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6" r:id="rId1"/>
  </p:sldMasterIdLst>
  <p:notesMasterIdLst>
    <p:notesMasterId r:id="rId38"/>
  </p:notesMasterIdLst>
  <p:sldIdLst>
    <p:sldId id="256" r:id="rId2"/>
    <p:sldId id="258" r:id="rId3"/>
    <p:sldId id="273" r:id="rId4"/>
    <p:sldId id="269" r:id="rId5"/>
    <p:sldId id="275" r:id="rId6"/>
    <p:sldId id="299" r:id="rId7"/>
    <p:sldId id="262" r:id="rId8"/>
    <p:sldId id="260" r:id="rId9"/>
    <p:sldId id="320" r:id="rId10"/>
    <p:sldId id="261" r:id="rId11"/>
    <p:sldId id="259" r:id="rId12"/>
    <p:sldId id="300" r:id="rId13"/>
    <p:sldId id="270" r:id="rId14"/>
    <p:sldId id="322" r:id="rId15"/>
    <p:sldId id="268" r:id="rId16"/>
    <p:sldId id="302" r:id="rId17"/>
    <p:sldId id="257" r:id="rId18"/>
    <p:sldId id="305" r:id="rId19"/>
    <p:sldId id="303" r:id="rId20"/>
    <p:sldId id="307" r:id="rId21"/>
    <p:sldId id="318" r:id="rId22"/>
    <p:sldId id="306" r:id="rId23"/>
    <p:sldId id="281" r:id="rId24"/>
    <p:sldId id="308" r:id="rId25"/>
    <p:sldId id="310" r:id="rId26"/>
    <p:sldId id="312" r:id="rId27"/>
    <p:sldId id="311" r:id="rId28"/>
    <p:sldId id="315" r:id="rId29"/>
    <p:sldId id="313" r:id="rId30"/>
    <p:sldId id="263" r:id="rId31"/>
    <p:sldId id="301" r:id="rId32"/>
    <p:sldId id="321" r:id="rId33"/>
    <p:sldId id="319" r:id="rId34"/>
    <p:sldId id="317" r:id="rId35"/>
    <p:sldId id="280" r:id="rId36"/>
    <p:sldId id="271" r:id="rId37"/>
  </p:sldIdLst>
  <p:sldSz cx="9144000" cy="5143500" type="screen16x9"/>
  <p:notesSz cx="6858000" cy="9144000"/>
  <p:embeddedFontLst>
    <p:embeddedFont>
      <p:font typeface="Oswald Medium" pitchFamily="2" charset="0"/>
      <p:regular r:id="rId39"/>
    </p:embeddedFont>
    <p:embeddedFont>
      <p:font typeface="Arima Madurai Black" panose="00000A00000000000000" pitchFamily="2" charset="0"/>
      <p:bold r:id="rId40"/>
    </p:embeddedFont>
    <p:embeddedFont>
      <p:font typeface="Arima Madurai Medium" panose="00000600000000000000" pitchFamily="2" charset="0"/>
      <p:regular r:id="rId41"/>
    </p:embeddedFont>
    <p:embeddedFont>
      <p:font typeface="Calibri" panose="020F0502020204030204" pitchFamily="34" charset="0"/>
      <p:regular r:id="rId42"/>
      <p:bold r:id="rId43"/>
      <p:italic r:id="rId44"/>
      <p:boldItalic r:id="rId45"/>
    </p:embeddedFont>
    <p:embeddedFont>
      <p:font typeface="Roboto" panose="02000000000000000000" pitchFamily="2" charset="0"/>
      <p:regular r:id="rId46"/>
      <p:bold r:id="rId47"/>
      <p:italic r:id="rId48"/>
      <p:boldItalic r:id="rId49"/>
    </p:embeddedFont>
    <p:embeddedFont>
      <p:font typeface="Advent Pro SemiBold" panose="020B0604020202020204" charset="0"/>
      <p:regular r:id="rId50"/>
      <p:bold r:id="rId51"/>
    </p:embeddedFont>
    <p:embeddedFont>
      <p:font typeface="Anton" panose="020B0604020202020204" charset="0"/>
      <p:regular r:id="rId52"/>
    </p:embeddedFont>
    <p:embeddedFont>
      <p:font typeface="Fira Sans Condensed Medium" panose="020B0604020202020204" charset="0"/>
      <p:regular r:id="rId53"/>
      <p:bold r:id="rId54"/>
      <p:italic r:id="rId55"/>
      <p:boldItalic r:id="rId56"/>
    </p:embeddedFont>
    <p:embeddedFont>
      <p:font typeface="Roboto Light" panose="02000000000000000000" pitchFamily="2" charset="0"/>
      <p:regular r:id="rId57"/>
      <p:italic r:id="rId58"/>
    </p:embeddedFont>
    <p:embeddedFont>
      <p:font typeface="Fira Sans Medium" panose="020B0603050000020004" pitchFamily="34" charset="0"/>
      <p:italic r:id="rId59"/>
    </p:embeddedFont>
    <p:embeddedFont>
      <p:font typeface="Arima Madurai ExtraBold" panose="00000900000000000000" pitchFamily="2" charset="0"/>
      <p:bold r:id="rId60"/>
    </p:embeddedFont>
    <p:embeddedFont>
      <p:font typeface="Roboto Medium" panose="02000000000000000000" pitchFamily="2" charset="0"/>
      <p:regular r:id="rId61"/>
      <p:italic r:id="rId62"/>
    </p:embeddedFont>
    <p:embeddedFont>
      <p:font typeface="Baloo" panose="03080902040302020200" pitchFamily="66" charset="0"/>
      <p:regular r:id="rId63"/>
    </p:embeddedFont>
    <p:embeddedFont>
      <p:font typeface="Arima Madurai" panose="00000500000000000000" pitchFamily="2" charset="0"/>
      <p:regular r:id="rId64"/>
      <p:bold r:id="rId65"/>
    </p:embeddedFont>
    <p:embeddedFont>
      <p:font typeface="Advent Pro Medium" panose="020B0604020202020204" charset="0"/>
      <p:regular r:id="rId66"/>
      <p:bold r:id="rId67"/>
    </p:embeddedFont>
    <p:embeddedFont>
      <p:font typeface="Fira Sans Extra Condensed Medium" panose="020B0604020202020204" charset="0"/>
      <p:regular r:id="rId68"/>
      <p:bold r:id="rId69"/>
      <p:italic r:id="rId70"/>
      <p:boldItalic r:id="rId7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B9C6F1"/>
    <a:srgbClr val="0E21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D6748C5-4725-4C8B-89F2-B91D9700FF85}">
  <a:tblStyle styleId="{0D6748C5-4725-4C8B-89F2-B91D9700FF8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66" y="7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font" Target="fonts/font4.fntdata"/><Relationship Id="rId47" Type="http://schemas.openxmlformats.org/officeDocument/2006/relationships/font" Target="fonts/font9.fntdata"/><Relationship Id="rId63" Type="http://schemas.openxmlformats.org/officeDocument/2006/relationships/font" Target="fonts/font25.fntdata"/><Relationship Id="rId68" Type="http://schemas.openxmlformats.org/officeDocument/2006/relationships/font" Target="fonts/font30.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font" Target="fonts/font15.fntdata"/><Relationship Id="rId58" Type="http://schemas.openxmlformats.org/officeDocument/2006/relationships/font" Target="fonts/font20.fntdata"/><Relationship Id="rId66" Type="http://schemas.openxmlformats.org/officeDocument/2006/relationships/font" Target="fonts/font28.fntdata"/><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font" Target="fonts/font23.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font" Target="fonts/font10.fntdata"/><Relationship Id="rId56" Type="http://schemas.openxmlformats.org/officeDocument/2006/relationships/font" Target="fonts/font18.fntdata"/><Relationship Id="rId64" Type="http://schemas.openxmlformats.org/officeDocument/2006/relationships/font" Target="fonts/font26.fntdata"/><Relationship Id="rId69" Type="http://schemas.openxmlformats.org/officeDocument/2006/relationships/font" Target="fonts/font31.fntdata"/><Relationship Id="rId8" Type="http://schemas.openxmlformats.org/officeDocument/2006/relationships/slide" Target="slides/slide7.xml"/><Relationship Id="rId51" Type="http://schemas.openxmlformats.org/officeDocument/2006/relationships/font" Target="fonts/font13.fntdata"/><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59" Type="http://schemas.openxmlformats.org/officeDocument/2006/relationships/font" Target="fonts/font21.fntdata"/><Relationship Id="rId67" Type="http://schemas.openxmlformats.org/officeDocument/2006/relationships/font" Target="fonts/font29.fntdata"/><Relationship Id="rId20" Type="http://schemas.openxmlformats.org/officeDocument/2006/relationships/slide" Target="slides/slide19.xml"/><Relationship Id="rId41" Type="http://schemas.openxmlformats.org/officeDocument/2006/relationships/font" Target="fonts/font3.fntdata"/><Relationship Id="rId54" Type="http://schemas.openxmlformats.org/officeDocument/2006/relationships/font" Target="fonts/font16.fntdata"/><Relationship Id="rId62" Type="http://schemas.openxmlformats.org/officeDocument/2006/relationships/font" Target="fonts/font24.fntdata"/><Relationship Id="rId70" Type="http://schemas.openxmlformats.org/officeDocument/2006/relationships/font" Target="fonts/font32.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1.fntdata"/><Relationship Id="rId57" Type="http://schemas.openxmlformats.org/officeDocument/2006/relationships/font" Target="fonts/font19.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6.fntdata"/><Relationship Id="rId52" Type="http://schemas.openxmlformats.org/officeDocument/2006/relationships/font" Target="fonts/font14.fntdata"/><Relationship Id="rId60" Type="http://schemas.openxmlformats.org/officeDocument/2006/relationships/font" Target="fonts/font22.fntdata"/><Relationship Id="rId65" Type="http://schemas.openxmlformats.org/officeDocument/2006/relationships/font" Target="fonts/font27.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font" Target="fonts/font1.fntdata"/><Relationship Id="rId34" Type="http://schemas.openxmlformats.org/officeDocument/2006/relationships/slide" Target="slides/slide33.xml"/><Relationship Id="rId50" Type="http://schemas.openxmlformats.org/officeDocument/2006/relationships/font" Target="fonts/font12.fntdata"/><Relationship Id="rId55" Type="http://schemas.openxmlformats.org/officeDocument/2006/relationships/font" Target="fonts/font17.fntdata"/><Relationship Id="rId7" Type="http://schemas.openxmlformats.org/officeDocument/2006/relationships/slide" Target="slides/slide6.xml"/><Relationship Id="rId71" Type="http://schemas.openxmlformats.org/officeDocument/2006/relationships/font" Target="fonts/font33.fntdata"/></Relationships>
</file>

<file path=ppt/charts/_rels/chart1.xml.rels><?xml version="1.0" encoding="UTF-8" standalone="yes"?>
<Relationships xmlns="http://schemas.openxmlformats.org/package/2006/relationships"><Relationship Id="rId3" Type="http://schemas.openxmlformats.org/officeDocument/2006/relationships/oleObject" Target="file:///C:\Users\pvcc\Desktop\btvn2.~f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pvcc\Desktop\btvn2.~f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pvcc\Desktop\btvn2.~f1"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tx2"/>
                </a:solidFill>
                <a:latin typeface="+mn-lt"/>
                <a:ea typeface="+mn-ea"/>
                <a:cs typeface="+mn-cs"/>
              </a:defRPr>
            </a:pPr>
            <a:r>
              <a:rPr lang="en-US" sz="1800"/>
              <a:t>Biểu</a:t>
            </a:r>
            <a:r>
              <a:rPr lang="en-US" sz="1800" baseline="0"/>
              <a:t> đồ khối lượng ODA mà Việt Nam tiếp nhận và ODA trên % GNI</a:t>
            </a:r>
            <a:endParaRPr lang="vi-VN" sz="1800"/>
          </a:p>
        </c:rich>
      </c:tx>
      <c:layout/>
      <c:overlay val="0"/>
      <c:spPr>
        <a:noFill/>
        <a:ln>
          <a:noFill/>
        </a:ln>
        <a:effectLst/>
      </c:spPr>
      <c:txPr>
        <a:bodyPr rot="0" spcFirstLastPara="1" vertOverflow="ellipsis" vert="horz" wrap="square" anchor="ctr" anchorCtr="1"/>
        <a:lstStyle/>
        <a:p>
          <a:pPr>
            <a:defRPr sz="1800" b="1" i="0" u="none" strike="noStrike" kern="1200" baseline="0">
              <a:solidFill>
                <a:schemeClr val="tx2"/>
              </a:solidFill>
              <a:latin typeface="+mn-lt"/>
              <a:ea typeface="+mn-ea"/>
              <a:cs typeface="+mn-cs"/>
            </a:defRPr>
          </a:pPr>
          <a:endParaRPr lang="en-US"/>
        </a:p>
      </c:txPr>
    </c:title>
    <c:autoTitleDeleted val="0"/>
    <c:plotArea>
      <c:layout/>
      <c:barChart>
        <c:barDir val="col"/>
        <c:grouping val="clustered"/>
        <c:varyColors val="0"/>
        <c:ser>
          <c:idx val="0"/>
          <c:order val="0"/>
          <c:tx>
            <c:strRef>
              <c:f>btvn2!$C$15</c:f>
              <c:strCache>
                <c:ptCount val="1"/>
                <c:pt idx="0">
                  <c:v>ODA  tiếp nhận (% nhập khẩu hàng hóa, dịch vụ và thu nhập chính)</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c:spPr>
          <c:invertIfNegative val="0"/>
          <c:cat>
            <c:numRef>
              <c:f>btvn2!$D$14:$L$14</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btvn2!$D$15:$L$15</c:f>
              <c:numCache>
                <c:formatCode>General</c:formatCode>
                <c:ptCount val="9"/>
                <c:pt idx="0">
                  <c:v>3.0004767504624215</c:v>
                </c:pt>
                <c:pt idx="1">
                  <c:v>2.9067687932373136</c:v>
                </c:pt>
                <c:pt idx="2">
                  <c:v>3.3335305843115846</c:v>
                </c:pt>
                <c:pt idx="3">
                  <c:v>2.8224046655449517</c:v>
                </c:pt>
                <c:pt idx="4">
                  <c:v>2.606127744647869</c:v>
                </c:pt>
                <c:pt idx="5">
                  <c:v>1.7288491182580072</c:v>
                </c:pt>
                <c:pt idx="6">
                  <c:v>1.4744813656429667</c:v>
                </c:pt>
                <c:pt idx="7">
                  <c:v>1.005390801761525</c:v>
                </c:pt>
                <c:pt idx="8">
                  <c:v>0.62090379941619489</c:v>
                </c:pt>
              </c:numCache>
            </c:numRef>
          </c:val>
          <c:extLst xmlns:c16r2="http://schemas.microsoft.com/office/drawing/2015/06/chart">
            <c:ext xmlns:c16="http://schemas.microsoft.com/office/drawing/2014/chart" uri="{C3380CC4-5D6E-409C-BE32-E72D297353CC}">
              <c16:uniqueId val="{00000000-1352-4B54-A46C-61CCDA7348BD}"/>
            </c:ext>
          </c:extLst>
        </c:ser>
        <c:ser>
          <c:idx val="1"/>
          <c:order val="1"/>
          <c:tx>
            <c:strRef>
              <c:f>btvn2!$C$16</c:f>
              <c:strCache>
                <c:ptCount val="1"/>
                <c:pt idx="0">
                  <c:v>ODA tiếp nhận (% GNI)</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c:spPr>
          <c:invertIfNegative val="0"/>
          <c:cat>
            <c:numRef>
              <c:f>btvn2!$D$14:$L$14</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btvn2!$D$16:$L$16</c:f>
              <c:numCache>
                <c:formatCode>General</c:formatCode>
                <c:ptCount val="9"/>
                <c:pt idx="0">
                  <c:v>2.4838948692892533</c:v>
                </c:pt>
                <c:pt idx="1">
                  <c:v>2.5690426514129663</c:v>
                </c:pt>
                <c:pt idx="2">
                  <c:v>2.7501052700297803</c:v>
                </c:pt>
                <c:pt idx="3">
                  <c:v>2.4929713196904792</c:v>
                </c:pt>
                <c:pt idx="4">
                  <c:v>2.3768632707616764</c:v>
                </c:pt>
                <c:pt idx="5">
                  <c:v>1.7277881258070293</c:v>
                </c:pt>
                <c:pt idx="6">
                  <c:v>1.4775128988853414</c:v>
                </c:pt>
                <c:pt idx="7">
                  <c:v>1.1618210746032236</c:v>
                </c:pt>
                <c:pt idx="8">
                  <c:v>0.71620303405014041</c:v>
                </c:pt>
              </c:numCache>
            </c:numRef>
          </c:val>
          <c:extLst xmlns:c16r2="http://schemas.microsoft.com/office/drawing/2015/06/chart">
            <c:ext xmlns:c16="http://schemas.microsoft.com/office/drawing/2014/chart" uri="{C3380CC4-5D6E-409C-BE32-E72D297353CC}">
              <c16:uniqueId val="{00000001-1352-4B54-A46C-61CCDA7348BD}"/>
            </c:ext>
          </c:extLst>
        </c:ser>
        <c:dLbls>
          <c:showLegendKey val="0"/>
          <c:showVal val="0"/>
          <c:showCatName val="0"/>
          <c:showSerName val="0"/>
          <c:showPercent val="0"/>
          <c:showBubbleSize val="0"/>
        </c:dLbls>
        <c:gapWidth val="269"/>
        <c:overlap val="-27"/>
        <c:axId val="1084420880"/>
        <c:axId val="1084424144"/>
      </c:barChart>
      <c:lineChart>
        <c:grouping val="standard"/>
        <c:varyColors val="0"/>
        <c:ser>
          <c:idx val="2"/>
          <c:order val="2"/>
          <c:tx>
            <c:strRef>
              <c:f>btvn2!$C$17</c:f>
              <c:strCache>
                <c:ptCount val="1"/>
                <c:pt idx="0">
                  <c:v>ODA ròng nhận được trên đầu người (tính theo USD)</c:v>
                </c:pt>
              </c:strCache>
            </c:strRef>
          </c:tx>
          <c:spPr>
            <a:ln w="31750" cap="rnd">
              <a:solidFill>
                <a:schemeClr val="accent4"/>
              </a:solidFill>
              <a:round/>
            </a:ln>
            <a:effectLst/>
          </c:spPr>
          <c:marker>
            <c:symbol val="none"/>
          </c:marker>
          <c:cat>
            <c:numRef>
              <c:f>btvn2!$D$14:$L$14</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btvn2!$D$17:$L$17</c:f>
              <c:numCache>
                <c:formatCode>General</c:formatCode>
                <c:ptCount val="9"/>
                <c:pt idx="0">
                  <c:v>31.4872578264239</c:v>
                </c:pt>
                <c:pt idx="1">
                  <c:v>37.492308703793334</c:v>
                </c:pt>
                <c:pt idx="2">
                  <c:v>45.803965970271513</c:v>
                </c:pt>
                <c:pt idx="3">
                  <c:v>45.018664384060699</c:v>
                </c:pt>
                <c:pt idx="4">
                  <c:v>45.964550322525</c:v>
                </c:pt>
                <c:pt idx="5">
                  <c:v>34.176627374153774</c:v>
                </c:pt>
                <c:pt idx="6">
                  <c:v>31.034917438210496</c:v>
                </c:pt>
                <c:pt idx="7">
                  <c:v>25.413164243187406</c:v>
                </c:pt>
                <c:pt idx="8">
                  <c:v>17.095909804286865</c:v>
                </c:pt>
              </c:numCache>
            </c:numRef>
          </c:val>
          <c:smooth val="0"/>
          <c:extLst xmlns:c16r2="http://schemas.microsoft.com/office/drawing/2015/06/chart">
            <c:ext xmlns:c16="http://schemas.microsoft.com/office/drawing/2014/chart" uri="{C3380CC4-5D6E-409C-BE32-E72D297353CC}">
              <c16:uniqueId val="{00000002-1352-4B54-A46C-61CCDA7348BD}"/>
            </c:ext>
          </c:extLst>
        </c:ser>
        <c:dLbls>
          <c:showLegendKey val="0"/>
          <c:showVal val="0"/>
          <c:showCatName val="0"/>
          <c:showSerName val="0"/>
          <c:showPercent val="0"/>
          <c:showBubbleSize val="0"/>
        </c:dLbls>
        <c:marker val="1"/>
        <c:smooth val="0"/>
        <c:axId val="971246192"/>
        <c:axId val="1084419792"/>
      </c:lineChart>
      <c:catAx>
        <c:axId val="971246192"/>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2"/>
                </a:solidFill>
                <a:latin typeface="+mn-lt"/>
                <a:ea typeface="+mn-ea"/>
                <a:cs typeface="+mn-cs"/>
              </a:defRPr>
            </a:pPr>
            <a:endParaRPr lang="en-US"/>
          </a:p>
        </c:txPr>
        <c:crossAx val="1084419792"/>
        <c:crosses val="autoZero"/>
        <c:auto val="1"/>
        <c:lblAlgn val="ctr"/>
        <c:lblOffset val="100"/>
        <c:noMultiLvlLbl val="0"/>
      </c:catAx>
      <c:valAx>
        <c:axId val="1084419792"/>
        <c:scaling>
          <c:orientation val="minMax"/>
        </c:scaling>
        <c:delete val="0"/>
        <c:axPos val="l"/>
        <c:majorGridlines>
          <c:spPr>
            <a:ln w="9525" cap="flat" cmpd="sng" algn="ctr">
              <a:solidFill>
                <a:schemeClr val="tx2">
                  <a:lumMod val="15000"/>
                  <a:lumOff val="85000"/>
                </a:schemeClr>
              </a:solidFill>
              <a:round/>
            </a:ln>
            <a:effectLst/>
          </c:spPr>
        </c:majorGridlines>
        <c:title>
          <c:tx>
            <c:rich>
              <a:bodyPr rot="0" spcFirstLastPara="1" vertOverflow="ellipsis" vert="wordArtVert" wrap="square" anchor="ctr" anchorCtr="0"/>
              <a:lstStyle/>
              <a:p>
                <a:pPr>
                  <a:defRPr sz="1100" b="1" i="0" u="none" strike="noStrike" kern="1200" baseline="0">
                    <a:solidFill>
                      <a:schemeClr val="tx2"/>
                    </a:solidFill>
                    <a:latin typeface="+mn-lt"/>
                    <a:ea typeface="+mn-ea"/>
                    <a:cs typeface="+mn-cs"/>
                  </a:defRPr>
                </a:pPr>
                <a:r>
                  <a:rPr lang="en-US" sz="1100"/>
                  <a:t>USD</a:t>
                </a:r>
                <a:endParaRPr lang="vi-VN" sz="1100"/>
              </a:p>
            </c:rich>
          </c:tx>
          <c:layout>
            <c:manualLayout>
              <c:xMode val="edge"/>
              <c:yMode val="edge"/>
              <c:x val="1.9444444444444445E-2"/>
              <c:y val="0.20568569553805774"/>
            </c:manualLayout>
          </c:layout>
          <c:overlay val="0"/>
          <c:spPr>
            <a:noFill/>
            <a:ln>
              <a:noFill/>
            </a:ln>
            <a:effectLst/>
          </c:spPr>
          <c:txPr>
            <a:bodyPr rot="0" spcFirstLastPara="1" vertOverflow="ellipsis" vert="wordArtVert" wrap="square" anchor="ctr" anchorCtr="0"/>
            <a:lstStyle/>
            <a:p>
              <a:pPr>
                <a:defRPr sz="1100" b="1" i="0" u="none" strike="noStrike" kern="1200" baseline="0">
                  <a:solidFill>
                    <a:schemeClr val="tx2"/>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2"/>
                </a:solidFill>
                <a:latin typeface="+mn-lt"/>
                <a:ea typeface="+mn-ea"/>
                <a:cs typeface="+mn-cs"/>
              </a:defRPr>
            </a:pPr>
            <a:endParaRPr lang="en-US"/>
          </a:p>
        </c:txPr>
        <c:crossAx val="971246192"/>
        <c:crosses val="autoZero"/>
        <c:crossBetween val="between"/>
      </c:valAx>
      <c:valAx>
        <c:axId val="1084424144"/>
        <c:scaling>
          <c:orientation val="minMax"/>
        </c:scaling>
        <c:delete val="0"/>
        <c:axPos val="r"/>
        <c:title>
          <c:tx>
            <c:rich>
              <a:bodyPr rot="0" spcFirstLastPara="1" vertOverflow="ellipsis" vert="wordArtVert" wrap="square" anchor="b" anchorCtr="0"/>
              <a:lstStyle/>
              <a:p>
                <a:pPr>
                  <a:defRPr sz="900" b="1" i="0" u="none" strike="noStrike" kern="1200" baseline="0">
                    <a:solidFill>
                      <a:schemeClr val="tx2"/>
                    </a:solidFill>
                    <a:latin typeface="+mn-lt"/>
                    <a:ea typeface="+mn-ea"/>
                    <a:cs typeface="+mn-cs"/>
                  </a:defRPr>
                </a:pPr>
                <a:r>
                  <a:rPr lang="en-US" sz="1000" b="1" i="0"/>
                  <a:t>%</a:t>
                </a:r>
                <a:endParaRPr lang="vi-VN" b="1" i="0"/>
              </a:p>
            </c:rich>
          </c:tx>
          <c:layout>
            <c:manualLayout>
              <c:xMode val="edge"/>
              <c:yMode val="edge"/>
              <c:x val="0.93056771518018078"/>
              <c:y val="8.1834586017656891E-2"/>
            </c:manualLayout>
          </c:layout>
          <c:overlay val="0"/>
          <c:spPr>
            <a:noFill/>
            <a:ln>
              <a:noFill/>
            </a:ln>
            <a:effectLst/>
          </c:spPr>
          <c:txPr>
            <a:bodyPr rot="0" spcFirstLastPara="1" vertOverflow="ellipsis" vert="wordArtVert" wrap="square" anchor="b" anchorCtr="0"/>
            <a:lstStyle/>
            <a:p>
              <a:pPr>
                <a:defRPr sz="900" b="1" i="0" u="none" strike="noStrike" kern="1200" baseline="0">
                  <a:solidFill>
                    <a:schemeClr val="tx2"/>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2"/>
                </a:solidFill>
                <a:latin typeface="+mn-lt"/>
                <a:ea typeface="+mn-ea"/>
                <a:cs typeface="+mn-cs"/>
              </a:defRPr>
            </a:pPr>
            <a:endParaRPr lang="en-US"/>
          </a:p>
        </c:txPr>
        <c:crossAx val="1084420880"/>
        <c:crosses val="max"/>
        <c:crossBetween val="between"/>
      </c:valAx>
      <c:catAx>
        <c:axId val="1084420880"/>
        <c:scaling>
          <c:orientation val="minMax"/>
        </c:scaling>
        <c:delete val="1"/>
        <c:axPos val="b"/>
        <c:numFmt formatCode="General" sourceLinked="1"/>
        <c:majorTickMark val="none"/>
        <c:minorTickMark val="none"/>
        <c:tickLblPos val="nextTo"/>
        <c:crossAx val="1084424144"/>
        <c:crosses val="autoZero"/>
        <c:auto val="1"/>
        <c:lblAlgn val="ctr"/>
        <c:lblOffset val="100"/>
        <c:noMultiLvlLbl val="0"/>
      </c:cat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chemeClr val="tx2"/>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baseline="0">
                <a:solidFill>
                  <a:srgbClr val="FFFFFF"/>
                </a:solidFill>
                <a:latin typeface="+mn-lt"/>
                <a:ea typeface="+mn-ea"/>
                <a:cs typeface="+mn-cs"/>
              </a:defRPr>
            </a:pPr>
            <a:r>
              <a:rPr lang="vi-VN" sz="2000" b="1" i="0" u="none" strike="noStrike" baseline="0" dirty="0">
                <a:solidFill>
                  <a:srgbClr val="FFFFFF"/>
                </a:solidFill>
                <a:effectLst/>
              </a:rPr>
              <a:t>Cơ </a:t>
            </a:r>
            <a:r>
              <a:rPr lang="vi-VN" sz="2000" b="1" i="0" u="none" strike="noStrike" baseline="0" dirty="0" err="1">
                <a:solidFill>
                  <a:srgbClr val="FFFFFF"/>
                </a:solidFill>
                <a:effectLst/>
              </a:rPr>
              <a:t>cấu</a:t>
            </a:r>
            <a:r>
              <a:rPr lang="vi-VN" sz="2000" b="1" i="0" u="none" strike="noStrike" baseline="0" dirty="0">
                <a:solidFill>
                  <a:srgbClr val="FFFFFF"/>
                </a:solidFill>
                <a:effectLst/>
              </a:rPr>
              <a:t> </a:t>
            </a:r>
            <a:r>
              <a:rPr lang="vi-VN" sz="2000" b="1" i="0" u="none" strike="noStrike" baseline="0" dirty="0" err="1">
                <a:solidFill>
                  <a:srgbClr val="FFFFFF"/>
                </a:solidFill>
                <a:effectLst/>
              </a:rPr>
              <a:t>vốn</a:t>
            </a:r>
            <a:r>
              <a:rPr lang="vi-VN" sz="2000" b="1" i="0" u="none" strike="noStrike" baseline="0" dirty="0">
                <a:solidFill>
                  <a:srgbClr val="FFFFFF"/>
                </a:solidFill>
                <a:effectLst/>
              </a:rPr>
              <a:t> ODA theo </a:t>
            </a:r>
            <a:r>
              <a:rPr lang="vi-VN" sz="2000" b="1" i="0" u="none" strike="noStrike" baseline="0" dirty="0" err="1">
                <a:solidFill>
                  <a:srgbClr val="FFFFFF"/>
                </a:solidFill>
                <a:effectLst/>
              </a:rPr>
              <a:t>ngành</a:t>
            </a:r>
            <a:r>
              <a:rPr lang="vi-VN" sz="2000" b="1" i="0" u="none" strike="noStrike" baseline="0" dirty="0">
                <a:solidFill>
                  <a:srgbClr val="FFFFFF"/>
                </a:solidFill>
                <a:effectLst/>
              </a:rPr>
              <a:t> </a:t>
            </a:r>
            <a:r>
              <a:rPr lang="vi-VN" sz="2000" b="1" i="0" u="none" strike="noStrike" baseline="0" dirty="0" err="1">
                <a:solidFill>
                  <a:srgbClr val="FFFFFF"/>
                </a:solidFill>
                <a:effectLst/>
              </a:rPr>
              <a:t>và</a:t>
            </a:r>
            <a:r>
              <a:rPr lang="vi-VN" sz="2000" b="1" i="0" u="none" strike="noStrike" baseline="0" dirty="0">
                <a:solidFill>
                  <a:srgbClr val="FFFFFF"/>
                </a:solidFill>
                <a:effectLst/>
              </a:rPr>
              <a:t> </a:t>
            </a:r>
            <a:r>
              <a:rPr lang="vi-VN" sz="2000" b="1" i="0" u="none" strike="noStrike" baseline="0" dirty="0" err="1">
                <a:solidFill>
                  <a:srgbClr val="FFFFFF"/>
                </a:solidFill>
                <a:effectLst/>
              </a:rPr>
              <a:t>lĩnh</a:t>
            </a:r>
            <a:r>
              <a:rPr lang="vi-VN" sz="2000" b="1" i="0" u="none" strike="noStrike" baseline="0" dirty="0">
                <a:solidFill>
                  <a:srgbClr val="FFFFFF"/>
                </a:solidFill>
                <a:effectLst/>
              </a:rPr>
              <a:t> </a:t>
            </a:r>
            <a:r>
              <a:rPr lang="vi-VN" sz="2000" b="1" i="0" u="none" strike="noStrike" baseline="0" dirty="0" err="1">
                <a:solidFill>
                  <a:srgbClr val="FFFFFF"/>
                </a:solidFill>
                <a:effectLst/>
              </a:rPr>
              <a:t>vực</a:t>
            </a:r>
            <a:r>
              <a:rPr lang="vi-VN" sz="2000" b="1" i="0" u="none" strike="noStrike" baseline="0" dirty="0">
                <a:solidFill>
                  <a:srgbClr val="FFFFFF"/>
                </a:solidFill>
                <a:effectLst/>
              </a:rPr>
              <a:t> (2011 - 2015</a:t>
            </a:r>
            <a:r>
              <a:rPr lang="en-US" sz="2000" b="1" i="0" u="none" strike="noStrike" baseline="0" dirty="0">
                <a:solidFill>
                  <a:srgbClr val="FFFFFF"/>
                </a:solidFill>
                <a:effectLst/>
              </a:rPr>
              <a:t>)</a:t>
            </a:r>
            <a:endParaRPr lang="vi-VN" sz="2000" b="1" dirty="0">
              <a:solidFill>
                <a:srgbClr val="FFFFFF"/>
              </a:solidFill>
            </a:endParaRPr>
          </a:p>
        </c:rich>
      </c:tx>
      <c:layout/>
      <c:overlay val="0"/>
      <c:spPr>
        <a:noFill/>
        <a:ln>
          <a:noFill/>
        </a:ln>
        <a:effectLst/>
      </c:spPr>
      <c:txPr>
        <a:bodyPr rot="0" spcFirstLastPara="1" vertOverflow="ellipsis" vert="horz" wrap="square" anchor="ctr" anchorCtr="1"/>
        <a:lstStyle/>
        <a:p>
          <a:pPr>
            <a:defRPr sz="2000" b="1" i="0" u="none" strike="noStrike" kern="1200" baseline="0">
              <a:solidFill>
                <a:srgbClr val="FFFFFF"/>
              </a:solidFill>
              <a:latin typeface="+mn-lt"/>
              <a:ea typeface="+mn-ea"/>
              <a:cs typeface="+mn-cs"/>
            </a:defRPr>
          </a:pPr>
          <a:endParaRPr lang="en-US"/>
        </a:p>
      </c:txPr>
    </c:title>
    <c:autoTitleDeleted val="0"/>
    <c:plotArea>
      <c:layout/>
      <c:pieChart>
        <c:varyColors val="1"/>
        <c:ser>
          <c:idx val="0"/>
          <c:order val="0"/>
          <c:dPt>
            <c:idx val="0"/>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1-2AF3-436B-859F-3FD6AC9D3D32}"/>
              </c:ext>
            </c:extLst>
          </c:dPt>
          <c:dPt>
            <c:idx val="1"/>
            <c:bubble3D val="0"/>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3-2AF3-436B-859F-3FD6AC9D3D32}"/>
              </c:ext>
            </c:extLst>
          </c:dPt>
          <c:dPt>
            <c:idx val="2"/>
            <c:bubble3D val="0"/>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5-2AF3-436B-859F-3FD6AC9D3D32}"/>
              </c:ext>
            </c:extLst>
          </c:dPt>
          <c:dPt>
            <c:idx val="3"/>
            <c:bubble3D val="0"/>
            <c:spPr>
              <a:gradFill rotWithShape="1">
                <a:gsLst>
                  <a:gs pos="0">
                    <a:schemeClr val="accent2">
                      <a:lumMod val="60000"/>
                      <a:satMod val="103000"/>
                      <a:lumMod val="102000"/>
                      <a:tint val="94000"/>
                    </a:schemeClr>
                  </a:gs>
                  <a:gs pos="50000">
                    <a:schemeClr val="accent2">
                      <a:lumMod val="60000"/>
                      <a:satMod val="110000"/>
                      <a:lumMod val="100000"/>
                      <a:shade val="100000"/>
                    </a:schemeClr>
                  </a:gs>
                  <a:gs pos="100000">
                    <a:schemeClr val="accent2">
                      <a:lumMod val="6000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7-2AF3-436B-859F-3FD6AC9D3D32}"/>
              </c:ext>
            </c:extLst>
          </c:dPt>
          <c:dPt>
            <c:idx val="4"/>
            <c:bubble3D val="0"/>
            <c:spPr>
              <a:gradFill rotWithShape="1">
                <a:gsLst>
                  <a:gs pos="0">
                    <a:schemeClr val="accent4">
                      <a:lumMod val="60000"/>
                      <a:satMod val="103000"/>
                      <a:lumMod val="102000"/>
                      <a:tint val="94000"/>
                    </a:schemeClr>
                  </a:gs>
                  <a:gs pos="50000">
                    <a:schemeClr val="accent4">
                      <a:lumMod val="60000"/>
                      <a:satMod val="110000"/>
                      <a:lumMod val="100000"/>
                      <a:shade val="100000"/>
                    </a:schemeClr>
                  </a:gs>
                  <a:gs pos="100000">
                    <a:schemeClr val="accent4">
                      <a:lumMod val="60000"/>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extLst xmlns:c16r2="http://schemas.microsoft.com/office/drawing/2015/06/chart">
              <c:ext xmlns:c16="http://schemas.microsoft.com/office/drawing/2014/chart" uri="{C3380CC4-5D6E-409C-BE32-E72D297353CC}">
                <c16:uniqueId val="{00000009-2AF3-436B-859F-3FD6AC9D3D32}"/>
              </c:ext>
            </c:extLst>
          </c:dPt>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rgbClr val="FFFFFF"/>
                    </a:solidFill>
                    <a:latin typeface="+mj-lt"/>
                    <a:ea typeface="+mn-ea"/>
                    <a:cs typeface="+mn-cs"/>
                  </a:defRPr>
                </a:pPr>
                <a:endParaRPr lang="en-US"/>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15:layout/>
              </c:ext>
            </c:extLst>
          </c:dLbls>
          <c:cat>
            <c:strRef>
              <c:f>btvn2!$C$32:$C$36</c:f>
              <c:strCache>
                <c:ptCount val="5"/>
                <c:pt idx="0">
                  <c:v>Y tế, Giáo dục &amp; Công nghệ</c:v>
                </c:pt>
                <c:pt idx="1">
                  <c:v>Nông nghiệp &amp; Xóa đói giảm nghèo</c:v>
                </c:pt>
                <c:pt idx="2">
                  <c:v>Năng lượng &amp; công nghiệp</c:v>
                </c:pt>
                <c:pt idx="3">
                  <c:v>Môi trường &amp; phát triển đô thị</c:v>
                </c:pt>
                <c:pt idx="4">
                  <c:v>Giao thông vận tải</c:v>
                </c:pt>
              </c:strCache>
            </c:strRef>
          </c:cat>
          <c:val>
            <c:numRef>
              <c:f>btvn2!$D$32:$D$36</c:f>
              <c:numCache>
                <c:formatCode>0.00</c:formatCode>
                <c:ptCount val="5"/>
                <c:pt idx="0">
                  <c:v>19.5</c:v>
                </c:pt>
                <c:pt idx="1">
                  <c:v>9.4700000000000006</c:v>
                </c:pt>
                <c:pt idx="2">
                  <c:v>17.14</c:v>
                </c:pt>
                <c:pt idx="3">
                  <c:v>18.649999999999999</c:v>
                </c:pt>
                <c:pt idx="4">
                  <c:v>35.67</c:v>
                </c:pt>
              </c:numCache>
            </c:numRef>
          </c:val>
          <c:extLst xmlns:c16r2="http://schemas.microsoft.com/office/drawing/2015/06/chart">
            <c:ext xmlns:c16="http://schemas.microsoft.com/office/drawing/2014/chart" uri="{C3380CC4-5D6E-409C-BE32-E72D297353CC}">
              <c16:uniqueId val="{0000000A-2AF3-436B-859F-3FD6AC9D3D32}"/>
            </c:ext>
          </c:extLst>
        </c:ser>
        <c:dLbls>
          <c:dLblPos val="outEnd"/>
          <c:showLegendKey val="0"/>
          <c:showVal val="1"/>
          <c:showCatName val="0"/>
          <c:showSerName val="0"/>
          <c:showPercent val="0"/>
          <c:showBubbleSize val="0"/>
          <c:showLeaderLines val="1"/>
        </c:dLbls>
        <c:firstSliceAng val="0"/>
      </c:pieChart>
      <c:spPr>
        <a:noFill/>
        <a:ln>
          <a:noFill/>
        </a:ln>
        <a:effectLst/>
      </c:spPr>
    </c:plotArea>
    <c:legend>
      <c:legendPos val="r"/>
      <c:layout>
        <c:manualLayout>
          <c:xMode val="edge"/>
          <c:yMode val="edge"/>
          <c:x val="0.67402864989386435"/>
          <c:y val="0.19547693417607057"/>
          <c:w val="0.31404458980553118"/>
          <c:h val="0.6439056158965909"/>
        </c:manualLayout>
      </c:layout>
      <c:overlay val="0"/>
      <c:spPr>
        <a:noFill/>
        <a:ln>
          <a:noFill/>
        </a:ln>
        <a:effectLst/>
      </c:spPr>
      <c:txPr>
        <a:bodyPr rot="0" spcFirstLastPara="1" vertOverflow="ellipsis" vert="horz" wrap="square" anchor="ctr" anchorCtr="1"/>
        <a:lstStyle/>
        <a:p>
          <a:pPr>
            <a:defRPr sz="1400" b="0" i="0" u="none" strike="noStrike" kern="1200" baseline="0">
              <a:solidFill>
                <a:srgbClr val="FFFFFF"/>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rgbClr val="FFFFFF"/>
                </a:solidFill>
                <a:latin typeface="+mn-lt"/>
                <a:ea typeface="+mn-ea"/>
                <a:cs typeface="+mn-cs"/>
              </a:defRPr>
            </a:pPr>
            <a:r>
              <a:rPr lang="en-US" sz="1800" b="1" baseline="0">
                <a:solidFill>
                  <a:srgbClr val="FFFFFF"/>
                </a:solidFill>
                <a:latin typeface="Times New Roman" panose="02020603050405020304" pitchFamily="18" charset="0"/>
                <a:cs typeface="Times New Roman" panose="02020603050405020304" pitchFamily="18" charset="0"/>
              </a:rPr>
              <a:t>Khối lượng trái phiếu Việt Nam phát hành giai đoạn 2010-2018</a:t>
            </a:r>
            <a:endParaRPr lang="vi-VN" sz="1800" b="1">
              <a:solidFill>
                <a:srgbClr val="FFFFFF"/>
              </a:solidFill>
              <a:latin typeface="Times New Roman" panose="02020603050405020304" pitchFamily="18" charset="0"/>
              <a:cs typeface="Times New Roman" panose="02020603050405020304" pitchFamily="18" charset="0"/>
            </a:endParaRPr>
          </a:p>
        </c:rich>
      </c:tx>
      <c:layout/>
      <c:overlay val="0"/>
      <c:spPr>
        <a:noFill/>
        <a:ln>
          <a:noFill/>
        </a:ln>
        <a:effectLst/>
      </c:spPr>
      <c:txPr>
        <a:bodyPr rot="0" spcFirstLastPara="1" vertOverflow="ellipsis" vert="horz" wrap="square" anchor="ctr" anchorCtr="1"/>
        <a:lstStyle/>
        <a:p>
          <a:pPr>
            <a:defRPr sz="1800" b="0" i="0" u="none" strike="noStrike" kern="1200" spc="0" baseline="0">
              <a:solidFill>
                <a:srgbClr val="FFFFFF"/>
              </a:solidFill>
              <a:latin typeface="+mn-lt"/>
              <a:ea typeface="+mn-ea"/>
              <a:cs typeface="+mn-cs"/>
            </a:defRPr>
          </a:pPr>
          <a:endParaRPr lang="en-US"/>
        </a:p>
      </c:txPr>
    </c:title>
    <c:autoTitleDeleted val="0"/>
    <c:plotArea>
      <c:layout>
        <c:manualLayout>
          <c:layoutTarget val="inner"/>
          <c:xMode val="edge"/>
          <c:yMode val="edge"/>
          <c:x val="9.408136482939633E-2"/>
          <c:y val="0.16712962962962963"/>
          <c:w val="0.87258530183727034"/>
          <c:h val="0.67604111986001747"/>
        </c:manualLayout>
      </c:layout>
      <c:lineChart>
        <c:grouping val="standard"/>
        <c:varyColors val="0"/>
        <c:ser>
          <c:idx val="0"/>
          <c:order val="0"/>
          <c:tx>
            <c:strRef>
              <c:f>btvn2!$C$28</c:f>
              <c:strCache>
                <c:ptCount val="1"/>
                <c:pt idx="0">
                  <c:v>Trái phiếu công</c:v>
                </c:pt>
              </c:strCache>
            </c:strRef>
          </c:tx>
          <c:spPr>
            <a:ln w="28575" cap="rnd">
              <a:solidFill>
                <a:schemeClr val="accent1"/>
              </a:solidFill>
              <a:round/>
            </a:ln>
            <a:effectLst/>
          </c:spPr>
          <c:marker>
            <c:symbol val="none"/>
          </c:marker>
          <c:dPt>
            <c:idx val="8"/>
            <c:marker>
              <c:symbol val="none"/>
            </c:marker>
            <c:bubble3D val="0"/>
            <c:spPr>
              <a:ln w="28575" cap="rnd">
                <a:solidFill>
                  <a:srgbClr val="FF0000"/>
                </a:solidFill>
                <a:round/>
              </a:ln>
              <a:effectLst/>
            </c:spPr>
          </c:dPt>
          <c:dLbls>
            <c:dLbl>
              <c:idx val="1"/>
              <c:layout>
                <c:manualLayout>
                  <c:x val="-7.8888888888888883E-2"/>
                  <c:y val="6.2534631087780693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CED9-4953-90C9-9FFECD190E92}"/>
                </c:ext>
                <c:ext xmlns:c15="http://schemas.microsoft.com/office/drawing/2012/chart" uri="{CE6537A1-D6FC-4f65-9D91-7224C49458BB}">
                  <c15:layout/>
                </c:ext>
              </c:extLst>
            </c:dLbl>
            <c:dLbl>
              <c:idx val="2"/>
              <c:layout>
                <c:manualLayout>
                  <c:x val="-6.222222222222222E-2"/>
                  <c:y val="5.7905001458151147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CED9-4953-90C9-9FFECD190E92}"/>
                </c:ext>
                <c:ext xmlns:c15="http://schemas.microsoft.com/office/drawing/2012/chart" uri="{CE6537A1-D6FC-4f65-9D91-7224C49458BB}">
                  <c15:layout/>
                </c:ext>
              </c:extLst>
            </c:dLbl>
            <c:dLbl>
              <c:idx val="4"/>
              <c:layout>
                <c:manualLayout>
                  <c:x val="-6.855555555555555E-2"/>
                  <c:y val="3.9386482939632379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CED9-4953-90C9-9FFECD190E92}"/>
                </c:ext>
                <c:ext xmlns:c15="http://schemas.microsoft.com/office/drawing/2012/chart" uri="{CE6537A1-D6FC-4f65-9D91-7224C49458BB}">
                  <c15:layout/>
                </c:ext>
              </c:extLst>
            </c:dLbl>
            <c:dLbl>
              <c:idx val="5"/>
              <c:layout>
                <c:manualLayout>
                  <c:x val="-1.7777777777777778E-2"/>
                  <c:y val="-0.26153944298629339"/>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CED9-4953-90C9-9FFECD190E92}"/>
                </c:ext>
                <c:ext xmlns:c15="http://schemas.microsoft.com/office/drawing/2012/chart" uri="{CE6537A1-D6FC-4f65-9D91-7224C49458BB}">
                  <c15:layout/>
                </c:ext>
              </c:extLst>
            </c:dLbl>
            <c:dLbl>
              <c:idx val="6"/>
              <c:layout>
                <c:manualLayout>
                  <c:x val="-6.855555555555555E-2"/>
                  <c:y val="3.9386482939632463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CED9-4953-90C9-9FFECD190E92}"/>
                </c:ext>
                <c:ext xmlns:c15="http://schemas.microsoft.com/office/drawing/2012/chart" uri="{CE6537A1-D6FC-4f65-9D91-7224C49458BB}">
                  <c15:layout/>
                </c:ext>
              </c:extLst>
            </c:dLbl>
            <c:dLbl>
              <c:idx val="7"/>
              <c:layout>
                <c:manualLayout>
                  <c:x val="-3.6444444444444342E-2"/>
                  <c:y val="-0.22913203557888601"/>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CED9-4953-90C9-9FFECD190E92}"/>
                </c:ex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rgbClr val="FFFFFF"/>
                    </a:solidFill>
                    <a:latin typeface="+mn-lt"/>
                    <a:ea typeface="+mn-ea"/>
                    <a:cs typeface="+mn-cs"/>
                  </a:defRPr>
                </a:pPr>
                <a:endParaRPr lang="en-US"/>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btvn2!$D$27:$L$27</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btvn2!$D$28:$L$28</c:f>
              <c:numCache>
                <c:formatCode>General</c:formatCode>
                <c:ptCount val="9"/>
                <c:pt idx="0">
                  <c:v>981.29200000000003</c:v>
                </c:pt>
                <c:pt idx="1">
                  <c:v>-187.08</c:v>
                </c:pt>
                <c:pt idx="2">
                  <c:v>-187.08</c:v>
                </c:pt>
                <c:pt idx="3">
                  <c:v>603.34699999999998</c:v>
                </c:pt>
                <c:pt idx="4">
                  <c:v>-685.41499999999996</c:v>
                </c:pt>
                <c:pt idx="5">
                  <c:v>-23.452000000000002</c:v>
                </c:pt>
                <c:pt idx="6">
                  <c:v>-356.18400000000003</c:v>
                </c:pt>
                <c:pt idx="7">
                  <c:v>-4.7430000000000003</c:v>
                </c:pt>
                <c:pt idx="8">
                  <c:v>-4.7430000000000003</c:v>
                </c:pt>
              </c:numCache>
            </c:numRef>
          </c:val>
          <c:smooth val="0"/>
          <c:extLst xmlns:c16r2="http://schemas.microsoft.com/office/drawing/2015/06/chart">
            <c:ext xmlns:c16="http://schemas.microsoft.com/office/drawing/2014/chart" uri="{C3380CC4-5D6E-409C-BE32-E72D297353CC}">
              <c16:uniqueId val="{00000006-CED9-4953-90C9-9FFECD190E92}"/>
            </c:ext>
          </c:extLst>
        </c:ser>
        <c:ser>
          <c:idx val="1"/>
          <c:order val="1"/>
          <c:tx>
            <c:strRef>
              <c:f>btvn2!$C$29</c:f>
              <c:strCache>
                <c:ptCount val="1"/>
                <c:pt idx="0">
                  <c:v>Trái phiếu tư nhân</c:v>
                </c:pt>
              </c:strCache>
            </c:strRef>
          </c:tx>
          <c:spPr>
            <a:ln w="28575" cap="rnd">
              <a:solidFill>
                <a:srgbClr val="FF0000"/>
              </a:solidFill>
              <a:round/>
            </a:ln>
            <a:effectLst/>
          </c:spPr>
          <c:marker>
            <c:symbol val="none"/>
          </c:marker>
          <c:dLbls>
            <c:dLbl>
              <c:idx val="0"/>
              <c:layout>
                <c:manualLayout>
                  <c:x val="-6.8833333333333344E-2"/>
                  <c:y val="-3.9317220764071244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CED9-4953-90C9-9FFECD190E92}"/>
                </c:ext>
                <c:ext xmlns:c15="http://schemas.microsoft.com/office/drawing/2012/chart" uri="{CE6537A1-D6FC-4f65-9D91-7224C49458BB}">
                  <c15:layout/>
                </c:ext>
              </c:extLst>
            </c:dLbl>
            <c:dLbl>
              <c:idx val="2"/>
              <c:layout>
                <c:manualLayout>
                  <c:x val="-2.4388888888888891E-2"/>
                  <c:y val="-4.394685039370079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8-CED9-4953-90C9-9FFECD190E92}"/>
                </c:ext>
                <c:ext xmlns:c15="http://schemas.microsoft.com/office/drawing/2012/chart" uri="{CE6537A1-D6FC-4f65-9D91-7224C49458BB}">
                  <c15:layout/>
                </c:ext>
              </c:extLst>
            </c:dLbl>
            <c:dLbl>
              <c:idx val="3"/>
              <c:layout>
                <c:manualLayout>
                  <c:x val="-4.3999999999999997E-2"/>
                  <c:y val="-2.3112970253718369E-2"/>
                </c:manualLayout>
              </c:layout>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rgbClr val="FFFFFF"/>
                      </a:solidFill>
                      <a:latin typeface="+mn-lt"/>
                      <a:ea typeface="+mn-ea"/>
                      <a:cs typeface="+mn-cs"/>
                    </a:defRPr>
                  </a:pPr>
                  <a:endParaRPr lang="en-US"/>
                </a:p>
              </c:txPr>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CED9-4953-90C9-9FFECD190E92}"/>
                </c:ext>
                <c:ext xmlns:c15="http://schemas.microsoft.com/office/drawing/2012/chart" uri="{CE6537A1-D6FC-4f65-9D91-7224C49458BB}">
                  <c15:layout>
                    <c:manualLayout>
                      <c:w val="5.7444444444444444E-2"/>
                      <c:h val="7.8634441528142307E-2"/>
                    </c:manualLayout>
                  </c15:layout>
                </c:ext>
              </c:extLst>
            </c:dLbl>
            <c:dLbl>
              <c:idx val="6"/>
              <c:layout>
                <c:manualLayout>
                  <c:x val="-5.9444444444444446E-2"/>
                  <c:y val="-0.14116907261592301"/>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CED9-4953-90C9-9FFECD190E92}"/>
                </c:ext>
                <c:ext xmlns:c15="http://schemas.microsoft.com/office/drawing/2012/chart" uri="{CE6537A1-D6FC-4f65-9D91-7224C49458BB}">
                  <c15:layout/>
                </c:ext>
              </c:extLst>
            </c:dLbl>
            <c:dLbl>
              <c:idx val="7"/>
              <c:layout>
                <c:manualLayout>
                  <c:x val="-7.7166666666666772E-2"/>
                  <c:y val="-3.931722076407116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CED9-4953-90C9-9FFECD190E92}"/>
                </c:ext>
                <c:ext xmlns:c15="http://schemas.microsoft.com/office/drawing/2012/chart" uri="{CE6537A1-D6FC-4f65-9D91-7224C49458BB}">
                  <c15:layout/>
                </c:ext>
              </c:extLst>
            </c:dLbl>
            <c:dLbl>
              <c:idx val="8"/>
              <c:layout>
                <c:manualLayout>
                  <c:x val="-4.9215441819772526E-2"/>
                  <c:y val="0.13197907553222513"/>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C-CED9-4953-90C9-9FFECD190E92}"/>
                </c:ex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rgbClr val="FFFFFF"/>
                    </a:solidFill>
                    <a:latin typeface="+mn-lt"/>
                    <a:ea typeface="+mn-ea"/>
                    <a:cs typeface="+mn-cs"/>
                  </a:defRPr>
                </a:pPr>
                <a:endParaRPr lang="en-US"/>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btvn2!$D$27:$L$27</c:f>
              <c:numCache>
                <c:formatCode>General</c:formatCode>
                <c:ptCount val="9"/>
                <c:pt idx="0">
                  <c:v>2010</c:v>
                </c:pt>
                <c:pt idx="1">
                  <c:v>2011</c:v>
                </c:pt>
                <c:pt idx="2">
                  <c:v>2012</c:v>
                </c:pt>
                <c:pt idx="3">
                  <c:v>2013</c:v>
                </c:pt>
                <c:pt idx="4">
                  <c:v>2014</c:v>
                </c:pt>
                <c:pt idx="5">
                  <c:v>2015</c:v>
                </c:pt>
                <c:pt idx="6">
                  <c:v>2016</c:v>
                </c:pt>
                <c:pt idx="7">
                  <c:v>2017</c:v>
                </c:pt>
                <c:pt idx="8">
                  <c:v>2018</c:v>
                </c:pt>
              </c:numCache>
            </c:numRef>
          </c:cat>
          <c:val>
            <c:numRef>
              <c:f>btvn2!$D$29:$L$29</c:f>
              <c:numCache>
                <c:formatCode>General</c:formatCode>
                <c:ptCount val="9"/>
                <c:pt idx="0">
                  <c:v>0</c:v>
                </c:pt>
                <c:pt idx="1">
                  <c:v>900</c:v>
                </c:pt>
                <c:pt idx="2">
                  <c:v>0</c:v>
                </c:pt>
                <c:pt idx="3">
                  <c:v>200</c:v>
                </c:pt>
                <c:pt idx="4">
                  <c:v>0</c:v>
                </c:pt>
                <c:pt idx="5">
                  <c:v>0</c:v>
                </c:pt>
                <c:pt idx="6">
                  <c:v>-54.661999999999999</c:v>
                </c:pt>
                <c:pt idx="7">
                  <c:v>0</c:v>
                </c:pt>
                <c:pt idx="8">
                  <c:v>-200</c:v>
                </c:pt>
              </c:numCache>
            </c:numRef>
          </c:val>
          <c:smooth val="0"/>
          <c:extLst xmlns:c16r2="http://schemas.microsoft.com/office/drawing/2015/06/chart">
            <c:ext xmlns:c16="http://schemas.microsoft.com/office/drawing/2014/chart" uri="{C3380CC4-5D6E-409C-BE32-E72D297353CC}">
              <c16:uniqueId val="{0000000D-CED9-4953-90C9-9FFECD190E92}"/>
            </c:ext>
          </c:extLst>
        </c:ser>
        <c:dLbls>
          <c:dLblPos val="t"/>
          <c:showLegendKey val="0"/>
          <c:showVal val="1"/>
          <c:showCatName val="0"/>
          <c:showSerName val="0"/>
          <c:showPercent val="0"/>
          <c:showBubbleSize val="0"/>
        </c:dLbls>
        <c:smooth val="0"/>
        <c:axId val="1140434912"/>
        <c:axId val="1140428384"/>
      </c:lineChart>
      <c:catAx>
        <c:axId val="1140434912"/>
        <c:scaling>
          <c:orientation val="minMax"/>
        </c:scaling>
        <c:delete val="0"/>
        <c:axPos val="b"/>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100" b="0" i="0" u="none" strike="noStrike" kern="1200" baseline="0">
                <a:solidFill>
                  <a:srgbClr val="FFFFFF"/>
                </a:solidFill>
                <a:latin typeface="+mn-lt"/>
                <a:ea typeface="+mn-ea"/>
                <a:cs typeface="+mn-cs"/>
              </a:defRPr>
            </a:pPr>
            <a:endParaRPr lang="en-US"/>
          </a:p>
        </c:txPr>
        <c:crossAx val="1140428384"/>
        <c:crosses val="autoZero"/>
        <c:auto val="1"/>
        <c:lblAlgn val="ctr"/>
        <c:lblOffset val="100"/>
        <c:noMultiLvlLbl val="0"/>
      </c:catAx>
      <c:valAx>
        <c:axId val="1140428384"/>
        <c:scaling>
          <c:orientation val="minMax"/>
          <c:max val="1200"/>
          <c:min val="-8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rgbClr val="FFFFFF"/>
                </a:solidFill>
                <a:latin typeface="+mn-lt"/>
                <a:ea typeface="+mn-ea"/>
                <a:cs typeface="+mn-cs"/>
              </a:defRPr>
            </a:pPr>
            <a:endParaRPr lang="en-US"/>
          </a:p>
        </c:txPr>
        <c:crossAx val="1140434912"/>
        <c:crosses val="autoZero"/>
        <c:crossBetween val="between"/>
        <c:majorUnit val="200"/>
      </c:valAx>
      <c:spPr>
        <a:noFill/>
        <a:ln>
          <a:noFill/>
        </a:ln>
        <a:effectLst/>
      </c:spPr>
    </c:plotArea>
    <c:legend>
      <c:legendPos val="b"/>
      <c:layout>
        <c:manualLayout>
          <c:xMode val="edge"/>
          <c:yMode val="edge"/>
          <c:x val="0.18702680615813941"/>
          <c:y val="0.90888442666678881"/>
          <c:w val="0.62594638768372124"/>
          <c:h val="5.0406064755136197E-2"/>
        </c:manualLayout>
      </c:layout>
      <c:overlay val="0"/>
      <c:spPr>
        <a:noFill/>
        <a:ln>
          <a:noFill/>
        </a:ln>
        <a:effectLst/>
      </c:spPr>
      <c:txPr>
        <a:bodyPr rot="0" spcFirstLastPara="1" vertOverflow="ellipsis" vert="horz" wrap="square" anchor="ctr" anchorCtr="1"/>
        <a:lstStyle/>
        <a:p>
          <a:pPr>
            <a:defRPr sz="1600" b="0" i="0" u="none" strike="noStrike" kern="1200" baseline="0">
              <a:solidFill>
                <a:srgbClr val="FFFFFF"/>
              </a:solidFill>
              <a:latin typeface="+mj-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6">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dk1">
            <a:lumMod val="75000"/>
            <a:lumOff val="25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dk1">
            <a:lumMod val="75000"/>
            <a:lumOff val="25000"/>
          </a:schemeClr>
        </a:solidFill>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344">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93286421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6c52a2e8d8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6c52a2e8d8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7243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6c4305b01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4" name="Google Shape;364;g6c4305b01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7975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9"/>
        <p:cNvGrpSpPr/>
        <p:nvPr/>
      </p:nvGrpSpPr>
      <p:grpSpPr>
        <a:xfrm>
          <a:off x="0" y="0"/>
          <a:ext cx="0" cy="0"/>
          <a:chOff x="0" y="0"/>
          <a:chExt cx="0" cy="0"/>
        </a:xfrm>
      </p:grpSpPr>
      <p:sp>
        <p:nvSpPr>
          <p:cNvPr id="1100" name="Google Shape;1100;g715981d74d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1" name="Google Shape;1101;g715981d74d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0425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1"/>
        <p:cNvGrpSpPr/>
        <p:nvPr/>
      </p:nvGrpSpPr>
      <p:grpSpPr>
        <a:xfrm>
          <a:off x="0" y="0"/>
          <a:ext cx="0" cy="0"/>
          <a:chOff x="0" y="0"/>
          <a:chExt cx="0" cy="0"/>
        </a:xfrm>
      </p:grpSpPr>
      <p:sp>
        <p:nvSpPr>
          <p:cNvPr id="982" name="Google Shape;982;g6c4305b01e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3" name="Google Shape;983;g6c4305b01e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71253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7"/>
        <p:cNvGrpSpPr/>
        <p:nvPr/>
      </p:nvGrpSpPr>
      <p:grpSpPr>
        <a:xfrm>
          <a:off x="0" y="0"/>
          <a:ext cx="0" cy="0"/>
          <a:chOff x="0" y="0"/>
          <a:chExt cx="0" cy="0"/>
        </a:xfrm>
      </p:grpSpPr>
      <p:sp>
        <p:nvSpPr>
          <p:cNvPr id="1128" name="Google Shape;1128;g6c52a2e8d8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9" name="Google Shape;1129;g6c52a2e8d8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25803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7"/>
        <p:cNvGrpSpPr/>
        <p:nvPr/>
      </p:nvGrpSpPr>
      <p:grpSpPr>
        <a:xfrm>
          <a:off x="0" y="0"/>
          <a:ext cx="0" cy="0"/>
          <a:chOff x="0" y="0"/>
          <a:chExt cx="0" cy="0"/>
        </a:xfrm>
      </p:grpSpPr>
      <p:sp>
        <p:nvSpPr>
          <p:cNvPr id="1128" name="Google Shape;1128;g6c52a2e8d8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9" name="Google Shape;1129;g6c52a2e8d8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44953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6c4305b01e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3" name="Google Shape;483;g6c4305b01e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159793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6c4305b01e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6c4305b01e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2581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6c4305b01e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3" name="Google Shape;483;g6c4305b01e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5495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g6c4305b01e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6" name="Google Shape;456;g6c4305b01e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22099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6c4305b01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6c4305b01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80434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6c4305b01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4" name="Google Shape;364;g6c4305b01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65951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4"/>
        <p:cNvGrpSpPr/>
        <p:nvPr/>
      </p:nvGrpSpPr>
      <p:grpSpPr>
        <a:xfrm>
          <a:off x="0" y="0"/>
          <a:ext cx="0" cy="0"/>
          <a:chOff x="0" y="0"/>
          <a:chExt cx="0" cy="0"/>
        </a:xfrm>
      </p:grpSpPr>
      <p:sp>
        <p:nvSpPr>
          <p:cNvPr id="1045" name="Google Shape;1045;g712a9cfe4a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6" name="Google Shape;1046;g712a9cfe4a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02931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808861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6"/>
        <p:cNvGrpSpPr/>
        <p:nvPr/>
      </p:nvGrpSpPr>
      <p:grpSpPr>
        <a:xfrm>
          <a:off x="0" y="0"/>
          <a:ext cx="0" cy="0"/>
          <a:chOff x="0" y="0"/>
          <a:chExt cx="0" cy="0"/>
        </a:xfrm>
      </p:grpSpPr>
      <p:sp>
        <p:nvSpPr>
          <p:cNvPr id="977" name="Google Shape;977;g6c60e245bf_1_313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8" name="Google Shape;978;g6c60e245bf_1_313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085055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6"/>
        <p:cNvGrpSpPr/>
        <p:nvPr/>
      </p:nvGrpSpPr>
      <p:grpSpPr>
        <a:xfrm>
          <a:off x="0" y="0"/>
          <a:ext cx="0" cy="0"/>
          <a:chOff x="0" y="0"/>
          <a:chExt cx="0" cy="0"/>
        </a:xfrm>
      </p:grpSpPr>
      <p:sp>
        <p:nvSpPr>
          <p:cNvPr id="977" name="Google Shape;977;g6c60e245bf_1_313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8" name="Google Shape;978;g6c60e245bf_1_313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517818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15862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376560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6"/>
        <p:cNvGrpSpPr/>
        <p:nvPr/>
      </p:nvGrpSpPr>
      <p:grpSpPr>
        <a:xfrm>
          <a:off x="0" y="0"/>
          <a:ext cx="0" cy="0"/>
          <a:chOff x="0" y="0"/>
          <a:chExt cx="0" cy="0"/>
        </a:xfrm>
      </p:grpSpPr>
      <p:sp>
        <p:nvSpPr>
          <p:cNvPr id="977" name="Google Shape;977;g6c60e245bf_1_313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8" name="Google Shape;978;g6c60e245bf_1_313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48260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33411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03089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518146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0"/>
        <p:cNvGrpSpPr/>
        <p:nvPr/>
      </p:nvGrpSpPr>
      <p:grpSpPr>
        <a:xfrm>
          <a:off x="0" y="0"/>
          <a:ext cx="0" cy="0"/>
          <a:chOff x="0" y="0"/>
          <a:chExt cx="0" cy="0"/>
        </a:xfrm>
      </p:grpSpPr>
      <p:sp>
        <p:nvSpPr>
          <p:cNvPr id="1991" name="Google Shape;1991;g6c60e245bf_1_315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2" name="Google Shape;1992;g6c60e245bf_1_315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08988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156253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26854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3610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6150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579033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6c60e245bf_1_318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6c60e245bf_1_318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79521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g6c60e245bf_1_313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5" name="Google Shape;495;g6c60e245bf_1_313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53175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1"/>
        <p:cNvGrpSpPr/>
        <p:nvPr/>
      </p:nvGrpSpPr>
      <p:grpSpPr>
        <a:xfrm>
          <a:off x="0" y="0"/>
          <a:ext cx="0" cy="0"/>
          <a:chOff x="0" y="0"/>
          <a:chExt cx="0" cy="0"/>
        </a:xfrm>
      </p:grpSpPr>
      <p:sp>
        <p:nvSpPr>
          <p:cNvPr id="982" name="Google Shape;982;g6c4305b01e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3" name="Google Shape;983;g6c4305b01e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059561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9"/>
        <p:cNvGrpSpPr/>
        <p:nvPr/>
      </p:nvGrpSpPr>
      <p:grpSpPr>
        <a:xfrm>
          <a:off x="0" y="0"/>
          <a:ext cx="0" cy="0"/>
          <a:chOff x="0" y="0"/>
          <a:chExt cx="0" cy="0"/>
        </a:xfrm>
      </p:grpSpPr>
      <p:sp>
        <p:nvSpPr>
          <p:cNvPr id="1100" name="Google Shape;1100;g715981d74d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1" name="Google Shape;1101;g715981d74d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06798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6c4305b01e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6c4305b01e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810856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6c4305b01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6c4305b01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530946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4"/>
        <p:cNvGrpSpPr/>
        <p:nvPr/>
      </p:nvGrpSpPr>
      <p:grpSpPr>
        <a:xfrm>
          <a:off x="0" y="0"/>
          <a:ext cx="0" cy="0"/>
          <a:chOff x="0" y="0"/>
          <a:chExt cx="0" cy="0"/>
        </a:xfrm>
      </p:grpSpPr>
      <p:sp>
        <p:nvSpPr>
          <p:cNvPr id="1375" name="Google Shape;1375;g6c60e245bf_1_315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6" name="Google Shape;1376;g6c60e245bf_1_315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96662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3"/>
        <p:cNvGrpSpPr/>
        <p:nvPr/>
      </p:nvGrpSpPr>
      <p:grpSpPr>
        <a:xfrm>
          <a:off x="0" y="0"/>
          <a:ext cx="0" cy="0"/>
          <a:chOff x="0" y="0"/>
          <a:chExt cx="0" cy="0"/>
        </a:xfrm>
      </p:grpSpPr>
      <p:sp>
        <p:nvSpPr>
          <p:cNvPr id="1084" name="Google Shape;1084;g6ea81c1a38_0_25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5" name="Google Shape;1085;g6ea81c1a38_0_25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9066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grpSp>
        <p:nvGrpSpPr>
          <p:cNvPr id="9" name="Google Shape;9;p2"/>
          <p:cNvGrpSpPr/>
          <p:nvPr/>
        </p:nvGrpSpPr>
        <p:grpSpPr>
          <a:xfrm>
            <a:off x="0" y="-11775"/>
            <a:ext cx="9144000" cy="5155300"/>
            <a:chOff x="0" y="-11775"/>
            <a:chExt cx="9144000" cy="5155300"/>
          </a:xfrm>
        </p:grpSpPr>
        <p:grpSp>
          <p:nvGrpSpPr>
            <p:cNvPr id="10" name="Google Shape;10;p2"/>
            <p:cNvGrpSpPr/>
            <p:nvPr/>
          </p:nvGrpSpPr>
          <p:grpSpPr>
            <a:xfrm>
              <a:off x="0" y="-10600"/>
              <a:ext cx="7045700" cy="5143500"/>
              <a:chOff x="351075" y="-10600"/>
              <a:chExt cx="7045700" cy="5143500"/>
            </a:xfrm>
          </p:grpSpPr>
          <p:sp>
            <p:nvSpPr>
              <p:cNvPr id="11" name="Google Shape;11;p2"/>
              <p:cNvSpPr/>
              <p:nvPr/>
            </p:nvSpPr>
            <p:spPr>
              <a:xfrm rot="5400000">
                <a:off x="2090975" y="-177975"/>
                <a:ext cx="5134200" cy="5477400"/>
              </a:xfrm>
              <a:prstGeom prst="rtTriangle">
                <a:avLst/>
              </a:pr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51075" y="-10600"/>
                <a:ext cx="1631100" cy="5143500"/>
              </a:xfrm>
              <a:prstGeom prst="rect">
                <a:avLst/>
              </a:pr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Google Shape;13;p2"/>
            <p:cNvSpPr/>
            <p:nvPr/>
          </p:nvSpPr>
          <p:spPr>
            <a:xfrm rot="5400000">
              <a:off x="105487" y="-116050"/>
              <a:ext cx="3153900" cy="3364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5400000">
              <a:off x="3832650" y="-183375"/>
              <a:ext cx="5139600" cy="5482800"/>
            </a:xfrm>
            <a:prstGeom prst="rtTriangle">
              <a:avLst/>
            </a:pr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0" y="4383325"/>
              <a:ext cx="9144000" cy="760200"/>
            </a:xfrm>
            <a:prstGeom prst="rect">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rot="-5400000">
              <a:off x="6217500" y="2217000"/>
              <a:ext cx="5141100" cy="711900"/>
            </a:xfrm>
            <a:prstGeom prst="snip1Rect">
              <a:avLst>
                <a:gd name="adj" fmla="val 50000"/>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 name="Google Shape;17;p2"/>
          <p:cNvSpPr txBox="1">
            <a:spLocks noGrp="1"/>
          </p:cNvSpPr>
          <p:nvPr>
            <p:ph type="ctrTitle"/>
          </p:nvPr>
        </p:nvSpPr>
        <p:spPr>
          <a:xfrm>
            <a:off x="2299775" y="538400"/>
            <a:ext cx="5929200" cy="2197800"/>
          </a:xfrm>
          <a:prstGeom prst="rect">
            <a:avLst/>
          </a:prstGeom>
        </p:spPr>
        <p:txBody>
          <a:bodyPr spcFirstLastPara="1" wrap="square" lIns="91425" tIns="91425" rIns="91425" bIns="91425" anchor="b" anchorCtr="0">
            <a:noAutofit/>
          </a:bodyPr>
          <a:lstStyle>
            <a:lvl1pPr lvl="0" algn="r">
              <a:spcBef>
                <a:spcPts val="0"/>
              </a:spcBef>
              <a:spcAft>
                <a:spcPts val="0"/>
              </a:spcAft>
              <a:buSzPts val="5200"/>
              <a:buNone/>
              <a:defRPr sz="7200">
                <a:solidFill>
                  <a:srgbClr val="0E2138"/>
                </a:solidFill>
                <a:latin typeface="Anton"/>
                <a:ea typeface="Anton"/>
                <a:cs typeface="Anton"/>
                <a:sym typeface="Anton"/>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8" name="Google Shape;18;p2"/>
          <p:cNvSpPr txBox="1">
            <a:spLocks noGrp="1"/>
          </p:cNvSpPr>
          <p:nvPr>
            <p:ph type="subTitle" idx="1"/>
          </p:nvPr>
        </p:nvSpPr>
        <p:spPr>
          <a:xfrm>
            <a:off x="5488875" y="2513438"/>
            <a:ext cx="2740200" cy="792600"/>
          </a:xfrm>
          <a:prstGeom prst="rect">
            <a:avLst/>
          </a:prstGeom>
        </p:spPr>
        <p:txBody>
          <a:bodyPr spcFirstLastPara="1" wrap="square" lIns="91425" tIns="91425" rIns="91425" bIns="91425" anchor="t" anchorCtr="0">
            <a:noAutofit/>
          </a:bodyPr>
          <a:lstStyle>
            <a:lvl1pPr lvl="0" algn="r">
              <a:lnSpc>
                <a:spcPct val="100000"/>
              </a:lnSpc>
              <a:spcBef>
                <a:spcPts val="0"/>
              </a:spcBef>
              <a:spcAft>
                <a:spcPts val="0"/>
              </a:spcAft>
              <a:buSzPts val="2800"/>
              <a:buNone/>
              <a:defRPr sz="1600">
                <a:solidFill>
                  <a:srgbClr val="0E2138"/>
                </a:solidFill>
                <a:latin typeface="Roboto Light"/>
                <a:ea typeface="Roboto Light"/>
                <a:cs typeface="Roboto Light"/>
                <a:sym typeface="Roboto Light"/>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lt1"/>
        </a:solidFill>
        <a:effectLst/>
      </p:bgPr>
    </p:bg>
    <p:spTree>
      <p:nvGrpSpPr>
        <p:cNvPr id="1" name="Shape 19"/>
        <p:cNvGrpSpPr/>
        <p:nvPr/>
      </p:nvGrpSpPr>
      <p:grpSpPr>
        <a:xfrm>
          <a:off x="0" y="0"/>
          <a:ext cx="0" cy="0"/>
          <a:chOff x="0" y="0"/>
          <a:chExt cx="0" cy="0"/>
        </a:xfrm>
      </p:grpSpPr>
      <p:grpSp>
        <p:nvGrpSpPr>
          <p:cNvPr id="20" name="Google Shape;20;p3"/>
          <p:cNvGrpSpPr/>
          <p:nvPr/>
        </p:nvGrpSpPr>
        <p:grpSpPr>
          <a:xfrm>
            <a:off x="0" y="4650"/>
            <a:ext cx="9144000" cy="5134200"/>
            <a:chOff x="0" y="4650"/>
            <a:chExt cx="9144000" cy="5134200"/>
          </a:xfrm>
        </p:grpSpPr>
        <p:sp>
          <p:nvSpPr>
            <p:cNvPr id="21" name="Google Shape;21;p3"/>
            <p:cNvSpPr/>
            <p:nvPr/>
          </p:nvSpPr>
          <p:spPr>
            <a:xfrm rot="-5400000" flipH="1">
              <a:off x="3838200" y="-166950"/>
              <a:ext cx="5134200" cy="5477400"/>
            </a:xfrm>
            <a:prstGeom prst="rtTriangle">
              <a:avLst/>
            </a:prstGeom>
            <a:solidFill>
              <a:srgbClr val="C9D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a:off x="1945025" y="1230000"/>
              <a:ext cx="5305200" cy="3908700"/>
            </a:xfrm>
            <a:prstGeom prst="snip2SameRect">
              <a:avLst>
                <a:gd name="adj1" fmla="val 16667"/>
                <a:gd name="adj2" fmla="val 0"/>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10800000" flipH="1">
              <a:off x="0" y="4650"/>
              <a:ext cx="1530300" cy="1632600"/>
            </a:xfrm>
            <a:prstGeom prst="rtTriangl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 name="Google Shape;24;p3"/>
          <p:cNvSpPr txBox="1">
            <a:spLocks noGrp="1"/>
          </p:cNvSpPr>
          <p:nvPr>
            <p:ph type="ctrTitle"/>
          </p:nvPr>
        </p:nvSpPr>
        <p:spPr>
          <a:xfrm>
            <a:off x="2575200" y="3229313"/>
            <a:ext cx="3993600" cy="8373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000000"/>
              </a:buClr>
              <a:buSzPts val="1200"/>
              <a:buNone/>
              <a:defRPr sz="4800">
                <a:solidFill>
                  <a:srgbClr val="F3F3F3"/>
                </a:solidFill>
                <a:latin typeface="Anton"/>
                <a:ea typeface="Anton"/>
                <a:cs typeface="Anton"/>
                <a:sym typeface="Anton"/>
              </a:defRPr>
            </a:lvl1pPr>
            <a:lvl2pPr lvl="1" rtl="0">
              <a:spcBef>
                <a:spcPts val="0"/>
              </a:spcBef>
              <a:spcAft>
                <a:spcPts val="0"/>
              </a:spcAft>
              <a:buClr>
                <a:srgbClr val="000000"/>
              </a:buClr>
              <a:buSzPts val="1200"/>
              <a:buNone/>
              <a:defRPr sz="1200">
                <a:solidFill>
                  <a:srgbClr val="000000"/>
                </a:solidFill>
              </a:defRPr>
            </a:lvl2pPr>
            <a:lvl3pPr lvl="2" rtl="0">
              <a:spcBef>
                <a:spcPts val="0"/>
              </a:spcBef>
              <a:spcAft>
                <a:spcPts val="0"/>
              </a:spcAft>
              <a:buClr>
                <a:srgbClr val="000000"/>
              </a:buClr>
              <a:buSzPts val="1200"/>
              <a:buNone/>
              <a:defRPr sz="1200">
                <a:solidFill>
                  <a:srgbClr val="000000"/>
                </a:solidFill>
              </a:defRPr>
            </a:lvl3pPr>
            <a:lvl4pPr lvl="3" rtl="0">
              <a:spcBef>
                <a:spcPts val="0"/>
              </a:spcBef>
              <a:spcAft>
                <a:spcPts val="0"/>
              </a:spcAft>
              <a:buClr>
                <a:srgbClr val="000000"/>
              </a:buClr>
              <a:buSzPts val="1200"/>
              <a:buNone/>
              <a:defRPr sz="1200">
                <a:solidFill>
                  <a:srgbClr val="000000"/>
                </a:solidFill>
              </a:defRPr>
            </a:lvl4pPr>
            <a:lvl5pPr lvl="4" rtl="0">
              <a:spcBef>
                <a:spcPts val="0"/>
              </a:spcBef>
              <a:spcAft>
                <a:spcPts val="0"/>
              </a:spcAft>
              <a:buClr>
                <a:srgbClr val="000000"/>
              </a:buClr>
              <a:buSzPts val="1200"/>
              <a:buNone/>
              <a:defRPr sz="1200">
                <a:solidFill>
                  <a:srgbClr val="000000"/>
                </a:solidFill>
              </a:defRPr>
            </a:lvl5pPr>
            <a:lvl6pPr lvl="5" rtl="0">
              <a:spcBef>
                <a:spcPts val="0"/>
              </a:spcBef>
              <a:spcAft>
                <a:spcPts val="0"/>
              </a:spcAft>
              <a:buClr>
                <a:srgbClr val="000000"/>
              </a:buClr>
              <a:buSzPts val="1200"/>
              <a:buNone/>
              <a:defRPr sz="1200">
                <a:solidFill>
                  <a:srgbClr val="000000"/>
                </a:solidFill>
              </a:defRPr>
            </a:lvl6pPr>
            <a:lvl7pPr lvl="6" rtl="0">
              <a:spcBef>
                <a:spcPts val="0"/>
              </a:spcBef>
              <a:spcAft>
                <a:spcPts val="0"/>
              </a:spcAft>
              <a:buClr>
                <a:srgbClr val="000000"/>
              </a:buClr>
              <a:buSzPts val="1200"/>
              <a:buNone/>
              <a:defRPr sz="1200">
                <a:solidFill>
                  <a:srgbClr val="000000"/>
                </a:solidFill>
              </a:defRPr>
            </a:lvl7pPr>
            <a:lvl8pPr lvl="7" rtl="0">
              <a:spcBef>
                <a:spcPts val="0"/>
              </a:spcBef>
              <a:spcAft>
                <a:spcPts val="0"/>
              </a:spcAft>
              <a:buClr>
                <a:srgbClr val="000000"/>
              </a:buClr>
              <a:buSzPts val="1200"/>
              <a:buNone/>
              <a:defRPr sz="1200">
                <a:solidFill>
                  <a:srgbClr val="000000"/>
                </a:solidFill>
              </a:defRPr>
            </a:lvl8pPr>
            <a:lvl9pPr lvl="8" rtl="0">
              <a:spcBef>
                <a:spcPts val="0"/>
              </a:spcBef>
              <a:spcAft>
                <a:spcPts val="0"/>
              </a:spcAft>
              <a:buClr>
                <a:srgbClr val="000000"/>
              </a:buClr>
              <a:buSzPts val="1200"/>
              <a:buNone/>
              <a:defRPr sz="1200">
                <a:solidFill>
                  <a:srgbClr val="000000"/>
                </a:solidFill>
              </a:defRPr>
            </a:lvl9pPr>
          </a:lstStyle>
          <a:p>
            <a:endParaRPr/>
          </a:p>
        </p:txBody>
      </p:sp>
      <p:sp>
        <p:nvSpPr>
          <p:cNvPr id="25" name="Google Shape;25;p3"/>
          <p:cNvSpPr txBox="1">
            <a:spLocks noGrp="1"/>
          </p:cNvSpPr>
          <p:nvPr>
            <p:ph type="subTitle" idx="1"/>
          </p:nvPr>
        </p:nvSpPr>
        <p:spPr>
          <a:xfrm>
            <a:off x="2065950" y="3903988"/>
            <a:ext cx="5012100" cy="429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000"/>
              <a:buNone/>
              <a:defRPr>
                <a:solidFill>
                  <a:srgbClr val="F3F3F3"/>
                </a:solidFill>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26" name="Google Shape;26;p3"/>
          <p:cNvSpPr txBox="1">
            <a:spLocks noGrp="1"/>
          </p:cNvSpPr>
          <p:nvPr>
            <p:ph type="title" idx="2" hasCustomPrompt="1"/>
          </p:nvPr>
        </p:nvSpPr>
        <p:spPr>
          <a:xfrm>
            <a:off x="4025850" y="2438028"/>
            <a:ext cx="1092300" cy="7263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000000"/>
              </a:buClr>
              <a:buSzPts val="4800"/>
              <a:buNone/>
              <a:defRPr sz="6000">
                <a:solidFill>
                  <a:srgbClr val="F9C358"/>
                </a:solidFill>
                <a:latin typeface="Anton"/>
                <a:ea typeface="Anton"/>
                <a:cs typeface="Anton"/>
                <a:sym typeface="Anton"/>
              </a:defRPr>
            </a:lvl1pPr>
            <a:lvl2pPr lvl="1"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7"/>
        <p:cNvGrpSpPr/>
        <p:nvPr/>
      </p:nvGrpSpPr>
      <p:grpSpPr>
        <a:xfrm>
          <a:off x="0" y="0"/>
          <a:ext cx="0" cy="0"/>
          <a:chOff x="0" y="0"/>
          <a:chExt cx="0" cy="0"/>
        </a:xfrm>
      </p:grpSpPr>
      <p:grpSp>
        <p:nvGrpSpPr>
          <p:cNvPr id="28" name="Google Shape;28;p4"/>
          <p:cNvGrpSpPr/>
          <p:nvPr/>
        </p:nvGrpSpPr>
        <p:grpSpPr>
          <a:xfrm>
            <a:off x="0" y="-36150"/>
            <a:ext cx="9145975" cy="5175000"/>
            <a:chOff x="0" y="-36150"/>
            <a:chExt cx="9145975" cy="5175000"/>
          </a:xfrm>
        </p:grpSpPr>
        <p:grpSp>
          <p:nvGrpSpPr>
            <p:cNvPr id="29" name="Google Shape;29;p4"/>
            <p:cNvGrpSpPr/>
            <p:nvPr/>
          </p:nvGrpSpPr>
          <p:grpSpPr>
            <a:xfrm>
              <a:off x="109201" y="-36150"/>
              <a:ext cx="8393024" cy="5175000"/>
              <a:chOff x="752951" y="-36150"/>
              <a:chExt cx="8393024" cy="5175000"/>
            </a:xfrm>
          </p:grpSpPr>
          <p:sp>
            <p:nvSpPr>
              <p:cNvPr id="30" name="Google Shape;30;p4"/>
              <p:cNvSpPr/>
              <p:nvPr/>
            </p:nvSpPr>
            <p:spPr>
              <a:xfrm>
                <a:off x="5886775" y="-11200"/>
                <a:ext cx="32592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4"/>
              <p:cNvSpPr/>
              <p:nvPr/>
            </p:nvSpPr>
            <p:spPr>
              <a:xfrm rot="-5400000">
                <a:off x="748901" y="-32100"/>
                <a:ext cx="5175000" cy="51669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 name="Google Shape;32;p4"/>
            <p:cNvGrpSpPr/>
            <p:nvPr/>
          </p:nvGrpSpPr>
          <p:grpSpPr>
            <a:xfrm>
              <a:off x="752951" y="-36150"/>
              <a:ext cx="8393024" cy="5175000"/>
              <a:chOff x="752951" y="-36150"/>
              <a:chExt cx="8393024" cy="5175000"/>
            </a:xfrm>
          </p:grpSpPr>
          <p:sp>
            <p:nvSpPr>
              <p:cNvPr id="33" name="Google Shape;33;p4"/>
              <p:cNvSpPr/>
              <p:nvPr/>
            </p:nvSpPr>
            <p:spPr>
              <a:xfrm>
                <a:off x="5886775" y="-11200"/>
                <a:ext cx="3259200" cy="5143500"/>
              </a:xfrm>
              <a:prstGeom prst="rect">
                <a:avLst/>
              </a:prstGeom>
              <a:solidFill>
                <a:srgbClr val="C9D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4"/>
              <p:cNvSpPr/>
              <p:nvPr/>
            </p:nvSpPr>
            <p:spPr>
              <a:xfrm rot="-5400000">
                <a:off x="748901" y="-32100"/>
                <a:ext cx="5175000" cy="5166900"/>
              </a:xfrm>
              <a:prstGeom prst="rtTriangle">
                <a:avLst/>
              </a:prstGeom>
              <a:solidFill>
                <a:srgbClr val="C9D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35;p4"/>
            <p:cNvSpPr/>
            <p:nvPr/>
          </p:nvSpPr>
          <p:spPr>
            <a:xfrm rot="5400000">
              <a:off x="51150" y="-51150"/>
              <a:ext cx="1530300" cy="16326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4"/>
          <p:cNvSpPr txBox="1">
            <a:spLocks noGrp="1"/>
          </p:cNvSpPr>
          <p:nvPr>
            <p:ph type="body" idx="1"/>
          </p:nvPr>
        </p:nvSpPr>
        <p:spPr>
          <a:xfrm>
            <a:off x="4207400" y="3128975"/>
            <a:ext cx="4222500" cy="1735800"/>
          </a:xfrm>
          <a:prstGeom prst="rect">
            <a:avLst/>
          </a:prstGeom>
        </p:spPr>
        <p:txBody>
          <a:bodyPr spcFirstLastPara="1" wrap="square" lIns="91425" tIns="91425" rIns="91425" bIns="91425" anchor="t" anchorCtr="0">
            <a:noAutofit/>
          </a:bodyPr>
          <a:lstStyle>
            <a:lvl1pPr marL="457200" lvl="0" indent="-342900" algn="r">
              <a:lnSpc>
                <a:spcPct val="100000"/>
              </a:lnSpc>
              <a:spcBef>
                <a:spcPts val="0"/>
              </a:spcBef>
              <a:spcAft>
                <a:spcPts val="0"/>
              </a:spcAft>
              <a:buSzPts val="1800"/>
              <a:buChar char="●"/>
              <a:defRPr sz="1600">
                <a:solidFill>
                  <a:srgbClr val="F3F3F3"/>
                </a:solidFill>
                <a:latin typeface="Roboto Light"/>
                <a:ea typeface="Roboto Light"/>
                <a:cs typeface="Roboto Light"/>
                <a:sym typeface="Roboto Light"/>
              </a:defRPr>
            </a:lvl1pPr>
            <a:lvl2pPr marL="914400" lvl="1" indent="-317500">
              <a:spcBef>
                <a:spcPts val="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37" name="Google Shape;37;p4"/>
          <p:cNvSpPr txBox="1">
            <a:spLocks noGrp="1"/>
          </p:cNvSpPr>
          <p:nvPr>
            <p:ph type="ctrTitle"/>
          </p:nvPr>
        </p:nvSpPr>
        <p:spPr>
          <a:xfrm>
            <a:off x="4643650" y="382425"/>
            <a:ext cx="3786000" cy="2134200"/>
          </a:xfrm>
          <a:prstGeom prst="rect">
            <a:avLst/>
          </a:prstGeom>
        </p:spPr>
        <p:txBody>
          <a:bodyPr spcFirstLastPara="1" wrap="square" lIns="91425" tIns="91425" rIns="91425" bIns="91425" anchor="t" anchorCtr="0">
            <a:noAutofit/>
          </a:bodyPr>
          <a:lstStyle>
            <a:lvl1pPr lvl="0" algn="r" rtl="0">
              <a:spcBef>
                <a:spcPts val="0"/>
              </a:spcBef>
              <a:spcAft>
                <a:spcPts val="0"/>
              </a:spcAft>
              <a:buClr>
                <a:srgbClr val="000000"/>
              </a:buClr>
              <a:buSzPts val="3600"/>
              <a:buNone/>
              <a:defRPr sz="7200">
                <a:solidFill>
                  <a:srgbClr val="0E2138"/>
                </a:solidFill>
                <a:latin typeface="Anton"/>
                <a:ea typeface="Anton"/>
                <a:cs typeface="Anton"/>
                <a:sym typeface="Anton"/>
              </a:defRPr>
            </a:lvl1pPr>
            <a:lvl2pPr lvl="1" algn="ctr" rtl="0">
              <a:spcBef>
                <a:spcPts val="0"/>
              </a:spcBef>
              <a:spcAft>
                <a:spcPts val="0"/>
              </a:spcAft>
              <a:buClr>
                <a:srgbClr val="D9D9D9"/>
              </a:buClr>
              <a:buSzPts val="1800"/>
              <a:buNone/>
              <a:defRPr sz="1800">
                <a:solidFill>
                  <a:srgbClr val="D9D9D9"/>
                </a:solidFill>
              </a:defRPr>
            </a:lvl2pPr>
            <a:lvl3pPr lvl="2" algn="ctr" rtl="0">
              <a:spcBef>
                <a:spcPts val="0"/>
              </a:spcBef>
              <a:spcAft>
                <a:spcPts val="0"/>
              </a:spcAft>
              <a:buClr>
                <a:srgbClr val="D9D9D9"/>
              </a:buClr>
              <a:buSzPts val="1800"/>
              <a:buNone/>
              <a:defRPr sz="1800">
                <a:solidFill>
                  <a:srgbClr val="D9D9D9"/>
                </a:solidFill>
              </a:defRPr>
            </a:lvl3pPr>
            <a:lvl4pPr lvl="3" algn="ctr" rtl="0">
              <a:spcBef>
                <a:spcPts val="0"/>
              </a:spcBef>
              <a:spcAft>
                <a:spcPts val="0"/>
              </a:spcAft>
              <a:buClr>
                <a:srgbClr val="D9D9D9"/>
              </a:buClr>
              <a:buSzPts val="1800"/>
              <a:buNone/>
              <a:defRPr sz="1800">
                <a:solidFill>
                  <a:srgbClr val="D9D9D9"/>
                </a:solidFill>
              </a:defRPr>
            </a:lvl4pPr>
            <a:lvl5pPr lvl="4" algn="ctr" rtl="0">
              <a:spcBef>
                <a:spcPts val="0"/>
              </a:spcBef>
              <a:spcAft>
                <a:spcPts val="0"/>
              </a:spcAft>
              <a:buClr>
                <a:srgbClr val="D9D9D9"/>
              </a:buClr>
              <a:buSzPts val="1800"/>
              <a:buNone/>
              <a:defRPr sz="1800">
                <a:solidFill>
                  <a:srgbClr val="D9D9D9"/>
                </a:solidFill>
              </a:defRPr>
            </a:lvl5pPr>
            <a:lvl6pPr lvl="5" algn="ctr" rtl="0">
              <a:spcBef>
                <a:spcPts val="0"/>
              </a:spcBef>
              <a:spcAft>
                <a:spcPts val="0"/>
              </a:spcAft>
              <a:buClr>
                <a:srgbClr val="D9D9D9"/>
              </a:buClr>
              <a:buSzPts val="1800"/>
              <a:buNone/>
              <a:defRPr sz="1800">
                <a:solidFill>
                  <a:srgbClr val="D9D9D9"/>
                </a:solidFill>
              </a:defRPr>
            </a:lvl6pPr>
            <a:lvl7pPr lvl="6" algn="ctr" rtl="0">
              <a:spcBef>
                <a:spcPts val="0"/>
              </a:spcBef>
              <a:spcAft>
                <a:spcPts val="0"/>
              </a:spcAft>
              <a:buClr>
                <a:srgbClr val="D9D9D9"/>
              </a:buClr>
              <a:buSzPts val="1800"/>
              <a:buNone/>
              <a:defRPr sz="1800">
                <a:solidFill>
                  <a:srgbClr val="D9D9D9"/>
                </a:solidFill>
              </a:defRPr>
            </a:lvl7pPr>
            <a:lvl8pPr lvl="7" algn="ctr" rtl="0">
              <a:spcBef>
                <a:spcPts val="0"/>
              </a:spcBef>
              <a:spcAft>
                <a:spcPts val="0"/>
              </a:spcAft>
              <a:buClr>
                <a:srgbClr val="D9D9D9"/>
              </a:buClr>
              <a:buSzPts val="1800"/>
              <a:buNone/>
              <a:defRPr sz="1800">
                <a:solidFill>
                  <a:srgbClr val="D9D9D9"/>
                </a:solidFill>
              </a:defRPr>
            </a:lvl8pPr>
            <a:lvl9pPr lvl="8" algn="ctr" rtl="0">
              <a:spcBef>
                <a:spcPts val="0"/>
              </a:spcBef>
              <a:spcAft>
                <a:spcPts val="0"/>
              </a:spcAft>
              <a:buClr>
                <a:srgbClr val="D9D9D9"/>
              </a:buClr>
              <a:buSzPts val="1800"/>
              <a:buNone/>
              <a:defRPr sz="1800">
                <a:solidFill>
                  <a:srgbClr val="D9D9D9"/>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8"/>
        <p:cNvGrpSpPr/>
        <p:nvPr/>
      </p:nvGrpSpPr>
      <p:grpSpPr>
        <a:xfrm>
          <a:off x="0" y="0"/>
          <a:ext cx="0" cy="0"/>
          <a:chOff x="0" y="0"/>
          <a:chExt cx="0" cy="0"/>
        </a:xfrm>
      </p:grpSpPr>
      <p:grpSp>
        <p:nvGrpSpPr>
          <p:cNvPr id="39" name="Google Shape;39;p5"/>
          <p:cNvGrpSpPr/>
          <p:nvPr/>
        </p:nvGrpSpPr>
        <p:grpSpPr>
          <a:xfrm>
            <a:off x="2" y="-24450"/>
            <a:ext cx="9144148" cy="5163300"/>
            <a:chOff x="2" y="-24450"/>
            <a:chExt cx="9144148" cy="5163300"/>
          </a:xfrm>
        </p:grpSpPr>
        <p:sp>
          <p:nvSpPr>
            <p:cNvPr id="40" name="Google Shape;40;p5"/>
            <p:cNvSpPr/>
            <p:nvPr/>
          </p:nvSpPr>
          <p:spPr>
            <a:xfrm rot="-5400000">
              <a:off x="4973850" y="968550"/>
              <a:ext cx="4035300" cy="4305300"/>
            </a:xfrm>
            <a:prstGeom prst="rtTriangl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 name="Google Shape;41;p5"/>
            <p:cNvGrpSpPr/>
            <p:nvPr/>
          </p:nvGrpSpPr>
          <p:grpSpPr>
            <a:xfrm flipH="1">
              <a:off x="2" y="-24450"/>
              <a:ext cx="8408823" cy="5163300"/>
              <a:chOff x="737152" y="-24450"/>
              <a:chExt cx="8408823" cy="5163300"/>
            </a:xfrm>
          </p:grpSpPr>
          <p:sp>
            <p:nvSpPr>
              <p:cNvPr id="42" name="Google Shape;42;p5"/>
              <p:cNvSpPr/>
              <p:nvPr/>
            </p:nvSpPr>
            <p:spPr>
              <a:xfrm>
                <a:off x="5886775" y="-11200"/>
                <a:ext cx="3259200" cy="5143500"/>
              </a:xfrm>
              <a:prstGeom prst="rect">
                <a:avLst/>
              </a:pr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5"/>
              <p:cNvSpPr/>
              <p:nvPr/>
            </p:nvSpPr>
            <p:spPr>
              <a:xfrm rot="-5400000">
                <a:off x="733252" y="-20550"/>
                <a:ext cx="5163300" cy="5155500"/>
              </a:xfrm>
              <a:prstGeom prst="rtTriangle">
                <a:avLst/>
              </a:pr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4" name="Google Shape;44;p5"/>
          <p:cNvSpPr txBox="1">
            <a:spLocks noGrp="1"/>
          </p:cNvSpPr>
          <p:nvPr>
            <p:ph type="ctrTitle"/>
          </p:nvPr>
        </p:nvSpPr>
        <p:spPr>
          <a:xfrm>
            <a:off x="4273525" y="1963704"/>
            <a:ext cx="794400" cy="883500"/>
          </a:xfrm>
          <a:prstGeom prst="rect">
            <a:avLst/>
          </a:prstGeom>
          <a:ln>
            <a:noFill/>
          </a:ln>
        </p:spPr>
        <p:txBody>
          <a:bodyPr spcFirstLastPara="1" wrap="square" lIns="91425" tIns="91425" rIns="91425" bIns="91425" anchor="ctr" anchorCtr="0">
            <a:noAutofit/>
          </a:bodyPr>
          <a:lstStyle>
            <a:lvl1pPr lvl="0" rtl="0">
              <a:spcBef>
                <a:spcPts val="0"/>
              </a:spcBef>
              <a:spcAft>
                <a:spcPts val="0"/>
              </a:spcAft>
              <a:buClr>
                <a:srgbClr val="000000"/>
              </a:buClr>
              <a:buSzPts val="1800"/>
              <a:buFont typeface="Fira Sans Condensed Medium"/>
              <a:buNone/>
              <a:defRPr sz="4800">
                <a:solidFill>
                  <a:srgbClr val="F9C358"/>
                </a:solidFill>
              </a:defRPr>
            </a:lvl1pPr>
            <a:lvl2pPr lvl="1"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2pPr>
            <a:lvl3pPr lvl="2"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3pPr>
            <a:lvl4pPr lvl="3"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4pPr>
            <a:lvl5pPr lvl="4"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5pPr>
            <a:lvl6pPr lvl="5"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6pPr>
            <a:lvl7pPr lvl="6"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7pPr>
            <a:lvl8pPr lvl="7"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8pPr>
            <a:lvl9pPr lvl="8"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9pPr>
          </a:lstStyle>
          <a:p>
            <a:endParaRPr/>
          </a:p>
        </p:txBody>
      </p:sp>
      <p:sp>
        <p:nvSpPr>
          <p:cNvPr id="45" name="Google Shape;45;p5"/>
          <p:cNvSpPr txBox="1">
            <a:spLocks noGrp="1"/>
          </p:cNvSpPr>
          <p:nvPr>
            <p:ph type="subTitle" idx="1"/>
          </p:nvPr>
        </p:nvSpPr>
        <p:spPr>
          <a:xfrm>
            <a:off x="714025" y="3133550"/>
            <a:ext cx="27375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400">
                <a:solidFill>
                  <a:srgbClr val="F3F3F3"/>
                </a:solidFill>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46" name="Google Shape;46;p5"/>
          <p:cNvSpPr txBox="1">
            <a:spLocks noGrp="1"/>
          </p:cNvSpPr>
          <p:nvPr>
            <p:ph type="ctrTitle" idx="2"/>
          </p:nvPr>
        </p:nvSpPr>
        <p:spPr>
          <a:xfrm>
            <a:off x="5038725" y="2262605"/>
            <a:ext cx="1137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rgbClr val="000000"/>
              </a:buClr>
              <a:buSzPts val="1800"/>
              <a:buFont typeface="Fira Sans Condensed Medium"/>
              <a:buNone/>
              <a:defRPr sz="2000">
                <a:solidFill>
                  <a:schemeClr val="lt1"/>
                </a:solidFill>
                <a:latin typeface="Advent Pro SemiBold"/>
                <a:ea typeface="Advent Pro SemiBold"/>
                <a:cs typeface="Advent Pro SemiBold"/>
                <a:sym typeface="Advent Pro SemiBold"/>
              </a:defRPr>
            </a:lvl1pPr>
            <a:lvl2pPr lvl="1"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2pPr>
            <a:lvl3pPr lvl="2"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3pPr>
            <a:lvl4pPr lvl="3"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4pPr>
            <a:lvl5pPr lvl="4"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5pPr>
            <a:lvl6pPr lvl="5"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6pPr>
            <a:lvl7pPr lvl="6"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7pPr>
            <a:lvl8pPr lvl="7"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8pPr>
            <a:lvl9pPr lvl="8"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9pPr>
          </a:lstStyle>
          <a:p>
            <a:endParaRPr/>
          </a:p>
        </p:txBody>
      </p:sp>
      <p:sp>
        <p:nvSpPr>
          <p:cNvPr id="47" name="Google Shape;47;p5"/>
          <p:cNvSpPr txBox="1">
            <a:spLocks noGrp="1"/>
          </p:cNvSpPr>
          <p:nvPr>
            <p:ph type="subTitle" idx="3"/>
          </p:nvPr>
        </p:nvSpPr>
        <p:spPr>
          <a:xfrm>
            <a:off x="4273525" y="3133543"/>
            <a:ext cx="27375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400">
                <a:solidFill>
                  <a:srgbClr val="F3F3F3"/>
                </a:solidFill>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48" name="Google Shape;48;p5"/>
          <p:cNvSpPr txBox="1">
            <a:spLocks noGrp="1"/>
          </p:cNvSpPr>
          <p:nvPr>
            <p:ph type="ctrTitle" idx="4"/>
          </p:nvPr>
        </p:nvSpPr>
        <p:spPr>
          <a:xfrm>
            <a:off x="714025" y="409525"/>
            <a:ext cx="3666900" cy="934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000000"/>
              </a:buClr>
              <a:buSzPts val="3600"/>
              <a:buNone/>
              <a:defRPr sz="3000">
                <a:solidFill>
                  <a:srgbClr val="F3F3F3"/>
                </a:solidFill>
              </a:defRPr>
            </a:lvl1pPr>
            <a:lvl2pPr lvl="1" algn="ctr" rtl="0">
              <a:spcBef>
                <a:spcPts val="0"/>
              </a:spcBef>
              <a:spcAft>
                <a:spcPts val="0"/>
              </a:spcAft>
              <a:buClr>
                <a:srgbClr val="D9D9D9"/>
              </a:buClr>
              <a:buSzPts val="1800"/>
              <a:buNone/>
              <a:defRPr sz="1800">
                <a:solidFill>
                  <a:srgbClr val="D9D9D9"/>
                </a:solidFill>
              </a:defRPr>
            </a:lvl2pPr>
            <a:lvl3pPr lvl="2" algn="ctr" rtl="0">
              <a:spcBef>
                <a:spcPts val="0"/>
              </a:spcBef>
              <a:spcAft>
                <a:spcPts val="0"/>
              </a:spcAft>
              <a:buClr>
                <a:srgbClr val="D9D9D9"/>
              </a:buClr>
              <a:buSzPts val="1800"/>
              <a:buNone/>
              <a:defRPr sz="1800">
                <a:solidFill>
                  <a:srgbClr val="D9D9D9"/>
                </a:solidFill>
              </a:defRPr>
            </a:lvl3pPr>
            <a:lvl4pPr lvl="3" algn="ctr" rtl="0">
              <a:spcBef>
                <a:spcPts val="0"/>
              </a:spcBef>
              <a:spcAft>
                <a:spcPts val="0"/>
              </a:spcAft>
              <a:buClr>
                <a:srgbClr val="D9D9D9"/>
              </a:buClr>
              <a:buSzPts val="1800"/>
              <a:buNone/>
              <a:defRPr sz="1800">
                <a:solidFill>
                  <a:srgbClr val="D9D9D9"/>
                </a:solidFill>
              </a:defRPr>
            </a:lvl4pPr>
            <a:lvl5pPr lvl="4" algn="ctr" rtl="0">
              <a:spcBef>
                <a:spcPts val="0"/>
              </a:spcBef>
              <a:spcAft>
                <a:spcPts val="0"/>
              </a:spcAft>
              <a:buClr>
                <a:srgbClr val="D9D9D9"/>
              </a:buClr>
              <a:buSzPts val="1800"/>
              <a:buNone/>
              <a:defRPr sz="1800">
                <a:solidFill>
                  <a:srgbClr val="D9D9D9"/>
                </a:solidFill>
              </a:defRPr>
            </a:lvl5pPr>
            <a:lvl6pPr lvl="5" algn="ctr" rtl="0">
              <a:spcBef>
                <a:spcPts val="0"/>
              </a:spcBef>
              <a:spcAft>
                <a:spcPts val="0"/>
              </a:spcAft>
              <a:buClr>
                <a:srgbClr val="D9D9D9"/>
              </a:buClr>
              <a:buSzPts val="1800"/>
              <a:buNone/>
              <a:defRPr sz="1800">
                <a:solidFill>
                  <a:srgbClr val="D9D9D9"/>
                </a:solidFill>
              </a:defRPr>
            </a:lvl6pPr>
            <a:lvl7pPr lvl="6" algn="ctr" rtl="0">
              <a:spcBef>
                <a:spcPts val="0"/>
              </a:spcBef>
              <a:spcAft>
                <a:spcPts val="0"/>
              </a:spcAft>
              <a:buClr>
                <a:srgbClr val="D9D9D9"/>
              </a:buClr>
              <a:buSzPts val="1800"/>
              <a:buNone/>
              <a:defRPr sz="1800">
                <a:solidFill>
                  <a:srgbClr val="D9D9D9"/>
                </a:solidFill>
              </a:defRPr>
            </a:lvl7pPr>
            <a:lvl8pPr lvl="7" algn="ctr" rtl="0">
              <a:spcBef>
                <a:spcPts val="0"/>
              </a:spcBef>
              <a:spcAft>
                <a:spcPts val="0"/>
              </a:spcAft>
              <a:buClr>
                <a:srgbClr val="D9D9D9"/>
              </a:buClr>
              <a:buSzPts val="1800"/>
              <a:buNone/>
              <a:defRPr sz="1800">
                <a:solidFill>
                  <a:srgbClr val="D9D9D9"/>
                </a:solidFill>
              </a:defRPr>
            </a:lvl8pPr>
            <a:lvl9pPr lvl="8" algn="ctr" rtl="0">
              <a:spcBef>
                <a:spcPts val="0"/>
              </a:spcBef>
              <a:spcAft>
                <a:spcPts val="0"/>
              </a:spcAft>
              <a:buClr>
                <a:srgbClr val="D9D9D9"/>
              </a:buClr>
              <a:buSzPts val="1800"/>
              <a:buNone/>
              <a:defRPr sz="1800">
                <a:solidFill>
                  <a:srgbClr val="D9D9D9"/>
                </a:solidFill>
              </a:defRPr>
            </a:lvl9pPr>
          </a:lstStyle>
          <a:p>
            <a:endParaRPr/>
          </a:p>
        </p:txBody>
      </p:sp>
      <p:sp>
        <p:nvSpPr>
          <p:cNvPr id="49" name="Google Shape;49;p5"/>
          <p:cNvSpPr txBox="1">
            <a:spLocks noGrp="1"/>
          </p:cNvSpPr>
          <p:nvPr>
            <p:ph type="ctrTitle" idx="5"/>
          </p:nvPr>
        </p:nvSpPr>
        <p:spPr>
          <a:xfrm>
            <a:off x="714025" y="1963704"/>
            <a:ext cx="794400" cy="883500"/>
          </a:xfrm>
          <a:prstGeom prst="rect">
            <a:avLst/>
          </a:prstGeom>
          <a:ln>
            <a:noFill/>
          </a:ln>
        </p:spPr>
        <p:txBody>
          <a:bodyPr spcFirstLastPara="1" wrap="square" lIns="91425" tIns="91425" rIns="91425" bIns="91425" anchor="ctr" anchorCtr="0">
            <a:noAutofit/>
          </a:bodyPr>
          <a:lstStyle>
            <a:lvl1pPr lvl="0" rtl="0">
              <a:spcBef>
                <a:spcPts val="0"/>
              </a:spcBef>
              <a:spcAft>
                <a:spcPts val="0"/>
              </a:spcAft>
              <a:buClr>
                <a:srgbClr val="000000"/>
              </a:buClr>
              <a:buSzPts val="1800"/>
              <a:buFont typeface="Fira Sans Condensed Medium"/>
              <a:buNone/>
              <a:defRPr sz="4800"/>
            </a:lvl1pPr>
            <a:lvl2pPr lvl="1"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2pPr>
            <a:lvl3pPr lvl="2"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3pPr>
            <a:lvl4pPr lvl="3"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4pPr>
            <a:lvl5pPr lvl="4"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5pPr>
            <a:lvl6pPr lvl="5"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6pPr>
            <a:lvl7pPr lvl="6"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7pPr>
            <a:lvl8pPr lvl="7"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8pPr>
            <a:lvl9pPr lvl="8"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grpSp>
        <p:nvGrpSpPr>
          <p:cNvPr id="51" name="Google Shape;51;p6"/>
          <p:cNvGrpSpPr/>
          <p:nvPr/>
        </p:nvGrpSpPr>
        <p:grpSpPr>
          <a:xfrm>
            <a:off x="0" y="4650"/>
            <a:ext cx="9144000" cy="5134200"/>
            <a:chOff x="0" y="4650"/>
            <a:chExt cx="9144000" cy="5134200"/>
          </a:xfrm>
        </p:grpSpPr>
        <p:sp>
          <p:nvSpPr>
            <p:cNvPr id="52" name="Google Shape;52;p6"/>
            <p:cNvSpPr/>
            <p:nvPr/>
          </p:nvSpPr>
          <p:spPr>
            <a:xfrm rot="5400000" flipH="1">
              <a:off x="135000" y="968550"/>
              <a:ext cx="4035300" cy="4305300"/>
            </a:xfrm>
            <a:prstGeom prst="rtTriangl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6"/>
            <p:cNvSpPr/>
            <p:nvPr/>
          </p:nvSpPr>
          <p:spPr>
            <a:xfrm rot="-5400000" flipH="1">
              <a:off x="3838200" y="-166950"/>
              <a:ext cx="5134200" cy="5477400"/>
            </a:xfrm>
            <a:prstGeom prst="rtTriangle">
              <a:avLst/>
            </a:pr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6"/>
            <p:cNvSpPr/>
            <p:nvPr/>
          </p:nvSpPr>
          <p:spPr>
            <a:xfrm rot="-5400000" flipH="1">
              <a:off x="7562550" y="-46500"/>
              <a:ext cx="1530300" cy="1632600"/>
            </a:xfrm>
            <a:prstGeom prst="rtTriangl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5" name="Google Shape;55;p6"/>
          <p:cNvSpPr txBox="1">
            <a:spLocks noGrp="1"/>
          </p:cNvSpPr>
          <p:nvPr>
            <p:ph type="ctrTitle"/>
          </p:nvPr>
        </p:nvSpPr>
        <p:spPr>
          <a:xfrm>
            <a:off x="714025" y="409525"/>
            <a:ext cx="3666900" cy="934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000000"/>
              </a:buClr>
              <a:buSzPts val="3600"/>
              <a:buNone/>
              <a:defRPr sz="3000">
                <a:solidFill>
                  <a:srgbClr val="0E2138"/>
                </a:solidFill>
                <a:latin typeface="Anton"/>
                <a:ea typeface="Anton"/>
                <a:cs typeface="Anton"/>
                <a:sym typeface="Anton"/>
              </a:defRPr>
            </a:lvl1pPr>
            <a:lvl2pPr lvl="1" algn="ctr" rtl="0">
              <a:spcBef>
                <a:spcPts val="0"/>
              </a:spcBef>
              <a:spcAft>
                <a:spcPts val="0"/>
              </a:spcAft>
              <a:buClr>
                <a:srgbClr val="D9D9D9"/>
              </a:buClr>
              <a:buSzPts val="1800"/>
              <a:buNone/>
              <a:defRPr sz="1800">
                <a:solidFill>
                  <a:srgbClr val="D9D9D9"/>
                </a:solidFill>
              </a:defRPr>
            </a:lvl2pPr>
            <a:lvl3pPr lvl="2" algn="ctr" rtl="0">
              <a:spcBef>
                <a:spcPts val="0"/>
              </a:spcBef>
              <a:spcAft>
                <a:spcPts val="0"/>
              </a:spcAft>
              <a:buClr>
                <a:srgbClr val="D9D9D9"/>
              </a:buClr>
              <a:buSzPts val="1800"/>
              <a:buNone/>
              <a:defRPr sz="1800">
                <a:solidFill>
                  <a:srgbClr val="D9D9D9"/>
                </a:solidFill>
              </a:defRPr>
            </a:lvl3pPr>
            <a:lvl4pPr lvl="3" algn="ctr" rtl="0">
              <a:spcBef>
                <a:spcPts val="0"/>
              </a:spcBef>
              <a:spcAft>
                <a:spcPts val="0"/>
              </a:spcAft>
              <a:buClr>
                <a:srgbClr val="D9D9D9"/>
              </a:buClr>
              <a:buSzPts val="1800"/>
              <a:buNone/>
              <a:defRPr sz="1800">
                <a:solidFill>
                  <a:srgbClr val="D9D9D9"/>
                </a:solidFill>
              </a:defRPr>
            </a:lvl4pPr>
            <a:lvl5pPr lvl="4" algn="ctr" rtl="0">
              <a:spcBef>
                <a:spcPts val="0"/>
              </a:spcBef>
              <a:spcAft>
                <a:spcPts val="0"/>
              </a:spcAft>
              <a:buClr>
                <a:srgbClr val="D9D9D9"/>
              </a:buClr>
              <a:buSzPts val="1800"/>
              <a:buNone/>
              <a:defRPr sz="1800">
                <a:solidFill>
                  <a:srgbClr val="D9D9D9"/>
                </a:solidFill>
              </a:defRPr>
            </a:lvl5pPr>
            <a:lvl6pPr lvl="5" algn="ctr" rtl="0">
              <a:spcBef>
                <a:spcPts val="0"/>
              </a:spcBef>
              <a:spcAft>
                <a:spcPts val="0"/>
              </a:spcAft>
              <a:buClr>
                <a:srgbClr val="D9D9D9"/>
              </a:buClr>
              <a:buSzPts val="1800"/>
              <a:buNone/>
              <a:defRPr sz="1800">
                <a:solidFill>
                  <a:srgbClr val="D9D9D9"/>
                </a:solidFill>
              </a:defRPr>
            </a:lvl6pPr>
            <a:lvl7pPr lvl="6" algn="ctr" rtl="0">
              <a:spcBef>
                <a:spcPts val="0"/>
              </a:spcBef>
              <a:spcAft>
                <a:spcPts val="0"/>
              </a:spcAft>
              <a:buClr>
                <a:srgbClr val="D9D9D9"/>
              </a:buClr>
              <a:buSzPts val="1800"/>
              <a:buNone/>
              <a:defRPr sz="1800">
                <a:solidFill>
                  <a:srgbClr val="D9D9D9"/>
                </a:solidFill>
              </a:defRPr>
            </a:lvl7pPr>
            <a:lvl8pPr lvl="7" algn="ctr" rtl="0">
              <a:spcBef>
                <a:spcPts val="0"/>
              </a:spcBef>
              <a:spcAft>
                <a:spcPts val="0"/>
              </a:spcAft>
              <a:buClr>
                <a:srgbClr val="D9D9D9"/>
              </a:buClr>
              <a:buSzPts val="1800"/>
              <a:buNone/>
              <a:defRPr sz="1800">
                <a:solidFill>
                  <a:srgbClr val="D9D9D9"/>
                </a:solidFill>
              </a:defRPr>
            </a:lvl8pPr>
            <a:lvl9pPr lvl="8" algn="ctr" rtl="0">
              <a:spcBef>
                <a:spcPts val="0"/>
              </a:spcBef>
              <a:spcAft>
                <a:spcPts val="0"/>
              </a:spcAft>
              <a:buClr>
                <a:srgbClr val="D9D9D9"/>
              </a:buClr>
              <a:buSzPts val="1800"/>
              <a:buNone/>
              <a:defRPr sz="1800">
                <a:solidFill>
                  <a:srgbClr val="D9D9D9"/>
                </a:solidFill>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dk1"/>
        </a:solidFill>
        <a:effectLst/>
      </p:bgPr>
    </p:bg>
    <p:spTree>
      <p:nvGrpSpPr>
        <p:cNvPr id="1" name="Shape 56"/>
        <p:cNvGrpSpPr/>
        <p:nvPr/>
      </p:nvGrpSpPr>
      <p:grpSpPr>
        <a:xfrm>
          <a:off x="0" y="0"/>
          <a:ext cx="0" cy="0"/>
          <a:chOff x="0" y="0"/>
          <a:chExt cx="0" cy="0"/>
        </a:xfrm>
      </p:grpSpPr>
      <p:sp>
        <p:nvSpPr>
          <p:cNvPr id="57" name="Google Shape;57;p7"/>
          <p:cNvSpPr txBox="1">
            <a:spLocks noGrp="1"/>
          </p:cNvSpPr>
          <p:nvPr>
            <p:ph type="body" idx="1"/>
          </p:nvPr>
        </p:nvSpPr>
        <p:spPr>
          <a:xfrm>
            <a:off x="748350" y="1063525"/>
            <a:ext cx="7647300" cy="31857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Clr>
                <a:srgbClr val="434343"/>
              </a:buClr>
              <a:buSzPts val="1200"/>
              <a:buFont typeface="Muli"/>
              <a:buAutoNum type="arabicPeriod"/>
              <a:defRPr sz="1400">
                <a:solidFill>
                  <a:schemeClr val="lt2"/>
                </a:solidFill>
              </a:defRPr>
            </a:lvl1pPr>
            <a:lvl2pPr marL="914400" lvl="1" indent="-304800" rtl="0">
              <a:spcBef>
                <a:spcPts val="0"/>
              </a:spcBef>
              <a:spcAft>
                <a:spcPts val="0"/>
              </a:spcAft>
              <a:buClr>
                <a:srgbClr val="434343"/>
              </a:buClr>
              <a:buSzPts val="1200"/>
              <a:buFont typeface="Roboto Condensed Light"/>
              <a:buAutoNum type="alphaLcPeriod"/>
              <a:defRPr>
                <a:solidFill>
                  <a:schemeClr val="lt2"/>
                </a:solidFill>
              </a:defRPr>
            </a:lvl2pPr>
            <a:lvl3pPr marL="1371600" lvl="2" indent="-304800" rtl="0">
              <a:spcBef>
                <a:spcPts val="1600"/>
              </a:spcBef>
              <a:spcAft>
                <a:spcPts val="0"/>
              </a:spcAft>
              <a:buClr>
                <a:srgbClr val="434343"/>
              </a:buClr>
              <a:buSzPts val="1200"/>
              <a:buFont typeface="Roboto Condensed Light"/>
              <a:buAutoNum type="romanLcPeriod"/>
              <a:defRPr>
                <a:solidFill>
                  <a:schemeClr val="lt2"/>
                </a:solidFill>
              </a:defRPr>
            </a:lvl3pPr>
            <a:lvl4pPr marL="1828800" lvl="3" indent="-304800" rtl="0">
              <a:spcBef>
                <a:spcPts val="1600"/>
              </a:spcBef>
              <a:spcAft>
                <a:spcPts val="0"/>
              </a:spcAft>
              <a:buClr>
                <a:srgbClr val="434343"/>
              </a:buClr>
              <a:buSzPts val="1200"/>
              <a:buFont typeface="Roboto Condensed Light"/>
              <a:buAutoNum type="arabicPeriod"/>
              <a:defRPr>
                <a:solidFill>
                  <a:schemeClr val="lt2"/>
                </a:solidFill>
              </a:defRPr>
            </a:lvl4pPr>
            <a:lvl5pPr marL="2286000" lvl="4" indent="-304800" rtl="0">
              <a:spcBef>
                <a:spcPts val="1600"/>
              </a:spcBef>
              <a:spcAft>
                <a:spcPts val="0"/>
              </a:spcAft>
              <a:buClr>
                <a:srgbClr val="434343"/>
              </a:buClr>
              <a:buSzPts val="1200"/>
              <a:buFont typeface="Roboto Condensed Light"/>
              <a:buAutoNum type="alphaLcPeriod"/>
              <a:defRPr>
                <a:solidFill>
                  <a:schemeClr val="lt2"/>
                </a:solidFill>
              </a:defRPr>
            </a:lvl5pPr>
            <a:lvl6pPr marL="2743200" lvl="5" indent="-304800" rtl="0">
              <a:spcBef>
                <a:spcPts val="1600"/>
              </a:spcBef>
              <a:spcAft>
                <a:spcPts val="0"/>
              </a:spcAft>
              <a:buClr>
                <a:srgbClr val="434343"/>
              </a:buClr>
              <a:buSzPts val="1200"/>
              <a:buFont typeface="Roboto Condensed Light"/>
              <a:buAutoNum type="romanLcPeriod"/>
              <a:defRPr>
                <a:solidFill>
                  <a:schemeClr val="lt2"/>
                </a:solidFill>
              </a:defRPr>
            </a:lvl6pPr>
            <a:lvl7pPr marL="3200400" lvl="6" indent="-304800" rtl="0">
              <a:spcBef>
                <a:spcPts val="1600"/>
              </a:spcBef>
              <a:spcAft>
                <a:spcPts val="0"/>
              </a:spcAft>
              <a:buClr>
                <a:srgbClr val="434343"/>
              </a:buClr>
              <a:buSzPts val="1200"/>
              <a:buFont typeface="Roboto Condensed Light"/>
              <a:buAutoNum type="arabicPeriod"/>
              <a:defRPr>
                <a:solidFill>
                  <a:schemeClr val="lt2"/>
                </a:solidFill>
              </a:defRPr>
            </a:lvl7pPr>
            <a:lvl8pPr marL="3657600" lvl="7" indent="-304800" rtl="0">
              <a:spcBef>
                <a:spcPts val="1600"/>
              </a:spcBef>
              <a:spcAft>
                <a:spcPts val="0"/>
              </a:spcAft>
              <a:buClr>
                <a:srgbClr val="434343"/>
              </a:buClr>
              <a:buSzPts val="1200"/>
              <a:buFont typeface="Roboto Condensed Light"/>
              <a:buAutoNum type="alphaLcPeriod"/>
              <a:defRPr>
                <a:solidFill>
                  <a:schemeClr val="lt2"/>
                </a:solidFill>
              </a:defRPr>
            </a:lvl8pPr>
            <a:lvl9pPr marL="4114800" lvl="8" indent="-304800" rtl="0">
              <a:spcBef>
                <a:spcPts val="1600"/>
              </a:spcBef>
              <a:spcAft>
                <a:spcPts val="1600"/>
              </a:spcAft>
              <a:buClr>
                <a:srgbClr val="434343"/>
              </a:buClr>
              <a:buSzPts val="1200"/>
              <a:buFont typeface="Roboto Condensed Light"/>
              <a:buAutoNum type="romanLcPeriod"/>
              <a:defRPr>
                <a:solidFill>
                  <a:schemeClr val="lt2"/>
                </a:solidFill>
              </a:defRPr>
            </a:lvl9pPr>
          </a:lstStyle>
          <a:p>
            <a:endParaRPr/>
          </a:p>
        </p:txBody>
      </p:sp>
      <p:sp>
        <p:nvSpPr>
          <p:cNvPr id="58" name="Google Shape;58;p7"/>
          <p:cNvSpPr txBox="1">
            <a:spLocks noGrp="1"/>
          </p:cNvSpPr>
          <p:nvPr>
            <p:ph type="ctrTitle"/>
          </p:nvPr>
        </p:nvSpPr>
        <p:spPr>
          <a:xfrm>
            <a:off x="714025" y="409525"/>
            <a:ext cx="5810700" cy="934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3600"/>
              <a:buNone/>
              <a:defRPr sz="3000">
                <a:solidFill>
                  <a:srgbClr val="F9C358"/>
                </a:solidFill>
              </a:defRPr>
            </a:lvl1pPr>
            <a:lvl2pPr lvl="1" algn="ctr" rtl="0">
              <a:spcBef>
                <a:spcPts val="0"/>
              </a:spcBef>
              <a:spcAft>
                <a:spcPts val="0"/>
              </a:spcAft>
              <a:buClr>
                <a:schemeClr val="accent1"/>
              </a:buClr>
              <a:buSzPts val="1800"/>
              <a:buNone/>
              <a:defRPr sz="1800">
                <a:solidFill>
                  <a:schemeClr val="accent1"/>
                </a:solidFill>
              </a:defRPr>
            </a:lvl2pPr>
            <a:lvl3pPr lvl="2" algn="ctr" rtl="0">
              <a:spcBef>
                <a:spcPts val="0"/>
              </a:spcBef>
              <a:spcAft>
                <a:spcPts val="0"/>
              </a:spcAft>
              <a:buClr>
                <a:schemeClr val="accent1"/>
              </a:buClr>
              <a:buSzPts val="1800"/>
              <a:buNone/>
              <a:defRPr sz="1800">
                <a:solidFill>
                  <a:schemeClr val="accent1"/>
                </a:solidFill>
              </a:defRPr>
            </a:lvl3pPr>
            <a:lvl4pPr lvl="3" algn="ctr" rtl="0">
              <a:spcBef>
                <a:spcPts val="0"/>
              </a:spcBef>
              <a:spcAft>
                <a:spcPts val="0"/>
              </a:spcAft>
              <a:buClr>
                <a:schemeClr val="accent1"/>
              </a:buClr>
              <a:buSzPts val="1800"/>
              <a:buNone/>
              <a:defRPr sz="1800">
                <a:solidFill>
                  <a:schemeClr val="accent1"/>
                </a:solidFill>
              </a:defRPr>
            </a:lvl4pPr>
            <a:lvl5pPr lvl="4" algn="ctr" rtl="0">
              <a:spcBef>
                <a:spcPts val="0"/>
              </a:spcBef>
              <a:spcAft>
                <a:spcPts val="0"/>
              </a:spcAft>
              <a:buClr>
                <a:schemeClr val="accent1"/>
              </a:buClr>
              <a:buSzPts val="1800"/>
              <a:buNone/>
              <a:defRPr sz="1800">
                <a:solidFill>
                  <a:schemeClr val="accent1"/>
                </a:solidFill>
              </a:defRPr>
            </a:lvl5pPr>
            <a:lvl6pPr lvl="5" algn="ctr" rtl="0">
              <a:spcBef>
                <a:spcPts val="0"/>
              </a:spcBef>
              <a:spcAft>
                <a:spcPts val="0"/>
              </a:spcAft>
              <a:buClr>
                <a:schemeClr val="accent1"/>
              </a:buClr>
              <a:buSzPts val="1800"/>
              <a:buNone/>
              <a:defRPr sz="1800">
                <a:solidFill>
                  <a:schemeClr val="accent1"/>
                </a:solidFill>
              </a:defRPr>
            </a:lvl6pPr>
            <a:lvl7pPr lvl="6" algn="ctr" rtl="0">
              <a:spcBef>
                <a:spcPts val="0"/>
              </a:spcBef>
              <a:spcAft>
                <a:spcPts val="0"/>
              </a:spcAft>
              <a:buClr>
                <a:schemeClr val="accent1"/>
              </a:buClr>
              <a:buSzPts val="1800"/>
              <a:buNone/>
              <a:defRPr sz="1800">
                <a:solidFill>
                  <a:schemeClr val="accent1"/>
                </a:solidFill>
              </a:defRPr>
            </a:lvl7pPr>
            <a:lvl8pPr lvl="7" algn="ctr" rtl="0">
              <a:spcBef>
                <a:spcPts val="0"/>
              </a:spcBef>
              <a:spcAft>
                <a:spcPts val="0"/>
              </a:spcAft>
              <a:buClr>
                <a:schemeClr val="accent1"/>
              </a:buClr>
              <a:buSzPts val="1800"/>
              <a:buNone/>
              <a:defRPr sz="1800">
                <a:solidFill>
                  <a:schemeClr val="accent1"/>
                </a:solidFill>
              </a:defRPr>
            </a:lvl8pPr>
            <a:lvl9pPr lvl="8" algn="ctr" rtl="0">
              <a:spcBef>
                <a:spcPts val="0"/>
              </a:spcBef>
              <a:spcAft>
                <a:spcPts val="0"/>
              </a:spcAft>
              <a:buClr>
                <a:schemeClr val="accent1"/>
              </a:buClr>
              <a:buSzPts val="1800"/>
              <a:buNone/>
              <a:defRPr sz="1800">
                <a:solidFill>
                  <a:schemeClr val="accent1"/>
                </a:solidFill>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59"/>
        <p:cNvGrpSpPr/>
        <p:nvPr/>
      </p:nvGrpSpPr>
      <p:grpSpPr>
        <a:xfrm>
          <a:off x="0" y="0"/>
          <a:ext cx="0" cy="0"/>
          <a:chOff x="0" y="0"/>
          <a:chExt cx="0" cy="0"/>
        </a:xfrm>
      </p:grpSpPr>
      <p:sp>
        <p:nvSpPr>
          <p:cNvPr id="60" name="Google Shape;60;p8"/>
          <p:cNvSpPr txBox="1">
            <a:spLocks noGrp="1"/>
          </p:cNvSpPr>
          <p:nvPr>
            <p:ph type="title"/>
          </p:nvPr>
        </p:nvSpPr>
        <p:spPr>
          <a:xfrm>
            <a:off x="714025" y="538400"/>
            <a:ext cx="7716000" cy="39099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lt1"/>
        </a:solidFill>
        <a:effectLst/>
      </p:bgPr>
    </p:bg>
    <p:spTree>
      <p:nvGrpSpPr>
        <p:cNvPr id="1" name="Shape 61"/>
        <p:cNvGrpSpPr/>
        <p:nvPr/>
      </p:nvGrpSpPr>
      <p:grpSpPr>
        <a:xfrm>
          <a:off x="0" y="0"/>
          <a:ext cx="0" cy="0"/>
          <a:chOff x="0" y="0"/>
          <a:chExt cx="0" cy="0"/>
        </a:xfrm>
      </p:grpSpPr>
      <p:grpSp>
        <p:nvGrpSpPr>
          <p:cNvPr id="62" name="Google Shape;62;p9"/>
          <p:cNvGrpSpPr/>
          <p:nvPr/>
        </p:nvGrpSpPr>
        <p:grpSpPr>
          <a:xfrm>
            <a:off x="0" y="4650"/>
            <a:ext cx="9144000" cy="5134200"/>
            <a:chOff x="0" y="4650"/>
            <a:chExt cx="9144000" cy="5134200"/>
          </a:xfrm>
        </p:grpSpPr>
        <p:sp>
          <p:nvSpPr>
            <p:cNvPr id="63" name="Google Shape;63;p9"/>
            <p:cNvSpPr/>
            <p:nvPr/>
          </p:nvSpPr>
          <p:spPr>
            <a:xfrm rot="-5400000" flipH="1">
              <a:off x="3838200" y="-166950"/>
              <a:ext cx="5134200" cy="5477400"/>
            </a:xfrm>
            <a:prstGeom prst="rtTriangle">
              <a:avLst/>
            </a:prstGeom>
            <a:solidFill>
              <a:srgbClr val="C9D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9"/>
            <p:cNvSpPr/>
            <p:nvPr/>
          </p:nvSpPr>
          <p:spPr>
            <a:xfrm>
              <a:off x="0" y="1230000"/>
              <a:ext cx="5305200" cy="3908700"/>
            </a:xfrm>
            <a:prstGeom prst="snip2SameRect">
              <a:avLst>
                <a:gd name="adj1" fmla="val 16667"/>
                <a:gd name="adj2" fmla="val 0"/>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9"/>
            <p:cNvSpPr/>
            <p:nvPr/>
          </p:nvSpPr>
          <p:spPr>
            <a:xfrm rot="10800000" flipH="1">
              <a:off x="0" y="4650"/>
              <a:ext cx="1530300" cy="1632600"/>
            </a:xfrm>
            <a:prstGeom prst="rtTriangl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9"/>
          <p:cNvSpPr txBox="1">
            <a:spLocks noGrp="1"/>
          </p:cNvSpPr>
          <p:nvPr>
            <p:ph type="ctrTitle"/>
          </p:nvPr>
        </p:nvSpPr>
        <p:spPr>
          <a:xfrm>
            <a:off x="733425" y="3229313"/>
            <a:ext cx="3993600" cy="8373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000000"/>
              </a:buClr>
              <a:buSzPts val="1200"/>
              <a:buNone/>
              <a:defRPr sz="4800">
                <a:solidFill>
                  <a:srgbClr val="F3F3F3"/>
                </a:solidFill>
                <a:latin typeface="Anton"/>
                <a:ea typeface="Anton"/>
                <a:cs typeface="Anton"/>
                <a:sym typeface="Anton"/>
              </a:defRPr>
            </a:lvl1pPr>
            <a:lvl2pPr lvl="1" rtl="0">
              <a:spcBef>
                <a:spcPts val="0"/>
              </a:spcBef>
              <a:spcAft>
                <a:spcPts val="0"/>
              </a:spcAft>
              <a:buClr>
                <a:srgbClr val="000000"/>
              </a:buClr>
              <a:buSzPts val="1200"/>
              <a:buNone/>
              <a:defRPr sz="1200">
                <a:solidFill>
                  <a:srgbClr val="000000"/>
                </a:solidFill>
              </a:defRPr>
            </a:lvl2pPr>
            <a:lvl3pPr lvl="2" rtl="0">
              <a:spcBef>
                <a:spcPts val="0"/>
              </a:spcBef>
              <a:spcAft>
                <a:spcPts val="0"/>
              </a:spcAft>
              <a:buClr>
                <a:srgbClr val="000000"/>
              </a:buClr>
              <a:buSzPts val="1200"/>
              <a:buNone/>
              <a:defRPr sz="1200">
                <a:solidFill>
                  <a:srgbClr val="000000"/>
                </a:solidFill>
              </a:defRPr>
            </a:lvl3pPr>
            <a:lvl4pPr lvl="3" rtl="0">
              <a:spcBef>
                <a:spcPts val="0"/>
              </a:spcBef>
              <a:spcAft>
                <a:spcPts val="0"/>
              </a:spcAft>
              <a:buClr>
                <a:srgbClr val="000000"/>
              </a:buClr>
              <a:buSzPts val="1200"/>
              <a:buNone/>
              <a:defRPr sz="1200">
                <a:solidFill>
                  <a:srgbClr val="000000"/>
                </a:solidFill>
              </a:defRPr>
            </a:lvl4pPr>
            <a:lvl5pPr lvl="4" rtl="0">
              <a:spcBef>
                <a:spcPts val="0"/>
              </a:spcBef>
              <a:spcAft>
                <a:spcPts val="0"/>
              </a:spcAft>
              <a:buClr>
                <a:srgbClr val="000000"/>
              </a:buClr>
              <a:buSzPts val="1200"/>
              <a:buNone/>
              <a:defRPr sz="1200">
                <a:solidFill>
                  <a:srgbClr val="000000"/>
                </a:solidFill>
              </a:defRPr>
            </a:lvl5pPr>
            <a:lvl6pPr lvl="5" rtl="0">
              <a:spcBef>
                <a:spcPts val="0"/>
              </a:spcBef>
              <a:spcAft>
                <a:spcPts val="0"/>
              </a:spcAft>
              <a:buClr>
                <a:srgbClr val="000000"/>
              </a:buClr>
              <a:buSzPts val="1200"/>
              <a:buNone/>
              <a:defRPr sz="1200">
                <a:solidFill>
                  <a:srgbClr val="000000"/>
                </a:solidFill>
              </a:defRPr>
            </a:lvl6pPr>
            <a:lvl7pPr lvl="6" rtl="0">
              <a:spcBef>
                <a:spcPts val="0"/>
              </a:spcBef>
              <a:spcAft>
                <a:spcPts val="0"/>
              </a:spcAft>
              <a:buClr>
                <a:srgbClr val="000000"/>
              </a:buClr>
              <a:buSzPts val="1200"/>
              <a:buNone/>
              <a:defRPr sz="1200">
                <a:solidFill>
                  <a:srgbClr val="000000"/>
                </a:solidFill>
              </a:defRPr>
            </a:lvl7pPr>
            <a:lvl8pPr lvl="7" rtl="0">
              <a:spcBef>
                <a:spcPts val="0"/>
              </a:spcBef>
              <a:spcAft>
                <a:spcPts val="0"/>
              </a:spcAft>
              <a:buClr>
                <a:srgbClr val="000000"/>
              </a:buClr>
              <a:buSzPts val="1200"/>
              <a:buNone/>
              <a:defRPr sz="1200">
                <a:solidFill>
                  <a:srgbClr val="000000"/>
                </a:solidFill>
              </a:defRPr>
            </a:lvl8pPr>
            <a:lvl9pPr lvl="8" rtl="0">
              <a:spcBef>
                <a:spcPts val="0"/>
              </a:spcBef>
              <a:spcAft>
                <a:spcPts val="0"/>
              </a:spcAft>
              <a:buClr>
                <a:srgbClr val="000000"/>
              </a:buClr>
              <a:buSzPts val="1200"/>
              <a:buNone/>
              <a:defRPr sz="1200">
                <a:solidFill>
                  <a:srgbClr val="000000"/>
                </a:solidFill>
              </a:defRPr>
            </a:lvl9pPr>
          </a:lstStyle>
          <a:p>
            <a:endParaRPr/>
          </a:p>
        </p:txBody>
      </p:sp>
      <p:sp>
        <p:nvSpPr>
          <p:cNvPr id="67" name="Google Shape;67;p9"/>
          <p:cNvSpPr txBox="1">
            <a:spLocks noGrp="1"/>
          </p:cNvSpPr>
          <p:nvPr>
            <p:ph type="subTitle" idx="1"/>
          </p:nvPr>
        </p:nvSpPr>
        <p:spPr>
          <a:xfrm>
            <a:off x="733425" y="3903988"/>
            <a:ext cx="5012100" cy="429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a:solidFill>
                  <a:srgbClr val="F3F3F3"/>
                </a:solidFill>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68" name="Google Shape;68;p9"/>
          <p:cNvSpPr txBox="1">
            <a:spLocks noGrp="1"/>
          </p:cNvSpPr>
          <p:nvPr>
            <p:ph type="title" idx="2" hasCustomPrompt="1"/>
          </p:nvPr>
        </p:nvSpPr>
        <p:spPr>
          <a:xfrm>
            <a:off x="733425" y="2438028"/>
            <a:ext cx="1092300" cy="7263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000000"/>
              </a:buClr>
              <a:buSzPts val="4800"/>
              <a:buNone/>
              <a:defRPr sz="6000">
                <a:solidFill>
                  <a:srgbClr val="F9C358"/>
                </a:solidFill>
                <a:latin typeface="Anton"/>
                <a:ea typeface="Anton"/>
                <a:cs typeface="Anton"/>
                <a:sym typeface="Anton"/>
              </a:defRPr>
            </a:lvl1pPr>
            <a:lvl2pPr lvl="1"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9"/>
        <p:cNvGrpSpPr/>
        <p:nvPr/>
      </p:nvGrpSpPr>
      <p:grpSpPr>
        <a:xfrm>
          <a:off x="0" y="0"/>
          <a:ext cx="0" cy="0"/>
          <a:chOff x="0" y="0"/>
          <a:chExt cx="0" cy="0"/>
        </a:xfrm>
      </p:grpSpPr>
      <p:sp>
        <p:nvSpPr>
          <p:cNvPr id="70" name="Google Shape;70;p10"/>
          <p:cNvSpPr/>
          <p:nvPr/>
        </p:nvSpPr>
        <p:spPr>
          <a:xfrm>
            <a:off x="0" y="200"/>
            <a:ext cx="4572000" cy="5143500"/>
          </a:xfrm>
          <a:prstGeom prst="snip1Rect">
            <a:avLst>
              <a:gd name="adj" fmla="val 21499"/>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10"/>
          <p:cNvSpPr/>
          <p:nvPr/>
        </p:nvSpPr>
        <p:spPr>
          <a:xfrm flipH="1">
            <a:off x="4572000" y="200"/>
            <a:ext cx="4572000" cy="5143500"/>
          </a:xfrm>
          <a:prstGeom prst="snip1Rect">
            <a:avLst>
              <a:gd name="adj" fmla="val 21499"/>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10"/>
          <p:cNvSpPr txBox="1">
            <a:spLocks noGrp="1"/>
          </p:cNvSpPr>
          <p:nvPr>
            <p:ph type="ctrTitle"/>
          </p:nvPr>
        </p:nvSpPr>
        <p:spPr>
          <a:xfrm>
            <a:off x="714025" y="409525"/>
            <a:ext cx="3666900" cy="934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000000"/>
              </a:buClr>
              <a:buSzPts val="3600"/>
              <a:buNone/>
              <a:defRPr sz="3000">
                <a:solidFill>
                  <a:srgbClr val="0E2138"/>
                </a:solidFill>
                <a:latin typeface="Anton"/>
                <a:ea typeface="Anton"/>
                <a:cs typeface="Anton"/>
                <a:sym typeface="Anton"/>
              </a:defRPr>
            </a:lvl1pPr>
            <a:lvl2pPr lvl="1" algn="ctr" rtl="0">
              <a:spcBef>
                <a:spcPts val="0"/>
              </a:spcBef>
              <a:spcAft>
                <a:spcPts val="0"/>
              </a:spcAft>
              <a:buClr>
                <a:srgbClr val="D9D9D9"/>
              </a:buClr>
              <a:buSzPts val="1800"/>
              <a:buNone/>
              <a:defRPr sz="1800">
                <a:solidFill>
                  <a:srgbClr val="D9D9D9"/>
                </a:solidFill>
              </a:defRPr>
            </a:lvl2pPr>
            <a:lvl3pPr lvl="2" algn="ctr" rtl="0">
              <a:spcBef>
                <a:spcPts val="0"/>
              </a:spcBef>
              <a:spcAft>
                <a:spcPts val="0"/>
              </a:spcAft>
              <a:buClr>
                <a:srgbClr val="D9D9D9"/>
              </a:buClr>
              <a:buSzPts val="1800"/>
              <a:buNone/>
              <a:defRPr sz="1800">
                <a:solidFill>
                  <a:srgbClr val="D9D9D9"/>
                </a:solidFill>
              </a:defRPr>
            </a:lvl3pPr>
            <a:lvl4pPr lvl="3" algn="ctr" rtl="0">
              <a:spcBef>
                <a:spcPts val="0"/>
              </a:spcBef>
              <a:spcAft>
                <a:spcPts val="0"/>
              </a:spcAft>
              <a:buClr>
                <a:srgbClr val="D9D9D9"/>
              </a:buClr>
              <a:buSzPts val="1800"/>
              <a:buNone/>
              <a:defRPr sz="1800">
                <a:solidFill>
                  <a:srgbClr val="D9D9D9"/>
                </a:solidFill>
              </a:defRPr>
            </a:lvl4pPr>
            <a:lvl5pPr lvl="4" algn="ctr" rtl="0">
              <a:spcBef>
                <a:spcPts val="0"/>
              </a:spcBef>
              <a:spcAft>
                <a:spcPts val="0"/>
              </a:spcAft>
              <a:buClr>
                <a:srgbClr val="D9D9D9"/>
              </a:buClr>
              <a:buSzPts val="1800"/>
              <a:buNone/>
              <a:defRPr sz="1800">
                <a:solidFill>
                  <a:srgbClr val="D9D9D9"/>
                </a:solidFill>
              </a:defRPr>
            </a:lvl5pPr>
            <a:lvl6pPr lvl="5" algn="ctr" rtl="0">
              <a:spcBef>
                <a:spcPts val="0"/>
              </a:spcBef>
              <a:spcAft>
                <a:spcPts val="0"/>
              </a:spcAft>
              <a:buClr>
                <a:srgbClr val="D9D9D9"/>
              </a:buClr>
              <a:buSzPts val="1800"/>
              <a:buNone/>
              <a:defRPr sz="1800">
                <a:solidFill>
                  <a:srgbClr val="D9D9D9"/>
                </a:solidFill>
              </a:defRPr>
            </a:lvl6pPr>
            <a:lvl7pPr lvl="6" algn="ctr" rtl="0">
              <a:spcBef>
                <a:spcPts val="0"/>
              </a:spcBef>
              <a:spcAft>
                <a:spcPts val="0"/>
              </a:spcAft>
              <a:buClr>
                <a:srgbClr val="D9D9D9"/>
              </a:buClr>
              <a:buSzPts val="1800"/>
              <a:buNone/>
              <a:defRPr sz="1800">
                <a:solidFill>
                  <a:srgbClr val="D9D9D9"/>
                </a:solidFill>
              </a:defRPr>
            </a:lvl7pPr>
            <a:lvl8pPr lvl="7" algn="ctr" rtl="0">
              <a:spcBef>
                <a:spcPts val="0"/>
              </a:spcBef>
              <a:spcAft>
                <a:spcPts val="0"/>
              </a:spcAft>
              <a:buClr>
                <a:srgbClr val="D9D9D9"/>
              </a:buClr>
              <a:buSzPts val="1800"/>
              <a:buNone/>
              <a:defRPr sz="1800">
                <a:solidFill>
                  <a:srgbClr val="D9D9D9"/>
                </a:solidFill>
              </a:defRPr>
            </a:lvl8pPr>
            <a:lvl9pPr lvl="8" algn="ctr" rtl="0">
              <a:spcBef>
                <a:spcPts val="0"/>
              </a:spcBef>
              <a:spcAft>
                <a:spcPts val="0"/>
              </a:spcAft>
              <a:buClr>
                <a:srgbClr val="D9D9D9"/>
              </a:buClr>
              <a:buSzPts val="1800"/>
              <a:buNone/>
              <a:defRPr sz="1800">
                <a:solidFill>
                  <a:srgbClr val="D9D9D9"/>
                </a:solidFill>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3"/>
        <p:cNvGrpSpPr/>
        <p:nvPr/>
      </p:nvGrpSpPr>
      <p:grpSpPr>
        <a:xfrm>
          <a:off x="0" y="0"/>
          <a:ext cx="0" cy="0"/>
          <a:chOff x="0" y="0"/>
          <a:chExt cx="0" cy="0"/>
        </a:xfrm>
      </p:grpSpPr>
      <p:sp>
        <p:nvSpPr>
          <p:cNvPr id="74" name="Google Shape;74;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75" name="Google Shape;75;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76"/>
        <p:cNvGrpSpPr/>
        <p:nvPr/>
      </p:nvGrpSpPr>
      <p:grpSpPr>
        <a:xfrm>
          <a:off x="0" y="0"/>
          <a:ext cx="0" cy="0"/>
          <a:chOff x="0" y="0"/>
          <a:chExt cx="0" cy="0"/>
        </a:xfrm>
      </p:grpSpPr>
      <p:grpSp>
        <p:nvGrpSpPr>
          <p:cNvPr id="77" name="Google Shape;77;p12"/>
          <p:cNvGrpSpPr/>
          <p:nvPr/>
        </p:nvGrpSpPr>
        <p:grpSpPr>
          <a:xfrm>
            <a:off x="0" y="0"/>
            <a:ext cx="9144000" cy="5143500"/>
            <a:chOff x="0" y="0"/>
            <a:chExt cx="9144000" cy="5143500"/>
          </a:xfrm>
        </p:grpSpPr>
        <p:sp>
          <p:nvSpPr>
            <p:cNvPr id="78" name="Google Shape;78;p12"/>
            <p:cNvSpPr/>
            <p:nvPr/>
          </p:nvSpPr>
          <p:spPr>
            <a:xfrm>
              <a:off x="0" y="0"/>
              <a:ext cx="8430000" cy="5143500"/>
            </a:xfrm>
            <a:prstGeom prst="snip1Rect">
              <a:avLst>
                <a:gd name="adj" fmla="val 50000"/>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2"/>
            <p:cNvSpPr/>
            <p:nvPr/>
          </p:nvSpPr>
          <p:spPr>
            <a:xfrm rot="-5400000" flipH="1">
              <a:off x="7562550" y="-51150"/>
              <a:ext cx="1530300" cy="1632600"/>
            </a:xfrm>
            <a:prstGeom prst="rtTriangl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0" name="Google Shape;80;p12"/>
          <p:cNvSpPr txBox="1">
            <a:spLocks noGrp="1"/>
          </p:cNvSpPr>
          <p:nvPr>
            <p:ph type="ctrTitle"/>
          </p:nvPr>
        </p:nvSpPr>
        <p:spPr>
          <a:xfrm>
            <a:off x="714026" y="1466425"/>
            <a:ext cx="3028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000000"/>
              </a:buClr>
              <a:buSzPts val="1200"/>
              <a:buFont typeface="Advent Pro SemiBold"/>
              <a:buNone/>
              <a:defRPr sz="2000">
                <a:solidFill>
                  <a:schemeClr val="lt2"/>
                </a:solidFill>
                <a:latin typeface="Anton"/>
                <a:ea typeface="Anton"/>
                <a:cs typeface="Anton"/>
                <a:sym typeface="Anton"/>
              </a:defRPr>
            </a:lvl1pPr>
            <a:lvl2pPr lvl="1"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2pPr>
            <a:lvl3pPr lvl="2"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3pPr>
            <a:lvl4pPr lvl="3"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4pPr>
            <a:lvl5pPr lvl="4"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5pPr>
            <a:lvl6pPr lvl="5"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6pPr>
            <a:lvl7pPr lvl="6"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7pPr>
            <a:lvl8pPr lvl="7"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8pPr>
            <a:lvl9pPr lvl="8"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9pPr>
          </a:lstStyle>
          <a:p>
            <a:endParaRPr/>
          </a:p>
        </p:txBody>
      </p:sp>
      <p:sp>
        <p:nvSpPr>
          <p:cNvPr id="81" name="Google Shape;81;p12"/>
          <p:cNvSpPr txBox="1">
            <a:spLocks noGrp="1"/>
          </p:cNvSpPr>
          <p:nvPr>
            <p:ph type="subTitle" idx="1"/>
          </p:nvPr>
        </p:nvSpPr>
        <p:spPr>
          <a:xfrm>
            <a:off x="714026" y="1928725"/>
            <a:ext cx="24282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400">
                <a:solidFill>
                  <a:srgbClr val="F3F3F3"/>
                </a:solidFill>
                <a:latin typeface="Roboto Light"/>
                <a:ea typeface="Roboto Light"/>
                <a:cs typeface="Roboto Light"/>
                <a:sym typeface="Roboto Light"/>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82" name="Google Shape;82;p12"/>
          <p:cNvSpPr txBox="1">
            <a:spLocks noGrp="1"/>
          </p:cNvSpPr>
          <p:nvPr>
            <p:ph type="title" idx="2" hasCustomPrompt="1"/>
          </p:nvPr>
        </p:nvSpPr>
        <p:spPr>
          <a:xfrm>
            <a:off x="714032" y="952993"/>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000000"/>
              </a:buClr>
              <a:buSzPts val="4800"/>
              <a:buNone/>
              <a:defRPr sz="4800">
                <a:solidFill>
                  <a:schemeClr val="accent1"/>
                </a:solidFill>
                <a:latin typeface="Anton"/>
                <a:ea typeface="Anton"/>
                <a:cs typeface="Anton"/>
                <a:sym typeface="Anton"/>
              </a:defRPr>
            </a:lvl1pPr>
            <a:lvl2pPr lvl="1"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
        <p:nvSpPr>
          <p:cNvPr id="83" name="Google Shape;83;p12"/>
          <p:cNvSpPr txBox="1">
            <a:spLocks noGrp="1"/>
          </p:cNvSpPr>
          <p:nvPr>
            <p:ph type="ctrTitle" idx="3"/>
          </p:nvPr>
        </p:nvSpPr>
        <p:spPr>
          <a:xfrm>
            <a:off x="3926526" y="1466425"/>
            <a:ext cx="3028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000000"/>
              </a:buClr>
              <a:buSzPts val="1200"/>
              <a:buFont typeface="Advent Pro SemiBold"/>
              <a:buNone/>
              <a:defRPr sz="2000">
                <a:solidFill>
                  <a:schemeClr val="lt2"/>
                </a:solidFill>
                <a:latin typeface="Anton"/>
                <a:ea typeface="Anton"/>
                <a:cs typeface="Anton"/>
                <a:sym typeface="Anton"/>
              </a:defRPr>
            </a:lvl1pPr>
            <a:lvl2pPr lvl="1"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2pPr>
            <a:lvl3pPr lvl="2"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3pPr>
            <a:lvl4pPr lvl="3"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4pPr>
            <a:lvl5pPr lvl="4"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5pPr>
            <a:lvl6pPr lvl="5"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6pPr>
            <a:lvl7pPr lvl="6"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7pPr>
            <a:lvl8pPr lvl="7"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8pPr>
            <a:lvl9pPr lvl="8"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9pPr>
          </a:lstStyle>
          <a:p>
            <a:endParaRPr/>
          </a:p>
        </p:txBody>
      </p:sp>
      <p:sp>
        <p:nvSpPr>
          <p:cNvPr id="84" name="Google Shape;84;p12"/>
          <p:cNvSpPr txBox="1">
            <a:spLocks noGrp="1"/>
          </p:cNvSpPr>
          <p:nvPr>
            <p:ph type="subTitle" idx="4"/>
          </p:nvPr>
        </p:nvSpPr>
        <p:spPr>
          <a:xfrm>
            <a:off x="3926526" y="1928725"/>
            <a:ext cx="24282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400">
                <a:solidFill>
                  <a:srgbClr val="F3F3F3"/>
                </a:solidFill>
                <a:latin typeface="Roboto Light"/>
                <a:ea typeface="Roboto Light"/>
                <a:cs typeface="Roboto Light"/>
                <a:sym typeface="Roboto Light"/>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85" name="Google Shape;85;p12"/>
          <p:cNvSpPr txBox="1">
            <a:spLocks noGrp="1"/>
          </p:cNvSpPr>
          <p:nvPr>
            <p:ph type="title" idx="5" hasCustomPrompt="1"/>
          </p:nvPr>
        </p:nvSpPr>
        <p:spPr>
          <a:xfrm>
            <a:off x="3926532" y="952993"/>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000000"/>
              </a:buClr>
              <a:buSzPts val="4800"/>
              <a:buNone/>
              <a:defRPr sz="4800">
                <a:solidFill>
                  <a:schemeClr val="accent1"/>
                </a:solidFill>
                <a:latin typeface="Anton"/>
                <a:ea typeface="Anton"/>
                <a:cs typeface="Anton"/>
                <a:sym typeface="Anton"/>
              </a:defRPr>
            </a:lvl1pPr>
            <a:lvl2pPr lvl="1"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
        <p:nvSpPr>
          <p:cNvPr id="86" name="Google Shape;86;p12"/>
          <p:cNvSpPr txBox="1">
            <a:spLocks noGrp="1"/>
          </p:cNvSpPr>
          <p:nvPr>
            <p:ph type="ctrTitle" idx="6"/>
          </p:nvPr>
        </p:nvSpPr>
        <p:spPr>
          <a:xfrm>
            <a:off x="714026" y="3420850"/>
            <a:ext cx="3028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000000"/>
              </a:buClr>
              <a:buSzPts val="1200"/>
              <a:buFont typeface="Advent Pro SemiBold"/>
              <a:buNone/>
              <a:defRPr sz="2000">
                <a:solidFill>
                  <a:schemeClr val="lt2"/>
                </a:solidFill>
                <a:latin typeface="Anton"/>
                <a:ea typeface="Anton"/>
                <a:cs typeface="Anton"/>
                <a:sym typeface="Anton"/>
              </a:defRPr>
            </a:lvl1pPr>
            <a:lvl2pPr lvl="1"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2pPr>
            <a:lvl3pPr lvl="2"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3pPr>
            <a:lvl4pPr lvl="3"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4pPr>
            <a:lvl5pPr lvl="4"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5pPr>
            <a:lvl6pPr lvl="5"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6pPr>
            <a:lvl7pPr lvl="6"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7pPr>
            <a:lvl8pPr lvl="7"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8pPr>
            <a:lvl9pPr lvl="8"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9pPr>
          </a:lstStyle>
          <a:p>
            <a:endParaRPr/>
          </a:p>
        </p:txBody>
      </p:sp>
      <p:sp>
        <p:nvSpPr>
          <p:cNvPr id="87" name="Google Shape;87;p12"/>
          <p:cNvSpPr txBox="1">
            <a:spLocks noGrp="1"/>
          </p:cNvSpPr>
          <p:nvPr>
            <p:ph type="subTitle" idx="7"/>
          </p:nvPr>
        </p:nvSpPr>
        <p:spPr>
          <a:xfrm>
            <a:off x="714026" y="3883150"/>
            <a:ext cx="24282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400">
                <a:solidFill>
                  <a:srgbClr val="F3F3F3"/>
                </a:solidFill>
                <a:latin typeface="Roboto Light"/>
                <a:ea typeface="Roboto Light"/>
                <a:cs typeface="Roboto Light"/>
                <a:sym typeface="Roboto Light"/>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88" name="Google Shape;88;p12"/>
          <p:cNvSpPr txBox="1">
            <a:spLocks noGrp="1"/>
          </p:cNvSpPr>
          <p:nvPr>
            <p:ph type="title" idx="8" hasCustomPrompt="1"/>
          </p:nvPr>
        </p:nvSpPr>
        <p:spPr>
          <a:xfrm>
            <a:off x="714032" y="2907418"/>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000000"/>
              </a:buClr>
              <a:buSzPts val="4800"/>
              <a:buNone/>
              <a:defRPr sz="4800">
                <a:solidFill>
                  <a:schemeClr val="accent1"/>
                </a:solidFill>
                <a:latin typeface="Anton"/>
                <a:ea typeface="Anton"/>
                <a:cs typeface="Anton"/>
                <a:sym typeface="Anton"/>
              </a:defRPr>
            </a:lvl1pPr>
            <a:lvl2pPr lvl="1"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
        <p:nvSpPr>
          <p:cNvPr id="89" name="Google Shape;89;p12"/>
          <p:cNvSpPr txBox="1">
            <a:spLocks noGrp="1"/>
          </p:cNvSpPr>
          <p:nvPr>
            <p:ph type="ctrTitle" idx="9"/>
          </p:nvPr>
        </p:nvSpPr>
        <p:spPr>
          <a:xfrm>
            <a:off x="3926526" y="3420850"/>
            <a:ext cx="3028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000000"/>
              </a:buClr>
              <a:buSzPts val="1200"/>
              <a:buFont typeface="Advent Pro SemiBold"/>
              <a:buNone/>
              <a:defRPr sz="2000">
                <a:solidFill>
                  <a:schemeClr val="lt2"/>
                </a:solidFill>
                <a:latin typeface="Anton"/>
                <a:ea typeface="Anton"/>
                <a:cs typeface="Anton"/>
                <a:sym typeface="Anton"/>
              </a:defRPr>
            </a:lvl1pPr>
            <a:lvl2pPr lvl="1"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2pPr>
            <a:lvl3pPr lvl="2"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3pPr>
            <a:lvl4pPr lvl="3"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4pPr>
            <a:lvl5pPr lvl="4"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5pPr>
            <a:lvl6pPr lvl="5"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6pPr>
            <a:lvl7pPr lvl="6"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7pPr>
            <a:lvl8pPr lvl="7"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8pPr>
            <a:lvl9pPr lvl="8" rtl="0">
              <a:spcBef>
                <a:spcPts val="0"/>
              </a:spcBef>
              <a:spcAft>
                <a:spcPts val="0"/>
              </a:spcAft>
              <a:buClr>
                <a:srgbClr val="000000"/>
              </a:buClr>
              <a:buSzPts val="1200"/>
              <a:buFont typeface="Advent Pro SemiBold"/>
              <a:buNone/>
              <a:defRPr sz="1200">
                <a:solidFill>
                  <a:srgbClr val="000000"/>
                </a:solidFill>
                <a:latin typeface="Advent Pro SemiBold"/>
                <a:ea typeface="Advent Pro SemiBold"/>
                <a:cs typeface="Advent Pro SemiBold"/>
                <a:sym typeface="Advent Pro SemiBold"/>
              </a:defRPr>
            </a:lvl9pPr>
          </a:lstStyle>
          <a:p>
            <a:endParaRPr/>
          </a:p>
        </p:txBody>
      </p:sp>
      <p:sp>
        <p:nvSpPr>
          <p:cNvPr id="90" name="Google Shape;90;p12"/>
          <p:cNvSpPr txBox="1">
            <a:spLocks noGrp="1"/>
          </p:cNvSpPr>
          <p:nvPr>
            <p:ph type="subTitle" idx="13"/>
          </p:nvPr>
        </p:nvSpPr>
        <p:spPr>
          <a:xfrm>
            <a:off x="3926526" y="3883150"/>
            <a:ext cx="24282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400">
                <a:solidFill>
                  <a:srgbClr val="F3F3F3"/>
                </a:solidFill>
                <a:latin typeface="Roboto Light"/>
                <a:ea typeface="Roboto Light"/>
                <a:cs typeface="Roboto Light"/>
                <a:sym typeface="Roboto Light"/>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91" name="Google Shape;91;p12"/>
          <p:cNvSpPr txBox="1">
            <a:spLocks noGrp="1"/>
          </p:cNvSpPr>
          <p:nvPr>
            <p:ph type="title" idx="14" hasCustomPrompt="1"/>
          </p:nvPr>
        </p:nvSpPr>
        <p:spPr>
          <a:xfrm>
            <a:off x="3926532" y="2907418"/>
            <a:ext cx="17538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000000"/>
              </a:buClr>
              <a:buSzPts val="4800"/>
              <a:buNone/>
              <a:defRPr sz="4800">
                <a:solidFill>
                  <a:schemeClr val="accent1"/>
                </a:solidFill>
                <a:latin typeface="Anton"/>
                <a:ea typeface="Anton"/>
                <a:cs typeface="Anton"/>
                <a:sym typeface="Anton"/>
              </a:defRPr>
            </a:lvl1pPr>
            <a:lvl2pPr lvl="1"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000000"/>
              </a:buClr>
              <a:buSzPts val="4800"/>
              <a:buFont typeface="Fira Sans Extra Condensed Medium"/>
              <a:buNone/>
              <a:defRPr sz="48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hree columns">
  <p:cSld name="CUSTOM_1_1">
    <p:bg>
      <p:bgPr>
        <a:solidFill>
          <a:schemeClr val="lt1"/>
        </a:solidFill>
        <a:effectLst/>
      </p:bgPr>
    </p:bg>
    <p:spTree>
      <p:nvGrpSpPr>
        <p:cNvPr id="1" name="Shape 98"/>
        <p:cNvGrpSpPr/>
        <p:nvPr/>
      </p:nvGrpSpPr>
      <p:grpSpPr>
        <a:xfrm>
          <a:off x="0" y="0"/>
          <a:ext cx="0" cy="0"/>
          <a:chOff x="0" y="0"/>
          <a:chExt cx="0" cy="0"/>
        </a:xfrm>
      </p:grpSpPr>
      <p:grpSp>
        <p:nvGrpSpPr>
          <p:cNvPr id="99" name="Google Shape;99;p14"/>
          <p:cNvGrpSpPr/>
          <p:nvPr/>
        </p:nvGrpSpPr>
        <p:grpSpPr>
          <a:xfrm rot="10800000" flipH="1">
            <a:off x="1" y="-36150"/>
            <a:ext cx="9036774" cy="5175000"/>
            <a:chOff x="1" y="-36150"/>
            <a:chExt cx="9036774" cy="5175000"/>
          </a:xfrm>
        </p:grpSpPr>
        <p:grpSp>
          <p:nvGrpSpPr>
            <p:cNvPr id="100" name="Google Shape;100;p14"/>
            <p:cNvGrpSpPr/>
            <p:nvPr/>
          </p:nvGrpSpPr>
          <p:grpSpPr>
            <a:xfrm flipH="1">
              <a:off x="643751" y="-36150"/>
              <a:ext cx="8393024" cy="5175000"/>
              <a:chOff x="752951" y="-36150"/>
              <a:chExt cx="8393024" cy="5175000"/>
            </a:xfrm>
          </p:grpSpPr>
          <p:sp>
            <p:nvSpPr>
              <p:cNvPr id="101" name="Google Shape;101;p14"/>
              <p:cNvSpPr/>
              <p:nvPr/>
            </p:nvSpPr>
            <p:spPr>
              <a:xfrm>
                <a:off x="5886775" y="-11200"/>
                <a:ext cx="32592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4"/>
              <p:cNvSpPr/>
              <p:nvPr/>
            </p:nvSpPr>
            <p:spPr>
              <a:xfrm rot="-5400000">
                <a:off x="748901" y="-32100"/>
                <a:ext cx="5175000" cy="51669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3" name="Google Shape;103;p14"/>
            <p:cNvGrpSpPr/>
            <p:nvPr/>
          </p:nvGrpSpPr>
          <p:grpSpPr>
            <a:xfrm flipH="1">
              <a:off x="1" y="-36150"/>
              <a:ext cx="8393024" cy="5175000"/>
              <a:chOff x="752951" y="-36150"/>
              <a:chExt cx="8393024" cy="5175000"/>
            </a:xfrm>
          </p:grpSpPr>
          <p:sp>
            <p:nvSpPr>
              <p:cNvPr id="104" name="Google Shape;104;p14"/>
              <p:cNvSpPr/>
              <p:nvPr/>
            </p:nvSpPr>
            <p:spPr>
              <a:xfrm>
                <a:off x="5886775" y="-11200"/>
                <a:ext cx="3259200" cy="5143500"/>
              </a:xfrm>
              <a:prstGeom prst="rect">
                <a:avLst/>
              </a:prstGeom>
              <a:solidFill>
                <a:srgbClr val="C9D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4"/>
              <p:cNvSpPr/>
              <p:nvPr/>
            </p:nvSpPr>
            <p:spPr>
              <a:xfrm rot="-5400000">
                <a:off x="748901" y="-32100"/>
                <a:ext cx="5175000" cy="5166900"/>
              </a:xfrm>
              <a:prstGeom prst="rtTriangle">
                <a:avLst/>
              </a:prstGeom>
              <a:solidFill>
                <a:srgbClr val="C9D4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06" name="Google Shape;106;p14"/>
          <p:cNvSpPr/>
          <p:nvPr/>
        </p:nvSpPr>
        <p:spPr>
          <a:xfrm>
            <a:off x="0" y="2850275"/>
            <a:ext cx="9144000" cy="2293200"/>
          </a:xfrm>
          <a:prstGeom prst="snip1Rect">
            <a:avLst>
              <a:gd name="adj" fmla="val 0"/>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4"/>
          <p:cNvSpPr txBox="1">
            <a:spLocks noGrp="1"/>
          </p:cNvSpPr>
          <p:nvPr>
            <p:ph type="ctrTitle"/>
          </p:nvPr>
        </p:nvSpPr>
        <p:spPr>
          <a:xfrm>
            <a:off x="1010448" y="2317675"/>
            <a:ext cx="1630800" cy="3864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rgbClr val="000000"/>
              </a:buClr>
              <a:buSzPts val="1800"/>
              <a:buFont typeface="Fira Sans Condensed Medium"/>
              <a:buNone/>
              <a:defRPr sz="2400">
                <a:solidFill>
                  <a:srgbClr val="F9C358"/>
                </a:solidFill>
                <a:latin typeface="Anton"/>
                <a:ea typeface="Anton"/>
                <a:cs typeface="Anton"/>
                <a:sym typeface="Anton"/>
              </a:defRPr>
            </a:lvl1pPr>
            <a:lvl2pPr lvl="1"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2pPr>
            <a:lvl3pPr lvl="2"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3pPr>
            <a:lvl4pPr lvl="3"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4pPr>
            <a:lvl5pPr lvl="4"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5pPr>
            <a:lvl6pPr lvl="5"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6pPr>
            <a:lvl7pPr lvl="6"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7pPr>
            <a:lvl8pPr lvl="7"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8pPr>
            <a:lvl9pPr lvl="8"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9pPr>
          </a:lstStyle>
          <a:p>
            <a:endParaRPr/>
          </a:p>
        </p:txBody>
      </p:sp>
      <p:sp>
        <p:nvSpPr>
          <p:cNvPr id="108" name="Google Shape;108;p14"/>
          <p:cNvSpPr txBox="1">
            <a:spLocks noGrp="1"/>
          </p:cNvSpPr>
          <p:nvPr>
            <p:ph type="subTitle" idx="1"/>
          </p:nvPr>
        </p:nvSpPr>
        <p:spPr>
          <a:xfrm>
            <a:off x="714051" y="3181675"/>
            <a:ext cx="22236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000"/>
              <a:buNone/>
              <a:defRPr sz="1400">
                <a:solidFill>
                  <a:srgbClr val="F3F3F3"/>
                </a:solidFill>
                <a:latin typeface="Roboto Light"/>
                <a:ea typeface="Roboto Light"/>
                <a:cs typeface="Roboto Light"/>
                <a:sym typeface="Roboto Light"/>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09" name="Google Shape;109;p14"/>
          <p:cNvSpPr txBox="1">
            <a:spLocks noGrp="1"/>
          </p:cNvSpPr>
          <p:nvPr>
            <p:ph type="ctrTitle" idx="2"/>
          </p:nvPr>
        </p:nvSpPr>
        <p:spPr>
          <a:xfrm>
            <a:off x="3756526" y="2317675"/>
            <a:ext cx="1630800" cy="3864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rgbClr val="000000"/>
              </a:buClr>
              <a:buSzPts val="1800"/>
              <a:buFont typeface="Fira Sans Condensed Medium"/>
              <a:buNone/>
              <a:defRPr sz="2400">
                <a:solidFill>
                  <a:srgbClr val="F9C358"/>
                </a:solidFill>
                <a:latin typeface="Anton"/>
                <a:ea typeface="Anton"/>
                <a:cs typeface="Anton"/>
                <a:sym typeface="Anton"/>
              </a:defRPr>
            </a:lvl1pPr>
            <a:lvl2pPr lvl="1"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2pPr>
            <a:lvl3pPr lvl="2"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3pPr>
            <a:lvl4pPr lvl="3"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4pPr>
            <a:lvl5pPr lvl="4"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5pPr>
            <a:lvl6pPr lvl="5"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6pPr>
            <a:lvl7pPr lvl="6"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7pPr>
            <a:lvl8pPr lvl="7"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8pPr>
            <a:lvl9pPr lvl="8"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9pPr>
          </a:lstStyle>
          <a:p>
            <a:endParaRPr/>
          </a:p>
        </p:txBody>
      </p:sp>
      <p:sp>
        <p:nvSpPr>
          <p:cNvPr id="110" name="Google Shape;110;p14"/>
          <p:cNvSpPr txBox="1">
            <a:spLocks noGrp="1"/>
          </p:cNvSpPr>
          <p:nvPr>
            <p:ph type="subTitle" idx="3"/>
          </p:nvPr>
        </p:nvSpPr>
        <p:spPr>
          <a:xfrm>
            <a:off x="3460203" y="3181675"/>
            <a:ext cx="22236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000"/>
              <a:buNone/>
              <a:defRPr sz="1400">
                <a:solidFill>
                  <a:srgbClr val="F3F3F3"/>
                </a:solidFill>
                <a:latin typeface="Roboto Light"/>
                <a:ea typeface="Roboto Light"/>
                <a:cs typeface="Roboto Light"/>
                <a:sym typeface="Roboto Light"/>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11" name="Google Shape;111;p14"/>
          <p:cNvSpPr txBox="1">
            <a:spLocks noGrp="1"/>
          </p:cNvSpPr>
          <p:nvPr>
            <p:ph type="ctrTitle" idx="4"/>
          </p:nvPr>
        </p:nvSpPr>
        <p:spPr>
          <a:xfrm>
            <a:off x="6502748" y="2317675"/>
            <a:ext cx="1630800" cy="3864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rgbClr val="000000"/>
              </a:buClr>
              <a:buSzPts val="1800"/>
              <a:buFont typeface="Fira Sans Condensed Medium"/>
              <a:buNone/>
              <a:defRPr sz="2400">
                <a:solidFill>
                  <a:srgbClr val="F9C358"/>
                </a:solidFill>
                <a:latin typeface="Anton"/>
                <a:ea typeface="Anton"/>
                <a:cs typeface="Anton"/>
                <a:sym typeface="Anton"/>
              </a:defRPr>
            </a:lvl1pPr>
            <a:lvl2pPr lvl="1"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2pPr>
            <a:lvl3pPr lvl="2"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3pPr>
            <a:lvl4pPr lvl="3"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4pPr>
            <a:lvl5pPr lvl="4"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5pPr>
            <a:lvl6pPr lvl="5"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6pPr>
            <a:lvl7pPr lvl="6"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7pPr>
            <a:lvl8pPr lvl="7"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8pPr>
            <a:lvl9pPr lvl="8" algn="ctr" rtl="0">
              <a:spcBef>
                <a:spcPts val="0"/>
              </a:spcBef>
              <a:spcAft>
                <a:spcPts val="0"/>
              </a:spcAft>
              <a:buClr>
                <a:srgbClr val="000000"/>
              </a:buClr>
              <a:buSzPts val="1800"/>
              <a:buFont typeface="Fira Sans Condensed Medium"/>
              <a:buNone/>
              <a:defRPr sz="1800">
                <a:solidFill>
                  <a:srgbClr val="000000"/>
                </a:solidFill>
                <a:latin typeface="Fira Sans Condensed Medium"/>
                <a:ea typeface="Fira Sans Condensed Medium"/>
                <a:cs typeface="Fira Sans Condensed Medium"/>
                <a:sym typeface="Fira Sans Condensed Medium"/>
              </a:defRPr>
            </a:lvl9pPr>
          </a:lstStyle>
          <a:p>
            <a:endParaRPr/>
          </a:p>
        </p:txBody>
      </p:sp>
      <p:sp>
        <p:nvSpPr>
          <p:cNvPr id="112" name="Google Shape;112;p14"/>
          <p:cNvSpPr txBox="1">
            <a:spLocks noGrp="1"/>
          </p:cNvSpPr>
          <p:nvPr>
            <p:ph type="subTitle" idx="5"/>
          </p:nvPr>
        </p:nvSpPr>
        <p:spPr>
          <a:xfrm>
            <a:off x="6206390" y="3181675"/>
            <a:ext cx="22236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1000"/>
              <a:buNone/>
              <a:defRPr sz="1400">
                <a:solidFill>
                  <a:srgbClr val="F3F3F3"/>
                </a:solidFill>
                <a:latin typeface="Roboto Light"/>
                <a:ea typeface="Roboto Light"/>
                <a:cs typeface="Roboto Light"/>
                <a:sym typeface="Roboto Light"/>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13" name="Google Shape;113;p14"/>
          <p:cNvSpPr txBox="1">
            <a:spLocks noGrp="1"/>
          </p:cNvSpPr>
          <p:nvPr>
            <p:ph type="ctrTitle" idx="6"/>
          </p:nvPr>
        </p:nvSpPr>
        <p:spPr>
          <a:xfrm>
            <a:off x="714025" y="409525"/>
            <a:ext cx="3666900" cy="934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000000"/>
              </a:buClr>
              <a:buSzPts val="3600"/>
              <a:buNone/>
              <a:defRPr sz="3000">
                <a:solidFill>
                  <a:srgbClr val="0E2138"/>
                </a:solidFill>
                <a:latin typeface="Anton"/>
                <a:ea typeface="Anton"/>
                <a:cs typeface="Anton"/>
                <a:sym typeface="Anton"/>
              </a:defRPr>
            </a:lvl1pPr>
            <a:lvl2pPr lvl="1" algn="ctr" rtl="0">
              <a:spcBef>
                <a:spcPts val="0"/>
              </a:spcBef>
              <a:spcAft>
                <a:spcPts val="0"/>
              </a:spcAft>
              <a:buClr>
                <a:srgbClr val="D9D9D9"/>
              </a:buClr>
              <a:buSzPts val="1800"/>
              <a:buNone/>
              <a:defRPr sz="1800">
                <a:solidFill>
                  <a:srgbClr val="D9D9D9"/>
                </a:solidFill>
              </a:defRPr>
            </a:lvl2pPr>
            <a:lvl3pPr lvl="2" algn="ctr" rtl="0">
              <a:spcBef>
                <a:spcPts val="0"/>
              </a:spcBef>
              <a:spcAft>
                <a:spcPts val="0"/>
              </a:spcAft>
              <a:buClr>
                <a:srgbClr val="D9D9D9"/>
              </a:buClr>
              <a:buSzPts val="1800"/>
              <a:buNone/>
              <a:defRPr sz="1800">
                <a:solidFill>
                  <a:srgbClr val="D9D9D9"/>
                </a:solidFill>
              </a:defRPr>
            </a:lvl3pPr>
            <a:lvl4pPr lvl="3" algn="ctr" rtl="0">
              <a:spcBef>
                <a:spcPts val="0"/>
              </a:spcBef>
              <a:spcAft>
                <a:spcPts val="0"/>
              </a:spcAft>
              <a:buClr>
                <a:srgbClr val="D9D9D9"/>
              </a:buClr>
              <a:buSzPts val="1800"/>
              <a:buNone/>
              <a:defRPr sz="1800">
                <a:solidFill>
                  <a:srgbClr val="D9D9D9"/>
                </a:solidFill>
              </a:defRPr>
            </a:lvl4pPr>
            <a:lvl5pPr lvl="4" algn="ctr" rtl="0">
              <a:spcBef>
                <a:spcPts val="0"/>
              </a:spcBef>
              <a:spcAft>
                <a:spcPts val="0"/>
              </a:spcAft>
              <a:buClr>
                <a:srgbClr val="D9D9D9"/>
              </a:buClr>
              <a:buSzPts val="1800"/>
              <a:buNone/>
              <a:defRPr sz="1800">
                <a:solidFill>
                  <a:srgbClr val="D9D9D9"/>
                </a:solidFill>
              </a:defRPr>
            </a:lvl5pPr>
            <a:lvl6pPr lvl="5" algn="ctr" rtl="0">
              <a:spcBef>
                <a:spcPts val="0"/>
              </a:spcBef>
              <a:spcAft>
                <a:spcPts val="0"/>
              </a:spcAft>
              <a:buClr>
                <a:srgbClr val="D9D9D9"/>
              </a:buClr>
              <a:buSzPts val="1800"/>
              <a:buNone/>
              <a:defRPr sz="1800">
                <a:solidFill>
                  <a:srgbClr val="D9D9D9"/>
                </a:solidFill>
              </a:defRPr>
            </a:lvl6pPr>
            <a:lvl7pPr lvl="6" algn="ctr" rtl="0">
              <a:spcBef>
                <a:spcPts val="0"/>
              </a:spcBef>
              <a:spcAft>
                <a:spcPts val="0"/>
              </a:spcAft>
              <a:buClr>
                <a:srgbClr val="D9D9D9"/>
              </a:buClr>
              <a:buSzPts val="1800"/>
              <a:buNone/>
              <a:defRPr sz="1800">
                <a:solidFill>
                  <a:srgbClr val="D9D9D9"/>
                </a:solidFill>
              </a:defRPr>
            </a:lvl7pPr>
            <a:lvl8pPr lvl="7" algn="ctr" rtl="0">
              <a:spcBef>
                <a:spcPts val="0"/>
              </a:spcBef>
              <a:spcAft>
                <a:spcPts val="0"/>
              </a:spcAft>
              <a:buClr>
                <a:srgbClr val="D9D9D9"/>
              </a:buClr>
              <a:buSzPts val="1800"/>
              <a:buNone/>
              <a:defRPr sz="1800">
                <a:solidFill>
                  <a:srgbClr val="D9D9D9"/>
                </a:solidFill>
              </a:defRPr>
            </a:lvl8pPr>
            <a:lvl9pPr lvl="8" algn="ctr" rtl="0">
              <a:spcBef>
                <a:spcPts val="0"/>
              </a:spcBef>
              <a:spcAft>
                <a:spcPts val="0"/>
              </a:spcAft>
              <a:buClr>
                <a:srgbClr val="D9D9D9"/>
              </a:buClr>
              <a:buSzPts val="1800"/>
              <a:buNone/>
              <a:defRPr sz="1800">
                <a:solidFill>
                  <a:srgbClr val="D9D9D9"/>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p:cSld name="CAPTION_ONLY_1">
    <p:spTree>
      <p:nvGrpSpPr>
        <p:cNvPr id="1" name="Shape 114"/>
        <p:cNvGrpSpPr/>
        <p:nvPr/>
      </p:nvGrpSpPr>
      <p:grpSpPr>
        <a:xfrm>
          <a:off x="0" y="0"/>
          <a:ext cx="0" cy="0"/>
          <a:chOff x="0" y="0"/>
          <a:chExt cx="0" cy="0"/>
        </a:xfrm>
      </p:grpSpPr>
      <p:sp>
        <p:nvSpPr>
          <p:cNvPr id="115" name="Google Shape;115;p15"/>
          <p:cNvSpPr/>
          <p:nvPr/>
        </p:nvSpPr>
        <p:spPr>
          <a:xfrm flipH="1">
            <a:off x="4572000" y="200"/>
            <a:ext cx="4572000" cy="5143500"/>
          </a:xfrm>
          <a:prstGeom prst="snip1Rect">
            <a:avLst>
              <a:gd name="adj" fmla="val 21499"/>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5"/>
          <p:cNvSpPr/>
          <p:nvPr/>
        </p:nvSpPr>
        <p:spPr>
          <a:xfrm>
            <a:off x="0" y="200"/>
            <a:ext cx="4572000" cy="5143500"/>
          </a:xfrm>
          <a:prstGeom prst="snip1Rect">
            <a:avLst>
              <a:gd name="adj" fmla="val 21499"/>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5"/>
          <p:cNvSpPr txBox="1">
            <a:spLocks noGrp="1"/>
          </p:cNvSpPr>
          <p:nvPr>
            <p:ph type="ctrTitle"/>
          </p:nvPr>
        </p:nvSpPr>
        <p:spPr>
          <a:xfrm>
            <a:off x="714025" y="409525"/>
            <a:ext cx="3666900" cy="934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2"/>
              </a:buClr>
              <a:buSzPts val="3600"/>
              <a:buNone/>
              <a:defRPr sz="3000">
                <a:solidFill>
                  <a:schemeClr val="lt2"/>
                </a:solidFill>
                <a:latin typeface="Anton"/>
                <a:ea typeface="Anton"/>
                <a:cs typeface="Anton"/>
                <a:sym typeface="Anton"/>
              </a:defRPr>
            </a:lvl1pPr>
            <a:lvl2pPr lvl="1" algn="ctr" rtl="0">
              <a:spcBef>
                <a:spcPts val="0"/>
              </a:spcBef>
              <a:spcAft>
                <a:spcPts val="0"/>
              </a:spcAft>
              <a:buClr>
                <a:srgbClr val="D9D9D9"/>
              </a:buClr>
              <a:buSzPts val="1800"/>
              <a:buNone/>
              <a:defRPr sz="1800">
                <a:solidFill>
                  <a:srgbClr val="D9D9D9"/>
                </a:solidFill>
              </a:defRPr>
            </a:lvl2pPr>
            <a:lvl3pPr lvl="2" algn="ctr" rtl="0">
              <a:spcBef>
                <a:spcPts val="0"/>
              </a:spcBef>
              <a:spcAft>
                <a:spcPts val="0"/>
              </a:spcAft>
              <a:buClr>
                <a:srgbClr val="D9D9D9"/>
              </a:buClr>
              <a:buSzPts val="1800"/>
              <a:buNone/>
              <a:defRPr sz="1800">
                <a:solidFill>
                  <a:srgbClr val="D9D9D9"/>
                </a:solidFill>
              </a:defRPr>
            </a:lvl3pPr>
            <a:lvl4pPr lvl="3" algn="ctr" rtl="0">
              <a:spcBef>
                <a:spcPts val="0"/>
              </a:spcBef>
              <a:spcAft>
                <a:spcPts val="0"/>
              </a:spcAft>
              <a:buClr>
                <a:srgbClr val="D9D9D9"/>
              </a:buClr>
              <a:buSzPts val="1800"/>
              <a:buNone/>
              <a:defRPr sz="1800">
                <a:solidFill>
                  <a:srgbClr val="D9D9D9"/>
                </a:solidFill>
              </a:defRPr>
            </a:lvl4pPr>
            <a:lvl5pPr lvl="4" algn="ctr" rtl="0">
              <a:spcBef>
                <a:spcPts val="0"/>
              </a:spcBef>
              <a:spcAft>
                <a:spcPts val="0"/>
              </a:spcAft>
              <a:buClr>
                <a:srgbClr val="D9D9D9"/>
              </a:buClr>
              <a:buSzPts val="1800"/>
              <a:buNone/>
              <a:defRPr sz="1800">
                <a:solidFill>
                  <a:srgbClr val="D9D9D9"/>
                </a:solidFill>
              </a:defRPr>
            </a:lvl5pPr>
            <a:lvl6pPr lvl="5" algn="ctr" rtl="0">
              <a:spcBef>
                <a:spcPts val="0"/>
              </a:spcBef>
              <a:spcAft>
                <a:spcPts val="0"/>
              </a:spcAft>
              <a:buClr>
                <a:srgbClr val="D9D9D9"/>
              </a:buClr>
              <a:buSzPts val="1800"/>
              <a:buNone/>
              <a:defRPr sz="1800">
                <a:solidFill>
                  <a:srgbClr val="D9D9D9"/>
                </a:solidFill>
              </a:defRPr>
            </a:lvl6pPr>
            <a:lvl7pPr lvl="6" algn="ctr" rtl="0">
              <a:spcBef>
                <a:spcPts val="0"/>
              </a:spcBef>
              <a:spcAft>
                <a:spcPts val="0"/>
              </a:spcAft>
              <a:buClr>
                <a:srgbClr val="D9D9D9"/>
              </a:buClr>
              <a:buSzPts val="1800"/>
              <a:buNone/>
              <a:defRPr sz="1800">
                <a:solidFill>
                  <a:srgbClr val="D9D9D9"/>
                </a:solidFill>
              </a:defRPr>
            </a:lvl7pPr>
            <a:lvl8pPr lvl="7" algn="ctr" rtl="0">
              <a:spcBef>
                <a:spcPts val="0"/>
              </a:spcBef>
              <a:spcAft>
                <a:spcPts val="0"/>
              </a:spcAft>
              <a:buClr>
                <a:srgbClr val="D9D9D9"/>
              </a:buClr>
              <a:buSzPts val="1800"/>
              <a:buNone/>
              <a:defRPr sz="1800">
                <a:solidFill>
                  <a:srgbClr val="D9D9D9"/>
                </a:solidFill>
              </a:defRPr>
            </a:lvl8pPr>
            <a:lvl9pPr lvl="8" algn="ctr" rtl="0">
              <a:spcBef>
                <a:spcPts val="0"/>
              </a:spcBef>
              <a:spcAft>
                <a:spcPts val="0"/>
              </a:spcAft>
              <a:buClr>
                <a:srgbClr val="D9D9D9"/>
              </a:buClr>
              <a:buSzPts val="1800"/>
              <a:buNone/>
              <a:defRPr sz="1800">
                <a:solidFill>
                  <a:srgbClr val="D9D9D9"/>
                </a:solidFill>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1">
  <p:cSld name="CAPTION_ONLY_1_1">
    <p:bg>
      <p:bgPr>
        <a:solidFill>
          <a:schemeClr val="dk1"/>
        </a:solidFill>
        <a:effectLst/>
      </p:bgPr>
    </p:bg>
    <p:spTree>
      <p:nvGrpSpPr>
        <p:cNvPr id="1" name="Shape 132"/>
        <p:cNvGrpSpPr/>
        <p:nvPr/>
      </p:nvGrpSpPr>
      <p:grpSpPr>
        <a:xfrm>
          <a:off x="0" y="0"/>
          <a:ext cx="0" cy="0"/>
          <a:chOff x="0" y="0"/>
          <a:chExt cx="0" cy="0"/>
        </a:xfrm>
      </p:grpSpPr>
      <p:sp>
        <p:nvSpPr>
          <p:cNvPr id="133" name="Google Shape;133;p17"/>
          <p:cNvSpPr txBox="1">
            <a:spLocks noGrp="1"/>
          </p:cNvSpPr>
          <p:nvPr>
            <p:ph type="ctrTitle"/>
          </p:nvPr>
        </p:nvSpPr>
        <p:spPr>
          <a:xfrm>
            <a:off x="714025" y="409525"/>
            <a:ext cx="3666900" cy="934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2"/>
              </a:buClr>
              <a:buSzPts val="3600"/>
              <a:buNone/>
              <a:defRPr sz="3000">
                <a:solidFill>
                  <a:schemeClr val="lt2"/>
                </a:solidFill>
                <a:latin typeface="Anton"/>
                <a:ea typeface="Anton"/>
                <a:cs typeface="Anton"/>
                <a:sym typeface="Anton"/>
              </a:defRPr>
            </a:lvl1pPr>
            <a:lvl2pPr lvl="1" algn="ctr" rtl="0">
              <a:spcBef>
                <a:spcPts val="0"/>
              </a:spcBef>
              <a:spcAft>
                <a:spcPts val="0"/>
              </a:spcAft>
              <a:buClr>
                <a:srgbClr val="D9D9D9"/>
              </a:buClr>
              <a:buSzPts val="1800"/>
              <a:buNone/>
              <a:defRPr sz="1800">
                <a:solidFill>
                  <a:srgbClr val="D9D9D9"/>
                </a:solidFill>
              </a:defRPr>
            </a:lvl2pPr>
            <a:lvl3pPr lvl="2" algn="ctr" rtl="0">
              <a:spcBef>
                <a:spcPts val="0"/>
              </a:spcBef>
              <a:spcAft>
                <a:spcPts val="0"/>
              </a:spcAft>
              <a:buClr>
                <a:srgbClr val="D9D9D9"/>
              </a:buClr>
              <a:buSzPts val="1800"/>
              <a:buNone/>
              <a:defRPr sz="1800">
                <a:solidFill>
                  <a:srgbClr val="D9D9D9"/>
                </a:solidFill>
              </a:defRPr>
            </a:lvl3pPr>
            <a:lvl4pPr lvl="3" algn="ctr" rtl="0">
              <a:spcBef>
                <a:spcPts val="0"/>
              </a:spcBef>
              <a:spcAft>
                <a:spcPts val="0"/>
              </a:spcAft>
              <a:buClr>
                <a:srgbClr val="D9D9D9"/>
              </a:buClr>
              <a:buSzPts val="1800"/>
              <a:buNone/>
              <a:defRPr sz="1800">
                <a:solidFill>
                  <a:srgbClr val="D9D9D9"/>
                </a:solidFill>
              </a:defRPr>
            </a:lvl4pPr>
            <a:lvl5pPr lvl="4" algn="ctr" rtl="0">
              <a:spcBef>
                <a:spcPts val="0"/>
              </a:spcBef>
              <a:spcAft>
                <a:spcPts val="0"/>
              </a:spcAft>
              <a:buClr>
                <a:srgbClr val="D9D9D9"/>
              </a:buClr>
              <a:buSzPts val="1800"/>
              <a:buNone/>
              <a:defRPr sz="1800">
                <a:solidFill>
                  <a:srgbClr val="D9D9D9"/>
                </a:solidFill>
              </a:defRPr>
            </a:lvl5pPr>
            <a:lvl6pPr lvl="5" algn="ctr" rtl="0">
              <a:spcBef>
                <a:spcPts val="0"/>
              </a:spcBef>
              <a:spcAft>
                <a:spcPts val="0"/>
              </a:spcAft>
              <a:buClr>
                <a:srgbClr val="D9D9D9"/>
              </a:buClr>
              <a:buSzPts val="1800"/>
              <a:buNone/>
              <a:defRPr sz="1800">
                <a:solidFill>
                  <a:srgbClr val="D9D9D9"/>
                </a:solidFill>
              </a:defRPr>
            </a:lvl6pPr>
            <a:lvl7pPr lvl="6" algn="ctr" rtl="0">
              <a:spcBef>
                <a:spcPts val="0"/>
              </a:spcBef>
              <a:spcAft>
                <a:spcPts val="0"/>
              </a:spcAft>
              <a:buClr>
                <a:srgbClr val="D9D9D9"/>
              </a:buClr>
              <a:buSzPts val="1800"/>
              <a:buNone/>
              <a:defRPr sz="1800">
                <a:solidFill>
                  <a:srgbClr val="D9D9D9"/>
                </a:solidFill>
              </a:defRPr>
            </a:lvl7pPr>
            <a:lvl8pPr lvl="7" algn="ctr" rtl="0">
              <a:spcBef>
                <a:spcPts val="0"/>
              </a:spcBef>
              <a:spcAft>
                <a:spcPts val="0"/>
              </a:spcAft>
              <a:buClr>
                <a:srgbClr val="D9D9D9"/>
              </a:buClr>
              <a:buSzPts val="1800"/>
              <a:buNone/>
              <a:defRPr sz="1800">
                <a:solidFill>
                  <a:srgbClr val="D9D9D9"/>
                </a:solidFill>
              </a:defRPr>
            </a:lvl8pPr>
            <a:lvl9pPr lvl="8" algn="ctr" rtl="0">
              <a:spcBef>
                <a:spcPts val="0"/>
              </a:spcBef>
              <a:spcAft>
                <a:spcPts val="0"/>
              </a:spcAft>
              <a:buClr>
                <a:srgbClr val="D9D9D9"/>
              </a:buClr>
              <a:buSzPts val="1800"/>
              <a:buNone/>
              <a:defRPr sz="1800">
                <a:solidFill>
                  <a:srgbClr val="D9D9D9"/>
                </a:solidFill>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ext">
  <p:cSld name="CUSTOM_2_1">
    <p:spTree>
      <p:nvGrpSpPr>
        <p:cNvPr id="1" name="Shape 144"/>
        <p:cNvGrpSpPr/>
        <p:nvPr/>
      </p:nvGrpSpPr>
      <p:grpSpPr>
        <a:xfrm>
          <a:off x="0" y="0"/>
          <a:ext cx="0" cy="0"/>
          <a:chOff x="0" y="0"/>
          <a:chExt cx="0" cy="0"/>
        </a:xfrm>
      </p:grpSpPr>
      <p:sp>
        <p:nvSpPr>
          <p:cNvPr id="145" name="Google Shape;145;p19"/>
          <p:cNvSpPr/>
          <p:nvPr/>
        </p:nvSpPr>
        <p:spPr>
          <a:xfrm>
            <a:off x="0" y="200"/>
            <a:ext cx="4572000" cy="5143500"/>
          </a:xfrm>
          <a:prstGeom prst="snip1Rect">
            <a:avLst>
              <a:gd name="adj" fmla="val 21499"/>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9"/>
          <p:cNvSpPr txBox="1">
            <a:spLocks noGrp="1"/>
          </p:cNvSpPr>
          <p:nvPr>
            <p:ph type="ctrTitle"/>
          </p:nvPr>
        </p:nvSpPr>
        <p:spPr>
          <a:xfrm>
            <a:off x="714025" y="2225550"/>
            <a:ext cx="1921500" cy="11154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rgbClr val="000000"/>
              </a:buClr>
              <a:buSzPts val="1800"/>
              <a:buNone/>
              <a:defRPr sz="2400">
                <a:solidFill>
                  <a:schemeClr val="lt2"/>
                </a:solidFill>
              </a:defRPr>
            </a:lvl1pPr>
            <a:lvl2pPr lvl="1" algn="ctr" rtl="0">
              <a:spcBef>
                <a:spcPts val="0"/>
              </a:spcBef>
              <a:spcAft>
                <a:spcPts val="0"/>
              </a:spcAft>
              <a:buClr>
                <a:srgbClr val="000000"/>
              </a:buClr>
              <a:buSzPts val="1800"/>
              <a:buNone/>
              <a:defRPr sz="1800">
                <a:solidFill>
                  <a:srgbClr val="000000"/>
                </a:solidFill>
              </a:defRPr>
            </a:lvl2pPr>
            <a:lvl3pPr lvl="2" algn="ctr" rtl="0">
              <a:spcBef>
                <a:spcPts val="0"/>
              </a:spcBef>
              <a:spcAft>
                <a:spcPts val="0"/>
              </a:spcAft>
              <a:buClr>
                <a:srgbClr val="000000"/>
              </a:buClr>
              <a:buSzPts val="1800"/>
              <a:buNone/>
              <a:defRPr sz="1800">
                <a:solidFill>
                  <a:srgbClr val="000000"/>
                </a:solidFill>
              </a:defRPr>
            </a:lvl3pPr>
            <a:lvl4pPr lvl="3" algn="ctr" rtl="0">
              <a:spcBef>
                <a:spcPts val="0"/>
              </a:spcBef>
              <a:spcAft>
                <a:spcPts val="0"/>
              </a:spcAft>
              <a:buClr>
                <a:srgbClr val="000000"/>
              </a:buClr>
              <a:buSzPts val="1800"/>
              <a:buNone/>
              <a:defRPr sz="1800">
                <a:solidFill>
                  <a:srgbClr val="000000"/>
                </a:solidFill>
              </a:defRPr>
            </a:lvl4pPr>
            <a:lvl5pPr lvl="4" algn="ctr" rtl="0">
              <a:spcBef>
                <a:spcPts val="0"/>
              </a:spcBef>
              <a:spcAft>
                <a:spcPts val="0"/>
              </a:spcAft>
              <a:buClr>
                <a:srgbClr val="000000"/>
              </a:buClr>
              <a:buSzPts val="1800"/>
              <a:buNone/>
              <a:defRPr sz="1800">
                <a:solidFill>
                  <a:srgbClr val="000000"/>
                </a:solidFill>
              </a:defRPr>
            </a:lvl5pPr>
            <a:lvl6pPr lvl="5" algn="ctr" rtl="0">
              <a:spcBef>
                <a:spcPts val="0"/>
              </a:spcBef>
              <a:spcAft>
                <a:spcPts val="0"/>
              </a:spcAft>
              <a:buClr>
                <a:srgbClr val="000000"/>
              </a:buClr>
              <a:buSzPts val="1800"/>
              <a:buNone/>
              <a:defRPr sz="1800">
                <a:solidFill>
                  <a:srgbClr val="000000"/>
                </a:solidFill>
              </a:defRPr>
            </a:lvl6pPr>
            <a:lvl7pPr lvl="6" algn="ctr" rtl="0">
              <a:spcBef>
                <a:spcPts val="0"/>
              </a:spcBef>
              <a:spcAft>
                <a:spcPts val="0"/>
              </a:spcAft>
              <a:buClr>
                <a:srgbClr val="000000"/>
              </a:buClr>
              <a:buSzPts val="1800"/>
              <a:buNone/>
              <a:defRPr sz="1800">
                <a:solidFill>
                  <a:srgbClr val="000000"/>
                </a:solidFill>
              </a:defRPr>
            </a:lvl7pPr>
            <a:lvl8pPr lvl="7" algn="ctr" rtl="0">
              <a:spcBef>
                <a:spcPts val="0"/>
              </a:spcBef>
              <a:spcAft>
                <a:spcPts val="0"/>
              </a:spcAft>
              <a:buClr>
                <a:srgbClr val="000000"/>
              </a:buClr>
              <a:buSzPts val="1800"/>
              <a:buNone/>
              <a:defRPr sz="1800">
                <a:solidFill>
                  <a:srgbClr val="000000"/>
                </a:solidFill>
              </a:defRPr>
            </a:lvl8pPr>
            <a:lvl9pPr lvl="8" algn="ctr" rtl="0">
              <a:spcBef>
                <a:spcPts val="0"/>
              </a:spcBef>
              <a:spcAft>
                <a:spcPts val="0"/>
              </a:spcAft>
              <a:buClr>
                <a:srgbClr val="000000"/>
              </a:buClr>
              <a:buSzPts val="1800"/>
              <a:buNone/>
              <a:defRPr sz="1800">
                <a:solidFill>
                  <a:srgbClr val="000000"/>
                </a:solidFill>
              </a:defRPr>
            </a:lvl9pPr>
          </a:lstStyle>
          <a:p>
            <a:endParaRPr/>
          </a:p>
        </p:txBody>
      </p:sp>
      <p:sp>
        <p:nvSpPr>
          <p:cNvPr id="147" name="Google Shape;147;p19"/>
          <p:cNvSpPr txBox="1">
            <a:spLocks noGrp="1"/>
          </p:cNvSpPr>
          <p:nvPr>
            <p:ph type="subTitle" idx="1"/>
          </p:nvPr>
        </p:nvSpPr>
        <p:spPr>
          <a:xfrm>
            <a:off x="714025" y="3450500"/>
            <a:ext cx="2722200" cy="78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400">
                <a:solidFill>
                  <a:schemeClr val="lt2"/>
                </a:solidFill>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48" name="Google Shape;148;p19"/>
          <p:cNvSpPr txBox="1">
            <a:spLocks noGrp="1"/>
          </p:cNvSpPr>
          <p:nvPr>
            <p:ph type="ctrTitle" idx="2"/>
          </p:nvPr>
        </p:nvSpPr>
        <p:spPr>
          <a:xfrm>
            <a:off x="714025" y="409525"/>
            <a:ext cx="2410200" cy="934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2"/>
              </a:buClr>
              <a:buSzPts val="3600"/>
              <a:buNone/>
              <a:defRPr sz="3000">
                <a:solidFill>
                  <a:schemeClr val="lt2"/>
                </a:solidFill>
                <a:latin typeface="Anton"/>
                <a:ea typeface="Anton"/>
                <a:cs typeface="Anton"/>
                <a:sym typeface="Anton"/>
              </a:defRPr>
            </a:lvl1pPr>
            <a:lvl2pPr lvl="1" algn="ctr" rtl="0">
              <a:spcBef>
                <a:spcPts val="0"/>
              </a:spcBef>
              <a:spcAft>
                <a:spcPts val="0"/>
              </a:spcAft>
              <a:buClr>
                <a:schemeClr val="lt2"/>
              </a:buClr>
              <a:buSzPts val="1800"/>
              <a:buNone/>
              <a:defRPr sz="1800">
                <a:solidFill>
                  <a:schemeClr val="lt2"/>
                </a:solidFill>
              </a:defRPr>
            </a:lvl2pPr>
            <a:lvl3pPr lvl="2" algn="ctr" rtl="0">
              <a:spcBef>
                <a:spcPts val="0"/>
              </a:spcBef>
              <a:spcAft>
                <a:spcPts val="0"/>
              </a:spcAft>
              <a:buClr>
                <a:schemeClr val="lt2"/>
              </a:buClr>
              <a:buSzPts val="1800"/>
              <a:buNone/>
              <a:defRPr sz="1800">
                <a:solidFill>
                  <a:schemeClr val="lt2"/>
                </a:solidFill>
              </a:defRPr>
            </a:lvl3pPr>
            <a:lvl4pPr lvl="3" algn="ctr" rtl="0">
              <a:spcBef>
                <a:spcPts val="0"/>
              </a:spcBef>
              <a:spcAft>
                <a:spcPts val="0"/>
              </a:spcAft>
              <a:buClr>
                <a:schemeClr val="lt2"/>
              </a:buClr>
              <a:buSzPts val="1800"/>
              <a:buNone/>
              <a:defRPr sz="1800">
                <a:solidFill>
                  <a:schemeClr val="lt2"/>
                </a:solidFill>
              </a:defRPr>
            </a:lvl4pPr>
            <a:lvl5pPr lvl="4" algn="ctr" rtl="0">
              <a:spcBef>
                <a:spcPts val="0"/>
              </a:spcBef>
              <a:spcAft>
                <a:spcPts val="0"/>
              </a:spcAft>
              <a:buClr>
                <a:schemeClr val="lt2"/>
              </a:buClr>
              <a:buSzPts val="1800"/>
              <a:buNone/>
              <a:defRPr sz="1800">
                <a:solidFill>
                  <a:schemeClr val="lt2"/>
                </a:solidFill>
              </a:defRPr>
            </a:lvl5pPr>
            <a:lvl6pPr lvl="5" algn="ctr" rtl="0">
              <a:spcBef>
                <a:spcPts val="0"/>
              </a:spcBef>
              <a:spcAft>
                <a:spcPts val="0"/>
              </a:spcAft>
              <a:buClr>
                <a:schemeClr val="lt2"/>
              </a:buClr>
              <a:buSzPts val="1800"/>
              <a:buNone/>
              <a:defRPr sz="1800">
                <a:solidFill>
                  <a:schemeClr val="lt2"/>
                </a:solidFill>
              </a:defRPr>
            </a:lvl6pPr>
            <a:lvl7pPr lvl="6" algn="ctr" rtl="0">
              <a:spcBef>
                <a:spcPts val="0"/>
              </a:spcBef>
              <a:spcAft>
                <a:spcPts val="0"/>
              </a:spcAft>
              <a:buClr>
                <a:schemeClr val="lt2"/>
              </a:buClr>
              <a:buSzPts val="1800"/>
              <a:buNone/>
              <a:defRPr sz="1800">
                <a:solidFill>
                  <a:schemeClr val="lt2"/>
                </a:solidFill>
              </a:defRPr>
            </a:lvl7pPr>
            <a:lvl8pPr lvl="7" algn="ctr" rtl="0">
              <a:spcBef>
                <a:spcPts val="0"/>
              </a:spcBef>
              <a:spcAft>
                <a:spcPts val="0"/>
              </a:spcAft>
              <a:buClr>
                <a:schemeClr val="lt2"/>
              </a:buClr>
              <a:buSzPts val="1800"/>
              <a:buNone/>
              <a:defRPr sz="1800">
                <a:solidFill>
                  <a:schemeClr val="lt2"/>
                </a:solidFill>
              </a:defRPr>
            </a:lvl8pPr>
            <a:lvl9pPr lvl="8" algn="ctr" rtl="0">
              <a:spcBef>
                <a:spcPts val="0"/>
              </a:spcBef>
              <a:spcAft>
                <a:spcPts val="0"/>
              </a:spcAft>
              <a:buClr>
                <a:schemeClr val="lt2"/>
              </a:buClr>
              <a:buSzPts val="1800"/>
              <a:buNone/>
              <a:defRPr sz="1800">
                <a:solidFill>
                  <a:schemeClr val="lt2"/>
                </a:solidFil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title">
  <p:cSld name="CAPTION_ONLY_1_1_1">
    <p:bg>
      <p:bgPr>
        <a:solidFill>
          <a:schemeClr val="dk1"/>
        </a:solidFill>
        <a:effectLst/>
      </p:bgPr>
    </p:bg>
    <p:spTree>
      <p:nvGrpSpPr>
        <p:cNvPr id="1" name="Shape 154"/>
        <p:cNvGrpSpPr/>
        <p:nvPr/>
      </p:nvGrpSpPr>
      <p:grpSpPr>
        <a:xfrm>
          <a:off x="0" y="0"/>
          <a:ext cx="0" cy="0"/>
          <a:chOff x="0" y="0"/>
          <a:chExt cx="0" cy="0"/>
        </a:xfrm>
      </p:grpSpPr>
      <p:sp>
        <p:nvSpPr>
          <p:cNvPr id="155" name="Google Shape;155;p21"/>
          <p:cNvSpPr/>
          <p:nvPr/>
        </p:nvSpPr>
        <p:spPr>
          <a:xfrm>
            <a:off x="3596250" y="4169458"/>
            <a:ext cx="1948200" cy="973500"/>
          </a:xfrm>
          <a:prstGeom prst="triangle">
            <a:avLst>
              <a:gd name="adj" fmla="val 50000"/>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1"/>
          <p:cNvSpPr/>
          <p:nvPr/>
        </p:nvSpPr>
        <p:spPr>
          <a:xfrm flipH="1">
            <a:off x="2232250" y="1091800"/>
            <a:ext cx="4679400" cy="2959800"/>
          </a:xfrm>
          <a:prstGeom prst="snip2DiagRect">
            <a:avLst>
              <a:gd name="adj1" fmla="val 0"/>
              <a:gd name="adj2" fmla="val 36007"/>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1"/>
          <p:cNvSpPr/>
          <p:nvPr/>
        </p:nvSpPr>
        <p:spPr>
          <a:xfrm>
            <a:off x="2045959" y="973950"/>
            <a:ext cx="5052000" cy="3195600"/>
          </a:xfrm>
          <a:prstGeom prst="snip2DiagRect">
            <a:avLst>
              <a:gd name="adj1" fmla="val 0"/>
              <a:gd name="adj2" fmla="val 3600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1"/>
          <p:cNvSpPr txBox="1">
            <a:spLocks noGrp="1"/>
          </p:cNvSpPr>
          <p:nvPr>
            <p:ph type="title"/>
          </p:nvPr>
        </p:nvSpPr>
        <p:spPr>
          <a:xfrm>
            <a:off x="2254625" y="1725300"/>
            <a:ext cx="4634700" cy="16929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2"/>
              </a:buClr>
              <a:buSzPts val="4800"/>
              <a:buNone/>
              <a:defRPr sz="6000"/>
            </a:lvl1pPr>
            <a:lvl2pPr lvl="1" rtl="0">
              <a:spcBef>
                <a:spcPts val="0"/>
              </a:spcBef>
              <a:spcAft>
                <a:spcPts val="0"/>
              </a:spcAft>
              <a:buClr>
                <a:schemeClr val="lt2"/>
              </a:buClr>
              <a:buSzPts val="4800"/>
              <a:buNone/>
              <a:defRPr sz="4800">
                <a:solidFill>
                  <a:schemeClr val="lt2"/>
                </a:solidFill>
              </a:defRPr>
            </a:lvl2pPr>
            <a:lvl3pPr lvl="2" rtl="0">
              <a:spcBef>
                <a:spcPts val="0"/>
              </a:spcBef>
              <a:spcAft>
                <a:spcPts val="0"/>
              </a:spcAft>
              <a:buClr>
                <a:schemeClr val="lt2"/>
              </a:buClr>
              <a:buSzPts val="4800"/>
              <a:buNone/>
              <a:defRPr sz="4800">
                <a:solidFill>
                  <a:schemeClr val="lt2"/>
                </a:solidFill>
              </a:defRPr>
            </a:lvl3pPr>
            <a:lvl4pPr lvl="3" rtl="0">
              <a:spcBef>
                <a:spcPts val="0"/>
              </a:spcBef>
              <a:spcAft>
                <a:spcPts val="0"/>
              </a:spcAft>
              <a:buClr>
                <a:schemeClr val="lt2"/>
              </a:buClr>
              <a:buSzPts val="4800"/>
              <a:buNone/>
              <a:defRPr sz="4800">
                <a:solidFill>
                  <a:schemeClr val="lt2"/>
                </a:solidFill>
              </a:defRPr>
            </a:lvl4pPr>
            <a:lvl5pPr lvl="4" rtl="0">
              <a:spcBef>
                <a:spcPts val="0"/>
              </a:spcBef>
              <a:spcAft>
                <a:spcPts val="0"/>
              </a:spcAft>
              <a:buClr>
                <a:schemeClr val="lt2"/>
              </a:buClr>
              <a:buSzPts val="4800"/>
              <a:buNone/>
              <a:defRPr sz="4800">
                <a:solidFill>
                  <a:schemeClr val="lt2"/>
                </a:solidFill>
              </a:defRPr>
            </a:lvl5pPr>
            <a:lvl6pPr lvl="5" rtl="0">
              <a:spcBef>
                <a:spcPts val="0"/>
              </a:spcBef>
              <a:spcAft>
                <a:spcPts val="0"/>
              </a:spcAft>
              <a:buClr>
                <a:schemeClr val="lt2"/>
              </a:buClr>
              <a:buSzPts val="4800"/>
              <a:buNone/>
              <a:defRPr sz="4800">
                <a:solidFill>
                  <a:schemeClr val="lt2"/>
                </a:solidFill>
              </a:defRPr>
            </a:lvl6pPr>
            <a:lvl7pPr lvl="6" rtl="0">
              <a:spcBef>
                <a:spcPts val="0"/>
              </a:spcBef>
              <a:spcAft>
                <a:spcPts val="0"/>
              </a:spcAft>
              <a:buClr>
                <a:schemeClr val="lt2"/>
              </a:buClr>
              <a:buSzPts val="4800"/>
              <a:buNone/>
              <a:defRPr sz="4800">
                <a:solidFill>
                  <a:schemeClr val="lt2"/>
                </a:solidFill>
              </a:defRPr>
            </a:lvl7pPr>
            <a:lvl8pPr lvl="7" rtl="0">
              <a:spcBef>
                <a:spcPts val="0"/>
              </a:spcBef>
              <a:spcAft>
                <a:spcPts val="0"/>
              </a:spcAft>
              <a:buClr>
                <a:schemeClr val="lt2"/>
              </a:buClr>
              <a:buSzPts val="4800"/>
              <a:buNone/>
              <a:defRPr sz="4800">
                <a:solidFill>
                  <a:schemeClr val="lt2"/>
                </a:solidFill>
              </a:defRPr>
            </a:lvl8pPr>
            <a:lvl9pPr lvl="8" rtl="0">
              <a:spcBef>
                <a:spcPts val="0"/>
              </a:spcBef>
              <a:spcAft>
                <a:spcPts val="0"/>
              </a:spcAft>
              <a:buClr>
                <a:schemeClr val="lt2"/>
              </a:buClr>
              <a:buSzPts val="4800"/>
              <a:buNone/>
              <a:defRPr sz="4800">
                <a:solidFill>
                  <a:schemeClr val="lt2"/>
                </a:solidFill>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list">
  <p:cSld name="CUSTOM_4">
    <p:spTree>
      <p:nvGrpSpPr>
        <p:cNvPr id="1" name="Shape 178"/>
        <p:cNvGrpSpPr/>
        <p:nvPr/>
      </p:nvGrpSpPr>
      <p:grpSpPr>
        <a:xfrm>
          <a:off x="0" y="0"/>
          <a:ext cx="0" cy="0"/>
          <a:chOff x="0" y="0"/>
          <a:chExt cx="0" cy="0"/>
        </a:xfrm>
      </p:grpSpPr>
      <p:sp>
        <p:nvSpPr>
          <p:cNvPr id="179" name="Google Shape;179;p23"/>
          <p:cNvSpPr txBox="1">
            <a:spLocks noGrp="1"/>
          </p:cNvSpPr>
          <p:nvPr>
            <p:ph type="body" idx="1"/>
          </p:nvPr>
        </p:nvSpPr>
        <p:spPr>
          <a:xfrm>
            <a:off x="714025" y="1063525"/>
            <a:ext cx="3769200" cy="37869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Clr>
                <a:schemeClr val="accent1"/>
              </a:buClr>
              <a:buSzPts val="1200"/>
              <a:buFont typeface="Livvic Light"/>
              <a:buChar char="●"/>
              <a:defRPr sz="1200"/>
            </a:lvl1pPr>
            <a:lvl2pPr marL="914400" lvl="1" indent="-292100" rtl="0">
              <a:spcBef>
                <a:spcPts val="1600"/>
              </a:spcBef>
              <a:spcAft>
                <a:spcPts val="0"/>
              </a:spcAft>
              <a:buSzPts val="1000"/>
              <a:buFont typeface="Nunito Light"/>
              <a:buChar char="○"/>
              <a:defRPr/>
            </a:lvl2pPr>
            <a:lvl3pPr marL="1371600" lvl="2" indent="-292100" rtl="0">
              <a:spcBef>
                <a:spcPts val="1600"/>
              </a:spcBef>
              <a:spcAft>
                <a:spcPts val="0"/>
              </a:spcAft>
              <a:buSzPts val="1000"/>
              <a:buFont typeface="Nunito Light"/>
              <a:buChar char="■"/>
              <a:defRPr/>
            </a:lvl3pPr>
            <a:lvl4pPr marL="1828800" lvl="3" indent="-292100" rtl="0">
              <a:spcBef>
                <a:spcPts val="1600"/>
              </a:spcBef>
              <a:spcAft>
                <a:spcPts val="0"/>
              </a:spcAft>
              <a:buSzPts val="1000"/>
              <a:buFont typeface="Nunito Light"/>
              <a:buChar char="●"/>
              <a:defRPr/>
            </a:lvl4pPr>
            <a:lvl5pPr marL="2286000" lvl="4" indent="-292100" rtl="0">
              <a:spcBef>
                <a:spcPts val="1600"/>
              </a:spcBef>
              <a:spcAft>
                <a:spcPts val="0"/>
              </a:spcAft>
              <a:buSzPts val="1000"/>
              <a:buFont typeface="Nunito Light"/>
              <a:buChar char="○"/>
              <a:defRPr/>
            </a:lvl5pPr>
            <a:lvl6pPr marL="2743200" lvl="5" indent="-292100" rtl="0">
              <a:spcBef>
                <a:spcPts val="1600"/>
              </a:spcBef>
              <a:spcAft>
                <a:spcPts val="0"/>
              </a:spcAft>
              <a:buSzPts val="1000"/>
              <a:buFont typeface="Nunito Light"/>
              <a:buChar char="■"/>
              <a:defRPr/>
            </a:lvl6pPr>
            <a:lvl7pPr marL="3200400" lvl="6" indent="-292100" rtl="0">
              <a:spcBef>
                <a:spcPts val="1600"/>
              </a:spcBef>
              <a:spcAft>
                <a:spcPts val="0"/>
              </a:spcAft>
              <a:buSzPts val="1000"/>
              <a:buFont typeface="Nunito Light"/>
              <a:buChar char="●"/>
              <a:defRPr/>
            </a:lvl7pPr>
            <a:lvl8pPr marL="3657600" lvl="7" indent="-292100" rtl="0">
              <a:spcBef>
                <a:spcPts val="1600"/>
              </a:spcBef>
              <a:spcAft>
                <a:spcPts val="0"/>
              </a:spcAft>
              <a:buSzPts val="1000"/>
              <a:buFont typeface="Nunito Light"/>
              <a:buChar char="○"/>
              <a:defRPr/>
            </a:lvl8pPr>
            <a:lvl9pPr marL="4114800" lvl="8" indent="-292100" rtl="0">
              <a:spcBef>
                <a:spcPts val="1600"/>
              </a:spcBef>
              <a:spcAft>
                <a:spcPts val="1600"/>
              </a:spcAft>
              <a:buSzPts val="1000"/>
              <a:buFont typeface="Nunito Light"/>
              <a:buChar char="■"/>
              <a:defRPr/>
            </a:lvl9pPr>
          </a:lstStyle>
          <a:p>
            <a:endParaRPr/>
          </a:p>
        </p:txBody>
      </p:sp>
      <p:sp>
        <p:nvSpPr>
          <p:cNvPr id="180" name="Google Shape;180;p23"/>
          <p:cNvSpPr txBox="1">
            <a:spLocks noGrp="1"/>
          </p:cNvSpPr>
          <p:nvPr>
            <p:ph type="body" idx="2"/>
          </p:nvPr>
        </p:nvSpPr>
        <p:spPr>
          <a:xfrm>
            <a:off x="4660754" y="1628560"/>
            <a:ext cx="3769200" cy="3247200"/>
          </a:xfrm>
          <a:prstGeom prst="rect">
            <a:avLst/>
          </a:prstGeom>
        </p:spPr>
        <p:txBody>
          <a:bodyPr spcFirstLastPara="1" wrap="square" lIns="91425" tIns="91425" rIns="91425" bIns="91425" anchor="t" anchorCtr="0">
            <a:noAutofit/>
          </a:bodyPr>
          <a:lstStyle>
            <a:lvl1pPr marL="457200" lvl="0" indent="-304800" rtl="0">
              <a:lnSpc>
                <a:spcPct val="100000"/>
              </a:lnSpc>
              <a:spcBef>
                <a:spcPts val="0"/>
              </a:spcBef>
              <a:spcAft>
                <a:spcPts val="0"/>
              </a:spcAft>
              <a:buClr>
                <a:schemeClr val="accent1"/>
              </a:buClr>
              <a:buSzPts val="1200"/>
              <a:buFont typeface="Livvic Light"/>
              <a:buChar char="●"/>
              <a:defRPr sz="1200"/>
            </a:lvl1pPr>
            <a:lvl2pPr marL="914400" lvl="1" indent="-292100" rtl="0">
              <a:spcBef>
                <a:spcPts val="1600"/>
              </a:spcBef>
              <a:spcAft>
                <a:spcPts val="0"/>
              </a:spcAft>
              <a:buSzPts val="1000"/>
              <a:buFont typeface="Nunito Light"/>
              <a:buChar char="○"/>
              <a:defRPr/>
            </a:lvl2pPr>
            <a:lvl3pPr marL="1371600" lvl="2" indent="-292100" rtl="0">
              <a:spcBef>
                <a:spcPts val="1600"/>
              </a:spcBef>
              <a:spcAft>
                <a:spcPts val="0"/>
              </a:spcAft>
              <a:buSzPts val="1000"/>
              <a:buFont typeface="Nunito Light"/>
              <a:buChar char="■"/>
              <a:defRPr/>
            </a:lvl3pPr>
            <a:lvl4pPr marL="1828800" lvl="3" indent="-292100" rtl="0">
              <a:spcBef>
                <a:spcPts val="1600"/>
              </a:spcBef>
              <a:spcAft>
                <a:spcPts val="0"/>
              </a:spcAft>
              <a:buSzPts val="1000"/>
              <a:buFont typeface="Nunito Light"/>
              <a:buChar char="●"/>
              <a:defRPr/>
            </a:lvl4pPr>
            <a:lvl5pPr marL="2286000" lvl="4" indent="-292100" rtl="0">
              <a:spcBef>
                <a:spcPts val="1600"/>
              </a:spcBef>
              <a:spcAft>
                <a:spcPts val="0"/>
              </a:spcAft>
              <a:buSzPts val="1000"/>
              <a:buFont typeface="Nunito Light"/>
              <a:buChar char="○"/>
              <a:defRPr/>
            </a:lvl5pPr>
            <a:lvl6pPr marL="2743200" lvl="5" indent="-292100" rtl="0">
              <a:spcBef>
                <a:spcPts val="1600"/>
              </a:spcBef>
              <a:spcAft>
                <a:spcPts val="0"/>
              </a:spcAft>
              <a:buSzPts val="1000"/>
              <a:buFont typeface="Nunito Light"/>
              <a:buChar char="■"/>
              <a:defRPr/>
            </a:lvl6pPr>
            <a:lvl7pPr marL="3200400" lvl="6" indent="-292100" rtl="0">
              <a:spcBef>
                <a:spcPts val="1600"/>
              </a:spcBef>
              <a:spcAft>
                <a:spcPts val="0"/>
              </a:spcAft>
              <a:buSzPts val="1000"/>
              <a:buFont typeface="Nunito Light"/>
              <a:buChar char="●"/>
              <a:defRPr/>
            </a:lvl7pPr>
            <a:lvl8pPr marL="3657600" lvl="7" indent="-292100" rtl="0">
              <a:spcBef>
                <a:spcPts val="1600"/>
              </a:spcBef>
              <a:spcAft>
                <a:spcPts val="0"/>
              </a:spcAft>
              <a:buSzPts val="1000"/>
              <a:buFont typeface="Nunito Light"/>
              <a:buChar char="○"/>
              <a:defRPr/>
            </a:lvl8pPr>
            <a:lvl9pPr marL="4114800" lvl="8" indent="-292100" rtl="0">
              <a:spcBef>
                <a:spcPts val="1600"/>
              </a:spcBef>
              <a:spcAft>
                <a:spcPts val="1600"/>
              </a:spcAft>
              <a:buSzPts val="1000"/>
              <a:buFont typeface="Nunito Light"/>
              <a:buChar char="■"/>
              <a:defRPr/>
            </a:lvl9pPr>
          </a:lstStyle>
          <a:p>
            <a:endParaRPr/>
          </a:p>
        </p:txBody>
      </p:sp>
      <p:sp>
        <p:nvSpPr>
          <p:cNvPr id="181" name="Google Shape;181;p23"/>
          <p:cNvSpPr txBox="1">
            <a:spLocks noGrp="1"/>
          </p:cNvSpPr>
          <p:nvPr>
            <p:ph type="ctrTitle"/>
          </p:nvPr>
        </p:nvSpPr>
        <p:spPr>
          <a:xfrm>
            <a:off x="714025" y="409525"/>
            <a:ext cx="3666900" cy="934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000000"/>
              </a:buClr>
              <a:buSzPts val="3600"/>
              <a:buNone/>
              <a:defRPr sz="3000">
                <a:solidFill>
                  <a:srgbClr val="0E2138"/>
                </a:solidFill>
                <a:latin typeface="Anton"/>
                <a:ea typeface="Anton"/>
                <a:cs typeface="Anton"/>
                <a:sym typeface="Anton"/>
              </a:defRPr>
            </a:lvl1pPr>
            <a:lvl2pPr lvl="1" algn="ctr" rtl="0">
              <a:spcBef>
                <a:spcPts val="0"/>
              </a:spcBef>
              <a:spcAft>
                <a:spcPts val="0"/>
              </a:spcAft>
              <a:buClr>
                <a:srgbClr val="D9D9D9"/>
              </a:buClr>
              <a:buSzPts val="1800"/>
              <a:buNone/>
              <a:defRPr sz="1800">
                <a:solidFill>
                  <a:srgbClr val="D9D9D9"/>
                </a:solidFill>
              </a:defRPr>
            </a:lvl2pPr>
            <a:lvl3pPr lvl="2" algn="ctr" rtl="0">
              <a:spcBef>
                <a:spcPts val="0"/>
              </a:spcBef>
              <a:spcAft>
                <a:spcPts val="0"/>
              </a:spcAft>
              <a:buClr>
                <a:srgbClr val="D9D9D9"/>
              </a:buClr>
              <a:buSzPts val="1800"/>
              <a:buNone/>
              <a:defRPr sz="1800">
                <a:solidFill>
                  <a:srgbClr val="D9D9D9"/>
                </a:solidFill>
              </a:defRPr>
            </a:lvl3pPr>
            <a:lvl4pPr lvl="3" algn="ctr" rtl="0">
              <a:spcBef>
                <a:spcPts val="0"/>
              </a:spcBef>
              <a:spcAft>
                <a:spcPts val="0"/>
              </a:spcAft>
              <a:buClr>
                <a:srgbClr val="D9D9D9"/>
              </a:buClr>
              <a:buSzPts val="1800"/>
              <a:buNone/>
              <a:defRPr sz="1800">
                <a:solidFill>
                  <a:srgbClr val="D9D9D9"/>
                </a:solidFill>
              </a:defRPr>
            </a:lvl4pPr>
            <a:lvl5pPr lvl="4" algn="ctr" rtl="0">
              <a:spcBef>
                <a:spcPts val="0"/>
              </a:spcBef>
              <a:spcAft>
                <a:spcPts val="0"/>
              </a:spcAft>
              <a:buClr>
                <a:srgbClr val="D9D9D9"/>
              </a:buClr>
              <a:buSzPts val="1800"/>
              <a:buNone/>
              <a:defRPr sz="1800">
                <a:solidFill>
                  <a:srgbClr val="D9D9D9"/>
                </a:solidFill>
              </a:defRPr>
            </a:lvl5pPr>
            <a:lvl6pPr lvl="5" algn="ctr" rtl="0">
              <a:spcBef>
                <a:spcPts val="0"/>
              </a:spcBef>
              <a:spcAft>
                <a:spcPts val="0"/>
              </a:spcAft>
              <a:buClr>
                <a:srgbClr val="D9D9D9"/>
              </a:buClr>
              <a:buSzPts val="1800"/>
              <a:buNone/>
              <a:defRPr sz="1800">
                <a:solidFill>
                  <a:srgbClr val="D9D9D9"/>
                </a:solidFill>
              </a:defRPr>
            </a:lvl6pPr>
            <a:lvl7pPr lvl="6" algn="ctr" rtl="0">
              <a:spcBef>
                <a:spcPts val="0"/>
              </a:spcBef>
              <a:spcAft>
                <a:spcPts val="0"/>
              </a:spcAft>
              <a:buClr>
                <a:srgbClr val="D9D9D9"/>
              </a:buClr>
              <a:buSzPts val="1800"/>
              <a:buNone/>
              <a:defRPr sz="1800">
                <a:solidFill>
                  <a:srgbClr val="D9D9D9"/>
                </a:solidFill>
              </a:defRPr>
            </a:lvl7pPr>
            <a:lvl8pPr lvl="7" algn="ctr" rtl="0">
              <a:spcBef>
                <a:spcPts val="0"/>
              </a:spcBef>
              <a:spcAft>
                <a:spcPts val="0"/>
              </a:spcAft>
              <a:buClr>
                <a:srgbClr val="D9D9D9"/>
              </a:buClr>
              <a:buSzPts val="1800"/>
              <a:buNone/>
              <a:defRPr sz="1800">
                <a:solidFill>
                  <a:srgbClr val="D9D9D9"/>
                </a:solidFill>
              </a:defRPr>
            </a:lvl8pPr>
            <a:lvl9pPr lvl="8" algn="ctr" rtl="0">
              <a:spcBef>
                <a:spcPts val="0"/>
              </a:spcBef>
              <a:spcAft>
                <a:spcPts val="0"/>
              </a:spcAft>
              <a:buClr>
                <a:srgbClr val="D9D9D9"/>
              </a:buClr>
              <a:buSzPts val="1800"/>
              <a:buNone/>
              <a:defRPr sz="1800">
                <a:solidFill>
                  <a:srgbClr val="D9D9D9"/>
                </a:solidFill>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ackground">
  <p:cSld name="CUSTOM_4_1">
    <p:spTree>
      <p:nvGrpSpPr>
        <p:cNvPr id="1" name="Shape 182"/>
        <p:cNvGrpSpPr/>
        <p:nvPr/>
      </p:nvGrpSpPr>
      <p:grpSpPr>
        <a:xfrm>
          <a:off x="0" y="0"/>
          <a:ext cx="0" cy="0"/>
          <a:chOff x="0" y="0"/>
          <a:chExt cx="0" cy="0"/>
        </a:xfrm>
      </p:grpSpPr>
      <p:grpSp>
        <p:nvGrpSpPr>
          <p:cNvPr id="183" name="Google Shape;183;p24"/>
          <p:cNvGrpSpPr/>
          <p:nvPr/>
        </p:nvGrpSpPr>
        <p:grpSpPr>
          <a:xfrm>
            <a:off x="0" y="200"/>
            <a:ext cx="9144000" cy="5143500"/>
            <a:chOff x="0" y="200"/>
            <a:chExt cx="9144000" cy="5143500"/>
          </a:xfrm>
        </p:grpSpPr>
        <p:sp>
          <p:nvSpPr>
            <p:cNvPr id="184" name="Google Shape;184;p24"/>
            <p:cNvSpPr/>
            <p:nvPr/>
          </p:nvSpPr>
          <p:spPr>
            <a:xfrm>
              <a:off x="0" y="200"/>
              <a:ext cx="4572000" cy="5143500"/>
            </a:xfrm>
            <a:prstGeom prst="snip1Rect">
              <a:avLst>
                <a:gd name="adj" fmla="val 21499"/>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4"/>
            <p:cNvSpPr/>
            <p:nvPr/>
          </p:nvSpPr>
          <p:spPr>
            <a:xfrm flipH="1">
              <a:off x="4572000" y="200"/>
              <a:ext cx="4572000" cy="5143500"/>
            </a:xfrm>
            <a:prstGeom prst="snip1Rect">
              <a:avLst>
                <a:gd name="adj" fmla="val 21499"/>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1">
  <p:cSld name="CUSTOM_4_1_1">
    <p:spTree>
      <p:nvGrpSpPr>
        <p:cNvPr id="1" name="Shape 186"/>
        <p:cNvGrpSpPr/>
        <p:nvPr/>
      </p:nvGrpSpPr>
      <p:grpSpPr>
        <a:xfrm>
          <a:off x="0" y="0"/>
          <a:ext cx="0" cy="0"/>
          <a:chOff x="0" y="0"/>
          <a:chExt cx="0" cy="0"/>
        </a:xfrm>
      </p:grpSpPr>
      <p:grpSp>
        <p:nvGrpSpPr>
          <p:cNvPr id="187" name="Google Shape;187;p25"/>
          <p:cNvGrpSpPr/>
          <p:nvPr/>
        </p:nvGrpSpPr>
        <p:grpSpPr>
          <a:xfrm flipH="1">
            <a:off x="0" y="200"/>
            <a:ext cx="9144000" cy="5143500"/>
            <a:chOff x="0" y="200"/>
            <a:chExt cx="9144000" cy="5143500"/>
          </a:xfrm>
        </p:grpSpPr>
        <p:sp>
          <p:nvSpPr>
            <p:cNvPr id="188" name="Google Shape;188;p25"/>
            <p:cNvSpPr/>
            <p:nvPr/>
          </p:nvSpPr>
          <p:spPr>
            <a:xfrm>
              <a:off x="0" y="200"/>
              <a:ext cx="4572000" cy="5143500"/>
            </a:xfrm>
            <a:prstGeom prst="snip1Rect">
              <a:avLst>
                <a:gd name="adj" fmla="val 21499"/>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5"/>
            <p:cNvSpPr/>
            <p:nvPr/>
          </p:nvSpPr>
          <p:spPr>
            <a:xfrm flipH="1">
              <a:off x="4572000" y="200"/>
              <a:ext cx="4572000" cy="5143500"/>
            </a:xfrm>
            <a:prstGeom prst="snip1Rect">
              <a:avLst>
                <a:gd name="adj" fmla="val 21499"/>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ackground">
  <p:cSld name="CUSTOM_5">
    <p:bg>
      <p:bgPr>
        <a:solidFill>
          <a:schemeClr val="dk1"/>
        </a:solidFill>
        <a:effectLst/>
      </p:bgPr>
    </p:bg>
    <p:spTree>
      <p:nvGrpSpPr>
        <p:cNvPr id="1" name="Shape 190"/>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ackground 2">
  <p:cSld name="CUSTOM_5_1">
    <p:spTree>
      <p:nvGrpSpPr>
        <p:cNvPr id="1" name="Shape 191"/>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9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1pPr>
            <a:lvl2pPr lvl="1">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2pPr>
            <a:lvl3pPr lvl="2">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3pPr>
            <a:lvl4pPr lvl="3">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4pPr>
            <a:lvl5pPr lvl="4">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5pPr>
            <a:lvl6pPr lvl="5">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6pPr>
            <a:lvl7pPr lvl="6">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7pPr>
            <a:lvl8pPr lvl="7">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8pPr>
            <a:lvl9pPr lvl="8">
              <a:spcBef>
                <a:spcPts val="0"/>
              </a:spcBef>
              <a:spcAft>
                <a:spcPts val="0"/>
              </a:spcAft>
              <a:buClr>
                <a:schemeClr val="dk1"/>
              </a:buClr>
              <a:buSzPts val="2800"/>
              <a:buFont typeface="Anton"/>
              <a:buNone/>
              <a:defRPr sz="2800">
                <a:solidFill>
                  <a:schemeClr val="dk1"/>
                </a:solidFill>
                <a:latin typeface="Anton"/>
                <a:ea typeface="Anton"/>
                <a:cs typeface="Anton"/>
                <a:sym typeface="Anton"/>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Roboto Light"/>
              <a:buChar char="●"/>
              <a:defRPr sz="1800">
                <a:solidFill>
                  <a:schemeClr val="dk1"/>
                </a:solidFill>
                <a:latin typeface="Roboto Light"/>
                <a:ea typeface="Roboto Light"/>
                <a:cs typeface="Roboto Light"/>
                <a:sym typeface="Roboto Light"/>
              </a:defRPr>
            </a:lvl1pPr>
            <a:lvl2pPr marL="914400" lvl="1" indent="-317500">
              <a:lnSpc>
                <a:spcPct val="115000"/>
              </a:lnSpc>
              <a:spcBef>
                <a:spcPts val="1600"/>
              </a:spcBef>
              <a:spcAft>
                <a:spcPts val="0"/>
              </a:spcAft>
              <a:buClr>
                <a:schemeClr val="dk1"/>
              </a:buClr>
              <a:buSzPts val="1400"/>
              <a:buFont typeface="Roboto Light"/>
              <a:buChar char="○"/>
              <a:defRPr>
                <a:solidFill>
                  <a:schemeClr val="dk1"/>
                </a:solidFill>
                <a:latin typeface="Roboto Light"/>
                <a:ea typeface="Roboto Light"/>
                <a:cs typeface="Roboto Light"/>
                <a:sym typeface="Roboto Light"/>
              </a:defRPr>
            </a:lvl2pPr>
            <a:lvl3pPr marL="1371600" lvl="2" indent="-317500">
              <a:lnSpc>
                <a:spcPct val="115000"/>
              </a:lnSpc>
              <a:spcBef>
                <a:spcPts val="1600"/>
              </a:spcBef>
              <a:spcAft>
                <a:spcPts val="0"/>
              </a:spcAft>
              <a:buClr>
                <a:schemeClr val="dk1"/>
              </a:buClr>
              <a:buSzPts val="1400"/>
              <a:buFont typeface="Roboto Light"/>
              <a:buChar char="■"/>
              <a:defRPr>
                <a:solidFill>
                  <a:schemeClr val="dk1"/>
                </a:solidFill>
                <a:latin typeface="Roboto Light"/>
                <a:ea typeface="Roboto Light"/>
                <a:cs typeface="Roboto Light"/>
                <a:sym typeface="Roboto Light"/>
              </a:defRPr>
            </a:lvl3pPr>
            <a:lvl4pPr marL="1828800" lvl="3" indent="-317500">
              <a:lnSpc>
                <a:spcPct val="115000"/>
              </a:lnSpc>
              <a:spcBef>
                <a:spcPts val="1600"/>
              </a:spcBef>
              <a:spcAft>
                <a:spcPts val="0"/>
              </a:spcAft>
              <a:buClr>
                <a:schemeClr val="dk1"/>
              </a:buClr>
              <a:buSzPts val="1400"/>
              <a:buFont typeface="Roboto Light"/>
              <a:buChar char="●"/>
              <a:defRPr>
                <a:solidFill>
                  <a:schemeClr val="dk1"/>
                </a:solidFill>
                <a:latin typeface="Roboto Light"/>
                <a:ea typeface="Roboto Light"/>
                <a:cs typeface="Roboto Light"/>
                <a:sym typeface="Roboto Light"/>
              </a:defRPr>
            </a:lvl4pPr>
            <a:lvl5pPr marL="2286000" lvl="4" indent="-317500">
              <a:lnSpc>
                <a:spcPct val="115000"/>
              </a:lnSpc>
              <a:spcBef>
                <a:spcPts val="1600"/>
              </a:spcBef>
              <a:spcAft>
                <a:spcPts val="0"/>
              </a:spcAft>
              <a:buClr>
                <a:schemeClr val="dk1"/>
              </a:buClr>
              <a:buSzPts val="1400"/>
              <a:buFont typeface="Roboto Light"/>
              <a:buChar char="○"/>
              <a:defRPr>
                <a:solidFill>
                  <a:schemeClr val="dk1"/>
                </a:solidFill>
                <a:latin typeface="Roboto Light"/>
                <a:ea typeface="Roboto Light"/>
                <a:cs typeface="Roboto Light"/>
                <a:sym typeface="Roboto Light"/>
              </a:defRPr>
            </a:lvl5pPr>
            <a:lvl6pPr marL="2743200" lvl="5" indent="-317500">
              <a:lnSpc>
                <a:spcPct val="115000"/>
              </a:lnSpc>
              <a:spcBef>
                <a:spcPts val="1600"/>
              </a:spcBef>
              <a:spcAft>
                <a:spcPts val="0"/>
              </a:spcAft>
              <a:buClr>
                <a:schemeClr val="dk1"/>
              </a:buClr>
              <a:buSzPts val="1400"/>
              <a:buFont typeface="Roboto Light"/>
              <a:buChar char="■"/>
              <a:defRPr>
                <a:solidFill>
                  <a:schemeClr val="dk1"/>
                </a:solidFill>
                <a:latin typeface="Roboto Light"/>
                <a:ea typeface="Roboto Light"/>
                <a:cs typeface="Roboto Light"/>
                <a:sym typeface="Roboto Light"/>
              </a:defRPr>
            </a:lvl6pPr>
            <a:lvl7pPr marL="3200400" lvl="6" indent="-317500">
              <a:lnSpc>
                <a:spcPct val="115000"/>
              </a:lnSpc>
              <a:spcBef>
                <a:spcPts val="1600"/>
              </a:spcBef>
              <a:spcAft>
                <a:spcPts val="0"/>
              </a:spcAft>
              <a:buClr>
                <a:schemeClr val="dk1"/>
              </a:buClr>
              <a:buSzPts val="1400"/>
              <a:buFont typeface="Roboto Light"/>
              <a:buChar char="●"/>
              <a:defRPr>
                <a:solidFill>
                  <a:schemeClr val="dk1"/>
                </a:solidFill>
                <a:latin typeface="Roboto Light"/>
                <a:ea typeface="Roboto Light"/>
                <a:cs typeface="Roboto Light"/>
                <a:sym typeface="Roboto Light"/>
              </a:defRPr>
            </a:lvl7pPr>
            <a:lvl8pPr marL="3657600" lvl="7" indent="-317500">
              <a:lnSpc>
                <a:spcPct val="115000"/>
              </a:lnSpc>
              <a:spcBef>
                <a:spcPts val="1600"/>
              </a:spcBef>
              <a:spcAft>
                <a:spcPts val="0"/>
              </a:spcAft>
              <a:buClr>
                <a:schemeClr val="dk1"/>
              </a:buClr>
              <a:buSzPts val="1400"/>
              <a:buFont typeface="Roboto Light"/>
              <a:buChar char="○"/>
              <a:defRPr>
                <a:solidFill>
                  <a:schemeClr val="dk1"/>
                </a:solidFill>
                <a:latin typeface="Roboto Light"/>
                <a:ea typeface="Roboto Light"/>
                <a:cs typeface="Roboto Light"/>
                <a:sym typeface="Roboto Light"/>
              </a:defRPr>
            </a:lvl8pPr>
            <a:lvl9pPr marL="4114800" lvl="8" indent="-317500">
              <a:lnSpc>
                <a:spcPct val="115000"/>
              </a:lnSpc>
              <a:spcBef>
                <a:spcPts val="1600"/>
              </a:spcBef>
              <a:spcAft>
                <a:spcPts val="1600"/>
              </a:spcAft>
              <a:buClr>
                <a:schemeClr val="dk1"/>
              </a:buClr>
              <a:buSzPts val="1400"/>
              <a:buFont typeface="Roboto Light"/>
              <a:buChar char="■"/>
              <a:defRPr>
                <a:solidFill>
                  <a:schemeClr val="dk1"/>
                </a:solidFill>
                <a:latin typeface="Roboto Light"/>
                <a:ea typeface="Roboto Light"/>
                <a:cs typeface="Roboto Light"/>
                <a:sym typeface="Roboto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60" r:id="rId12"/>
    <p:sldLayoutId id="2147483661" r:id="rId13"/>
    <p:sldLayoutId id="2147483663" r:id="rId14"/>
    <p:sldLayoutId id="2147483665" r:id="rId15"/>
    <p:sldLayoutId id="2147483667" r:id="rId16"/>
    <p:sldLayoutId id="2147483669" r:id="rId17"/>
    <p:sldLayoutId id="2147483670" r:id="rId18"/>
    <p:sldLayoutId id="2147483671" r:id="rId19"/>
    <p:sldLayoutId id="2147483672" r:id="rId20"/>
    <p:sldLayoutId id="2147483673" r:id="rId21"/>
    <p:sldLayoutId id="2147483674"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9D4DC"/>
        </a:solidFill>
        <a:effectLst/>
      </p:bgPr>
    </p:bg>
    <p:spTree>
      <p:nvGrpSpPr>
        <p:cNvPr id="1" name="Shape 200"/>
        <p:cNvGrpSpPr/>
        <p:nvPr/>
      </p:nvGrpSpPr>
      <p:grpSpPr>
        <a:xfrm>
          <a:off x="0" y="0"/>
          <a:ext cx="0" cy="0"/>
          <a:chOff x="0" y="0"/>
          <a:chExt cx="0" cy="0"/>
        </a:xfrm>
      </p:grpSpPr>
      <p:sp>
        <p:nvSpPr>
          <p:cNvPr id="5" name="Rounded Rectangle 4"/>
          <p:cNvSpPr/>
          <p:nvPr/>
        </p:nvSpPr>
        <p:spPr>
          <a:xfrm>
            <a:off x="4909780" y="2709201"/>
            <a:ext cx="1895058" cy="1394451"/>
          </a:xfrm>
          <a:prstGeom prst="roundRect">
            <a:avLst/>
          </a:prstGeom>
          <a:solidFill>
            <a:schemeClr val="tx2">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2830332" y="2080889"/>
            <a:ext cx="5529897" cy="340088"/>
          </a:xfrm>
          <a:prstGeom prst="roundRect">
            <a:avLst/>
          </a:prstGeom>
          <a:solidFill>
            <a:schemeClr val="tx2">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ounded Rectangle 2"/>
          <p:cNvSpPr/>
          <p:nvPr/>
        </p:nvSpPr>
        <p:spPr>
          <a:xfrm>
            <a:off x="145064" y="419100"/>
            <a:ext cx="8215165" cy="1481308"/>
          </a:xfrm>
          <a:prstGeom prst="roundRect">
            <a:avLst/>
          </a:prstGeom>
          <a:solidFill>
            <a:schemeClr val="tx2">
              <a:alpha val="2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1" name="Google Shape;201;p31"/>
          <p:cNvGrpSpPr/>
          <p:nvPr/>
        </p:nvGrpSpPr>
        <p:grpSpPr>
          <a:xfrm>
            <a:off x="285750" y="2190750"/>
            <a:ext cx="3324226" cy="2687877"/>
            <a:chOff x="245951" y="852292"/>
            <a:chExt cx="4521468" cy="3873935"/>
          </a:xfrm>
        </p:grpSpPr>
        <p:grpSp>
          <p:nvGrpSpPr>
            <p:cNvPr id="202" name="Google Shape;202;p31"/>
            <p:cNvGrpSpPr/>
            <p:nvPr/>
          </p:nvGrpSpPr>
          <p:grpSpPr>
            <a:xfrm>
              <a:off x="245951" y="1208604"/>
              <a:ext cx="4521468" cy="3517622"/>
              <a:chOff x="345265" y="1252307"/>
              <a:chExt cx="4482915" cy="3487629"/>
            </a:xfrm>
          </p:grpSpPr>
          <p:sp>
            <p:nvSpPr>
              <p:cNvPr id="203" name="Google Shape;203;p31"/>
              <p:cNvSpPr/>
              <p:nvPr/>
            </p:nvSpPr>
            <p:spPr>
              <a:xfrm>
                <a:off x="1370487" y="2425225"/>
                <a:ext cx="3311323" cy="2130284"/>
              </a:xfrm>
              <a:custGeom>
                <a:avLst/>
                <a:gdLst/>
                <a:ahLst/>
                <a:cxnLst/>
                <a:rect l="l" t="t" r="r" b="b"/>
                <a:pathLst>
                  <a:path w="59271" h="38131" extrusionOk="0">
                    <a:moveTo>
                      <a:pt x="113" y="1"/>
                    </a:moveTo>
                    <a:cubicBezTo>
                      <a:pt x="53" y="1"/>
                      <a:pt x="0" y="51"/>
                      <a:pt x="0" y="114"/>
                    </a:cubicBezTo>
                    <a:lnTo>
                      <a:pt x="0" y="38018"/>
                    </a:lnTo>
                    <a:cubicBezTo>
                      <a:pt x="0" y="38081"/>
                      <a:pt x="53" y="38130"/>
                      <a:pt x="113" y="38130"/>
                    </a:cubicBezTo>
                    <a:lnTo>
                      <a:pt x="59157" y="38130"/>
                    </a:lnTo>
                    <a:cubicBezTo>
                      <a:pt x="59221" y="38130"/>
                      <a:pt x="59271" y="38081"/>
                      <a:pt x="59271" y="38018"/>
                    </a:cubicBezTo>
                    <a:lnTo>
                      <a:pt x="59271" y="114"/>
                    </a:lnTo>
                    <a:cubicBezTo>
                      <a:pt x="59271" y="51"/>
                      <a:pt x="59221" y="1"/>
                      <a:pt x="59157"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31"/>
              <p:cNvSpPr/>
              <p:nvPr/>
            </p:nvSpPr>
            <p:spPr>
              <a:xfrm>
                <a:off x="1527477" y="2580706"/>
                <a:ext cx="2997347" cy="1819381"/>
              </a:xfrm>
              <a:custGeom>
                <a:avLst/>
                <a:gdLst/>
                <a:ahLst/>
                <a:cxnLst/>
                <a:rect l="l" t="t" r="r" b="b"/>
                <a:pathLst>
                  <a:path w="53651" h="32566" extrusionOk="0">
                    <a:moveTo>
                      <a:pt x="1" y="0"/>
                    </a:moveTo>
                    <a:lnTo>
                      <a:pt x="1" y="32566"/>
                    </a:lnTo>
                    <a:lnTo>
                      <a:pt x="53650" y="32566"/>
                    </a:lnTo>
                    <a:lnTo>
                      <a:pt x="53650" y="0"/>
                    </a:lnTo>
                    <a:close/>
                  </a:path>
                </a:pathLst>
              </a:custGeom>
              <a:solidFill>
                <a:srgbClr val="F1F1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31"/>
              <p:cNvSpPr/>
              <p:nvPr/>
            </p:nvSpPr>
            <p:spPr>
              <a:xfrm>
                <a:off x="1527477" y="2638809"/>
                <a:ext cx="2997347" cy="80617"/>
              </a:xfrm>
              <a:custGeom>
                <a:avLst/>
                <a:gdLst/>
                <a:ahLst/>
                <a:cxnLst/>
                <a:rect l="l" t="t" r="r" b="b"/>
                <a:pathLst>
                  <a:path w="53651" h="1443" extrusionOk="0">
                    <a:moveTo>
                      <a:pt x="1" y="0"/>
                    </a:moveTo>
                    <a:lnTo>
                      <a:pt x="1" y="1443"/>
                    </a:lnTo>
                    <a:lnTo>
                      <a:pt x="53650" y="1443"/>
                    </a:lnTo>
                    <a:lnTo>
                      <a:pt x="53650" y="0"/>
                    </a:ln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31"/>
              <p:cNvSpPr/>
              <p:nvPr/>
            </p:nvSpPr>
            <p:spPr>
              <a:xfrm>
                <a:off x="1224336" y="4547429"/>
                <a:ext cx="3603845" cy="183301"/>
              </a:xfrm>
              <a:custGeom>
                <a:avLst/>
                <a:gdLst/>
                <a:ahLst/>
                <a:cxnLst/>
                <a:rect l="l" t="t" r="r" b="b"/>
                <a:pathLst>
                  <a:path w="64507" h="3281" extrusionOk="0">
                    <a:moveTo>
                      <a:pt x="109" y="1"/>
                    </a:moveTo>
                    <a:cubicBezTo>
                      <a:pt x="49" y="1"/>
                      <a:pt x="0" y="50"/>
                      <a:pt x="0" y="110"/>
                    </a:cubicBezTo>
                    <a:lnTo>
                      <a:pt x="0" y="3170"/>
                    </a:lnTo>
                    <a:cubicBezTo>
                      <a:pt x="0" y="3230"/>
                      <a:pt x="49" y="3280"/>
                      <a:pt x="109" y="3280"/>
                    </a:cubicBezTo>
                    <a:lnTo>
                      <a:pt x="64397" y="3280"/>
                    </a:lnTo>
                    <a:cubicBezTo>
                      <a:pt x="64457" y="3280"/>
                      <a:pt x="64507" y="3230"/>
                      <a:pt x="64507" y="3170"/>
                    </a:cubicBezTo>
                    <a:lnTo>
                      <a:pt x="64507" y="110"/>
                    </a:lnTo>
                    <a:cubicBezTo>
                      <a:pt x="64507" y="50"/>
                      <a:pt x="64457" y="1"/>
                      <a:pt x="64397" y="1"/>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1"/>
              <p:cNvSpPr/>
              <p:nvPr/>
            </p:nvSpPr>
            <p:spPr>
              <a:xfrm>
                <a:off x="1734524" y="3881314"/>
                <a:ext cx="2583425" cy="71790"/>
              </a:xfrm>
              <a:custGeom>
                <a:avLst/>
                <a:gdLst/>
                <a:ahLst/>
                <a:cxnLst/>
                <a:rect l="l" t="t" r="r" b="b"/>
                <a:pathLst>
                  <a:path w="46242" h="1285" extrusionOk="0">
                    <a:moveTo>
                      <a:pt x="1" y="1"/>
                    </a:moveTo>
                    <a:lnTo>
                      <a:pt x="1" y="1285"/>
                    </a:lnTo>
                    <a:lnTo>
                      <a:pt x="46242" y="1285"/>
                    </a:lnTo>
                    <a:lnTo>
                      <a:pt x="46242" y="1"/>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1"/>
              <p:cNvSpPr/>
              <p:nvPr/>
            </p:nvSpPr>
            <p:spPr>
              <a:xfrm>
                <a:off x="1734524" y="4025510"/>
                <a:ext cx="2583425" cy="71790"/>
              </a:xfrm>
              <a:custGeom>
                <a:avLst/>
                <a:gdLst/>
                <a:ahLst/>
                <a:cxnLst/>
                <a:rect l="l" t="t" r="r" b="b"/>
                <a:pathLst>
                  <a:path w="46242" h="1285" extrusionOk="0">
                    <a:moveTo>
                      <a:pt x="1" y="1"/>
                    </a:moveTo>
                    <a:lnTo>
                      <a:pt x="1" y="1285"/>
                    </a:lnTo>
                    <a:lnTo>
                      <a:pt x="46242" y="1285"/>
                    </a:lnTo>
                    <a:lnTo>
                      <a:pt x="46242" y="1"/>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31"/>
              <p:cNvSpPr/>
              <p:nvPr/>
            </p:nvSpPr>
            <p:spPr>
              <a:xfrm>
                <a:off x="1734524" y="2883511"/>
                <a:ext cx="2583425" cy="71734"/>
              </a:xfrm>
              <a:custGeom>
                <a:avLst/>
                <a:gdLst/>
                <a:ahLst/>
                <a:cxnLst/>
                <a:rect l="l" t="t" r="r" b="b"/>
                <a:pathLst>
                  <a:path w="46242" h="1284" extrusionOk="0">
                    <a:moveTo>
                      <a:pt x="1" y="0"/>
                    </a:moveTo>
                    <a:lnTo>
                      <a:pt x="1" y="1284"/>
                    </a:lnTo>
                    <a:lnTo>
                      <a:pt x="46242" y="1284"/>
                    </a:lnTo>
                    <a:lnTo>
                      <a:pt x="46242"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31"/>
              <p:cNvSpPr/>
              <p:nvPr/>
            </p:nvSpPr>
            <p:spPr>
              <a:xfrm>
                <a:off x="1734524" y="3027706"/>
                <a:ext cx="2583425" cy="71790"/>
              </a:xfrm>
              <a:custGeom>
                <a:avLst/>
                <a:gdLst/>
                <a:ahLst/>
                <a:cxnLst/>
                <a:rect l="l" t="t" r="r" b="b"/>
                <a:pathLst>
                  <a:path w="46242" h="1285" extrusionOk="0">
                    <a:moveTo>
                      <a:pt x="1" y="0"/>
                    </a:moveTo>
                    <a:lnTo>
                      <a:pt x="1" y="1284"/>
                    </a:lnTo>
                    <a:lnTo>
                      <a:pt x="46242" y="1284"/>
                    </a:lnTo>
                    <a:lnTo>
                      <a:pt x="46242"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1"/>
              <p:cNvSpPr/>
              <p:nvPr/>
            </p:nvSpPr>
            <p:spPr>
              <a:xfrm>
                <a:off x="1734524" y="3184919"/>
                <a:ext cx="821364" cy="610967"/>
              </a:xfrm>
              <a:custGeom>
                <a:avLst/>
                <a:gdLst/>
                <a:ahLst/>
                <a:cxnLst/>
                <a:rect l="l" t="t" r="r" b="b"/>
                <a:pathLst>
                  <a:path w="14702" h="10936" extrusionOk="0">
                    <a:moveTo>
                      <a:pt x="1" y="0"/>
                    </a:moveTo>
                    <a:lnTo>
                      <a:pt x="1" y="10936"/>
                    </a:lnTo>
                    <a:lnTo>
                      <a:pt x="14702" y="10936"/>
                    </a:lnTo>
                    <a:lnTo>
                      <a:pt x="14702"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1"/>
              <p:cNvSpPr/>
              <p:nvPr/>
            </p:nvSpPr>
            <p:spPr>
              <a:xfrm>
                <a:off x="2616962" y="3543871"/>
                <a:ext cx="1700998" cy="66259"/>
              </a:xfrm>
              <a:custGeom>
                <a:avLst/>
                <a:gdLst/>
                <a:ahLst/>
                <a:cxnLst/>
                <a:rect l="l" t="t" r="r" b="b"/>
                <a:pathLst>
                  <a:path w="30447" h="1186" extrusionOk="0">
                    <a:moveTo>
                      <a:pt x="0" y="1"/>
                    </a:moveTo>
                    <a:lnTo>
                      <a:pt x="0" y="1185"/>
                    </a:lnTo>
                    <a:lnTo>
                      <a:pt x="30447" y="1185"/>
                    </a:lnTo>
                    <a:lnTo>
                      <a:pt x="30447" y="1"/>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1"/>
              <p:cNvSpPr/>
              <p:nvPr/>
            </p:nvSpPr>
            <p:spPr>
              <a:xfrm>
                <a:off x="2616962" y="3692816"/>
                <a:ext cx="1264226" cy="68382"/>
              </a:xfrm>
              <a:custGeom>
                <a:avLst/>
                <a:gdLst/>
                <a:ahLst/>
                <a:cxnLst/>
                <a:rect l="l" t="t" r="r" b="b"/>
                <a:pathLst>
                  <a:path w="22629" h="1224" extrusionOk="0">
                    <a:moveTo>
                      <a:pt x="0" y="0"/>
                    </a:moveTo>
                    <a:lnTo>
                      <a:pt x="0" y="1223"/>
                    </a:lnTo>
                    <a:lnTo>
                      <a:pt x="22628" y="1223"/>
                    </a:lnTo>
                    <a:lnTo>
                      <a:pt x="22628"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1"/>
              <p:cNvSpPr/>
              <p:nvPr/>
            </p:nvSpPr>
            <p:spPr>
              <a:xfrm>
                <a:off x="2616962" y="3184081"/>
                <a:ext cx="1700998" cy="66259"/>
              </a:xfrm>
              <a:custGeom>
                <a:avLst/>
                <a:gdLst/>
                <a:ahLst/>
                <a:cxnLst/>
                <a:rect l="l" t="t" r="r" b="b"/>
                <a:pathLst>
                  <a:path w="30447" h="1186" extrusionOk="0">
                    <a:moveTo>
                      <a:pt x="0" y="1"/>
                    </a:moveTo>
                    <a:lnTo>
                      <a:pt x="0" y="1186"/>
                    </a:lnTo>
                    <a:lnTo>
                      <a:pt x="30447" y="1186"/>
                    </a:lnTo>
                    <a:lnTo>
                      <a:pt x="30447" y="1"/>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1"/>
              <p:cNvSpPr/>
              <p:nvPr/>
            </p:nvSpPr>
            <p:spPr>
              <a:xfrm>
                <a:off x="2616962" y="3335204"/>
                <a:ext cx="971871" cy="66259"/>
              </a:xfrm>
              <a:custGeom>
                <a:avLst/>
                <a:gdLst/>
                <a:ahLst/>
                <a:cxnLst/>
                <a:rect l="l" t="t" r="r" b="b"/>
                <a:pathLst>
                  <a:path w="17396" h="1186" extrusionOk="0">
                    <a:moveTo>
                      <a:pt x="0" y="1"/>
                    </a:moveTo>
                    <a:lnTo>
                      <a:pt x="0" y="1186"/>
                    </a:lnTo>
                    <a:lnTo>
                      <a:pt x="17396" y="1186"/>
                    </a:lnTo>
                    <a:lnTo>
                      <a:pt x="17396" y="1"/>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1"/>
              <p:cNvSpPr/>
              <p:nvPr/>
            </p:nvSpPr>
            <p:spPr>
              <a:xfrm>
                <a:off x="2560815" y="1953307"/>
                <a:ext cx="203358" cy="846672"/>
              </a:xfrm>
              <a:custGeom>
                <a:avLst/>
                <a:gdLst/>
                <a:ahLst/>
                <a:cxnLst/>
                <a:rect l="l" t="t" r="r" b="b"/>
                <a:pathLst>
                  <a:path w="3640" h="15155" extrusionOk="0">
                    <a:moveTo>
                      <a:pt x="3463" y="0"/>
                    </a:moveTo>
                    <a:cubicBezTo>
                      <a:pt x="3423" y="0"/>
                      <a:pt x="3382" y="16"/>
                      <a:pt x="3351" y="48"/>
                    </a:cubicBezTo>
                    <a:lnTo>
                      <a:pt x="47" y="3352"/>
                    </a:lnTo>
                    <a:cubicBezTo>
                      <a:pt x="14" y="3381"/>
                      <a:pt x="0" y="3423"/>
                      <a:pt x="0" y="3465"/>
                    </a:cubicBezTo>
                    <a:lnTo>
                      <a:pt x="0" y="14996"/>
                    </a:lnTo>
                    <a:cubicBezTo>
                      <a:pt x="0" y="15084"/>
                      <a:pt x="71" y="15155"/>
                      <a:pt x="159" y="15155"/>
                    </a:cubicBezTo>
                    <a:cubicBezTo>
                      <a:pt x="247" y="15155"/>
                      <a:pt x="322" y="15084"/>
                      <a:pt x="322" y="14996"/>
                    </a:cubicBezTo>
                    <a:lnTo>
                      <a:pt x="322" y="3532"/>
                    </a:lnTo>
                    <a:lnTo>
                      <a:pt x="3576" y="277"/>
                    </a:lnTo>
                    <a:cubicBezTo>
                      <a:pt x="3639" y="214"/>
                      <a:pt x="3639" y="111"/>
                      <a:pt x="3576" y="48"/>
                    </a:cubicBezTo>
                    <a:cubicBezTo>
                      <a:pt x="3544" y="16"/>
                      <a:pt x="3504" y="0"/>
                      <a:pt x="3463" y="0"/>
                    </a:cubicBezTo>
                    <a:close/>
                  </a:path>
                </a:pathLst>
              </a:cu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1"/>
              <p:cNvSpPr/>
              <p:nvPr/>
            </p:nvSpPr>
            <p:spPr>
              <a:xfrm>
                <a:off x="3297995" y="1953307"/>
                <a:ext cx="203581" cy="1817928"/>
              </a:xfrm>
              <a:custGeom>
                <a:avLst/>
                <a:gdLst/>
                <a:ahLst/>
                <a:cxnLst/>
                <a:rect l="l" t="t" r="r" b="b"/>
                <a:pathLst>
                  <a:path w="3644" h="32540" extrusionOk="0">
                    <a:moveTo>
                      <a:pt x="179" y="0"/>
                    </a:moveTo>
                    <a:cubicBezTo>
                      <a:pt x="137" y="0"/>
                      <a:pt x="96" y="16"/>
                      <a:pt x="64" y="48"/>
                    </a:cubicBezTo>
                    <a:cubicBezTo>
                      <a:pt x="1" y="111"/>
                      <a:pt x="1" y="214"/>
                      <a:pt x="64" y="277"/>
                    </a:cubicBezTo>
                    <a:lnTo>
                      <a:pt x="3323" y="3532"/>
                    </a:lnTo>
                    <a:lnTo>
                      <a:pt x="3323" y="32377"/>
                    </a:lnTo>
                    <a:cubicBezTo>
                      <a:pt x="3323" y="32465"/>
                      <a:pt x="3393" y="32540"/>
                      <a:pt x="3482" y="32540"/>
                    </a:cubicBezTo>
                    <a:cubicBezTo>
                      <a:pt x="3570" y="32540"/>
                      <a:pt x="3643" y="32465"/>
                      <a:pt x="3643" y="32377"/>
                    </a:cubicBezTo>
                    <a:lnTo>
                      <a:pt x="3643" y="3465"/>
                    </a:lnTo>
                    <a:cubicBezTo>
                      <a:pt x="3643" y="3423"/>
                      <a:pt x="3626" y="3381"/>
                      <a:pt x="3594" y="3352"/>
                    </a:cubicBezTo>
                    <a:lnTo>
                      <a:pt x="294" y="48"/>
                    </a:lnTo>
                    <a:cubicBezTo>
                      <a:pt x="262" y="16"/>
                      <a:pt x="220" y="0"/>
                      <a:pt x="179" y="0"/>
                    </a:cubicBezTo>
                    <a:close/>
                  </a:path>
                </a:pathLst>
              </a:cu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1"/>
              <p:cNvSpPr/>
              <p:nvPr/>
            </p:nvSpPr>
            <p:spPr>
              <a:xfrm>
                <a:off x="3124860" y="3738683"/>
                <a:ext cx="715383" cy="428951"/>
              </a:xfrm>
              <a:custGeom>
                <a:avLst/>
                <a:gdLst/>
                <a:ahLst/>
                <a:cxnLst/>
                <a:rect l="l" t="t" r="r" b="b"/>
                <a:pathLst>
                  <a:path w="12805" h="7678" extrusionOk="0">
                    <a:moveTo>
                      <a:pt x="85" y="0"/>
                    </a:moveTo>
                    <a:cubicBezTo>
                      <a:pt x="39" y="0"/>
                      <a:pt x="1" y="39"/>
                      <a:pt x="1" y="85"/>
                    </a:cubicBezTo>
                    <a:lnTo>
                      <a:pt x="1" y="7593"/>
                    </a:lnTo>
                    <a:cubicBezTo>
                      <a:pt x="1" y="7638"/>
                      <a:pt x="39" y="7677"/>
                      <a:pt x="85" y="7677"/>
                    </a:cubicBezTo>
                    <a:lnTo>
                      <a:pt x="12723" y="7677"/>
                    </a:lnTo>
                    <a:cubicBezTo>
                      <a:pt x="12769" y="7677"/>
                      <a:pt x="12804" y="7638"/>
                      <a:pt x="12804" y="7593"/>
                    </a:cubicBezTo>
                    <a:lnTo>
                      <a:pt x="12804" y="85"/>
                    </a:lnTo>
                    <a:cubicBezTo>
                      <a:pt x="12804" y="39"/>
                      <a:pt x="12769" y="0"/>
                      <a:pt x="12723"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1"/>
              <p:cNvSpPr/>
              <p:nvPr/>
            </p:nvSpPr>
            <p:spPr>
              <a:xfrm>
                <a:off x="3188438" y="3879750"/>
                <a:ext cx="128551" cy="152909"/>
              </a:xfrm>
              <a:custGeom>
                <a:avLst/>
                <a:gdLst/>
                <a:ahLst/>
                <a:cxnLst/>
                <a:rect l="l" t="t" r="r" b="b"/>
                <a:pathLst>
                  <a:path w="2301" h="2737" extrusionOk="0">
                    <a:moveTo>
                      <a:pt x="1" y="1"/>
                    </a:moveTo>
                    <a:lnTo>
                      <a:pt x="1" y="2737"/>
                    </a:lnTo>
                    <a:lnTo>
                      <a:pt x="541" y="2737"/>
                    </a:lnTo>
                    <a:lnTo>
                      <a:pt x="541" y="1627"/>
                    </a:lnTo>
                    <a:lnTo>
                      <a:pt x="1761" y="1627"/>
                    </a:lnTo>
                    <a:lnTo>
                      <a:pt x="1761" y="2737"/>
                    </a:lnTo>
                    <a:lnTo>
                      <a:pt x="2300" y="2737"/>
                    </a:lnTo>
                    <a:lnTo>
                      <a:pt x="2300" y="1"/>
                    </a:lnTo>
                    <a:lnTo>
                      <a:pt x="1761" y="1"/>
                    </a:lnTo>
                    <a:lnTo>
                      <a:pt x="1761" y="1104"/>
                    </a:lnTo>
                    <a:lnTo>
                      <a:pt x="541" y="1104"/>
                    </a:lnTo>
                    <a:lnTo>
                      <a:pt x="541" y="1"/>
                    </a:ln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1"/>
              <p:cNvSpPr/>
              <p:nvPr/>
            </p:nvSpPr>
            <p:spPr>
              <a:xfrm>
                <a:off x="3346098" y="3879750"/>
                <a:ext cx="102908" cy="152909"/>
              </a:xfrm>
              <a:custGeom>
                <a:avLst/>
                <a:gdLst/>
                <a:ahLst/>
                <a:cxnLst/>
                <a:rect l="l" t="t" r="r" b="b"/>
                <a:pathLst>
                  <a:path w="1842" h="2737" extrusionOk="0">
                    <a:moveTo>
                      <a:pt x="0" y="1"/>
                    </a:moveTo>
                    <a:lnTo>
                      <a:pt x="0" y="522"/>
                    </a:lnTo>
                    <a:lnTo>
                      <a:pt x="639" y="522"/>
                    </a:lnTo>
                    <a:lnTo>
                      <a:pt x="639" y="2737"/>
                    </a:lnTo>
                    <a:lnTo>
                      <a:pt x="1178" y="2737"/>
                    </a:lnTo>
                    <a:lnTo>
                      <a:pt x="1178" y="522"/>
                    </a:lnTo>
                    <a:lnTo>
                      <a:pt x="1841" y="522"/>
                    </a:lnTo>
                    <a:lnTo>
                      <a:pt x="1841" y="1"/>
                    </a:ln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1"/>
              <p:cNvSpPr/>
              <p:nvPr/>
            </p:nvSpPr>
            <p:spPr>
              <a:xfrm>
                <a:off x="3478058" y="3873661"/>
                <a:ext cx="157490" cy="158999"/>
              </a:xfrm>
              <a:custGeom>
                <a:avLst/>
                <a:gdLst/>
                <a:ahLst/>
                <a:cxnLst/>
                <a:rect l="l" t="t" r="r" b="b"/>
                <a:pathLst>
                  <a:path w="2819" h="2846" extrusionOk="0">
                    <a:moveTo>
                      <a:pt x="1" y="1"/>
                    </a:moveTo>
                    <a:lnTo>
                      <a:pt x="1" y="2846"/>
                    </a:lnTo>
                    <a:lnTo>
                      <a:pt x="519" y="2846"/>
                    </a:lnTo>
                    <a:lnTo>
                      <a:pt x="519" y="1622"/>
                    </a:lnTo>
                    <a:lnTo>
                      <a:pt x="1380" y="2807"/>
                    </a:lnTo>
                    <a:lnTo>
                      <a:pt x="1387" y="2807"/>
                    </a:lnTo>
                    <a:lnTo>
                      <a:pt x="2279" y="1541"/>
                    </a:lnTo>
                    <a:lnTo>
                      <a:pt x="2279" y="2846"/>
                    </a:lnTo>
                    <a:lnTo>
                      <a:pt x="2819" y="2846"/>
                    </a:lnTo>
                    <a:lnTo>
                      <a:pt x="2819" y="1"/>
                    </a:lnTo>
                    <a:lnTo>
                      <a:pt x="2811" y="1"/>
                    </a:lnTo>
                    <a:lnTo>
                      <a:pt x="1390" y="1964"/>
                    </a:lnTo>
                    <a:lnTo>
                      <a:pt x="5" y="1"/>
                    </a:ln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1"/>
              <p:cNvSpPr/>
              <p:nvPr/>
            </p:nvSpPr>
            <p:spPr>
              <a:xfrm>
                <a:off x="3674882" y="3879750"/>
                <a:ext cx="101902" cy="152909"/>
              </a:xfrm>
              <a:custGeom>
                <a:avLst/>
                <a:gdLst/>
                <a:ahLst/>
                <a:cxnLst/>
                <a:rect l="l" t="t" r="r" b="b"/>
                <a:pathLst>
                  <a:path w="1824" h="2737" extrusionOk="0">
                    <a:moveTo>
                      <a:pt x="1" y="1"/>
                    </a:moveTo>
                    <a:lnTo>
                      <a:pt x="1" y="2737"/>
                    </a:lnTo>
                    <a:lnTo>
                      <a:pt x="1824" y="2737"/>
                    </a:lnTo>
                    <a:lnTo>
                      <a:pt x="1824" y="2215"/>
                    </a:lnTo>
                    <a:lnTo>
                      <a:pt x="540" y="2215"/>
                    </a:lnTo>
                    <a:lnTo>
                      <a:pt x="540" y="1"/>
                    </a:ln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1"/>
              <p:cNvSpPr/>
              <p:nvPr/>
            </p:nvSpPr>
            <p:spPr>
              <a:xfrm>
                <a:off x="3178270" y="3729689"/>
                <a:ext cx="324478" cy="446828"/>
              </a:xfrm>
              <a:custGeom>
                <a:avLst/>
                <a:gdLst/>
                <a:ahLst/>
                <a:cxnLst/>
                <a:rect l="l" t="t" r="r" b="b"/>
                <a:pathLst>
                  <a:path w="5808" h="7998" extrusionOk="0">
                    <a:moveTo>
                      <a:pt x="5625" y="1"/>
                    </a:moveTo>
                    <a:cubicBezTo>
                      <a:pt x="5574" y="1"/>
                      <a:pt x="5524" y="25"/>
                      <a:pt x="5493" y="70"/>
                    </a:cubicBezTo>
                    <a:lnTo>
                      <a:pt x="49" y="7744"/>
                    </a:lnTo>
                    <a:cubicBezTo>
                      <a:pt x="0" y="7817"/>
                      <a:pt x="18" y="7916"/>
                      <a:pt x="88" y="7969"/>
                    </a:cubicBezTo>
                    <a:cubicBezTo>
                      <a:pt x="116" y="7990"/>
                      <a:pt x="152" y="7997"/>
                      <a:pt x="183" y="7997"/>
                    </a:cubicBezTo>
                    <a:cubicBezTo>
                      <a:pt x="233" y="7997"/>
                      <a:pt x="282" y="7976"/>
                      <a:pt x="314" y="7931"/>
                    </a:cubicBezTo>
                    <a:lnTo>
                      <a:pt x="5755" y="254"/>
                    </a:lnTo>
                    <a:cubicBezTo>
                      <a:pt x="5807" y="183"/>
                      <a:pt x="5790" y="81"/>
                      <a:pt x="5719" y="31"/>
                    </a:cubicBezTo>
                    <a:cubicBezTo>
                      <a:pt x="5691" y="11"/>
                      <a:pt x="5658" y="1"/>
                      <a:pt x="5625" y="1"/>
                    </a:cubicBezTo>
                    <a:close/>
                  </a:path>
                </a:pathLst>
              </a:cu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1"/>
              <p:cNvSpPr/>
              <p:nvPr/>
            </p:nvSpPr>
            <p:spPr>
              <a:xfrm>
                <a:off x="3482193" y="3729689"/>
                <a:ext cx="324534" cy="446828"/>
              </a:xfrm>
              <a:custGeom>
                <a:avLst/>
                <a:gdLst/>
                <a:ahLst/>
                <a:cxnLst/>
                <a:rect l="l" t="t" r="r" b="b"/>
                <a:pathLst>
                  <a:path w="5809" h="7998" extrusionOk="0">
                    <a:moveTo>
                      <a:pt x="184" y="1"/>
                    </a:moveTo>
                    <a:cubicBezTo>
                      <a:pt x="152" y="1"/>
                      <a:pt x="120" y="11"/>
                      <a:pt x="92" y="31"/>
                    </a:cubicBezTo>
                    <a:cubicBezTo>
                      <a:pt x="19" y="81"/>
                      <a:pt x="1" y="183"/>
                      <a:pt x="53" y="254"/>
                    </a:cubicBezTo>
                    <a:lnTo>
                      <a:pt x="5495" y="7931"/>
                    </a:lnTo>
                    <a:cubicBezTo>
                      <a:pt x="5527" y="7976"/>
                      <a:pt x="5576" y="7997"/>
                      <a:pt x="5629" y="7997"/>
                    </a:cubicBezTo>
                    <a:cubicBezTo>
                      <a:pt x="5660" y="7997"/>
                      <a:pt x="5692" y="7990"/>
                      <a:pt x="5720" y="7969"/>
                    </a:cubicBezTo>
                    <a:cubicBezTo>
                      <a:pt x="5795" y="7916"/>
                      <a:pt x="5808" y="7817"/>
                      <a:pt x="5759" y="7744"/>
                    </a:cubicBezTo>
                    <a:lnTo>
                      <a:pt x="315" y="70"/>
                    </a:lnTo>
                    <a:cubicBezTo>
                      <a:pt x="284" y="25"/>
                      <a:pt x="235" y="1"/>
                      <a:pt x="184" y="1"/>
                    </a:cubicBezTo>
                    <a:close/>
                  </a:path>
                </a:pathLst>
              </a:cu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31"/>
              <p:cNvSpPr/>
              <p:nvPr/>
            </p:nvSpPr>
            <p:spPr>
              <a:xfrm>
                <a:off x="2071409" y="2795854"/>
                <a:ext cx="971703" cy="646387"/>
              </a:xfrm>
              <a:custGeom>
                <a:avLst/>
                <a:gdLst/>
                <a:ahLst/>
                <a:cxnLst/>
                <a:rect l="l" t="t" r="r" b="b"/>
                <a:pathLst>
                  <a:path w="17393" h="11570" extrusionOk="0">
                    <a:moveTo>
                      <a:pt x="75" y="0"/>
                    </a:moveTo>
                    <a:cubicBezTo>
                      <a:pt x="36" y="0"/>
                      <a:pt x="1" y="31"/>
                      <a:pt x="1" y="70"/>
                    </a:cubicBezTo>
                    <a:lnTo>
                      <a:pt x="1" y="11496"/>
                    </a:lnTo>
                    <a:cubicBezTo>
                      <a:pt x="1" y="11534"/>
                      <a:pt x="36" y="11570"/>
                      <a:pt x="75" y="11570"/>
                    </a:cubicBezTo>
                    <a:lnTo>
                      <a:pt x="17319" y="11570"/>
                    </a:lnTo>
                    <a:cubicBezTo>
                      <a:pt x="17361" y="11570"/>
                      <a:pt x="17392" y="11534"/>
                      <a:pt x="17392" y="11496"/>
                    </a:cubicBezTo>
                    <a:lnTo>
                      <a:pt x="17392" y="70"/>
                    </a:lnTo>
                    <a:cubicBezTo>
                      <a:pt x="17392" y="31"/>
                      <a:pt x="17361" y="0"/>
                      <a:pt x="17319" y="0"/>
                    </a:cubicBez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31"/>
              <p:cNvSpPr/>
              <p:nvPr/>
            </p:nvSpPr>
            <p:spPr>
              <a:xfrm>
                <a:off x="2314548" y="2876192"/>
                <a:ext cx="485489" cy="485489"/>
              </a:xfrm>
              <a:custGeom>
                <a:avLst/>
                <a:gdLst/>
                <a:ahLst/>
                <a:cxnLst/>
                <a:rect l="l" t="t" r="r" b="b"/>
                <a:pathLst>
                  <a:path w="8690" h="8690" extrusionOk="0">
                    <a:moveTo>
                      <a:pt x="4345" y="1"/>
                    </a:moveTo>
                    <a:cubicBezTo>
                      <a:pt x="1947" y="1"/>
                      <a:pt x="0" y="1947"/>
                      <a:pt x="0" y="4345"/>
                    </a:cubicBezTo>
                    <a:cubicBezTo>
                      <a:pt x="0" y="6743"/>
                      <a:pt x="1947" y="8689"/>
                      <a:pt x="4345" y="8689"/>
                    </a:cubicBezTo>
                    <a:cubicBezTo>
                      <a:pt x="6743" y="8689"/>
                      <a:pt x="8690" y="6743"/>
                      <a:pt x="8690" y="4345"/>
                    </a:cubicBezTo>
                    <a:cubicBezTo>
                      <a:pt x="8690" y="1947"/>
                      <a:pt x="6743" y="1"/>
                      <a:pt x="43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31"/>
              <p:cNvSpPr/>
              <p:nvPr/>
            </p:nvSpPr>
            <p:spPr>
              <a:xfrm>
                <a:off x="2501929" y="3016421"/>
                <a:ext cx="157826" cy="204978"/>
              </a:xfrm>
              <a:custGeom>
                <a:avLst/>
                <a:gdLst/>
                <a:ahLst/>
                <a:cxnLst/>
                <a:rect l="l" t="t" r="r" b="b"/>
                <a:pathLst>
                  <a:path w="2825" h="3669" extrusionOk="0">
                    <a:moveTo>
                      <a:pt x="0" y="1"/>
                    </a:moveTo>
                    <a:lnTo>
                      <a:pt x="0" y="3669"/>
                    </a:lnTo>
                    <a:lnTo>
                      <a:pt x="2825" y="1926"/>
                    </a:lnTo>
                    <a:lnTo>
                      <a:pt x="0" y="1"/>
                    </a:ln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31"/>
              <p:cNvSpPr/>
              <p:nvPr/>
            </p:nvSpPr>
            <p:spPr>
              <a:xfrm>
                <a:off x="2107668" y="2781998"/>
                <a:ext cx="899411" cy="669125"/>
              </a:xfrm>
              <a:custGeom>
                <a:avLst/>
                <a:gdLst/>
                <a:ahLst/>
                <a:cxnLst/>
                <a:rect l="l" t="t" r="r" b="b"/>
                <a:pathLst>
                  <a:path w="16099" h="11977" extrusionOk="0">
                    <a:moveTo>
                      <a:pt x="8265" y="1"/>
                    </a:moveTo>
                    <a:cubicBezTo>
                      <a:pt x="8215" y="1"/>
                      <a:pt x="8166" y="28"/>
                      <a:pt x="8140" y="71"/>
                    </a:cubicBezTo>
                    <a:lnTo>
                      <a:pt x="50" y="11726"/>
                    </a:lnTo>
                    <a:cubicBezTo>
                      <a:pt x="1" y="11797"/>
                      <a:pt x="19" y="11898"/>
                      <a:pt x="92" y="11948"/>
                    </a:cubicBezTo>
                    <a:cubicBezTo>
                      <a:pt x="119" y="11967"/>
                      <a:pt x="151" y="11976"/>
                      <a:pt x="183" y="11976"/>
                    </a:cubicBezTo>
                    <a:cubicBezTo>
                      <a:pt x="234" y="11976"/>
                      <a:pt x="284" y="11953"/>
                      <a:pt x="315" y="11909"/>
                    </a:cubicBezTo>
                    <a:lnTo>
                      <a:pt x="8267" y="449"/>
                    </a:lnTo>
                    <a:lnTo>
                      <a:pt x="15781" y="11906"/>
                    </a:lnTo>
                    <a:cubicBezTo>
                      <a:pt x="15809" y="11952"/>
                      <a:pt x="15862" y="11976"/>
                      <a:pt x="15915" y="11976"/>
                    </a:cubicBezTo>
                    <a:cubicBezTo>
                      <a:pt x="15944" y="11976"/>
                      <a:pt x="15975" y="11969"/>
                      <a:pt x="16003" y="11952"/>
                    </a:cubicBezTo>
                    <a:cubicBezTo>
                      <a:pt x="16077" y="11903"/>
                      <a:pt x="16099" y="11804"/>
                      <a:pt x="16049" y="11726"/>
                    </a:cubicBezTo>
                    <a:lnTo>
                      <a:pt x="8404" y="75"/>
                    </a:lnTo>
                    <a:cubicBezTo>
                      <a:pt x="8376" y="29"/>
                      <a:pt x="8327" y="1"/>
                      <a:pt x="8274" y="1"/>
                    </a:cubicBezTo>
                    <a:cubicBezTo>
                      <a:pt x="8271" y="1"/>
                      <a:pt x="8268" y="1"/>
                      <a:pt x="8265" y="1"/>
                    </a:cubicBezTo>
                    <a:close/>
                  </a:path>
                </a:pathLst>
              </a:cu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9" name="Google Shape;229;p31"/>
              <p:cNvGrpSpPr/>
              <p:nvPr/>
            </p:nvGrpSpPr>
            <p:grpSpPr>
              <a:xfrm>
                <a:off x="345265" y="1252307"/>
                <a:ext cx="3519152" cy="3487629"/>
                <a:chOff x="345250" y="704450"/>
                <a:chExt cx="3912342" cy="3877297"/>
              </a:xfrm>
            </p:grpSpPr>
            <p:sp>
              <p:nvSpPr>
                <p:cNvPr id="230" name="Google Shape;230;p31"/>
                <p:cNvSpPr/>
                <p:nvPr/>
              </p:nvSpPr>
              <p:spPr>
                <a:xfrm>
                  <a:off x="1412357" y="704450"/>
                  <a:ext cx="256338" cy="792680"/>
                </a:xfrm>
                <a:custGeom>
                  <a:avLst/>
                  <a:gdLst/>
                  <a:ahLst/>
                  <a:cxnLst/>
                  <a:rect l="l" t="t" r="r" b="b"/>
                  <a:pathLst>
                    <a:path w="4127" h="12762" extrusionOk="0">
                      <a:moveTo>
                        <a:pt x="2159" y="1231"/>
                      </a:moveTo>
                      <a:lnTo>
                        <a:pt x="3778" y="12438"/>
                      </a:lnTo>
                      <a:lnTo>
                        <a:pt x="357" y="12438"/>
                      </a:lnTo>
                      <a:lnTo>
                        <a:pt x="2159" y="1231"/>
                      </a:lnTo>
                      <a:close/>
                      <a:moveTo>
                        <a:pt x="2165" y="0"/>
                      </a:moveTo>
                      <a:cubicBezTo>
                        <a:pt x="2088" y="0"/>
                        <a:pt x="2022" y="60"/>
                        <a:pt x="2007" y="137"/>
                      </a:cubicBezTo>
                      <a:lnTo>
                        <a:pt x="12" y="12575"/>
                      </a:lnTo>
                      <a:cubicBezTo>
                        <a:pt x="1" y="12620"/>
                        <a:pt x="15" y="12667"/>
                        <a:pt x="46" y="12705"/>
                      </a:cubicBezTo>
                      <a:cubicBezTo>
                        <a:pt x="78" y="12741"/>
                        <a:pt x="121" y="12762"/>
                        <a:pt x="170" y="12762"/>
                      </a:cubicBezTo>
                      <a:lnTo>
                        <a:pt x="3961" y="12762"/>
                      </a:lnTo>
                      <a:cubicBezTo>
                        <a:pt x="4010" y="12762"/>
                        <a:pt x="4053" y="12741"/>
                        <a:pt x="4084" y="12705"/>
                      </a:cubicBezTo>
                      <a:cubicBezTo>
                        <a:pt x="4112" y="12670"/>
                        <a:pt x="4126" y="12625"/>
                        <a:pt x="4120" y="12575"/>
                      </a:cubicBezTo>
                      <a:lnTo>
                        <a:pt x="2325" y="142"/>
                      </a:lnTo>
                      <a:cubicBezTo>
                        <a:pt x="2314" y="60"/>
                        <a:pt x="2247" y="4"/>
                        <a:pt x="216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31"/>
                <p:cNvSpPr/>
                <p:nvPr/>
              </p:nvSpPr>
              <p:spPr>
                <a:xfrm>
                  <a:off x="1426209" y="1689195"/>
                  <a:ext cx="224102" cy="2892517"/>
                </a:xfrm>
                <a:custGeom>
                  <a:avLst/>
                  <a:gdLst/>
                  <a:ahLst/>
                  <a:cxnLst/>
                  <a:rect l="l" t="t" r="r" b="b"/>
                  <a:pathLst>
                    <a:path w="3608" h="46569" extrusionOk="0">
                      <a:moveTo>
                        <a:pt x="3286" y="321"/>
                      </a:moveTo>
                      <a:lnTo>
                        <a:pt x="3286" y="46248"/>
                      </a:lnTo>
                      <a:lnTo>
                        <a:pt x="324" y="46248"/>
                      </a:lnTo>
                      <a:lnTo>
                        <a:pt x="324" y="321"/>
                      </a:lnTo>
                      <a:close/>
                      <a:moveTo>
                        <a:pt x="162" y="0"/>
                      </a:moveTo>
                      <a:cubicBezTo>
                        <a:pt x="74" y="0"/>
                        <a:pt x="0" y="71"/>
                        <a:pt x="0" y="159"/>
                      </a:cubicBezTo>
                      <a:lnTo>
                        <a:pt x="0" y="46407"/>
                      </a:lnTo>
                      <a:cubicBezTo>
                        <a:pt x="0" y="46495"/>
                        <a:pt x="74" y="46569"/>
                        <a:pt x="162" y="46569"/>
                      </a:cubicBezTo>
                      <a:lnTo>
                        <a:pt x="3449" y="46569"/>
                      </a:lnTo>
                      <a:cubicBezTo>
                        <a:pt x="3537" y="46569"/>
                        <a:pt x="3607" y="46495"/>
                        <a:pt x="3607" y="46407"/>
                      </a:cubicBezTo>
                      <a:lnTo>
                        <a:pt x="3607" y="159"/>
                      </a:lnTo>
                      <a:cubicBezTo>
                        <a:pt x="3607" y="71"/>
                        <a:pt x="3537" y="0"/>
                        <a:pt x="344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31"/>
                <p:cNvSpPr/>
                <p:nvPr/>
              </p:nvSpPr>
              <p:spPr>
                <a:xfrm>
                  <a:off x="1425277" y="4356465"/>
                  <a:ext cx="227208" cy="225282"/>
                </a:xfrm>
                <a:custGeom>
                  <a:avLst/>
                  <a:gdLst/>
                  <a:ahLst/>
                  <a:cxnLst/>
                  <a:rect l="l" t="t" r="r" b="b"/>
                  <a:pathLst>
                    <a:path w="3658" h="3627" extrusionOk="0">
                      <a:moveTo>
                        <a:pt x="3480" y="0"/>
                      </a:moveTo>
                      <a:cubicBezTo>
                        <a:pt x="3439" y="0"/>
                        <a:pt x="3398" y="16"/>
                        <a:pt x="3368" y="48"/>
                      </a:cubicBezTo>
                      <a:lnTo>
                        <a:pt x="64" y="3352"/>
                      </a:lnTo>
                      <a:cubicBezTo>
                        <a:pt x="1" y="3415"/>
                        <a:pt x="1" y="3518"/>
                        <a:pt x="64" y="3578"/>
                      </a:cubicBezTo>
                      <a:cubicBezTo>
                        <a:pt x="96" y="3609"/>
                        <a:pt x="135" y="3627"/>
                        <a:pt x="177" y="3627"/>
                      </a:cubicBezTo>
                      <a:cubicBezTo>
                        <a:pt x="219" y="3627"/>
                        <a:pt x="258" y="3609"/>
                        <a:pt x="290" y="3578"/>
                      </a:cubicBezTo>
                      <a:lnTo>
                        <a:pt x="3594" y="277"/>
                      </a:lnTo>
                      <a:cubicBezTo>
                        <a:pt x="3658" y="214"/>
                        <a:pt x="3658" y="111"/>
                        <a:pt x="3594" y="48"/>
                      </a:cubicBezTo>
                      <a:cubicBezTo>
                        <a:pt x="3563"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31"/>
                <p:cNvSpPr/>
                <p:nvPr/>
              </p:nvSpPr>
              <p:spPr>
                <a:xfrm>
                  <a:off x="1425277" y="4356465"/>
                  <a:ext cx="227208" cy="225282"/>
                </a:xfrm>
                <a:custGeom>
                  <a:avLst/>
                  <a:gdLst/>
                  <a:ahLst/>
                  <a:cxnLst/>
                  <a:rect l="l" t="t" r="r" b="b"/>
                  <a:pathLst>
                    <a:path w="3658" h="3627" extrusionOk="0">
                      <a:moveTo>
                        <a:pt x="177" y="0"/>
                      </a:moveTo>
                      <a:cubicBezTo>
                        <a:pt x="137" y="0"/>
                        <a:pt x="96" y="16"/>
                        <a:pt x="64" y="48"/>
                      </a:cubicBezTo>
                      <a:cubicBezTo>
                        <a:pt x="1" y="111"/>
                        <a:pt x="1" y="214"/>
                        <a:pt x="64" y="277"/>
                      </a:cubicBezTo>
                      <a:lnTo>
                        <a:pt x="3368" y="3578"/>
                      </a:lnTo>
                      <a:cubicBezTo>
                        <a:pt x="3396" y="3609"/>
                        <a:pt x="3439" y="3627"/>
                        <a:pt x="3481" y="3627"/>
                      </a:cubicBezTo>
                      <a:cubicBezTo>
                        <a:pt x="3520" y="3627"/>
                        <a:pt x="3562" y="3609"/>
                        <a:pt x="3594" y="3578"/>
                      </a:cubicBezTo>
                      <a:cubicBezTo>
                        <a:pt x="3658" y="3518"/>
                        <a:pt x="3658" y="3415"/>
                        <a:pt x="3594" y="3352"/>
                      </a:cubicBezTo>
                      <a:lnTo>
                        <a:pt x="290" y="48"/>
                      </a:lnTo>
                      <a:cubicBezTo>
                        <a:pt x="259" y="16"/>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31"/>
                <p:cNvSpPr/>
                <p:nvPr/>
              </p:nvSpPr>
              <p:spPr>
                <a:xfrm>
                  <a:off x="1425277" y="4151367"/>
                  <a:ext cx="227208" cy="225158"/>
                </a:xfrm>
                <a:custGeom>
                  <a:avLst/>
                  <a:gdLst/>
                  <a:ahLst/>
                  <a:cxnLst/>
                  <a:rect l="l" t="t" r="r" b="b"/>
                  <a:pathLst>
                    <a:path w="3658" h="3625" extrusionOk="0">
                      <a:moveTo>
                        <a:pt x="3480" y="1"/>
                      </a:moveTo>
                      <a:cubicBezTo>
                        <a:pt x="3439" y="1"/>
                        <a:pt x="3398" y="16"/>
                        <a:pt x="3368" y="46"/>
                      </a:cubicBezTo>
                      <a:lnTo>
                        <a:pt x="64" y="3350"/>
                      </a:lnTo>
                      <a:cubicBezTo>
                        <a:pt x="1" y="3413"/>
                        <a:pt x="1" y="3516"/>
                        <a:pt x="64" y="3579"/>
                      </a:cubicBezTo>
                      <a:cubicBezTo>
                        <a:pt x="96" y="3610"/>
                        <a:pt x="135" y="3625"/>
                        <a:pt x="177" y="3625"/>
                      </a:cubicBezTo>
                      <a:cubicBezTo>
                        <a:pt x="219" y="3625"/>
                        <a:pt x="258" y="3610"/>
                        <a:pt x="290" y="3579"/>
                      </a:cubicBezTo>
                      <a:lnTo>
                        <a:pt x="3594" y="275"/>
                      </a:lnTo>
                      <a:cubicBezTo>
                        <a:pt x="3658" y="212"/>
                        <a:pt x="3658" y="109"/>
                        <a:pt x="3594" y="46"/>
                      </a:cubicBezTo>
                      <a:cubicBezTo>
                        <a:pt x="3563" y="16"/>
                        <a:pt x="3521" y="1"/>
                        <a:pt x="3480"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31"/>
                <p:cNvSpPr/>
                <p:nvPr/>
              </p:nvSpPr>
              <p:spPr>
                <a:xfrm>
                  <a:off x="1425277" y="4151367"/>
                  <a:ext cx="227208" cy="225158"/>
                </a:xfrm>
                <a:custGeom>
                  <a:avLst/>
                  <a:gdLst/>
                  <a:ahLst/>
                  <a:cxnLst/>
                  <a:rect l="l" t="t" r="r" b="b"/>
                  <a:pathLst>
                    <a:path w="3658" h="3625" extrusionOk="0">
                      <a:moveTo>
                        <a:pt x="177" y="1"/>
                      </a:moveTo>
                      <a:cubicBezTo>
                        <a:pt x="137" y="1"/>
                        <a:pt x="96" y="16"/>
                        <a:pt x="64" y="46"/>
                      </a:cubicBezTo>
                      <a:cubicBezTo>
                        <a:pt x="1" y="109"/>
                        <a:pt x="1" y="212"/>
                        <a:pt x="64" y="275"/>
                      </a:cubicBezTo>
                      <a:lnTo>
                        <a:pt x="3368" y="3579"/>
                      </a:lnTo>
                      <a:cubicBezTo>
                        <a:pt x="3396" y="3610"/>
                        <a:pt x="3439" y="3625"/>
                        <a:pt x="3481" y="3625"/>
                      </a:cubicBezTo>
                      <a:cubicBezTo>
                        <a:pt x="3520" y="3625"/>
                        <a:pt x="3562" y="3610"/>
                        <a:pt x="3594" y="3579"/>
                      </a:cubicBezTo>
                      <a:cubicBezTo>
                        <a:pt x="3658" y="3516"/>
                        <a:pt x="3658" y="3413"/>
                        <a:pt x="3594" y="3350"/>
                      </a:cubicBezTo>
                      <a:lnTo>
                        <a:pt x="290" y="46"/>
                      </a:lnTo>
                      <a:cubicBezTo>
                        <a:pt x="259" y="16"/>
                        <a:pt x="218" y="1"/>
                        <a:pt x="177"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31"/>
                <p:cNvSpPr/>
                <p:nvPr/>
              </p:nvSpPr>
              <p:spPr>
                <a:xfrm>
                  <a:off x="1425277" y="3946206"/>
                  <a:ext cx="227208" cy="225096"/>
                </a:xfrm>
                <a:custGeom>
                  <a:avLst/>
                  <a:gdLst/>
                  <a:ahLst/>
                  <a:cxnLst/>
                  <a:rect l="l" t="t" r="r" b="b"/>
                  <a:pathLst>
                    <a:path w="3658" h="3624" extrusionOk="0">
                      <a:moveTo>
                        <a:pt x="3480" y="0"/>
                      </a:moveTo>
                      <a:cubicBezTo>
                        <a:pt x="3439" y="0"/>
                        <a:pt x="3398" y="16"/>
                        <a:pt x="3368" y="48"/>
                      </a:cubicBezTo>
                      <a:lnTo>
                        <a:pt x="64" y="3349"/>
                      </a:lnTo>
                      <a:cubicBezTo>
                        <a:pt x="1" y="3412"/>
                        <a:pt x="1" y="3515"/>
                        <a:pt x="64" y="3578"/>
                      </a:cubicBezTo>
                      <a:cubicBezTo>
                        <a:pt x="96" y="3609"/>
                        <a:pt x="135" y="3624"/>
                        <a:pt x="177" y="3624"/>
                      </a:cubicBezTo>
                      <a:cubicBezTo>
                        <a:pt x="219" y="3624"/>
                        <a:pt x="258" y="3609"/>
                        <a:pt x="290" y="3578"/>
                      </a:cubicBezTo>
                      <a:lnTo>
                        <a:pt x="3594" y="274"/>
                      </a:lnTo>
                      <a:cubicBezTo>
                        <a:pt x="3658" y="210"/>
                        <a:pt x="3658" y="108"/>
                        <a:pt x="3594" y="48"/>
                      </a:cubicBezTo>
                      <a:cubicBezTo>
                        <a:pt x="3563"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31"/>
                <p:cNvSpPr/>
                <p:nvPr/>
              </p:nvSpPr>
              <p:spPr>
                <a:xfrm>
                  <a:off x="1425277" y="3946206"/>
                  <a:ext cx="227208" cy="225096"/>
                </a:xfrm>
                <a:custGeom>
                  <a:avLst/>
                  <a:gdLst/>
                  <a:ahLst/>
                  <a:cxnLst/>
                  <a:rect l="l" t="t" r="r" b="b"/>
                  <a:pathLst>
                    <a:path w="3658" h="3624" extrusionOk="0">
                      <a:moveTo>
                        <a:pt x="177" y="0"/>
                      </a:moveTo>
                      <a:cubicBezTo>
                        <a:pt x="137" y="0"/>
                        <a:pt x="96" y="16"/>
                        <a:pt x="64" y="48"/>
                      </a:cubicBezTo>
                      <a:cubicBezTo>
                        <a:pt x="1" y="108"/>
                        <a:pt x="1" y="210"/>
                        <a:pt x="64" y="274"/>
                      </a:cubicBezTo>
                      <a:lnTo>
                        <a:pt x="3368" y="3578"/>
                      </a:lnTo>
                      <a:cubicBezTo>
                        <a:pt x="3396" y="3609"/>
                        <a:pt x="3439" y="3624"/>
                        <a:pt x="3481" y="3624"/>
                      </a:cubicBezTo>
                      <a:cubicBezTo>
                        <a:pt x="3520" y="3624"/>
                        <a:pt x="3562" y="3609"/>
                        <a:pt x="3594" y="3578"/>
                      </a:cubicBezTo>
                      <a:cubicBezTo>
                        <a:pt x="3658" y="3515"/>
                        <a:pt x="3658" y="3412"/>
                        <a:pt x="3594" y="3349"/>
                      </a:cubicBezTo>
                      <a:lnTo>
                        <a:pt x="290" y="48"/>
                      </a:lnTo>
                      <a:cubicBezTo>
                        <a:pt x="259" y="16"/>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1"/>
                <p:cNvSpPr/>
                <p:nvPr/>
              </p:nvSpPr>
              <p:spPr>
                <a:xfrm>
                  <a:off x="1425277" y="3740984"/>
                  <a:ext cx="227208" cy="225096"/>
                </a:xfrm>
                <a:custGeom>
                  <a:avLst/>
                  <a:gdLst/>
                  <a:ahLst/>
                  <a:cxnLst/>
                  <a:rect l="l" t="t" r="r" b="b"/>
                  <a:pathLst>
                    <a:path w="3658" h="3624" extrusionOk="0">
                      <a:moveTo>
                        <a:pt x="3480" y="0"/>
                      </a:moveTo>
                      <a:cubicBezTo>
                        <a:pt x="3439" y="0"/>
                        <a:pt x="3398" y="16"/>
                        <a:pt x="3368" y="48"/>
                      </a:cubicBezTo>
                      <a:lnTo>
                        <a:pt x="64" y="3352"/>
                      </a:lnTo>
                      <a:cubicBezTo>
                        <a:pt x="1" y="3412"/>
                        <a:pt x="1" y="3514"/>
                        <a:pt x="64" y="3578"/>
                      </a:cubicBezTo>
                      <a:cubicBezTo>
                        <a:pt x="96" y="3609"/>
                        <a:pt x="135" y="3624"/>
                        <a:pt x="177" y="3624"/>
                      </a:cubicBezTo>
                      <a:cubicBezTo>
                        <a:pt x="219" y="3624"/>
                        <a:pt x="258" y="3609"/>
                        <a:pt x="290" y="3578"/>
                      </a:cubicBezTo>
                      <a:lnTo>
                        <a:pt x="3594" y="273"/>
                      </a:lnTo>
                      <a:cubicBezTo>
                        <a:pt x="3658" y="210"/>
                        <a:pt x="3658" y="111"/>
                        <a:pt x="3594" y="48"/>
                      </a:cubicBezTo>
                      <a:cubicBezTo>
                        <a:pt x="3563"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1"/>
                <p:cNvSpPr/>
                <p:nvPr/>
              </p:nvSpPr>
              <p:spPr>
                <a:xfrm>
                  <a:off x="1425277" y="3740984"/>
                  <a:ext cx="227208" cy="225096"/>
                </a:xfrm>
                <a:custGeom>
                  <a:avLst/>
                  <a:gdLst/>
                  <a:ahLst/>
                  <a:cxnLst/>
                  <a:rect l="l" t="t" r="r" b="b"/>
                  <a:pathLst>
                    <a:path w="3658" h="3624" extrusionOk="0">
                      <a:moveTo>
                        <a:pt x="177" y="0"/>
                      </a:moveTo>
                      <a:cubicBezTo>
                        <a:pt x="137" y="0"/>
                        <a:pt x="96" y="16"/>
                        <a:pt x="64" y="48"/>
                      </a:cubicBezTo>
                      <a:cubicBezTo>
                        <a:pt x="1" y="111"/>
                        <a:pt x="1" y="210"/>
                        <a:pt x="64" y="273"/>
                      </a:cubicBezTo>
                      <a:lnTo>
                        <a:pt x="3368" y="3578"/>
                      </a:lnTo>
                      <a:cubicBezTo>
                        <a:pt x="3396" y="3609"/>
                        <a:pt x="3439" y="3624"/>
                        <a:pt x="3481" y="3624"/>
                      </a:cubicBezTo>
                      <a:cubicBezTo>
                        <a:pt x="3520" y="3624"/>
                        <a:pt x="3562" y="3609"/>
                        <a:pt x="3594" y="3578"/>
                      </a:cubicBezTo>
                      <a:cubicBezTo>
                        <a:pt x="3658" y="3514"/>
                        <a:pt x="3658" y="3412"/>
                        <a:pt x="3594" y="3352"/>
                      </a:cubicBezTo>
                      <a:lnTo>
                        <a:pt x="290" y="48"/>
                      </a:lnTo>
                      <a:cubicBezTo>
                        <a:pt x="259" y="16"/>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1"/>
                <p:cNvSpPr/>
                <p:nvPr/>
              </p:nvSpPr>
              <p:spPr>
                <a:xfrm>
                  <a:off x="1425277" y="3535762"/>
                  <a:ext cx="227208" cy="225344"/>
                </a:xfrm>
                <a:custGeom>
                  <a:avLst/>
                  <a:gdLst/>
                  <a:ahLst/>
                  <a:cxnLst/>
                  <a:rect l="l" t="t" r="r" b="b"/>
                  <a:pathLst>
                    <a:path w="3658" h="3628" extrusionOk="0">
                      <a:moveTo>
                        <a:pt x="3480" y="0"/>
                      </a:moveTo>
                      <a:cubicBezTo>
                        <a:pt x="3439" y="0"/>
                        <a:pt x="3398" y="16"/>
                        <a:pt x="3368" y="48"/>
                      </a:cubicBezTo>
                      <a:lnTo>
                        <a:pt x="64" y="3352"/>
                      </a:lnTo>
                      <a:cubicBezTo>
                        <a:pt x="1" y="3415"/>
                        <a:pt x="1" y="3514"/>
                        <a:pt x="64" y="3577"/>
                      </a:cubicBezTo>
                      <a:cubicBezTo>
                        <a:pt x="96" y="3609"/>
                        <a:pt x="135" y="3627"/>
                        <a:pt x="177" y="3627"/>
                      </a:cubicBezTo>
                      <a:cubicBezTo>
                        <a:pt x="219" y="3627"/>
                        <a:pt x="258" y="3609"/>
                        <a:pt x="290" y="3577"/>
                      </a:cubicBezTo>
                      <a:lnTo>
                        <a:pt x="3594" y="276"/>
                      </a:lnTo>
                      <a:cubicBezTo>
                        <a:pt x="3658" y="213"/>
                        <a:pt x="3658" y="111"/>
                        <a:pt x="3594" y="48"/>
                      </a:cubicBezTo>
                      <a:cubicBezTo>
                        <a:pt x="3563"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31"/>
                <p:cNvSpPr/>
                <p:nvPr/>
              </p:nvSpPr>
              <p:spPr>
                <a:xfrm>
                  <a:off x="1425277" y="3535762"/>
                  <a:ext cx="227208" cy="225344"/>
                </a:xfrm>
                <a:custGeom>
                  <a:avLst/>
                  <a:gdLst/>
                  <a:ahLst/>
                  <a:cxnLst/>
                  <a:rect l="l" t="t" r="r" b="b"/>
                  <a:pathLst>
                    <a:path w="3658" h="3628" extrusionOk="0">
                      <a:moveTo>
                        <a:pt x="177" y="0"/>
                      </a:moveTo>
                      <a:cubicBezTo>
                        <a:pt x="137" y="0"/>
                        <a:pt x="96" y="16"/>
                        <a:pt x="64" y="48"/>
                      </a:cubicBezTo>
                      <a:cubicBezTo>
                        <a:pt x="1" y="111"/>
                        <a:pt x="1" y="213"/>
                        <a:pt x="64" y="276"/>
                      </a:cubicBezTo>
                      <a:lnTo>
                        <a:pt x="3368" y="3577"/>
                      </a:lnTo>
                      <a:cubicBezTo>
                        <a:pt x="3396" y="3609"/>
                        <a:pt x="3439" y="3627"/>
                        <a:pt x="3481" y="3627"/>
                      </a:cubicBezTo>
                      <a:cubicBezTo>
                        <a:pt x="3520" y="3627"/>
                        <a:pt x="3562" y="3609"/>
                        <a:pt x="3594" y="3577"/>
                      </a:cubicBezTo>
                      <a:cubicBezTo>
                        <a:pt x="3658" y="3514"/>
                        <a:pt x="3658" y="3415"/>
                        <a:pt x="3594" y="3352"/>
                      </a:cubicBezTo>
                      <a:lnTo>
                        <a:pt x="290" y="48"/>
                      </a:lnTo>
                      <a:cubicBezTo>
                        <a:pt x="259" y="16"/>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1"/>
                <p:cNvSpPr/>
                <p:nvPr/>
              </p:nvSpPr>
              <p:spPr>
                <a:xfrm>
                  <a:off x="1425277" y="3330477"/>
                  <a:ext cx="227208" cy="225406"/>
                </a:xfrm>
                <a:custGeom>
                  <a:avLst/>
                  <a:gdLst/>
                  <a:ahLst/>
                  <a:cxnLst/>
                  <a:rect l="l" t="t" r="r" b="b"/>
                  <a:pathLst>
                    <a:path w="3658" h="3629" extrusionOk="0">
                      <a:moveTo>
                        <a:pt x="3480" y="1"/>
                      </a:moveTo>
                      <a:cubicBezTo>
                        <a:pt x="3439" y="1"/>
                        <a:pt x="3398" y="16"/>
                        <a:pt x="3368" y="48"/>
                      </a:cubicBezTo>
                      <a:lnTo>
                        <a:pt x="64" y="3353"/>
                      </a:lnTo>
                      <a:cubicBezTo>
                        <a:pt x="1" y="3416"/>
                        <a:pt x="1" y="3518"/>
                        <a:pt x="64" y="3581"/>
                      </a:cubicBezTo>
                      <a:cubicBezTo>
                        <a:pt x="96" y="3610"/>
                        <a:pt x="135" y="3628"/>
                        <a:pt x="177" y="3628"/>
                      </a:cubicBezTo>
                      <a:cubicBezTo>
                        <a:pt x="219" y="3628"/>
                        <a:pt x="258" y="3610"/>
                        <a:pt x="290" y="3581"/>
                      </a:cubicBezTo>
                      <a:lnTo>
                        <a:pt x="3594" y="277"/>
                      </a:lnTo>
                      <a:cubicBezTo>
                        <a:pt x="3658" y="214"/>
                        <a:pt x="3658" y="112"/>
                        <a:pt x="3594" y="48"/>
                      </a:cubicBezTo>
                      <a:cubicBezTo>
                        <a:pt x="3563" y="16"/>
                        <a:pt x="3521" y="1"/>
                        <a:pt x="3480"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31"/>
                <p:cNvSpPr/>
                <p:nvPr/>
              </p:nvSpPr>
              <p:spPr>
                <a:xfrm>
                  <a:off x="1425277" y="3330477"/>
                  <a:ext cx="227208" cy="225406"/>
                </a:xfrm>
                <a:custGeom>
                  <a:avLst/>
                  <a:gdLst/>
                  <a:ahLst/>
                  <a:cxnLst/>
                  <a:rect l="l" t="t" r="r" b="b"/>
                  <a:pathLst>
                    <a:path w="3658" h="3629" extrusionOk="0">
                      <a:moveTo>
                        <a:pt x="177" y="1"/>
                      </a:moveTo>
                      <a:cubicBezTo>
                        <a:pt x="137" y="1"/>
                        <a:pt x="96" y="16"/>
                        <a:pt x="64" y="48"/>
                      </a:cubicBezTo>
                      <a:cubicBezTo>
                        <a:pt x="1" y="112"/>
                        <a:pt x="1" y="214"/>
                        <a:pt x="64" y="277"/>
                      </a:cubicBezTo>
                      <a:lnTo>
                        <a:pt x="3368" y="3581"/>
                      </a:lnTo>
                      <a:cubicBezTo>
                        <a:pt x="3396" y="3610"/>
                        <a:pt x="3439" y="3628"/>
                        <a:pt x="3481" y="3628"/>
                      </a:cubicBezTo>
                      <a:cubicBezTo>
                        <a:pt x="3520" y="3628"/>
                        <a:pt x="3562" y="3610"/>
                        <a:pt x="3594" y="3581"/>
                      </a:cubicBezTo>
                      <a:cubicBezTo>
                        <a:pt x="3658" y="3518"/>
                        <a:pt x="3658" y="3416"/>
                        <a:pt x="3594" y="3353"/>
                      </a:cubicBezTo>
                      <a:lnTo>
                        <a:pt x="290" y="48"/>
                      </a:lnTo>
                      <a:cubicBezTo>
                        <a:pt x="259" y="16"/>
                        <a:pt x="218" y="1"/>
                        <a:pt x="177"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31"/>
                <p:cNvSpPr/>
                <p:nvPr/>
              </p:nvSpPr>
              <p:spPr>
                <a:xfrm>
                  <a:off x="1425277" y="3125441"/>
                  <a:ext cx="227208" cy="225158"/>
                </a:xfrm>
                <a:custGeom>
                  <a:avLst/>
                  <a:gdLst/>
                  <a:ahLst/>
                  <a:cxnLst/>
                  <a:rect l="l" t="t" r="r" b="b"/>
                  <a:pathLst>
                    <a:path w="3658" h="3625" extrusionOk="0">
                      <a:moveTo>
                        <a:pt x="3480" y="0"/>
                      </a:moveTo>
                      <a:cubicBezTo>
                        <a:pt x="3439" y="0"/>
                        <a:pt x="3398" y="15"/>
                        <a:pt x="3368" y="45"/>
                      </a:cubicBezTo>
                      <a:lnTo>
                        <a:pt x="64" y="3349"/>
                      </a:lnTo>
                      <a:cubicBezTo>
                        <a:pt x="1" y="3413"/>
                        <a:pt x="1" y="3515"/>
                        <a:pt x="64" y="3578"/>
                      </a:cubicBezTo>
                      <a:cubicBezTo>
                        <a:pt x="96" y="3611"/>
                        <a:pt x="135" y="3624"/>
                        <a:pt x="177" y="3624"/>
                      </a:cubicBezTo>
                      <a:cubicBezTo>
                        <a:pt x="219" y="3624"/>
                        <a:pt x="258" y="3611"/>
                        <a:pt x="290" y="3578"/>
                      </a:cubicBezTo>
                      <a:lnTo>
                        <a:pt x="3594" y="274"/>
                      </a:lnTo>
                      <a:cubicBezTo>
                        <a:pt x="3658" y="211"/>
                        <a:pt x="3658" y="109"/>
                        <a:pt x="3594" y="45"/>
                      </a:cubicBezTo>
                      <a:cubicBezTo>
                        <a:pt x="3563" y="15"/>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31"/>
                <p:cNvSpPr/>
                <p:nvPr/>
              </p:nvSpPr>
              <p:spPr>
                <a:xfrm>
                  <a:off x="1425277" y="3125441"/>
                  <a:ext cx="227208" cy="225158"/>
                </a:xfrm>
                <a:custGeom>
                  <a:avLst/>
                  <a:gdLst/>
                  <a:ahLst/>
                  <a:cxnLst/>
                  <a:rect l="l" t="t" r="r" b="b"/>
                  <a:pathLst>
                    <a:path w="3658" h="3625" extrusionOk="0">
                      <a:moveTo>
                        <a:pt x="177" y="0"/>
                      </a:moveTo>
                      <a:cubicBezTo>
                        <a:pt x="137" y="0"/>
                        <a:pt x="96" y="15"/>
                        <a:pt x="64" y="45"/>
                      </a:cubicBezTo>
                      <a:cubicBezTo>
                        <a:pt x="1" y="109"/>
                        <a:pt x="1" y="211"/>
                        <a:pt x="64" y="274"/>
                      </a:cubicBezTo>
                      <a:lnTo>
                        <a:pt x="3368" y="3578"/>
                      </a:lnTo>
                      <a:cubicBezTo>
                        <a:pt x="3396" y="3611"/>
                        <a:pt x="3439" y="3624"/>
                        <a:pt x="3481" y="3624"/>
                      </a:cubicBezTo>
                      <a:cubicBezTo>
                        <a:pt x="3520" y="3624"/>
                        <a:pt x="3562" y="3611"/>
                        <a:pt x="3594" y="3578"/>
                      </a:cubicBezTo>
                      <a:cubicBezTo>
                        <a:pt x="3658" y="3515"/>
                        <a:pt x="3658" y="3413"/>
                        <a:pt x="3594" y="3349"/>
                      </a:cubicBezTo>
                      <a:lnTo>
                        <a:pt x="290" y="45"/>
                      </a:lnTo>
                      <a:cubicBezTo>
                        <a:pt x="259" y="15"/>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31"/>
                <p:cNvSpPr/>
                <p:nvPr/>
              </p:nvSpPr>
              <p:spPr>
                <a:xfrm>
                  <a:off x="1425277" y="2920219"/>
                  <a:ext cx="227208" cy="225158"/>
                </a:xfrm>
                <a:custGeom>
                  <a:avLst/>
                  <a:gdLst/>
                  <a:ahLst/>
                  <a:cxnLst/>
                  <a:rect l="l" t="t" r="r" b="b"/>
                  <a:pathLst>
                    <a:path w="3658" h="3625" extrusionOk="0">
                      <a:moveTo>
                        <a:pt x="3480" y="1"/>
                      </a:moveTo>
                      <a:cubicBezTo>
                        <a:pt x="3439" y="1"/>
                        <a:pt x="3398" y="17"/>
                        <a:pt x="3368" y="48"/>
                      </a:cubicBezTo>
                      <a:lnTo>
                        <a:pt x="64" y="3349"/>
                      </a:lnTo>
                      <a:cubicBezTo>
                        <a:pt x="1" y="3413"/>
                        <a:pt x="1" y="3515"/>
                        <a:pt x="64" y="3578"/>
                      </a:cubicBezTo>
                      <a:cubicBezTo>
                        <a:pt x="96" y="3611"/>
                        <a:pt x="135" y="3624"/>
                        <a:pt x="177" y="3624"/>
                      </a:cubicBezTo>
                      <a:cubicBezTo>
                        <a:pt x="219" y="3624"/>
                        <a:pt x="258" y="3611"/>
                        <a:pt x="290" y="3578"/>
                      </a:cubicBezTo>
                      <a:lnTo>
                        <a:pt x="3594" y="274"/>
                      </a:lnTo>
                      <a:cubicBezTo>
                        <a:pt x="3658" y="211"/>
                        <a:pt x="3658" y="109"/>
                        <a:pt x="3594" y="48"/>
                      </a:cubicBezTo>
                      <a:cubicBezTo>
                        <a:pt x="3563" y="17"/>
                        <a:pt x="3521" y="1"/>
                        <a:pt x="3480"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31"/>
                <p:cNvSpPr/>
                <p:nvPr/>
              </p:nvSpPr>
              <p:spPr>
                <a:xfrm>
                  <a:off x="1425277" y="2920219"/>
                  <a:ext cx="227208" cy="225158"/>
                </a:xfrm>
                <a:custGeom>
                  <a:avLst/>
                  <a:gdLst/>
                  <a:ahLst/>
                  <a:cxnLst/>
                  <a:rect l="l" t="t" r="r" b="b"/>
                  <a:pathLst>
                    <a:path w="3658" h="3625" extrusionOk="0">
                      <a:moveTo>
                        <a:pt x="177" y="1"/>
                      </a:moveTo>
                      <a:cubicBezTo>
                        <a:pt x="137" y="1"/>
                        <a:pt x="96" y="17"/>
                        <a:pt x="64" y="48"/>
                      </a:cubicBezTo>
                      <a:cubicBezTo>
                        <a:pt x="1" y="109"/>
                        <a:pt x="1" y="211"/>
                        <a:pt x="64" y="274"/>
                      </a:cubicBezTo>
                      <a:lnTo>
                        <a:pt x="3368" y="3578"/>
                      </a:lnTo>
                      <a:cubicBezTo>
                        <a:pt x="3396" y="3611"/>
                        <a:pt x="3439" y="3624"/>
                        <a:pt x="3481" y="3624"/>
                      </a:cubicBezTo>
                      <a:cubicBezTo>
                        <a:pt x="3520" y="3624"/>
                        <a:pt x="3562" y="3611"/>
                        <a:pt x="3594" y="3578"/>
                      </a:cubicBezTo>
                      <a:cubicBezTo>
                        <a:pt x="3658" y="3515"/>
                        <a:pt x="3658" y="3413"/>
                        <a:pt x="3594" y="3349"/>
                      </a:cubicBezTo>
                      <a:lnTo>
                        <a:pt x="290" y="48"/>
                      </a:lnTo>
                      <a:cubicBezTo>
                        <a:pt x="259" y="17"/>
                        <a:pt x="218" y="1"/>
                        <a:pt x="177"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31"/>
                <p:cNvSpPr/>
                <p:nvPr/>
              </p:nvSpPr>
              <p:spPr>
                <a:xfrm>
                  <a:off x="1425277" y="2714996"/>
                  <a:ext cx="227208" cy="225344"/>
                </a:xfrm>
                <a:custGeom>
                  <a:avLst/>
                  <a:gdLst/>
                  <a:ahLst/>
                  <a:cxnLst/>
                  <a:rect l="l" t="t" r="r" b="b"/>
                  <a:pathLst>
                    <a:path w="3658" h="3628" extrusionOk="0">
                      <a:moveTo>
                        <a:pt x="3480" y="1"/>
                      </a:moveTo>
                      <a:cubicBezTo>
                        <a:pt x="3439" y="1"/>
                        <a:pt x="3398" y="17"/>
                        <a:pt x="3368" y="48"/>
                      </a:cubicBezTo>
                      <a:lnTo>
                        <a:pt x="64" y="3352"/>
                      </a:lnTo>
                      <a:cubicBezTo>
                        <a:pt x="1" y="3413"/>
                        <a:pt x="1" y="3515"/>
                        <a:pt x="64" y="3578"/>
                      </a:cubicBezTo>
                      <a:cubicBezTo>
                        <a:pt x="96" y="3610"/>
                        <a:pt x="135" y="3628"/>
                        <a:pt x="177" y="3628"/>
                      </a:cubicBezTo>
                      <a:cubicBezTo>
                        <a:pt x="219" y="3628"/>
                        <a:pt x="258" y="3610"/>
                        <a:pt x="290" y="3578"/>
                      </a:cubicBezTo>
                      <a:lnTo>
                        <a:pt x="3594" y="274"/>
                      </a:lnTo>
                      <a:cubicBezTo>
                        <a:pt x="3658" y="214"/>
                        <a:pt x="3658" y="112"/>
                        <a:pt x="3594" y="48"/>
                      </a:cubicBezTo>
                      <a:cubicBezTo>
                        <a:pt x="3563" y="17"/>
                        <a:pt x="3521" y="1"/>
                        <a:pt x="3480"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31"/>
                <p:cNvSpPr/>
                <p:nvPr/>
              </p:nvSpPr>
              <p:spPr>
                <a:xfrm>
                  <a:off x="1425277" y="2714996"/>
                  <a:ext cx="227208" cy="225344"/>
                </a:xfrm>
                <a:custGeom>
                  <a:avLst/>
                  <a:gdLst/>
                  <a:ahLst/>
                  <a:cxnLst/>
                  <a:rect l="l" t="t" r="r" b="b"/>
                  <a:pathLst>
                    <a:path w="3658" h="3628" extrusionOk="0">
                      <a:moveTo>
                        <a:pt x="177" y="1"/>
                      </a:moveTo>
                      <a:cubicBezTo>
                        <a:pt x="137" y="1"/>
                        <a:pt x="96" y="17"/>
                        <a:pt x="64" y="48"/>
                      </a:cubicBezTo>
                      <a:cubicBezTo>
                        <a:pt x="1" y="112"/>
                        <a:pt x="1" y="214"/>
                        <a:pt x="64" y="274"/>
                      </a:cubicBezTo>
                      <a:lnTo>
                        <a:pt x="3368" y="3578"/>
                      </a:lnTo>
                      <a:cubicBezTo>
                        <a:pt x="3396" y="3610"/>
                        <a:pt x="3439" y="3628"/>
                        <a:pt x="3481" y="3628"/>
                      </a:cubicBezTo>
                      <a:cubicBezTo>
                        <a:pt x="3520" y="3628"/>
                        <a:pt x="3562" y="3610"/>
                        <a:pt x="3594" y="3578"/>
                      </a:cubicBezTo>
                      <a:cubicBezTo>
                        <a:pt x="3658" y="3515"/>
                        <a:pt x="3658" y="3413"/>
                        <a:pt x="3594" y="3352"/>
                      </a:cubicBezTo>
                      <a:lnTo>
                        <a:pt x="290" y="48"/>
                      </a:lnTo>
                      <a:cubicBezTo>
                        <a:pt x="259" y="17"/>
                        <a:pt x="218" y="1"/>
                        <a:pt x="177"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31"/>
                <p:cNvSpPr/>
                <p:nvPr/>
              </p:nvSpPr>
              <p:spPr>
                <a:xfrm>
                  <a:off x="1425277" y="2509774"/>
                  <a:ext cx="227208" cy="225344"/>
                </a:xfrm>
                <a:custGeom>
                  <a:avLst/>
                  <a:gdLst/>
                  <a:ahLst/>
                  <a:cxnLst/>
                  <a:rect l="l" t="t" r="r" b="b"/>
                  <a:pathLst>
                    <a:path w="3658" h="3628" extrusionOk="0">
                      <a:moveTo>
                        <a:pt x="3480" y="1"/>
                      </a:moveTo>
                      <a:cubicBezTo>
                        <a:pt x="3439" y="1"/>
                        <a:pt x="3398" y="17"/>
                        <a:pt x="3368" y="48"/>
                      </a:cubicBezTo>
                      <a:lnTo>
                        <a:pt x="64" y="3352"/>
                      </a:lnTo>
                      <a:cubicBezTo>
                        <a:pt x="1" y="3416"/>
                        <a:pt x="1" y="3518"/>
                        <a:pt x="64" y="3578"/>
                      </a:cubicBezTo>
                      <a:cubicBezTo>
                        <a:pt x="96" y="3610"/>
                        <a:pt x="135" y="3628"/>
                        <a:pt x="177" y="3628"/>
                      </a:cubicBezTo>
                      <a:cubicBezTo>
                        <a:pt x="219" y="3628"/>
                        <a:pt x="258" y="3610"/>
                        <a:pt x="290" y="3578"/>
                      </a:cubicBezTo>
                      <a:lnTo>
                        <a:pt x="3594" y="278"/>
                      </a:lnTo>
                      <a:cubicBezTo>
                        <a:pt x="3658" y="214"/>
                        <a:pt x="3658" y="112"/>
                        <a:pt x="3594" y="48"/>
                      </a:cubicBezTo>
                      <a:cubicBezTo>
                        <a:pt x="3563" y="17"/>
                        <a:pt x="3521" y="1"/>
                        <a:pt x="3480"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31"/>
                <p:cNvSpPr/>
                <p:nvPr/>
              </p:nvSpPr>
              <p:spPr>
                <a:xfrm>
                  <a:off x="1425277" y="2509774"/>
                  <a:ext cx="227208" cy="225344"/>
                </a:xfrm>
                <a:custGeom>
                  <a:avLst/>
                  <a:gdLst/>
                  <a:ahLst/>
                  <a:cxnLst/>
                  <a:rect l="l" t="t" r="r" b="b"/>
                  <a:pathLst>
                    <a:path w="3658" h="3628" extrusionOk="0">
                      <a:moveTo>
                        <a:pt x="177" y="1"/>
                      </a:moveTo>
                      <a:cubicBezTo>
                        <a:pt x="137" y="1"/>
                        <a:pt x="96" y="17"/>
                        <a:pt x="64" y="48"/>
                      </a:cubicBezTo>
                      <a:cubicBezTo>
                        <a:pt x="1" y="112"/>
                        <a:pt x="1" y="214"/>
                        <a:pt x="64" y="278"/>
                      </a:cubicBezTo>
                      <a:lnTo>
                        <a:pt x="3368" y="3578"/>
                      </a:lnTo>
                      <a:cubicBezTo>
                        <a:pt x="3396" y="3610"/>
                        <a:pt x="3439" y="3628"/>
                        <a:pt x="3481" y="3628"/>
                      </a:cubicBezTo>
                      <a:cubicBezTo>
                        <a:pt x="3520" y="3628"/>
                        <a:pt x="3562" y="3610"/>
                        <a:pt x="3594" y="3578"/>
                      </a:cubicBezTo>
                      <a:cubicBezTo>
                        <a:pt x="3658" y="3518"/>
                        <a:pt x="3658" y="3416"/>
                        <a:pt x="3594" y="3352"/>
                      </a:cubicBezTo>
                      <a:lnTo>
                        <a:pt x="290" y="48"/>
                      </a:lnTo>
                      <a:cubicBezTo>
                        <a:pt x="259" y="17"/>
                        <a:pt x="218" y="1"/>
                        <a:pt x="177"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31"/>
                <p:cNvSpPr/>
                <p:nvPr/>
              </p:nvSpPr>
              <p:spPr>
                <a:xfrm>
                  <a:off x="1425277" y="2304551"/>
                  <a:ext cx="227208" cy="225344"/>
                </a:xfrm>
                <a:custGeom>
                  <a:avLst/>
                  <a:gdLst/>
                  <a:ahLst/>
                  <a:cxnLst/>
                  <a:rect l="l" t="t" r="r" b="b"/>
                  <a:pathLst>
                    <a:path w="3658" h="3628" extrusionOk="0">
                      <a:moveTo>
                        <a:pt x="3480" y="1"/>
                      </a:moveTo>
                      <a:cubicBezTo>
                        <a:pt x="3439" y="1"/>
                        <a:pt x="3398" y="17"/>
                        <a:pt x="3368" y="48"/>
                      </a:cubicBezTo>
                      <a:lnTo>
                        <a:pt x="64" y="3352"/>
                      </a:lnTo>
                      <a:cubicBezTo>
                        <a:pt x="1" y="3416"/>
                        <a:pt x="1" y="3518"/>
                        <a:pt x="64" y="3582"/>
                      </a:cubicBezTo>
                      <a:cubicBezTo>
                        <a:pt x="96" y="3610"/>
                        <a:pt x="135" y="3628"/>
                        <a:pt x="177" y="3628"/>
                      </a:cubicBezTo>
                      <a:cubicBezTo>
                        <a:pt x="219" y="3628"/>
                        <a:pt x="258" y="3610"/>
                        <a:pt x="290" y="3582"/>
                      </a:cubicBezTo>
                      <a:lnTo>
                        <a:pt x="3594" y="278"/>
                      </a:lnTo>
                      <a:cubicBezTo>
                        <a:pt x="3658" y="214"/>
                        <a:pt x="3658" y="112"/>
                        <a:pt x="3594" y="48"/>
                      </a:cubicBezTo>
                      <a:cubicBezTo>
                        <a:pt x="3563" y="17"/>
                        <a:pt x="3521" y="1"/>
                        <a:pt x="3480"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31"/>
                <p:cNvSpPr/>
                <p:nvPr/>
              </p:nvSpPr>
              <p:spPr>
                <a:xfrm>
                  <a:off x="1425277" y="2304551"/>
                  <a:ext cx="227208" cy="225344"/>
                </a:xfrm>
                <a:custGeom>
                  <a:avLst/>
                  <a:gdLst/>
                  <a:ahLst/>
                  <a:cxnLst/>
                  <a:rect l="l" t="t" r="r" b="b"/>
                  <a:pathLst>
                    <a:path w="3658" h="3628" extrusionOk="0">
                      <a:moveTo>
                        <a:pt x="177" y="1"/>
                      </a:moveTo>
                      <a:cubicBezTo>
                        <a:pt x="137" y="1"/>
                        <a:pt x="96" y="17"/>
                        <a:pt x="64" y="48"/>
                      </a:cubicBezTo>
                      <a:cubicBezTo>
                        <a:pt x="1" y="112"/>
                        <a:pt x="1" y="214"/>
                        <a:pt x="64" y="278"/>
                      </a:cubicBezTo>
                      <a:lnTo>
                        <a:pt x="3368" y="3582"/>
                      </a:lnTo>
                      <a:cubicBezTo>
                        <a:pt x="3396" y="3610"/>
                        <a:pt x="3439" y="3628"/>
                        <a:pt x="3481" y="3628"/>
                      </a:cubicBezTo>
                      <a:cubicBezTo>
                        <a:pt x="3520" y="3628"/>
                        <a:pt x="3562" y="3610"/>
                        <a:pt x="3594" y="3582"/>
                      </a:cubicBezTo>
                      <a:cubicBezTo>
                        <a:pt x="3658" y="3518"/>
                        <a:pt x="3658" y="3416"/>
                        <a:pt x="3594" y="3352"/>
                      </a:cubicBezTo>
                      <a:lnTo>
                        <a:pt x="290" y="48"/>
                      </a:lnTo>
                      <a:cubicBezTo>
                        <a:pt x="259" y="17"/>
                        <a:pt x="218" y="1"/>
                        <a:pt x="177"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31"/>
                <p:cNvSpPr/>
                <p:nvPr/>
              </p:nvSpPr>
              <p:spPr>
                <a:xfrm>
                  <a:off x="1425277" y="2099577"/>
                  <a:ext cx="227208" cy="225096"/>
                </a:xfrm>
                <a:custGeom>
                  <a:avLst/>
                  <a:gdLst/>
                  <a:ahLst/>
                  <a:cxnLst/>
                  <a:rect l="l" t="t" r="r" b="b"/>
                  <a:pathLst>
                    <a:path w="3658" h="3624" extrusionOk="0">
                      <a:moveTo>
                        <a:pt x="3480" y="0"/>
                      </a:moveTo>
                      <a:cubicBezTo>
                        <a:pt x="3439" y="0"/>
                        <a:pt x="3398" y="16"/>
                        <a:pt x="3368" y="48"/>
                      </a:cubicBezTo>
                      <a:lnTo>
                        <a:pt x="64" y="3348"/>
                      </a:lnTo>
                      <a:cubicBezTo>
                        <a:pt x="1" y="3412"/>
                        <a:pt x="1" y="3514"/>
                        <a:pt x="64" y="3578"/>
                      </a:cubicBezTo>
                      <a:cubicBezTo>
                        <a:pt x="96" y="3609"/>
                        <a:pt x="135" y="3624"/>
                        <a:pt x="177" y="3624"/>
                      </a:cubicBezTo>
                      <a:cubicBezTo>
                        <a:pt x="219" y="3624"/>
                        <a:pt x="258" y="3609"/>
                        <a:pt x="290" y="3578"/>
                      </a:cubicBezTo>
                      <a:lnTo>
                        <a:pt x="3594" y="273"/>
                      </a:lnTo>
                      <a:cubicBezTo>
                        <a:pt x="3658" y="209"/>
                        <a:pt x="3658" y="108"/>
                        <a:pt x="3594" y="48"/>
                      </a:cubicBezTo>
                      <a:cubicBezTo>
                        <a:pt x="3563"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31"/>
                <p:cNvSpPr/>
                <p:nvPr/>
              </p:nvSpPr>
              <p:spPr>
                <a:xfrm>
                  <a:off x="1425277" y="2099577"/>
                  <a:ext cx="227208" cy="225096"/>
                </a:xfrm>
                <a:custGeom>
                  <a:avLst/>
                  <a:gdLst/>
                  <a:ahLst/>
                  <a:cxnLst/>
                  <a:rect l="l" t="t" r="r" b="b"/>
                  <a:pathLst>
                    <a:path w="3658" h="3624" extrusionOk="0">
                      <a:moveTo>
                        <a:pt x="177" y="0"/>
                      </a:moveTo>
                      <a:cubicBezTo>
                        <a:pt x="137" y="0"/>
                        <a:pt x="96" y="16"/>
                        <a:pt x="64" y="48"/>
                      </a:cubicBezTo>
                      <a:cubicBezTo>
                        <a:pt x="1" y="108"/>
                        <a:pt x="1" y="209"/>
                        <a:pt x="64" y="273"/>
                      </a:cubicBezTo>
                      <a:lnTo>
                        <a:pt x="3368" y="3578"/>
                      </a:lnTo>
                      <a:cubicBezTo>
                        <a:pt x="3396" y="3609"/>
                        <a:pt x="3439" y="3624"/>
                        <a:pt x="3481" y="3624"/>
                      </a:cubicBezTo>
                      <a:cubicBezTo>
                        <a:pt x="3520" y="3624"/>
                        <a:pt x="3562" y="3609"/>
                        <a:pt x="3594" y="3578"/>
                      </a:cubicBezTo>
                      <a:cubicBezTo>
                        <a:pt x="3658" y="3514"/>
                        <a:pt x="3658" y="3412"/>
                        <a:pt x="3594" y="3348"/>
                      </a:cubicBezTo>
                      <a:lnTo>
                        <a:pt x="290" y="48"/>
                      </a:lnTo>
                      <a:cubicBezTo>
                        <a:pt x="259" y="16"/>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1"/>
                <p:cNvSpPr/>
                <p:nvPr/>
              </p:nvSpPr>
              <p:spPr>
                <a:xfrm>
                  <a:off x="1425277" y="1894355"/>
                  <a:ext cx="227208" cy="225096"/>
                </a:xfrm>
                <a:custGeom>
                  <a:avLst/>
                  <a:gdLst/>
                  <a:ahLst/>
                  <a:cxnLst/>
                  <a:rect l="l" t="t" r="r" b="b"/>
                  <a:pathLst>
                    <a:path w="3658" h="3624" extrusionOk="0">
                      <a:moveTo>
                        <a:pt x="3480" y="0"/>
                      </a:moveTo>
                      <a:cubicBezTo>
                        <a:pt x="3439" y="0"/>
                        <a:pt x="3398" y="16"/>
                        <a:pt x="3368" y="48"/>
                      </a:cubicBezTo>
                      <a:lnTo>
                        <a:pt x="64" y="3352"/>
                      </a:lnTo>
                      <a:cubicBezTo>
                        <a:pt x="1" y="3412"/>
                        <a:pt x="1" y="3513"/>
                        <a:pt x="64" y="3577"/>
                      </a:cubicBezTo>
                      <a:cubicBezTo>
                        <a:pt x="96" y="3609"/>
                        <a:pt x="135" y="3623"/>
                        <a:pt x="177" y="3623"/>
                      </a:cubicBezTo>
                      <a:cubicBezTo>
                        <a:pt x="219" y="3623"/>
                        <a:pt x="258" y="3609"/>
                        <a:pt x="290" y="3577"/>
                      </a:cubicBezTo>
                      <a:lnTo>
                        <a:pt x="3594" y="273"/>
                      </a:lnTo>
                      <a:cubicBezTo>
                        <a:pt x="3658" y="209"/>
                        <a:pt x="3658" y="111"/>
                        <a:pt x="3594" y="48"/>
                      </a:cubicBezTo>
                      <a:cubicBezTo>
                        <a:pt x="3563"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1"/>
                <p:cNvSpPr/>
                <p:nvPr/>
              </p:nvSpPr>
              <p:spPr>
                <a:xfrm>
                  <a:off x="1425277" y="1894355"/>
                  <a:ext cx="227208" cy="225096"/>
                </a:xfrm>
                <a:custGeom>
                  <a:avLst/>
                  <a:gdLst/>
                  <a:ahLst/>
                  <a:cxnLst/>
                  <a:rect l="l" t="t" r="r" b="b"/>
                  <a:pathLst>
                    <a:path w="3658" h="3624" extrusionOk="0">
                      <a:moveTo>
                        <a:pt x="177" y="0"/>
                      </a:moveTo>
                      <a:cubicBezTo>
                        <a:pt x="137" y="0"/>
                        <a:pt x="96" y="16"/>
                        <a:pt x="64" y="48"/>
                      </a:cubicBezTo>
                      <a:cubicBezTo>
                        <a:pt x="1" y="111"/>
                        <a:pt x="1" y="209"/>
                        <a:pt x="64" y="273"/>
                      </a:cubicBezTo>
                      <a:lnTo>
                        <a:pt x="3368" y="3577"/>
                      </a:lnTo>
                      <a:cubicBezTo>
                        <a:pt x="3396" y="3609"/>
                        <a:pt x="3439" y="3623"/>
                        <a:pt x="3481" y="3623"/>
                      </a:cubicBezTo>
                      <a:cubicBezTo>
                        <a:pt x="3520" y="3623"/>
                        <a:pt x="3562" y="3609"/>
                        <a:pt x="3594" y="3577"/>
                      </a:cubicBezTo>
                      <a:cubicBezTo>
                        <a:pt x="3658" y="3513"/>
                        <a:pt x="3658" y="3412"/>
                        <a:pt x="3594" y="3352"/>
                      </a:cubicBezTo>
                      <a:lnTo>
                        <a:pt x="290" y="48"/>
                      </a:lnTo>
                      <a:cubicBezTo>
                        <a:pt x="259" y="16"/>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1"/>
                <p:cNvSpPr/>
                <p:nvPr/>
              </p:nvSpPr>
              <p:spPr>
                <a:xfrm>
                  <a:off x="1425277" y="1689070"/>
                  <a:ext cx="227208" cy="225344"/>
                </a:xfrm>
                <a:custGeom>
                  <a:avLst/>
                  <a:gdLst/>
                  <a:ahLst/>
                  <a:cxnLst/>
                  <a:rect l="l" t="t" r="r" b="b"/>
                  <a:pathLst>
                    <a:path w="3658" h="3628" extrusionOk="0">
                      <a:moveTo>
                        <a:pt x="3480" y="0"/>
                      </a:moveTo>
                      <a:cubicBezTo>
                        <a:pt x="3439" y="0"/>
                        <a:pt x="3398" y="16"/>
                        <a:pt x="3368" y="48"/>
                      </a:cubicBezTo>
                      <a:lnTo>
                        <a:pt x="64" y="3353"/>
                      </a:lnTo>
                      <a:cubicBezTo>
                        <a:pt x="1" y="3416"/>
                        <a:pt x="1" y="3514"/>
                        <a:pt x="64" y="3578"/>
                      </a:cubicBezTo>
                      <a:cubicBezTo>
                        <a:pt x="96" y="3610"/>
                        <a:pt x="135" y="3628"/>
                        <a:pt x="177" y="3628"/>
                      </a:cubicBezTo>
                      <a:cubicBezTo>
                        <a:pt x="219" y="3628"/>
                        <a:pt x="258" y="3610"/>
                        <a:pt x="290" y="3578"/>
                      </a:cubicBezTo>
                      <a:lnTo>
                        <a:pt x="3594" y="274"/>
                      </a:lnTo>
                      <a:cubicBezTo>
                        <a:pt x="3658" y="214"/>
                        <a:pt x="3658" y="111"/>
                        <a:pt x="3594" y="48"/>
                      </a:cubicBezTo>
                      <a:cubicBezTo>
                        <a:pt x="3563"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1"/>
                <p:cNvSpPr/>
                <p:nvPr/>
              </p:nvSpPr>
              <p:spPr>
                <a:xfrm>
                  <a:off x="1425277" y="1689070"/>
                  <a:ext cx="227208" cy="225344"/>
                </a:xfrm>
                <a:custGeom>
                  <a:avLst/>
                  <a:gdLst/>
                  <a:ahLst/>
                  <a:cxnLst/>
                  <a:rect l="l" t="t" r="r" b="b"/>
                  <a:pathLst>
                    <a:path w="3658" h="3628" extrusionOk="0">
                      <a:moveTo>
                        <a:pt x="177" y="0"/>
                      </a:moveTo>
                      <a:cubicBezTo>
                        <a:pt x="137" y="0"/>
                        <a:pt x="96" y="16"/>
                        <a:pt x="64" y="48"/>
                      </a:cubicBezTo>
                      <a:cubicBezTo>
                        <a:pt x="1" y="111"/>
                        <a:pt x="1" y="214"/>
                        <a:pt x="64" y="274"/>
                      </a:cubicBezTo>
                      <a:lnTo>
                        <a:pt x="3368" y="3578"/>
                      </a:lnTo>
                      <a:cubicBezTo>
                        <a:pt x="3396" y="3610"/>
                        <a:pt x="3439" y="3628"/>
                        <a:pt x="3481" y="3628"/>
                      </a:cubicBezTo>
                      <a:cubicBezTo>
                        <a:pt x="3520" y="3628"/>
                        <a:pt x="3562" y="3610"/>
                        <a:pt x="3594" y="3578"/>
                      </a:cubicBezTo>
                      <a:cubicBezTo>
                        <a:pt x="3658" y="3514"/>
                        <a:pt x="3658" y="3416"/>
                        <a:pt x="3594" y="3353"/>
                      </a:cubicBezTo>
                      <a:lnTo>
                        <a:pt x="290" y="48"/>
                      </a:lnTo>
                      <a:cubicBezTo>
                        <a:pt x="259" y="16"/>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1"/>
                <p:cNvSpPr/>
                <p:nvPr/>
              </p:nvSpPr>
              <p:spPr>
                <a:xfrm>
                  <a:off x="346120" y="1483972"/>
                  <a:ext cx="3911473" cy="224164"/>
                </a:xfrm>
                <a:custGeom>
                  <a:avLst/>
                  <a:gdLst/>
                  <a:ahLst/>
                  <a:cxnLst/>
                  <a:rect l="l" t="t" r="r" b="b"/>
                  <a:pathLst>
                    <a:path w="62974" h="3609" extrusionOk="0">
                      <a:moveTo>
                        <a:pt x="59108" y="321"/>
                      </a:moveTo>
                      <a:lnTo>
                        <a:pt x="62381" y="3286"/>
                      </a:lnTo>
                      <a:lnTo>
                        <a:pt x="322" y="3286"/>
                      </a:lnTo>
                      <a:lnTo>
                        <a:pt x="322" y="321"/>
                      </a:lnTo>
                      <a:close/>
                      <a:moveTo>
                        <a:pt x="162" y="0"/>
                      </a:moveTo>
                      <a:cubicBezTo>
                        <a:pt x="74" y="0"/>
                        <a:pt x="1" y="70"/>
                        <a:pt x="1" y="159"/>
                      </a:cubicBezTo>
                      <a:lnTo>
                        <a:pt x="1" y="3446"/>
                      </a:lnTo>
                      <a:cubicBezTo>
                        <a:pt x="1" y="3534"/>
                        <a:pt x="74" y="3608"/>
                        <a:pt x="162" y="3608"/>
                      </a:cubicBezTo>
                      <a:lnTo>
                        <a:pt x="62797" y="3608"/>
                      </a:lnTo>
                      <a:cubicBezTo>
                        <a:pt x="62864" y="3608"/>
                        <a:pt x="62924" y="3566"/>
                        <a:pt x="62949" y="3506"/>
                      </a:cubicBezTo>
                      <a:cubicBezTo>
                        <a:pt x="62973" y="3442"/>
                        <a:pt x="62956" y="3371"/>
                        <a:pt x="62906" y="3325"/>
                      </a:cubicBezTo>
                      <a:lnTo>
                        <a:pt x="59277" y="43"/>
                      </a:lnTo>
                      <a:cubicBezTo>
                        <a:pt x="59250" y="15"/>
                        <a:pt x="59211" y="0"/>
                        <a:pt x="59172"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31"/>
                <p:cNvSpPr/>
                <p:nvPr/>
              </p:nvSpPr>
              <p:spPr>
                <a:xfrm>
                  <a:off x="345933" y="704512"/>
                  <a:ext cx="2854442" cy="1004670"/>
                </a:xfrm>
                <a:custGeom>
                  <a:avLst/>
                  <a:gdLst/>
                  <a:ahLst/>
                  <a:cxnLst/>
                  <a:rect l="l" t="t" r="r" b="b"/>
                  <a:pathLst>
                    <a:path w="45956" h="16175" extrusionOk="0">
                      <a:moveTo>
                        <a:pt x="19333" y="1"/>
                      </a:moveTo>
                      <a:cubicBezTo>
                        <a:pt x="19302" y="1"/>
                        <a:pt x="19272" y="10"/>
                        <a:pt x="19246" y="27"/>
                      </a:cubicBezTo>
                      <a:lnTo>
                        <a:pt x="77" y="12574"/>
                      </a:lnTo>
                      <a:cubicBezTo>
                        <a:pt x="35" y="12603"/>
                        <a:pt x="11" y="12645"/>
                        <a:pt x="4" y="12694"/>
                      </a:cubicBezTo>
                      <a:cubicBezTo>
                        <a:pt x="0" y="12740"/>
                        <a:pt x="17" y="12789"/>
                        <a:pt x="53" y="12824"/>
                      </a:cubicBezTo>
                      <a:lnTo>
                        <a:pt x="3354" y="16125"/>
                      </a:lnTo>
                      <a:cubicBezTo>
                        <a:pt x="3386" y="16157"/>
                        <a:pt x="3428" y="16174"/>
                        <a:pt x="3470" y="16174"/>
                      </a:cubicBezTo>
                      <a:cubicBezTo>
                        <a:pt x="3508" y="16174"/>
                        <a:pt x="3551" y="16157"/>
                        <a:pt x="3583" y="16125"/>
                      </a:cubicBezTo>
                      <a:cubicBezTo>
                        <a:pt x="3646" y="16065"/>
                        <a:pt x="3646" y="15962"/>
                        <a:pt x="3583" y="15899"/>
                      </a:cubicBezTo>
                      <a:lnTo>
                        <a:pt x="419" y="12736"/>
                      </a:lnTo>
                      <a:lnTo>
                        <a:pt x="19349" y="345"/>
                      </a:lnTo>
                      <a:lnTo>
                        <a:pt x="45701" y="12856"/>
                      </a:lnTo>
                      <a:cubicBezTo>
                        <a:pt x="45723" y="12866"/>
                        <a:pt x="45746" y="12870"/>
                        <a:pt x="45769" y="12870"/>
                      </a:cubicBezTo>
                      <a:cubicBezTo>
                        <a:pt x="45830" y="12870"/>
                        <a:pt x="45888" y="12838"/>
                        <a:pt x="45916" y="12779"/>
                      </a:cubicBezTo>
                      <a:cubicBezTo>
                        <a:pt x="45955" y="12697"/>
                        <a:pt x="45920" y="12603"/>
                        <a:pt x="45838" y="12564"/>
                      </a:cubicBezTo>
                      <a:lnTo>
                        <a:pt x="19406" y="17"/>
                      </a:lnTo>
                      <a:cubicBezTo>
                        <a:pt x="19382" y="6"/>
                        <a:pt x="19357" y="1"/>
                        <a:pt x="19333"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31"/>
                <p:cNvSpPr/>
                <p:nvPr/>
              </p:nvSpPr>
              <p:spPr>
                <a:xfrm>
                  <a:off x="345250" y="1483848"/>
                  <a:ext cx="227208" cy="225344"/>
                </a:xfrm>
                <a:custGeom>
                  <a:avLst/>
                  <a:gdLst/>
                  <a:ahLst/>
                  <a:cxnLst/>
                  <a:rect l="l" t="t" r="r" b="b"/>
                  <a:pathLst>
                    <a:path w="3658" h="3628" extrusionOk="0">
                      <a:moveTo>
                        <a:pt x="3479" y="0"/>
                      </a:moveTo>
                      <a:cubicBezTo>
                        <a:pt x="3438" y="0"/>
                        <a:pt x="3396" y="16"/>
                        <a:pt x="3365" y="48"/>
                      </a:cubicBezTo>
                      <a:lnTo>
                        <a:pt x="64" y="3352"/>
                      </a:lnTo>
                      <a:cubicBezTo>
                        <a:pt x="0" y="3415"/>
                        <a:pt x="0" y="3518"/>
                        <a:pt x="64" y="3578"/>
                      </a:cubicBezTo>
                      <a:cubicBezTo>
                        <a:pt x="92" y="3610"/>
                        <a:pt x="134" y="3627"/>
                        <a:pt x="176" y="3627"/>
                      </a:cubicBezTo>
                      <a:cubicBezTo>
                        <a:pt x="215" y="3627"/>
                        <a:pt x="258" y="3610"/>
                        <a:pt x="290" y="3578"/>
                      </a:cubicBezTo>
                      <a:lnTo>
                        <a:pt x="3594" y="277"/>
                      </a:lnTo>
                      <a:cubicBezTo>
                        <a:pt x="3657" y="214"/>
                        <a:pt x="3657" y="111"/>
                        <a:pt x="3594" y="48"/>
                      </a:cubicBezTo>
                      <a:cubicBezTo>
                        <a:pt x="3562" y="16"/>
                        <a:pt x="3521" y="0"/>
                        <a:pt x="34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1"/>
                <p:cNvSpPr/>
                <p:nvPr/>
              </p:nvSpPr>
              <p:spPr>
                <a:xfrm>
                  <a:off x="550286" y="1483848"/>
                  <a:ext cx="227145" cy="225344"/>
                </a:xfrm>
                <a:custGeom>
                  <a:avLst/>
                  <a:gdLst/>
                  <a:ahLst/>
                  <a:cxnLst/>
                  <a:rect l="l" t="t" r="r" b="b"/>
                  <a:pathLst>
                    <a:path w="3657" h="3628" extrusionOk="0">
                      <a:moveTo>
                        <a:pt x="178" y="0"/>
                      </a:moveTo>
                      <a:cubicBezTo>
                        <a:pt x="137" y="0"/>
                        <a:pt x="95" y="16"/>
                        <a:pt x="64" y="48"/>
                      </a:cubicBezTo>
                      <a:cubicBezTo>
                        <a:pt x="0" y="111"/>
                        <a:pt x="0" y="214"/>
                        <a:pt x="64" y="277"/>
                      </a:cubicBezTo>
                      <a:lnTo>
                        <a:pt x="3368" y="3578"/>
                      </a:lnTo>
                      <a:cubicBezTo>
                        <a:pt x="3400" y="3610"/>
                        <a:pt x="3442" y="3627"/>
                        <a:pt x="3481" y="3627"/>
                      </a:cubicBezTo>
                      <a:cubicBezTo>
                        <a:pt x="3523" y="3627"/>
                        <a:pt x="3566" y="3610"/>
                        <a:pt x="3597" y="3578"/>
                      </a:cubicBezTo>
                      <a:cubicBezTo>
                        <a:pt x="3657" y="3518"/>
                        <a:pt x="3657" y="3415"/>
                        <a:pt x="3597" y="3352"/>
                      </a:cubicBezTo>
                      <a:lnTo>
                        <a:pt x="293" y="48"/>
                      </a:lnTo>
                      <a:cubicBezTo>
                        <a:pt x="261" y="16"/>
                        <a:pt x="220" y="0"/>
                        <a:pt x="17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1"/>
                <p:cNvSpPr/>
                <p:nvPr/>
              </p:nvSpPr>
              <p:spPr>
                <a:xfrm>
                  <a:off x="550286" y="1483848"/>
                  <a:ext cx="227145" cy="225344"/>
                </a:xfrm>
                <a:custGeom>
                  <a:avLst/>
                  <a:gdLst/>
                  <a:ahLst/>
                  <a:cxnLst/>
                  <a:rect l="l" t="t" r="r" b="b"/>
                  <a:pathLst>
                    <a:path w="3657" h="3628" extrusionOk="0">
                      <a:moveTo>
                        <a:pt x="3482" y="0"/>
                      </a:moveTo>
                      <a:cubicBezTo>
                        <a:pt x="3441" y="0"/>
                        <a:pt x="3399" y="16"/>
                        <a:pt x="3368" y="48"/>
                      </a:cubicBezTo>
                      <a:lnTo>
                        <a:pt x="64" y="3352"/>
                      </a:lnTo>
                      <a:cubicBezTo>
                        <a:pt x="0" y="3415"/>
                        <a:pt x="0" y="3518"/>
                        <a:pt x="64" y="3578"/>
                      </a:cubicBezTo>
                      <a:cubicBezTo>
                        <a:pt x="96" y="3610"/>
                        <a:pt x="138" y="3627"/>
                        <a:pt x="180" y="3627"/>
                      </a:cubicBezTo>
                      <a:cubicBezTo>
                        <a:pt x="218" y="3627"/>
                        <a:pt x="261" y="3610"/>
                        <a:pt x="293" y="3578"/>
                      </a:cubicBezTo>
                      <a:lnTo>
                        <a:pt x="3597" y="277"/>
                      </a:lnTo>
                      <a:cubicBezTo>
                        <a:pt x="3657" y="214"/>
                        <a:pt x="3657" y="111"/>
                        <a:pt x="3597" y="48"/>
                      </a:cubicBezTo>
                      <a:cubicBezTo>
                        <a:pt x="3565" y="16"/>
                        <a:pt x="3524" y="0"/>
                        <a:pt x="3482"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1"/>
                <p:cNvSpPr/>
                <p:nvPr/>
              </p:nvSpPr>
              <p:spPr>
                <a:xfrm>
                  <a:off x="755509" y="1483848"/>
                  <a:ext cx="227145" cy="225344"/>
                </a:xfrm>
                <a:custGeom>
                  <a:avLst/>
                  <a:gdLst/>
                  <a:ahLst/>
                  <a:cxnLst/>
                  <a:rect l="l" t="t" r="r" b="b"/>
                  <a:pathLst>
                    <a:path w="3657" h="3628" extrusionOk="0">
                      <a:moveTo>
                        <a:pt x="178" y="0"/>
                      </a:moveTo>
                      <a:cubicBezTo>
                        <a:pt x="137" y="0"/>
                        <a:pt x="95" y="16"/>
                        <a:pt x="64" y="48"/>
                      </a:cubicBezTo>
                      <a:cubicBezTo>
                        <a:pt x="0" y="111"/>
                        <a:pt x="0" y="214"/>
                        <a:pt x="64" y="277"/>
                      </a:cubicBezTo>
                      <a:lnTo>
                        <a:pt x="3368" y="3578"/>
                      </a:lnTo>
                      <a:cubicBezTo>
                        <a:pt x="3400" y="3610"/>
                        <a:pt x="3439" y="3627"/>
                        <a:pt x="3481" y="3627"/>
                      </a:cubicBezTo>
                      <a:cubicBezTo>
                        <a:pt x="3523" y="3627"/>
                        <a:pt x="3562" y="3610"/>
                        <a:pt x="3594" y="3578"/>
                      </a:cubicBezTo>
                      <a:cubicBezTo>
                        <a:pt x="3657" y="3518"/>
                        <a:pt x="3657" y="3415"/>
                        <a:pt x="3594" y="3352"/>
                      </a:cubicBezTo>
                      <a:lnTo>
                        <a:pt x="293" y="48"/>
                      </a:lnTo>
                      <a:cubicBezTo>
                        <a:pt x="261" y="16"/>
                        <a:pt x="220" y="0"/>
                        <a:pt x="17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1"/>
                <p:cNvSpPr/>
                <p:nvPr/>
              </p:nvSpPr>
              <p:spPr>
                <a:xfrm>
                  <a:off x="755509" y="1483848"/>
                  <a:ext cx="227145" cy="225344"/>
                </a:xfrm>
                <a:custGeom>
                  <a:avLst/>
                  <a:gdLst/>
                  <a:ahLst/>
                  <a:cxnLst/>
                  <a:rect l="l" t="t" r="r" b="b"/>
                  <a:pathLst>
                    <a:path w="3657" h="3628" extrusionOk="0">
                      <a:moveTo>
                        <a:pt x="3482" y="0"/>
                      </a:moveTo>
                      <a:cubicBezTo>
                        <a:pt x="3441" y="0"/>
                        <a:pt x="3399" y="16"/>
                        <a:pt x="3368" y="48"/>
                      </a:cubicBezTo>
                      <a:lnTo>
                        <a:pt x="64" y="3352"/>
                      </a:lnTo>
                      <a:cubicBezTo>
                        <a:pt x="0" y="3415"/>
                        <a:pt x="0" y="3518"/>
                        <a:pt x="64" y="3578"/>
                      </a:cubicBezTo>
                      <a:cubicBezTo>
                        <a:pt x="96" y="3610"/>
                        <a:pt x="138" y="3627"/>
                        <a:pt x="177" y="3627"/>
                      </a:cubicBezTo>
                      <a:cubicBezTo>
                        <a:pt x="219" y="3627"/>
                        <a:pt x="262" y="3610"/>
                        <a:pt x="293" y="3578"/>
                      </a:cubicBezTo>
                      <a:lnTo>
                        <a:pt x="3594" y="277"/>
                      </a:lnTo>
                      <a:cubicBezTo>
                        <a:pt x="3657" y="214"/>
                        <a:pt x="3657" y="111"/>
                        <a:pt x="3594" y="48"/>
                      </a:cubicBezTo>
                      <a:cubicBezTo>
                        <a:pt x="3563" y="16"/>
                        <a:pt x="3523" y="0"/>
                        <a:pt x="3482"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1"/>
                <p:cNvSpPr/>
                <p:nvPr/>
              </p:nvSpPr>
              <p:spPr>
                <a:xfrm>
                  <a:off x="960731" y="1483848"/>
                  <a:ext cx="227145" cy="225344"/>
                </a:xfrm>
                <a:custGeom>
                  <a:avLst/>
                  <a:gdLst/>
                  <a:ahLst/>
                  <a:cxnLst/>
                  <a:rect l="l" t="t" r="r" b="b"/>
                  <a:pathLst>
                    <a:path w="3657" h="3628" extrusionOk="0">
                      <a:moveTo>
                        <a:pt x="178" y="0"/>
                      </a:moveTo>
                      <a:cubicBezTo>
                        <a:pt x="137" y="0"/>
                        <a:pt x="95" y="16"/>
                        <a:pt x="64" y="48"/>
                      </a:cubicBezTo>
                      <a:cubicBezTo>
                        <a:pt x="0" y="111"/>
                        <a:pt x="0" y="214"/>
                        <a:pt x="64" y="277"/>
                      </a:cubicBezTo>
                      <a:lnTo>
                        <a:pt x="3368" y="3578"/>
                      </a:lnTo>
                      <a:cubicBezTo>
                        <a:pt x="3400" y="3610"/>
                        <a:pt x="3439" y="3627"/>
                        <a:pt x="3481" y="3627"/>
                      </a:cubicBezTo>
                      <a:cubicBezTo>
                        <a:pt x="3523" y="3627"/>
                        <a:pt x="3562" y="3610"/>
                        <a:pt x="3594" y="3578"/>
                      </a:cubicBezTo>
                      <a:cubicBezTo>
                        <a:pt x="3657" y="3518"/>
                        <a:pt x="3657" y="3415"/>
                        <a:pt x="3594" y="3352"/>
                      </a:cubicBezTo>
                      <a:lnTo>
                        <a:pt x="290" y="48"/>
                      </a:lnTo>
                      <a:cubicBezTo>
                        <a:pt x="259" y="16"/>
                        <a:pt x="219" y="0"/>
                        <a:pt x="17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31"/>
                <p:cNvSpPr/>
                <p:nvPr/>
              </p:nvSpPr>
              <p:spPr>
                <a:xfrm>
                  <a:off x="960731" y="1483848"/>
                  <a:ext cx="227145" cy="225344"/>
                </a:xfrm>
                <a:custGeom>
                  <a:avLst/>
                  <a:gdLst/>
                  <a:ahLst/>
                  <a:cxnLst/>
                  <a:rect l="l" t="t" r="r" b="b"/>
                  <a:pathLst>
                    <a:path w="3657" h="3628" extrusionOk="0">
                      <a:moveTo>
                        <a:pt x="3479" y="0"/>
                      </a:moveTo>
                      <a:cubicBezTo>
                        <a:pt x="3438" y="0"/>
                        <a:pt x="3398" y="16"/>
                        <a:pt x="3368" y="48"/>
                      </a:cubicBezTo>
                      <a:lnTo>
                        <a:pt x="64" y="3352"/>
                      </a:lnTo>
                      <a:cubicBezTo>
                        <a:pt x="0" y="3415"/>
                        <a:pt x="0" y="3518"/>
                        <a:pt x="64" y="3578"/>
                      </a:cubicBezTo>
                      <a:cubicBezTo>
                        <a:pt x="96" y="3610"/>
                        <a:pt x="135" y="3627"/>
                        <a:pt x="177" y="3627"/>
                      </a:cubicBezTo>
                      <a:cubicBezTo>
                        <a:pt x="219" y="3627"/>
                        <a:pt x="258" y="3610"/>
                        <a:pt x="290" y="3578"/>
                      </a:cubicBezTo>
                      <a:lnTo>
                        <a:pt x="3594" y="277"/>
                      </a:lnTo>
                      <a:cubicBezTo>
                        <a:pt x="3657" y="214"/>
                        <a:pt x="3657" y="111"/>
                        <a:pt x="3594" y="48"/>
                      </a:cubicBezTo>
                      <a:cubicBezTo>
                        <a:pt x="3562" y="16"/>
                        <a:pt x="3520" y="0"/>
                        <a:pt x="34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31"/>
                <p:cNvSpPr/>
                <p:nvPr/>
              </p:nvSpPr>
              <p:spPr>
                <a:xfrm>
                  <a:off x="1165954" y="1483848"/>
                  <a:ext cx="227208" cy="225344"/>
                </a:xfrm>
                <a:custGeom>
                  <a:avLst/>
                  <a:gdLst/>
                  <a:ahLst/>
                  <a:cxnLst/>
                  <a:rect l="l" t="t" r="r" b="b"/>
                  <a:pathLst>
                    <a:path w="3658" h="3628" extrusionOk="0">
                      <a:moveTo>
                        <a:pt x="175" y="0"/>
                      </a:moveTo>
                      <a:cubicBezTo>
                        <a:pt x="134" y="0"/>
                        <a:pt x="94" y="16"/>
                        <a:pt x="64" y="48"/>
                      </a:cubicBezTo>
                      <a:cubicBezTo>
                        <a:pt x="1" y="111"/>
                        <a:pt x="1" y="214"/>
                        <a:pt x="64" y="277"/>
                      </a:cubicBezTo>
                      <a:lnTo>
                        <a:pt x="3365" y="3578"/>
                      </a:lnTo>
                      <a:cubicBezTo>
                        <a:pt x="3396" y="3610"/>
                        <a:pt x="3439" y="3627"/>
                        <a:pt x="3481" y="3627"/>
                      </a:cubicBezTo>
                      <a:cubicBezTo>
                        <a:pt x="3520" y="3627"/>
                        <a:pt x="3562" y="3610"/>
                        <a:pt x="3594" y="3578"/>
                      </a:cubicBezTo>
                      <a:cubicBezTo>
                        <a:pt x="3657" y="3518"/>
                        <a:pt x="3657" y="3415"/>
                        <a:pt x="3594" y="3352"/>
                      </a:cubicBezTo>
                      <a:lnTo>
                        <a:pt x="290" y="48"/>
                      </a:lnTo>
                      <a:cubicBezTo>
                        <a:pt x="258" y="16"/>
                        <a:pt x="216" y="0"/>
                        <a:pt x="17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1"/>
                <p:cNvSpPr/>
                <p:nvPr/>
              </p:nvSpPr>
              <p:spPr>
                <a:xfrm>
                  <a:off x="1165954" y="1483848"/>
                  <a:ext cx="227208" cy="225344"/>
                </a:xfrm>
                <a:custGeom>
                  <a:avLst/>
                  <a:gdLst/>
                  <a:ahLst/>
                  <a:cxnLst/>
                  <a:rect l="l" t="t" r="r" b="b"/>
                  <a:pathLst>
                    <a:path w="3658" h="3628" extrusionOk="0">
                      <a:moveTo>
                        <a:pt x="3479" y="0"/>
                      </a:moveTo>
                      <a:cubicBezTo>
                        <a:pt x="3438" y="0"/>
                        <a:pt x="3397" y="16"/>
                        <a:pt x="3365" y="48"/>
                      </a:cubicBezTo>
                      <a:lnTo>
                        <a:pt x="64" y="3352"/>
                      </a:lnTo>
                      <a:cubicBezTo>
                        <a:pt x="1" y="3415"/>
                        <a:pt x="1" y="3518"/>
                        <a:pt x="64" y="3578"/>
                      </a:cubicBezTo>
                      <a:cubicBezTo>
                        <a:pt x="96" y="3610"/>
                        <a:pt x="135" y="3627"/>
                        <a:pt x="177" y="3627"/>
                      </a:cubicBezTo>
                      <a:cubicBezTo>
                        <a:pt x="219" y="3627"/>
                        <a:pt x="258" y="3610"/>
                        <a:pt x="290" y="3578"/>
                      </a:cubicBezTo>
                      <a:lnTo>
                        <a:pt x="3594" y="277"/>
                      </a:lnTo>
                      <a:cubicBezTo>
                        <a:pt x="3657" y="214"/>
                        <a:pt x="3657" y="111"/>
                        <a:pt x="3594" y="48"/>
                      </a:cubicBezTo>
                      <a:cubicBezTo>
                        <a:pt x="3562" y="16"/>
                        <a:pt x="3521" y="0"/>
                        <a:pt x="34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1"/>
                <p:cNvSpPr/>
                <p:nvPr/>
              </p:nvSpPr>
              <p:spPr>
                <a:xfrm>
                  <a:off x="1371176" y="1483848"/>
                  <a:ext cx="227208" cy="225344"/>
                </a:xfrm>
                <a:custGeom>
                  <a:avLst/>
                  <a:gdLst/>
                  <a:ahLst/>
                  <a:cxnLst/>
                  <a:rect l="l" t="t" r="r" b="b"/>
                  <a:pathLst>
                    <a:path w="3658" h="3628" extrusionOk="0">
                      <a:moveTo>
                        <a:pt x="175" y="0"/>
                      </a:moveTo>
                      <a:cubicBezTo>
                        <a:pt x="134" y="0"/>
                        <a:pt x="93" y="16"/>
                        <a:pt x="61" y="48"/>
                      </a:cubicBezTo>
                      <a:cubicBezTo>
                        <a:pt x="1" y="111"/>
                        <a:pt x="1" y="214"/>
                        <a:pt x="61" y="277"/>
                      </a:cubicBezTo>
                      <a:lnTo>
                        <a:pt x="3365" y="3578"/>
                      </a:lnTo>
                      <a:cubicBezTo>
                        <a:pt x="3396" y="3610"/>
                        <a:pt x="3439" y="3627"/>
                        <a:pt x="3478" y="3627"/>
                      </a:cubicBezTo>
                      <a:cubicBezTo>
                        <a:pt x="3520" y="3627"/>
                        <a:pt x="3562" y="3610"/>
                        <a:pt x="3594" y="3578"/>
                      </a:cubicBezTo>
                      <a:cubicBezTo>
                        <a:pt x="3658" y="3518"/>
                        <a:pt x="3658" y="3415"/>
                        <a:pt x="3594" y="3352"/>
                      </a:cubicBezTo>
                      <a:lnTo>
                        <a:pt x="290" y="48"/>
                      </a:lnTo>
                      <a:cubicBezTo>
                        <a:pt x="258" y="16"/>
                        <a:pt x="217" y="0"/>
                        <a:pt x="17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1"/>
                <p:cNvSpPr/>
                <p:nvPr/>
              </p:nvSpPr>
              <p:spPr>
                <a:xfrm>
                  <a:off x="1371176" y="1483848"/>
                  <a:ext cx="227208" cy="225344"/>
                </a:xfrm>
                <a:custGeom>
                  <a:avLst/>
                  <a:gdLst/>
                  <a:ahLst/>
                  <a:cxnLst/>
                  <a:rect l="l" t="t" r="r" b="b"/>
                  <a:pathLst>
                    <a:path w="3658" h="3628" extrusionOk="0">
                      <a:moveTo>
                        <a:pt x="3480" y="0"/>
                      </a:moveTo>
                      <a:cubicBezTo>
                        <a:pt x="3438" y="0"/>
                        <a:pt x="3397" y="16"/>
                        <a:pt x="3365" y="48"/>
                      </a:cubicBezTo>
                      <a:lnTo>
                        <a:pt x="61" y="3352"/>
                      </a:lnTo>
                      <a:cubicBezTo>
                        <a:pt x="1" y="3415"/>
                        <a:pt x="1" y="3518"/>
                        <a:pt x="61" y="3578"/>
                      </a:cubicBezTo>
                      <a:cubicBezTo>
                        <a:pt x="92" y="3610"/>
                        <a:pt x="135" y="3627"/>
                        <a:pt x="177" y="3627"/>
                      </a:cubicBezTo>
                      <a:cubicBezTo>
                        <a:pt x="216" y="3627"/>
                        <a:pt x="258" y="3610"/>
                        <a:pt x="290" y="3578"/>
                      </a:cubicBezTo>
                      <a:lnTo>
                        <a:pt x="3594" y="277"/>
                      </a:lnTo>
                      <a:cubicBezTo>
                        <a:pt x="3658" y="214"/>
                        <a:pt x="3658" y="111"/>
                        <a:pt x="3594" y="48"/>
                      </a:cubicBezTo>
                      <a:cubicBezTo>
                        <a:pt x="3563"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1"/>
                <p:cNvSpPr/>
                <p:nvPr/>
              </p:nvSpPr>
              <p:spPr>
                <a:xfrm>
                  <a:off x="1576213" y="1483848"/>
                  <a:ext cx="227208" cy="225344"/>
                </a:xfrm>
                <a:custGeom>
                  <a:avLst/>
                  <a:gdLst/>
                  <a:ahLst/>
                  <a:cxnLst/>
                  <a:rect l="l" t="t" r="r" b="b"/>
                  <a:pathLst>
                    <a:path w="3658" h="3628" extrusionOk="0">
                      <a:moveTo>
                        <a:pt x="179" y="0"/>
                      </a:moveTo>
                      <a:cubicBezTo>
                        <a:pt x="137" y="0"/>
                        <a:pt x="96" y="16"/>
                        <a:pt x="64" y="48"/>
                      </a:cubicBezTo>
                      <a:cubicBezTo>
                        <a:pt x="1" y="111"/>
                        <a:pt x="1" y="214"/>
                        <a:pt x="64" y="277"/>
                      </a:cubicBezTo>
                      <a:lnTo>
                        <a:pt x="3368" y="3578"/>
                      </a:lnTo>
                      <a:cubicBezTo>
                        <a:pt x="3399" y="3610"/>
                        <a:pt x="3442" y="3627"/>
                        <a:pt x="3481" y="3627"/>
                      </a:cubicBezTo>
                      <a:cubicBezTo>
                        <a:pt x="3523" y="3627"/>
                        <a:pt x="3565" y="3610"/>
                        <a:pt x="3597" y="3578"/>
                      </a:cubicBezTo>
                      <a:cubicBezTo>
                        <a:pt x="3658" y="3518"/>
                        <a:pt x="3658" y="3415"/>
                        <a:pt x="3597" y="3352"/>
                      </a:cubicBezTo>
                      <a:lnTo>
                        <a:pt x="293" y="48"/>
                      </a:lnTo>
                      <a:cubicBezTo>
                        <a:pt x="262" y="16"/>
                        <a:pt x="220" y="0"/>
                        <a:pt x="1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1"/>
                <p:cNvSpPr/>
                <p:nvPr/>
              </p:nvSpPr>
              <p:spPr>
                <a:xfrm>
                  <a:off x="1576213" y="1483848"/>
                  <a:ext cx="227208" cy="225344"/>
                </a:xfrm>
                <a:custGeom>
                  <a:avLst/>
                  <a:gdLst/>
                  <a:ahLst/>
                  <a:cxnLst/>
                  <a:rect l="l" t="t" r="r" b="b"/>
                  <a:pathLst>
                    <a:path w="3658" h="3628" extrusionOk="0">
                      <a:moveTo>
                        <a:pt x="3483" y="0"/>
                      </a:moveTo>
                      <a:cubicBezTo>
                        <a:pt x="3441" y="0"/>
                        <a:pt x="3400" y="16"/>
                        <a:pt x="3368" y="48"/>
                      </a:cubicBezTo>
                      <a:lnTo>
                        <a:pt x="64" y="3352"/>
                      </a:lnTo>
                      <a:cubicBezTo>
                        <a:pt x="1" y="3415"/>
                        <a:pt x="1" y="3518"/>
                        <a:pt x="64" y="3578"/>
                      </a:cubicBezTo>
                      <a:cubicBezTo>
                        <a:pt x="95" y="3610"/>
                        <a:pt x="138" y="3627"/>
                        <a:pt x="177" y="3627"/>
                      </a:cubicBezTo>
                      <a:cubicBezTo>
                        <a:pt x="219" y="3627"/>
                        <a:pt x="261" y="3610"/>
                        <a:pt x="293" y="3578"/>
                      </a:cubicBezTo>
                      <a:lnTo>
                        <a:pt x="3597" y="277"/>
                      </a:lnTo>
                      <a:cubicBezTo>
                        <a:pt x="3658" y="214"/>
                        <a:pt x="3658" y="111"/>
                        <a:pt x="3597" y="48"/>
                      </a:cubicBezTo>
                      <a:cubicBezTo>
                        <a:pt x="3566" y="16"/>
                        <a:pt x="3524" y="0"/>
                        <a:pt x="3483"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1"/>
                <p:cNvSpPr/>
                <p:nvPr/>
              </p:nvSpPr>
              <p:spPr>
                <a:xfrm>
                  <a:off x="1781435" y="1483848"/>
                  <a:ext cx="227208" cy="225344"/>
                </a:xfrm>
                <a:custGeom>
                  <a:avLst/>
                  <a:gdLst/>
                  <a:ahLst/>
                  <a:cxnLst/>
                  <a:rect l="l" t="t" r="r" b="b"/>
                  <a:pathLst>
                    <a:path w="3658" h="3628" extrusionOk="0">
                      <a:moveTo>
                        <a:pt x="179" y="0"/>
                      </a:moveTo>
                      <a:cubicBezTo>
                        <a:pt x="137" y="0"/>
                        <a:pt x="96" y="16"/>
                        <a:pt x="64" y="48"/>
                      </a:cubicBezTo>
                      <a:cubicBezTo>
                        <a:pt x="1" y="111"/>
                        <a:pt x="1" y="214"/>
                        <a:pt x="64" y="277"/>
                      </a:cubicBezTo>
                      <a:lnTo>
                        <a:pt x="3368" y="3578"/>
                      </a:lnTo>
                      <a:cubicBezTo>
                        <a:pt x="3400" y="3610"/>
                        <a:pt x="3438" y="3627"/>
                        <a:pt x="3481" y="3627"/>
                      </a:cubicBezTo>
                      <a:cubicBezTo>
                        <a:pt x="3523" y="3627"/>
                        <a:pt x="3562" y="3610"/>
                        <a:pt x="3594" y="3578"/>
                      </a:cubicBezTo>
                      <a:cubicBezTo>
                        <a:pt x="3658" y="3518"/>
                        <a:pt x="3658" y="3415"/>
                        <a:pt x="3594" y="3352"/>
                      </a:cubicBezTo>
                      <a:lnTo>
                        <a:pt x="293" y="48"/>
                      </a:lnTo>
                      <a:cubicBezTo>
                        <a:pt x="262" y="16"/>
                        <a:pt x="220" y="0"/>
                        <a:pt x="1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1"/>
                <p:cNvSpPr/>
                <p:nvPr/>
              </p:nvSpPr>
              <p:spPr>
                <a:xfrm>
                  <a:off x="1781435" y="1483848"/>
                  <a:ext cx="227208" cy="225344"/>
                </a:xfrm>
                <a:custGeom>
                  <a:avLst/>
                  <a:gdLst/>
                  <a:ahLst/>
                  <a:cxnLst/>
                  <a:rect l="l" t="t" r="r" b="b"/>
                  <a:pathLst>
                    <a:path w="3658" h="3628" extrusionOk="0">
                      <a:moveTo>
                        <a:pt x="3482" y="0"/>
                      </a:moveTo>
                      <a:cubicBezTo>
                        <a:pt x="3441" y="0"/>
                        <a:pt x="3400" y="16"/>
                        <a:pt x="3368" y="48"/>
                      </a:cubicBezTo>
                      <a:lnTo>
                        <a:pt x="64" y="3352"/>
                      </a:lnTo>
                      <a:cubicBezTo>
                        <a:pt x="1" y="3415"/>
                        <a:pt x="1" y="3518"/>
                        <a:pt x="64" y="3578"/>
                      </a:cubicBezTo>
                      <a:cubicBezTo>
                        <a:pt x="95" y="3610"/>
                        <a:pt x="138" y="3627"/>
                        <a:pt x="177" y="3627"/>
                      </a:cubicBezTo>
                      <a:cubicBezTo>
                        <a:pt x="219" y="3627"/>
                        <a:pt x="261" y="3610"/>
                        <a:pt x="293" y="3578"/>
                      </a:cubicBezTo>
                      <a:lnTo>
                        <a:pt x="3594" y="277"/>
                      </a:lnTo>
                      <a:cubicBezTo>
                        <a:pt x="3658" y="214"/>
                        <a:pt x="3658" y="111"/>
                        <a:pt x="3594" y="48"/>
                      </a:cubicBezTo>
                      <a:cubicBezTo>
                        <a:pt x="3564" y="16"/>
                        <a:pt x="3523" y="0"/>
                        <a:pt x="3482"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1"/>
                <p:cNvSpPr/>
                <p:nvPr/>
              </p:nvSpPr>
              <p:spPr>
                <a:xfrm>
                  <a:off x="1986658" y="1483848"/>
                  <a:ext cx="227208" cy="225344"/>
                </a:xfrm>
                <a:custGeom>
                  <a:avLst/>
                  <a:gdLst/>
                  <a:ahLst/>
                  <a:cxnLst/>
                  <a:rect l="l" t="t" r="r" b="b"/>
                  <a:pathLst>
                    <a:path w="3658" h="3628" extrusionOk="0">
                      <a:moveTo>
                        <a:pt x="178" y="0"/>
                      </a:moveTo>
                      <a:cubicBezTo>
                        <a:pt x="137" y="0"/>
                        <a:pt x="96" y="16"/>
                        <a:pt x="64" y="48"/>
                      </a:cubicBezTo>
                      <a:cubicBezTo>
                        <a:pt x="1" y="111"/>
                        <a:pt x="1" y="214"/>
                        <a:pt x="64" y="277"/>
                      </a:cubicBezTo>
                      <a:lnTo>
                        <a:pt x="3368" y="3578"/>
                      </a:lnTo>
                      <a:cubicBezTo>
                        <a:pt x="3400" y="3610"/>
                        <a:pt x="3439" y="3627"/>
                        <a:pt x="3481" y="3627"/>
                      </a:cubicBezTo>
                      <a:cubicBezTo>
                        <a:pt x="3524" y="3627"/>
                        <a:pt x="3562" y="3610"/>
                        <a:pt x="3594" y="3578"/>
                      </a:cubicBezTo>
                      <a:cubicBezTo>
                        <a:pt x="3658" y="3518"/>
                        <a:pt x="3658" y="3415"/>
                        <a:pt x="3594" y="3352"/>
                      </a:cubicBezTo>
                      <a:lnTo>
                        <a:pt x="290" y="48"/>
                      </a:lnTo>
                      <a:cubicBezTo>
                        <a:pt x="260" y="16"/>
                        <a:pt x="219" y="0"/>
                        <a:pt x="17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1"/>
                <p:cNvSpPr/>
                <p:nvPr/>
              </p:nvSpPr>
              <p:spPr>
                <a:xfrm>
                  <a:off x="1986658" y="1483848"/>
                  <a:ext cx="227208" cy="225344"/>
                </a:xfrm>
                <a:custGeom>
                  <a:avLst/>
                  <a:gdLst/>
                  <a:ahLst/>
                  <a:cxnLst/>
                  <a:rect l="l" t="t" r="r" b="b"/>
                  <a:pathLst>
                    <a:path w="3658" h="3628" extrusionOk="0">
                      <a:moveTo>
                        <a:pt x="3480" y="0"/>
                      </a:moveTo>
                      <a:cubicBezTo>
                        <a:pt x="3439" y="0"/>
                        <a:pt x="3398" y="16"/>
                        <a:pt x="3368" y="48"/>
                      </a:cubicBezTo>
                      <a:lnTo>
                        <a:pt x="64" y="3352"/>
                      </a:lnTo>
                      <a:cubicBezTo>
                        <a:pt x="1" y="3415"/>
                        <a:pt x="1" y="3518"/>
                        <a:pt x="64" y="3578"/>
                      </a:cubicBezTo>
                      <a:cubicBezTo>
                        <a:pt x="96" y="3610"/>
                        <a:pt x="134" y="3627"/>
                        <a:pt x="177" y="3627"/>
                      </a:cubicBezTo>
                      <a:cubicBezTo>
                        <a:pt x="219" y="3627"/>
                        <a:pt x="258" y="3610"/>
                        <a:pt x="290" y="3578"/>
                      </a:cubicBezTo>
                      <a:lnTo>
                        <a:pt x="3594" y="277"/>
                      </a:lnTo>
                      <a:cubicBezTo>
                        <a:pt x="3658" y="214"/>
                        <a:pt x="3658" y="111"/>
                        <a:pt x="3594" y="48"/>
                      </a:cubicBezTo>
                      <a:cubicBezTo>
                        <a:pt x="3562" y="16"/>
                        <a:pt x="3521" y="0"/>
                        <a:pt x="3480"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1"/>
                <p:cNvSpPr/>
                <p:nvPr/>
              </p:nvSpPr>
              <p:spPr>
                <a:xfrm>
                  <a:off x="2191880" y="1483848"/>
                  <a:ext cx="227208" cy="225344"/>
                </a:xfrm>
                <a:custGeom>
                  <a:avLst/>
                  <a:gdLst/>
                  <a:ahLst/>
                  <a:cxnLst/>
                  <a:rect l="l" t="t" r="r" b="b"/>
                  <a:pathLst>
                    <a:path w="3658" h="3628" extrusionOk="0">
                      <a:moveTo>
                        <a:pt x="176" y="0"/>
                      </a:moveTo>
                      <a:cubicBezTo>
                        <a:pt x="135" y="0"/>
                        <a:pt x="94" y="16"/>
                        <a:pt x="64" y="48"/>
                      </a:cubicBezTo>
                      <a:cubicBezTo>
                        <a:pt x="1" y="111"/>
                        <a:pt x="1" y="214"/>
                        <a:pt x="64" y="277"/>
                      </a:cubicBezTo>
                      <a:lnTo>
                        <a:pt x="3365" y="3578"/>
                      </a:lnTo>
                      <a:cubicBezTo>
                        <a:pt x="3397" y="3610"/>
                        <a:pt x="3439" y="3627"/>
                        <a:pt x="3481" y="3627"/>
                      </a:cubicBezTo>
                      <a:cubicBezTo>
                        <a:pt x="3520" y="3627"/>
                        <a:pt x="3563" y="3610"/>
                        <a:pt x="3594" y="3578"/>
                      </a:cubicBezTo>
                      <a:cubicBezTo>
                        <a:pt x="3658" y="3518"/>
                        <a:pt x="3658" y="3415"/>
                        <a:pt x="3594" y="3352"/>
                      </a:cubicBezTo>
                      <a:lnTo>
                        <a:pt x="290" y="48"/>
                      </a:lnTo>
                      <a:cubicBezTo>
                        <a:pt x="258" y="16"/>
                        <a:pt x="217" y="0"/>
                        <a:pt x="176"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1"/>
                <p:cNvSpPr/>
                <p:nvPr/>
              </p:nvSpPr>
              <p:spPr>
                <a:xfrm>
                  <a:off x="2191880" y="1483848"/>
                  <a:ext cx="227208" cy="225344"/>
                </a:xfrm>
                <a:custGeom>
                  <a:avLst/>
                  <a:gdLst/>
                  <a:ahLst/>
                  <a:cxnLst/>
                  <a:rect l="l" t="t" r="r" b="b"/>
                  <a:pathLst>
                    <a:path w="3658" h="3628" extrusionOk="0">
                      <a:moveTo>
                        <a:pt x="3479" y="0"/>
                      </a:moveTo>
                      <a:cubicBezTo>
                        <a:pt x="3438" y="0"/>
                        <a:pt x="3396" y="16"/>
                        <a:pt x="3365" y="48"/>
                      </a:cubicBezTo>
                      <a:lnTo>
                        <a:pt x="64" y="3352"/>
                      </a:lnTo>
                      <a:cubicBezTo>
                        <a:pt x="1" y="3415"/>
                        <a:pt x="1" y="3518"/>
                        <a:pt x="64" y="3578"/>
                      </a:cubicBezTo>
                      <a:cubicBezTo>
                        <a:pt x="96" y="3610"/>
                        <a:pt x="135" y="3627"/>
                        <a:pt x="177" y="3627"/>
                      </a:cubicBezTo>
                      <a:cubicBezTo>
                        <a:pt x="220" y="3627"/>
                        <a:pt x="258" y="3610"/>
                        <a:pt x="290" y="3578"/>
                      </a:cubicBezTo>
                      <a:lnTo>
                        <a:pt x="3594" y="277"/>
                      </a:lnTo>
                      <a:cubicBezTo>
                        <a:pt x="3658" y="214"/>
                        <a:pt x="3658" y="111"/>
                        <a:pt x="3594" y="48"/>
                      </a:cubicBezTo>
                      <a:cubicBezTo>
                        <a:pt x="3562" y="16"/>
                        <a:pt x="3521" y="0"/>
                        <a:pt x="34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1"/>
                <p:cNvSpPr/>
                <p:nvPr/>
              </p:nvSpPr>
              <p:spPr>
                <a:xfrm>
                  <a:off x="2397103" y="1483848"/>
                  <a:ext cx="227021" cy="225344"/>
                </a:xfrm>
                <a:custGeom>
                  <a:avLst/>
                  <a:gdLst/>
                  <a:ahLst/>
                  <a:cxnLst/>
                  <a:rect l="l" t="t" r="r" b="b"/>
                  <a:pathLst>
                    <a:path w="3655" h="3628" extrusionOk="0">
                      <a:moveTo>
                        <a:pt x="175" y="0"/>
                      </a:moveTo>
                      <a:cubicBezTo>
                        <a:pt x="134" y="0"/>
                        <a:pt x="92" y="16"/>
                        <a:pt x="61" y="48"/>
                      </a:cubicBezTo>
                      <a:cubicBezTo>
                        <a:pt x="1" y="111"/>
                        <a:pt x="1" y="214"/>
                        <a:pt x="61" y="277"/>
                      </a:cubicBezTo>
                      <a:lnTo>
                        <a:pt x="3365" y="3578"/>
                      </a:lnTo>
                      <a:cubicBezTo>
                        <a:pt x="3397" y="3610"/>
                        <a:pt x="3439" y="3627"/>
                        <a:pt x="3478" y="3627"/>
                      </a:cubicBezTo>
                      <a:cubicBezTo>
                        <a:pt x="3520" y="3627"/>
                        <a:pt x="3563" y="3610"/>
                        <a:pt x="3594" y="3578"/>
                      </a:cubicBezTo>
                      <a:cubicBezTo>
                        <a:pt x="3654" y="3518"/>
                        <a:pt x="3654" y="3415"/>
                        <a:pt x="3594" y="3352"/>
                      </a:cubicBezTo>
                      <a:lnTo>
                        <a:pt x="290" y="48"/>
                      </a:lnTo>
                      <a:cubicBezTo>
                        <a:pt x="258" y="16"/>
                        <a:pt x="217" y="0"/>
                        <a:pt x="17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1"/>
                <p:cNvSpPr/>
                <p:nvPr/>
              </p:nvSpPr>
              <p:spPr>
                <a:xfrm>
                  <a:off x="2397103" y="1483848"/>
                  <a:ext cx="227021" cy="225344"/>
                </a:xfrm>
                <a:custGeom>
                  <a:avLst/>
                  <a:gdLst/>
                  <a:ahLst/>
                  <a:cxnLst/>
                  <a:rect l="l" t="t" r="r" b="b"/>
                  <a:pathLst>
                    <a:path w="3655" h="3628" extrusionOk="0">
                      <a:moveTo>
                        <a:pt x="3479" y="0"/>
                      </a:moveTo>
                      <a:cubicBezTo>
                        <a:pt x="3438" y="0"/>
                        <a:pt x="3396" y="16"/>
                        <a:pt x="3365" y="48"/>
                      </a:cubicBezTo>
                      <a:lnTo>
                        <a:pt x="61" y="3352"/>
                      </a:lnTo>
                      <a:cubicBezTo>
                        <a:pt x="1" y="3415"/>
                        <a:pt x="1" y="3518"/>
                        <a:pt x="61" y="3578"/>
                      </a:cubicBezTo>
                      <a:cubicBezTo>
                        <a:pt x="93" y="3610"/>
                        <a:pt x="135" y="3627"/>
                        <a:pt x="177" y="3627"/>
                      </a:cubicBezTo>
                      <a:cubicBezTo>
                        <a:pt x="216" y="3627"/>
                        <a:pt x="259" y="3610"/>
                        <a:pt x="290" y="3578"/>
                      </a:cubicBezTo>
                      <a:lnTo>
                        <a:pt x="3594" y="277"/>
                      </a:lnTo>
                      <a:cubicBezTo>
                        <a:pt x="3654" y="214"/>
                        <a:pt x="3654" y="111"/>
                        <a:pt x="3594" y="48"/>
                      </a:cubicBezTo>
                      <a:cubicBezTo>
                        <a:pt x="3562" y="16"/>
                        <a:pt x="3521" y="0"/>
                        <a:pt x="34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1"/>
                <p:cNvSpPr/>
                <p:nvPr/>
              </p:nvSpPr>
              <p:spPr>
                <a:xfrm>
                  <a:off x="2602139" y="1483848"/>
                  <a:ext cx="227208" cy="225344"/>
                </a:xfrm>
                <a:custGeom>
                  <a:avLst/>
                  <a:gdLst/>
                  <a:ahLst/>
                  <a:cxnLst/>
                  <a:rect l="l" t="t" r="r" b="b"/>
                  <a:pathLst>
                    <a:path w="3658" h="3628" extrusionOk="0">
                      <a:moveTo>
                        <a:pt x="178" y="0"/>
                      </a:moveTo>
                      <a:cubicBezTo>
                        <a:pt x="137" y="0"/>
                        <a:pt x="95" y="16"/>
                        <a:pt x="64" y="48"/>
                      </a:cubicBezTo>
                      <a:cubicBezTo>
                        <a:pt x="0" y="111"/>
                        <a:pt x="0" y="214"/>
                        <a:pt x="64" y="277"/>
                      </a:cubicBezTo>
                      <a:lnTo>
                        <a:pt x="3369" y="3578"/>
                      </a:lnTo>
                      <a:cubicBezTo>
                        <a:pt x="3400" y="3610"/>
                        <a:pt x="3442" y="3627"/>
                        <a:pt x="3481" y="3627"/>
                      </a:cubicBezTo>
                      <a:cubicBezTo>
                        <a:pt x="3523" y="3627"/>
                        <a:pt x="3566" y="3610"/>
                        <a:pt x="3594" y="3578"/>
                      </a:cubicBezTo>
                      <a:cubicBezTo>
                        <a:pt x="3657" y="3518"/>
                        <a:pt x="3657" y="3415"/>
                        <a:pt x="3594" y="3352"/>
                      </a:cubicBezTo>
                      <a:lnTo>
                        <a:pt x="293" y="48"/>
                      </a:lnTo>
                      <a:cubicBezTo>
                        <a:pt x="261" y="16"/>
                        <a:pt x="220" y="0"/>
                        <a:pt x="17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1"/>
                <p:cNvSpPr/>
                <p:nvPr/>
              </p:nvSpPr>
              <p:spPr>
                <a:xfrm>
                  <a:off x="2602139" y="1483848"/>
                  <a:ext cx="227208" cy="225344"/>
                </a:xfrm>
                <a:custGeom>
                  <a:avLst/>
                  <a:gdLst/>
                  <a:ahLst/>
                  <a:cxnLst/>
                  <a:rect l="l" t="t" r="r" b="b"/>
                  <a:pathLst>
                    <a:path w="3658" h="3628" extrusionOk="0">
                      <a:moveTo>
                        <a:pt x="3482" y="0"/>
                      </a:moveTo>
                      <a:cubicBezTo>
                        <a:pt x="3442" y="0"/>
                        <a:pt x="3400" y="16"/>
                        <a:pt x="3369" y="48"/>
                      </a:cubicBezTo>
                      <a:lnTo>
                        <a:pt x="64" y="3352"/>
                      </a:lnTo>
                      <a:cubicBezTo>
                        <a:pt x="0" y="3415"/>
                        <a:pt x="0" y="3518"/>
                        <a:pt x="64" y="3578"/>
                      </a:cubicBezTo>
                      <a:cubicBezTo>
                        <a:pt x="96" y="3610"/>
                        <a:pt x="138" y="3627"/>
                        <a:pt x="177" y="3627"/>
                      </a:cubicBezTo>
                      <a:cubicBezTo>
                        <a:pt x="219" y="3627"/>
                        <a:pt x="262" y="3610"/>
                        <a:pt x="293" y="3578"/>
                      </a:cubicBezTo>
                      <a:lnTo>
                        <a:pt x="3594" y="277"/>
                      </a:lnTo>
                      <a:cubicBezTo>
                        <a:pt x="3657" y="214"/>
                        <a:pt x="3657" y="111"/>
                        <a:pt x="3594" y="48"/>
                      </a:cubicBezTo>
                      <a:cubicBezTo>
                        <a:pt x="3564" y="16"/>
                        <a:pt x="3523" y="0"/>
                        <a:pt x="3482"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1"/>
                <p:cNvSpPr/>
                <p:nvPr/>
              </p:nvSpPr>
              <p:spPr>
                <a:xfrm>
                  <a:off x="2807423" y="1483848"/>
                  <a:ext cx="227145" cy="225344"/>
                </a:xfrm>
                <a:custGeom>
                  <a:avLst/>
                  <a:gdLst/>
                  <a:ahLst/>
                  <a:cxnLst/>
                  <a:rect l="l" t="t" r="r" b="b"/>
                  <a:pathLst>
                    <a:path w="3657" h="3628" extrusionOk="0">
                      <a:moveTo>
                        <a:pt x="177" y="0"/>
                      </a:moveTo>
                      <a:cubicBezTo>
                        <a:pt x="137" y="0"/>
                        <a:pt x="95" y="16"/>
                        <a:pt x="64" y="48"/>
                      </a:cubicBezTo>
                      <a:cubicBezTo>
                        <a:pt x="0" y="111"/>
                        <a:pt x="0" y="214"/>
                        <a:pt x="64" y="277"/>
                      </a:cubicBezTo>
                      <a:lnTo>
                        <a:pt x="3368" y="3578"/>
                      </a:lnTo>
                      <a:cubicBezTo>
                        <a:pt x="3399" y="3610"/>
                        <a:pt x="3438" y="3627"/>
                        <a:pt x="3480" y="3627"/>
                      </a:cubicBezTo>
                      <a:cubicBezTo>
                        <a:pt x="3522" y="3627"/>
                        <a:pt x="3561" y="3610"/>
                        <a:pt x="3593" y="3578"/>
                      </a:cubicBezTo>
                      <a:cubicBezTo>
                        <a:pt x="3656" y="3518"/>
                        <a:pt x="3656" y="3415"/>
                        <a:pt x="3593" y="3352"/>
                      </a:cubicBezTo>
                      <a:lnTo>
                        <a:pt x="289" y="48"/>
                      </a:lnTo>
                      <a:cubicBezTo>
                        <a:pt x="259" y="16"/>
                        <a:pt x="218" y="0"/>
                        <a:pt x="17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1"/>
                <p:cNvSpPr/>
                <p:nvPr/>
              </p:nvSpPr>
              <p:spPr>
                <a:xfrm>
                  <a:off x="3012646" y="1483848"/>
                  <a:ext cx="227208" cy="225344"/>
                </a:xfrm>
                <a:custGeom>
                  <a:avLst/>
                  <a:gdLst/>
                  <a:ahLst/>
                  <a:cxnLst/>
                  <a:rect l="l" t="t" r="r" b="b"/>
                  <a:pathLst>
                    <a:path w="3658" h="3628" extrusionOk="0">
                      <a:moveTo>
                        <a:pt x="176" y="0"/>
                      </a:moveTo>
                      <a:cubicBezTo>
                        <a:pt x="136" y="0"/>
                        <a:pt x="95" y="16"/>
                        <a:pt x="64" y="48"/>
                      </a:cubicBezTo>
                      <a:cubicBezTo>
                        <a:pt x="0" y="111"/>
                        <a:pt x="0" y="214"/>
                        <a:pt x="64" y="277"/>
                      </a:cubicBezTo>
                      <a:lnTo>
                        <a:pt x="3368" y="3578"/>
                      </a:lnTo>
                      <a:cubicBezTo>
                        <a:pt x="3396" y="3610"/>
                        <a:pt x="3438" y="3627"/>
                        <a:pt x="3480" y="3627"/>
                      </a:cubicBezTo>
                      <a:cubicBezTo>
                        <a:pt x="3519" y="3627"/>
                        <a:pt x="3561" y="3610"/>
                        <a:pt x="3594" y="3578"/>
                      </a:cubicBezTo>
                      <a:cubicBezTo>
                        <a:pt x="3657" y="3518"/>
                        <a:pt x="3657" y="3415"/>
                        <a:pt x="3594" y="3352"/>
                      </a:cubicBezTo>
                      <a:lnTo>
                        <a:pt x="289" y="48"/>
                      </a:lnTo>
                      <a:cubicBezTo>
                        <a:pt x="257" y="16"/>
                        <a:pt x="217" y="0"/>
                        <a:pt x="176"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1"/>
                <p:cNvSpPr/>
                <p:nvPr/>
              </p:nvSpPr>
              <p:spPr>
                <a:xfrm>
                  <a:off x="3012646" y="1483848"/>
                  <a:ext cx="227208" cy="225344"/>
                </a:xfrm>
                <a:custGeom>
                  <a:avLst/>
                  <a:gdLst/>
                  <a:ahLst/>
                  <a:cxnLst/>
                  <a:rect l="l" t="t" r="r" b="b"/>
                  <a:pathLst>
                    <a:path w="3658" h="3628" extrusionOk="0">
                      <a:moveTo>
                        <a:pt x="3479" y="0"/>
                      </a:moveTo>
                      <a:cubicBezTo>
                        <a:pt x="3438" y="0"/>
                        <a:pt x="3398" y="16"/>
                        <a:pt x="3368" y="48"/>
                      </a:cubicBezTo>
                      <a:lnTo>
                        <a:pt x="64" y="3352"/>
                      </a:lnTo>
                      <a:cubicBezTo>
                        <a:pt x="0" y="3415"/>
                        <a:pt x="0" y="3518"/>
                        <a:pt x="64" y="3578"/>
                      </a:cubicBezTo>
                      <a:cubicBezTo>
                        <a:pt x="95" y="3610"/>
                        <a:pt x="134" y="3627"/>
                        <a:pt x="176" y="3627"/>
                      </a:cubicBezTo>
                      <a:cubicBezTo>
                        <a:pt x="218" y="3627"/>
                        <a:pt x="257" y="3610"/>
                        <a:pt x="289" y="3578"/>
                      </a:cubicBezTo>
                      <a:lnTo>
                        <a:pt x="3594" y="277"/>
                      </a:lnTo>
                      <a:cubicBezTo>
                        <a:pt x="3657" y="214"/>
                        <a:pt x="3657" y="111"/>
                        <a:pt x="3594" y="48"/>
                      </a:cubicBezTo>
                      <a:cubicBezTo>
                        <a:pt x="3562" y="16"/>
                        <a:pt x="3520" y="0"/>
                        <a:pt x="34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31"/>
                <p:cNvSpPr/>
                <p:nvPr/>
              </p:nvSpPr>
              <p:spPr>
                <a:xfrm>
                  <a:off x="3217869" y="1483848"/>
                  <a:ext cx="227208" cy="225344"/>
                </a:xfrm>
                <a:custGeom>
                  <a:avLst/>
                  <a:gdLst/>
                  <a:ahLst/>
                  <a:cxnLst/>
                  <a:rect l="l" t="t" r="r" b="b"/>
                  <a:pathLst>
                    <a:path w="3658" h="3628" extrusionOk="0">
                      <a:moveTo>
                        <a:pt x="175" y="0"/>
                      </a:moveTo>
                      <a:cubicBezTo>
                        <a:pt x="134" y="0"/>
                        <a:pt x="94" y="16"/>
                        <a:pt x="64" y="48"/>
                      </a:cubicBezTo>
                      <a:cubicBezTo>
                        <a:pt x="0" y="111"/>
                        <a:pt x="0" y="214"/>
                        <a:pt x="64" y="277"/>
                      </a:cubicBezTo>
                      <a:lnTo>
                        <a:pt x="3364" y="3578"/>
                      </a:lnTo>
                      <a:cubicBezTo>
                        <a:pt x="3396" y="3610"/>
                        <a:pt x="3438" y="3627"/>
                        <a:pt x="3480" y="3627"/>
                      </a:cubicBezTo>
                      <a:cubicBezTo>
                        <a:pt x="3519" y="3627"/>
                        <a:pt x="3561" y="3610"/>
                        <a:pt x="3594" y="3578"/>
                      </a:cubicBezTo>
                      <a:cubicBezTo>
                        <a:pt x="3657" y="3518"/>
                        <a:pt x="3657" y="3415"/>
                        <a:pt x="3594" y="3352"/>
                      </a:cubicBezTo>
                      <a:lnTo>
                        <a:pt x="290" y="48"/>
                      </a:lnTo>
                      <a:cubicBezTo>
                        <a:pt x="258" y="16"/>
                        <a:pt x="216" y="0"/>
                        <a:pt x="17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1"/>
                <p:cNvSpPr/>
                <p:nvPr/>
              </p:nvSpPr>
              <p:spPr>
                <a:xfrm>
                  <a:off x="3217869" y="1483848"/>
                  <a:ext cx="227208" cy="225344"/>
                </a:xfrm>
                <a:custGeom>
                  <a:avLst/>
                  <a:gdLst/>
                  <a:ahLst/>
                  <a:cxnLst/>
                  <a:rect l="l" t="t" r="r" b="b"/>
                  <a:pathLst>
                    <a:path w="3658" h="3628" extrusionOk="0">
                      <a:moveTo>
                        <a:pt x="3479" y="0"/>
                      </a:moveTo>
                      <a:cubicBezTo>
                        <a:pt x="3437" y="0"/>
                        <a:pt x="3396" y="16"/>
                        <a:pt x="3364" y="48"/>
                      </a:cubicBezTo>
                      <a:lnTo>
                        <a:pt x="64" y="3352"/>
                      </a:lnTo>
                      <a:cubicBezTo>
                        <a:pt x="0" y="3415"/>
                        <a:pt x="0" y="3518"/>
                        <a:pt x="64" y="3578"/>
                      </a:cubicBezTo>
                      <a:cubicBezTo>
                        <a:pt x="92" y="3610"/>
                        <a:pt x="134" y="3627"/>
                        <a:pt x="176" y="3627"/>
                      </a:cubicBezTo>
                      <a:cubicBezTo>
                        <a:pt x="215" y="3627"/>
                        <a:pt x="257" y="3610"/>
                        <a:pt x="290" y="3578"/>
                      </a:cubicBezTo>
                      <a:lnTo>
                        <a:pt x="3594" y="277"/>
                      </a:lnTo>
                      <a:cubicBezTo>
                        <a:pt x="3657" y="214"/>
                        <a:pt x="3657" y="111"/>
                        <a:pt x="3594" y="48"/>
                      </a:cubicBezTo>
                      <a:cubicBezTo>
                        <a:pt x="3562" y="16"/>
                        <a:pt x="3520" y="0"/>
                        <a:pt x="34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1"/>
                <p:cNvSpPr/>
                <p:nvPr/>
              </p:nvSpPr>
              <p:spPr>
                <a:xfrm>
                  <a:off x="3423091" y="1483848"/>
                  <a:ext cx="226959" cy="225344"/>
                </a:xfrm>
                <a:custGeom>
                  <a:avLst/>
                  <a:gdLst/>
                  <a:ahLst/>
                  <a:cxnLst/>
                  <a:rect l="l" t="t" r="r" b="b"/>
                  <a:pathLst>
                    <a:path w="3654" h="3628" extrusionOk="0">
                      <a:moveTo>
                        <a:pt x="175" y="0"/>
                      </a:moveTo>
                      <a:cubicBezTo>
                        <a:pt x="133" y="0"/>
                        <a:pt x="92" y="16"/>
                        <a:pt x="60" y="48"/>
                      </a:cubicBezTo>
                      <a:cubicBezTo>
                        <a:pt x="0" y="111"/>
                        <a:pt x="0" y="214"/>
                        <a:pt x="60" y="277"/>
                      </a:cubicBezTo>
                      <a:lnTo>
                        <a:pt x="3364" y="3578"/>
                      </a:lnTo>
                      <a:cubicBezTo>
                        <a:pt x="3396" y="3610"/>
                        <a:pt x="3439" y="3627"/>
                        <a:pt x="3477" y="3627"/>
                      </a:cubicBezTo>
                      <a:cubicBezTo>
                        <a:pt x="3519" y="3627"/>
                        <a:pt x="3561" y="3610"/>
                        <a:pt x="3594" y="3578"/>
                      </a:cubicBezTo>
                      <a:cubicBezTo>
                        <a:pt x="3654" y="3518"/>
                        <a:pt x="3654" y="3415"/>
                        <a:pt x="3594" y="3352"/>
                      </a:cubicBezTo>
                      <a:lnTo>
                        <a:pt x="290" y="48"/>
                      </a:lnTo>
                      <a:cubicBezTo>
                        <a:pt x="258" y="16"/>
                        <a:pt x="216" y="0"/>
                        <a:pt x="17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1"/>
                <p:cNvSpPr/>
                <p:nvPr/>
              </p:nvSpPr>
              <p:spPr>
                <a:xfrm>
                  <a:off x="3423091" y="1483848"/>
                  <a:ext cx="226959" cy="225344"/>
                </a:xfrm>
                <a:custGeom>
                  <a:avLst/>
                  <a:gdLst/>
                  <a:ahLst/>
                  <a:cxnLst/>
                  <a:rect l="l" t="t" r="r" b="b"/>
                  <a:pathLst>
                    <a:path w="3654" h="3628" extrusionOk="0">
                      <a:moveTo>
                        <a:pt x="3479" y="0"/>
                      </a:moveTo>
                      <a:cubicBezTo>
                        <a:pt x="3437" y="0"/>
                        <a:pt x="3396" y="16"/>
                        <a:pt x="3364" y="48"/>
                      </a:cubicBezTo>
                      <a:lnTo>
                        <a:pt x="60" y="3352"/>
                      </a:lnTo>
                      <a:cubicBezTo>
                        <a:pt x="0" y="3415"/>
                        <a:pt x="0" y="3518"/>
                        <a:pt x="60" y="3578"/>
                      </a:cubicBezTo>
                      <a:cubicBezTo>
                        <a:pt x="92" y="3610"/>
                        <a:pt x="134" y="3627"/>
                        <a:pt x="176" y="3627"/>
                      </a:cubicBezTo>
                      <a:cubicBezTo>
                        <a:pt x="215" y="3627"/>
                        <a:pt x="257" y="3610"/>
                        <a:pt x="290" y="3578"/>
                      </a:cubicBezTo>
                      <a:lnTo>
                        <a:pt x="3594" y="277"/>
                      </a:lnTo>
                      <a:cubicBezTo>
                        <a:pt x="3654" y="214"/>
                        <a:pt x="3654" y="111"/>
                        <a:pt x="3594" y="48"/>
                      </a:cubicBezTo>
                      <a:cubicBezTo>
                        <a:pt x="3562" y="16"/>
                        <a:pt x="3520" y="0"/>
                        <a:pt x="347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1"/>
                <p:cNvSpPr/>
                <p:nvPr/>
              </p:nvSpPr>
              <p:spPr>
                <a:xfrm>
                  <a:off x="3628065" y="1483848"/>
                  <a:ext cx="227208" cy="225344"/>
                </a:xfrm>
                <a:custGeom>
                  <a:avLst/>
                  <a:gdLst/>
                  <a:ahLst/>
                  <a:cxnLst/>
                  <a:rect l="l" t="t" r="r" b="b"/>
                  <a:pathLst>
                    <a:path w="3658" h="3628" extrusionOk="0">
                      <a:moveTo>
                        <a:pt x="3482" y="0"/>
                      </a:moveTo>
                      <a:cubicBezTo>
                        <a:pt x="3441" y="0"/>
                        <a:pt x="3400" y="16"/>
                        <a:pt x="3368" y="48"/>
                      </a:cubicBezTo>
                      <a:lnTo>
                        <a:pt x="64" y="3352"/>
                      </a:lnTo>
                      <a:cubicBezTo>
                        <a:pt x="1" y="3415"/>
                        <a:pt x="1" y="3518"/>
                        <a:pt x="64" y="3578"/>
                      </a:cubicBezTo>
                      <a:cubicBezTo>
                        <a:pt x="96" y="3610"/>
                        <a:pt x="139" y="3627"/>
                        <a:pt x="177" y="3627"/>
                      </a:cubicBezTo>
                      <a:cubicBezTo>
                        <a:pt x="219" y="3627"/>
                        <a:pt x="261" y="3610"/>
                        <a:pt x="294" y="3578"/>
                      </a:cubicBezTo>
                      <a:lnTo>
                        <a:pt x="3594" y="277"/>
                      </a:lnTo>
                      <a:cubicBezTo>
                        <a:pt x="3658" y="214"/>
                        <a:pt x="3658" y="111"/>
                        <a:pt x="3594" y="48"/>
                      </a:cubicBezTo>
                      <a:cubicBezTo>
                        <a:pt x="3564" y="16"/>
                        <a:pt x="3524" y="0"/>
                        <a:pt x="3482"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1"/>
                <p:cNvSpPr/>
                <p:nvPr/>
              </p:nvSpPr>
              <p:spPr>
                <a:xfrm>
                  <a:off x="3833288" y="1483848"/>
                  <a:ext cx="227208" cy="225344"/>
                </a:xfrm>
                <a:custGeom>
                  <a:avLst/>
                  <a:gdLst/>
                  <a:ahLst/>
                  <a:cxnLst/>
                  <a:rect l="l" t="t" r="r" b="b"/>
                  <a:pathLst>
                    <a:path w="3658" h="3628" extrusionOk="0">
                      <a:moveTo>
                        <a:pt x="178" y="0"/>
                      </a:moveTo>
                      <a:cubicBezTo>
                        <a:pt x="137" y="0"/>
                        <a:pt x="96" y="16"/>
                        <a:pt x="64" y="48"/>
                      </a:cubicBezTo>
                      <a:cubicBezTo>
                        <a:pt x="1" y="111"/>
                        <a:pt x="1" y="214"/>
                        <a:pt x="64" y="277"/>
                      </a:cubicBezTo>
                      <a:lnTo>
                        <a:pt x="3368" y="3578"/>
                      </a:lnTo>
                      <a:cubicBezTo>
                        <a:pt x="3400" y="3610"/>
                        <a:pt x="3439" y="3627"/>
                        <a:pt x="3482" y="3627"/>
                      </a:cubicBezTo>
                      <a:cubicBezTo>
                        <a:pt x="3524" y="3627"/>
                        <a:pt x="3563" y="3610"/>
                        <a:pt x="3594" y="3578"/>
                      </a:cubicBezTo>
                      <a:cubicBezTo>
                        <a:pt x="3658" y="3518"/>
                        <a:pt x="3658" y="3415"/>
                        <a:pt x="3594" y="3352"/>
                      </a:cubicBezTo>
                      <a:lnTo>
                        <a:pt x="290" y="48"/>
                      </a:lnTo>
                      <a:cubicBezTo>
                        <a:pt x="260" y="16"/>
                        <a:pt x="220" y="0"/>
                        <a:pt x="17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1"/>
                <p:cNvSpPr/>
                <p:nvPr/>
              </p:nvSpPr>
              <p:spPr>
                <a:xfrm>
                  <a:off x="1452917" y="922840"/>
                  <a:ext cx="216897" cy="574292"/>
                </a:xfrm>
                <a:custGeom>
                  <a:avLst/>
                  <a:gdLst/>
                  <a:ahLst/>
                  <a:cxnLst/>
                  <a:rect l="l" t="t" r="r" b="b"/>
                  <a:pathLst>
                    <a:path w="3492" h="9246" extrusionOk="0">
                      <a:moveTo>
                        <a:pt x="961" y="0"/>
                      </a:moveTo>
                      <a:cubicBezTo>
                        <a:pt x="920" y="0"/>
                        <a:pt x="878" y="15"/>
                        <a:pt x="846" y="46"/>
                      </a:cubicBezTo>
                      <a:cubicBezTo>
                        <a:pt x="783" y="109"/>
                        <a:pt x="783" y="211"/>
                        <a:pt x="846" y="275"/>
                      </a:cubicBezTo>
                      <a:lnTo>
                        <a:pt x="1862" y="1290"/>
                      </a:lnTo>
                      <a:lnTo>
                        <a:pt x="653" y="2496"/>
                      </a:lnTo>
                      <a:cubicBezTo>
                        <a:pt x="589" y="2560"/>
                        <a:pt x="589" y="2662"/>
                        <a:pt x="653" y="2726"/>
                      </a:cubicBezTo>
                      <a:lnTo>
                        <a:pt x="2218" y="4291"/>
                      </a:lnTo>
                      <a:lnTo>
                        <a:pt x="49" y="6460"/>
                      </a:lnTo>
                      <a:cubicBezTo>
                        <a:pt x="15" y="6492"/>
                        <a:pt x="0" y="6534"/>
                        <a:pt x="0" y="6580"/>
                      </a:cubicBezTo>
                      <a:cubicBezTo>
                        <a:pt x="4" y="6626"/>
                        <a:pt x="25" y="6668"/>
                        <a:pt x="60" y="6700"/>
                      </a:cubicBezTo>
                      <a:lnTo>
                        <a:pt x="3209" y="9210"/>
                      </a:lnTo>
                      <a:cubicBezTo>
                        <a:pt x="3237" y="9231"/>
                        <a:pt x="3273" y="9246"/>
                        <a:pt x="3308" y="9246"/>
                      </a:cubicBezTo>
                      <a:cubicBezTo>
                        <a:pt x="3357" y="9246"/>
                        <a:pt x="3403" y="9225"/>
                        <a:pt x="3434" y="9182"/>
                      </a:cubicBezTo>
                      <a:cubicBezTo>
                        <a:pt x="3491" y="9115"/>
                        <a:pt x="3477" y="9013"/>
                        <a:pt x="3410" y="8956"/>
                      </a:cubicBezTo>
                      <a:lnTo>
                        <a:pt x="402" y="6559"/>
                      </a:lnTo>
                      <a:lnTo>
                        <a:pt x="2557" y="4404"/>
                      </a:lnTo>
                      <a:cubicBezTo>
                        <a:pt x="2620" y="4341"/>
                        <a:pt x="2620" y="4238"/>
                        <a:pt x="2557" y="4175"/>
                      </a:cubicBezTo>
                      <a:lnTo>
                        <a:pt x="995" y="2613"/>
                      </a:lnTo>
                      <a:lnTo>
                        <a:pt x="2204" y="1403"/>
                      </a:lnTo>
                      <a:cubicBezTo>
                        <a:pt x="2264" y="1340"/>
                        <a:pt x="2264" y="1238"/>
                        <a:pt x="2204" y="1175"/>
                      </a:cubicBezTo>
                      <a:lnTo>
                        <a:pt x="1076" y="46"/>
                      </a:lnTo>
                      <a:cubicBezTo>
                        <a:pt x="1044" y="15"/>
                        <a:pt x="1003" y="0"/>
                        <a:pt x="961"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1"/>
                <p:cNvSpPr/>
                <p:nvPr/>
              </p:nvSpPr>
              <p:spPr>
                <a:xfrm>
                  <a:off x="1411488" y="932157"/>
                  <a:ext cx="218201" cy="564975"/>
                </a:xfrm>
                <a:custGeom>
                  <a:avLst/>
                  <a:gdLst/>
                  <a:ahLst/>
                  <a:cxnLst/>
                  <a:rect l="l" t="t" r="r" b="b"/>
                  <a:pathLst>
                    <a:path w="3513" h="9096" extrusionOk="0">
                      <a:moveTo>
                        <a:pt x="2680" y="1"/>
                      </a:moveTo>
                      <a:cubicBezTo>
                        <a:pt x="2640" y="1"/>
                        <a:pt x="2599" y="16"/>
                        <a:pt x="2568" y="47"/>
                      </a:cubicBezTo>
                      <a:cubicBezTo>
                        <a:pt x="1450" y="1155"/>
                        <a:pt x="1450" y="1155"/>
                        <a:pt x="1496" y="1261"/>
                      </a:cubicBezTo>
                      <a:cubicBezTo>
                        <a:pt x="1507" y="1289"/>
                        <a:pt x="1524" y="1310"/>
                        <a:pt x="1545" y="1328"/>
                      </a:cubicBezTo>
                      <a:cubicBezTo>
                        <a:pt x="1616" y="1391"/>
                        <a:pt x="2215" y="1994"/>
                        <a:pt x="2670" y="2452"/>
                      </a:cubicBezTo>
                      <a:lnTo>
                        <a:pt x="1069" y="4050"/>
                      </a:lnTo>
                      <a:cubicBezTo>
                        <a:pt x="1041" y="4081"/>
                        <a:pt x="1023" y="4120"/>
                        <a:pt x="1023" y="4166"/>
                      </a:cubicBezTo>
                      <a:cubicBezTo>
                        <a:pt x="1023" y="4208"/>
                        <a:pt x="1041" y="4247"/>
                        <a:pt x="1069" y="4279"/>
                      </a:cubicBezTo>
                      <a:lnTo>
                        <a:pt x="3110" y="6321"/>
                      </a:lnTo>
                      <a:lnTo>
                        <a:pt x="81" y="8811"/>
                      </a:lnTo>
                      <a:cubicBezTo>
                        <a:pt x="11" y="8866"/>
                        <a:pt x="0" y="8969"/>
                        <a:pt x="57" y="9036"/>
                      </a:cubicBezTo>
                      <a:cubicBezTo>
                        <a:pt x="89" y="9075"/>
                        <a:pt x="135" y="9096"/>
                        <a:pt x="184" y="9096"/>
                      </a:cubicBezTo>
                      <a:cubicBezTo>
                        <a:pt x="219" y="9096"/>
                        <a:pt x="254" y="9081"/>
                        <a:pt x="286" y="9057"/>
                      </a:cubicBezTo>
                      <a:lnTo>
                        <a:pt x="3453" y="6454"/>
                      </a:lnTo>
                      <a:cubicBezTo>
                        <a:pt x="3488" y="6427"/>
                        <a:pt x="3509" y="6384"/>
                        <a:pt x="3509" y="6339"/>
                      </a:cubicBezTo>
                      <a:cubicBezTo>
                        <a:pt x="3512" y="6293"/>
                        <a:pt x="3496" y="6251"/>
                        <a:pt x="3463" y="6218"/>
                      </a:cubicBezTo>
                      <a:lnTo>
                        <a:pt x="1411" y="4166"/>
                      </a:lnTo>
                      <a:lnTo>
                        <a:pt x="3009" y="2565"/>
                      </a:lnTo>
                      <a:cubicBezTo>
                        <a:pt x="3072" y="2506"/>
                        <a:pt x="3072" y="2403"/>
                        <a:pt x="3009" y="2340"/>
                      </a:cubicBezTo>
                      <a:cubicBezTo>
                        <a:pt x="2360" y="1684"/>
                        <a:pt x="2039" y="1359"/>
                        <a:pt x="1870" y="1197"/>
                      </a:cubicBezTo>
                      <a:cubicBezTo>
                        <a:pt x="2067" y="999"/>
                        <a:pt x="2504" y="566"/>
                        <a:pt x="2793" y="276"/>
                      </a:cubicBezTo>
                      <a:cubicBezTo>
                        <a:pt x="2857" y="213"/>
                        <a:pt x="2857" y="111"/>
                        <a:pt x="2797" y="47"/>
                      </a:cubicBezTo>
                      <a:cubicBezTo>
                        <a:pt x="2765" y="17"/>
                        <a:pt x="2723" y="1"/>
                        <a:pt x="2680"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1"/>
                <p:cNvSpPr/>
                <p:nvPr/>
              </p:nvSpPr>
              <p:spPr>
                <a:xfrm>
                  <a:off x="1535466" y="704512"/>
                  <a:ext cx="1206908" cy="799388"/>
                </a:xfrm>
                <a:custGeom>
                  <a:avLst/>
                  <a:gdLst/>
                  <a:ahLst/>
                  <a:cxnLst/>
                  <a:rect l="l" t="t" r="r" b="b"/>
                  <a:pathLst>
                    <a:path w="19431" h="12870" extrusionOk="0">
                      <a:moveTo>
                        <a:pt x="184" y="1"/>
                      </a:moveTo>
                      <a:cubicBezTo>
                        <a:pt x="132" y="1"/>
                        <a:pt x="81" y="26"/>
                        <a:pt x="50" y="73"/>
                      </a:cubicBezTo>
                      <a:cubicBezTo>
                        <a:pt x="1" y="147"/>
                        <a:pt x="22" y="246"/>
                        <a:pt x="95" y="295"/>
                      </a:cubicBezTo>
                      <a:lnTo>
                        <a:pt x="19159" y="12845"/>
                      </a:lnTo>
                      <a:cubicBezTo>
                        <a:pt x="19187" y="12863"/>
                        <a:pt x="19215" y="12870"/>
                        <a:pt x="19247" y="12870"/>
                      </a:cubicBezTo>
                      <a:cubicBezTo>
                        <a:pt x="19300" y="12870"/>
                        <a:pt x="19349" y="12845"/>
                        <a:pt x="19381" y="12796"/>
                      </a:cubicBezTo>
                      <a:cubicBezTo>
                        <a:pt x="19430" y="12722"/>
                        <a:pt x="19409" y="12624"/>
                        <a:pt x="19336" y="12574"/>
                      </a:cubicBezTo>
                      <a:lnTo>
                        <a:pt x="272" y="27"/>
                      </a:lnTo>
                      <a:cubicBezTo>
                        <a:pt x="245" y="9"/>
                        <a:pt x="214" y="1"/>
                        <a:pt x="184"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7" name="Google Shape;297;p31"/>
              <p:cNvSpPr/>
              <p:nvPr/>
            </p:nvSpPr>
            <p:spPr>
              <a:xfrm>
                <a:off x="2924293" y="1457143"/>
                <a:ext cx="365485" cy="365485"/>
              </a:xfrm>
              <a:custGeom>
                <a:avLst/>
                <a:gdLst/>
                <a:ahLst/>
                <a:cxnLst/>
                <a:rect l="l" t="t" r="r" b="b"/>
                <a:pathLst>
                  <a:path w="6542" h="6542" extrusionOk="0">
                    <a:moveTo>
                      <a:pt x="85" y="0"/>
                    </a:moveTo>
                    <a:cubicBezTo>
                      <a:pt x="39" y="0"/>
                      <a:pt x="0" y="39"/>
                      <a:pt x="0" y="85"/>
                    </a:cubicBezTo>
                    <a:lnTo>
                      <a:pt x="0" y="6457"/>
                    </a:lnTo>
                    <a:cubicBezTo>
                      <a:pt x="0" y="6503"/>
                      <a:pt x="39" y="6541"/>
                      <a:pt x="85" y="6541"/>
                    </a:cubicBezTo>
                    <a:lnTo>
                      <a:pt x="6457" y="6541"/>
                    </a:lnTo>
                    <a:cubicBezTo>
                      <a:pt x="6503" y="6541"/>
                      <a:pt x="6542" y="6503"/>
                      <a:pt x="6542" y="6457"/>
                    </a:cubicBezTo>
                    <a:lnTo>
                      <a:pt x="6542" y="85"/>
                    </a:lnTo>
                    <a:cubicBezTo>
                      <a:pt x="6542" y="39"/>
                      <a:pt x="6503" y="0"/>
                      <a:pt x="6457"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1"/>
              <p:cNvSpPr/>
              <p:nvPr/>
            </p:nvSpPr>
            <p:spPr>
              <a:xfrm>
                <a:off x="3007592" y="1546197"/>
                <a:ext cx="63689" cy="188385"/>
              </a:xfrm>
              <a:custGeom>
                <a:avLst/>
                <a:gdLst/>
                <a:ahLst/>
                <a:cxnLst/>
                <a:rect l="l" t="t" r="r" b="b"/>
                <a:pathLst>
                  <a:path w="1140" h="3372" extrusionOk="0">
                    <a:moveTo>
                      <a:pt x="586" y="1"/>
                    </a:moveTo>
                    <a:lnTo>
                      <a:pt x="586" y="2190"/>
                    </a:lnTo>
                    <a:cubicBezTo>
                      <a:pt x="586" y="2599"/>
                      <a:pt x="393" y="2815"/>
                      <a:pt x="1" y="2836"/>
                    </a:cubicBezTo>
                    <a:lnTo>
                      <a:pt x="1" y="3372"/>
                    </a:lnTo>
                    <a:cubicBezTo>
                      <a:pt x="227" y="3361"/>
                      <a:pt x="424" y="3312"/>
                      <a:pt x="597" y="3220"/>
                    </a:cubicBezTo>
                    <a:cubicBezTo>
                      <a:pt x="770" y="3125"/>
                      <a:pt x="904" y="2991"/>
                      <a:pt x="995" y="2818"/>
                    </a:cubicBezTo>
                    <a:cubicBezTo>
                      <a:pt x="1091" y="2646"/>
                      <a:pt x="1140" y="2441"/>
                      <a:pt x="1140" y="2201"/>
                    </a:cubicBezTo>
                    <a:lnTo>
                      <a:pt x="1140" y="1"/>
                    </a:ln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1"/>
              <p:cNvSpPr/>
              <p:nvPr/>
            </p:nvSpPr>
            <p:spPr>
              <a:xfrm>
                <a:off x="3098043" y="1545247"/>
                <a:ext cx="108439" cy="158608"/>
              </a:xfrm>
              <a:custGeom>
                <a:avLst/>
                <a:gdLst/>
                <a:ahLst/>
                <a:cxnLst/>
                <a:rect l="l" t="t" r="r" b="b"/>
                <a:pathLst>
                  <a:path w="1941" h="2839" extrusionOk="0">
                    <a:moveTo>
                      <a:pt x="1013" y="0"/>
                    </a:moveTo>
                    <a:cubicBezTo>
                      <a:pt x="751" y="14"/>
                      <a:pt x="540" y="91"/>
                      <a:pt x="382" y="240"/>
                    </a:cubicBezTo>
                    <a:cubicBezTo>
                      <a:pt x="227" y="388"/>
                      <a:pt x="145" y="578"/>
                      <a:pt x="145" y="822"/>
                    </a:cubicBezTo>
                    <a:cubicBezTo>
                      <a:pt x="145" y="983"/>
                      <a:pt x="184" y="1121"/>
                      <a:pt x="261" y="1231"/>
                    </a:cubicBezTo>
                    <a:cubicBezTo>
                      <a:pt x="339" y="1340"/>
                      <a:pt x="431" y="1421"/>
                      <a:pt x="536" y="1481"/>
                    </a:cubicBezTo>
                    <a:cubicBezTo>
                      <a:pt x="642" y="1537"/>
                      <a:pt x="777" y="1597"/>
                      <a:pt x="935" y="1660"/>
                    </a:cubicBezTo>
                    <a:cubicBezTo>
                      <a:pt x="1207" y="1766"/>
                      <a:pt x="1340" y="1893"/>
                      <a:pt x="1340" y="2038"/>
                    </a:cubicBezTo>
                    <a:cubicBezTo>
                      <a:pt x="1340" y="2147"/>
                      <a:pt x="1298" y="2228"/>
                      <a:pt x="1210" y="2277"/>
                    </a:cubicBezTo>
                    <a:cubicBezTo>
                      <a:pt x="1125" y="2327"/>
                      <a:pt x="1023" y="2352"/>
                      <a:pt x="907" y="2352"/>
                    </a:cubicBezTo>
                    <a:cubicBezTo>
                      <a:pt x="808" y="2352"/>
                      <a:pt x="699" y="2331"/>
                      <a:pt x="575" y="2285"/>
                    </a:cubicBezTo>
                    <a:cubicBezTo>
                      <a:pt x="452" y="2239"/>
                      <a:pt x="339" y="2179"/>
                      <a:pt x="244" y="2108"/>
                    </a:cubicBezTo>
                    <a:lnTo>
                      <a:pt x="1" y="2539"/>
                    </a:lnTo>
                    <a:cubicBezTo>
                      <a:pt x="142" y="2637"/>
                      <a:pt x="297" y="2715"/>
                      <a:pt x="459" y="2764"/>
                    </a:cubicBezTo>
                    <a:cubicBezTo>
                      <a:pt x="624" y="2814"/>
                      <a:pt x="790" y="2839"/>
                      <a:pt x="956" y="2839"/>
                    </a:cubicBezTo>
                    <a:cubicBezTo>
                      <a:pt x="1158" y="2839"/>
                      <a:pt x="1330" y="2800"/>
                      <a:pt x="1475" y="2729"/>
                    </a:cubicBezTo>
                    <a:cubicBezTo>
                      <a:pt x="1615" y="2658"/>
                      <a:pt x="1725" y="2560"/>
                      <a:pt x="1802" y="2437"/>
                    </a:cubicBezTo>
                    <a:cubicBezTo>
                      <a:pt x="1877" y="2313"/>
                      <a:pt x="1912" y="2183"/>
                      <a:pt x="1912" y="2038"/>
                    </a:cubicBezTo>
                    <a:cubicBezTo>
                      <a:pt x="1912" y="1869"/>
                      <a:pt x="1884" y="1732"/>
                      <a:pt x="1820" y="1626"/>
                    </a:cubicBezTo>
                    <a:cubicBezTo>
                      <a:pt x="1757" y="1516"/>
                      <a:pt x="1679" y="1431"/>
                      <a:pt x="1588" y="1368"/>
                    </a:cubicBezTo>
                    <a:cubicBezTo>
                      <a:pt x="1492" y="1304"/>
                      <a:pt x="1379" y="1252"/>
                      <a:pt x="1249" y="1203"/>
                    </a:cubicBezTo>
                    <a:cubicBezTo>
                      <a:pt x="1087" y="1143"/>
                      <a:pt x="960" y="1079"/>
                      <a:pt x="861" y="1012"/>
                    </a:cubicBezTo>
                    <a:cubicBezTo>
                      <a:pt x="762" y="944"/>
                      <a:pt x="717" y="867"/>
                      <a:pt x="717" y="779"/>
                    </a:cubicBezTo>
                    <a:cubicBezTo>
                      <a:pt x="717" y="684"/>
                      <a:pt x="748" y="610"/>
                      <a:pt x="815" y="560"/>
                    </a:cubicBezTo>
                    <a:cubicBezTo>
                      <a:pt x="883" y="515"/>
                      <a:pt x="977" y="490"/>
                      <a:pt x="1098" y="490"/>
                    </a:cubicBezTo>
                    <a:cubicBezTo>
                      <a:pt x="1277" y="490"/>
                      <a:pt x="1489" y="557"/>
                      <a:pt x="1732" y="691"/>
                    </a:cubicBezTo>
                    <a:lnTo>
                      <a:pt x="1940" y="272"/>
                    </a:lnTo>
                    <a:cubicBezTo>
                      <a:pt x="1809" y="183"/>
                      <a:pt x="1672" y="116"/>
                      <a:pt x="1534" y="70"/>
                    </a:cubicBezTo>
                    <a:cubicBezTo>
                      <a:pt x="1394" y="25"/>
                      <a:pt x="1221" y="0"/>
                      <a:pt x="1013" y="0"/>
                    </a:cubicBez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1"/>
              <p:cNvSpPr/>
              <p:nvPr/>
            </p:nvSpPr>
            <p:spPr>
              <a:xfrm>
                <a:off x="1705584" y="3813379"/>
                <a:ext cx="1462444" cy="731306"/>
              </a:xfrm>
              <a:custGeom>
                <a:avLst/>
                <a:gdLst/>
                <a:ahLst/>
                <a:cxnLst/>
                <a:rect l="l" t="t" r="r" b="b"/>
                <a:pathLst>
                  <a:path w="26177" h="13090" extrusionOk="0">
                    <a:moveTo>
                      <a:pt x="12829" y="3960"/>
                    </a:moveTo>
                    <a:lnTo>
                      <a:pt x="19230" y="10364"/>
                    </a:lnTo>
                    <a:lnTo>
                      <a:pt x="6426" y="10364"/>
                    </a:lnTo>
                    <a:lnTo>
                      <a:pt x="12829" y="3960"/>
                    </a:lnTo>
                    <a:close/>
                    <a:moveTo>
                      <a:pt x="13086" y="1"/>
                    </a:moveTo>
                    <a:lnTo>
                      <a:pt x="1" y="13090"/>
                    </a:lnTo>
                    <a:lnTo>
                      <a:pt x="26176" y="13090"/>
                    </a:lnTo>
                    <a:lnTo>
                      <a:pt x="13086" y="1"/>
                    </a:ln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1" name="Google Shape;301;p31"/>
              <p:cNvGrpSpPr/>
              <p:nvPr/>
            </p:nvGrpSpPr>
            <p:grpSpPr>
              <a:xfrm>
                <a:off x="2196047" y="4479077"/>
                <a:ext cx="852926" cy="53244"/>
                <a:chOff x="2402817" y="4291743"/>
                <a:chExt cx="948222" cy="59193"/>
              </a:xfrm>
            </p:grpSpPr>
            <p:sp>
              <p:nvSpPr>
                <p:cNvPr id="302" name="Google Shape;302;p31"/>
                <p:cNvSpPr/>
                <p:nvPr/>
              </p:nvSpPr>
              <p:spPr>
                <a:xfrm>
                  <a:off x="2402817" y="4291743"/>
                  <a:ext cx="10808" cy="59193"/>
                </a:xfrm>
                <a:custGeom>
                  <a:avLst/>
                  <a:gdLst/>
                  <a:ahLst/>
                  <a:cxnLst/>
                  <a:rect l="l" t="t" r="r" b="b"/>
                  <a:pathLst>
                    <a:path w="174"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1"/>
                <p:cNvSpPr/>
                <p:nvPr/>
              </p:nvSpPr>
              <p:spPr>
                <a:xfrm>
                  <a:off x="2426296"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1"/>
                <p:cNvSpPr/>
                <p:nvPr/>
              </p:nvSpPr>
              <p:spPr>
                <a:xfrm>
                  <a:off x="2449651" y="4291743"/>
                  <a:ext cx="10870" cy="59193"/>
                </a:xfrm>
                <a:custGeom>
                  <a:avLst/>
                  <a:gdLst/>
                  <a:ahLst/>
                  <a:cxnLst/>
                  <a:rect l="l" t="t" r="r" b="b"/>
                  <a:pathLst>
                    <a:path w="175"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31"/>
                <p:cNvSpPr/>
                <p:nvPr/>
              </p:nvSpPr>
              <p:spPr>
                <a:xfrm>
                  <a:off x="2473129" y="4291743"/>
                  <a:ext cx="10808" cy="59193"/>
                </a:xfrm>
                <a:custGeom>
                  <a:avLst/>
                  <a:gdLst/>
                  <a:ahLst/>
                  <a:cxnLst/>
                  <a:rect l="l" t="t" r="r" b="b"/>
                  <a:pathLst>
                    <a:path w="174"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1"/>
                <p:cNvSpPr/>
                <p:nvPr/>
              </p:nvSpPr>
              <p:spPr>
                <a:xfrm>
                  <a:off x="2496546" y="4291743"/>
                  <a:ext cx="10808" cy="59193"/>
                </a:xfrm>
                <a:custGeom>
                  <a:avLst/>
                  <a:gdLst/>
                  <a:ahLst/>
                  <a:cxnLst/>
                  <a:rect l="l" t="t" r="r" b="b"/>
                  <a:pathLst>
                    <a:path w="174" h="953" extrusionOk="0">
                      <a:moveTo>
                        <a:pt x="1" y="0"/>
                      </a:moveTo>
                      <a:lnTo>
                        <a:pt x="1"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1"/>
                <p:cNvSpPr/>
                <p:nvPr/>
              </p:nvSpPr>
              <p:spPr>
                <a:xfrm>
                  <a:off x="2520025"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1"/>
                <p:cNvSpPr/>
                <p:nvPr/>
              </p:nvSpPr>
              <p:spPr>
                <a:xfrm>
                  <a:off x="2543442" y="4291743"/>
                  <a:ext cx="10808" cy="59193"/>
                </a:xfrm>
                <a:custGeom>
                  <a:avLst/>
                  <a:gdLst/>
                  <a:ahLst/>
                  <a:cxnLst/>
                  <a:rect l="l" t="t" r="r" b="b"/>
                  <a:pathLst>
                    <a:path w="174" h="953" extrusionOk="0">
                      <a:moveTo>
                        <a:pt x="1" y="0"/>
                      </a:moveTo>
                      <a:lnTo>
                        <a:pt x="1"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1"/>
                <p:cNvSpPr/>
                <p:nvPr/>
              </p:nvSpPr>
              <p:spPr>
                <a:xfrm>
                  <a:off x="2566921"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1"/>
                <p:cNvSpPr/>
                <p:nvPr/>
              </p:nvSpPr>
              <p:spPr>
                <a:xfrm>
                  <a:off x="2590275" y="4291743"/>
                  <a:ext cx="10870" cy="59193"/>
                </a:xfrm>
                <a:custGeom>
                  <a:avLst/>
                  <a:gdLst/>
                  <a:ahLst/>
                  <a:cxnLst/>
                  <a:rect l="l" t="t" r="r" b="b"/>
                  <a:pathLst>
                    <a:path w="175"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1"/>
                <p:cNvSpPr/>
                <p:nvPr/>
              </p:nvSpPr>
              <p:spPr>
                <a:xfrm>
                  <a:off x="2613754"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1"/>
                <p:cNvSpPr/>
                <p:nvPr/>
              </p:nvSpPr>
              <p:spPr>
                <a:xfrm>
                  <a:off x="2637171" y="4291743"/>
                  <a:ext cx="10808" cy="59193"/>
                </a:xfrm>
                <a:custGeom>
                  <a:avLst/>
                  <a:gdLst/>
                  <a:ahLst/>
                  <a:cxnLst/>
                  <a:rect l="l" t="t" r="r" b="b"/>
                  <a:pathLst>
                    <a:path w="174" h="953" extrusionOk="0">
                      <a:moveTo>
                        <a:pt x="1" y="0"/>
                      </a:moveTo>
                      <a:lnTo>
                        <a:pt x="1"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1"/>
                <p:cNvSpPr/>
                <p:nvPr/>
              </p:nvSpPr>
              <p:spPr>
                <a:xfrm>
                  <a:off x="2660650"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1"/>
                <p:cNvSpPr/>
                <p:nvPr/>
              </p:nvSpPr>
              <p:spPr>
                <a:xfrm>
                  <a:off x="2684066" y="4291743"/>
                  <a:ext cx="10808" cy="59193"/>
                </a:xfrm>
                <a:custGeom>
                  <a:avLst/>
                  <a:gdLst/>
                  <a:ahLst/>
                  <a:cxnLst/>
                  <a:rect l="l" t="t" r="r" b="b"/>
                  <a:pathLst>
                    <a:path w="174" h="953" extrusionOk="0">
                      <a:moveTo>
                        <a:pt x="1" y="0"/>
                      </a:moveTo>
                      <a:lnTo>
                        <a:pt x="1"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1"/>
                <p:cNvSpPr/>
                <p:nvPr/>
              </p:nvSpPr>
              <p:spPr>
                <a:xfrm>
                  <a:off x="2707545"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1"/>
                <p:cNvSpPr/>
                <p:nvPr/>
              </p:nvSpPr>
              <p:spPr>
                <a:xfrm>
                  <a:off x="2730900" y="4291743"/>
                  <a:ext cx="10870" cy="59193"/>
                </a:xfrm>
                <a:custGeom>
                  <a:avLst/>
                  <a:gdLst/>
                  <a:ahLst/>
                  <a:cxnLst/>
                  <a:rect l="l" t="t" r="r" b="b"/>
                  <a:pathLst>
                    <a:path w="175"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1"/>
                <p:cNvSpPr/>
                <p:nvPr/>
              </p:nvSpPr>
              <p:spPr>
                <a:xfrm>
                  <a:off x="2754379"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1"/>
                <p:cNvSpPr/>
                <p:nvPr/>
              </p:nvSpPr>
              <p:spPr>
                <a:xfrm>
                  <a:off x="2777795" y="4291743"/>
                  <a:ext cx="10808" cy="59193"/>
                </a:xfrm>
                <a:custGeom>
                  <a:avLst/>
                  <a:gdLst/>
                  <a:ahLst/>
                  <a:cxnLst/>
                  <a:rect l="l" t="t" r="r" b="b"/>
                  <a:pathLst>
                    <a:path w="174" h="953" extrusionOk="0">
                      <a:moveTo>
                        <a:pt x="1" y="0"/>
                      </a:moveTo>
                      <a:lnTo>
                        <a:pt x="1"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1"/>
                <p:cNvSpPr/>
                <p:nvPr/>
              </p:nvSpPr>
              <p:spPr>
                <a:xfrm>
                  <a:off x="2801274"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1"/>
                <p:cNvSpPr/>
                <p:nvPr/>
              </p:nvSpPr>
              <p:spPr>
                <a:xfrm>
                  <a:off x="2824691" y="4291743"/>
                  <a:ext cx="10808" cy="59193"/>
                </a:xfrm>
                <a:custGeom>
                  <a:avLst/>
                  <a:gdLst/>
                  <a:ahLst/>
                  <a:cxnLst/>
                  <a:rect l="l" t="t" r="r" b="b"/>
                  <a:pathLst>
                    <a:path w="174" h="953" extrusionOk="0">
                      <a:moveTo>
                        <a:pt x="1" y="0"/>
                      </a:moveTo>
                      <a:lnTo>
                        <a:pt x="1"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1"/>
                <p:cNvSpPr/>
                <p:nvPr/>
              </p:nvSpPr>
              <p:spPr>
                <a:xfrm>
                  <a:off x="2848108" y="4291743"/>
                  <a:ext cx="10808" cy="59193"/>
                </a:xfrm>
                <a:custGeom>
                  <a:avLst/>
                  <a:gdLst/>
                  <a:ahLst/>
                  <a:cxnLst/>
                  <a:rect l="l" t="t" r="r" b="b"/>
                  <a:pathLst>
                    <a:path w="174"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1"/>
                <p:cNvSpPr/>
                <p:nvPr/>
              </p:nvSpPr>
              <p:spPr>
                <a:xfrm>
                  <a:off x="2871524" y="4291743"/>
                  <a:ext cx="10870" cy="59193"/>
                </a:xfrm>
                <a:custGeom>
                  <a:avLst/>
                  <a:gdLst/>
                  <a:ahLst/>
                  <a:cxnLst/>
                  <a:rect l="l" t="t" r="r" b="b"/>
                  <a:pathLst>
                    <a:path w="175"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1"/>
                <p:cNvSpPr/>
                <p:nvPr/>
              </p:nvSpPr>
              <p:spPr>
                <a:xfrm>
                  <a:off x="2895003"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1"/>
                <p:cNvSpPr/>
                <p:nvPr/>
              </p:nvSpPr>
              <p:spPr>
                <a:xfrm>
                  <a:off x="2918420" y="4291743"/>
                  <a:ext cx="10808" cy="59193"/>
                </a:xfrm>
                <a:custGeom>
                  <a:avLst/>
                  <a:gdLst/>
                  <a:ahLst/>
                  <a:cxnLst/>
                  <a:rect l="l" t="t" r="r" b="b"/>
                  <a:pathLst>
                    <a:path w="174" h="953" extrusionOk="0">
                      <a:moveTo>
                        <a:pt x="1" y="0"/>
                      </a:moveTo>
                      <a:lnTo>
                        <a:pt x="1"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1"/>
                <p:cNvSpPr/>
                <p:nvPr/>
              </p:nvSpPr>
              <p:spPr>
                <a:xfrm>
                  <a:off x="2941837" y="4291743"/>
                  <a:ext cx="10808" cy="59193"/>
                </a:xfrm>
                <a:custGeom>
                  <a:avLst/>
                  <a:gdLst/>
                  <a:ahLst/>
                  <a:cxnLst/>
                  <a:rect l="l" t="t" r="r" b="b"/>
                  <a:pathLst>
                    <a:path w="174"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1"/>
                <p:cNvSpPr/>
                <p:nvPr/>
              </p:nvSpPr>
              <p:spPr>
                <a:xfrm>
                  <a:off x="2965316" y="4291743"/>
                  <a:ext cx="10808" cy="59193"/>
                </a:xfrm>
                <a:custGeom>
                  <a:avLst/>
                  <a:gdLst/>
                  <a:ahLst/>
                  <a:cxnLst/>
                  <a:rect l="l" t="t" r="r" b="b"/>
                  <a:pathLst>
                    <a:path w="174"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1"/>
                <p:cNvSpPr/>
                <p:nvPr/>
              </p:nvSpPr>
              <p:spPr>
                <a:xfrm>
                  <a:off x="2988732" y="4291743"/>
                  <a:ext cx="10808" cy="59193"/>
                </a:xfrm>
                <a:custGeom>
                  <a:avLst/>
                  <a:gdLst/>
                  <a:ahLst/>
                  <a:cxnLst/>
                  <a:rect l="l" t="t" r="r" b="b"/>
                  <a:pathLst>
                    <a:path w="174"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1"/>
                <p:cNvSpPr/>
                <p:nvPr/>
              </p:nvSpPr>
              <p:spPr>
                <a:xfrm>
                  <a:off x="3012149" y="4291743"/>
                  <a:ext cx="10808" cy="59193"/>
                </a:xfrm>
                <a:custGeom>
                  <a:avLst/>
                  <a:gdLst/>
                  <a:ahLst/>
                  <a:cxnLst/>
                  <a:rect l="l" t="t" r="r" b="b"/>
                  <a:pathLst>
                    <a:path w="174" h="953" extrusionOk="0">
                      <a:moveTo>
                        <a:pt x="0" y="0"/>
                      </a:moveTo>
                      <a:lnTo>
                        <a:pt x="0"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1"/>
                <p:cNvSpPr/>
                <p:nvPr/>
              </p:nvSpPr>
              <p:spPr>
                <a:xfrm>
                  <a:off x="3035566" y="4291743"/>
                  <a:ext cx="10808" cy="59193"/>
                </a:xfrm>
                <a:custGeom>
                  <a:avLst/>
                  <a:gdLst/>
                  <a:ahLst/>
                  <a:cxnLst/>
                  <a:rect l="l" t="t" r="r" b="b"/>
                  <a:pathLst>
                    <a:path w="174"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1"/>
                <p:cNvSpPr/>
                <p:nvPr/>
              </p:nvSpPr>
              <p:spPr>
                <a:xfrm>
                  <a:off x="3059045" y="4291743"/>
                  <a:ext cx="10808" cy="59193"/>
                </a:xfrm>
                <a:custGeom>
                  <a:avLst/>
                  <a:gdLst/>
                  <a:ahLst/>
                  <a:cxnLst/>
                  <a:rect l="l" t="t" r="r" b="b"/>
                  <a:pathLst>
                    <a:path w="174"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1"/>
                <p:cNvSpPr/>
                <p:nvPr/>
              </p:nvSpPr>
              <p:spPr>
                <a:xfrm>
                  <a:off x="3082461" y="4291743"/>
                  <a:ext cx="10808" cy="59193"/>
                </a:xfrm>
                <a:custGeom>
                  <a:avLst/>
                  <a:gdLst/>
                  <a:ahLst/>
                  <a:cxnLst/>
                  <a:rect l="l" t="t" r="r" b="b"/>
                  <a:pathLst>
                    <a:path w="174" h="953" extrusionOk="0">
                      <a:moveTo>
                        <a:pt x="1" y="0"/>
                      </a:moveTo>
                      <a:lnTo>
                        <a:pt x="1" y="953"/>
                      </a:lnTo>
                      <a:lnTo>
                        <a:pt x="174" y="953"/>
                      </a:lnTo>
                      <a:lnTo>
                        <a:pt x="174"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1"/>
                <p:cNvSpPr/>
                <p:nvPr/>
              </p:nvSpPr>
              <p:spPr>
                <a:xfrm>
                  <a:off x="3105940" y="4291743"/>
                  <a:ext cx="10745" cy="59193"/>
                </a:xfrm>
                <a:custGeom>
                  <a:avLst/>
                  <a:gdLst/>
                  <a:ahLst/>
                  <a:cxnLst/>
                  <a:rect l="l" t="t" r="r" b="b"/>
                  <a:pathLst>
                    <a:path w="173" h="953" extrusionOk="0">
                      <a:moveTo>
                        <a:pt x="0" y="0"/>
                      </a:moveTo>
                      <a:lnTo>
                        <a:pt x="0"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1"/>
                <p:cNvSpPr/>
                <p:nvPr/>
              </p:nvSpPr>
              <p:spPr>
                <a:xfrm>
                  <a:off x="3129357" y="4291743"/>
                  <a:ext cx="10808" cy="59193"/>
                </a:xfrm>
                <a:custGeom>
                  <a:avLst/>
                  <a:gdLst/>
                  <a:ahLst/>
                  <a:cxnLst/>
                  <a:rect l="l" t="t" r="r" b="b"/>
                  <a:pathLst>
                    <a:path w="174" h="953" extrusionOk="0">
                      <a:moveTo>
                        <a:pt x="1" y="0"/>
                      </a:moveTo>
                      <a:lnTo>
                        <a:pt x="1" y="953"/>
                      </a:lnTo>
                      <a:lnTo>
                        <a:pt x="173" y="953"/>
                      </a:lnTo>
                      <a:lnTo>
                        <a:pt x="173"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1"/>
                <p:cNvSpPr/>
                <p:nvPr/>
              </p:nvSpPr>
              <p:spPr>
                <a:xfrm>
                  <a:off x="3152525" y="4291743"/>
                  <a:ext cx="11056" cy="59193"/>
                </a:xfrm>
                <a:custGeom>
                  <a:avLst/>
                  <a:gdLst/>
                  <a:ahLst/>
                  <a:cxnLst/>
                  <a:rect l="l" t="t" r="r" b="b"/>
                  <a:pathLst>
                    <a:path w="178" h="953" extrusionOk="0">
                      <a:moveTo>
                        <a:pt x="1" y="0"/>
                      </a:moveTo>
                      <a:lnTo>
                        <a:pt x="1" y="953"/>
                      </a:lnTo>
                      <a:lnTo>
                        <a:pt x="178" y="953"/>
                      </a:lnTo>
                      <a:lnTo>
                        <a:pt x="178"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1"/>
                <p:cNvSpPr/>
                <p:nvPr/>
              </p:nvSpPr>
              <p:spPr>
                <a:xfrm>
                  <a:off x="3176004" y="4291743"/>
                  <a:ext cx="10994" cy="59193"/>
                </a:xfrm>
                <a:custGeom>
                  <a:avLst/>
                  <a:gdLst/>
                  <a:ahLst/>
                  <a:cxnLst/>
                  <a:rect l="l" t="t" r="r" b="b"/>
                  <a:pathLst>
                    <a:path w="177" h="953" extrusionOk="0">
                      <a:moveTo>
                        <a:pt x="0" y="0"/>
                      </a:moveTo>
                      <a:lnTo>
                        <a:pt x="0" y="953"/>
                      </a:lnTo>
                      <a:lnTo>
                        <a:pt x="176" y="953"/>
                      </a:lnTo>
                      <a:lnTo>
                        <a:pt x="176"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1"/>
                <p:cNvSpPr/>
                <p:nvPr/>
              </p:nvSpPr>
              <p:spPr>
                <a:xfrm>
                  <a:off x="3199421" y="4291743"/>
                  <a:ext cx="10994" cy="59193"/>
                </a:xfrm>
                <a:custGeom>
                  <a:avLst/>
                  <a:gdLst/>
                  <a:ahLst/>
                  <a:cxnLst/>
                  <a:rect l="l" t="t" r="r" b="b"/>
                  <a:pathLst>
                    <a:path w="177" h="953" extrusionOk="0">
                      <a:moveTo>
                        <a:pt x="1" y="0"/>
                      </a:moveTo>
                      <a:lnTo>
                        <a:pt x="1" y="953"/>
                      </a:lnTo>
                      <a:lnTo>
                        <a:pt x="177" y="953"/>
                      </a:lnTo>
                      <a:lnTo>
                        <a:pt x="177"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1"/>
                <p:cNvSpPr/>
                <p:nvPr/>
              </p:nvSpPr>
              <p:spPr>
                <a:xfrm>
                  <a:off x="3222900" y="4291743"/>
                  <a:ext cx="10994" cy="59193"/>
                </a:xfrm>
                <a:custGeom>
                  <a:avLst/>
                  <a:gdLst/>
                  <a:ahLst/>
                  <a:cxnLst/>
                  <a:rect l="l" t="t" r="r" b="b"/>
                  <a:pathLst>
                    <a:path w="177" h="953" extrusionOk="0">
                      <a:moveTo>
                        <a:pt x="0" y="0"/>
                      </a:moveTo>
                      <a:lnTo>
                        <a:pt x="0" y="953"/>
                      </a:lnTo>
                      <a:lnTo>
                        <a:pt x="176" y="953"/>
                      </a:lnTo>
                      <a:lnTo>
                        <a:pt x="176"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1"/>
                <p:cNvSpPr/>
                <p:nvPr/>
              </p:nvSpPr>
              <p:spPr>
                <a:xfrm>
                  <a:off x="3246316" y="4291743"/>
                  <a:ext cx="10994" cy="59193"/>
                </a:xfrm>
                <a:custGeom>
                  <a:avLst/>
                  <a:gdLst/>
                  <a:ahLst/>
                  <a:cxnLst/>
                  <a:rect l="l" t="t" r="r" b="b"/>
                  <a:pathLst>
                    <a:path w="177" h="953" extrusionOk="0">
                      <a:moveTo>
                        <a:pt x="1" y="0"/>
                      </a:moveTo>
                      <a:lnTo>
                        <a:pt x="1" y="953"/>
                      </a:lnTo>
                      <a:lnTo>
                        <a:pt x="177" y="953"/>
                      </a:lnTo>
                      <a:lnTo>
                        <a:pt x="177"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1"/>
                <p:cNvSpPr/>
                <p:nvPr/>
              </p:nvSpPr>
              <p:spPr>
                <a:xfrm>
                  <a:off x="3269733" y="4291743"/>
                  <a:ext cx="11056" cy="59193"/>
                </a:xfrm>
                <a:custGeom>
                  <a:avLst/>
                  <a:gdLst/>
                  <a:ahLst/>
                  <a:cxnLst/>
                  <a:rect l="l" t="t" r="r" b="b"/>
                  <a:pathLst>
                    <a:path w="178" h="953" extrusionOk="0">
                      <a:moveTo>
                        <a:pt x="0" y="0"/>
                      </a:moveTo>
                      <a:lnTo>
                        <a:pt x="0" y="953"/>
                      </a:lnTo>
                      <a:lnTo>
                        <a:pt x="177" y="953"/>
                      </a:lnTo>
                      <a:lnTo>
                        <a:pt x="177"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1"/>
                <p:cNvSpPr/>
                <p:nvPr/>
              </p:nvSpPr>
              <p:spPr>
                <a:xfrm>
                  <a:off x="3293150" y="4291743"/>
                  <a:ext cx="11056" cy="59193"/>
                </a:xfrm>
                <a:custGeom>
                  <a:avLst/>
                  <a:gdLst/>
                  <a:ahLst/>
                  <a:cxnLst/>
                  <a:rect l="l" t="t" r="r" b="b"/>
                  <a:pathLst>
                    <a:path w="178" h="953" extrusionOk="0">
                      <a:moveTo>
                        <a:pt x="1" y="0"/>
                      </a:moveTo>
                      <a:lnTo>
                        <a:pt x="1" y="953"/>
                      </a:lnTo>
                      <a:lnTo>
                        <a:pt x="178" y="953"/>
                      </a:lnTo>
                      <a:lnTo>
                        <a:pt x="178"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1"/>
                <p:cNvSpPr/>
                <p:nvPr/>
              </p:nvSpPr>
              <p:spPr>
                <a:xfrm>
                  <a:off x="3316629" y="4291743"/>
                  <a:ext cx="10994" cy="59193"/>
                </a:xfrm>
                <a:custGeom>
                  <a:avLst/>
                  <a:gdLst/>
                  <a:ahLst/>
                  <a:cxnLst/>
                  <a:rect l="l" t="t" r="r" b="b"/>
                  <a:pathLst>
                    <a:path w="177" h="953" extrusionOk="0">
                      <a:moveTo>
                        <a:pt x="0" y="0"/>
                      </a:moveTo>
                      <a:lnTo>
                        <a:pt x="0" y="953"/>
                      </a:lnTo>
                      <a:lnTo>
                        <a:pt x="176" y="953"/>
                      </a:lnTo>
                      <a:lnTo>
                        <a:pt x="176"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1"/>
                <p:cNvSpPr/>
                <p:nvPr/>
              </p:nvSpPr>
              <p:spPr>
                <a:xfrm>
                  <a:off x="3340046" y="4291743"/>
                  <a:ext cx="10994" cy="59193"/>
                </a:xfrm>
                <a:custGeom>
                  <a:avLst/>
                  <a:gdLst/>
                  <a:ahLst/>
                  <a:cxnLst/>
                  <a:rect l="l" t="t" r="r" b="b"/>
                  <a:pathLst>
                    <a:path w="177" h="953" extrusionOk="0">
                      <a:moveTo>
                        <a:pt x="1" y="0"/>
                      </a:moveTo>
                      <a:lnTo>
                        <a:pt x="1" y="953"/>
                      </a:lnTo>
                      <a:lnTo>
                        <a:pt x="177" y="953"/>
                      </a:lnTo>
                      <a:lnTo>
                        <a:pt x="177" y="0"/>
                      </a:lnTo>
                      <a:close/>
                    </a:path>
                  </a:pathLst>
                </a:custGeom>
                <a:solidFill>
                  <a:srgbClr val="757F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43" name="Google Shape;343;p31"/>
            <p:cNvGrpSpPr/>
            <p:nvPr/>
          </p:nvGrpSpPr>
          <p:grpSpPr>
            <a:xfrm>
              <a:off x="2149011" y="852292"/>
              <a:ext cx="2284049" cy="1059780"/>
              <a:chOff x="2149011" y="852292"/>
              <a:chExt cx="2284049" cy="1059780"/>
            </a:xfrm>
          </p:grpSpPr>
          <p:grpSp>
            <p:nvGrpSpPr>
              <p:cNvPr id="344" name="Google Shape;344;p31"/>
              <p:cNvGrpSpPr/>
              <p:nvPr/>
            </p:nvGrpSpPr>
            <p:grpSpPr>
              <a:xfrm>
                <a:off x="2149011" y="852292"/>
                <a:ext cx="436422" cy="436187"/>
                <a:chOff x="2011175" y="420675"/>
                <a:chExt cx="139050" cy="138975"/>
              </a:xfrm>
            </p:grpSpPr>
            <p:sp>
              <p:nvSpPr>
                <p:cNvPr id="345" name="Google Shape;345;p31"/>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1"/>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1"/>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1"/>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9" name="Google Shape;349;p31"/>
              <p:cNvGrpSpPr/>
              <p:nvPr/>
            </p:nvGrpSpPr>
            <p:grpSpPr>
              <a:xfrm>
                <a:off x="4063354" y="1542579"/>
                <a:ext cx="369706" cy="369493"/>
                <a:chOff x="2011175" y="420675"/>
                <a:chExt cx="139050" cy="138975"/>
              </a:xfrm>
            </p:grpSpPr>
            <p:sp>
              <p:nvSpPr>
                <p:cNvPr id="350" name="Google Shape;350;p31"/>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1"/>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1"/>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1"/>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354" name="Google Shape;354;p31"/>
          <p:cNvSpPr txBox="1">
            <a:spLocks noGrp="1"/>
          </p:cNvSpPr>
          <p:nvPr>
            <p:ph type="subTitle" idx="1"/>
          </p:nvPr>
        </p:nvSpPr>
        <p:spPr>
          <a:xfrm>
            <a:off x="4909780" y="2727572"/>
            <a:ext cx="1895058" cy="120221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u="sng" dirty="0" smtClean="0">
                <a:latin typeface="Arima Madurai Black" panose="00000A00000000000000" pitchFamily="2" charset="0"/>
                <a:cs typeface="Arima Madurai Black" panose="00000A00000000000000" pitchFamily="2" charset="0"/>
              </a:rPr>
              <a:t>Nhóm 12:</a:t>
            </a:r>
          </a:p>
          <a:p>
            <a:pPr marL="0" lvl="0" indent="0" algn="ctr" rtl="0">
              <a:spcBef>
                <a:spcPts val="0"/>
              </a:spcBef>
              <a:spcAft>
                <a:spcPts val="0"/>
              </a:spcAft>
              <a:buNone/>
            </a:pPr>
            <a:endParaRPr lang="en" b="1" dirty="0" smtClean="0">
              <a:latin typeface="Anton" panose="020B0604020202020204" charset="0"/>
            </a:endParaRPr>
          </a:p>
          <a:p>
            <a:pPr marL="0" lvl="0" indent="0" algn="ctr" rtl="0">
              <a:spcBef>
                <a:spcPts val="0"/>
              </a:spcBef>
              <a:spcAft>
                <a:spcPts val="0"/>
              </a:spcAft>
              <a:buNone/>
            </a:pPr>
            <a:r>
              <a:rPr lang="en" dirty="0" smtClean="0">
                <a:latin typeface="Arima Madurai ExtraBold" panose="00000900000000000000" pitchFamily="2" charset="0"/>
                <a:cs typeface="Arima Madurai ExtraBold" panose="00000900000000000000" pitchFamily="2" charset="0"/>
              </a:rPr>
              <a:t>Phạm Quỳnh Anh</a:t>
            </a:r>
          </a:p>
          <a:p>
            <a:pPr marL="0" lvl="0" indent="0" algn="ctr" rtl="0">
              <a:spcBef>
                <a:spcPts val="0"/>
              </a:spcBef>
              <a:spcAft>
                <a:spcPts val="0"/>
              </a:spcAft>
              <a:buNone/>
            </a:pPr>
            <a:r>
              <a:rPr lang="en" dirty="0" smtClean="0">
                <a:latin typeface="Arima Madurai ExtraBold" panose="00000900000000000000" pitchFamily="2" charset="0"/>
                <a:cs typeface="Arima Madurai ExtraBold" panose="00000900000000000000" pitchFamily="2" charset="0"/>
              </a:rPr>
              <a:t>Bùi Mạnh Hùng</a:t>
            </a:r>
          </a:p>
          <a:p>
            <a:pPr marL="0" lvl="0" indent="0" algn="ctr" rtl="0">
              <a:spcBef>
                <a:spcPts val="0"/>
              </a:spcBef>
              <a:spcAft>
                <a:spcPts val="0"/>
              </a:spcAft>
              <a:buNone/>
            </a:pPr>
            <a:r>
              <a:rPr lang="en" dirty="0" smtClean="0">
                <a:latin typeface="Arima Madurai ExtraBold" panose="00000900000000000000" pitchFamily="2" charset="0"/>
                <a:cs typeface="Arima Madurai ExtraBold" panose="00000900000000000000" pitchFamily="2" charset="0"/>
              </a:rPr>
              <a:t>Trần Mậu Hưng</a:t>
            </a:r>
            <a:endParaRPr dirty="0">
              <a:latin typeface="Arima Madurai ExtraBold" panose="00000900000000000000" pitchFamily="2" charset="0"/>
              <a:cs typeface="Arima Madurai ExtraBold" panose="00000900000000000000" pitchFamily="2" charset="0"/>
            </a:endParaRPr>
          </a:p>
        </p:txBody>
      </p:sp>
      <p:sp>
        <p:nvSpPr>
          <p:cNvPr id="355" name="Google Shape;355;p31"/>
          <p:cNvSpPr txBox="1">
            <a:spLocks noGrp="1"/>
          </p:cNvSpPr>
          <p:nvPr>
            <p:ph type="ctrTitle"/>
          </p:nvPr>
        </p:nvSpPr>
        <p:spPr>
          <a:xfrm>
            <a:off x="143566" y="330958"/>
            <a:ext cx="8216663" cy="1628684"/>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800" dirty="0" smtClean="0">
                <a:solidFill>
                  <a:schemeClr val="accent5"/>
                </a:solidFill>
                <a:latin typeface="Arima Madurai Black" panose="00000A00000000000000" pitchFamily="2" charset="0"/>
                <a:cs typeface="Arima Madurai Black" panose="00000A00000000000000" pitchFamily="2" charset="0"/>
              </a:rPr>
              <a:t>THỰC TRẠNG VAY NỢ NƯỚC NGOÀI CỦA VIỆT NAM </a:t>
            </a:r>
            <a:br>
              <a:rPr lang="en" sz="2800" dirty="0" smtClean="0">
                <a:solidFill>
                  <a:schemeClr val="accent5"/>
                </a:solidFill>
                <a:latin typeface="Arima Madurai Black" panose="00000A00000000000000" pitchFamily="2" charset="0"/>
                <a:cs typeface="Arima Madurai Black" panose="00000A00000000000000" pitchFamily="2" charset="0"/>
              </a:rPr>
            </a:br>
            <a:r>
              <a:rPr lang="en" sz="2800" dirty="0" smtClean="0">
                <a:solidFill>
                  <a:schemeClr val="accent5"/>
                </a:solidFill>
                <a:latin typeface="Arima Madurai Black" panose="00000A00000000000000" pitchFamily="2" charset="0"/>
                <a:cs typeface="Arima Madurai Black" panose="00000A00000000000000" pitchFamily="2" charset="0"/>
              </a:rPr>
              <a:t>GIAI ĐOẠN 2010 - </a:t>
            </a:r>
            <a:r>
              <a:rPr lang="en" sz="2800" dirty="0" smtClean="0">
                <a:solidFill>
                  <a:schemeClr val="accent5"/>
                </a:solidFill>
                <a:latin typeface="Arima Madurai Black" panose="00000A00000000000000" pitchFamily="2" charset="0"/>
                <a:cs typeface="Arima Madurai Black" panose="00000A00000000000000" pitchFamily="2" charset="0"/>
              </a:rPr>
              <a:t>2018 </a:t>
            </a:r>
            <a:r>
              <a:rPr lang="en" sz="2800" dirty="0" smtClean="0">
                <a:solidFill>
                  <a:schemeClr val="accent5"/>
                </a:solidFill>
                <a:latin typeface="Arima Madurai Black" panose="00000A00000000000000" pitchFamily="2" charset="0"/>
                <a:cs typeface="Arima Madurai Black" panose="00000A00000000000000" pitchFamily="2" charset="0"/>
              </a:rPr>
              <a:t>VÀ CÁC BIỆN PHÁP SỬ DỤNG NỢ VAY NƯỚC NGOÀI HIỆU QUẢ</a:t>
            </a:r>
            <a:endParaRPr sz="2800" dirty="0">
              <a:solidFill>
                <a:schemeClr val="accent5"/>
              </a:solidFill>
              <a:latin typeface="Arima Madurai Black" panose="00000A00000000000000" pitchFamily="2" charset="0"/>
              <a:cs typeface="Arima Madurai Black" panose="00000A00000000000000" pitchFamily="2" charset="0"/>
            </a:endParaRPr>
          </a:p>
        </p:txBody>
      </p:sp>
      <p:sp>
        <p:nvSpPr>
          <p:cNvPr id="2" name="TextBox 1"/>
          <p:cNvSpPr txBox="1"/>
          <p:nvPr/>
        </p:nvSpPr>
        <p:spPr>
          <a:xfrm>
            <a:off x="2895315" y="2099203"/>
            <a:ext cx="5429692" cy="369332"/>
          </a:xfrm>
          <a:prstGeom prst="rect">
            <a:avLst/>
          </a:prstGeom>
          <a:noFill/>
          <a:ln>
            <a:noFill/>
          </a:ln>
        </p:spPr>
        <p:txBody>
          <a:bodyPr wrap="none" rtlCol="0">
            <a:spAutoFit/>
          </a:bodyPr>
          <a:lstStyle/>
          <a:p>
            <a:r>
              <a:rPr lang="vi-VN" sz="1800" b="1" dirty="0" smtClean="0">
                <a:solidFill>
                  <a:schemeClr val="accent5"/>
                </a:solidFill>
                <a:latin typeface="Arima Madurai ExtraBold" panose="00000900000000000000" pitchFamily="2" charset="0"/>
                <a:cs typeface="Arima Madurai ExtraBold" panose="00000900000000000000" pitchFamily="2" charset="0"/>
              </a:rPr>
              <a:t>Giảng viên hướng dẫn: PGS. TS  Nguyễn Thị Kim Chi</a:t>
            </a:r>
            <a:endParaRPr lang="vi-VN" sz="1800" b="1" dirty="0">
              <a:solidFill>
                <a:schemeClr val="accent5"/>
              </a:solidFill>
              <a:latin typeface="Arima Madurai ExtraBold" panose="00000900000000000000" pitchFamily="2" charset="0"/>
              <a:cs typeface="Arima Madurai ExtraBold" panose="00000900000000000000" pitchFamily="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57F8C"/>
        </a:solidFill>
        <a:effectLst/>
      </p:bgPr>
    </p:bg>
    <p:spTree>
      <p:nvGrpSpPr>
        <p:cNvPr id="1" name="Shape 365"/>
        <p:cNvGrpSpPr/>
        <p:nvPr/>
      </p:nvGrpSpPr>
      <p:grpSpPr>
        <a:xfrm>
          <a:off x="0" y="0"/>
          <a:ext cx="0" cy="0"/>
          <a:chOff x="0" y="0"/>
          <a:chExt cx="0" cy="0"/>
        </a:xfrm>
      </p:grpSpPr>
      <p:sp>
        <p:nvSpPr>
          <p:cNvPr id="366" name="Google Shape;366;p33"/>
          <p:cNvSpPr txBox="1">
            <a:spLocks noGrp="1"/>
          </p:cNvSpPr>
          <p:nvPr>
            <p:ph type="title" idx="2"/>
          </p:nvPr>
        </p:nvSpPr>
        <p:spPr>
          <a:xfrm>
            <a:off x="607342" y="885898"/>
            <a:ext cx="835695" cy="57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000" dirty="0">
                <a:latin typeface="Arima Madurai ExtraBold" panose="00000900000000000000" pitchFamily="2" charset="0"/>
                <a:cs typeface="Arima Madurai ExtraBold" panose="00000900000000000000" pitchFamily="2" charset="0"/>
              </a:rPr>
              <a:t>01</a:t>
            </a:r>
            <a:endParaRPr sz="4000" dirty="0">
              <a:latin typeface="Arima Madurai ExtraBold" panose="00000900000000000000" pitchFamily="2" charset="0"/>
              <a:cs typeface="Arima Madurai ExtraBold" panose="00000900000000000000" pitchFamily="2" charset="0"/>
            </a:endParaRPr>
          </a:p>
        </p:txBody>
      </p:sp>
      <p:sp>
        <p:nvSpPr>
          <p:cNvPr id="367" name="Google Shape;367;p33"/>
          <p:cNvSpPr txBox="1">
            <a:spLocks noGrp="1"/>
          </p:cNvSpPr>
          <p:nvPr>
            <p:ph type="ctrTitle"/>
          </p:nvPr>
        </p:nvSpPr>
        <p:spPr>
          <a:xfrm>
            <a:off x="1565501" y="784085"/>
            <a:ext cx="1263243" cy="550735"/>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1600" dirty="0" smtClean="0">
                <a:latin typeface="Fira Sans Medium" panose="020B0603050000020004" pitchFamily="34" charset="0"/>
                <a:cs typeface="Arima Madurai Black" panose="00000A00000000000000" pitchFamily="2" charset="0"/>
              </a:rPr>
              <a:t>MỞ ĐẦU</a:t>
            </a:r>
            <a:endParaRPr sz="1600" dirty="0">
              <a:latin typeface="Fira Sans Medium" panose="020B0603050000020004" pitchFamily="34" charset="0"/>
              <a:cs typeface="Arima Madurai Black" panose="00000A00000000000000" pitchFamily="2" charset="0"/>
            </a:endParaRPr>
          </a:p>
        </p:txBody>
      </p:sp>
      <p:sp>
        <p:nvSpPr>
          <p:cNvPr id="369" name="Google Shape;369;p33"/>
          <p:cNvSpPr txBox="1">
            <a:spLocks noGrp="1"/>
          </p:cNvSpPr>
          <p:nvPr>
            <p:ph type="ctrTitle" idx="3"/>
          </p:nvPr>
        </p:nvSpPr>
        <p:spPr>
          <a:xfrm>
            <a:off x="1565501" y="1547675"/>
            <a:ext cx="4826949"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1600" dirty="0" smtClean="0">
                <a:latin typeface="Fira Sans Medium" panose="020B0603050000020004" pitchFamily="34" charset="0"/>
              </a:rPr>
              <a:t>CƠ SỞ LÝ LUẬN VỀ VAY NỢ NƯỚC NGOÀI</a:t>
            </a:r>
            <a:endParaRPr sz="1600" dirty="0">
              <a:latin typeface="Fira Sans Medium" panose="020B0603050000020004" pitchFamily="34" charset="0"/>
            </a:endParaRPr>
          </a:p>
        </p:txBody>
      </p:sp>
      <p:sp>
        <p:nvSpPr>
          <p:cNvPr id="371" name="Google Shape;371;p33"/>
          <p:cNvSpPr txBox="1">
            <a:spLocks noGrp="1"/>
          </p:cNvSpPr>
          <p:nvPr>
            <p:ph type="title" idx="5"/>
          </p:nvPr>
        </p:nvSpPr>
        <p:spPr>
          <a:xfrm>
            <a:off x="607342" y="1676553"/>
            <a:ext cx="1001021" cy="57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000" dirty="0">
                <a:latin typeface="Arima Madurai ExtraBold" panose="00000900000000000000" pitchFamily="2" charset="0"/>
                <a:cs typeface="Arima Madurai ExtraBold" panose="00000900000000000000" pitchFamily="2" charset="0"/>
              </a:rPr>
              <a:t>02</a:t>
            </a:r>
            <a:endParaRPr sz="4000" dirty="0">
              <a:latin typeface="Arima Madurai ExtraBold" panose="00000900000000000000" pitchFamily="2" charset="0"/>
              <a:cs typeface="Arima Madurai ExtraBold" panose="00000900000000000000" pitchFamily="2" charset="0"/>
            </a:endParaRPr>
          </a:p>
        </p:txBody>
      </p:sp>
      <p:sp>
        <p:nvSpPr>
          <p:cNvPr id="372" name="Google Shape;372;p33"/>
          <p:cNvSpPr txBox="1">
            <a:spLocks noGrp="1"/>
          </p:cNvSpPr>
          <p:nvPr>
            <p:ph type="ctrTitle" idx="6"/>
          </p:nvPr>
        </p:nvSpPr>
        <p:spPr>
          <a:xfrm>
            <a:off x="1565501" y="2309361"/>
            <a:ext cx="6802965"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1600" dirty="0" smtClean="0">
                <a:latin typeface="Fira Sans Medium" panose="020B0603050000020004" pitchFamily="34" charset="0"/>
              </a:rPr>
              <a:t>THỰC TRẠNG VAY VỐN NƯỚC NGOÀI CỦA VIỆT NAM GIAI ĐOẠN </a:t>
            </a:r>
            <a:r>
              <a:rPr lang="en" sz="1600" dirty="0" smtClean="0">
                <a:latin typeface="Fira Sans Medium" panose="020B0603050000020004" pitchFamily="34" charset="0"/>
              </a:rPr>
              <a:t>2010-2018</a:t>
            </a:r>
            <a:endParaRPr sz="1600" dirty="0">
              <a:latin typeface="Fira Sans Medium" panose="020B0603050000020004" pitchFamily="34" charset="0"/>
            </a:endParaRPr>
          </a:p>
        </p:txBody>
      </p:sp>
      <p:sp>
        <p:nvSpPr>
          <p:cNvPr id="374" name="Google Shape;374;p33"/>
          <p:cNvSpPr txBox="1">
            <a:spLocks noGrp="1"/>
          </p:cNvSpPr>
          <p:nvPr>
            <p:ph type="title" idx="8"/>
          </p:nvPr>
        </p:nvSpPr>
        <p:spPr>
          <a:xfrm>
            <a:off x="607342" y="2467208"/>
            <a:ext cx="921420" cy="57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000" dirty="0">
                <a:latin typeface="Arima Madurai ExtraBold" panose="00000900000000000000" pitchFamily="2" charset="0"/>
                <a:cs typeface="Arima Madurai ExtraBold" panose="00000900000000000000" pitchFamily="2" charset="0"/>
              </a:rPr>
              <a:t>03</a:t>
            </a:r>
            <a:endParaRPr sz="4000" dirty="0">
              <a:latin typeface="Arima Madurai ExtraBold" panose="00000900000000000000" pitchFamily="2" charset="0"/>
              <a:cs typeface="Arima Madurai ExtraBold" panose="00000900000000000000" pitchFamily="2" charset="0"/>
            </a:endParaRPr>
          </a:p>
        </p:txBody>
      </p:sp>
      <p:sp>
        <p:nvSpPr>
          <p:cNvPr id="375" name="Google Shape;375;p33"/>
          <p:cNvSpPr txBox="1">
            <a:spLocks noGrp="1"/>
          </p:cNvSpPr>
          <p:nvPr>
            <p:ph type="ctrTitle" idx="9"/>
          </p:nvPr>
        </p:nvSpPr>
        <p:spPr>
          <a:xfrm>
            <a:off x="1565501" y="3213084"/>
            <a:ext cx="6073549"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1600" dirty="0" smtClean="0">
                <a:latin typeface="Fira Sans Medium" panose="020B0603050000020004" pitchFamily="34" charset="0"/>
              </a:rPr>
              <a:t>ĐỀ XUẤT CÁC BIỆN PHÁP SỬ DỤNG NỢ VAY NƯỚC NGOÀI HIỆU QUẢ CHO VIỆT NAM</a:t>
            </a:r>
            <a:endParaRPr sz="1600" dirty="0">
              <a:latin typeface="Fira Sans Medium" panose="020B0603050000020004" pitchFamily="34" charset="0"/>
            </a:endParaRPr>
          </a:p>
        </p:txBody>
      </p:sp>
      <p:sp>
        <p:nvSpPr>
          <p:cNvPr id="377" name="Google Shape;377;p33"/>
          <p:cNvSpPr txBox="1">
            <a:spLocks noGrp="1"/>
          </p:cNvSpPr>
          <p:nvPr>
            <p:ph type="title" idx="14"/>
          </p:nvPr>
        </p:nvSpPr>
        <p:spPr>
          <a:xfrm>
            <a:off x="582849" y="3257863"/>
            <a:ext cx="921420" cy="57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4000" dirty="0">
                <a:latin typeface="Arima Madurai ExtraBold" panose="00000900000000000000" pitchFamily="2" charset="0"/>
                <a:cs typeface="Arima Madurai ExtraBold" panose="00000900000000000000" pitchFamily="2" charset="0"/>
              </a:rPr>
              <a:t>04</a:t>
            </a:r>
            <a:endParaRPr sz="4000" dirty="0">
              <a:latin typeface="Arima Madurai ExtraBold" panose="00000900000000000000" pitchFamily="2" charset="0"/>
              <a:cs typeface="Arima Madurai ExtraBold" panose="00000900000000000000" pitchFamily="2" charset="0"/>
            </a:endParaRPr>
          </a:p>
        </p:txBody>
      </p:sp>
      <p:sp>
        <p:nvSpPr>
          <p:cNvPr id="15" name="Google Shape;366;p33"/>
          <p:cNvSpPr txBox="1">
            <a:spLocks/>
          </p:cNvSpPr>
          <p:nvPr/>
        </p:nvSpPr>
        <p:spPr>
          <a:xfrm>
            <a:off x="2197122" y="362973"/>
            <a:ext cx="3036967" cy="49442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4800"/>
              <a:buFont typeface="Anton"/>
              <a:buNone/>
              <a:defRPr sz="4800" b="0" i="0" u="none" strike="noStrike" cap="none">
                <a:solidFill>
                  <a:schemeClr val="accent1"/>
                </a:solidFill>
                <a:latin typeface="Anton"/>
                <a:ea typeface="Anton"/>
                <a:cs typeface="Anton"/>
                <a:sym typeface="Anton"/>
              </a:defRPr>
            </a:lvl1pPr>
            <a:lvl2pPr marR="0" lvl="1"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2pPr>
            <a:lvl3pPr marR="0" lvl="2"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3pPr>
            <a:lvl4pPr marR="0" lvl="3"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4pPr>
            <a:lvl5pPr marR="0" lvl="4"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5pPr>
            <a:lvl6pPr marR="0" lvl="5"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6pPr>
            <a:lvl7pPr marR="0" lvl="6"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7pPr>
            <a:lvl8pPr marR="0" lvl="7"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8pPr>
            <a:lvl9pPr marR="0" lvl="8"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9pPr>
          </a:lstStyle>
          <a:p>
            <a:r>
              <a:rPr lang="en-US" sz="4400" dirty="0" smtClean="0">
                <a:latin typeface="Arima Madurai ExtraBold" panose="00000900000000000000" pitchFamily="2" charset="0"/>
                <a:ea typeface="Roboto Medium" panose="02000000000000000000" pitchFamily="2" charset="0"/>
                <a:cs typeface="Arima Madurai ExtraBold" panose="00000900000000000000" pitchFamily="2" charset="0"/>
              </a:rPr>
              <a:t>NỘI DUNG</a:t>
            </a:r>
            <a:r>
              <a:rPr lang="vi-VN" sz="4400" dirty="0" smtClean="0">
                <a:latin typeface="Arima Madurai ExtraBold" panose="00000900000000000000" pitchFamily="2" charset="0"/>
                <a:ea typeface="Roboto Medium" panose="02000000000000000000" pitchFamily="2" charset="0"/>
                <a:cs typeface="Arima Madurai ExtraBold" panose="00000900000000000000" pitchFamily="2" charset="0"/>
              </a:rPr>
              <a:t> </a:t>
            </a:r>
            <a:endParaRPr lang="vi-VN" sz="4400" dirty="0">
              <a:latin typeface="Arima Madurai ExtraBold" panose="00000900000000000000" pitchFamily="2" charset="0"/>
              <a:ea typeface="Roboto Medium" panose="02000000000000000000" pitchFamily="2" charset="0"/>
              <a:cs typeface="Arima Madurai ExtraBold" panose="00000900000000000000" pitchFamily="2" charset="0"/>
            </a:endParaRPr>
          </a:p>
        </p:txBody>
      </p:sp>
      <p:sp>
        <p:nvSpPr>
          <p:cNvPr id="11" name="Google Shape;377;p33"/>
          <p:cNvSpPr txBox="1">
            <a:spLocks/>
          </p:cNvSpPr>
          <p:nvPr/>
        </p:nvSpPr>
        <p:spPr>
          <a:xfrm>
            <a:off x="607342" y="4048518"/>
            <a:ext cx="921420" cy="577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4800"/>
              <a:buFont typeface="Anton"/>
              <a:buNone/>
              <a:defRPr sz="4800" b="0" i="0" u="none" strike="noStrike" cap="none">
                <a:solidFill>
                  <a:schemeClr val="accent1"/>
                </a:solidFill>
                <a:latin typeface="Anton"/>
                <a:ea typeface="Anton"/>
                <a:cs typeface="Anton"/>
                <a:sym typeface="Anton"/>
              </a:defRPr>
            </a:lvl1pPr>
            <a:lvl2pPr marR="0" lvl="1"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2pPr>
            <a:lvl3pPr marR="0" lvl="2"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3pPr>
            <a:lvl4pPr marR="0" lvl="3"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4pPr>
            <a:lvl5pPr marR="0" lvl="4"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5pPr>
            <a:lvl6pPr marR="0" lvl="5"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6pPr>
            <a:lvl7pPr marR="0" lvl="6"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7pPr>
            <a:lvl8pPr marR="0" lvl="7"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8pPr>
            <a:lvl9pPr marR="0" lvl="8"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9pPr>
          </a:lstStyle>
          <a:p>
            <a:r>
              <a:rPr lang="en" sz="4000" dirty="0" smtClean="0">
                <a:latin typeface="Arima Madurai ExtraBold" panose="00000900000000000000" pitchFamily="2" charset="0"/>
                <a:cs typeface="Arima Madurai ExtraBold" panose="00000900000000000000" pitchFamily="2" charset="0"/>
              </a:rPr>
              <a:t>05</a:t>
            </a:r>
            <a:endParaRPr lang="en" sz="4000" dirty="0">
              <a:latin typeface="Arima Madurai ExtraBold" panose="00000900000000000000" pitchFamily="2" charset="0"/>
              <a:cs typeface="Arima Madurai ExtraBold" panose="00000900000000000000" pitchFamily="2" charset="0"/>
            </a:endParaRPr>
          </a:p>
        </p:txBody>
      </p:sp>
      <p:sp>
        <p:nvSpPr>
          <p:cNvPr id="12" name="Google Shape;367;p33"/>
          <p:cNvSpPr txBox="1">
            <a:spLocks/>
          </p:cNvSpPr>
          <p:nvPr/>
        </p:nvSpPr>
        <p:spPr>
          <a:xfrm>
            <a:off x="1608363" y="3930057"/>
            <a:ext cx="1263243" cy="550735"/>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200"/>
              <a:buFont typeface="Advent Pro SemiBold"/>
              <a:buNone/>
              <a:defRPr sz="2000" b="0" i="0" u="none" strike="noStrike" cap="none">
                <a:solidFill>
                  <a:schemeClr val="lt2"/>
                </a:solidFill>
                <a:latin typeface="Anton"/>
                <a:ea typeface="Anton"/>
                <a:cs typeface="Anton"/>
                <a:sym typeface="Anton"/>
              </a:defRPr>
            </a:lvl1pPr>
            <a:lvl2pPr marR="0" lvl="1" algn="l" rtl="0">
              <a:lnSpc>
                <a:spcPct val="100000"/>
              </a:lnSpc>
              <a:spcBef>
                <a:spcPts val="0"/>
              </a:spcBef>
              <a:spcAft>
                <a:spcPts val="0"/>
              </a:spcAft>
              <a:buClr>
                <a:srgbClr val="000000"/>
              </a:buClr>
              <a:buSzPts val="1200"/>
              <a:buFont typeface="Advent Pro SemiBold"/>
              <a:buNone/>
              <a:defRPr sz="1200" b="0" i="0" u="none" strike="noStrike" cap="none">
                <a:solidFill>
                  <a:srgbClr val="000000"/>
                </a:solidFill>
                <a:latin typeface="Advent Pro SemiBold"/>
                <a:ea typeface="Advent Pro SemiBold"/>
                <a:cs typeface="Advent Pro SemiBold"/>
                <a:sym typeface="Advent Pro SemiBold"/>
              </a:defRPr>
            </a:lvl2pPr>
            <a:lvl3pPr marR="0" lvl="2" algn="l" rtl="0">
              <a:lnSpc>
                <a:spcPct val="100000"/>
              </a:lnSpc>
              <a:spcBef>
                <a:spcPts val="0"/>
              </a:spcBef>
              <a:spcAft>
                <a:spcPts val="0"/>
              </a:spcAft>
              <a:buClr>
                <a:srgbClr val="000000"/>
              </a:buClr>
              <a:buSzPts val="1200"/>
              <a:buFont typeface="Advent Pro SemiBold"/>
              <a:buNone/>
              <a:defRPr sz="1200" b="0" i="0" u="none" strike="noStrike" cap="none">
                <a:solidFill>
                  <a:srgbClr val="000000"/>
                </a:solidFill>
                <a:latin typeface="Advent Pro SemiBold"/>
                <a:ea typeface="Advent Pro SemiBold"/>
                <a:cs typeface="Advent Pro SemiBold"/>
                <a:sym typeface="Advent Pro SemiBold"/>
              </a:defRPr>
            </a:lvl3pPr>
            <a:lvl4pPr marR="0" lvl="3" algn="l" rtl="0">
              <a:lnSpc>
                <a:spcPct val="100000"/>
              </a:lnSpc>
              <a:spcBef>
                <a:spcPts val="0"/>
              </a:spcBef>
              <a:spcAft>
                <a:spcPts val="0"/>
              </a:spcAft>
              <a:buClr>
                <a:srgbClr val="000000"/>
              </a:buClr>
              <a:buSzPts val="1200"/>
              <a:buFont typeface="Advent Pro SemiBold"/>
              <a:buNone/>
              <a:defRPr sz="1200" b="0" i="0" u="none" strike="noStrike" cap="none">
                <a:solidFill>
                  <a:srgbClr val="000000"/>
                </a:solidFill>
                <a:latin typeface="Advent Pro SemiBold"/>
                <a:ea typeface="Advent Pro SemiBold"/>
                <a:cs typeface="Advent Pro SemiBold"/>
                <a:sym typeface="Advent Pro SemiBold"/>
              </a:defRPr>
            </a:lvl4pPr>
            <a:lvl5pPr marR="0" lvl="4" algn="l" rtl="0">
              <a:lnSpc>
                <a:spcPct val="100000"/>
              </a:lnSpc>
              <a:spcBef>
                <a:spcPts val="0"/>
              </a:spcBef>
              <a:spcAft>
                <a:spcPts val="0"/>
              </a:spcAft>
              <a:buClr>
                <a:srgbClr val="000000"/>
              </a:buClr>
              <a:buSzPts val="1200"/>
              <a:buFont typeface="Advent Pro SemiBold"/>
              <a:buNone/>
              <a:defRPr sz="1200" b="0" i="0" u="none" strike="noStrike" cap="none">
                <a:solidFill>
                  <a:srgbClr val="000000"/>
                </a:solidFill>
                <a:latin typeface="Advent Pro SemiBold"/>
                <a:ea typeface="Advent Pro SemiBold"/>
                <a:cs typeface="Advent Pro SemiBold"/>
                <a:sym typeface="Advent Pro SemiBold"/>
              </a:defRPr>
            </a:lvl5pPr>
            <a:lvl6pPr marR="0" lvl="5" algn="l" rtl="0">
              <a:lnSpc>
                <a:spcPct val="100000"/>
              </a:lnSpc>
              <a:spcBef>
                <a:spcPts val="0"/>
              </a:spcBef>
              <a:spcAft>
                <a:spcPts val="0"/>
              </a:spcAft>
              <a:buClr>
                <a:srgbClr val="000000"/>
              </a:buClr>
              <a:buSzPts val="1200"/>
              <a:buFont typeface="Advent Pro SemiBold"/>
              <a:buNone/>
              <a:defRPr sz="1200" b="0" i="0" u="none" strike="noStrike" cap="none">
                <a:solidFill>
                  <a:srgbClr val="000000"/>
                </a:solidFill>
                <a:latin typeface="Advent Pro SemiBold"/>
                <a:ea typeface="Advent Pro SemiBold"/>
                <a:cs typeface="Advent Pro SemiBold"/>
                <a:sym typeface="Advent Pro SemiBold"/>
              </a:defRPr>
            </a:lvl6pPr>
            <a:lvl7pPr marR="0" lvl="6" algn="l" rtl="0">
              <a:lnSpc>
                <a:spcPct val="100000"/>
              </a:lnSpc>
              <a:spcBef>
                <a:spcPts val="0"/>
              </a:spcBef>
              <a:spcAft>
                <a:spcPts val="0"/>
              </a:spcAft>
              <a:buClr>
                <a:srgbClr val="000000"/>
              </a:buClr>
              <a:buSzPts val="1200"/>
              <a:buFont typeface="Advent Pro SemiBold"/>
              <a:buNone/>
              <a:defRPr sz="1200" b="0" i="0" u="none" strike="noStrike" cap="none">
                <a:solidFill>
                  <a:srgbClr val="000000"/>
                </a:solidFill>
                <a:latin typeface="Advent Pro SemiBold"/>
                <a:ea typeface="Advent Pro SemiBold"/>
                <a:cs typeface="Advent Pro SemiBold"/>
                <a:sym typeface="Advent Pro SemiBold"/>
              </a:defRPr>
            </a:lvl7pPr>
            <a:lvl8pPr marR="0" lvl="7" algn="l" rtl="0">
              <a:lnSpc>
                <a:spcPct val="100000"/>
              </a:lnSpc>
              <a:spcBef>
                <a:spcPts val="0"/>
              </a:spcBef>
              <a:spcAft>
                <a:spcPts val="0"/>
              </a:spcAft>
              <a:buClr>
                <a:srgbClr val="000000"/>
              </a:buClr>
              <a:buSzPts val="1200"/>
              <a:buFont typeface="Advent Pro SemiBold"/>
              <a:buNone/>
              <a:defRPr sz="1200" b="0" i="0" u="none" strike="noStrike" cap="none">
                <a:solidFill>
                  <a:srgbClr val="000000"/>
                </a:solidFill>
                <a:latin typeface="Advent Pro SemiBold"/>
                <a:ea typeface="Advent Pro SemiBold"/>
                <a:cs typeface="Advent Pro SemiBold"/>
                <a:sym typeface="Advent Pro SemiBold"/>
              </a:defRPr>
            </a:lvl8pPr>
            <a:lvl9pPr marR="0" lvl="8" algn="l" rtl="0">
              <a:lnSpc>
                <a:spcPct val="100000"/>
              </a:lnSpc>
              <a:spcBef>
                <a:spcPts val="0"/>
              </a:spcBef>
              <a:spcAft>
                <a:spcPts val="0"/>
              </a:spcAft>
              <a:buClr>
                <a:srgbClr val="000000"/>
              </a:buClr>
              <a:buSzPts val="1200"/>
              <a:buFont typeface="Advent Pro SemiBold"/>
              <a:buNone/>
              <a:defRPr sz="1200" b="0" i="0" u="none" strike="noStrike" cap="none">
                <a:solidFill>
                  <a:srgbClr val="000000"/>
                </a:solidFill>
                <a:latin typeface="Advent Pro SemiBold"/>
                <a:ea typeface="Advent Pro SemiBold"/>
                <a:cs typeface="Advent Pro SemiBold"/>
                <a:sym typeface="Advent Pro SemiBold"/>
              </a:defRPr>
            </a:lvl9pPr>
          </a:lstStyle>
          <a:p>
            <a:r>
              <a:rPr lang="en-US" sz="1600" dirty="0" smtClean="0">
                <a:latin typeface="Fira Sans Medium" panose="020B0603050000020004" pitchFamily="34" charset="0"/>
                <a:cs typeface="Arima Madurai Black" panose="00000A00000000000000" pitchFamily="2" charset="0"/>
              </a:rPr>
              <a:t>KẾT LUẬN</a:t>
            </a:r>
            <a:endParaRPr lang="en-US" sz="1600" dirty="0">
              <a:latin typeface="Fira Sans Medium" panose="020B0603050000020004" pitchFamily="34" charset="0"/>
              <a:cs typeface="Arima Madurai Black" panose="00000A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6"/>
                                        </p:tgtEl>
                                        <p:attrNameLst>
                                          <p:attrName>style.visibility</p:attrName>
                                        </p:attrNameLst>
                                      </p:cBhvr>
                                      <p:to>
                                        <p:strVal val="visible"/>
                                      </p:to>
                                    </p:set>
                                    <p:animEffect transition="in" filter="fade">
                                      <p:cBhvr>
                                        <p:cTn id="7" dur="1000"/>
                                        <p:tgtEl>
                                          <p:spTgt spid="366"/>
                                        </p:tgtEl>
                                      </p:cBhvr>
                                    </p:animEffect>
                                    <p:anim calcmode="lin" valueType="num">
                                      <p:cBhvr>
                                        <p:cTn id="8" dur="1000" fill="hold"/>
                                        <p:tgtEl>
                                          <p:spTgt spid="366"/>
                                        </p:tgtEl>
                                        <p:attrNameLst>
                                          <p:attrName>ppt_x</p:attrName>
                                        </p:attrNameLst>
                                      </p:cBhvr>
                                      <p:tavLst>
                                        <p:tav tm="0">
                                          <p:val>
                                            <p:strVal val="#ppt_x"/>
                                          </p:val>
                                        </p:tav>
                                        <p:tav tm="100000">
                                          <p:val>
                                            <p:strVal val="#ppt_x"/>
                                          </p:val>
                                        </p:tav>
                                      </p:tavLst>
                                    </p:anim>
                                    <p:anim calcmode="lin" valueType="num">
                                      <p:cBhvr>
                                        <p:cTn id="9" dur="1000" fill="hold"/>
                                        <p:tgtEl>
                                          <p:spTgt spid="36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67"/>
                                        </p:tgtEl>
                                        <p:attrNameLst>
                                          <p:attrName>style.visibility</p:attrName>
                                        </p:attrNameLst>
                                      </p:cBhvr>
                                      <p:to>
                                        <p:strVal val="visible"/>
                                      </p:to>
                                    </p:set>
                                    <p:animEffect transition="in" filter="fade">
                                      <p:cBhvr>
                                        <p:cTn id="12" dur="1000"/>
                                        <p:tgtEl>
                                          <p:spTgt spid="367"/>
                                        </p:tgtEl>
                                      </p:cBhvr>
                                    </p:animEffect>
                                    <p:anim calcmode="lin" valueType="num">
                                      <p:cBhvr>
                                        <p:cTn id="13" dur="1000" fill="hold"/>
                                        <p:tgtEl>
                                          <p:spTgt spid="367"/>
                                        </p:tgtEl>
                                        <p:attrNameLst>
                                          <p:attrName>ppt_x</p:attrName>
                                        </p:attrNameLst>
                                      </p:cBhvr>
                                      <p:tavLst>
                                        <p:tav tm="0">
                                          <p:val>
                                            <p:strVal val="#ppt_x"/>
                                          </p:val>
                                        </p:tav>
                                        <p:tav tm="100000">
                                          <p:val>
                                            <p:strVal val="#ppt_x"/>
                                          </p:val>
                                        </p:tav>
                                      </p:tavLst>
                                    </p:anim>
                                    <p:anim calcmode="lin" valueType="num">
                                      <p:cBhvr>
                                        <p:cTn id="14" dur="1000" fill="hold"/>
                                        <p:tgtEl>
                                          <p:spTgt spid="36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71"/>
                                        </p:tgtEl>
                                        <p:attrNameLst>
                                          <p:attrName>style.visibility</p:attrName>
                                        </p:attrNameLst>
                                      </p:cBhvr>
                                      <p:to>
                                        <p:strVal val="visible"/>
                                      </p:to>
                                    </p:set>
                                    <p:animEffect transition="in" filter="fade">
                                      <p:cBhvr>
                                        <p:cTn id="19" dur="1000"/>
                                        <p:tgtEl>
                                          <p:spTgt spid="371"/>
                                        </p:tgtEl>
                                      </p:cBhvr>
                                    </p:animEffect>
                                    <p:anim calcmode="lin" valueType="num">
                                      <p:cBhvr>
                                        <p:cTn id="20" dur="1000" fill="hold"/>
                                        <p:tgtEl>
                                          <p:spTgt spid="371"/>
                                        </p:tgtEl>
                                        <p:attrNameLst>
                                          <p:attrName>ppt_x</p:attrName>
                                        </p:attrNameLst>
                                      </p:cBhvr>
                                      <p:tavLst>
                                        <p:tav tm="0">
                                          <p:val>
                                            <p:strVal val="#ppt_x"/>
                                          </p:val>
                                        </p:tav>
                                        <p:tav tm="100000">
                                          <p:val>
                                            <p:strVal val="#ppt_x"/>
                                          </p:val>
                                        </p:tav>
                                      </p:tavLst>
                                    </p:anim>
                                    <p:anim calcmode="lin" valueType="num">
                                      <p:cBhvr>
                                        <p:cTn id="21" dur="1000" fill="hold"/>
                                        <p:tgtEl>
                                          <p:spTgt spid="37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69"/>
                                        </p:tgtEl>
                                        <p:attrNameLst>
                                          <p:attrName>style.visibility</p:attrName>
                                        </p:attrNameLst>
                                      </p:cBhvr>
                                      <p:to>
                                        <p:strVal val="visible"/>
                                      </p:to>
                                    </p:set>
                                    <p:animEffect transition="in" filter="fade">
                                      <p:cBhvr>
                                        <p:cTn id="24" dur="1000"/>
                                        <p:tgtEl>
                                          <p:spTgt spid="369"/>
                                        </p:tgtEl>
                                      </p:cBhvr>
                                    </p:animEffect>
                                    <p:anim calcmode="lin" valueType="num">
                                      <p:cBhvr>
                                        <p:cTn id="25" dur="1000" fill="hold"/>
                                        <p:tgtEl>
                                          <p:spTgt spid="369"/>
                                        </p:tgtEl>
                                        <p:attrNameLst>
                                          <p:attrName>ppt_x</p:attrName>
                                        </p:attrNameLst>
                                      </p:cBhvr>
                                      <p:tavLst>
                                        <p:tav tm="0">
                                          <p:val>
                                            <p:strVal val="#ppt_x"/>
                                          </p:val>
                                        </p:tav>
                                        <p:tav tm="100000">
                                          <p:val>
                                            <p:strVal val="#ppt_x"/>
                                          </p:val>
                                        </p:tav>
                                      </p:tavLst>
                                    </p:anim>
                                    <p:anim calcmode="lin" valueType="num">
                                      <p:cBhvr>
                                        <p:cTn id="26" dur="1000" fill="hold"/>
                                        <p:tgtEl>
                                          <p:spTgt spid="369"/>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74"/>
                                        </p:tgtEl>
                                        <p:attrNameLst>
                                          <p:attrName>style.visibility</p:attrName>
                                        </p:attrNameLst>
                                      </p:cBhvr>
                                      <p:to>
                                        <p:strVal val="visible"/>
                                      </p:to>
                                    </p:set>
                                    <p:animEffect transition="in" filter="fade">
                                      <p:cBhvr>
                                        <p:cTn id="31" dur="1000"/>
                                        <p:tgtEl>
                                          <p:spTgt spid="374"/>
                                        </p:tgtEl>
                                      </p:cBhvr>
                                    </p:animEffect>
                                    <p:anim calcmode="lin" valueType="num">
                                      <p:cBhvr>
                                        <p:cTn id="32" dur="1000" fill="hold"/>
                                        <p:tgtEl>
                                          <p:spTgt spid="374"/>
                                        </p:tgtEl>
                                        <p:attrNameLst>
                                          <p:attrName>ppt_x</p:attrName>
                                        </p:attrNameLst>
                                      </p:cBhvr>
                                      <p:tavLst>
                                        <p:tav tm="0">
                                          <p:val>
                                            <p:strVal val="#ppt_x"/>
                                          </p:val>
                                        </p:tav>
                                        <p:tav tm="100000">
                                          <p:val>
                                            <p:strVal val="#ppt_x"/>
                                          </p:val>
                                        </p:tav>
                                      </p:tavLst>
                                    </p:anim>
                                    <p:anim calcmode="lin" valueType="num">
                                      <p:cBhvr>
                                        <p:cTn id="33" dur="1000" fill="hold"/>
                                        <p:tgtEl>
                                          <p:spTgt spid="374"/>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72"/>
                                        </p:tgtEl>
                                        <p:attrNameLst>
                                          <p:attrName>style.visibility</p:attrName>
                                        </p:attrNameLst>
                                      </p:cBhvr>
                                      <p:to>
                                        <p:strVal val="visible"/>
                                      </p:to>
                                    </p:set>
                                    <p:animEffect transition="in" filter="fade">
                                      <p:cBhvr>
                                        <p:cTn id="36" dur="1000"/>
                                        <p:tgtEl>
                                          <p:spTgt spid="372"/>
                                        </p:tgtEl>
                                      </p:cBhvr>
                                    </p:animEffect>
                                    <p:anim calcmode="lin" valueType="num">
                                      <p:cBhvr>
                                        <p:cTn id="37" dur="1000" fill="hold"/>
                                        <p:tgtEl>
                                          <p:spTgt spid="372"/>
                                        </p:tgtEl>
                                        <p:attrNameLst>
                                          <p:attrName>ppt_x</p:attrName>
                                        </p:attrNameLst>
                                      </p:cBhvr>
                                      <p:tavLst>
                                        <p:tav tm="0">
                                          <p:val>
                                            <p:strVal val="#ppt_x"/>
                                          </p:val>
                                        </p:tav>
                                        <p:tav tm="100000">
                                          <p:val>
                                            <p:strVal val="#ppt_x"/>
                                          </p:val>
                                        </p:tav>
                                      </p:tavLst>
                                    </p:anim>
                                    <p:anim calcmode="lin" valueType="num">
                                      <p:cBhvr>
                                        <p:cTn id="38" dur="1000" fill="hold"/>
                                        <p:tgtEl>
                                          <p:spTgt spid="37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77"/>
                                        </p:tgtEl>
                                        <p:attrNameLst>
                                          <p:attrName>style.visibility</p:attrName>
                                        </p:attrNameLst>
                                      </p:cBhvr>
                                      <p:to>
                                        <p:strVal val="visible"/>
                                      </p:to>
                                    </p:set>
                                    <p:animEffect transition="in" filter="fade">
                                      <p:cBhvr>
                                        <p:cTn id="43" dur="1000"/>
                                        <p:tgtEl>
                                          <p:spTgt spid="377"/>
                                        </p:tgtEl>
                                      </p:cBhvr>
                                    </p:animEffect>
                                    <p:anim calcmode="lin" valueType="num">
                                      <p:cBhvr>
                                        <p:cTn id="44" dur="1000" fill="hold"/>
                                        <p:tgtEl>
                                          <p:spTgt spid="377"/>
                                        </p:tgtEl>
                                        <p:attrNameLst>
                                          <p:attrName>ppt_x</p:attrName>
                                        </p:attrNameLst>
                                      </p:cBhvr>
                                      <p:tavLst>
                                        <p:tav tm="0">
                                          <p:val>
                                            <p:strVal val="#ppt_x"/>
                                          </p:val>
                                        </p:tav>
                                        <p:tav tm="100000">
                                          <p:val>
                                            <p:strVal val="#ppt_x"/>
                                          </p:val>
                                        </p:tav>
                                      </p:tavLst>
                                    </p:anim>
                                    <p:anim calcmode="lin" valueType="num">
                                      <p:cBhvr>
                                        <p:cTn id="45" dur="1000" fill="hold"/>
                                        <p:tgtEl>
                                          <p:spTgt spid="37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75"/>
                                        </p:tgtEl>
                                        <p:attrNameLst>
                                          <p:attrName>style.visibility</p:attrName>
                                        </p:attrNameLst>
                                      </p:cBhvr>
                                      <p:to>
                                        <p:strVal val="visible"/>
                                      </p:to>
                                    </p:set>
                                    <p:animEffect transition="in" filter="fade">
                                      <p:cBhvr>
                                        <p:cTn id="48" dur="1000"/>
                                        <p:tgtEl>
                                          <p:spTgt spid="375"/>
                                        </p:tgtEl>
                                      </p:cBhvr>
                                    </p:animEffect>
                                    <p:anim calcmode="lin" valueType="num">
                                      <p:cBhvr>
                                        <p:cTn id="49" dur="1000" fill="hold"/>
                                        <p:tgtEl>
                                          <p:spTgt spid="375"/>
                                        </p:tgtEl>
                                        <p:attrNameLst>
                                          <p:attrName>ppt_x</p:attrName>
                                        </p:attrNameLst>
                                      </p:cBhvr>
                                      <p:tavLst>
                                        <p:tav tm="0">
                                          <p:val>
                                            <p:strVal val="#ppt_x"/>
                                          </p:val>
                                        </p:tav>
                                        <p:tav tm="100000">
                                          <p:val>
                                            <p:strVal val="#ppt_x"/>
                                          </p:val>
                                        </p:tav>
                                      </p:tavLst>
                                    </p:anim>
                                    <p:anim calcmode="lin" valueType="num">
                                      <p:cBhvr>
                                        <p:cTn id="50" dur="1000" fill="hold"/>
                                        <p:tgtEl>
                                          <p:spTgt spid="375"/>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 grpId="0"/>
      <p:bldP spid="367" grpId="0"/>
      <p:bldP spid="369" grpId="0"/>
      <p:bldP spid="371" grpId="0"/>
      <p:bldP spid="372" grpId="0"/>
      <p:bldP spid="374" grpId="0"/>
      <p:bldP spid="375" grpId="0"/>
      <p:bldP spid="377"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102"/>
        <p:cNvGrpSpPr/>
        <p:nvPr/>
      </p:nvGrpSpPr>
      <p:grpSpPr>
        <a:xfrm>
          <a:off x="0" y="0"/>
          <a:ext cx="0" cy="0"/>
          <a:chOff x="0" y="0"/>
          <a:chExt cx="0" cy="0"/>
        </a:xfrm>
      </p:grpSpPr>
      <p:sp>
        <p:nvSpPr>
          <p:cNvPr id="1103" name="Google Shape;1103;p48"/>
          <p:cNvSpPr txBox="1">
            <a:spLocks noGrp="1"/>
          </p:cNvSpPr>
          <p:nvPr>
            <p:ph type="title"/>
          </p:nvPr>
        </p:nvSpPr>
        <p:spPr>
          <a:xfrm>
            <a:off x="2254625" y="1725300"/>
            <a:ext cx="4634700" cy="1692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smtClean="0">
                <a:latin typeface="Baloo" panose="03080902040302020200" pitchFamily="66" charset="0"/>
                <a:cs typeface="Baloo" panose="03080902040302020200" pitchFamily="66" charset="0"/>
              </a:rPr>
              <a:t>MỞ ĐẦU</a:t>
            </a:r>
            <a:endParaRPr dirty="0">
              <a:latin typeface="Baloo" panose="03080902040302020200" pitchFamily="66" charset="0"/>
              <a:cs typeface="Baloo" panose="03080902040302020200" pitchFamily="66"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84"/>
        <p:cNvGrpSpPr/>
        <p:nvPr/>
      </p:nvGrpSpPr>
      <p:grpSpPr>
        <a:xfrm>
          <a:off x="0" y="0"/>
          <a:ext cx="0" cy="0"/>
          <a:chOff x="0" y="0"/>
          <a:chExt cx="0" cy="0"/>
        </a:xfrm>
      </p:grpSpPr>
      <p:sp>
        <p:nvSpPr>
          <p:cNvPr id="985" name="Google Shape;985;p44"/>
          <p:cNvSpPr txBox="1">
            <a:spLocks noGrp="1"/>
          </p:cNvSpPr>
          <p:nvPr>
            <p:ph type="ctrTitle"/>
          </p:nvPr>
        </p:nvSpPr>
        <p:spPr>
          <a:xfrm>
            <a:off x="330065" y="440932"/>
            <a:ext cx="3666900" cy="9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b="1" dirty="0" smtClean="0">
                <a:solidFill>
                  <a:schemeClr val="dk1"/>
                </a:solidFill>
                <a:latin typeface="Arima Madurai ExtraBold" panose="00000900000000000000" pitchFamily="2" charset="0"/>
                <a:cs typeface="Arima Madurai ExtraBold" panose="00000900000000000000" pitchFamily="2" charset="0"/>
              </a:rPr>
              <a:t>TÍNH CẤP THIẾT</a:t>
            </a:r>
            <a:endParaRPr b="1" dirty="0">
              <a:solidFill>
                <a:schemeClr val="dk1"/>
              </a:solidFill>
              <a:latin typeface="Arima Madurai ExtraBold" panose="00000900000000000000" pitchFamily="2" charset="0"/>
              <a:cs typeface="Arima Madurai ExtraBold" panose="00000900000000000000" pitchFamily="2" charset="0"/>
            </a:endParaRPr>
          </a:p>
        </p:txBody>
      </p:sp>
      <p:grpSp>
        <p:nvGrpSpPr>
          <p:cNvPr id="986" name="Google Shape;986;p44"/>
          <p:cNvGrpSpPr/>
          <p:nvPr/>
        </p:nvGrpSpPr>
        <p:grpSpPr>
          <a:xfrm>
            <a:off x="1390467" y="1059322"/>
            <a:ext cx="7205871" cy="3760185"/>
            <a:chOff x="1392538" y="1110400"/>
            <a:chExt cx="7205871" cy="3760185"/>
          </a:xfrm>
        </p:grpSpPr>
        <p:sp>
          <p:nvSpPr>
            <p:cNvPr id="987" name="Google Shape;987;p44"/>
            <p:cNvSpPr/>
            <p:nvPr/>
          </p:nvSpPr>
          <p:spPr>
            <a:xfrm rot="10800000">
              <a:off x="3456642" y="2225615"/>
              <a:ext cx="1115100" cy="1115100"/>
            </a:xfrm>
            <a:prstGeom prst="snip1Rect">
              <a:avLst>
                <a:gd name="adj" fmla="val 41761"/>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44"/>
            <p:cNvSpPr/>
            <p:nvPr/>
          </p:nvSpPr>
          <p:spPr>
            <a:xfrm>
              <a:off x="3456642" y="1110400"/>
              <a:ext cx="1114335" cy="1115100"/>
            </a:xfrm>
            <a:prstGeom prst="snip1Rect">
              <a:avLst>
                <a:gd name="adj" fmla="val 40379"/>
              </a:avLst>
            </a:pr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44"/>
            <p:cNvSpPr/>
            <p:nvPr/>
          </p:nvSpPr>
          <p:spPr>
            <a:xfrm rot="16200000">
              <a:off x="4539726" y="811901"/>
              <a:ext cx="911496" cy="7205871"/>
            </a:xfrm>
            <a:prstGeom prst="snip1Rect">
              <a:avLst>
                <a:gd name="adj" fmla="val 41221"/>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44"/>
            <p:cNvSpPr/>
            <p:nvPr/>
          </p:nvSpPr>
          <p:spPr>
            <a:xfrm>
              <a:off x="4570977" y="2225558"/>
              <a:ext cx="1115100" cy="1115100"/>
            </a:xfrm>
            <a:prstGeom prst="snip1Rect">
              <a:avLst>
                <a:gd name="adj" fmla="val 397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91" name="Google Shape;991;p44"/>
          <p:cNvSpPr txBox="1">
            <a:spLocks noGrp="1"/>
          </p:cNvSpPr>
          <p:nvPr>
            <p:ph type="subTitle" idx="4294967295"/>
          </p:nvPr>
        </p:nvSpPr>
        <p:spPr>
          <a:xfrm>
            <a:off x="5808960" y="2431107"/>
            <a:ext cx="3201690" cy="565200"/>
          </a:xfrm>
          <a:prstGeom prst="rect">
            <a:avLst/>
          </a:prstGeom>
        </p:spPr>
        <p:txBody>
          <a:bodyPr spcFirstLastPara="1" wrap="square" lIns="91425" tIns="91425" rIns="91425" bIns="91425" anchor="t" anchorCtr="0">
            <a:noAutofit/>
          </a:bodyPr>
          <a:lstStyle/>
          <a:p>
            <a:pPr marL="0" lvl="0" indent="0">
              <a:lnSpc>
                <a:spcPct val="100000"/>
              </a:lnSpc>
              <a:buNone/>
            </a:pPr>
            <a:r>
              <a:rPr lang="vi-VN" sz="1400" dirty="0" smtClean="0">
                <a:solidFill>
                  <a:srgbClr val="FFFFFF"/>
                </a:solidFill>
                <a:latin typeface="Arima Madurai Medium" panose="00000600000000000000" pitchFamily="2" charset="0"/>
                <a:cs typeface="Arima Madurai Medium" panose="00000600000000000000" pitchFamily="2" charset="0"/>
              </a:rPr>
              <a:t>Thực trạng, diễn biến của vấn đề vay nợ nước ngoài dần trở nên phức tạp và khó kiểm soát hơn bao giờ hết.</a:t>
            </a:r>
            <a:endParaRPr lang="vi-VN" sz="1400" dirty="0">
              <a:solidFill>
                <a:srgbClr val="FFFFFF"/>
              </a:solidFill>
              <a:latin typeface="Arima Madurai Medium" panose="00000600000000000000" pitchFamily="2" charset="0"/>
              <a:cs typeface="Arima Madurai Medium" panose="00000600000000000000" pitchFamily="2" charset="0"/>
            </a:endParaRPr>
          </a:p>
        </p:txBody>
      </p:sp>
      <p:sp>
        <p:nvSpPr>
          <p:cNvPr id="992" name="Google Shape;992;p44"/>
          <p:cNvSpPr txBox="1">
            <a:spLocks noGrp="1"/>
          </p:cNvSpPr>
          <p:nvPr>
            <p:ph type="subTitle" idx="4294967295"/>
          </p:nvPr>
        </p:nvSpPr>
        <p:spPr>
          <a:xfrm>
            <a:off x="4694209" y="1420205"/>
            <a:ext cx="4096402" cy="484166"/>
          </a:xfrm>
          <a:prstGeom prst="rect">
            <a:avLst/>
          </a:prstGeom>
        </p:spPr>
        <p:txBody>
          <a:bodyPr spcFirstLastPara="1" wrap="square" lIns="91425" tIns="91425" rIns="91425" bIns="91425" anchor="t" anchorCtr="0">
            <a:noAutofit/>
          </a:bodyPr>
          <a:lstStyle/>
          <a:p>
            <a:pPr marL="0" lvl="0" indent="0">
              <a:lnSpc>
                <a:spcPct val="100000"/>
              </a:lnSpc>
              <a:buNone/>
            </a:pPr>
            <a:r>
              <a:rPr lang="vi-VN" sz="1400" dirty="0" smtClean="0">
                <a:solidFill>
                  <a:srgbClr val="FFFFFF"/>
                </a:solidFill>
                <a:latin typeface="Arima Madurai Medium" panose="00000600000000000000" pitchFamily="2" charset="0"/>
                <a:cs typeface="Arima Madurai Medium" panose="00000600000000000000" pitchFamily="2" charset="0"/>
              </a:rPr>
              <a:t>Việc huy động tối đa nguồn nội lực và sử dụng vốn vay nước ngoài ngày càng được quan tâm.</a:t>
            </a:r>
            <a:endParaRPr lang="vi-VN" sz="1400" dirty="0">
              <a:solidFill>
                <a:srgbClr val="FFFFFF"/>
              </a:solidFill>
              <a:latin typeface="Arima Madurai Medium" panose="00000600000000000000" pitchFamily="2" charset="0"/>
              <a:cs typeface="Arima Madurai Medium" panose="00000600000000000000" pitchFamily="2" charset="0"/>
            </a:endParaRPr>
          </a:p>
        </p:txBody>
      </p:sp>
      <p:sp>
        <p:nvSpPr>
          <p:cNvPr id="996" name="Google Shape;996;p44"/>
          <p:cNvSpPr txBox="1">
            <a:spLocks noGrp="1"/>
          </p:cNvSpPr>
          <p:nvPr>
            <p:ph type="ctrTitle" idx="4294967295"/>
          </p:nvPr>
        </p:nvSpPr>
        <p:spPr>
          <a:xfrm>
            <a:off x="27578" y="2433854"/>
            <a:ext cx="3398800" cy="581482"/>
          </a:xfrm>
          <a:prstGeom prst="rect">
            <a:avLst/>
          </a:prstGeom>
        </p:spPr>
        <p:txBody>
          <a:bodyPr spcFirstLastPara="1" wrap="square" lIns="91425" tIns="91425" rIns="91425" bIns="91425" anchor="ctr" anchorCtr="0">
            <a:noAutofit/>
          </a:bodyPr>
          <a:lstStyle/>
          <a:p>
            <a:pPr lvl="0" algn="r"/>
            <a:r>
              <a:rPr lang="vi-VN" sz="1600" dirty="0" smtClean="0">
                <a:latin typeface="Arima Madurai Medium" panose="00000600000000000000" pitchFamily="2" charset="0"/>
                <a:cs typeface="Arima Madurai Medium" panose="00000600000000000000" pitchFamily="2" charset="0"/>
              </a:rPr>
              <a:t>Vốn nước ngoài là một nhân tố cực kỳ quan trọng và cần thiết ở bất kì một nước đang phát triển nào.</a:t>
            </a:r>
            <a:endParaRPr lang="vi-VN" sz="1600" dirty="0">
              <a:latin typeface="Arima Madurai Medium" panose="00000600000000000000" pitchFamily="2" charset="0"/>
              <a:ea typeface="Advent Pro Medium"/>
              <a:cs typeface="Arima Madurai Medium" panose="00000600000000000000" pitchFamily="2" charset="0"/>
              <a:sym typeface="Advent Pro Medium"/>
            </a:endParaRPr>
          </a:p>
        </p:txBody>
      </p:sp>
      <p:sp>
        <p:nvSpPr>
          <p:cNvPr id="997" name="Google Shape;997;p44"/>
          <p:cNvSpPr txBox="1">
            <a:spLocks noGrp="1"/>
          </p:cNvSpPr>
          <p:nvPr>
            <p:ph type="ctrTitle" idx="4294967295"/>
          </p:nvPr>
        </p:nvSpPr>
        <p:spPr>
          <a:xfrm>
            <a:off x="3743551" y="2526207"/>
            <a:ext cx="552142" cy="470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dirty="0" smtClean="0">
                <a:solidFill>
                  <a:schemeClr val="lt2"/>
                </a:solidFill>
              </a:rPr>
              <a:t>02</a:t>
            </a:r>
            <a:endParaRPr sz="2400" dirty="0">
              <a:solidFill>
                <a:schemeClr val="lt2"/>
              </a:solidFill>
              <a:latin typeface="Advent Pro Medium"/>
              <a:ea typeface="Advent Pro Medium"/>
              <a:cs typeface="Advent Pro Medium"/>
              <a:sym typeface="Advent Pro Medium"/>
            </a:endParaRPr>
          </a:p>
        </p:txBody>
      </p:sp>
      <p:grpSp>
        <p:nvGrpSpPr>
          <p:cNvPr id="1006" name="Google Shape;1006;p44"/>
          <p:cNvGrpSpPr/>
          <p:nvPr/>
        </p:nvGrpSpPr>
        <p:grpSpPr>
          <a:xfrm rot="2572454">
            <a:off x="191101" y="3983747"/>
            <a:ext cx="832242" cy="760021"/>
            <a:chOff x="860940" y="2746477"/>
            <a:chExt cx="371883" cy="365691"/>
          </a:xfrm>
        </p:grpSpPr>
        <p:sp>
          <p:nvSpPr>
            <p:cNvPr id="1007" name="Google Shape;1007;p44"/>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44"/>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44"/>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44"/>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44"/>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 name="Google Shape;997;p44"/>
          <p:cNvSpPr txBox="1">
            <a:spLocks/>
          </p:cNvSpPr>
          <p:nvPr/>
        </p:nvSpPr>
        <p:spPr>
          <a:xfrm>
            <a:off x="3775818" y="1534089"/>
            <a:ext cx="552142" cy="470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1pPr>
            <a:lvl2pPr marR="0" lvl="1"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2pPr>
            <a:lvl3pPr marR="0" lvl="2"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3pPr>
            <a:lvl4pPr marR="0" lvl="3"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4pPr>
            <a:lvl5pPr marR="0" lvl="4"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5pPr>
            <a:lvl6pPr marR="0" lvl="5"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6pPr>
            <a:lvl7pPr marR="0" lvl="6"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7pPr>
            <a:lvl8pPr marR="0" lvl="7"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8pPr>
            <a:lvl9pPr marR="0" lvl="8"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9pPr>
          </a:lstStyle>
          <a:p>
            <a:r>
              <a:rPr lang="en" sz="2400" dirty="0" smtClean="0">
                <a:solidFill>
                  <a:schemeClr val="accent5"/>
                </a:solidFill>
              </a:rPr>
              <a:t>01</a:t>
            </a:r>
            <a:endParaRPr lang="en" sz="2400" dirty="0">
              <a:solidFill>
                <a:schemeClr val="accent5"/>
              </a:solidFill>
              <a:latin typeface="Advent Pro Medium"/>
              <a:ea typeface="Advent Pro Medium"/>
              <a:cs typeface="Advent Pro Medium"/>
              <a:sym typeface="Advent Pro Medium"/>
            </a:endParaRPr>
          </a:p>
        </p:txBody>
      </p:sp>
      <p:sp>
        <p:nvSpPr>
          <p:cNvPr id="62" name="Google Shape;997;p44"/>
          <p:cNvSpPr txBox="1">
            <a:spLocks/>
          </p:cNvSpPr>
          <p:nvPr/>
        </p:nvSpPr>
        <p:spPr>
          <a:xfrm>
            <a:off x="4857886" y="2543513"/>
            <a:ext cx="552142" cy="470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1pPr>
            <a:lvl2pPr marR="0" lvl="1"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2pPr>
            <a:lvl3pPr marR="0" lvl="2"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3pPr>
            <a:lvl4pPr marR="0" lvl="3"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4pPr>
            <a:lvl5pPr marR="0" lvl="4"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5pPr>
            <a:lvl6pPr marR="0" lvl="5"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6pPr>
            <a:lvl7pPr marR="0" lvl="6"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7pPr>
            <a:lvl8pPr marR="0" lvl="7"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8pPr>
            <a:lvl9pPr marR="0" lvl="8"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9pPr>
          </a:lstStyle>
          <a:p>
            <a:r>
              <a:rPr lang="en" sz="2400" dirty="0" smtClean="0">
                <a:solidFill>
                  <a:schemeClr val="lt2"/>
                </a:solidFill>
              </a:rPr>
              <a:t>03</a:t>
            </a:r>
            <a:endParaRPr lang="en" sz="2400" dirty="0">
              <a:solidFill>
                <a:schemeClr val="lt2"/>
              </a:solidFill>
              <a:latin typeface="Advent Pro Medium"/>
              <a:ea typeface="Advent Pro Medium"/>
              <a:cs typeface="Advent Pro Medium"/>
              <a:sym typeface="Advent Pro Medium"/>
            </a:endParaRPr>
          </a:p>
        </p:txBody>
      </p:sp>
      <p:sp>
        <p:nvSpPr>
          <p:cNvPr id="2" name="TextBox 1"/>
          <p:cNvSpPr txBox="1"/>
          <p:nvPr/>
        </p:nvSpPr>
        <p:spPr>
          <a:xfrm>
            <a:off x="1829938" y="4004365"/>
            <a:ext cx="6792313" cy="738664"/>
          </a:xfrm>
          <a:prstGeom prst="rect">
            <a:avLst/>
          </a:prstGeom>
          <a:noFill/>
        </p:spPr>
        <p:txBody>
          <a:bodyPr wrap="square" rtlCol="0">
            <a:spAutoFit/>
          </a:bodyPr>
          <a:lstStyle/>
          <a:p>
            <a:r>
              <a:rPr lang="vi-VN" b="1" dirty="0" smtClean="0">
                <a:solidFill>
                  <a:srgbClr val="C00000"/>
                </a:solidFill>
                <a:latin typeface="Arima Madurai Medium" panose="00000600000000000000" pitchFamily="2" charset="0"/>
                <a:cs typeface="Arima Madurai Medium" panose="00000600000000000000" pitchFamily="2" charset="0"/>
              </a:rPr>
              <a:t>Vì vậy cần phải nghiên cứu thực trạng, tình hình cơ cấu và quy mô vay nợ nước ngoài của Việt Nam để có cái nhìn rõ r</a:t>
            </a:r>
            <a:r>
              <a:rPr lang="en-US" b="1" dirty="0">
                <a:solidFill>
                  <a:srgbClr val="C00000"/>
                </a:solidFill>
                <a:latin typeface="Arima Madurai Medium" panose="00000600000000000000" pitchFamily="2" charset="0"/>
                <a:cs typeface="Arima Madurai Medium" panose="00000600000000000000" pitchFamily="2" charset="0"/>
              </a:rPr>
              <a:t>à</a:t>
            </a:r>
            <a:r>
              <a:rPr lang="vi-VN" b="1" dirty="0" smtClean="0">
                <a:solidFill>
                  <a:srgbClr val="C00000"/>
                </a:solidFill>
                <a:latin typeface="Arima Madurai Medium" panose="00000600000000000000" pitchFamily="2" charset="0"/>
                <a:cs typeface="Arima Madurai Medium" panose="00000600000000000000" pitchFamily="2" charset="0"/>
              </a:rPr>
              <a:t>ng, khách quan </a:t>
            </a:r>
          </a:p>
          <a:p>
            <a:r>
              <a:rPr lang="vi-VN" b="1" dirty="0" smtClean="0">
                <a:solidFill>
                  <a:srgbClr val="C00000"/>
                </a:solidFill>
                <a:latin typeface="Arima Madurai Medium" panose="00000600000000000000" pitchFamily="2" charset="0"/>
                <a:cs typeface="Arima Madurai Medium" panose="00000600000000000000" pitchFamily="2" charset="0"/>
              </a:rPr>
              <a:t>-&gt; Biện pháp cải thiện</a:t>
            </a:r>
            <a:r>
              <a:rPr lang="en-US" b="1" dirty="0" smtClean="0">
                <a:solidFill>
                  <a:srgbClr val="C00000"/>
                </a:solidFill>
                <a:latin typeface="Arima Madurai Medium" panose="00000600000000000000" pitchFamily="2" charset="0"/>
                <a:cs typeface="Arima Madurai Medium" panose="00000600000000000000" pitchFamily="2" charset="0"/>
              </a:rPr>
              <a:t>, </a:t>
            </a:r>
            <a:r>
              <a:rPr lang="en-US" b="1" dirty="0" err="1" smtClean="0">
                <a:solidFill>
                  <a:srgbClr val="C00000"/>
                </a:solidFill>
                <a:latin typeface="Arima Madurai Medium" panose="00000600000000000000" pitchFamily="2" charset="0"/>
                <a:cs typeface="Arima Madurai Medium" panose="00000600000000000000" pitchFamily="2" charset="0"/>
              </a:rPr>
              <a:t>sử</a:t>
            </a:r>
            <a:r>
              <a:rPr lang="en-US" b="1" dirty="0" smtClean="0">
                <a:solidFill>
                  <a:srgbClr val="C00000"/>
                </a:solidFill>
                <a:latin typeface="Arima Madurai Medium" panose="00000600000000000000" pitchFamily="2" charset="0"/>
                <a:cs typeface="Arima Madurai Medium" panose="00000600000000000000" pitchFamily="2" charset="0"/>
              </a:rPr>
              <a:t> </a:t>
            </a:r>
            <a:r>
              <a:rPr lang="en-US" b="1" dirty="0" err="1" smtClean="0">
                <a:solidFill>
                  <a:srgbClr val="C00000"/>
                </a:solidFill>
                <a:latin typeface="Arima Madurai Medium" panose="00000600000000000000" pitchFamily="2" charset="0"/>
                <a:cs typeface="Arima Madurai Medium" panose="00000600000000000000" pitchFamily="2" charset="0"/>
              </a:rPr>
              <a:t>dụng</a:t>
            </a:r>
            <a:r>
              <a:rPr lang="en-US" b="1" dirty="0" smtClean="0">
                <a:solidFill>
                  <a:srgbClr val="C00000"/>
                </a:solidFill>
                <a:latin typeface="Arima Madurai Medium" panose="00000600000000000000" pitchFamily="2" charset="0"/>
                <a:cs typeface="Arima Madurai Medium" panose="00000600000000000000" pitchFamily="2" charset="0"/>
              </a:rPr>
              <a:t> </a:t>
            </a:r>
            <a:r>
              <a:rPr lang="en-US" b="1" dirty="0" err="1" smtClean="0">
                <a:solidFill>
                  <a:srgbClr val="C00000"/>
                </a:solidFill>
                <a:latin typeface="Arima Madurai Medium" panose="00000600000000000000" pitchFamily="2" charset="0"/>
                <a:cs typeface="Arima Madurai Medium" panose="00000600000000000000" pitchFamily="2" charset="0"/>
              </a:rPr>
              <a:t>nợ</a:t>
            </a:r>
            <a:r>
              <a:rPr lang="en-US" b="1" dirty="0" smtClean="0">
                <a:solidFill>
                  <a:srgbClr val="C00000"/>
                </a:solidFill>
                <a:latin typeface="Arima Madurai Medium" panose="00000600000000000000" pitchFamily="2" charset="0"/>
                <a:cs typeface="Arima Madurai Medium" panose="00000600000000000000" pitchFamily="2" charset="0"/>
              </a:rPr>
              <a:t> </a:t>
            </a:r>
            <a:r>
              <a:rPr lang="en-US" b="1" dirty="0" err="1" smtClean="0">
                <a:solidFill>
                  <a:srgbClr val="C00000"/>
                </a:solidFill>
                <a:latin typeface="Arima Madurai Medium" panose="00000600000000000000" pitchFamily="2" charset="0"/>
                <a:cs typeface="Arima Madurai Medium" panose="00000600000000000000" pitchFamily="2" charset="0"/>
              </a:rPr>
              <a:t>vay</a:t>
            </a:r>
            <a:r>
              <a:rPr lang="en-US" b="1" dirty="0" smtClean="0">
                <a:solidFill>
                  <a:srgbClr val="C00000"/>
                </a:solidFill>
                <a:latin typeface="Arima Madurai Medium" panose="00000600000000000000" pitchFamily="2" charset="0"/>
                <a:cs typeface="Arima Madurai Medium" panose="00000600000000000000" pitchFamily="2" charset="0"/>
              </a:rPr>
              <a:t> </a:t>
            </a:r>
            <a:r>
              <a:rPr lang="en-US" b="1" dirty="0" err="1" smtClean="0">
                <a:solidFill>
                  <a:srgbClr val="C00000"/>
                </a:solidFill>
                <a:latin typeface="Arima Madurai Medium" panose="00000600000000000000" pitchFamily="2" charset="0"/>
                <a:cs typeface="Arima Madurai Medium" panose="00000600000000000000" pitchFamily="2" charset="0"/>
              </a:rPr>
              <a:t>nước</a:t>
            </a:r>
            <a:r>
              <a:rPr lang="en-US" b="1" dirty="0" smtClean="0">
                <a:solidFill>
                  <a:srgbClr val="C00000"/>
                </a:solidFill>
                <a:latin typeface="Arima Madurai Medium" panose="00000600000000000000" pitchFamily="2" charset="0"/>
                <a:cs typeface="Arima Madurai Medium" panose="00000600000000000000" pitchFamily="2" charset="0"/>
              </a:rPr>
              <a:t> </a:t>
            </a:r>
            <a:r>
              <a:rPr lang="en-US" b="1" dirty="0" err="1" smtClean="0">
                <a:solidFill>
                  <a:srgbClr val="C00000"/>
                </a:solidFill>
                <a:latin typeface="Arima Madurai Medium" panose="00000600000000000000" pitchFamily="2" charset="0"/>
                <a:cs typeface="Arima Madurai Medium" panose="00000600000000000000" pitchFamily="2" charset="0"/>
              </a:rPr>
              <a:t>ngoài</a:t>
            </a:r>
            <a:r>
              <a:rPr lang="vi-VN" b="1" dirty="0" smtClean="0">
                <a:solidFill>
                  <a:srgbClr val="C00000"/>
                </a:solidFill>
                <a:latin typeface="Arima Madurai Medium" panose="00000600000000000000" pitchFamily="2" charset="0"/>
                <a:cs typeface="Arima Madurai Medium" panose="00000600000000000000" pitchFamily="2" charset="0"/>
              </a:rPr>
              <a:t> phù hợp</a:t>
            </a:r>
            <a:endParaRPr lang="vi-VN" b="1" dirty="0">
              <a:solidFill>
                <a:srgbClr val="C00000"/>
              </a:solidFill>
              <a:latin typeface="Arima Madurai Medium" panose="00000600000000000000" pitchFamily="2" charset="0"/>
              <a:cs typeface="Arima Madurai Medium" panose="000006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circle(in)">
                                      <p:cBhvr>
                                        <p:cTn id="7" dur="2000"/>
                                        <p:tgtEl>
                                          <p:spTgt spid="61"/>
                                        </p:tgtEl>
                                      </p:cBhvr>
                                    </p:animEffect>
                                  </p:childTnLst>
                                </p:cTn>
                              </p:par>
                              <p:par>
                                <p:cTn id="8" presetID="6" presetClass="entr" presetSubtype="16" fill="hold" nodeType="withEffect">
                                  <p:stCondLst>
                                    <p:cond delay="0"/>
                                  </p:stCondLst>
                                  <p:childTnLst>
                                    <p:set>
                                      <p:cBhvr>
                                        <p:cTn id="9" dur="1" fill="hold">
                                          <p:stCondLst>
                                            <p:cond delay="0"/>
                                          </p:stCondLst>
                                        </p:cTn>
                                        <p:tgtEl>
                                          <p:spTgt spid="992">
                                            <p:txEl>
                                              <p:pRg st="0" end="0"/>
                                            </p:txEl>
                                          </p:spTgt>
                                        </p:tgtEl>
                                        <p:attrNameLst>
                                          <p:attrName>style.visibility</p:attrName>
                                        </p:attrNameLst>
                                      </p:cBhvr>
                                      <p:to>
                                        <p:strVal val="visible"/>
                                      </p:to>
                                    </p:set>
                                    <p:animEffect transition="in" filter="circle(in)">
                                      <p:cBhvr>
                                        <p:cTn id="10" dur="2000"/>
                                        <p:tgtEl>
                                          <p:spTgt spid="99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997"/>
                                        </p:tgtEl>
                                        <p:attrNameLst>
                                          <p:attrName>style.visibility</p:attrName>
                                        </p:attrNameLst>
                                      </p:cBhvr>
                                      <p:to>
                                        <p:strVal val="visible"/>
                                      </p:to>
                                    </p:set>
                                    <p:animEffect transition="in" filter="circle(in)">
                                      <p:cBhvr>
                                        <p:cTn id="15" dur="2000"/>
                                        <p:tgtEl>
                                          <p:spTgt spid="997"/>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996"/>
                                        </p:tgtEl>
                                        <p:attrNameLst>
                                          <p:attrName>style.visibility</p:attrName>
                                        </p:attrNameLst>
                                      </p:cBhvr>
                                      <p:to>
                                        <p:strVal val="visible"/>
                                      </p:to>
                                    </p:set>
                                    <p:animEffect transition="in" filter="circle(in)">
                                      <p:cBhvr>
                                        <p:cTn id="18" dur="2000"/>
                                        <p:tgtEl>
                                          <p:spTgt spid="996"/>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991">
                                            <p:txEl>
                                              <p:pRg st="0" end="0"/>
                                            </p:txEl>
                                          </p:spTgt>
                                        </p:tgtEl>
                                        <p:attrNameLst>
                                          <p:attrName>style.visibility</p:attrName>
                                        </p:attrNameLst>
                                      </p:cBhvr>
                                      <p:to>
                                        <p:strVal val="visible"/>
                                      </p:to>
                                    </p:set>
                                    <p:animEffect transition="in" filter="circle(in)">
                                      <p:cBhvr>
                                        <p:cTn id="23" dur="2000"/>
                                        <p:tgtEl>
                                          <p:spTgt spid="991">
                                            <p:txEl>
                                              <p:pRg st="0" end="0"/>
                                            </p:txEl>
                                          </p:spTgt>
                                        </p:tgtEl>
                                      </p:cBhvr>
                                    </p:animEffect>
                                  </p:childTnLst>
                                </p:cTn>
                              </p:par>
                              <p:par>
                                <p:cTn id="24" presetID="6" presetClass="entr" presetSubtype="16" fill="hold" nodeType="withEffect">
                                  <p:stCondLst>
                                    <p:cond delay="0"/>
                                  </p:stCondLst>
                                  <p:childTnLst>
                                    <p:set>
                                      <p:cBhvr>
                                        <p:cTn id="25" dur="1" fill="hold">
                                          <p:stCondLst>
                                            <p:cond delay="0"/>
                                          </p:stCondLst>
                                        </p:cTn>
                                        <p:tgtEl>
                                          <p:spTgt spid="62">
                                            <p:txEl>
                                              <p:pRg st="0" end="0"/>
                                            </p:txEl>
                                          </p:spTgt>
                                        </p:tgtEl>
                                        <p:attrNameLst>
                                          <p:attrName>style.visibility</p:attrName>
                                        </p:attrNameLst>
                                      </p:cBhvr>
                                      <p:to>
                                        <p:strVal val="visible"/>
                                      </p:to>
                                    </p:set>
                                    <p:animEffect transition="in" filter="circle(in)">
                                      <p:cBhvr>
                                        <p:cTn id="26" dur="2000"/>
                                        <p:tgtEl>
                                          <p:spTgt spid="62">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1006"/>
                                        </p:tgtEl>
                                        <p:attrNameLst>
                                          <p:attrName>style.visibility</p:attrName>
                                        </p:attrNameLst>
                                      </p:cBhvr>
                                      <p:to>
                                        <p:strVal val="visible"/>
                                      </p:to>
                                    </p:set>
                                    <p:animEffect transition="in" filter="wipe(down)">
                                      <p:cBhvr>
                                        <p:cTn id="31" dur="500"/>
                                        <p:tgtEl>
                                          <p:spTgt spid="1006"/>
                                        </p:tgtEl>
                                      </p:cBhvr>
                                    </p:animEffect>
                                  </p:childTnLst>
                                </p:cTn>
                              </p:par>
                              <p:par>
                                <p:cTn id="32" presetID="22" presetClass="entr" presetSubtype="4" fill="hold" nodeType="withEffect">
                                  <p:stCondLst>
                                    <p:cond delay="0"/>
                                  </p:stCondLst>
                                  <p:childTnLst>
                                    <p:set>
                                      <p:cBhvr>
                                        <p:cTn id="33" dur="1" fill="hold">
                                          <p:stCondLst>
                                            <p:cond delay="0"/>
                                          </p:stCondLst>
                                        </p:cTn>
                                        <p:tgtEl>
                                          <p:spTgt spid="2">
                                            <p:txEl>
                                              <p:pRg st="0" end="0"/>
                                            </p:txEl>
                                          </p:spTgt>
                                        </p:tgtEl>
                                        <p:attrNameLst>
                                          <p:attrName>style.visibility</p:attrName>
                                        </p:attrNameLst>
                                      </p:cBhvr>
                                      <p:to>
                                        <p:strVal val="visible"/>
                                      </p:to>
                                    </p:set>
                                    <p:animEffect transition="in" filter="wipe(down)">
                                      <p:cBhvr>
                                        <p:cTn id="34" dur="500"/>
                                        <p:tgtEl>
                                          <p:spTgt spid="2">
                                            <p:txEl>
                                              <p:pRg st="0" end="0"/>
                                            </p:txEl>
                                          </p:spTgt>
                                        </p:tgtEl>
                                      </p:cBhvr>
                                    </p:animEffect>
                                  </p:childTnLst>
                                </p:cTn>
                              </p:par>
                              <p:par>
                                <p:cTn id="35" presetID="22" presetClass="entr" presetSubtype="4" fill="hold" nodeType="withEffect">
                                  <p:stCondLst>
                                    <p:cond delay="0"/>
                                  </p:stCondLst>
                                  <p:childTnLst>
                                    <p:set>
                                      <p:cBhvr>
                                        <p:cTn id="36" dur="1" fill="hold">
                                          <p:stCondLst>
                                            <p:cond delay="0"/>
                                          </p:stCondLst>
                                        </p:cTn>
                                        <p:tgtEl>
                                          <p:spTgt spid="2">
                                            <p:txEl>
                                              <p:pRg st="1" end="1"/>
                                            </p:txEl>
                                          </p:spTgt>
                                        </p:tgtEl>
                                        <p:attrNameLst>
                                          <p:attrName>style.visibility</p:attrName>
                                        </p:attrNameLst>
                                      </p:cBhvr>
                                      <p:to>
                                        <p:strVal val="visible"/>
                                      </p:to>
                                    </p:set>
                                    <p:animEffect transition="in" filter="wipe(down)">
                                      <p:cBhvr>
                                        <p:cTn id="3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6" grpId="0"/>
      <p:bldP spid="997" grpId="0"/>
      <p:bldP spid="6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0"/>
        <p:cNvGrpSpPr/>
        <p:nvPr/>
      </p:nvGrpSpPr>
      <p:grpSpPr>
        <a:xfrm>
          <a:off x="0" y="0"/>
          <a:ext cx="0" cy="0"/>
          <a:chOff x="0" y="0"/>
          <a:chExt cx="0" cy="0"/>
        </a:xfrm>
      </p:grpSpPr>
      <p:graphicFrame>
        <p:nvGraphicFramePr>
          <p:cNvPr id="1131" name="Google Shape;1131;p50"/>
          <p:cNvGraphicFramePr/>
          <p:nvPr>
            <p:extLst>
              <p:ext uri="{D42A27DB-BD31-4B8C-83A1-F6EECF244321}">
                <p14:modId xmlns:p14="http://schemas.microsoft.com/office/powerpoint/2010/main" val="1694062457"/>
              </p:ext>
            </p:extLst>
          </p:nvPr>
        </p:nvGraphicFramePr>
        <p:xfrm>
          <a:off x="1352550" y="1578001"/>
          <a:ext cx="7137801" cy="2882806"/>
        </p:xfrm>
        <a:graphic>
          <a:graphicData uri="http://schemas.openxmlformats.org/drawingml/2006/table">
            <a:tbl>
              <a:tblPr>
                <a:noFill/>
                <a:tableStyleId>{0D6748C5-4725-4C8B-89F2-B91D9700FF85}</a:tableStyleId>
              </a:tblPr>
              <a:tblGrid>
                <a:gridCol w="1812047"/>
                <a:gridCol w="1404836"/>
                <a:gridCol w="3920918"/>
              </a:tblGrid>
              <a:tr h="605811">
                <a:tc>
                  <a:txBody>
                    <a:bodyPr/>
                    <a:lstStyle/>
                    <a:p>
                      <a:pPr marL="0" lvl="0" indent="0" algn="r" rtl="0">
                        <a:spcBef>
                          <a:spcPts val="0"/>
                        </a:spcBef>
                        <a:spcAft>
                          <a:spcPts val="0"/>
                        </a:spcAft>
                        <a:buNone/>
                      </a:pPr>
                      <a:endParaRPr sz="1800" dirty="0">
                        <a:solidFill>
                          <a:schemeClr val="dk1"/>
                        </a:solidFill>
                        <a:latin typeface="Anton"/>
                        <a:ea typeface="Anton"/>
                        <a:cs typeface="Anton"/>
                        <a:sym typeface="Anton"/>
                      </a:endParaRPr>
                    </a:p>
                  </a:txBody>
                  <a:tcPr marL="91425" marR="274300"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r>
                        <a:rPr lang="en" sz="1800" b="1" dirty="0" smtClean="0">
                          <a:solidFill>
                            <a:schemeClr val="dk1"/>
                          </a:solidFill>
                          <a:latin typeface="Roboto" panose="02000000000000000000" pitchFamily="2" charset="0"/>
                          <a:ea typeface="Roboto" panose="02000000000000000000" pitchFamily="2" charset="0"/>
                          <a:cs typeface="Anton"/>
                          <a:sym typeface="Anton"/>
                        </a:rPr>
                        <a:t>Năm</a:t>
                      </a:r>
                      <a:endParaRPr sz="1800" b="1" dirty="0">
                        <a:solidFill>
                          <a:schemeClr val="dk1"/>
                        </a:solidFill>
                        <a:latin typeface="Roboto" panose="02000000000000000000" pitchFamily="2" charset="0"/>
                        <a:ea typeface="Roboto" panose="02000000000000000000" pitchFamily="2" charset="0"/>
                        <a:cs typeface="Anton"/>
                        <a:sym typeface="Anton"/>
                      </a:endParaRPr>
                    </a:p>
                  </a:txBody>
                  <a:tcPr marL="91425" marR="274300"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n-US" sz="1800" b="1" dirty="0" smtClean="0">
                          <a:solidFill>
                            <a:schemeClr val="lt2"/>
                          </a:solidFill>
                          <a:latin typeface="Roboto" panose="02000000000000000000" pitchFamily="2" charset="0"/>
                          <a:ea typeface="Roboto" panose="02000000000000000000" pitchFamily="2" charset="0"/>
                          <a:cs typeface="Anton"/>
                          <a:sym typeface="Anton"/>
                        </a:rPr>
                        <a:t>N</a:t>
                      </a:r>
                      <a:r>
                        <a:rPr lang="en" sz="1800" b="1" dirty="0" smtClean="0">
                          <a:solidFill>
                            <a:schemeClr val="lt2"/>
                          </a:solidFill>
                          <a:latin typeface="Roboto" panose="02000000000000000000" pitchFamily="2" charset="0"/>
                          <a:ea typeface="Roboto" panose="02000000000000000000" pitchFamily="2" charset="0"/>
                          <a:cs typeface="Anton"/>
                          <a:sym typeface="Anton"/>
                        </a:rPr>
                        <a:t>ội dung</a:t>
                      </a:r>
                      <a:endParaRPr sz="1800" b="1" dirty="0">
                        <a:solidFill>
                          <a:schemeClr val="lt2"/>
                        </a:solidFill>
                        <a:latin typeface="Roboto" panose="02000000000000000000" pitchFamily="2" charset="0"/>
                        <a:ea typeface="Roboto" panose="02000000000000000000" pitchFamily="2" charset="0"/>
                        <a:cs typeface="Anton"/>
                        <a:sym typeface="Anton"/>
                      </a:endParaRPr>
                    </a:p>
                  </a:txBody>
                  <a:tcPr marL="274300" marR="91425"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lt1"/>
                    </a:solidFill>
                  </a:tcPr>
                </a:tc>
              </a:tr>
              <a:tr h="605811">
                <a:tc>
                  <a:txBody>
                    <a:bodyPr/>
                    <a:lstStyle/>
                    <a:p>
                      <a:pPr marL="0" lvl="0" indent="0" algn="r" rtl="0">
                        <a:spcBef>
                          <a:spcPts val="0"/>
                        </a:spcBef>
                        <a:spcAft>
                          <a:spcPts val="0"/>
                        </a:spcAft>
                        <a:buNone/>
                      </a:pP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Tạ</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Thị</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Thu</a:t>
                      </a:r>
                      <a:endParaRPr sz="1800" dirty="0">
                        <a:solidFill>
                          <a:schemeClr val="accent5"/>
                        </a:solidFill>
                        <a:latin typeface="Baloo" panose="03080902040302020200" pitchFamily="66" charset="0"/>
                        <a:ea typeface="Anton"/>
                        <a:cs typeface="Baloo" panose="03080902040302020200" pitchFamily="66" charset="0"/>
                        <a:sym typeface="Anton"/>
                      </a:endParaRPr>
                    </a:p>
                  </a:txBody>
                  <a:tcPr marL="91425" marR="274300"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c>
                  <a:txBody>
                    <a:bodyPr/>
                    <a:lstStyle/>
                    <a:p>
                      <a:pPr marL="0" marR="0" lvl="0" indent="0" algn="ctr" rtl="0">
                        <a:spcBef>
                          <a:spcPts val="0"/>
                        </a:spcBef>
                        <a:spcAft>
                          <a:spcPts val="0"/>
                        </a:spcAft>
                        <a:buNone/>
                      </a:pPr>
                      <a:r>
                        <a:rPr lang="en" sz="1800" dirty="0" smtClean="0">
                          <a:solidFill>
                            <a:schemeClr val="lt2"/>
                          </a:solidFill>
                          <a:latin typeface="Baloo" panose="03080902040302020200" pitchFamily="66" charset="0"/>
                          <a:ea typeface="Anton"/>
                          <a:cs typeface="Baloo" panose="03080902040302020200" pitchFamily="66" charset="0"/>
                          <a:sym typeface="Anton"/>
                        </a:rPr>
                        <a:t>2002</a:t>
                      </a:r>
                      <a:endParaRPr sz="1800" dirty="0">
                        <a:solidFill>
                          <a:schemeClr val="lt2"/>
                        </a:solidFill>
                        <a:latin typeface="Baloo" panose="03080902040302020200" pitchFamily="66" charset="0"/>
                        <a:ea typeface="Anton"/>
                        <a:cs typeface="Baloo" panose="03080902040302020200" pitchFamily="66" charset="0"/>
                        <a:sym typeface="Anton"/>
                      </a:endParaRPr>
                    </a:p>
                  </a:txBody>
                  <a:tcPr marL="91425" marR="274300"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lt1"/>
                    </a:solidFill>
                  </a:tcPr>
                </a:tc>
                <a:tc>
                  <a:txBody>
                    <a:bodyPr/>
                    <a:lstStyle/>
                    <a:p>
                      <a:pPr marL="0" lvl="0" indent="0" algn="l" rtl="0">
                        <a:spcBef>
                          <a:spcPts val="0"/>
                        </a:spcBef>
                        <a:spcAft>
                          <a:spcPts val="0"/>
                        </a:spcAft>
                        <a:buNone/>
                      </a:pP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Một</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số</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vấn</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đề</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về</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chiến</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lược</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vay</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trả</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nợ</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nước</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ngoài</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ở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Việt</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Nam” </a:t>
                      </a:r>
                      <a:endParaRPr dirty="0">
                        <a:solidFill>
                          <a:schemeClr val="accent5"/>
                        </a:solidFill>
                        <a:latin typeface="Baloo" panose="03080902040302020200" pitchFamily="66" charset="0"/>
                        <a:ea typeface="Roboto Light"/>
                        <a:cs typeface="Baloo" panose="03080902040302020200" pitchFamily="66" charset="0"/>
                        <a:sym typeface="Roboto Light"/>
                      </a:endParaRPr>
                    </a:p>
                  </a:txBody>
                  <a:tcPr marL="274300" marR="91425"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r>
              <a:tr h="842647">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en" sz="1400" dirty="0" smtClean="0">
                          <a:solidFill>
                            <a:schemeClr val="dk1"/>
                          </a:solidFill>
                          <a:latin typeface="Baloo" panose="03080902040302020200" pitchFamily="66" charset="0"/>
                          <a:ea typeface="Anton"/>
                          <a:cs typeface="Baloo" panose="03080902040302020200" pitchFamily="66" charset="0"/>
                          <a:sym typeface="Anton"/>
                        </a:rPr>
                        <a:t>Lê</a:t>
                      </a:r>
                      <a:r>
                        <a:rPr lang="en" sz="1400" baseline="0" dirty="0" smtClean="0">
                          <a:solidFill>
                            <a:schemeClr val="dk1"/>
                          </a:solidFill>
                          <a:latin typeface="Baloo" panose="03080902040302020200" pitchFamily="66" charset="0"/>
                          <a:ea typeface="Anton"/>
                          <a:cs typeface="Baloo" panose="03080902040302020200" pitchFamily="66" charset="0"/>
                          <a:sym typeface="Anton"/>
                        </a:rPr>
                        <a:t> Quốc Huy và Lê Huy Trọng</a:t>
                      </a:r>
                    </a:p>
                    <a:p>
                      <a:pPr marL="0" lvl="0" indent="0" algn="r" rtl="0">
                        <a:spcBef>
                          <a:spcPts val="0"/>
                        </a:spcBef>
                        <a:spcAft>
                          <a:spcPts val="0"/>
                        </a:spcAft>
                        <a:buNone/>
                      </a:pPr>
                      <a:endParaRPr sz="1400" dirty="0">
                        <a:solidFill>
                          <a:schemeClr val="dk1"/>
                        </a:solidFill>
                        <a:latin typeface="Baloo" panose="03080902040302020200" pitchFamily="66" charset="0"/>
                        <a:ea typeface="Anton"/>
                        <a:cs typeface="Baloo" panose="03080902040302020200" pitchFamily="66" charset="0"/>
                        <a:sym typeface="Anton"/>
                      </a:endParaRPr>
                    </a:p>
                  </a:txBody>
                  <a:tcPr marL="91425" marR="274300" marT="162000"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dk2"/>
                    </a:solidFill>
                  </a:tcPr>
                </a:tc>
                <a:tc>
                  <a:txBody>
                    <a:bodyPr/>
                    <a:lstStyle/>
                    <a:p>
                      <a:pPr marL="0" marR="0" lvl="0" indent="0" algn="ctr" rtl="0">
                        <a:spcBef>
                          <a:spcPts val="0"/>
                        </a:spcBef>
                        <a:spcAft>
                          <a:spcPts val="0"/>
                        </a:spcAft>
                        <a:buNone/>
                      </a:pPr>
                      <a:r>
                        <a:rPr lang="en" sz="1800" dirty="0" smtClean="0">
                          <a:solidFill>
                            <a:schemeClr val="dk1"/>
                          </a:solidFill>
                          <a:latin typeface="Baloo" panose="03080902040302020200" pitchFamily="66" charset="0"/>
                          <a:ea typeface="Anton"/>
                          <a:cs typeface="Baloo" panose="03080902040302020200" pitchFamily="66" charset="0"/>
                          <a:sym typeface="Anton"/>
                        </a:rPr>
                        <a:t>2003</a:t>
                      </a:r>
                      <a:endParaRPr sz="1800" dirty="0">
                        <a:solidFill>
                          <a:schemeClr val="dk1"/>
                        </a:solidFill>
                        <a:latin typeface="Baloo" panose="03080902040302020200" pitchFamily="66" charset="0"/>
                        <a:ea typeface="Anton"/>
                        <a:cs typeface="Baloo" panose="03080902040302020200" pitchFamily="66" charset="0"/>
                        <a:sym typeface="Anton"/>
                      </a:endParaRPr>
                    </a:p>
                  </a:txBody>
                  <a:tcPr marL="91425" marR="274300" marT="162000"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c>
                  <a:txBody>
                    <a:bodyPr/>
                    <a:lstStyle/>
                    <a:p>
                      <a:pPr marL="0" marR="0" lvl="0" indent="0" algn="l" defTabSz="914400" rtl="0" eaLnBrk="1" fontAlgn="auto" latinLnBrk="0" hangingPunct="1">
                        <a:lnSpc>
                          <a:spcPct val="100000"/>
                        </a:lnSpc>
                        <a:spcBef>
                          <a:spcPts val="0"/>
                        </a:spcBef>
                        <a:spcAft>
                          <a:spcPts val="1600"/>
                        </a:spcAft>
                        <a:buClr>
                          <a:srgbClr val="000000"/>
                        </a:buClr>
                        <a:buSzTx/>
                        <a:buFont typeface="Arial"/>
                        <a:buNone/>
                        <a:tabLst/>
                        <a:defRPr/>
                      </a:pPr>
                      <a:r>
                        <a:rPr lang="vi-VN"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“Nợ nước ngoài, những vấn đề lý luận và thực tiễn quản lý ở Việt Nam” </a:t>
                      </a:r>
                      <a:endParaRPr lang="vi-VN" dirty="0" smtClean="0">
                        <a:solidFill>
                          <a:schemeClr val="accent5"/>
                        </a:solidFill>
                        <a:latin typeface="Baloo" panose="03080902040302020200" pitchFamily="66" charset="0"/>
                        <a:ea typeface="Roboto Light"/>
                        <a:cs typeface="Baloo" panose="03080902040302020200" pitchFamily="66" charset="0"/>
                        <a:sym typeface="Roboto Light"/>
                      </a:endParaRPr>
                    </a:p>
                  </a:txBody>
                  <a:tcPr marL="274300" marR="91425" marT="144000" marB="0"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dk2"/>
                    </a:solidFill>
                  </a:tcPr>
                </a:tc>
              </a:tr>
              <a:tr h="729869">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en-US" sz="1400" dirty="0" err="1" smtClean="0">
                          <a:solidFill>
                            <a:schemeClr val="dk1"/>
                          </a:solidFill>
                          <a:latin typeface="Baloo" panose="03080902040302020200" pitchFamily="66" charset="0"/>
                          <a:ea typeface="Anton"/>
                          <a:cs typeface="Baloo" panose="03080902040302020200" pitchFamily="66" charset="0"/>
                          <a:sym typeface="Anton"/>
                        </a:rPr>
                        <a:t>Vũ</a:t>
                      </a:r>
                      <a:r>
                        <a:rPr lang="en-US" sz="1400" baseline="0" dirty="0" smtClean="0">
                          <a:solidFill>
                            <a:schemeClr val="dk1"/>
                          </a:solidFill>
                          <a:latin typeface="Baloo" panose="03080902040302020200" pitchFamily="66" charset="0"/>
                          <a:ea typeface="Anton"/>
                          <a:cs typeface="Baloo" panose="03080902040302020200" pitchFamily="66" charset="0"/>
                          <a:sym typeface="Anton"/>
                        </a:rPr>
                        <a:t> </a:t>
                      </a:r>
                      <a:r>
                        <a:rPr lang="en-US" sz="1400" baseline="0" dirty="0" err="1" smtClean="0">
                          <a:solidFill>
                            <a:schemeClr val="dk1"/>
                          </a:solidFill>
                          <a:latin typeface="Baloo" panose="03080902040302020200" pitchFamily="66" charset="0"/>
                          <a:ea typeface="Anton"/>
                          <a:cs typeface="Baloo" panose="03080902040302020200" pitchFamily="66" charset="0"/>
                          <a:sym typeface="Anton"/>
                        </a:rPr>
                        <a:t>Quang</a:t>
                      </a:r>
                      <a:r>
                        <a:rPr lang="en-US" sz="1400" baseline="0" dirty="0" smtClean="0">
                          <a:solidFill>
                            <a:schemeClr val="dk1"/>
                          </a:solidFill>
                          <a:latin typeface="Baloo" panose="03080902040302020200" pitchFamily="66" charset="0"/>
                          <a:ea typeface="Anton"/>
                          <a:cs typeface="Baloo" panose="03080902040302020200" pitchFamily="66" charset="0"/>
                          <a:sym typeface="Anton"/>
                        </a:rPr>
                        <a:t> </a:t>
                      </a:r>
                      <a:r>
                        <a:rPr lang="en-US" sz="1400" baseline="0" dirty="0" err="1" smtClean="0">
                          <a:solidFill>
                            <a:schemeClr val="dk1"/>
                          </a:solidFill>
                          <a:latin typeface="Baloo" panose="03080902040302020200" pitchFamily="66" charset="0"/>
                          <a:ea typeface="Anton"/>
                          <a:cs typeface="Baloo" panose="03080902040302020200" pitchFamily="66" charset="0"/>
                          <a:sym typeface="Anton"/>
                        </a:rPr>
                        <a:t>Việt</a:t>
                      </a:r>
                      <a:endParaRPr lang="en-US" sz="1400" dirty="0" smtClean="0">
                        <a:solidFill>
                          <a:schemeClr val="dk1"/>
                        </a:solidFill>
                        <a:latin typeface="Baloo" panose="03080902040302020200" pitchFamily="66" charset="0"/>
                        <a:ea typeface="Anton"/>
                        <a:cs typeface="Baloo" panose="03080902040302020200" pitchFamily="66" charset="0"/>
                        <a:sym typeface="Anton"/>
                      </a:endParaRPr>
                    </a:p>
                    <a:p>
                      <a:pPr marL="0" lvl="0" indent="0" algn="r" rtl="0">
                        <a:spcBef>
                          <a:spcPts val="0"/>
                        </a:spcBef>
                        <a:spcAft>
                          <a:spcPts val="0"/>
                        </a:spcAft>
                        <a:buNone/>
                      </a:pPr>
                      <a:endParaRPr sz="1400" dirty="0">
                        <a:solidFill>
                          <a:schemeClr val="dk1"/>
                        </a:solidFill>
                        <a:latin typeface="Baloo" panose="03080902040302020200" pitchFamily="66" charset="0"/>
                        <a:ea typeface="Anton"/>
                        <a:cs typeface="Baloo" panose="03080902040302020200" pitchFamily="66" charset="0"/>
                        <a:sym typeface="Anton"/>
                      </a:endParaRPr>
                    </a:p>
                  </a:txBody>
                  <a:tcPr marL="91425" marR="274300" marT="162000"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c>
                  <a:txBody>
                    <a:bodyPr/>
                    <a:lstStyle/>
                    <a:p>
                      <a:pPr marL="0" marR="0" lvl="0" indent="0" algn="ctr" rtl="0">
                        <a:spcBef>
                          <a:spcPts val="0"/>
                        </a:spcBef>
                        <a:spcAft>
                          <a:spcPts val="0"/>
                        </a:spcAft>
                        <a:buNone/>
                      </a:pPr>
                      <a:r>
                        <a:rPr lang="en" sz="1800" dirty="0" smtClean="0">
                          <a:solidFill>
                            <a:schemeClr val="lt2"/>
                          </a:solidFill>
                          <a:latin typeface="Baloo" panose="03080902040302020200" pitchFamily="66" charset="0"/>
                          <a:ea typeface="Anton"/>
                          <a:cs typeface="Baloo" panose="03080902040302020200" pitchFamily="66" charset="0"/>
                          <a:sym typeface="Anton"/>
                        </a:rPr>
                        <a:t>2010</a:t>
                      </a:r>
                      <a:endParaRPr sz="1800" dirty="0">
                        <a:solidFill>
                          <a:schemeClr val="lt2"/>
                        </a:solidFill>
                        <a:latin typeface="Baloo" panose="03080902040302020200" pitchFamily="66" charset="0"/>
                        <a:ea typeface="Anton"/>
                        <a:cs typeface="Baloo" panose="03080902040302020200" pitchFamily="66" charset="0"/>
                        <a:sym typeface="Anton"/>
                      </a:endParaRPr>
                    </a:p>
                  </a:txBody>
                  <a:tcPr marL="91425" marR="274300" marT="162000"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lt1"/>
                    </a:solidFill>
                  </a:tcPr>
                </a:tc>
                <a:tc>
                  <a:txBody>
                    <a:bodyPr/>
                    <a:lstStyle/>
                    <a:p>
                      <a:pPr marL="0" marR="0" lvl="0" indent="0" algn="l" defTabSz="914400" rtl="0" eaLnBrk="1" fontAlgn="auto" latinLnBrk="0" hangingPunct="1">
                        <a:lnSpc>
                          <a:spcPct val="100000"/>
                        </a:lnSpc>
                        <a:spcBef>
                          <a:spcPts val="0"/>
                        </a:spcBef>
                        <a:spcAft>
                          <a:spcPts val="1600"/>
                        </a:spcAft>
                        <a:buClr>
                          <a:srgbClr val="000000"/>
                        </a:buClr>
                        <a:buSzTx/>
                        <a:buFont typeface="Arial"/>
                        <a:buNone/>
                        <a:tabLst/>
                        <a:defRPr/>
                      </a:pPr>
                      <a:r>
                        <a:rPr lang="vi-VN"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“Về nợ nước ngoài của Việt Nam” </a:t>
                      </a:r>
                      <a:endParaRPr lang="vi-VN" dirty="0" smtClean="0">
                        <a:solidFill>
                          <a:schemeClr val="accent5"/>
                        </a:solidFill>
                        <a:latin typeface="Baloo" panose="03080902040302020200" pitchFamily="66" charset="0"/>
                        <a:ea typeface="Roboto Light"/>
                        <a:cs typeface="Baloo" panose="03080902040302020200" pitchFamily="66" charset="0"/>
                        <a:sym typeface="Roboto Light"/>
                      </a:endParaRPr>
                    </a:p>
                    <a:p>
                      <a:pPr marL="0" lvl="0" indent="0" algn="l" rtl="0">
                        <a:spcBef>
                          <a:spcPts val="0"/>
                        </a:spcBef>
                        <a:spcAft>
                          <a:spcPts val="1600"/>
                        </a:spcAft>
                        <a:buNone/>
                      </a:pPr>
                      <a:endParaRPr dirty="0">
                        <a:solidFill>
                          <a:schemeClr val="accent5"/>
                        </a:solidFill>
                        <a:latin typeface="Baloo" panose="03080902040302020200" pitchFamily="66" charset="0"/>
                        <a:ea typeface="Roboto Light"/>
                        <a:cs typeface="Baloo" panose="03080902040302020200" pitchFamily="66" charset="0"/>
                        <a:sym typeface="Roboto Light"/>
                      </a:endParaRPr>
                    </a:p>
                  </a:txBody>
                  <a:tcPr marL="274300" marR="91425" marT="144000" marB="0"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r>
            </a:tbl>
          </a:graphicData>
        </a:graphic>
      </p:graphicFrame>
      <p:sp>
        <p:nvSpPr>
          <p:cNvPr id="1132" name="Google Shape;1132;p50"/>
          <p:cNvSpPr txBox="1">
            <a:spLocks noGrp="1"/>
          </p:cNvSpPr>
          <p:nvPr>
            <p:ph type="ctrTitle"/>
          </p:nvPr>
        </p:nvSpPr>
        <p:spPr>
          <a:xfrm>
            <a:off x="418750" y="523825"/>
            <a:ext cx="3666900" cy="9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dirty="0" smtClean="0">
                <a:solidFill>
                  <a:schemeClr val="lt2"/>
                </a:solidFill>
                <a:latin typeface="Arima Madurai ExtraBold" panose="00000900000000000000" pitchFamily="2" charset="0"/>
                <a:cs typeface="Arima Madurai ExtraBold" panose="00000900000000000000" pitchFamily="2" charset="0"/>
              </a:rPr>
              <a:t>Tổng quan tài liệu</a:t>
            </a:r>
            <a:endParaRPr b="1" dirty="0">
              <a:solidFill>
                <a:schemeClr val="lt2"/>
              </a:solidFill>
              <a:latin typeface="Arima Madurai ExtraBold" panose="00000900000000000000" pitchFamily="2" charset="0"/>
              <a:cs typeface="Arima Madurai ExtraBold" panose="00000900000000000000" pitchFamily="2" charset="0"/>
            </a:endParaRPr>
          </a:p>
        </p:txBody>
      </p:sp>
      <p:sp>
        <p:nvSpPr>
          <p:cNvPr id="2" name="TextBox 1"/>
          <p:cNvSpPr txBox="1"/>
          <p:nvPr/>
        </p:nvSpPr>
        <p:spPr>
          <a:xfrm>
            <a:off x="1665791" y="1705519"/>
            <a:ext cx="1172817" cy="369332"/>
          </a:xfrm>
          <a:prstGeom prst="rect">
            <a:avLst/>
          </a:prstGeom>
          <a:noFill/>
        </p:spPr>
        <p:txBody>
          <a:bodyPr wrap="square" rtlCol="0">
            <a:spAutoFit/>
          </a:bodyPr>
          <a:lstStyle/>
          <a:p>
            <a:pPr algn="ctr"/>
            <a:r>
              <a:rPr lang="en-US" sz="1800" b="1" dirty="0" err="1" smtClean="0">
                <a:solidFill>
                  <a:srgbClr val="FFFFFF"/>
                </a:solidFill>
                <a:latin typeface="Roboto" panose="02000000000000000000" pitchFamily="2" charset="0"/>
                <a:ea typeface="Roboto" panose="02000000000000000000" pitchFamily="2" charset="0"/>
                <a:cs typeface="Arima Madurai ExtraBold" panose="00000900000000000000" pitchFamily="2" charset="0"/>
              </a:rPr>
              <a:t>Tác</a:t>
            </a:r>
            <a:r>
              <a:rPr lang="en-US" sz="1800" b="1" dirty="0" smtClean="0">
                <a:solidFill>
                  <a:srgbClr val="FFFFFF"/>
                </a:solidFill>
                <a:latin typeface="Roboto" panose="02000000000000000000" pitchFamily="2" charset="0"/>
                <a:ea typeface="Roboto" panose="02000000000000000000" pitchFamily="2" charset="0"/>
                <a:cs typeface="Arima Madurai ExtraBold" panose="00000900000000000000" pitchFamily="2" charset="0"/>
              </a:rPr>
              <a:t> </a:t>
            </a:r>
            <a:r>
              <a:rPr lang="en-US" sz="1800" b="1" dirty="0" err="1" smtClean="0">
                <a:solidFill>
                  <a:srgbClr val="FFFFFF"/>
                </a:solidFill>
                <a:latin typeface="Roboto" panose="02000000000000000000" pitchFamily="2" charset="0"/>
                <a:ea typeface="Roboto" panose="02000000000000000000" pitchFamily="2" charset="0"/>
                <a:cs typeface="Arima Madurai ExtraBold" panose="00000900000000000000" pitchFamily="2" charset="0"/>
              </a:rPr>
              <a:t>giả</a:t>
            </a:r>
            <a:endParaRPr lang="en-US" sz="1800" b="1" dirty="0">
              <a:solidFill>
                <a:srgbClr val="FFFFFF"/>
              </a:solidFill>
              <a:latin typeface="Roboto" panose="02000000000000000000" pitchFamily="2" charset="0"/>
              <a:ea typeface="Roboto" panose="02000000000000000000" pitchFamily="2" charset="0"/>
              <a:cs typeface="Arima Madurai ExtraBold" panose="00000900000000000000" pitchFamily="2"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30"/>
        <p:cNvGrpSpPr/>
        <p:nvPr/>
      </p:nvGrpSpPr>
      <p:grpSpPr>
        <a:xfrm>
          <a:off x="0" y="0"/>
          <a:ext cx="0" cy="0"/>
          <a:chOff x="0" y="0"/>
          <a:chExt cx="0" cy="0"/>
        </a:xfrm>
      </p:grpSpPr>
      <p:graphicFrame>
        <p:nvGraphicFramePr>
          <p:cNvPr id="1131" name="Google Shape;1131;p50"/>
          <p:cNvGraphicFramePr/>
          <p:nvPr>
            <p:extLst>
              <p:ext uri="{D42A27DB-BD31-4B8C-83A1-F6EECF244321}">
                <p14:modId xmlns:p14="http://schemas.microsoft.com/office/powerpoint/2010/main" val="3396895997"/>
              </p:ext>
            </p:extLst>
          </p:nvPr>
        </p:nvGraphicFramePr>
        <p:xfrm>
          <a:off x="1057276" y="1458626"/>
          <a:ext cx="7448549" cy="3340244"/>
        </p:xfrm>
        <a:graphic>
          <a:graphicData uri="http://schemas.openxmlformats.org/drawingml/2006/table">
            <a:tbl>
              <a:tblPr>
                <a:noFill/>
                <a:tableStyleId>{0D6748C5-4725-4C8B-89F2-B91D9700FF85}</a:tableStyleId>
              </a:tblPr>
              <a:tblGrid>
                <a:gridCol w="2238374"/>
                <a:gridCol w="1276350"/>
                <a:gridCol w="3933825"/>
              </a:tblGrid>
              <a:tr h="608384">
                <a:tc>
                  <a:txBody>
                    <a:bodyPr/>
                    <a:lstStyle/>
                    <a:p>
                      <a:pPr marL="0" lvl="0" indent="0" algn="r" rtl="0">
                        <a:spcBef>
                          <a:spcPts val="0"/>
                        </a:spcBef>
                        <a:spcAft>
                          <a:spcPts val="0"/>
                        </a:spcAft>
                        <a:buNone/>
                      </a:pPr>
                      <a:endParaRPr sz="1800" dirty="0">
                        <a:solidFill>
                          <a:schemeClr val="dk1"/>
                        </a:solidFill>
                        <a:latin typeface="Anton"/>
                        <a:ea typeface="Anton"/>
                        <a:cs typeface="Anton"/>
                        <a:sym typeface="Anton"/>
                      </a:endParaRPr>
                    </a:p>
                  </a:txBody>
                  <a:tcPr marL="91425" marR="274300"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r>
                        <a:rPr lang="en" sz="1800" b="1" dirty="0" smtClean="0">
                          <a:solidFill>
                            <a:schemeClr val="dk1"/>
                          </a:solidFill>
                          <a:latin typeface="Roboto" panose="02000000000000000000" pitchFamily="2" charset="0"/>
                          <a:ea typeface="Roboto" panose="02000000000000000000" pitchFamily="2" charset="0"/>
                          <a:cs typeface="Anton"/>
                          <a:sym typeface="Anton"/>
                        </a:rPr>
                        <a:t>Năm</a:t>
                      </a:r>
                      <a:endParaRPr sz="1800" b="1" dirty="0">
                        <a:solidFill>
                          <a:schemeClr val="dk1"/>
                        </a:solidFill>
                        <a:latin typeface="Roboto" panose="02000000000000000000" pitchFamily="2" charset="0"/>
                        <a:ea typeface="Roboto" panose="02000000000000000000" pitchFamily="2" charset="0"/>
                        <a:cs typeface="Anton"/>
                        <a:sym typeface="Anton"/>
                      </a:endParaRPr>
                    </a:p>
                  </a:txBody>
                  <a:tcPr marL="91425" marR="274300"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dk2"/>
                    </a:solidFill>
                  </a:tcPr>
                </a:tc>
                <a:tc>
                  <a:txBody>
                    <a:bodyPr/>
                    <a:lstStyle/>
                    <a:p>
                      <a:pPr marL="0" lvl="0" indent="0" algn="ctr" rtl="0">
                        <a:spcBef>
                          <a:spcPts val="0"/>
                        </a:spcBef>
                        <a:spcAft>
                          <a:spcPts val="0"/>
                        </a:spcAft>
                        <a:buNone/>
                      </a:pPr>
                      <a:r>
                        <a:rPr lang="en-US" sz="1800" b="1" dirty="0" smtClean="0">
                          <a:solidFill>
                            <a:schemeClr val="lt2"/>
                          </a:solidFill>
                          <a:latin typeface="Roboto" panose="02000000000000000000" pitchFamily="2" charset="0"/>
                          <a:ea typeface="Roboto" panose="02000000000000000000" pitchFamily="2" charset="0"/>
                          <a:cs typeface="Anton"/>
                          <a:sym typeface="Anton"/>
                        </a:rPr>
                        <a:t>N</a:t>
                      </a:r>
                      <a:r>
                        <a:rPr lang="en" sz="1800" b="1" dirty="0" smtClean="0">
                          <a:solidFill>
                            <a:schemeClr val="lt2"/>
                          </a:solidFill>
                          <a:latin typeface="Roboto" panose="02000000000000000000" pitchFamily="2" charset="0"/>
                          <a:ea typeface="Roboto" panose="02000000000000000000" pitchFamily="2" charset="0"/>
                          <a:cs typeface="Anton"/>
                          <a:sym typeface="Anton"/>
                        </a:rPr>
                        <a:t>ội dung</a:t>
                      </a:r>
                      <a:endParaRPr sz="1800" b="1" dirty="0">
                        <a:solidFill>
                          <a:schemeClr val="lt2"/>
                        </a:solidFill>
                        <a:latin typeface="Roboto" panose="02000000000000000000" pitchFamily="2" charset="0"/>
                        <a:ea typeface="Roboto" panose="02000000000000000000" pitchFamily="2" charset="0"/>
                        <a:cs typeface="Anton"/>
                        <a:sym typeface="Anton"/>
                      </a:endParaRPr>
                    </a:p>
                  </a:txBody>
                  <a:tcPr marL="274300" marR="91425"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lt1"/>
                    </a:solidFill>
                  </a:tcPr>
                </a:tc>
              </a:tr>
              <a:tr h="779385">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Sheku</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Bangura</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Robert Powell;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Damoni</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N </a:t>
                      </a: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Kitabire</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a:t>
                      </a:r>
                      <a:endParaRPr lang="en-US" sz="1600" dirty="0" smtClean="0">
                        <a:solidFill>
                          <a:schemeClr val="accent5"/>
                        </a:solidFill>
                        <a:latin typeface="Baloo" panose="03080902040302020200" pitchFamily="66" charset="0"/>
                        <a:ea typeface="Anton"/>
                        <a:cs typeface="Baloo" panose="03080902040302020200" pitchFamily="66" charset="0"/>
                        <a:sym typeface="Anton"/>
                      </a:endParaRPr>
                    </a:p>
                  </a:txBody>
                  <a:tcPr marL="91425" marR="274300"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c>
                  <a:txBody>
                    <a:bodyPr/>
                    <a:lstStyle/>
                    <a:p>
                      <a:pPr marL="0" marR="0" lvl="0" indent="0" algn="ctr" rtl="0">
                        <a:spcBef>
                          <a:spcPts val="0"/>
                        </a:spcBef>
                        <a:spcAft>
                          <a:spcPts val="0"/>
                        </a:spcAft>
                        <a:buNone/>
                      </a:pPr>
                      <a:r>
                        <a:rPr lang="en-US" sz="1800" b="0" i="0" u="none" strike="noStrike" cap="none" dirty="0" smtClean="0">
                          <a:solidFill>
                            <a:srgbClr val="FFFFFF"/>
                          </a:solidFill>
                          <a:effectLst/>
                          <a:latin typeface="Baloo" panose="03080902040302020200" pitchFamily="66" charset="0"/>
                          <a:ea typeface="Arial"/>
                          <a:cs typeface="Baloo" panose="03080902040302020200" pitchFamily="66" charset="0"/>
                          <a:sym typeface="Arial"/>
                        </a:rPr>
                        <a:t>2000</a:t>
                      </a:r>
                      <a:endParaRPr sz="2400" dirty="0">
                        <a:solidFill>
                          <a:srgbClr val="FFFFFF"/>
                        </a:solidFill>
                        <a:latin typeface="Baloo" panose="03080902040302020200" pitchFamily="66" charset="0"/>
                        <a:ea typeface="Anton"/>
                        <a:cs typeface="Baloo" panose="03080902040302020200" pitchFamily="66" charset="0"/>
                        <a:sym typeface="Anton"/>
                      </a:endParaRPr>
                    </a:p>
                  </a:txBody>
                  <a:tcPr marL="91425" marR="274300"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lt1"/>
                    </a:solidFill>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“External Debt Management in Low - Income Countries” </a:t>
                      </a:r>
                      <a:endParaRPr lang="en-US" dirty="0" smtClean="0">
                        <a:solidFill>
                          <a:schemeClr val="accent5"/>
                        </a:solidFill>
                        <a:latin typeface="Baloo" panose="03080902040302020200" pitchFamily="66" charset="0"/>
                        <a:ea typeface="Roboto Light"/>
                        <a:cs typeface="Baloo" panose="03080902040302020200" pitchFamily="66" charset="0"/>
                        <a:sym typeface="Roboto Light"/>
                      </a:endParaRPr>
                    </a:p>
                    <a:p>
                      <a:pPr marL="0" lvl="0" indent="0" algn="l" rtl="0">
                        <a:spcBef>
                          <a:spcPts val="0"/>
                        </a:spcBef>
                        <a:spcAft>
                          <a:spcPts val="0"/>
                        </a:spcAft>
                        <a:buNone/>
                      </a:pPr>
                      <a:endParaRPr dirty="0">
                        <a:solidFill>
                          <a:schemeClr val="accent5"/>
                        </a:solidFill>
                        <a:latin typeface="Baloo" panose="03080902040302020200" pitchFamily="66" charset="0"/>
                        <a:ea typeface="Roboto Light"/>
                        <a:cs typeface="Baloo" panose="03080902040302020200" pitchFamily="66" charset="0"/>
                        <a:sym typeface="Roboto Light"/>
                      </a:endParaRPr>
                    </a:p>
                  </a:txBody>
                  <a:tcPr marL="274300" marR="91425" marT="91425"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r>
              <a:tr h="666772">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en-US" sz="14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Luiz</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R. de Mello</a:t>
                      </a:r>
                      <a:r>
                        <a:rPr lang="en-US" sz="1400" b="0" i="0" u="none" strike="noStrike" cap="none" baseline="0" dirty="0" smtClean="0">
                          <a:solidFill>
                            <a:schemeClr val="accent5"/>
                          </a:solidFill>
                          <a:effectLst/>
                          <a:latin typeface="Baloo" panose="03080902040302020200" pitchFamily="66" charset="0"/>
                          <a:ea typeface="Arial"/>
                          <a:cs typeface="Baloo" panose="03080902040302020200" pitchFamily="66" charset="0"/>
                          <a:sym typeface="Arial"/>
                        </a:rPr>
                        <a:t> </a:t>
                      </a:r>
                      <a:r>
                        <a:rPr lang="en-US" sz="1400" b="0" i="0" u="none" strike="noStrike" cap="none" baseline="0" dirty="0" err="1" smtClean="0">
                          <a:solidFill>
                            <a:schemeClr val="accent5"/>
                          </a:solidFill>
                          <a:effectLst/>
                          <a:latin typeface="Baloo" panose="03080902040302020200" pitchFamily="66" charset="0"/>
                          <a:ea typeface="Arial"/>
                          <a:cs typeface="Baloo" panose="03080902040302020200" pitchFamily="66" charset="0"/>
                          <a:sym typeface="Arial"/>
                        </a:rPr>
                        <a:t>và</a:t>
                      </a: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Khaled A. Hussein </a:t>
                      </a:r>
                      <a:endParaRPr lang="en-US" sz="1800" dirty="0" smtClean="0">
                        <a:solidFill>
                          <a:schemeClr val="accent5"/>
                        </a:solidFill>
                        <a:latin typeface="Baloo" panose="03080902040302020200" pitchFamily="66" charset="0"/>
                        <a:ea typeface="Anton"/>
                        <a:cs typeface="Baloo" panose="03080902040302020200" pitchFamily="66" charset="0"/>
                        <a:sym typeface="Anton"/>
                      </a:endParaRPr>
                    </a:p>
                  </a:txBody>
                  <a:tcPr marL="91425" marR="274300" marT="162000"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dk2"/>
                    </a:solidFill>
                  </a:tcPr>
                </a:tc>
                <a:tc>
                  <a:txBody>
                    <a:bodyPr/>
                    <a:lstStyle/>
                    <a:p>
                      <a:pPr marL="0" marR="0" lvl="0" indent="0" algn="ctr" rtl="0">
                        <a:spcBef>
                          <a:spcPts val="0"/>
                        </a:spcBef>
                        <a:spcAft>
                          <a:spcPts val="0"/>
                        </a:spcAft>
                        <a:buNone/>
                      </a:pPr>
                      <a:r>
                        <a:rPr lang="en" sz="1800" dirty="0" smtClean="0">
                          <a:solidFill>
                            <a:schemeClr val="dk1"/>
                          </a:solidFill>
                          <a:latin typeface="Baloo" panose="03080902040302020200" pitchFamily="66" charset="0"/>
                          <a:ea typeface="Anton"/>
                          <a:cs typeface="Baloo" panose="03080902040302020200" pitchFamily="66" charset="0"/>
                          <a:sym typeface="Anton"/>
                        </a:rPr>
                        <a:t>2001</a:t>
                      </a:r>
                      <a:endParaRPr sz="1800" dirty="0">
                        <a:solidFill>
                          <a:schemeClr val="dk1"/>
                        </a:solidFill>
                        <a:latin typeface="Baloo" panose="03080902040302020200" pitchFamily="66" charset="0"/>
                        <a:ea typeface="Anton"/>
                        <a:cs typeface="Baloo" panose="03080902040302020200" pitchFamily="66" charset="0"/>
                        <a:sym typeface="Anton"/>
                      </a:endParaRPr>
                    </a:p>
                  </a:txBody>
                  <a:tcPr marL="91425" marR="274300" marT="162000"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c>
                  <a:txBody>
                    <a:bodyPr/>
                    <a:lstStyle/>
                    <a:p>
                      <a:pPr marL="0" lvl="0" indent="0" algn="l" rtl="0">
                        <a:spcBef>
                          <a:spcPts val="0"/>
                        </a:spcBef>
                        <a:spcAft>
                          <a:spcPts val="1600"/>
                        </a:spcAft>
                        <a:buNone/>
                      </a:pP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“Is foreign debt portfolio management efficient in emerging economies” </a:t>
                      </a:r>
                      <a:endParaRPr dirty="0">
                        <a:solidFill>
                          <a:schemeClr val="accent5"/>
                        </a:solidFill>
                        <a:latin typeface="Baloo" panose="03080902040302020200" pitchFamily="66" charset="0"/>
                        <a:ea typeface="Roboto Light"/>
                        <a:cs typeface="Baloo" panose="03080902040302020200" pitchFamily="66" charset="0"/>
                        <a:sym typeface="Roboto Light"/>
                      </a:endParaRPr>
                    </a:p>
                  </a:txBody>
                  <a:tcPr marL="274300" marR="91425" marT="144000" marB="0"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dk2"/>
                    </a:solidFill>
                  </a:tcPr>
                </a:tc>
              </a:tr>
              <a:tr h="1163765">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en-US" sz="16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Seung</a:t>
                      </a:r>
                      <a:r>
                        <a:rPr lang="en-US" sz="16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Huh, Tadashi Inoue </a:t>
                      </a:r>
                      <a:r>
                        <a:rPr lang="en-US" sz="16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và</a:t>
                      </a:r>
                      <a:r>
                        <a:rPr lang="en-US" sz="16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Hyun </a:t>
                      </a:r>
                      <a:r>
                        <a:rPr lang="en-US" sz="1600" b="0" i="0" u="none" strike="noStrike" cap="none" dirty="0" err="1" smtClean="0">
                          <a:solidFill>
                            <a:schemeClr val="accent5"/>
                          </a:solidFill>
                          <a:effectLst/>
                          <a:latin typeface="Baloo" panose="03080902040302020200" pitchFamily="66" charset="0"/>
                          <a:ea typeface="Arial"/>
                          <a:cs typeface="Baloo" panose="03080902040302020200" pitchFamily="66" charset="0"/>
                          <a:sym typeface="Arial"/>
                        </a:rPr>
                        <a:t>Hoon</a:t>
                      </a:r>
                      <a:r>
                        <a:rPr lang="en-US" sz="16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 Lee </a:t>
                      </a:r>
                      <a:endParaRPr lang="en-US" sz="1800" dirty="0" smtClean="0">
                        <a:solidFill>
                          <a:schemeClr val="accent5"/>
                        </a:solidFill>
                        <a:latin typeface="Baloo" panose="03080902040302020200" pitchFamily="66" charset="0"/>
                        <a:ea typeface="Anton"/>
                        <a:cs typeface="Baloo" panose="03080902040302020200" pitchFamily="66" charset="0"/>
                        <a:sym typeface="Anton"/>
                      </a:endParaRPr>
                    </a:p>
                    <a:p>
                      <a:pPr marL="0" lvl="0" indent="0" algn="r" rtl="0">
                        <a:spcBef>
                          <a:spcPts val="0"/>
                        </a:spcBef>
                        <a:spcAft>
                          <a:spcPts val="0"/>
                        </a:spcAft>
                        <a:buNone/>
                      </a:pPr>
                      <a:endParaRPr sz="1600" dirty="0">
                        <a:solidFill>
                          <a:schemeClr val="accent5"/>
                        </a:solidFill>
                        <a:latin typeface="Baloo" panose="03080902040302020200" pitchFamily="66" charset="0"/>
                        <a:ea typeface="Anton"/>
                        <a:cs typeface="Baloo" panose="03080902040302020200" pitchFamily="66" charset="0"/>
                        <a:sym typeface="Anton"/>
                      </a:endParaRPr>
                    </a:p>
                  </a:txBody>
                  <a:tcPr marL="91425" marR="274300" marT="162000"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c>
                  <a:txBody>
                    <a:bodyPr/>
                    <a:lstStyle/>
                    <a:p>
                      <a:pPr marL="0" marR="0" lvl="0" indent="0" algn="ctr" rtl="0">
                        <a:spcBef>
                          <a:spcPts val="0"/>
                        </a:spcBef>
                        <a:spcAft>
                          <a:spcPts val="0"/>
                        </a:spcAft>
                        <a:buNone/>
                      </a:pPr>
                      <a:r>
                        <a:rPr lang="en" sz="1800" dirty="0" smtClean="0">
                          <a:solidFill>
                            <a:schemeClr val="lt2"/>
                          </a:solidFill>
                          <a:latin typeface="Baloo" panose="03080902040302020200" pitchFamily="66" charset="0"/>
                          <a:ea typeface="Anton"/>
                          <a:cs typeface="Baloo" panose="03080902040302020200" pitchFamily="66" charset="0"/>
                          <a:sym typeface="Anton"/>
                        </a:rPr>
                        <a:t>2010</a:t>
                      </a:r>
                      <a:endParaRPr sz="1800" dirty="0">
                        <a:solidFill>
                          <a:schemeClr val="lt2"/>
                        </a:solidFill>
                        <a:latin typeface="Baloo" panose="03080902040302020200" pitchFamily="66" charset="0"/>
                        <a:ea typeface="Anton"/>
                        <a:cs typeface="Baloo" panose="03080902040302020200" pitchFamily="66" charset="0"/>
                        <a:sym typeface="Anton"/>
                      </a:endParaRPr>
                    </a:p>
                  </a:txBody>
                  <a:tcPr marL="91425" marR="274300" marT="162000" marB="91425"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lt1"/>
                    </a:solidFill>
                  </a:tcPr>
                </a:tc>
                <a:tc>
                  <a:txBody>
                    <a:bodyPr/>
                    <a:lstStyle/>
                    <a:p>
                      <a:pPr marL="0" marR="0" lvl="0" indent="0" algn="l" defTabSz="914400" rtl="0" eaLnBrk="1" fontAlgn="auto" latinLnBrk="0" hangingPunct="1">
                        <a:lnSpc>
                          <a:spcPct val="100000"/>
                        </a:lnSpc>
                        <a:spcBef>
                          <a:spcPts val="0"/>
                        </a:spcBef>
                        <a:spcAft>
                          <a:spcPts val="1600"/>
                        </a:spcAft>
                        <a:buClr>
                          <a:srgbClr val="000000"/>
                        </a:buClr>
                        <a:buSzTx/>
                        <a:buFont typeface="Arial"/>
                        <a:buNone/>
                        <a:tabLst/>
                        <a:defRPr/>
                      </a:pPr>
                      <a:r>
                        <a:rPr lang="en-US" sz="1400" b="0" i="0" u="none" strike="noStrike" cap="none" dirty="0" smtClean="0">
                          <a:solidFill>
                            <a:schemeClr val="accent5"/>
                          </a:solidFill>
                          <a:effectLst/>
                          <a:latin typeface="Baloo" panose="03080902040302020200" pitchFamily="66" charset="0"/>
                          <a:ea typeface="Arial"/>
                          <a:cs typeface="Baloo" panose="03080902040302020200" pitchFamily="66" charset="0"/>
                          <a:sym typeface="Arial"/>
                        </a:rPr>
                        <a:t>“Optimal Foreign Borrowing Revisited”</a:t>
                      </a:r>
                      <a:endParaRPr lang="en-US" dirty="0" smtClean="0">
                        <a:solidFill>
                          <a:schemeClr val="accent5"/>
                        </a:solidFill>
                        <a:latin typeface="Baloo" panose="03080902040302020200" pitchFamily="66" charset="0"/>
                        <a:ea typeface="Roboto Light"/>
                        <a:cs typeface="Baloo" panose="03080902040302020200" pitchFamily="66" charset="0"/>
                        <a:sym typeface="Roboto Light"/>
                      </a:endParaRPr>
                    </a:p>
                    <a:p>
                      <a:pPr marL="0" lvl="0" indent="0" algn="l" rtl="0">
                        <a:spcBef>
                          <a:spcPts val="0"/>
                        </a:spcBef>
                        <a:spcAft>
                          <a:spcPts val="1600"/>
                        </a:spcAft>
                        <a:buNone/>
                      </a:pPr>
                      <a:endParaRPr dirty="0">
                        <a:solidFill>
                          <a:schemeClr val="accent5"/>
                        </a:solidFill>
                        <a:latin typeface="Baloo" panose="03080902040302020200" pitchFamily="66" charset="0"/>
                        <a:ea typeface="Roboto Light"/>
                        <a:cs typeface="Baloo" panose="03080902040302020200" pitchFamily="66" charset="0"/>
                        <a:sym typeface="Roboto Light"/>
                      </a:endParaRPr>
                    </a:p>
                  </a:txBody>
                  <a:tcPr marL="274300" marR="91425" marT="144000" marB="0" anchor="ctr">
                    <a:lnL w="28575" cap="flat" cmpd="sng">
                      <a:solidFill>
                        <a:srgbClr val="F3F3F3">
                          <a:alpha val="0"/>
                        </a:srgbClr>
                      </a:solidFill>
                      <a:prstDash val="solid"/>
                      <a:round/>
                      <a:headEnd type="none" w="sm" len="sm"/>
                      <a:tailEnd type="none" w="sm" len="sm"/>
                    </a:lnL>
                    <a:lnR w="28575" cap="flat" cmpd="sng">
                      <a:solidFill>
                        <a:srgbClr val="F3F3F3">
                          <a:alpha val="0"/>
                        </a:srgbClr>
                      </a:solidFill>
                      <a:prstDash val="solid"/>
                      <a:round/>
                      <a:headEnd type="none" w="sm" len="sm"/>
                      <a:tailEnd type="none" w="sm" len="sm"/>
                    </a:lnR>
                    <a:lnT w="28575" cap="flat" cmpd="sng">
                      <a:solidFill>
                        <a:srgbClr val="F3F3F3">
                          <a:alpha val="0"/>
                        </a:srgbClr>
                      </a:solidFill>
                      <a:prstDash val="solid"/>
                      <a:round/>
                      <a:headEnd type="none" w="sm" len="sm"/>
                      <a:tailEnd type="none" w="sm" len="sm"/>
                    </a:lnT>
                    <a:lnB w="28575" cap="flat" cmpd="sng">
                      <a:solidFill>
                        <a:srgbClr val="F3F3F3">
                          <a:alpha val="0"/>
                        </a:srgbClr>
                      </a:solidFill>
                      <a:prstDash val="solid"/>
                      <a:round/>
                      <a:headEnd type="none" w="sm" len="sm"/>
                      <a:tailEnd type="none" w="sm" len="sm"/>
                    </a:lnB>
                    <a:solidFill>
                      <a:schemeClr val="accent1"/>
                    </a:solidFill>
                  </a:tcPr>
                </a:tc>
              </a:tr>
            </a:tbl>
          </a:graphicData>
        </a:graphic>
      </p:graphicFrame>
      <p:sp>
        <p:nvSpPr>
          <p:cNvPr id="1132" name="Google Shape;1132;p50"/>
          <p:cNvSpPr txBox="1">
            <a:spLocks noGrp="1"/>
          </p:cNvSpPr>
          <p:nvPr>
            <p:ph type="ctrTitle"/>
          </p:nvPr>
        </p:nvSpPr>
        <p:spPr>
          <a:xfrm>
            <a:off x="418750" y="523825"/>
            <a:ext cx="3666900" cy="9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dirty="0" smtClean="0">
                <a:solidFill>
                  <a:schemeClr val="lt2"/>
                </a:solidFill>
                <a:latin typeface="Arima Madurai ExtraBold" panose="00000900000000000000" pitchFamily="2" charset="0"/>
                <a:cs typeface="Arima Madurai ExtraBold" panose="00000900000000000000" pitchFamily="2" charset="0"/>
              </a:rPr>
              <a:t>Tổng quan tài liệu</a:t>
            </a:r>
            <a:endParaRPr b="1" dirty="0">
              <a:solidFill>
                <a:schemeClr val="lt2"/>
              </a:solidFill>
              <a:latin typeface="Arima Madurai ExtraBold" panose="00000900000000000000" pitchFamily="2" charset="0"/>
              <a:cs typeface="Arima Madurai ExtraBold" panose="00000900000000000000" pitchFamily="2" charset="0"/>
            </a:endParaRPr>
          </a:p>
        </p:txBody>
      </p:sp>
      <p:sp>
        <p:nvSpPr>
          <p:cNvPr id="2" name="TextBox 1"/>
          <p:cNvSpPr txBox="1"/>
          <p:nvPr/>
        </p:nvSpPr>
        <p:spPr>
          <a:xfrm>
            <a:off x="1665791" y="1581694"/>
            <a:ext cx="1172817" cy="369332"/>
          </a:xfrm>
          <a:prstGeom prst="rect">
            <a:avLst/>
          </a:prstGeom>
          <a:noFill/>
        </p:spPr>
        <p:txBody>
          <a:bodyPr wrap="square" rtlCol="0">
            <a:spAutoFit/>
          </a:bodyPr>
          <a:lstStyle/>
          <a:p>
            <a:pPr algn="ctr"/>
            <a:r>
              <a:rPr lang="en-US" sz="1800" b="1" dirty="0" err="1" smtClean="0">
                <a:solidFill>
                  <a:srgbClr val="FFFFFF"/>
                </a:solidFill>
                <a:latin typeface="Roboto" panose="02000000000000000000" pitchFamily="2" charset="0"/>
                <a:ea typeface="Roboto" panose="02000000000000000000" pitchFamily="2" charset="0"/>
                <a:cs typeface="Arima Madurai ExtraBold" panose="00000900000000000000" pitchFamily="2" charset="0"/>
              </a:rPr>
              <a:t>Tác</a:t>
            </a:r>
            <a:r>
              <a:rPr lang="en-US" sz="1800" b="1" dirty="0" smtClean="0">
                <a:solidFill>
                  <a:srgbClr val="FFFFFF"/>
                </a:solidFill>
                <a:latin typeface="Roboto" panose="02000000000000000000" pitchFamily="2" charset="0"/>
                <a:ea typeface="Roboto" panose="02000000000000000000" pitchFamily="2" charset="0"/>
                <a:cs typeface="Arima Madurai ExtraBold" panose="00000900000000000000" pitchFamily="2" charset="0"/>
              </a:rPr>
              <a:t> </a:t>
            </a:r>
            <a:r>
              <a:rPr lang="en-US" sz="1800" b="1" dirty="0" err="1" smtClean="0">
                <a:solidFill>
                  <a:srgbClr val="FFFFFF"/>
                </a:solidFill>
                <a:latin typeface="Roboto" panose="02000000000000000000" pitchFamily="2" charset="0"/>
                <a:ea typeface="Roboto" panose="02000000000000000000" pitchFamily="2" charset="0"/>
                <a:cs typeface="Arima Madurai ExtraBold" panose="00000900000000000000" pitchFamily="2" charset="0"/>
              </a:rPr>
              <a:t>giả</a:t>
            </a:r>
            <a:endParaRPr lang="en-US" sz="1800" b="1" dirty="0">
              <a:solidFill>
                <a:srgbClr val="FFFFFF"/>
              </a:solidFill>
              <a:latin typeface="Roboto" panose="02000000000000000000" pitchFamily="2" charset="0"/>
              <a:ea typeface="Roboto" panose="02000000000000000000" pitchFamily="2" charset="0"/>
              <a:cs typeface="Arima Madurai ExtraBold" panose="00000900000000000000" pitchFamily="2" charset="0"/>
            </a:endParaRPr>
          </a:p>
        </p:txBody>
      </p:sp>
    </p:spTree>
    <p:extLst>
      <p:ext uri="{BB962C8B-B14F-4D97-AF65-F5344CB8AC3E}">
        <p14:creationId xmlns:p14="http://schemas.microsoft.com/office/powerpoint/2010/main" val="26631165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9D4DC"/>
        </a:solidFill>
        <a:effectLst/>
      </p:bgPr>
    </p:bg>
    <p:spTree>
      <p:nvGrpSpPr>
        <p:cNvPr id="1" name="Shape 484"/>
        <p:cNvGrpSpPr/>
        <p:nvPr/>
      </p:nvGrpSpPr>
      <p:grpSpPr>
        <a:xfrm>
          <a:off x="0" y="0"/>
          <a:ext cx="0" cy="0"/>
          <a:chOff x="0" y="0"/>
          <a:chExt cx="0" cy="0"/>
        </a:xfrm>
      </p:grpSpPr>
      <p:sp>
        <p:nvSpPr>
          <p:cNvPr id="485" name="Google Shape;485;p37"/>
          <p:cNvSpPr/>
          <p:nvPr/>
        </p:nvSpPr>
        <p:spPr>
          <a:xfrm>
            <a:off x="0" y="2850275"/>
            <a:ext cx="8430000" cy="2293200"/>
          </a:xfrm>
          <a:prstGeom prst="snip1Rect">
            <a:avLst>
              <a:gd name="adj" fmla="val 50000"/>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7"/>
          <p:cNvSpPr txBox="1">
            <a:spLocks noGrp="1"/>
          </p:cNvSpPr>
          <p:nvPr>
            <p:ph type="ctrTitle" idx="4"/>
          </p:nvPr>
        </p:nvSpPr>
        <p:spPr>
          <a:xfrm>
            <a:off x="714025" y="611087"/>
            <a:ext cx="3666900" cy="9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b="1" dirty="0" smtClean="0">
                <a:latin typeface="Arima Madurai ExtraBold" panose="00000900000000000000" pitchFamily="2" charset="0"/>
                <a:cs typeface="Arima Madurai ExtraBold" panose="00000900000000000000" pitchFamily="2" charset="0"/>
              </a:rPr>
              <a:t>MỤC TIÊU</a:t>
            </a:r>
            <a:endParaRPr sz="3200" b="1" dirty="0">
              <a:latin typeface="Arima Madurai ExtraBold" panose="00000900000000000000" pitchFamily="2" charset="0"/>
              <a:cs typeface="Arima Madurai ExtraBold" panose="00000900000000000000" pitchFamily="2" charset="0"/>
            </a:endParaRPr>
          </a:p>
        </p:txBody>
      </p:sp>
      <p:sp>
        <p:nvSpPr>
          <p:cNvPr id="487" name="Google Shape;487;p37"/>
          <p:cNvSpPr txBox="1">
            <a:spLocks noGrp="1"/>
          </p:cNvSpPr>
          <p:nvPr>
            <p:ph type="subTitle" idx="1"/>
          </p:nvPr>
        </p:nvSpPr>
        <p:spPr>
          <a:xfrm>
            <a:off x="714025" y="3133550"/>
            <a:ext cx="2737500" cy="1112400"/>
          </a:xfrm>
          <a:prstGeom prst="rect">
            <a:avLst/>
          </a:prstGeom>
        </p:spPr>
        <p:txBody>
          <a:bodyPr spcFirstLastPara="1" wrap="square" lIns="91425" tIns="91425" rIns="91425" bIns="91425" anchor="t" anchorCtr="0">
            <a:noAutofit/>
          </a:bodyPr>
          <a:lstStyle/>
          <a:p>
            <a:pPr marL="0" lvl="0" indent="0"/>
            <a:r>
              <a:rPr lang="en-US" b="1" dirty="0" err="1">
                <a:latin typeface="Roboto" panose="02000000000000000000" pitchFamily="2" charset="0"/>
                <a:ea typeface="Roboto" panose="02000000000000000000" pitchFamily="2" charset="0"/>
              </a:rPr>
              <a:t>Phân</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tích</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đánh</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giá</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cơ</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cấu</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quy</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mô</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và</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thực</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trạng</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mức</a:t>
            </a:r>
            <a:r>
              <a:rPr lang="en-US" b="1" dirty="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độ</a:t>
            </a:r>
            <a:r>
              <a:rPr lang="en-US" b="1" dirty="0" smtClean="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nợ</a:t>
            </a:r>
            <a:r>
              <a:rPr lang="en-US" b="1" dirty="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vay</a:t>
            </a:r>
            <a:r>
              <a:rPr lang="en-US" b="1" dirty="0" smtClean="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nước</a:t>
            </a:r>
            <a:r>
              <a:rPr lang="en-US" b="1" dirty="0" smtClean="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ngoài</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của</a:t>
            </a:r>
            <a:r>
              <a:rPr lang="en-US" b="1" dirty="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Vệt</a:t>
            </a:r>
            <a:r>
              <a:rPr lang="en-US" b="1" dirty="0" smtClean="0">
                <a:latin typeface="Roboto" panose="02000000000000000000" pitchFamily="2" charset="0"/>
                <a:ea typeface="Roboto" panose="02000000000000000000" pitchFamily="2" charset="0"/>
              </a:rPr>
              <a:t> </a:t>
            </a:r>
            <a:r>
              <a:rPr lang="en-US" b="1" dirty="0">
                <a:latin typeface="Roboto" panose="02000000000000000000" pitchFamily="2" charset="0"/>
                <a:ea typeface="Roboto" panose="02000000000000000000" pitchFamily="2" charset="0"/>
              </a:rPr>
              <a:t>Nam </a:t>
            </a:r>
            <a:r>
              <a:rPr lang="en-US" b="1" dirty="0" err="1">
                <a:latin typeface="Roboto" panose="02000000000000000000" pitchFamily="2" charset="0"/>
                <a:ea typeface="Roboto" panose="02000000000000000000" pitchFamily="2" charset="0"/>
              </a:rPr>
              <a:t>giai</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đoạn</a:t>
            </a:r>
            <a:r>
              <a:rPr lang="en-US" b="1" dirty="0">
                <a:latin typeface="Roboto" panose="02000000000000000000" pitchFamily="2" charset="0"/>
                <a:ea typeface="Roboto" panose="02000000000000000000" pitchFamily="2" charset="0"/>
              </a:rPr>
              <a:t> 2010 – 2019</a:t>
            </a:r>
            <a:endParaRPr lang="vi-VN" b="1" dirty="0">
              <a:latin typeface="Roboto" panose="02000000000000000000" pitchFamily="2" charset="0"/>
              <a:ea typeface="Roboto" panose="02000000000000000000" pitchFamily="2" charset="0"/>
            </a:endParaRPr>
          </a:p>
        </p:txBody>
      </p:sp>
      <p:sp>
        <p:nvSpPr>
          <p:cNvPr id="488" name="Google Shape;488;p37"/>
          <p:cNvSpPr txBox="1">
            <a:spLocks noGrp="1"/>
          </p:cNvSpPr>
          <p:nvPr>
            <p:ph type="subTitle" idx="3"/>
          </p:nvPr>
        </p:nvSpPr>
        <p:spPr>
          <a:xfrm>
            <a:off x="4273525" y="3133543"/>
            <a:ext cx="2737500" cy="1112400"/>
          </a:xfrm>
          <a:prstGeom prst="rect">
            <a:avLst/>
          </a:prstGeom>
        </p:spPr>
        <p:txBody>
          <a:bodyPr spcFirstLastPara="1" wrap="square" lIns="91425" tIns="91425" rIns="91425" bIns="91425" anchor="t" anchorCtr="0">
            <a:noAutofit/>
          </a:bodyPr>
          <a:lstStyle/>
          <a:p>
            <a:pPr marL="0" lvl="0" indent="0"/>
            <a:r>
              <a:rPr lang="en-US" b="1" dirty="0">
                <a:latin typeface="Roboto" panose="02000000000000000000" pitchFamily="2" charset="0"/>
                <a:ea typeface="Roboto" panose="02000000000000000000" pitchFamily="2" charset="0"/>
              </a:rPr>
              <a:t>Đ</a:t>
            </a:r>
            <a:r>
              <a:rPr lang="vi-VN" b="1" dirty="0" smtClean="0">
                <a:latin typeface="Roboto" panose="02000000000000000000" pitchFamily="2" charset="0"/>
                <a:ea typeface="Roboto" panose="02000000000000000000" pitchFamily="2" charset="0"/>
              </a:rPr>
              <a:t>ưa </a:t>
            </a:r>
            <a:r>
              <a:rPr lang="vi-VN" b="1" dirty="0">
                <a:latin typeface="Roboto" panose="02000000000000000000" pitchFamily="2" charset="0"/>
                <a:ea typeface="Roboto" panose="02000000000000000000" pitchFamily="2" charset="0"/>
              </a:rPr>
              <a:t>ra các biện pháp phù hợp </a:t>
            </a:r>
            <a:r>
              <a:rPr lang="en-US" b="1" dirty="0" err="1" smtClean="0">
                <a:latin typeface="Roboto" panose="02000000000000000000" pitchFamily="2" charset="0"/>
                <a:ea typeface="Roboto" panose="02000000000000000000" pitchFamily="2" charset="0"/>
              </a:rPr>
              <a:t>nhằm</a:t>
            </a:r>
            <a:r>
              <a:rPr lang="en-US" b="1" dirty="0" smtClean="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sử</a:t>
            </a:r>
            <a:r>
              <a:rPr lang="en-US" b="1" dirty="0" smtClean="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dụng</a:t>
            </a:r>
            <a:r>
              <a:rPr lang="en-US" b="1" dirty="0" smtClean="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nợ</a:t>
            </a:r>
            <a:r>
              <a:rPr lang="en-US" b="1" dirty="0" smtClean="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vay</a:t>
            </a:r>
            <a:r>
              <a:rPr lang="vi-VN" b="1" dirty="0" smtClean="0">
                <a:latin typeface="Roboto" panose="02000000000000000000" pitchFamily="2" charset="0"/>
                <a:ea typeface="Roboto" panose="02000000000000000000" pitchFamily="2" charset="0"/>
              </a:rPr>
              <a:t>  </a:t>
            </a:r>
            <a:r>
              <a:rPr lang="vi-VN" b="1" dirty="0">
                <a:latin typeface="Roboto" panose="02000000000000000000" pitchFamily="2" charset="0"/>
                <a:ea typeface="Roboto" panose="02000000000000000000" pitchFamily="2" charset="0"/>
              </a:rPr>
              <a:t>nước ngoài </a:t>
            </a:r>
            <a:r>
              <a:rPr lang="en-US" b="1" dirty="0" err="1" smtClean="0">
                <a:latin typeface="Roboto" panose="02000000000000000000" pitchFamily="2" charset="0"/>
                <a:ea typeface="Roboto" panose="02000000000000000000" pitchFamily="2" charset="0"/>
              </a:rPr>
              <a:t>hiệu</a:t>
            </a:r>
            <a:r>
              <a:rPr lang="en-US" b="1" dirty="0" smtClean="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quả</a:t>
            </a:r>
            <a:r>
              <a:rPr lang="en-US" b="1" dirty="0" smtClean="0">
                <a:latin typeface="Roboto" panose="02000000000000000000" pitchFamily="2" charset="0"/>
                <a:ea typeface="Roboto" panose="02000000000000000000" pitchFamily="2" charset="0"/>
              </a:rPr>
              <a:t> </a:t>
            </a:r>
            <a:r>
              <a:rPr lang="vi-VN" b="1" dirty="0" smtClean="0">
                <a:latin typeface="Roboto" panose="02000000000000000000" pitchFamily="2" charset="0"/>
                <a:ea typeface="Roboto" panose="02000000000000000000" pitchFamily="2" charset="0"/>
              </a:rPr>
              <a:t>c</a:t>
            </a:r>
            <a:r>
              <a:rPr lang="en-US" b="1" dirty="0" smtClean="0">
                <a:latin typeface="Roboto" panose="02000000000000000000" pitchFamily="2" charset="0"/>
                <a:ea typeface="Roboto" panose="02000000000000000000" pitchFamily="2" charset="0"/>
              </a:rPr>
              <a:t>ho</a:t>
            </a:r>
            <a:r>
              <a:rPr lang="vi-VN" b="1" dirty="0" smtClean="0">
                <a:latin typeface="Roboto" panose="02000000000000000000" pitchFamily="2" charset="0"/>
                <a:ea typeface="Roboto" panose="02000000000000000000" pitchFamily="2" charset="0"/>
              </a:rPr>
              <a:t> </a:t>
            </a:r>
            <a:r>
              <a:rPr lang="vi-VN" b="1" dirty="0">
                <a:latin typeface="Roboto" panose="02000000000000000000" pitchFamily="2" charset="0"/>
                <a:ea typeface="Roboto" panose="02000000000000000000" pitchFamily="2" charset="0"/>
              </a:rPr>
              <a:t>Việt </a:t>
            </a:r>
            <a:r>
              <a:rPr lang="vi-VN" b="1" dirty="0" smtClean="0">
                <a:latin typeface="Roboto" panose="02000000000000000000" pitchFamily="2" charset="0"/>
                <a:ea typeface="Roboto" panose="02000000000000000000" pitchFamily="2" charset="0"/>
              </a:rPr>
              <a:t>Nam</a:t>
            </a:r>
            <a:endParaRPr b="1" dirty="0">
              <a:latin typeface="Roboto" panose="02000000000000000000" pitchFamily="2" charset="0"/>
              <a:ea typeface="Roboto" panose="02000000000000000000" pitchFamily="2" charset="0"/>
            </a:endParaRPr>
          </a:p>
        </p:txBody>
      </p:sp>
      <p:sp>
        <p:nvSpPr>
          <p:cNvPr id="489" name="Google Shape;489;p37"/>
          <p:cNvSpPr/>
          <p:nvPr/>
        </p:nvSpPr>
        <p:spPr>
          <a:xfrm>
            <a:off x="714025" y="1871575"/>
            <a:ext cx="1429500" cy="975600"/>
          </a:xfrm>
          <a:prstGeom prst="snip1Rect">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7"/>
          <p:cNvSpPr/>
          <p:nvPr/>
        </p:nvSpPr>
        <p:spPr>
          <a:xfrm>
            <a:off x="4204975" y="1871575"/>
            <a:ext cx="1429500" cy="975600"/>
          </a:xfrm>
          <a:prstGeom prst="snip1Rect">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7"/>
          <p:cNvSpPr txBox="1">
            <a:spLocks noGrp="1"/>
          </p:cNvSpPr>
          <p:nvPr>
            <p:ph type="ctrTitle"/>
          </p:nvPr>
        </p:nvSpPr>
        <p:spPr>
          <a:xfrm>
            <a:off x="4273525" y="1976019"/>
            <a:ext cx="794400" cy="883500"/>
          </a:xfrm>
          <a:prstGeom prst="rect">
            <a:avLst/>
          </a:prstGeom>
        </p:spPr>
        <p:txBody>
          <a:bodyPr spcFirstLastPara="1" wrap="square" lIns="91425" tIns="91425" rIns="91425" bIns="0" anchor="t" anchorCtr="0">
            <a:noAutofit/>
          </a:bodyPr>
          <a:lstStyle/>
          <a:p>
            <a:pPr marL="0" lvl="0" indent="0" algn="l" rtl="0">
              <a:spcBef>
                <a:spcPts val="0"/>
              </a:spcBef>
              <a:spcAft>
                <a:spcPts val="0"/>
              </a:spcAft>
              <a:buNone/>
            </a:pPr>
            <a:r>
              <a:rPr lang="en" dirty="0"/>
              <a:t>02</a:t>
            </a:r>
            <a:endParaRPr dirty="0"/>
          </a:p>
        </p:txBody>
      </p:sp>
      <p:sp>
        <p:nvSpPr>
          <p:cNvPr id="492" name="Google Shape;492;p37"/>
          <p:cNvSpPr txBox="1">
            <a:spLocks noGrp="1"/>
          </p:cNvSpPr>
          <p:nvPr>
            <p:ph type="ctrTitle" idx="5"/>
          </p:nvPr>
        </p:nvSpPr>
        <p:spPr>
          <a:xfrm>
            <a:off x="714025" y="1976019"/>
            <a:ext cx="794400" cy="8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01</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9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8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7" grpId="0" build="p"/>
      <p:bldP spid="488" grpId="0" build="p"/>
      <p:bldP spid="491" grpId="0"/>
      <p:bldP spid="49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9D4DC"/>
        </a:solidFill>
        <a:effectLst/>
      </p:bgPr>
    </p:bg>
    <p:spTree>
      <p:nvGrpSpPr>
        <p:cNvPr id="1" name="Shape 428"/>
        <p:cNvGrpSpPr/>
        <p:nvPr/>
      </p:nvGrpSpPr>
      <p:grpSpPr>
        <a:xfrm>
          <a:off x="0" y="0"/>
          <a:ext cx="0" cy="0"/>
          <a:chOff x="0" y="0"/>
          <a:chExt cx="0" cy="0"/>
        </a:xfrm>
      </p:grpSpPr>
      <p:sp>
        <p:nvSpPr>
          <p:cNvPr id="438" name="Google Shape;438;p35"/>
          <p:cNvSpPr/>
          <p:nvPr/>
        </p:nvSpPr>
        <p:spPr>
          <a:xfrm rot="5400000" flipH="1">
            <a:off x="898478" y="1515397"/>
            <a:ext cx="1015330" cy="2278999"/>
          </a:xfrm>
          <a:prstGeom prst="snip1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438;p35"/>
          <p:cNvSpPr/>
          <p:nvPr/>
        </p:nvSpPr>
        <p:spPr>
          <a:xfrm rot="5400000" flipH="1">
            <a:off x="902644" y="-114390"/>
            <a:ext cx="1004678" cy="2281323"/>
          </a:xfrm>
          <a:prstGeom prst="snip1Rect">
            <a:avLst>
              <a:gd name="adj" fmla="val 16667"/>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5"/>
          <p:cNvSpPr txBox="1">
            <a:spLocks noGrp="1"/>
          </p:cNvSpPr>
          <p:nvPr>
            <p:ph type="subTitle" idx="4294967295"/>
          </p:nvPr>
        </p:nvSpPr>
        <p:spPr>
          <a:xfrm>
            <a:off x="3063273" y="605221"/>
            <a:ext cx="4964487" cy="842100"/>
          </a:xfrm>
          <a:prstGeom prst="rect">
            <a:avLst/>
          </a:prstGeom>
        </p:spPr>
        <p:txBody>
          <a:bodyPr spcFirstLastPara="1" wrap="square" lIns="91425" tIns="91425" rIns="91425" bIns="91425" anchor="t" anchorCtr="0">
            <a:noAutofit/>
          </a:bodyPr>
          <a:lstStyle/>
          <a:p>
            <a:pPr marL="0" lvl="0" indent="0">
              <a:lnSpc>
                <a:spcPct val="100000"/>
              </a:lnSpc>
              <a:buNone/>
            </a:pPr>
            <a:r>
              <a:rPr lang="en-US" sz="1600" dirty="0" err="1" smtClean="0">
                <a:latin typeface="Baloo" panose="03080902040302020200" pitchFamily="66" charset="0"/>
                <a:cs typeface="Baloo" panose="03080902040302020200" pitchFamily="66" charset="0"/>
              </a:rPr>
              <a:t>Quy</a:t>
            </a:r>
            <a:r>
              <a:rPr lang="en-US" sz="1600" dirty="0" smtClean="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mô</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cơ</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cấu</a:t>
            </a:r>
            <a:r>
              <a:rPr lang="en-US" sz="1600" dirty="0">
                <a:latin typeface="Baloo" panose="03080902040302020200" pitchFamily="66" charset="0"/>
                <a:cs typeface="Baloo" panose="03080902040302020200" pitchFamily="66" charset="0"/>
              </a:rPr>
              <a:t> </a:t>
            </a:r>
            <a:r>
              <a:rPr lang="en-US" sz="1600" dirty="0" err="1" smtClean="0">
                <a:latin typeface="Baloo" panose="03080902040302020200" pitchFamily="66" charset="0"/>
                <a:cs typeface="Baloo" panose="03080902040302020200" pitchFamily="66" charset="0"/>
              </a:rPr>
              <a:t>vay</a:t>
            </a:r>
            <a:r>
              <a:rPr lang="en-US" sz="1600" dirty="0" smtClean="0">
                <a:latin typeface="Baloo" panose="03080902040302020200" pitchFamily="66" charset="0"/>
                <a:cs typeface="Baloo" panose="03080902040302020200" pitchFamily="66" charset="0"/>
              </a:rPr>
              <a:t> </a:t>
            </a:r>
            <a:r>
              <a:rPr lang="en-US" sz="1600" dirty="0" err="1" smtClean="0">
                <a:latin typeface="Baloo" panose="03080902040302020200" pitchFamily="66" charset="0"/>
                <a:cs typeface="Baloo" panose="03080902040302020200" pitchFamily="66" charset="0"/>
              </a:rPr>
              <a:t>nợ</a:t>
            </a:r>
            <a:r>
              <a:rPr lang="en-US" sz="1600" dirty="0">
                <a:latin typeface="Baloo" panose="03080902040302020200" pitchFamily="66" charset="0"/>
                <a:cs typeface="Baloo" panose="03080902040302020200" pitchFamily="66" charset="0"/>
              </a:rPr>
              <a:t> </a:t>
            </a:r>
            <a:r>
              <a:rPr lang="en-US" sz="1600" dirty="0" err="1" smtClean="0">
                <a:latin typeface="Baloo" panose="03080902040302020200" pitchFamily="66" charset="0"/>
                <a:cs typeface="Baloo" panose="03080902040302020200" pitchFamily="66" charset="0"/>
              </a:rPr>
              <a:t>nước</a:t>
            </a:r>
            <a:r>
              <a:rPr lang="en-US" sz="1600" dirty="0" smtClean="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ngoài</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của</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Việt</a:t>
            </a:r>
            <a:r>
              <a:rPr lang="en-US" sz="1600" dirty="0">
                <a:latin typeface="Baloo" panose="03080902040302020200" pitchFamily="66" charset="0"/>
                <a:cs typeface="Baloo" panose="03080902040302020200" pitchFamily="66" charset="0"/>
              </a:rPr>
              <a:t> Nam </a:t>
            </a:r>
            <a:r>
              <a:rPr lang="en-US" sz="1600" dirty="0" err="1">
                <a:latin typeface="Baloo" panose="03080902040302020200" pitchFamily="66" charset="0"/>
                <a:cs typeface="Baloo" panose="03080902040302020200" pitchFamily="66" charset="0"/>
              </a:rPr>
              <a:t>giai</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đoạn</a:t>
            </a:r>
            <a:r>
              <a:rPr lang="en-US" sz="1600" dirty="0">
                <a:latin typeface="Baloo" panose="03080902040302020200" pitchFamily="66" charset="0"/>
                <a:cs typeface="Baloo" panose="03080902040302020200" pitchFamily="66" charset="0"/>
              </a:rPr>
              <a:t> 2010 – </a:t>
            </a:r>
            <a:r>
              <a:rPr lang="en-US" sz="1600" dirty="0" smtClean="0">
                <a:latin typeface="Baloo" panose="03080902040302020200" pitchFamily="66" charset="0"/>
                <a:cs typeface="Baloo" panose="03080902040302020200" pitchFamily="66" charset="0"/>
              </a:rPr>
              <a:t>2018</a:t>
            </a:r>
            <a:endParaRPr sz="1600" dirty="0">
              <a:solidFill>
                <a:srgbClr val="0E2138"/>
              </a:solidFill>
              <a:latin typeface="Baloo" panose="03080902040302020200" pitchFamily="66" charset="0"/>
              <a:cs typeface="Baloo" panose="03080902040302020200" pitchFamily="66" charset="0"/>
              <a:sym typeface="Roboto Light"/>
            </a:endParaRPr>
          </a:p>
        </p:txBody>
      </p:sp>
      <p:sp>
        <p:nvSpPr>
          <p:cNvPr id="434" name="Google Shape;434;p35"/>
          <p:cNvSpPr txBox="1">
            <a:spLocks noGrp="1"/>
          </p:cNvSpPr>
          <p:nvPr>
            <p:ph type="subTitle" idx="4294967295"/>
          </p:nvPr>
        </p:nvSpPr>
        <p:spPr>
          <a:xfrm>
            <a:off x="2823335" y="2026532"/>
            <a:ext cx="5444365" cy="842100"/>
          </a:xfrm>
          <a:prstGeom prst="rect">
            <a:avLst/>
          </a:prstGeom>
        </p:spPr>
        <p:txBody>
          <a:bodyPr spcFirstLastPara="1" wrap="square" lIns="91425" tIns="91425" rIns="91425" bIns="91425" anchor="t" anchorCtr="0">
            <a:noAutofit/>
          </a:bodyPr>
          <a:lstStyle/>
          <a:p>
            <a:r>
              <a:rPr lang="en-US" sz="1600" dirty="0" err="1" smtClean="0">
                <a:latin typeface="Baloo" panose="03080902040302020200" pitchFamily="66" charset="0"/>
                <a:cs typeface="Baloo" panose="03080902040302020200" pitchFamily="66" charset="0"/>
              </a:rPr>
              <a:t>Phạm</a:t>
            </a:r>
            <a:r>
              <a:rPr lang="en-US" sz="1600" dirty="0" smtClean="0">
                <a:latin typeface="Baloo" panose="03080902040302020200" pitchFamily="66" charset="0"/>
                <a:cs typeface="Baloo" panose="03080902040302020200" pitchFamily="66" charset="0"/>
              </a:rPr>
              <a:t> </a:t>
            </a:r>
            <a:r>
              <a:rPr lang="en-US" sz="1600" dirty="0">
                <a:latin typeface="Baloo" panose="03080902040302020200" pitchFamily="66" charset="0"/>
                <a:cs typeface="Baloo" panose="03080902040302020200" pitchFamily="66" charset="0"/>
              </a:rPr>
              <a:t>vi </a:t>
            </a:r>
            <a:r>
              <a:rPr lang="en-US" sz="1600" dirty="0" err="1">
                <a:latin typeface="Baloo" panose="03080902040302020200" pitchFamily="66" charset="0"/>
                <a:cs typeface="Baloo" panose="03080902040302020200" pitchFamily="66" charset="0"/>
              </a:rPr>
              <a:t>không</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gian</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Việt</a:t>
            </a:r>
            <a:r>
              <a:rPr lang="en-US" sz="1600" dirty="0">
                <a:latin typeface="Baloo" panose="03080902040302020200" pitchFamily="66" charset="0"/>
                <a:cs typeface="Baloo" panose="03080902040302020200" pitchFamily="66" charset="0"/>
              </a:rPr>
              <a:t> Nam.</a:t>
            </a:r>
          </a:p>
          <a:p>
            <a:r>
              <a:rPr lang="en-US" sz="1600" dirty="0" err="1" smtClean="0">
                <a:latin typeface="Baloo" panose="03080902040302020200" pitchFamily="66" charset="0"/>
                <a:cs typeface="Baloo" panose="03080902040302020200" pitchFamily="66" charset="0"/>
              </a:rPr>
              <a:t>Phạm</a:t>
            </a:r>
            <a:r>
              <a:rPr lang="en-US" sz="1600" dirty="0" smtClean="0">
                <a:latin typeface="Baloo" panose="03080902040302020200" pitchFamily="66" charset="0"/>
                <a:cs typeface="Baloo" panose="03080902040302020200" pitchFamily="66" charset="0"/>
              </a:rPr>
              <a:t> </a:t>
            </a:r>
            <a:r>
              <a:rPr lang="en-US" sz="1600" dirty="0">
                <a:latin typeface="Baloo" panose="03080902040302020200" pitchFamily="66" charset="0"/>
                <a:cs typeface="Baloo" panose="03080902040302020200" pitchFamily="66" charset="0"/>
              </a:rPr>
              <a:t>vi </a:t>
            </a:r>
            <a:r>
              <a:rPr lang="en-US" sz="1600" dirty="0" err="1">
                <a:latin typeface="Baloo" panose="03080902040302020200" pitchFamily="66" charset="0"/>
                <a:cs typeface="Baloo" panose="03080902040302020200" pitchFamily="66" charset="0"/>
              </a:rPr>
              <a:t>thời</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gian</a:t>
            </a:r>
            <a:r>
              <a:rPr lang="en-US" sz="1600" dirty="0">
                <a:latin typeface="Baloo" panose="03080902040302020200" pitchFamily="66" charset="0"/>
                <a:cs typeface="Baloo" panose="03080902040302020200" pitchFamily="66" charset="0"/>
              </a:rPr>
              <a:t>: 2010 – </a:t>
            </a:r>
            <a:r>
              <a:rPr lang="en-US" sz="1600" dirty="0" smtClean="0">
                <a:latin typeface="Baloo" panose="03080902040302020200" pitchFamily="66" charset="0"/>
                <a:cs typeface="Baloo" panose="03080902040302020200" pitchFamily="66" charset="0"/>
              </a:rPr>
              <a:t>2018</a:t>
            </a:r>
            <a:endParaRPr lang="en-US" sz="1600" dirty="0">
              <a:latin typeface="Baloo" panose="03080902040302020200" pitchFamily="66" charset="0"/>
              <a:cs typeface="Baloo" panose="03080902040302020200" pitchFamily="66" charset="0"/>
            </a:endParaRPr>
          </a:p>
          <a:p>
            <a:r>
              <a:rPr lang="en-US" sz="1600" dirty="0" err="1" smtClean="0">
                <a:latin typeface="Baloo" panose="03080902040302020200" pitchFamily="66" charset="0"/>
                <a:cs typeface="Baloo" panose="03080902040302020200" pitchFamily="66" charset="0"/>
              </a:rPr>
              <a:t>Phạm</a:t>
            </a:r>
            <a:r>
              <a:rPr lang="en-US" sz="1600" dirty="0" smtClean="0">
                <a:latin typeface="Baloo" panose="03080902040302020200" pitchFamily="66" charset="0"/>
                <a:cs typeface="Baloo" panose="03080902040302020200" pitchFamily="66" charset="0"/>
              </a:rPr>
              <a:t> </a:t>
            </a:r>
            <a:r>
              <a:rPr lang="en-US" sz="1600" dirty="0">
                <a:latin typeface="Baloo" panose="03080902040302020200" pitchFamily="66" charset="0"/>
                <a:cs typeface="Baloo" panose="03080902040302020200" pitchFamily="66" charset="0"/>
              </a:rPr>
              <a:t>vi </a:t>
            </a:r>
            <a:r>
              <a:rPr lang="en-US" sz="1600" dirty="0" err="1">
                <a:latin typeface="Baloo" panose="03080902040302020200" pitchFamily="66" charset="0"/>
                <a:cs typeface="Baloo" panose="03080902040302020200" pitchFamily="66" charset="0"/>
              </a:rPr>
              <a:t>nội</a:t>
            </a:r>
            <a:r>
              <a:rPr lang="en-US" sz="1600" dirty="0">
                <a:latin typeface="Baloo" panose="03080902040302020200" pitchFamily="66" charset="0"/>
                <a:cs typeface="Baloo" panose="03080902040302020200" pitchFamily="66" charset="0"/>
              </a:rPr>
              <a:t> dung: </a:t>
            </a:r>
            <a:r>
              <a:rPr lang="en-US" sz="1600" dirty="0" err="1">
                <a:latin typeface="Baloo" panose="03080902040302020200" pitchFamily="66" charset="0"/>
                <a:cs typeface="Baloo" panose="03080902040302020200" pitchFamily="66" charset="0"/>
              </a:rPr>
              <a:t>Quy</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mô</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cơ</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cấu</a:t>
            </a:r>
            <a:r>
              <a:rPr lang="en-US" sz="1600" dirty="0">
                <a:latin typeface="Baloo" panose="03080902040302020200" pitchFamily="66" charset="0"/>
                <a:cs typeface="Baloo" panose="03080902040302020200" pitchFamily="66" charset="0"/>
              </a:rPr>
              <a:t> </a:t>
            </a:r>
            <a:r>
              <a:rPr lang="en-US" sz="1600" dirty="0" err="1" smtClean="0">
                <a:latin typeface="Baloo" panose="03080902040302020200" pitchFamily="66" charset="0"/>
                <a:cs typeface="Baloo" panose="03080902040302020200" pitchFamily="66" charset="0"/>
              </a:rPr>
              <a:t>vay</a:t>
            </a:r>
            <a:r>
              <a:rPr lang="en-US" sz="1600" dirty="0" smtClean="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nợ</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nước</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ngoài</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của</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Việt</a:t>
            </a:r>
            <a:r>
              <a:rPr lang="en-US" sz="1600" dirty="0">
                <a:latin typeface="Baloo" panose="03080902040302020200" pitchFamily="66" charset="0"/>
                <a:cs typeface="Baloo" panose="03080902040302020200" pitchFamily="66" charset="0"/>
              </a:rPr>
              <a:t> Nam.</a:t>
            </a:r>
          </a:p>
        </p:txBody>
      </p:sp>
      <p:sp>
        <p:nvSpPr>
          <p:cNvPr id="435" name="Google Shape;435;p35"/>
          <p:cNvSpPr txBox="1">
            <a:spLocks noGrp="1"/>
          </p:cNvSpPr>
          <p:nvPr>
            <p:ph type="subTitle" idx="4294967295"/>
          </p:nvPr>
        </p:nvSpPr>
        <p:spPr>
          <a:xfrm>
            <a:off x="2823334" y="3800130"/>
            <a:ext cx="4964487" cy="842100"/>
          </a:xfrm>
          <a:prstGeom prst="rect">
            <a:avLst/>
          </a:prstGeom>
        </p:spPr>
        <p:txBody>
          <a:bodyPr spcFirstLastPara="1" wrap="square" lIns="91425" tIns="91425" rIns="91425" bIns="91425" anchor="t" anchorCtr="0">
            <a:noAutofit/>
          </a:bodyPr>
          <a:lstStyle/>
          <a:p>
            <a:r>
              <a:rPr lang="en-US" sz="1600" dirty="0" err="1" smtClean="0">
                <a:latin typeface="Baloo" panose="03080902040302020200" pitchFamily="66" charset="0"/>
                <a:cs typeface="Baloo" panose="03080902040302020200" pitchFamily="66" charset="0"/>
              </a:rPr>
              <a:t>Phương</a:t>
            </a:r>
            <a:r>
              <a:rPr lang="en-US" sz="1600" dirty="0" smtClean="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pháp</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định</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tính</a:t>
            </a:r>
            <a:r>
              <a:rPr lang="en-US" sz="1600" dirty="0">
                <a:latin typeface="Baloo" panose="03080902040302020200" pitchFamily="66" charset="0"/>
                <a:cs typeface="Baloo" panose="03080902040302020200" pitchFamily="66" charset="0"/>
              </a:rPr>
              <a:t>.</a:t>
            </a:r>
          </a:p>
          <a:p>
            <a:r>
              <a:rPr lang="en-US" sz="1600" dirty="0" err="1" smtClean="0">
                <a:latin typeface="Baloo" panose="03080902040302020200" pitchFamily="66" charset="0"/>
                <a:cs typeface="Baloo" panose="03080902040302020200" pitchFamily="66" charset="0"/>
              </a:rPr>
              <a:t>Phương</a:t>
            </a:r>
            <a:r>
              <a:rPr lang="en-US" sz="1600" dirty="0" smtClean="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pháp</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thống</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kê</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phân</a:t>
            </a:r>
            <a:r>
              <a:rPr lang="en-US" sz="1600" dirty="0">
                <a:latin typeface="Baloo" panose="03080902040302020200" pitchFamily="66" charset="0"/>
                <a:cs typeface="Baloo" panose="03080902040302020200" pitchFamily="66" charset="0"/>
              </a:rPr>
              <a:t> </a:t>
            </a:r>
            <a:r>
              <a:rPr lang="en-US" sz="1600" dirty="0" err="1">
                <a:latin typeface="Baloo" panose="03080902040302020200" pitchFamily="66" charset="0"/>
                <a:cs typeface="Baloo" panose="03080902040302020200" pitchFamily="66" charset="0"/>
              </a:rPr>
              <a:t>tích</a:t>
            </a:r>
            <a:r>
              <a:rPr lang="en-US" sz="1600" dirty="0">
                <a:latin typeface="Baloo" panose="03080902040302020200" pitchFamily="66" charset="0"/>
                <a:cs typeface="Baloo" panose="03080902040302020200" pitchFamily="66" charset="0"/>
              </a:rPr>
              <a:t>, so </a:t>
            </a:r>
            <a:r>
              <a:rPr lang="en-US" sz="1600" dirty="0" err="1">
                <a:latin typeface="Baloo" panose="03080902040302020200" pitchFamily="66" charset="0"/>
                <a:cs typeface="Baloo" panose="03080902040302020200" pitchFamily="66" charset="0"/>
              </a:rPr>
              <a:t>sánh</a:t>
            </a:r>
            <a:endParaRPr sz="1600" dirty="0">
              <a:solidFill>
                <a:srgbClr val="0E2138"/>
              </a:solidFill>
              <a:latin typeface="Baloo" panose="03080902040302020200" pitchFamily="66" charset="0"/>
              <a:cs typeface="Baloo" panose="03080902040302020200" pitchFamily="66" charset="0"/>
              <a:sym typeface="Roboto Light"/>
            </a:endParaRPr>
          </a:p>
        </p:txBody>
      </p:sp>
      <p:sp>
        <p:nvSpPr>
          <p:cNvPr id="436" name="Google Shape;436;p35"/>
          <p:cNvSpPr/>
          <p:nvPr/>
        </p:nvSpPr>
        <p:spPr>
          <a:xfrm rot="5400000" flipH="1">
            <a:off x="908687" y="3106494"/>
            <a:ext cx="992589" cy="2281322"/>
          </a:xfrm>
          <a:prstGeom prst="snip1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39" name="Google Shape;439;p35"/>
          <p:cNvGrpSpPr/>
          <p:nvPr/>
        </p:nvGrpSpPr>
        <p:grpSpPr>
          <a:xfrm>
            <a:off x="542011" y="883032"/>
            <a:ext cx="321037" cy="353822"/>
            <a:chOff x="4212429" y="1502385"/>
            <a:chExt cx="321037" cy="353822"/>
          </a:xfrm>
        </p:grpSpPr>
        <p:sp>
          <p:nvSpPr>
            <p:cNvPr id="440" name="Google Shape;440;p35"/>
            <p:cNvSpPr/>
            <p:nvPr/>
          </p:nvSpPr>
          <p:spPr>
            <a:xfrm>
              <a:off x="4310592" y="1585938"/>
              <a:ext cx="125092" cy="163001"/>
            </a:xfrm>
            <a:custGeom>
              <a:avLst/>
              <a:gdLst/>
              <a:ahLst/>
              <a:cxnLst/>
              <a:rect l="l" t="t" r="r" b="b"/>
              <a:pathLst>
                <a:path w="3930" h="5121" extrusionOk="0">
                  <a:moveTo>
                    <a:pt x="1941" y="310"/>
                  </a:moveTo>
                  <a:cubicBezTo>
                    <a:pt x="2227" y="310"/>
                    <a:pt x="2477" y="489"/>
                    <a:pt x="2584" y="751"/>
                  </a:cubicBezTo>
                  <a:cubicBezTo>
                    <a:pt x="2620" y="834"/>
                    <a:pt x="2644" y="930"/>
                    <a:pt x="2644" y="1013"/>
                  </a:cubicBezTo>
                  <a:lnTo>
                    <a:pt x="2644" y="1192"/>
                  </a:lnTo>
                  <a:cubicBezTo>
                    <a:pt x="2370" y="1096"/>
                    <a:pt x="2275" y="834"/>
                    <a:pt x="2251" y="822"/>
                  </a:cubicBezTo>
                  <a:cubicBezTo>
                    <a:pt x="2227" y="763"/>
                    <a:pt x="2179" y="715"/>
                    <a:pt x="2108" y="715"/>
                  </a:cubicBezTo>
                  <a:cubicBezTo>
                    <a:pt x="2048" y="715"/>
                    <a:pt x="1989" y="751"/>
                    <a:pt x="1953" y="811"/>
                  </a:cubicBezTo>
                  <a:cubicBezTo>
                    <a:pt x="1953" y="811"/>
                    <a:pt x="1763" y="1168"/>
                    <a:pt x="1239" y="1227"/>
                  </a:cubicBezTo>
                  <a:lnTo>
                    <a:pt x="1239" y="1025"/>
                  </a:lnTo>
                  <a:cubicBezTo>
                    <a:pt x="1263" y="930"/>
                    <a:pt x="1275" y="834"/>
                    <a:pt x="1310" y="751"/>
                  </a:cubicBezTo>
                  <a:cubicBezTo>
                    <a:pt x="1406" y="489"/>
                    <a:pt x="1667" y="310"/>
                    <a:pt x="1941" y="310"/>
                  </a:cubicBezTo>
                  <a:close/>
                  <a:moveTo>
                    <a:pt x="2108" y="1180"/>
                  </a:moveTo>
                  <a:cubicBezTo>
                    <a:pt x="2215" y="1322"/>
                    <a:pt x="2394" y="1489"/>
                    <a:pt x="2656" y="1549"/>
                  </a:cubicBezTo>
                  <a:lnTo>
                    <a:pt x="2656" y="1775"/>
                  </a:lnTo>
                  <a:cubicBezTo>
                    <a:pt x="2656" y="2144"/>
                    <a:pt x="2358" y="2454"/>
                    <a:pt x="1989" y="2477"/>
                  </a:cubicBezTo>
                  <a:lnTo>
                    <a:pt x="1929" y="2477"/>
                  </a:lnTo>
                  <a:cubicBezTo>
                    <a:pt x="1560" y="2442"/>
                    <a:pt x="1263" y="2144"/>
                    <a:pt x="1263" y="1763"/>
                  </a:cubicBezTo>
                  <a:lnTo>
                    <a:pt x="1263" y="1549"/>
                  </a:lnTo>
                  <a:cubicBezTo>
                    <a:pt x="1679" y="1501"/>
                    <a:pt x="1941" y="1322"/>
                    <a:pt x="2108" y="1180"/>
                  </a:cubicBezTo>
                  <a:close/>
                  <a:moveTo>
                    <a:pt x="2132" y="2799"/>
                  </a:moveTo>
                  <a:lnTo>
                    <a:pt x="2048" y="2966"/>
                  </a:lnTo>
                  <a:lnTo>
                    <a:pt x="1846" y="2966"/>
                  </a:lnTo>
                  <a:lnTo>
                    <a:pt x="1751" y="2799"/>
                  </a:lnTo>
                  <a:close/>
                  <a:moveTo>
                    <a:pt x="2025" y="3287"/>
                  </a:moveTo>
                  <a:lnTo>
                    <a:pt x="2215" y="4109"/>
                  </a:lnTo>
                  <a:lnTo>
                    <a:pt x="1941" y="4347"/>
                  </a:lnTo>
                  <a:lnTo>
                    <a:pt x="1679" y="4109"/>
                  </a:lnTo>
                  <a:lnTo>
                    <a:pt x="1870" y="3287"/>
                  </a:lnTo>
                  <a:close/>
                  <a:moveTo>
                    <a:pt x="2453" y="2870"/>
                  </a:moveTo>
                  <a:cubicBezTo>
                    <a:pt x="2668" y="2954"/>
                    <a:pt x="2894" y="3085"/>
                    <a:pt x="3072" y="3263"/>
                  </a:cubicBezTo>
                  <a:cubicBezTo>
                    <a:pt x="3394" y="3561"/>
                    <a:pt x="3561" y="3966"/>
                    <a:pt x="3561" y="4359"/>
                  </a:cubicBezTo>
                  <a:lnTo>
                    <a:pt x="3596" y="4775"/>
                  </a:lnTo>
                  <a:lnTo>
                    <a:pt x="322" y="4775"/>
                  </a:lnTo>
                  <a:lnTo>
                    <a:pt x="322" y="4359"/>
                  </a:lnTo>
                  <a:cubicBezTo>
                    <a:pt x="322" y="3942"/>
                    <a:pt x="501" y="3561"/>
                    <a:pt x="810" y="3263"/>
                  </a:cubicBezTo>
                  <a:cubicBezTo>
                    <a:pt x="989" y="3097"/>
                    <a:pt x="1215" y="2966"/>
                    <a:pt x="1441" y="2870"/>
                  </a:cubicBezTo>
                  <a:lnTo>
                    <a:pt x="1572" y="3144"/>
                  </a:lnTo>
                  <a:lnTo>
                    <a:pt x="1346" y="4120"/>
                  </a:lnTo>
                  <a:cubicBezTo>
                    <a:pt x="1334" y="4180"/>
                    <a:pt x="1346" y="4240"/>
                    <a:pt x="1394" y="4287"/>
                  </a:cubicBezTo>
                  <a:lnTo>
                    <a:pt x="1834" y="4692"/>
                  </a:lnTo>
                  <a:cubicBezTo>
                    <a:pt x="1870" y="4716"/>
                    <a:pt x="1917" y="4740"/>
                    <a:pt x="1941" y="4740"/>
                  </a:cubicBezTo>
                  <a:cubicBezTo>
                    <a:pt x="1989" y="4740"/>
                    <a:pt x="2025" y="4716"/>
                    <a:pt x="2048" y="4692"/>
                  </a:cubicBezTo>
                  <a:lnTo>
                    <a:pt x="2501" y="4287"/>
                  </a:lnTo>
                  <a:cubicBezTo>
                    <a:pt x="2537" y="4240"/>
                    <a:pt x="2560" y="4180"/>
                    <a:pt x="2537" y="4120"/>
                  </a:cubicBezTo>
                  <a:lnTo>
                    <a:pt x="2322" y="3144"/>
                  </a:lnTo>
                  <a:lnTo>
                    <a:pt x="2453" y="2870"/>
                  </a:lnTo>
                  <a:close/>
                  <a:moveTo>
                    <a:pt x="1965" y="1"/>
                  </a:moveTo>
                  <a:cubicBezTo>
                    <a:pt x="1394" y="1"/>
                    <a:pt x="929" y="465"/>
                    <a:pt x="929" y="1025"/>
                  </a:cubicBezTo>
                  <a:lnTo>
                    <a:pt x="929" y="1406"/>
                  </a:lnTo>
                  <a:lnTo>
                    <a:pt x="929" y="1775"/>
                  </a:lnTo>
                  <a:cubicBezTo>
                    <a:pt x="929" y="2096"/>
                    <a:pt x="1084" y="2394"/>
                    <a:pt x="1334" y="2573"/>
                  </a:cubicBezTo>
                  <a:cubicBezTo>
                    <a:pt x="560" y="2846"/>
                    <a:pt x="1" y="3561"/>
                    <a:pt x="1" y="4382"/>
                  </a:cubicBezTo>
                  <a:lnTo>
                    <a:pt x="1" y="4954"/>
                  </a:lnTo>
                  <a:cubicBezTo>
                    <a:pt x="1" y="5049"/>
                    <a:pt x="72" y="5121"/>
                    <a:pt x="155" y="5121"/>
                  </a:cubicBezTo>
                  <a:lnTo>
                    <a:pt x="3763" y="5121"/>
                  </a:lnTo>
                  <a:cubicBezTo>
                    <a:pt x="3846" y="5121"/>
                    <a:pt x="3930" y="5049"/>
                    <a:pt x="3930" y="4954"/>
                  </a:cubicBezTo>
                  <a:lnTo>
                    <a:pt x="3930" y="4382"/>
                  </a:lnTo>
                  <a:cubicBezTo>
                    <a:pt x="3930" y="3561"/>
                    <a:pt x="3346" y="2846"/>
                    <a:pt x="2584" y="2573"/>
                  </a:cubicBezTo>
                  <a:cubicBezTo>
                    <a:pt x="2822" y="2382"/>
                    <a:pt x="2989" y="2096"/>
                    <a:pt x="2989" y="1775"/>
                  </a:cubicBezTo>
                  <a:lnTo>
                    <a:pt x="2989" y="1406"/>
                  </a:lnTo>
                  <a:lnTo>
                    <a:pt x="2989" y="1025"/>
                  </a:lnTo>
                  <a:cubicBezTo>
                    <a:pt x="2989" y="465"/>
                    <a:pt x="2525" y="1"/>
                    <a:pt x="19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5"/>
            <p:cNvSpPr/>
            <p:nvPr/>
          </p:nvSpPr>
          <p:spPr>
            <a:xfrm>
              <a:off x="4248428" y="1536124"/>
              <a:ext cx="253972" cy="152179"/>
            </a:xfrm>
            <a:custGeom>
              <a:avLst/>
              <a:gdLst/>
              <a:ahLst/>
              <a:cxnLst/>
              <a:rect l="l" t="t" r="r" b="b"/>
              <a:pathLst>
                <a:path w="7979" h="4781" extrusionOk="0">
                  <a:moveTo>
                    <a:pt x="3906" y="0"/>
                  </a:moveTo>
                  <a:cubicBezTo>
                    <a:pt x="3876" y="0"/>
                    <a:pt x="3847" y="6"/>
                    <a:pt x="3823" y="18"/>
                  </a:cubicBezTo>
                  <a:cubicBezTo>
                    <a:pt x="3811" y="30"/>
                    <a:pt x="1775" y="1244"/>
                    <a:pt x="239" y="1244"/>
                  </a:cubicBezTo>
                  <a:cubicBezTo>
                    <a:pt x="156" y="1244"/>
                    <a:pt x="84" y="1304"/>
                    <a:pt x="72" y="1375"/>
                  </a:cubicBezTo>
                  <a:cubicBezTo>
                    <a:pt x="72" y="1387"/>
                    <a:pt x="1" y="1875"/>
                    <a:pt x="1" y="2614"/>
                  </a:cubicBezTo>
                  <a:cubicBezTo>
                    <a:pt x="1" y="2697"/>
                    <a:pt x="72" y="2768"/>
                    <a:pt x="156" y="2768"/>
                  </a:cubicBezTo>
                  <a:cubicBezTo>
                    <a:pt x="251" y="2768"/>
                    <a:pt x="322" y="2697"/>
                    <a:pt x="322" y="2614"/>
                  </a:cubicBezTo>
                  <a:cubicBezTo>
                    <a:pt x="322" y="2137"/>
                    <a:pt x="358" y="1744"/>
                    <a:pt x="382" y="1566"/>
                  </a:cubicBezTo>
                  <a:cubicBezTo>
                    <a:pt x="1037" y="1542"/>
                    <a:pt x="1835" y="1328"/>
                    <a:pt x="2739" y="923"/>
                  </a:cubicBezTo>
                  <a:cubicBezTo>
                    <a:pt x="3299" y="685"/>
                    <a:pt x="3728" y="435"/>
                    <a:pt x="3906" y="351"/>
                  </a:cubicBezTo>
                  <a:cubicBezTo>
                    <a:pt x="4085" y="447"/>
                    <a:pt x="4525" y="685"/>
                    <a:pt x="5085" y="923"/>
                  </a:cubicBezTo>
                  <a:cubicBezTo>
                    <a:pt x="5990" y="1316"/>
                    <a:pt x="6788" y="1542"/>
                    <a:pt x="7442" y="1566"/>
                  </a:cubicBezTo>
                  <a:cubicBezTo>
                    <a:pt x="7478" y="1971"/>
                    <a:pt x="7585" y="3233"/>
                    <a:pt x="7288" y="4590"/>
                  </a:cubicBezTo>
                  <a:cubicBezTo>
                    <a:pt x="7276" y="4673"/>
                    <a:pt x="7323" y="4769"/>
                    <a:pt x="7407" y="4781"/>
                  </a:cubicBezTo>
                  <a:lnTo>
                    <a:pt x="7442" y="4781"/>
                  </a:lnTo>
                  <a:cubicBezTo>
                    <a:pt x="7514" y="4781"/>
                    <a:pt x="7585" y="4733"/>
                    <a:pt x="7597" y="4650"/>
                  </a:cubicBezTo>
                  <a:cubicBezTo>
                    <a:pt x="7978" y="2947"/>
                    <a:pt x="7752" y="1435"/>
                    <a:pt x="7740" y="1375"/>
                  </a:cubicBezTo>
                  <a:cubicBezTo>
                    <a:pt x="7728" y="1304"/>
                    <a:pt x="7669" y="1244"/>
                    <a:pt x="7573" y="1244"/>
                  </a:cubicBezTo>
                  <a:cubicBezTo>
                    <a:pt x="6037" y="1244"/>
                    <a:pt x="4001" y="30"/>
                    <a:pt x="3990" y="18"/>
                  </a:cubicBezTo>
                  <a:cubicBezTo>
                    <a:pt x="3966" y="6"/>
                    <a:pt x="3936" y="0"/>
                    <a:pt x="3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5"/>
            <p:cNvSpPr/>
            <p:nvPr/>
          </p:nvSpPr>
          <p:spPr>
            <a:xfrm>
              <a:off x="4248428" y="1633270"/>
              <a:ext cx="238407" cy="187288"/>
            </a:xfrm>
            <a:custGeom>
              <a:avLst/>
              <a:gdLst/>
              <a:ahLst/>
              <a:cxnLst/>
              <a:rect l="l" t="t" r="r" b="b"/>
              <a:pathLst>
                <a:path w="7490" h="5884" extrusionOk="0">
                  <a:moveTo>
                    <a:pt x="186" y="1"/>
                  </a:moveTo>
                  <a:cubicBezTo>
                    <a:pt x="180" y="1"/>
                    <a:pt x="174" y="1"/>
                    <a:pt x="168" y="2"/>
                  </a:cubicBezTo>
                  <a:cubicBezTo>
                    <a:pt x="72" y="2"/>
                    <a:pt x="1" y="97"/>
                    <a:pt x="13" y="181"/>
                  </a:cubicBezTo>
                  <a:cubicBezTo>
                    <a:pt x="84" y="1383"/>
                    <a:pt x="370" y="2455"/>
                    <a:pt x="846" y="3348"/>
                  </a:cubicBezTo>
                  <a:cubicBezTo>
                    <a:pt x="1501" y="4574"/>
                    <a:pt x="2513" y="5419"/>
                    <a:pt x="3859" y="5860"/>
                  </a:cubicBezTo>
                  <a:cubicBezTo>
                    <a:pt x="3870" y="5860"/>
                    <a:pt x="3882" y="5884"/>
                    <a:pt x="3894" y="5884"/>
                  </a:cubicBezTo>
                  <a:cubicBezTo>
                    <a:pt x="3918" y="5884"/>
                    <a:pt x="3930" y="5884"/>
                    <a:pt x="3942" y="5860"/>
                  </a:cubicBezTo>
                  <a:cubicBezTo>
                    <a:pt x="4811" y="5586"/>
                    <a:pt x="5549" y="5110"/>
                    <a:pt x="6133" y="4503"/>
                  </a:cubicBezTo>
                  <a:cubicBezTo>
                    <a:pt x="6716" y="3872"/>
                    <a:pt x="7157" y="3086"/>
                    <a:pt x="7442" y="2145"/>
                  </a:cubicBezTo>
                  <a:cubicBezTo>
                    <a:pt x="7490" y="2062"/>
                    <a:pt x="7442" y="1967"/>
                    <a:pt x="7347" y="1955"/>
                  </a:cubicBezTo>
                  <a:cubicBezTo>
                    <a:pt x="7330" y="1948"/>
                    <a:pt x="7313" y="1944"/>
                    <a:pt x="7296" y="1944"/>
                  </a:cubicBezTo>
                  <a:cubicBezTo>
                    <a:pt x="7228" y="1944"/>
                    <a:pt x="7164" y="1996"/>
                    <a:pt x="7145" y="2062"/>
                  </a:cubicBezTo>
                  <a:cubicBezTo>
                    <a:pt x="6871" y="2931"/>
                    <a:pt x="6454" y="3693"/>
                    <a:pt x="5906" y="4277"/>
                  </a:cubicBezTo>
                  <a:cubicBezTo>
                    <a:pt x="5371" y="4836"/>
                    <a:pt x="4704" y="5265"/>
                    <a:pt x="3894" y="5539"/>
                  </a:cubicBezTo>
                  <a:cubicBezTo>
                    <a:pt x="2668" y="5122"/>
                    <a:pt x="1727" y="4336"/>
                    <a:pt x="1132" y="3181"/>
                  </a:cubicBezTo>
                  <a:cubicBezTo>
                    <a:pt x="680" y="2336"/>
                    <a:pt x="418" y="1312"/>
                    <a:pt x="346" y="157"/>
                  </a:cubicBezTo>
                  <a:cubicBezTo>
                    <a:pt x="346" y="69"/>
                    <a:pt x="264" y="1"/>
                    <a:pt x="1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5"/>
            <p:cNvSpPr/>
            <p:nvPr/>
          </p:nvSpPr>
          <p:spPr>
            <a:xfrm>
              <a:off x="4212429" y="1502385"/>
              <a:ext cx="321037" cy="353822"/>
            </a:xfrm>
            <a:custGeom>
              <a:avLst/>
              <a:gdLst/>
              <a:ahLst/>
              <a:cxnLst/>
              <a:rect l="l" t="t" r="r" b="b"/>
              <a:pathLst>
                <a:path w="10086" h="11116" extrusionOk="0">
                  <a:moveTo>
                    <a:pt x="5061" y="316"/>
                  </a:moveTo>
                  <a:cubicBezTo>
                    <a:pt x="5263" y="435"/>
                    <a:pt x="5811" y="757"/>
                    <a:pt x="6549" y="1066"/>
                  </a:cubicBezTo>
                  <a:cubicBezTo>
                    <a:pt x="7692" y="1554"/>
                    <a:pt x="8692" y="1828"/>
                    <a:pt x="9526" y="1852"/>
                  </a:cubicBezTo>
                  <a:cubicBezTo>
                    <a:pt x="9550" y="2328"/>
                    <a:pt x="9693" y="3876"/>
                    <a:pt x="9335" y="5579"/>
                  </a:cubicBezTo>
                  <a:cubicBezTo>
                    <a:pt x="9073" y="6745"/>
                    <a:pt x="8645" y="7757"/>
                    <a:pt x="8049" y="8591"/>
                  </a:cubicBezTo>
                  <a:cubicBezTo>
                    <a:pt x="7311" y="9603"/>
                    <a:pt x="6299" y="10341"/>
                    <a:pt x="5049" y="10770"/>
                  </a:cubicBezTo>
                  <a:cubicBezTo>
                    <a:pt x="3799" y="10341"/>
                    <a:pt x="2775" y="9603"/>
                    <a:pt x="2037" y="8591"/>
                  </a:cubicBezTo>
                  <a:cubicBezTo>
                    <a:pt x="1430" y="7781"/>
                    <a:pt x="989" y="6745"/>
                    <a:pt x="751" y="5579"/>
                  </a:cubicBezTo>
                  <a:cubicBezTo>
                    <a:pt x="394" y="3876"/>
                    <a:pt x="537" y="2316"/>
                    <a:pt x="596" y="1852"/>
                  </a:cubicBezTo>
                  <a:cubicBezTo>
                    <a:pt x="1406" y="1828"/>
                    <a:pt x="2418" y="1554"/>
                    <a:pt x="3573" y="1066"/>
                  </a:cubicBezTo>
                  <a:cubicBezTo>
                    <a:pt x="4299" y="757"/>
                    <a:pt x="4847" y="435"/>
                    <a:pt x="5061" y="316"/>
                  </a:cubicBezTo>
                  <a:close/>
                  <a:moveTo>
                    <a:pt x="5037" y="1"/>
                  </a:moveTo>
                  <a:cubicBezTo>
                    <a:pt x="5007" y="1"/>
                    <a:pt x="4978" y="7"/>
                    <a:pt x="4954" y="18"/>
                  </a:cubicBezTo>
                  <a:cubicBezTo>
                    <a:pt x="4930" y="30"/>
                    <a:pt x="2370" y="1554"/>
                    <a:pt x="441" y="1554"/>
                  </a:cubicBezTo>
                  <a:cubicBezTo>
                    <a:pt x="370" y="1554"/>
                    <a:pt x="299" y="1614"/>
                    <a:pt x="287" y="1685"/>
                  </a:cubicBezTo>
                  <a:cubicBezTo>
                    <a:pt x="263" y="1769"/>
                    <a:pt x="1" y="3578"/>
                    <a:pt x="429" y="5650"/>
                  </a:cubicBezTo>
                  <a:cubicBezTo>
                    <a:pt x="680" y="6865"/>
                    <a:pt x="1132" y="7924"/>
                    <a:pt x="1775" y="8793"/>
                  </a:cubicBezTo>
                  <a:cubicBezTo>
                    <a:pt x="2561" y="9877"/>
                    <a:pt x="3644" y="10651"/>
                    <a:pt x="5001" y="11091"/>
                  </a:cubicBezTo>
                  <a:cubicBezTo>
                    <a:pt x="5013" y="11091"/>
                    <a:pt x="5025" y="11115"/>
                    <a:pt x="5049" y="11115"/>
                  </a:cubicBezTo>
                  <a:cubicBezTo>
                    <a:pt x="5061" y="11115"/>
                    <a:pt x="5073" y="11115"/>
                    <a:pt x="5085" y="11091"/>
                  </a:cubicBezTo>
                  <a:cubicBezTo>
                    <a:pt x="6430" y="10651"/>
                    <a:pt x="7514" y="9877"/>
                    <a:pt x="8323" y="8793"/>
                  </a:cubicBezTo>
                  <a:cubicBezTo>
                    <a:pt x="8954" y="7924"/>
                    <a:pt x="9407" y="6865"/>
                    <a:pt x="9657" y="5650"/>
                  </a:cubicBezTo>
                  <a:cubicBezTo>
                    <a:pt x="10085" y="3566"/>
                    <a:pt x="9812" y="1769"/>
                    <a:pt x="9788" y="1685"/>
                  </a:cubicBezTo>
                  <a:cubicBezTo>
                    <a:pt x="9776" y="1614"/>
                    <a:pt x="9716" y="1554"/>
                    <a:pt x="9633" y="1554"/>
                  </a:cubicBezTo>
                  <a:cubicBezTo>
                    <a:pt x="7692" y="1554"/>
                    <a:pt x="5132" y="42"/>
                    <a:pt x="5121" y="18"/>
                  </a:cubicBezTo>
                  <a:cubicBezTo>
                    <a:pt x="5097" y="7"/>
                    <a:pt x="5067" y="1"/>
                    <a:pt x="50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4" name="Google Shape;444;p35"/>
          <p:cNvGrpSpPr/>
          <p:nvPr/>
        </p:nvGrpSpPr>
        <p:grpSpPr>
          <a:xfrm>
            <a:off x="529150" y="2453601"/>
            <a:ext cx="358069" cy="317995"/>
            <a:chOff x="3584280" y="3699191"/>
            <a:chExt cx="358069" cy="317995"/>
          </a:xfrm>
          <a:solidFill>
            <a:srgbClr val="FFFFFF"/>
          </a:solidFill>
        </p:grpSpPr>
        <p:sp>
          <p:nvSpPr>
            <p:cNvPr id="445" name="Google Shape;445;p35"/>
            <p:cNvSpPr/>
            <p:nvPr/>
          </p:nvSpPr>
          <p:spPr>
            <a:xfrm>
              <a:off x="3584280" y="3699191"/>
              <a:ext cx="358069" cy="317995"/>
            </a:xfrm>
            <a:custGeom>
              <a:avLst/>
              <a:gdLst/>
              <a:ahLst/>
              <a:cxnLst/>
              <a:rect l="l" t="t" r="r" b="b"/>
              <a:pathLst>
                <a:path w="11276" h="10014" extrusionOk="0">
                  <a:moveTo>
                    <a:pt x="5644" y="1"/>
                  </a:moveTo>
                  <a:cubicBezTo>
                    <a:pt x="5203" y="1"/>
                    <a:pt x="4810" y="227"/>
                    <a:pt x="4596" y="620"/>
                  </a:cubicBezTo>
                  <a:lnTo>
                    <a:pt x="822" y="7168"/>
                  </a:lnTo>
                  <a:cubicBezTo>
                    <a:pt x="774" y="7240"/>
                    <a:pt x="798" y="7347"/>
                    <a:pt x="881" y="7395"/>
                  </a:cubicBezTo>
                  <a:cubicBezTo>
                    <a:pt x="903" y="7406"/>
                    <a:pt x="929" y="7411"/>
                    <a:pt x="955" y="7411"/>
                  </a:cubicBezTo>
                  <a:cubicBezTo>
                    <a:pt x="1012" y="7411"/>
                    <a:pt x="1071" y="7384"/>
                    <a:pt x="1096" y="7335"/>
                  </a:cubicBezTo>
                  <a:lnTo>
                    <a:pt x="4882" y="787"/>
                  </a:lnTo>
                  <a:cubicBezTo>
                    <a:pt x="5049" y="513"/>
                    <a:pt x="5322" y="346"/>
                    <a:pt x="5644" y="346"/>
                  </a:cubicBezTo>
                  <a:cubicBezTo>
                    <a:pt x="5953" y="346"/>
                    <a:pt x="6239" y="513"/>
                    <a:pt x="6394" y="787"/>
                  </a:cubicBezTo>
                  <a:lnTo>
                    <a:pt x="10775" y="8359"/>
                  </a:lnTo>
                  <a:cubicBezTo>
                    <a:pt x="10942" y="8621"/>
                    <a:pt x="10942" y="8954"/>
                    <a:pt x="10775" y="9240"/>
                  </a:cubicBezTo>
                  <a:cubicBezTo>
                    <a:pt x="10609" y="9502"/>
                    <a:pt x="10323" y="9669"/>
                    <a:pt x="10013" y="9669"/>
                  </a:cubicBezTo>
                  <a:lnTo>
                    <a:pt x="1262" y="9669"/>
                  </a:lnTo>
                  <a:cubicBezTo>
                    <a:pt x="953" y="9669"/>
                    <a:pt x="667" y="9502"/>
                    <a:pt x="500" y="9240"/>
                  </a:cubicBezTo>
                  <a:cubicBezTo>
                    <a:pt x="346" y="8966"/>
                    <a:pt x="346" y="8645"/>
                    <a:pt x="500" y="8359"/>
                  </a:cubicBezTo>
                  <a:lnTo>
                    <a:pt x="774" y="7895"/>
                  </a:lnTo>
                  <a:cubicBezTo>
                    <a:pt x="822" y="7823"/>
                    <a:pt x="786" y="7716"/>
                    <a:pt x="715" y="7668"/>
                  </a:cubicBezTo>
                  <a:cubicBezTo>
                    <a:pt x="693" y="7657"/>
                    <a:pt x="667" y="7652"/>
                    <a:pt x="641" y="7652"/>
                  </a:cubicBezTo>
                  <a:cubicBezTo>
                    <a:pt x="583" y="7652"/>
                    <a:pt x="521" y="7679"/>
                    <a:pt x="488" y="7728"/>
                  </a:cubicBezTo>
                  <a:lnTo>
                    <a:pt x="227" y="8192"/>
                  </a:lnTo>
                  <a:cubicBezTo>
                    <a:pt x="0" y="8561"/>
                    <a:pt x="0" y="9026"/>
                    <a:pt x="227" y="9395"/>
                  </a:cubicBezTo>
                  <a:cubicBezTo>
                    <a:pt x="441" y="9776"/>
                    <a:pt x="834" y="10014"/>
                    <a:pt x="1262" y="10014"/>
                  </a:cubicBezTo>
                  <a:lnTo>
                    <a:pt x="10013" y="10014"/>
                  </a:lnTo>
                  <a:cubicBezTo>
                    <a:pt x="10442" y="10014"/>
                    <a:pt x="10847" y="9788"/>
                    <a:pt x="11061" y="9395"/>
                  </a:cubicBezTo>
                  <a:cubicBezTo>
                    <a:pt x="11276" y="9026"/>
                    <a:pt x="11276" y="8585"/>
                    <a:pt x="11061" y="8192"/>
                  </a:cubicBezTo>
                  <a:lnTo>
                    <a:pt x="6680" y="620"/>
                  </a:lnTo>
                  <a:cubicBezTo>
                    <a:pt x="6453" y="251"/>
                    <a:pt x="6072" y="1"/>
                    <a:pt x="5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5"/>
            <p:cNvSpPr/>
            <p:nvPr/>
          </p:nvSpPr>
          <p:spPr>
            <a:xfrm>
              <a:off x="3613400" y="3727167"/>
              <a:ext cx="299831" cy="261661"/>
            </a:xfrm>
            <a:custGeom>
              <a:avLst/>
              <a:gdLst/>
              <a:ahLst/>
              <a:cxnLst/>
              <a:rect l="l" t="t" r="r" b="b"/>
              <a:pathLst>
                <a:path w="9442" h="8240" extrusionOk="0">
                  <a:moveTo>
                    <a:pt x="4727" y="358"/>
                  </a:moveTo>
                  <a:lnTo>
                    <a:pt x="9085" y="7907"/>
                  </a:lnTo>
                  <a:lnTo>
                    <a:pt x="381" y="7907"/>
                  </a:lnTo>
                  <a:lnTo>
                    <a:pt x="4727" y="358"/>
                  </a:lnTo>
                  <a:close/>
                  <a:moveTo>
                    <a:pt x="4727" y="1"/>
                  </a:moveTo>
                  <a:cubicBezTo>
                    <a:pt x="4608" y="1"/>
                    <a:pt x="4501" y="60"/>
                    <a:pt x="4441" y="168"/>
                  </a:cubicBezTo>
                  <a:lnTo>
                    <a:pt x="60" y="7740"/>
                  </a:lnTo>
                  <a:cubicBezTo>
                    <a:pt x="0" y="7847"/>
                    <a:pt x="0" y="7966"/>
                    <a:pt x="60" y="8073"/>
                  </a:cubicBezTo>
                  <a:cubicBezTo>
                    <a:pt x="119" y="8192"/>
                    <a:pt x="226" y="8240"/>
                    <a:pt x="345" y="8240"/>
                  </a:cubicBezTo>
                  <a:lnTo>
                    <a:pt x="9096" y="8240"/>
                  </a:lnTo>
                  <a:cubicBezTo>
                    <a:pt x="9216" y="8240"/>
                    <a:pt x="9323" y="8180"/>
                    <a:pt x="9382" y="8073"/>
                  </a:cubicBezTo>
                  <a:cubicBezTo>
                    <a:pt x="9442" y="7966"/>
                    <a:pt x="9442" y="7847"/>
                    <a:pt x="9382" y="7740"/>
                  </a:cubicBezTo>
                  <a:lnTo>
                    <a:pt x="5001" y="168"/>
                  </a:lnTo>
                  <a:cubicBezTo>
                    <a:pt x="4941" y="60"/>
                    <a:pt x="4846" y="1"/>
                    <a:pt x="47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5"/>
            <p:cNvSpPr/>
            <p:nvPr/>
          </p:nvSpPr>
          <p:spPr>
            <a:xfrm>
              <a:off x="3735879" y="3910171"/>
              <a:ext cx="54873" cy="54841"/>
            </a:xfrm>
            <a:custGeom>
              <a:avLst/>
              <a:gdLst/>
              <a:ahLst/>
              <a:cxnLst/>
              <a:rect l="l" t="t" r="r" b="b"/>
              <a:pathLst>
                <a:path w="1728" h="1727" extrusionOk="0">
                  <a:moveTo>
                    <a:pt x="870" y="322"/>
                  </a:moveTo>
                  <a:cubicBezTo>
                    <a:pt x="1168" y="322"/>
                    <a:pt x="1406" y="572"/>
                    <a:pt x="1406" y="870"/>
                  </a:cubicBezTo>
                  <a:cubicBezTo>
                    <a:pt x="1406" y="1167"/>
                    <a:pt x="1168" y="1405"/>
                    <a:pt x="870" y="1405"/>
                  </a:cubicBezTo>
                  <a:cubicBezTo>
                    <a:pt x="572" y="1405"/>
                    <a:pt x="334" y="1167"/>
                    <a:pt x="334" y="870"/>
                  </a:cubicBezTo>
                  <a:cubicBezTo>
                    <a:pt x="334" y="572"/>
                    <a:pt x="572" y="322"/>
                    <a:pt x="870" y="322"/>
                  </a:cubicBezTo>
                  <a:close/>
                  <a:moveTo>
                    <a:pt x="870" y="0"/>
                  </a:moveTo>
                  <a:cubicBezTo>
                    <a:pt x="394" y="0"/>
                    <a:pt x="1" y="393"/>
                    <a:pt x="1" y="870"/>
                  </a:cubicBezTo>
                  <a:cubicBezTo>
                    <a:pt x="1" y="1346"/>
                    <a:pt x="394" y="1727"/>
                    <a:pt x="870" y="1727"/>
                  </a:cubicBezTo>
                  <a:cubicBezTo>
                    <a:pt x="1346" y="1727"/>
                    <a:pt x="1727" y="1334"/>
                    <a:pt x="1727" y="870"/>
                  </a:cubicBezTo>
                  <a:cubicBezTo>
                    <a:pt x="1727" y="393"/>
                    <a:pt x="1346" y="0"/>
                    <a:pt x="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5"/>
            <p:cNvSpPr/>
            <p:nvPr/>
          </p:nvSpPr>
          <p:spPr>
            <a:xfrm>
              <a:off x="3738896" y="3788422"/>
              <a:ext cx="49188" cy="114604"/>
            </a:xfrm>
            <a:custGeom>
              <a:avLst/>
              <a:gdLst/>
              <a:ahLst/>
              <a:cxnLst/>
              <a:rect l="l" t="t" r="r" b="b"/>
              <a:pathLst>
                <a:path w="1549" h="3609" extrusionOk="0">
                  <a:moveTo>
                    <a:pt x="572" y="1"/>
                  </a:moveTo>
                  <a:cubicBezTo>
                    <a:pt x="263" y="1"/>
                    <a:pt x="1" y="251"/>
                    <a:pt x="1" y="572"/>
                  </a:cubicBezTo>
                  <a:lnTo>
                    <a:pt x="1" y="3037"/>
                  </a:lnTo>
                  <a:cubicBezTo>
                    <a:pt x="1" y="3346"/>
                    <a:pt x="263" y="3608"/>
                    <a:pt x="572" y="3608"/>
                  </a:cubicBezTo>
                  <a:lnTo>
                    <a:pt x="965" y="3608"/>
                  </a:lnTo>
                  <a:cubicBezTo>
                    <a:pt x="1275" y="3608"/>
                    <a:pt x="1549" y="3358"/>
                    <a:pt x="1549" y="3037"/>
                  </a:cubicBezTo>
                  <a:lnTo>
                    <a:pt x="1549" y="1560"/>
                  </a:lnTo>
                  <a:cubicBezTo>
                    <a:pt x="1549" y="1465"/>
                    <a:pt x="1465" y="1394"/>
                    <a:pt x="1382" y="1394"/>
                  </a:cubicBezTo>
                  <a:cubicBezTo>
                    <a:pt x="1287" y="1394"/>
                    <a:pt x="1215" y="1465"/>
                    <a:pt x="1215" y="1560"/>
                  </a:cubicBezTo>
                  <a:lnTo>
                    <a:pt x="1215" y="3037"/>
                  </a:lnTo>
                  <a:cubicBezTo>
                    <a:pt x="1215" y="3168"/>
                    <a:pt x="1108" y="3275"/>
                    <a:pt x="977" y="3275"/>
                  </a:cubicBezTo>
                  <a:lnTo>
                    <a:pt x="584" y="3275"/>
                  </a:lnTo>
                  <a:cubicBezTo>
                    <a:pt x="453" y="3275"/>
                    <a:pt x="346" y="3168"/>
                    <a:pt x="346" y="3037"/>
                  </a:cubicBezTo>
                  <a:lnTo>
                    <a:pt x="346" y="572"/>
                  </a:lnTo>
                  <a:cubicBezTo>
                    <a:pt x="346" y="441"/>
                    <a:pt x="453" y="334"/>
                    <a:pt x="584" y="334"/>
                  </a:cubicBezTo>
                  <a:lnTo>
                    <a:pt x="977" y="334"/>
                  </a:lnTo>
                  <a:cubicBezTo>
                    <a:pt x="1108" y="334"/>
                    <a:pt x="1215" y="441"/>
                    <a:pt x="1215" y="572"/>
                  </a:cubicBezTo>
                  <a:lnTo>
                    <a:pt x="1215" y="906"/>
                  </a:lnTo>
                  <a:cubicBezTo>
                    <a:pt x="1215" y="989"/>
                    <a:pt x="1287" y="1072"/>
                    <a:pt x="1382" y="1072"/>
                  </a:cubicBezTo>
                  <a:cubicBezTo>
                    <a:pt x="1465" y="1072"/>
                    <a:pt x="1549" y="989"/>
                    <a:pt x="1549" y="906"/>
                  </a:cubicBezTo>
                  <a:lnTo>
                    <a:pt x="1549" y="572"/>
                  </a:lnTo>
                  <a:cubicBezTo>
                    <a:pt x="1549" y="263"/>
                    <a:pt x="1287" y="1"/>
                    <a:pt x="9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9" name="Google Shape;449;p35"/>
          <p:cNvGrpSpPr/>
          <p:nvPr/>
        </p:nvGrpSpPr>
        <p:grpSpPr>
          <a:xfrm>
            <a:off x="557902" y="4062420"/>
            <a:ext cx="355402" cy="354291"/>
            <a:chOff x="4129482" y="3681059"/>
            <a:chExt cx="355402" cy="354291"/>
          </a:xfrm>
        </p:grpSpPr>
        <p:sp>
          <p:nvSpPr>
            <p:cNvPr id="450" name="Google Shape;450;p35"/>
            <p:cNvSpPr/>
            <p:nvPr/>
          </p:nvSpPr>
          <p:spPr>
            <a:xfrm>
              <a:off x="4313979" y="3719578"/>
              <a:ext cx="133117" cy="225016"/>
            </a:xfrm>
            <a:custGeom>
              <a:avLst/>
              <a:gdLst/>
              <a:ahLst/>
              <a:cxnLst/>
              <a:rect l="l" t="t" r="r" b="b"/>
              <a:pathLst>
                <a:path w="4192" h="7086" extrusionOk="0">
                  <a:moveTo>
                    <a:pt x="173" y="0"/>
                  </a:moveTo>
                  <a:cubicBezTo>
                    <a:pt x="96" y="0"/>
                    <a:pt x="23" y="68"/>
                    <a:pt x="12" y="156"/>
                  </a:cubicBezTo>
                  <a:cubicBezTo>
                    <a:pt x="0" y="240"/>
                    <a:pt x="72" y="323"/>
                    <a:pt x="167" y="335"/>
                  </a:cubicBezTo>
                  <a:cubicBezTo>
                    <a:pt x="1167" y="418"/>
                    <a:pt x="2108" y="883"/>
                    <a:pt x="2798" y="1633"/>
                  </a:cubicBezTo>
                  <a:cubicBezTo>
                    <a:pt x="3501" y="2383"/>
                    <a:pt x="3870" y="3359"/>
                    <a:pt x="3870" y="4383"/>
                  </a:cubicBezTo>
                  <a:cubicBezTo>
                    <a:pt x="3870" y="5217"/>
                    <a:pt x="3620" y="6002"/>
                    <a:pt x="3156" y="6693"/>
                  </a:cubicBezTo>
                  <a:lnTo>
                    <a:pt x="893" y="4407"/>
                  </a:lnTo>
                  <a:cubicBezTo>
                    <a:pt x="864" y="4377"/>
                    <a:pt x="822" y="4362"/>
                    <a:pt x="779" y="4362"/>
                  </a:cubicBezTo>
                  <a:cubicBezTo>
                    <a:pt x="736" y="4362"/>
                    <a:pt x="691" y="4377"/>
                    <a:pt x="655" y="4407"/>
                  </a:cubicBezTo>
                  <a:cubicBezTo>
                    <a:pt x="596" y="4467"/>
                    <a:pt x="596" y="4574"/>
                    <a:pt x="655" y="4645"/>
                  </a:cubicBezTo>
                  <a:lnTo>
                    <a:pt x="3048" y="7050"/>
                  </a:lnTo>
                  <a:cubicBezTo>
                    <a:pt x="3084" y="7074"/>
                    <a:pt x="3120" y="7086"/>
                    <a:pt x="3167" y="7086"/>
                  </a:cubicBezTo>
                  <a:lnTo>
                    <a:pt x="3179" y="7086"/>
                  </a:lnTo>
                  <a:cubicBezTo>
                    <a:pt x="3227" y="7086"/>
                    <a:pt x="3275" y="7062"/>
                    <a:pt x="3298" y="7026"/>
                  </a:cubicBezTo>
                  <a:cubicBezTo>
                    <a:pt x="3882" y="6252"/>
                    <a:pt x="4191" y="5348"/>
                    <a:pt x="4191" y="4383"/>
                  </a:cubicBezTo>
                  <a:cubicBezTo>
                    <a:pt x="4191" y="3276"/>
                    <a:pt x="3775" y="2228"/>
                    <a:pt x="3036" y="1407"/>
                  </a:cubicBezTo>
                  <a:cubicBezTo>
                    <a:pt x="2286" y="597"/>
                    <a:pt x="1274" y="97"/>
                    <a:pt x="191" y="2"/>
                  </a:cubicBezTo>
                  <a:cubicBezTo>
                    <a:pt x="185" y="1"/>
                    <a:pt x="179" y="0"/>
                    <a:pt x="1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5"/>
            <p:cNvSpPr/>
            <p:nvPr/>
          </p:nvSpPr>
          <p:spPr>
            <a:xfrm>
              <a:off x="4220968" y="3719197"/>
              <a:ext cx="106284" cy="132387"/>
            </a:xfrm>
            <a:custGeom>
              <a:avLst/>
              <a:gdLst/>
              <a:ahLst/>
              <a:cxnLst/>
              <a:rect l="l" t="t" r="r" b="b"/>
              <a:pathLst>
                <a:path w="3347" h="4169" extrusionOk="0">
                  <a:moveTo>
                    <a:pt x="2340" y="1"/>
                  </a:moveTo>
                  <a:cubicBezTo>
                    <a:pt x="2334" y="1"/>
                    <a:pt x="2328" y="1"/>
                    <a:pt x="2322" y="2"/>
                  </a:cubicBezTo>
                  <a:cubicBezTo>
                    <a:pt x="1501" y="73"/>
                    <a:pt x="715" y="371"/>
                    <a:pt x="60" y="883"/>
                  </a:cubicBezTo>
                  <a:cubicBezTo>
                    <a:pt x="12" y="907"/>
                    <a:pt x="0" y="954"/>
                    <a:pt x="0" y="1002"/>
                  </a:cubicBezTo>
                  <a:cubicBezTo>
                    <a:pt x="0" y="1038"/>
                    <a:pt x="12" y="1085"/>
                    <a:pt x="36" y="1133"/>
                  </a:cubicBezTo>
                  <a:lnTo>
                    <a:pt x="3048" y="4121"/>
                  </a:lnTo>
                  <a:cubicBezTo>
                    <a:pt x="3072" y="4157"/>
                    <a:pt x="3120" y="4169"/>
                    <a:pt x="3167" y="4169"/>
                  </a:cubicBezTo>
                  <a:cubicBezTo>
                    <a:pt x="3203" y="4169"/>
                    <a:pt x="3251" y="4157"/>
                    <a:pt x="3287" y="4121"/>
                  </a:cubicBezTo>
                  <a:cubicBezTo>
                    <a:pt x="3346" y="4062"/>
                    <a:pt x="3346" y="3955"/>
                    <a:pt x="3287" y="3883"/>
                  </a:cubicBezTo>
                  <a:lnTo>
                    <a:pt x="429" y="1026"/>
                  </a:lnTo>
                  <a:cubicBezTo>
                    <a:pt x="1001" y="645"/>
                    <a:pt x="1655" y="383"/>
                    <a:pt x="2358" y="323"/>
                  </a:cubicBezTo>
                  <a:cubicBezTo>
                    <a:pt x="2363" y="324"/>
                    <a:pt x="2367" y="324"/>
                    <a:pt x="2372" y="324"/>
                  </a:cubicBezTo>
                  <a:cubicBezTo>
                    <a:pt x="2449" y="324"/>
                    <a:pt x="2512" y="235"/>
                    <a:pt x="2501" y="157"/>
                  </a:cubicBezTo>
                  <a:cubicBezTo>
                    <a:pt x="2479" y="68"/>
                    <a:pt x="2416" y="1"/>
                    <a:pt x="234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5"/>
            <p:cNvSpPr/>
            <p:nvPr/>
          </p:nvSpPr>
          <p:spPr>
            <a:xfrm>
              <a:off x="4167270" y="3772545"/>
              <a:ext cx="226127" cy="225746"/>
            </a:xfrm>
            <a:custGeom>
              <a:avLst/>
              <a:gdLst/>
              <a:ahLst/>
              <a:cxnLst/>
              <a:rect l="l" t="t" r="r" b="b"/>
              <a:pathLst>
                <a:path w="7121" h="7109" extrusionOk="0">
                  <a:moveTo>
                    <a:pt x="1037" y="405"/>
                  </a:moveTo>
                  <a:lnTo>
                    <a:pt x="6704" y="6061"/>
                  </a:lnTo>
                  <a:cubicBezTo>
                    <a:pt x="6013" y="6537"/>
                    <a:pt x="5228" y="6775"/>
                    <a:pt x="4406" y="6775"/>
                  </a:cubicBezTo>
                  <a:cubicBezTo>
                    <a:pt x="2168" y="6775"/>
                    <a:pt x="334" y="4942"/>
                    <a:pt x="334" y="2703"/>
                  </a:cubicBezTo>
                  <a:cubicBezTo>
                    <a:pt x="334" y="1882"/>
                    <a:pt x="572" y="1096"/>
                    <a:pt x="1037" y="405"/>
                  </a:cubicBezTo>
                  <a:close/>
                  <a:moveTo>
                    <a:pt x="1001" y="1"/>
                  </a:moveTo>
                  <a:cubicBezTo>
                    <a:pt x="953" y="1"/>
                    <a:pt x="918" y="36"/>
                    <a:pt x="882" y="60"/>
                  </a:cubicBezTo>
                  <a:cubicBezTo>
                    <a:pt x="298" y="822"/>
                    <a:pt x="1" y="1739"/>
                    <a:pt x="1" y="2703"/>
                  </a:cubicBezTo>
                  <a:cubicBezTo>
                    <a:pt x="1" y="5120"/>
                    <a:pt x="1989" y="7109"/>
                    <a:pt x="4406" y="7109"/>
                  </a:cubicBezTo>
                  <a:cubicBezTo>
                    <a:pt x="5382" y="7109"/>
                    <a:pt x="6287" y="6811"/>
                    <a:pt x="7061" y="6228"/>
                  </a:cubicBezTo>
                  <a:cubicBezTo>
                    <a:pt x="7109" y="6192"/>
                    <a:pt x="7121" y="6156"/>
                    <a:pt x="7121" y="6108"/>
                  </a:cubicBezTo>
                  <a:cubicBezTo>
                    <a:pt x="7121" y="6061"/>
                    <a:pt x="7109" y="6013"/>
                    <a:pt x="7073" y="5978"/>
                  </a:cubicBezTo>
                  <a:lnTo>
                    <a:pt x="1132" y="36"/>
                  </a:lnTo>
                  <a:cubicBezTo>
                    <a:pt x="1096" y="24"/>
                    <a:pt x="1048" y="1"/>
                    <a:pt x="10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5"/>
            <p:cNvSpPr/>
            <p:nvPr/>
          </p:nvSpPr>
          <p:spPr>
            <a:xfrm>
              <a:off x="4129482" y="3681059"/>
              <a:ext cx="355402" cy="354291"/>
            </a:xfrm>
            <a:custGeom>
              <a:avLst/>
              <a:gdLst/>
              <a:ahLst/>
              <a:cxnLst/>
              <a:rect l="l" t="t" r="r" b="b"/>
              <a:pathLst>
                <a:path w="11192" h="11157" extrusionOk="0">
                  <a:moveTo>
                    <a:pt x="5596" y="0"/>
                  </a:moveTo>
                  <a:cubicBezTo>
                    <a:pt x="4096" y="0"/>
                    <a:pt x="2703" y="572"/>
                    <a:pt x="1643" y="1631"/>
                  </a:cubicBezTo>
                  <a:cubicBezTo>
                    <a:pt x="584" y="2691"/>
                    <a:pt x="0" y="4096"/>
                    <a:pt x="0" y="5584"/>
                  </a:cubicBezTo>
                  <a:cubicBezTo>
                    <a:pt x="0" y="7013"/>
                    <a:pt x="536" y="8358"/>
                    <a:pt x="1512" y="9406"/>
                  </a:cubicBezTo>
                  <a:cubicBezTo>
                    <a:pt x="2477" y="10430"/>
                    <a:pt x="3786" y="11061"/>
                    <a:pt x="5191" y="11156"/>
                  </a:cubicBezTo>
                  <a:cubicBezTo>
                    <a:pt x="5286" y="11156"/>
                    <a:pt x="5358" y="11097"/>
                    <a:pt x="5382" y="11014"/>
                  </a:cubicBezTo>
                  <a:cubicBezTo>
                    <a:pt x="5382" y="10918"/>
                    <a:pt x="5322" y="10847"/>
                    <a:pt x="5227" y="10835"/>
                  </a:cubicBezTo>
                  <a:cubicBezTo>
                    <a:pt x="3905" y="10740"/>
                    <a:pt x="2667" y="10144"/>
                    <a:pt x="1762" y="9180"/>
                  </a:cubicBezTo>
                  <a:cubicBezTo>
                    <a:pt x="834" y="8192"/>
                    <a:pt x="333" y="6930"/>
                    <a:pt x="333" y="5572"/>
                  </a:cubicBezTo>
                  <a:cubicBezTo>
                    <a:pt x="333" y="4179"/>
                    <a:pt x="881" y="2858"/>
                    <a:pt x="1881" y="1858"/>
                  </a:cubicBezTo>
                  <a:cubicBezTo>
                    <a:pt x="2881" y="858"/>
                    <a:pt x="4203" y="310"/>
                    <a:pt x="5596" y="310"/>
                  </a:cubicBezTo>
                  <a:cubicBezTo>
                    <a:pt x="7001" y="310"/>
                    <a:pt x="8323" y="858"/>
                    <a:pt x="9323" y="1858"/>
                  </a:cubicBezTo>
                  <a:cubicBezTo>
                    <a:pt x="10323" y="2858"/>
                    <a:pt x="10871" y="4179"/>
                    <a:pt x="10871" y="5572"/>
                  </a:cubicBezTo>
                  <a:cubicBezTo>
                    <a:pt x="10871" y="6918"/>
                    <a:pt x="10359" y="8192"/>
                    <a:pt x="9442" y="9180"/>
                  </a:cubicBezTo>
                  <a:cubicBezTo>
                    <a:pt x="8525" y="10144"/>
                    <a:pt x="7299" y="10740"/>
                    <a:pt x="5977" y="10835"/>
                  </a:cubicBezTo>
                  <a:cubicBezTo>
                    <a:pt x="5882" y="10835"/>
                    <a:pt x="5810" y="10918"/>
                    <a:pt x="5822" y="11014"/>
                  </a:cubicBezTo>
                  <a:cubicBezTo>
                    <a:pt x="5822" y="11097"/>
                    <a:pt x="5894" y="11156"/>
                    <a:pt x="5989" y="11156"/>
                  </a:cubicBezTo>
                  <a:lnTo>
                    <a:pt x="6001" y="11156"/>
                  </a:lnTo>
                  <a:cubicBezTo>
                    <a:pt x="7418" y="11061"/>
                    <a:pt x="8727" y="10442"/>
                    <a:pt x="9692" y="9406"/>
                  </a:cubicBezTo>
                  <a:cubicBezTo>
                    <a:pt x="10656" y="8358"/>
                    <a:pt x="11192" y="7013"/>
                    <a:pt x="11192" y="5584"/>
                  </a:cubicBezTo>
                  <a:cubicBezTo>
                    <a:pt x="11192" y="4096"/>
                    <a:pt x="10597" y="2691"/>
                    <a:pt x="9561" y="1631"/>
                  </a:cubicBezTo>
                  <a:cubicBezTo>
                    <a:pt x="8501" y="572"/>
                    <a:pt x="7108" y="0"/>
                    <a:pt x="559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TextBox 3"/>
          <p:cNvSpPr txBox="1"/>
          <p:nvPr/>
        </p:nvSpPr>
        <p:spPr>
          <a:xfrm>
            <a:off x="1022225" y="873507"/>
            <a:ext cx="1352887" cy="369332"/>
          </a:xfrm>
          <a:prstGeom prst="rect">
            <a:avLst/>
          </a:prstGeom>
          <a:noFill/>
        </p:spPr>
        <p:txBody>
          <a:bodyPr wrap="square" rtlCol="0">
            <a:spAutoFit/>
          </a:bodyPr>
          <a:lstStyle/>
          <a:p>
            <a:r>
              <a:rPr lang="vi-VN" sz="1800" dirty="0" smtClean="0">
                <a:solidFill>
                  <a:srgbClr val="FFFFFF"/>
                </a:solidFill>
                <a:latin typeface="Arima Madurai" panose="00000500000000000000" pitchFamily="2" charset="0"/>
                <a:cs typeface="Arima Madurai" panose="00000500000000000000" pitchFamily="2" charset="0"/>
              </a:rPr>
              <a:t>Đối tượng</a:t>
            </a:r>
            <a:endParaRPr lang="vi-VN" sz="1800" dirty="0">
              <a:solidFill>
                <a:srgbClr val="FFFFFF"/>
              </a:solidFill>
              <a:latin typeface="Arima Madurai" panose="00000500000000000000" pitchFamily="2" charset="0"/>
              <a:cs typeface="Arima Madurai" panose="00000500000000000000" pitchFamily="2" charset="0"/>
            </a:endParaRPr>
          </a:p>
        </p:txBody>
      </p:sp>
      <p:sp>
        <p:nvSpPr>
          <p:cNvPr id="5" name="TextBox 4"/>
          <p:cNvSpPr txBox="1"/>
          <p:nvPr/>
        </p:nvSpPr>
        <p:spPr>
          <a:xfrm>
            <a:off x="1022225" y="2470231"/>
            <a:ext cx="994183" cy="369332"/>
          </a:xfrm>
          <a:prstGeom prst="rect">
            <a:avLst/>
          </a:prstGeom>
          <a:noFill/>
        </p:spPr>
        <p:txBody>
          <a:bodyPr wrap="none" rtlCol="0">
            <a:spAutoFit/>
          </a:bodyPr>
          <a:lstStyle/>
          <a:p>
            <a:r>
              <a:rPr lang="en-US" sz="1800" dirty="0" err="1" smtClean="0">
                <a:solidFill>
                  <a:srgbClr val="FFFFFF"/>
                </a:solidFill>
                <a:latin typeface="Arima Madurai" panose="00000500000000000000" pitchFamily="2" charset="0"/>
                <a:cs typeface="Arima Madurai" panose="00000500000000000000" pitchFamily="2" charset="0"/>
              </a:rPr>
              <a:t>Phạm</a:t>
            </a:r>
            <a:r>
              <a:rPr lang="en-US" sz="1800" dirty="0" smtClean="0">
                <a:solidFill>
                  <a:srgbClr val="FFFFFF"/>
                </a:solidFill>
                <a:latin typeface="Arima Madurai" panose="00000500000000000000" pitchFamily="2" charset="0"/>
                <a:cs typeface="Arima Madurai" panose="00000500000000000000" pitchFamily="2" charset="0"/>
              </a:rPr>
              <a:t> vi</a:t>
            </a:r>
            <a:endParaRPr lang="en-US" sz="1800" dirty="0">
              <a:solidFill>
                <a:srgbClr val="FFFFFF"/>
              </a:solidFill>
              <a:latin typeface="Arima Madurai" panose="00000500000000000000" pitchFamily="2" charset="0"/>
              <a:cs typeface="Arima Madurai" panose="00000500000000000000" pitchFamily="2" charset="0"/>
            </a:endParaRPr>
          </a:p>
        </p:txBody>
      </p:sp>
      <p:sp>
        <p:nvSpPr>
          <p:cNvPr id="6" name="TextBox 5"/>
          <p:cNvSpPr txBox="1"/>
          <p:nvPr/>
        </p:nvSpPr>
        <p:spPr>
          <a:xfrm>
            <a:off x="951092" y="4082113"/>
            <a:ext cx="1524776" cy="369332"/>
          </a:xfrm>
          <a:prstGeom prst="rect">
            <a:avLst/>
          </a:prstGeom>
          <a:noFill/>
        </p:spPr>
        <p:txBody>
          <a:bodyPr wrap="none" rtlCol="0">
            <a:spAutoFit/>
          </a:bodyPr>
          <a:lstStyle/>
          <a:p>
            <a:r>
              <a:rPr lang="en-US" sz="1800" dirty="0" err="1" smtClean="0">
                <a:solidFill>
                  <a:schemeClr val="accent5"/>
                </a:solidFill>
                <a:latin typeface="Arima Madurai" panose="00000500000000000000" pitchFamily="2" charset="0"/>
                <a:cs typeface="Arima Madurai" panose="00000500000000000000" pitchFamily="2" charset="0"/>
              </a:rPr>
              <a:t>Phương</a:t>
            </a:r>
            <a:r>
              <a:rPr lang="en-US" sz="1800" dirty="0" smtClean="0">
                <a:solidFill>
                  <a:schemeClr val="accent5"/>
                </a:solidFill>
                <a:latin typeface="Arima Madurai" panose="00000500000000000000" pitchFamily="2" charset="0"/>
                <a:cs typeface="Arima Madurai" panose="00000500000000000000" pitchFamily="2" charset="0"/>
              </a:rPr>
              <a:t> </a:t>
            </a:r>
            <a:r>
              <a:rPr lang="en-US" sz="1800" dirty="0" err="1" smtClean="0">
                <a:solidFill>
                  <a:schemeClr val="accent5"/>
                </a:solidFill>
                <a:latin typeface="Arima Madurai" panose="00000500000000000000" pitchFamily="2" charset="0"/>
                <a:cs typeface="Arima Madurai" panose="00000500000000000000" pitchFamily="2" charset="0"/>
              </a:rPr>
              <a:t>pháp</a:t>
            </a:r>
            <a:endParaRPr lang="en-US" sz="1800" dirty="0">
              <a:solidFill>
                <a:schemeClr val="accent5"/>
              </a:solidFill>
              <a:latin typeface="Arima Madurai" panose="00000500000000000000" pitchFamily="2" charset="0"/>
              <a:cs typeface="Arima Madurai" panose="00000500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439"/>
                                        </p:tgtEl>
                                        <p:attrNameLst>
                                          <p:attrName>r</p:attrName>
                                        </p:attrNameLst>
                                      </p:cBhvr>
                                    </p:animRot>
                                    <p:animRot by="-240000">
                                      <p:cBhvr>
                                        <p:cTn id="13" dur="200" fill="hold">
                                          <p:stCondLst>
                                            <p:cond delay="200"/>
                                          </p:stCondLst>
                                        </p:cTn>
                                        <p:tgtEl>
                                          <p:spTgt spid="439"/>
                                        </p:tgtEl>
                                        <p:attrNameLst>
                                          <p:attrName>r</p:attrName>
                                        </p:attrNameLst>
                                      </p:cBhvr>
                                    </p:animRot>
                                    <p:animRot by="240000">
                                      <p:cBhvr>
                                        <p:cTn id="14" dur="200" fill="hold">
                                          <p:stCondLst>
                                            <p:cond delay="400"/>
                                          </p:stCondLst>
                                        </p:cTn>
                                        <p:tgtEl>
                                          <p:spTgt spid="439"/>
                                        </p:tgtEl>
                                        <p:attrNameLst>
                                          <p:attrName>r</p:attrName>
                                        </p:attrNameLst>
                                      </p:cBhvr>
                                    </p:animRot>
                                    <p:animRot by="-240000">
                                      <p:cBhvr>
                                        <p:cTn id="15" dur="200" fill="hold">
                                          <p:stCondLst>
                                            <p:cond delay="600"/>
                                          </p:stCondLst>
                                        </p:cTn>
                                        <p:tgtEl>
                                          <p:spTgt spid="439"/>
                                        </p:tgtEl>
                                        <p:attrNameLst>
                                          <p:attrName>r</p:attrName>
                                        </p:attrNameLst>
                                      </p:cBhvr>
                                    </p:animRot>
                                    <p:animRot by="120000">
                                      <p:cBhvr>
                                        <p:cTn id="16" dur="200" fill="hold">
                                          <p:stCondLst>
                                            <p:cond delay="800"/>
                                          </p:stCondLst>
                                        </p:cTn>
                                        <p:tgtEl>
                                          <p:spTgt spid="439"/>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4"/>
                                        </p:tgtEl>
                                        <p:attrNameLst>
                                          <p:attrName>r</p:attrName>
                                        </p:attrNameLst>
                                      </p:cBhvr>
                                    </p:animRot>
                                    <p:animRot by="-240000">
                                      <p:cBhvr>
                                        <p:cTn id="19" dur="200" fill="hold">
                                          <p:stCondLst>
                                            <p:cond delay="200"/>
                                          </p:stCondLst>
                                        </p:cTn>
                                        <p:tgtEl>
                                          <p:spTgt spid="4"/>
                                        </p:tgtEl>
                                        <p:attrNameLst>
                                          <p:attrName>r</p:attrName>
                                        </p:attrNameLst>
                                      </p:cBhvr>
                                    </p:animRot>
                                    <p:animRot by="240000">
                                      <p:cBhvr>
                                        <p:cTn id="20" dur="200" fill="hold">
                                          <p:stCondLst>
                                            <p:cond delay="400"/>
                                          </p:stCondLst>
                                        </p:cTn>
                                        <p:tgtEl>
                                          <p:spTgt spid="4"/>
                                        </p:tgtEl>
                                        <p:attrNameLst>
                                          <p:attrName>r</p:attrName>
                                        </p:attrNameLst>
                                      </p:cBhvr>
                                    </p:animRot>
                                    <p:animRot by="-240000">
                                      <p:cBhvr>
                                        <p:cTn id="21" dur="200" fill="hold">
                                          <p:stCondLst>
                                            <p:cond delay="600"/>
                                          </p:stCondLst>
                                        </p:cTn>
                                        <p:tgtEl>
                                          <p:spTgt spid="4"/>
                                        </p:tgtEl>
                                        <p:attrNameLst>
                                          <p:attrName>r</p:attrName>
                                        </p:attrNameLst>
                                      </p:cBhvr>
                                    </p:animRot>
                                    <p:animRot by="120000">
                                      <p:cBhvr>
                                        <p:cTn id="22" dur="200" fill="hold">
                                          <p:stCondLst>
                                            <p:cond delay="800"/>
                                          </p:stCondLst>
                                        </p:cTn>
                                        <p:tgtEl>
                                          <p:spTgt spid="4"/>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433">
                                            <p:txEl>
                                              <p:pRg st="0" end="0"/>
                                            </p:txEl>
                                          </p:spTgt>
                                        </p:tgtEl>
                                        <p:attrNameLst>
                                          <p:attrName>r</p:attrName>
                                        </p:attrNameLst>
                                      </p:cBhvr>
                                    </p:animRot>
                                    <p:animRot by="-240000">
                                      <p:cBhvr>
                                        <p:cTn id="25" dur="200" fill="hold">
                                          <p:stCondLst>
                                            <p:cond delay="200"/>
                                          </p:stCondLst>
                                        </p:cTn>
                                        <p:tgtEl>
                                          <p:spTgt spid="433">
                                            <p:txEl>
                                              <p:pRg st="0" end="0"/>
                                            </p:txEl>
                                          </p:spTgt>
                                        </p:tgtEl>
                                        <p:attrNameLst>
                                          <p:attrName>r</p:attrName>
                                        </p:attrNameLst>
                                      </p:cBhvr>
                                    </p:animRot>
                                    <p:animRot by="240000">
                                      <p:cBhvr>
                                        <p:cTn id="26" dur="200" fill="hold">
                                          <p:stCondLst>
                                            <p:cond delay="400"/>
                                          </p:stCondLst>
                                        </p:cTn>
                                        <p:tgtEl>
                                          <p:spTgt spid="433">
                                            <p:txEl>
                                              <p:pRg st="0" end="0"/>
                                            </p:txEl>
                                          </p:spTgt>
                                        </p:tgtEl>
                                        <p:attrNameLst>
                                          <p:attrName>r</p:attrName>
                                        </p:attrNameLst>
                                      </p:cBhvr>
                                    </p:animRot>
                                    <p:animRot by="-240000">
                                      <p:cBhvr>
                                        <p:cTn id="27" dur="200" fill="hold">
                                          <p:stCondLst>
                                            <p:cond delay="600"/>
                                          </p:stCondLst>
                                        </p:cTn>
                                        <p:tgtEl>
                                          <p:spTgt spid="433">
                                            <p:txEl>
                                              <p:pRg st="0" end="0"/>
                                            </p:txEl>
                                          </p:spTgt>
                                        </p:tgtEl>
                                        <p:attrNameLst>
                                          <p:attrName>r</p:attrName>
                                        </p:attrNameLst>
                                      </p:cBhvr>
                                    </p:animRot>
                                    <p:animRot by="120000">
                                      <p:cBhvr>
                                        <p:cTn id="28" dur="200" fill="hold">
                                          <p:stCondLst>
                                            <p:cond delay="800"/>
                                          </p:stCondLst>
                                        </p:cTn>
                                        <p:tgtEl>
                                          <p:spTgt spid="43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32" presetClass="emph" presetSubtype="0" fill="hold" grpId="0" nodeType="clickEffect">
                                  <p:stCondLst>
                                    <p:cond delay="0"/>
                                  </p:stCondLst>
                                  <p:childTnLst>
                                    <p:animRot by="120000">
                                      <p:cBhvr>
                                        <p:cTn id="32" dur="100" fill="hold">
                                          <p:stCondLst>
                                            <p:cond delay="0"/>
                                          </p:stCondLst>
                                        </p:cTn>
                                        <p:tgtEl>
                                          <p:spTgt spid="438"/>
                                        </p:tgtEl>
                                        <p:attrNameLst>
                                          <p:attrName>r</p:attrName>
                                        </p:attrNameLst>
                                      </p:cBhvr>
                                    </p:animRot>
                                    <p:animRot by="-240000">
                                      <p:cBhvr>
                                        <p:cTn id="33" dur="200" fill="hold">
                                          <p:stCondLst>
                                            <p:cond delay="200"/>
                                          </p:stCondLst>
                                        </p:cTn>
                                        <p:tgtEl>
                                          <p:spTgt spid="438"/>
                                        </p:tgtEl>
                                        <p:attrNameLst>
                                          <p:attrName>r</p:attrName>
                                        </p:attrNameLst>
                                      </p:cBhvr>
                                    </p:animRot>
                                    <p:animRot by="240000">
                                      <p:cBhvr>
                                        <p:cTn id="34" dur="200" fill="hold">
                                          <p:stCondLst>
                                            <p:cond delay="400"/>
                                          </p:stCondLst>
                                        </p:cTn>
                                        <p:tgtEl>
                                          <p:spTgt spid="438"/>
                                        </p:tgtEl>
                                        <p:attrNameLst>
                                          <p:attrName>r</p:attrName>
                                        </p:attrNameLst>
                                      </p:cBhvr>
                                    </p:animRot>
                                    <p:animRot by="-240000">
                                      <p:cBhvr>
                                        <p:cTn id="35" dur="200" fill="hold">
                                          <p:stCondLst>
                                            <p:cond delay="600"/>
                                          </p:stCondLst>
                                        </p:cTn>
                                        <p:tgtEl>
                                          <p:spTgt spid="438"/>
                                        </p:tgtEl>
                                        <p:attrNameLst>
                                          <p:attrName>r</p:attrName>
                                        </p:attrNameLst>
                                      </p:cBhvr>
                                    </p:animRot>
                                    <p:animRot by="120000">
                                      <p:cBhvr>
                                        <p:cTn id="36" dur="200" fill="hold">
                                          <p:stCondLst>
                                            <p:cond delay="800"/>
                                          </p:stCondLst>
                                        </p:cTn>
                                        <p:tgtEl>
                                          <p:spTgt spid="438"/>
                                        </p:tgtEl>
                                        <p:attrNameLst>
                                          <p:attrName>r</p:attrName>
                                        </p:attrNameLst>
                                      </p:cBhvr>
                                    </p:animRot>
                                  </p:childTnLst>
                                </p:cTn>
                              </p:par>
                              <p:par>
                                <p:cTn id="37" presetID="32" presetClass="emph" presetSubtype="0" fill="hold" nodeType="withEffect">
                                  <p:stCondLst>
                                    <p:cond delay="0"/>
                                  </p:stCondLst>
                                  <p:childTnLst>
                                    <p:animRot by="120000">
                                      <p:cBhvr>
                                        <p:cTn id="38" dur="100" fill="hold">
                                          <p:stCondLst>
                                            <p:cond delay="0"/>
                                          </p:stCondLst>
                                        </p:cTn>
                                        <p:tgtEl>
                                          <p:spTgt spid="444"/>
                                        </p:tgtEl>
                                        <p:attrNameLst>
                                          <p:attrName>r</p:attrName>
                                        </p:attrNameLst>
                                      </p:cBhvr>
                                    </p:animRot>
                                    <p:animRot by="-240000">
                                      <p:cBhvr>
                                        <p:cTn id="39" dur="200" fill="hold">
                                          <p:stCondLst>
                                            <p:cond delay="200"/>
                                          </p:stCondLst>
                                        </p:cTn>
                                        <p:tgtEl>
                                          <p:spTgt spid="444"/>
                                        </p:tgtEl>
                                        <p:attrNameLst>
                                          <p:attrName>r</p:attrName>
                                        </p:attrNameLst>
                                      </p:cBhvr>
                                    </p:animRot>
                                    <p:animRot by="240000">
                                      <p:cBhvr>
                                        <p:cTn id="40" dur="200" fill="hold">
                                          <p:stCondLst>
                                            <p:cond delay="400"/>
                                          </p:stCondLst>
                                        </p:cTn>
                                        <p:tgtEl>
                                          <p:spTgt spid="444"/>
                                        </p:tgtEl>
                                        <p:attrNameLst>
                                          <p:attrName>r</p:attrName>
                                        </p:attrNameLst>
                                      </p:cBhvr>
                                    </p:animRot>
                                    <p:animRot by="-240000">
                                      <p:cBhvr>
                                        <p:cTn id="41" dur="200" fill="hold">
                                          <p:stCondLst>
                                            <p:cond delay="600"/>
                                          </p:stCondLst>
                                        </p:cTn>
                                        <p:tgtEl>
                                          <p:spTgt spid="444"/>
                                        </p:tgtEl>
                                        <p:attrNameLst>
                                          <p:attrName>r</p:attrName>
                                        </p:attrNameLst>
                                      </p:cBhvr>
                                    </p:animRot>
                                    <p:animRot by="120000">
                                      <p:cBhvr>
                                        <p:cTn id="42" dur="200" fill="hold">
                                          <p:stCondLst>
                                            <p:cond delay="800"/>
                                          </p:stCondLst>
                                        </p:cTn>
                                        <p:tgtEl>
                                          <p:spTgt spid="444"/>
                                        </p:tgtEl>
                                        <p:attrNameLst>
                                          <p:attrName>r</p:attrName>
                                        </p:attrNameLst>
                                      </p:cBhvr>
                                    </p:animRot>
                                  </p:childTnLst>
                                </p:cTn>
                              </p:par>
                              <p:par>
                                <p:cTn id="43" presetID="32" presetClass="emph" presetSubtype="0" fill="hold" grpId="0" nodeType="withEffect">
                                  <p:stCondLst>
                                    <p:cond delay="0"/>
                                  </p:stCondLst>
                                  <p:childTnLst>
                                    <p:animRot by="120000">
                                      <p:cBhvr>
                                        <p:cTn id="44" dur="100" fill="hold">
                                          <p:stCondLst>
                                            <p:cond delay="0"/>
                                          </p:stCondLst>
                                        </p:cTn>
                                        <p:tgtEl>
                                          <p:spTgt spid="5"/>
                                        </p:tgtEl>
                                        <p:attrNameLst>
                                          <p:attrName>r</p:attrName>
                                        </p:attrNameLst>
                                      </p:cBhvr>
                                    </p:animRot>
                                    <p:animRot by="-240000">
                                      <p:cBhvr>
                                        <p:cTn id="45" dur="200" fill="hold">
                                          <p:stCondLst>
                                            <p:cond delay="200"/>
                                          </p:stCondLst>
                                        </p:cTn>
                                        <p:tgtEl>
                                          <p:spTgt spid="5"/>
                                        </p:tgtEl>
                                        <p:attrNameLst>
                                          <p:attrName>r</p:attrName>
                                        </p:attrNameLst>
                                      </p:cBhvr>
                                    </p:animRot>
                                    <p:animRot by="240000">
                                      <p:cBhvr>
                                        <p:cTn id="46" dur="200" fill="hold">
                                          <p:stCondLst>
                                            <p:cond delay="400"/>
                                          </p:stCondLst>
                                        </p:cTn>
                                        <p:tgtEl>
                                          <p:spTgt spid="5"/>
                                        </p:tgtEl>
                                        <p:attrNameLst>
                                          <p:attrName>r</p:attrName>
                                        </p:attrNameLst>
                                      </p:cBhvr>
                                    </p:animRot>
                                    <p:animRot by="-240000">
                                      <p:cBhvr>
                                        <p:cTn id="47" dur="200" fill="hold">
                                          <p:stCondLst>
                                            <p:cond delay="600"/>
                                          </p:stCondLst>
                                        </p:cTn>
                                        <p:tgtEl>
                                          <p:spTgt spid="5"/>
                                        </p:tgtEl>
                                        <p:attrNameLst>
                                          <p:attrName>r</p:attrName>
                                        </p:attrNameLst>
                                      </p:cBhvr>
                                    </p:animRot>
                                    <p:animRot by="120000">
                                      <p:cBhvr>
                                        <p:cTn id="48" dur="200" fill="hold">
                                          <p:stCondLst>
                                            <p:cond delay="800"/>
                                          </p:stCondLst>
                                        </p:cTn>
                                        <p:tgtEl>
                                          <p:spTgt spid="5"/>
                                        </p:tgtEl>
                                        <p:attrNameLst>
                                          <p:attrName>r</p:attrName>
                                        </p:attrNameLst>
                                      </p:cBhvr>
                                    </p:animRot>
                                  </p:childTnLst>
                                </p:cTn>
                              </p:par>
                              <p:par>
                                <p:cTn id="49" presetID="32" presetClass="emph" presetSubtype="0" fill="hold" grpId="0" nodeType="withEffect">
                                  <p:stCondLst>
                                    <p:cond delay="0"/>
                                  </p:stCondLst>
                                  <p:childTnLst>
                                    <p:animRot by="120000">
                                      <p:cBhvr>
                                        <p:cTn id="50" dur="100" fill="hold">
                                          <p:stCondLst>
                                            <p:cond delay="0"/>
                                          </p:stCondLst>
                                        </p:cTn>
                                        <p:tgtEl>
                                          <p:spTgt spid="434">
                                            <p:txEl>
                                              <p:pRg st="0" end="0"/>
                                            </p:txEl>
                                          </p:spTgt>
                                        </p:tgtEl>
                                        <p:attrNameLst>
                                          <p:attrName>r</p:attrName>
                                        </p:attrNameLst>
                                      </p:cBhvr>
                                    </p:animRot>
                                    <p:animRot by="-240000">
                                      <p:cBhvr>
                                        <p:cTn id="51" dur="200" fill="hold">
                                          <p:stCondLst>
                                            <p:cond delay="200"/>
                                          </p:stCondLst>
                                        </p:cTn>
                                        <p:tgtEl>
                                          <p:spTgt spid="434">
                                            <p:txEl>
                                              <p:pRg st="0" end="0"/>
                                            </p:txEl>
                                          </p:spTgt>
                                        </p:tgtEl>
                                        <p:attrNameLst>
                                          <p:attrName>r</p:attrName>
                                        </p:attrNameLst>
                                      </p:cBhvr>
                                    </p:animRot>
                                    <p:animRot by="240000">
                                      <p:cBhvr>
                                        <p:cTn id="52" dur="200" fill="hold">
                                          <p:stCondLst>
                                            <p:cond delay="400"/>
                                          </p:stCondLst>
                                        </p:cTn>
                                        <p:tgtEl>
                                          <p:spTgt spid="434">
                                            <p:txEl>
                                              <p:pRg st="0" end="0"/>
                                            </p:txEl>
                                          </p:spTgt>
                                        </p:tgtEl>
                                        <p:attrNameLst>
                                          <p:attrName>r</p:attrName>
                                        </p:attrNameLst>
                                      </p:cBhvr>
                                    </p:animRot>
                                    <p:animRot by="-240000">
                                      <p:cBhvr>
                                        <p:cTn id="53" dur="200" fill="hold">
                                          <p:stCondLst>
                                            <p:cond delay="600"/>
                                          </p:stCondLst>
                                        </p:cTn>
                                        <p:tgtEl>
                                          <p:spTgt spid="434">
                                            <p:txEl>
                                              <p:pRg st="0" end="0"/>
                                            </p:txEl>
                                          </p:spTgt>
                                        </p:tgtEl>
                                        <p:attrNameLst>
                                          <p:attrName>r</p:attrName>
                                        </p:attrNameLst>
                                      </p:cBhvr>
                                    </p:animRot>
                                    <p:animRot by="120000">
                                      <p:cBhvr>
                                        <p:cTn id="54" dur="200" fill="hold">
                                          <p:stCondLst>
                                            <p:cond delay="800"/>
                                          </p:stCondLst>
                                        </p:cTn>
                                        <p:tgtEl>
                                          <p:spTgt spid="434">
                                            <p:txEl>
                                              <p:pRg st="0" end="0"/>
                                            </p:txEl>
                                          </p:spTgt>
                                        </p:tgtEl>
                                        <p:attrNameLst>
                                          <p:attrName>r</p:attrName>
                                        </p:attrNameLst>
                                      </p:cBhvr>
                                    </p:animRot>
                                  </p:childTnLst>
                                </p:cTn>
                              </p:par>
                              <p:par>
                                <p:cTn id="55" presetID="32" presetClass="emph" presetSubtype="0" fill="hold" grpId="0" nodeType="withEffect">
                                  <p:stCondLst>
                                    <p:cond delay="0"/>
                                  </p:stCondLst>
                                  <p:childTnLst>
                                    <p:animRot by="120000">
                                      <p:cBhvr>
                                        <p:cTn id="56" dur="100" fill="hold">
                                          <p:stCondLst>
                                            <p:cond delay="0"/>
                                          </p:stCondLst>
                                        </p:cTn>
                                        <p:tgtEl>
                                          <p:spTgt spid="434">
                                            <p:txEl>
                                              <p:pRg st="1" end="1"/>
                                            </p:txEl>
                                          </p:spTgt>
                                        </p:tgtEl>
                                        <p:attrNameLst>
                                          <p:attrName>r</p:attrName>
                                        </p:attrNameLst>
                                      </p:cBhvr>
                                    </p:animRot>
                                    <p:animRot by="-240000">
                                      <p:cBhvr>
                                        <p:cTn id="57" dur="200" fill="hold">
                                          <p:stCondLst>
                                            <p:cond delay="200"/>
                                          </p:stCondLst>
                                        </p:cTn>
                                        <p:tgtEl>
                                          <p:spTgt spid="434">
                                            <p:txEl>
                                              <p:pRg st="1" end="1"/>
                                            </p:txEl>
                                          </p:spTgt>
                                        </p:tgtEl>
                                        <p:attrNameLst>
                                          <p:attrName>r</p:attrName>
                                        </p:attrNameLst>
                                      </p:cBhvr>
                                    </p:animRot>
                                    <p:animRot by="240000">
                                      <p:cBhvr>
                                        <p:cTn id="58" dur="200" fill="hold">
                                          <p:stCondLst>
                                            <p:cond delay="400"/>
                                          </p:stCondLst>
                                        </p:cTn>
                                        <p:tgtEl>
                                          <p:spTgt spid="434">
                                            <p:txEl>
                                              <p:pRg st="1" end="1"/>
                                            </p:txEl>
                                          </p:spTgt>
                                        </p:tgtEl>
                                        <p:attrNameLst>
                                          <p:attrName>r</p:attrName>
                                        </p:attrNameLst>
                                      </p:cBhvr>
                                    </p:animRot>
                                    <p:animRot by="-240000">
                                      <p:cBhvr>
                                        <p:cTn id="59" dur="200" fill="hold">
                                          <p:stCondLst>
                                            <p:cond delay="600"/>
                                          </p:stCondLst>
                                        </p:cTn>
                                        <p:tgtEl>
                                          <p:spTgt spid="434">
                                            <p:txEl>
                                              <p:pRg st="1" end="1"/>
                                            </p:txEl>
                                          </p:spTgt>
                                        </p:tgtEl>
                                        <p:attrNameLst>
                                          <p:attrName>r</p:attrName>
                                        </p:attrNameLst>
                                      </p:cBhvr>
                                    </p:animRot>
                                    <p:animRot by="120000">
                                      <p:cBhvr>
                                        <p:cTn id="60" dur="200" fill="hold">
                                          <p:stCondLst>
                                            <p:cond delay="800"/>
                                          </p:stCondLst>
                                        </p:cTn>
                                        <p:tgtEl>
                                          <p:spTgt spid="434">
                                            <p:txEl>
                                              <p:pRg st="1" end="1"/>
                                            </p:txEl>
                                          </p:spTgt>
                                        </p:tgtEl>
                                        <p:attrNameLst>
                                          <p:attrName>r</p:attrName>
                                        </p:attrNameLst>
                                      </p:cBhvr>
                                    </p:animRot>
                                  </p:childTnLst>
                                </p:cTn>
                              </p:par>
                              <p:par>
                                <p:cTn id="61" presetID="32" presetClass="emph" presetSubtype="0" fill="hold" grpId="0" nodeType="withEffect">
                                  <p:stCondLst>
                                    <p:cond delay="0"/>
                                  </p:stCondLst>
                                  <p:childTnLst>
                                    <p:animRot by="120000">
                                      <p:cBhvr>
                                        <p:cTn id="62" dur="100" fill="hold">
                                          <p:stCondLst>
                                            <p:cond delay="0"/>
                                          </p:stCondLst>
                                        </p:cTn>
                                        <p:tgtEl>
                                          <p:spTgt spid="434">
                                            <p:txEl>
                                              <p:pRg st="2" end="2"/>
                                            </p:txEl>
                                          </p:spTgt>
                                        </p:tgtEl>
                                        <p:attrNameLst>
                                          <p:attrName>r</p:attrName>
                                        </p:attrNameLst>
                                      </p:cBhvr>
                                    </p:animRot>
                                    <p:animRot by="-240000">
                                      <p:cBhvr>
                                        <p:cTn id="63" dur="200" fill="hold">
                                          <p:stCondLst>
                                            <p:cond delay="200"/>
                                          </p:stCondLst>
                                        </p:cTn>
                                        <p:tgtEl>
                                          <p:spTgt spid="434">
                                            <p:txEl>
                                              <p:pRg st="2" end="2"/>
                                            </p:txEl>
                                          </p:spTgt>
                                        </p:tgtEl>
                                        <p:attrNameLst>
                                          <p:attrName>r</p:attrName>
                                        </p:attrNameLst>
                                      </p:cBhvr>
                                    </p:animRot>
                                    <p:animRot by="240000">
                                      <p:cBhvr>
                                        <p:cTn id="64" dur="200" fill="hold">
                                          <p:stCondLst>
                                            <p:cond delay="400"/>
                                          </p:stCondLst>
                                        </p:cTn>
                                        <p:tgtEl>
                                          <p:spTgt spid="434">
                                            <p:txEl>
                                              <p:pRg st="2" end="2"/>
                                            </p:txEl>
                                          </p:spTgt>
                                        </p:tgtEl>
                                        <p:attrNameLst>
                                          <p:attrName>r</p:attrName>
                                        </p:attrNameLst>
                                      </p:cBhvr>
                                    </p:animRot>
                                    <p:animRot by="-240000">
                                      <p:cBhvr>
                                        <p:cTn id="65" dur="200" fill="hold">
                                          <p:stCondLst>
                                            <p:cond delay="600"/>
                                          </p:stCondLst>
                                        </p:cTn>
                                        <p:tgtEl>
                                          <p:spTgt spid="434">
                                            <p:txEl>
                                              <p:pRg st="2" end="2"/>
                                            </p:txEl>
                                          </p:spTgt>
                                        </p:tgtEl>
                                        <p:attrNameLst>
                                          <p:attrName>r</p:attrName>
                                        </p:attrNameLst>
                                      </p:cBhvr>
                                    </p:animRot>
                                    <p:animRot by="120000">
                                      <p:cBhvr>
                                        <p:cTn id="66" dur="200" fill="hold">
                                          <p:stCondLst>
                                            <p:cond delay="800"/>
                                          </p:stCondLst>
                                        </p:cTn>
                                        <p:tgtEl>
                                          <p:spTgt spid="434">
                                            <p:txEl>
                                              <p:pRg st="2" end="2"/>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32" presetClass="emph" presetSubtype="0" fill="hold" grpId="0" nodeType="clickEffect">
                                  <p:stCondLst>
                                    <p:cond delay="0"/>
                                  </p:stCondLst>
                                  <p:childTnLst>
                                    <p:animRot by="120000">
                                      <p:cBhvr>
                                        <p:cTn id="70" dur="100" fill="hold">
                                          <p:stCondLst>
                                            <p:cond delay="0"/>
                                          </p:stCondLst>
                                        </p:cTn>
                                        <p:tgtEl>
                                          <p:spTgt spid="436"/>
                                        </p:tgtEl>
                                        <p:attrNameLst>
                                          <p:attrName>r</p:attrName>
                                        </p:attrNameLst>
                                      </p:cBhvr>
                                    </p:animRot>
                                    <p:animRot by="-240000">
                                      <p:cBhvr>
                                        <p:cTn id="71" dur="200" fill="hold">
                                          <p:stCondLst>
                                            <p:cond delay="200"/>
                                          </p:stCondLst>
                                        </p:cTn>
                                        <p:tgtEl>
                                          <p:spTgt spid="436"/>
                                        </p:tgtEl>
                                        <p:attrNameLst>
                                          <p:attrName>r</p:attrName>
                                        </p:attrNameLst>
                                      </p:cBhvr>
                                    </p:animRot>
                                    <p:animRot by="240000">
                                      <p:cBhvr>
                                        <p:cTn id="72" dur="200" fill="hold">
                                          <p:stCondLst>
                                            <p:cond delay="400"/>
                                          </p:stCondLst>
                                        </p:cTn>
                                        <p:tgtEl>
                                          <p:spTgt spid="436"/>
                                        </p:tgtEl>
                                        <p:attrNameLst>
                                          <p:attrName>r</p:attrName>
                                        </p:attrNameLst>
                                      </p:cBhvr>
                                    </p:animRot>
                                    <p:animRot by="-240000">
                                      <p:cBhvr>
                                        <p:cTn id="73" dur="200" fill="hold">
                                          <p:stCondLst>
                                            <p:cond delay="600"/>
                                          </p:stCondLst>
                                        </p:cTn>
                                        <p:tgtEl>
                                          <p:spTgt spid="436"/>
                                        </p:tgtEl>
                                        <p:attrNameLst>
                                          <p:attrName>r</p:attrName>
                                        </p:attrNameLst>
                                      </p:cBhvr>
                                    </p:animRot>
                                    <p:animRot by="120000">
                                      <p:cBhvr>
                                        <p:cTn id="74" dur="200" fill="hold">
                                          <p:stCondLst>
                                            <p:cond delay="800"/>
                                          </p:stCondLst>
                                        </p:cTn>
                                        <p:tgtEl>
                                          <p:spTgt spid="436"/>
                                        </p:tgtEl>
                                        <p:attrNameLst>
                                          <p:attrName>r</p:attrName>
                                        </p:attrNameLst>
                                      </p:cBhvr>
                                    </p:animRot>
                                  </p:childTnLst>
                                </p:cTn>
                              </p:par>
                              <p:par>
                                <p:cTn id="75" presetID="32" presetClass="emph" presetSubtype="0" fill="hold" nodeType="withEffect">
                                  <p:stCondLst>
                                    <p:cond delay="0"/>
                                  </p:stCondLst>
                                  <p:childTnLst>
                                    <p:animRot by="120000">
                                      <p:cBhvr>
                                        <p:cTn id="76" dur="100" fill="hold">
                                          <p:stCondLst>
                                            <p:cond delay="0"/>
                                          </p:stCondLst>
                                        </p:cTn>
                                        <p:tgtEl>
                                          <p:spTgt spid="449"/>
                                        </p:tgtEl>
                                        <p:attrNameLst>
                                          <p:attrName>r</p:attrName>
                                        </p:attrNameLst>
                                      </p:cBhvr>
                                    </p:animRot>
                                    <p:animRot by="-240000">
                                      <p:cBhvr>
                                        <p:cTn id="77" dur="200" fill="hold">
                                          <p:stCondLst>
                                            <p:cond delay="200"/>
                                          </p:stCondLst>
                                        </p:cTn>
                                        <p:tgtEl>
                                          <p:spTgt spid="449"/>
                                        </p:tgtEl>
                                        <p:attrNameLst>
                                          <p:attrName>r</p:attrName>
                                        </p:attrNameLst>
                                      </p:cBhvr>
                                    </p:animRot>
                                    <p:animRot by="240000">
                                      <p:cBhvr>
                                        <p:cTn id="78" dur="200" fill="hold">
                                          <p:stCondLst>
                                            <p:cond delay="400"/>
                                          </p:stCondLst>
                                        </p:cTn>
                                        <p:tgtEl>
                                          <p:spTgt spid="449"/>
                                        </p:tgtEl>
                                        <p:attrNameLst>
                                          <p:attrName>r</p:attrName>
                                        </p:attrNameLst>
                                      </p:cBhvr>
                                    </p:animRot>
                                    <p:animRot by="-240000">
                                      <p:cBhvr>
                                        <p:cTn id="79" dur="200" fill="hold">
                                          <p:stCondLst>
                                            <p:cond delay="600"/>
                                          </p:stCondLst>
                                        </p:cTn>
                                        <p:tgtEl>
                                          <p:spTgt spid="449"/>
                                        </p:tgtEl>
                                        <p:attrNameLst>
                                          <p:attrName>r</p:attrName>
                                        </p:attrNameLst>
                                      </p:cBhvr>
                                    </p:animRot>
                                    <p:animRot by="120000">
                                      <p:cBhvr>
                                        <p:cTn id="80" dur="200" fill="hold">
                                          <p:stCondLst>
                                            <p:cond delay="800"/>
                                          </p:stCondLst>
                                        </p:cTn>
                                        <p:tgtEl>
                                          <p:spTgt spid="449"/>
                                        </p:tgtEl>
                                        <p:attrNameLst>
                                          <p:attrName>r</p:attrName>
                                        </p:attrNameLst>
                                      </p:cBhvr>
                                    </p:animRot>
                                  </p:childTnLst>
                                </p:cTn>
                              </p:par>
                              <p:par>
                                <p:cTn id="81" presetID="32" presetClass="emph" presetSubtype="0" fill="hold" grpId="0" nodeType="withEffect">
                                  <p:stCondLst>
                                    <p:cond delay="0"/>
                                  </p:stCondLst>
                                  <p:childTnLst>
                                    <p:animRot by="120000">
                                      <p:cBhvr>
                                        <p:cTn id="82" dur="100" fill="hold">
                                          <p:stCondLst>
                                            <p:cond delay="0"/>
                                          </p:stCondLst>
                                        </p:cTn>
                                        <p:tgtEl>
                                          <p:spTgt spid="6"/>
                                        </p:tgtEl>
                                        <p:attrNameLst>
                                          <p:attrName>r</p:attrName>
                                        </p:attrNameLst>
                                      </p:cBhvr>
                                    </p:animRot>
                                    <p:animRot by="-240000">
                                      <p:cBhvr>
                                        <p:cTn id="83" dur="200" fill="hold">
                                          <p:stCondLst>
                                            <p:cond delay="200"/>
                                          </p:stCondLst>
                                        </p:cTn>
                                        <p:tgtEl>
                                          <p:spTgt spid="6"/>
                                        </p:tgtEl>
                                        <p:attrNameLst>
                                          <p:attrName>r</p:attrName>
                                        </p:attrNameLst>
                                      </p:cBhvr>
                                    </p:animRot>
                                    <p:animRot by="240000">
                                      <p:cBhvr>
                                        <p:cTn id="84" dur="200" fill="hold">
                                          <p:stCondLst>
                                            <p:cond delay="400"/>
                                          </p:stCondLst>
                                        </p:cTn>
                                        <p:tgtEl>
                                          <p:spTgt spid="6"/>
                                        </p:tgtEl>
                                        <p:attrNameLst>
                                          <p:attrName>r</p:attrName>
                                        </p:attrNameLst>
                                      </p:cBhvr>
                                    </p:animRot>
                                    <p:animRot by="-240000">
                                      <p:cBhvr>
                                        <p:cTn id="85" dur="200" fill="hold">
                                          <p:stCondLst>
                                            <p:cond delay="600"/>
                                          </p:stCondLst>
                                        </p:cTn>
                                        <p:tgtEl>
                                          <p:spTgt spid="6"/>
                                        </p:tgtEl>
                                        <p:attrNameLst>
                                          <p:attrName>r</p:attrName>
                                        </p:attrNameLst>
                                      </p:cBhvr>
                                    </p:animRot>
                                    <p:animRot by="120000">
                                      <p:cBhvr>
                                        <p:cTn id="86" dur="200" fill="hold">
                                          <p:stCondLst>
                                            <p:cond delay="800"/>
                                          </p:stCondLst>
                                        </p:cTn>
                                        <p:tgtEl>
                                          <p:spTgt spid="6"/>
                                        </p:tgtEl>
                                        <p:attrNameLst>
                                          <p:attrName>r</p:attrName>
                                        </p:attrNameLst>
                                      </p:cBhvr>
                                    </p:animRot>
                                  </p:childTnLst>
                                </p:cTn>
                              </p:par>
                              <p:par>
                                <p:cTn id="87" presetID="32" presetClass="emph" presetSubtype="0" fill="hold" grpId="0" nodeType="withEffect">
                                  <p:stCondLst>
                                    <p:cond delay="0"/>
                                  </p:stCondLst>
                                  <p:childTnLst>
                                    <p:animRot by="120000">
                                      <p:cBhvr>
                                        <p:cTn id="88" dur="100" fill="hold">
                                          <p:stCondLst>
                                            <p:cond delay="0"/>
                                          </p:stCondLst>
                                        </p:cTn>
                                        <p:tgtEl>
                                          <p:spTgt spid="435">
                                            <p:txEl>
                                              <p:pRg st="0" end="0"/>
                                            </p:txEl>
                                          </p:spTgt>
                                        </p:tgtEl>
                                        <p:attrNameLst>
                                          <p:attrName>r</p:attrName>
                                        </p:attrNameLst>
                                      </p:cBhvr>
                                    </p:animRot>
                                    <p:animRot by="-240000">
                                      <p:cBhvr>
                                        <p:cTn id="89" dur="200" fill="hold">
                                          <p:stCondLst>
                                            <p:cond delay="200"/>
                                          </p:stCondLst>
                                        </p:cTn>
                                        <p:tgtEl>
                                          <p:spTgt spid="435">
                                            <p:txEl>
                                              <p:pRg st="0" end="0"/>
                                            </p:txEl>
                                          </p:spTgt>
                                        </p:tgtEl>
                                        <p:attrNameLst>
                                          <p:attrName>r</p:attrName>
                                        </p:attrNameLst>
                                      </p:cBhvr>
                                    </p:animRot>
                                    <p:animRot by="240000">
                                      <p:cBhvr>
                                        <p:cTn id="90" dur="200" fill="hold">
                                          <p:stCondLst>
                                            <p:cond delay="400"/>
                                          </p:stCondLst>
                                        </p:cTn>
                                        <p:tgtEl>
                                          <p:spTgt spid="435">
                                            <p:txEl>
                                              <p:pRg st="0" end="0"/>
                                            </p:txEl>
                                          </p:spTgt>
                                        </p:tgtEl>
                                        <p:attrNameLst>
                                          <p:attrName>r</p:attrName>
                                        </p:attrNameLst>
                                      </p:cBhvr>
                                    </p:animRot>
                                    <p:animRot by="-240000">
                                      <p:cBhvr>
                                        <p:cTn id="91" dur="200" fill="hold">
                                          <p:stCondLst>
                                            <p:cond delay="600"/>
                                          </p:stCondLst>
                                        </p:cTn>
                                        <p:tgtEl>
                                          <p:spTgt spid="435">
                                            <p:txEl>
                                              <p:pRg st="0" end="0"/>
                                            </p:txEl>
                                          </p:spTgt>
                                        </p:tgtEl>
                                        <p:attrNameLst>
                                          <p:attrName>r</p:attrName>
                                        </p:attrNameLst>
                                      </p:cBhvr>
                                    </p:animRot>
                                    <p:animRot by="120000">
                                      <p:cBhvr>
                                        <p:cTn id="92" dur="200" fill="hold">
                                          <p:stCondLst>
                                            <p:cond delay="800"/>
                                          </p:stCondLst>
                                        </p:cTn>
                                        <p:tgtEl>
                                          <p:spTgt spid="435">
                                            <p:txEl>
                                              <p:pRg st="0" end="0"/>
                                            </p:txEl>
                                          </p:spTgt>
                                        </p:tgtEl>
                                        <p:attrNameLst>
                                          <p:attrName>r</p:attrName>
                                        </p:attrNameLst>
                                      </p:cBhvr>
                                    </p:animRot>
                                  </p:childTnLst>
                                </p:cTn>
                              </p:par>
                              <p:par>
                                <p:cTn id="93" presetID="32" presetClass="emph" presetSubtype="0" fill="hold" grpId="0" nodeType="withEffect">
                                  <p:stCondLst>
                                    <p:cond delay="0"/>
                                  </p:stCondLst>
                                  <p:childTnLst>
                                    <p:animRot by="120000">
                                      <p:cBhvr>
                                        <p:cTn id="94" dur="100" fill="hold">
                                          <p:stCondLst>
                                            <p:cond delay="0"/>
                                          </p:stCondLst>
                                        </p:cTn>
                                        <p:tgtEl>
                                          <p:spTgt spid="435">
                                            <p:txEl>
                                              <p:pRg st="1" end="1"/>
                                            </p:txEl>
                                          </p:spTgt>
                                        </p:tgtEl>
                                        <p:attrNameLst>
                                          <p:attrName>r</p:attrName>
                                        </p:attrNameLst>
                                      </p:cBhvr>
                                    </p:animRot>
                                    <p:animRot by="-240000">
                                      <p:cBhvr>
                                        <p:cTn id="95" dur="200" fill="hold">
                                          <p:stCondLst>
                                            <p:cond delay="200"/>
                                          </p:stCondLst>
                                        </p:cTn>
                                        <p:tgtEl>
                                          <p:spTgt spid="435">
                                            <p:txEl>
                                              <p:pRg st="1" end="1"/>
                                            </p:txEl>
                                          </p:spTgt>
                                        </p:tgtEl>
                                        <p:attrNameLst>
                                          <p:attrName>r</p:attrName>
                                        </p:attrNameLst>
                                      </p:cBhvr>
                                    </p:animRot>
                                    <p:animRot by="240000">
                                      <p:cBhvr>
                                        <p:cTn id="96" dur="200" fill="hold">
                                          <p:stCondLst>
                                            <p:cond delay="400"/>
                                          </p:stCondLst>
                                        </p:cTn>
                                        <p:tgtEl>
                                          <p:spTgt spid="435">
                                            <p:txEl>
                                              <p:pRg st="1" end="1"/>
                                            </p:txEl>
                                          </p:spTgt>
                                        </p:tgtEl>
                                        <p:attrNameLst>
                                          <p:attrName>r</p:attrName>
                                        </p:attrNameLst>
                                      </p:cBhvr>
                                    </p:animRot>
                                    <p:animRot by="-240000">
                                      <p:cBhvr>
                                        <p:cTn id="97" dur="200" fill="hold">
                                          <p:stCondLst>
                                            <p:cond delay="600"/>
                                          </p:stCondLst>
                                        </p:cTn>
                                        <p:tgtEl>
                                          <p:spTgt spid="435">
                                            <p:txEl>
                                              <p:pRg st="1" end="1"/>
                                            </p:txEl>
                                          </p:spTgt>
                                        </p:tgtEl>
                                        <p:attrNameLst>
                                          <p:attrName>r</p:attrName>
                                        </p:attrNameLst>
                                      </p:cBhvr>
                                    </p:animRot>
                                    <p:animRot by="120000">
                                      <p:cBhvr>
                                        <p:cTn id="98" dur="200" fill="hold">
                                          <p:stCondLst>
                                            <p:cond delay="800"/>
                                          </p:stCondLst>
                                        </p:cTn>
                                        <p:tgtEl>
                                          <p:spTgt spid="43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8" grpId="0" animBg="1"/>
      <p:bldP spid="28" grpId="0" animBg="1"/>
      <p:bldP spid="433" grpId="0" build="p"/>
      <p:bldP spid="434" grpId="0" build="p"/>
      <p:bldP spid="435" grpId="0" build="p"/>
      <p:bldP spid="436" grpId="0" animBg="1"/>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9D4DC"/>
        </a:solidFill>
        <a:effectLst/>
      </p:bgPr>
    </p:bg>
    <p:spTree>
      <p:nvGrpSpPr>
        <p:cNvPr id="1" name="Shape 484"/>
        <p:cNvGrpSpPr/>
        <p:nvPr/>
      </p:nvGrpSpPr>
      <p:grpSpPr>
        <a:xfrm>
          <a:off x="0" y="0"/>
          <a:ext cx="0" cy="0"/>
          <a:chOff x="0" y="0"/>
          <a:chExt cx="0" cy="0"/>
        </a:xfrm>
      </p:grpSpPr>
      <p:sp>
        <p:nvSpPr>
          <p:cNvPr id="485" name="Google Shape;485;p37"/>
          <p:cNvSpPr/>
          <p:nvPr/>
        </p:nvSpPr>
        <p:spPr>
          <a:xfrm>
            <a:off x="0" y="2850275"/>
            <a:ext cx="8430000" cy="2293200"/>
          </a:xfrm>
          <a:prstGeom prst="snip1Rect">
            <a:avLst>
              <a:gd name="adj" fmla="val 50000"/>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7"/>
          <p:cNvSpPr txBox="1">
            <a:spLocks noGrp="1"/>
          </p:cNvSpPr>
          <p:nvPr>
            <p:ph type="ctrTitle" idx="4"/>
          </p:nvPr>
        </p:nvSpPr>
        <p:spPr>
          <a:xfrm>
            <a:off x="769207" y="662744"/>
            <a:ext cx="5762975" cy="9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b="1" u="sng" dirty="0" smtClean="0">
                <a:solidFill>
                  <a:schemeClr val="accent1"/>
                </a:solidFill>
                <a:latin typeface="Arima Madurai ExtraBold" panose="00000900000000000000" pitchFamily="2" charset="0"/>
                <a:cs typeface="Arima Madurai ExtraBold" panose="00000900000000000000" pitchFamily="2" charset="0"/>
              </a:rPr>
              <a:t>CÂU HỎI NGHIÊN CỨU</a:t>
            </a:r>
            <a:endParaRPr sz="3200" b="1" u="sng" dirty="0">
              <a:solidFill>
                <a:schemeClr val="accent1"/>
              </a:solidFill>
              <a:latin typeface="Arima Madurai ExtraBold" panose="00000900000000000000" pitchFamily="2" charset="0"/>
              <a:cs typeface="Arima Madurai ExtraBold" panose="00000900000000000000" pitchFamily="2" charset="0"/>
            </a:endParaRPr>
          </a:p>
        </p:txBody>
      </p:sp>
      <p:sp>
        <p:nvSpPr>
          <p:cNvPr id="487" name="Google Shape;487;p37"/>
          <p:cNvSpPr txBox="1">
            <a:spLocks noGrp="1"/>
          </p:cNvSpPr>
          <p:nvPr>
            <p:ph type="subTitle" idx="1"/>
          </p:nvPr>
        </p:nvSpPr>
        <p:spPr>
          <a:xfrm>
            <a:off x="714025" y="3133550"/>
            <a:ext cx="2737500" cy="1112400"/>
          </a:xfrm>
          <a:prstGeom prst="rect">
            <a:avLst/>
          </a:prstGeom>
        </p:spPr>
        <p:txBody>
          <a:bodyPr spcFirstLastPara="1" wrap="square" lIns="91425" tIns="91425" rIns="91425" bIns="91425" anchor="t" anchorCtr="0">
            <a:noAutofit/>
          </a:bodyPr>
          <a:lstStyle/>
          <a:p>
            <a:pPr marL="0" indent="0"/>
            <a:r>
              <a:rPr lang="en-US" b="1" dirty="0" err="1">
                <a:latin typeface="Roboto" panose="02000000000000000000" pitchFamily="2" charset="0"/>
                <a:ea typeface="Roboto" panose="02000000000000000000" pitchFamily="2" charset="0"/>
              </a:rPr>
              <a:t>Tình</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hình</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diễn</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biến</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vay</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nợ</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nước</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ngoài</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của</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Việt</a:t>
            </a:r>
            <a:r>
              <a:rPr lang="en-US" b="1" dirty="0">
                <a:latin typeface="Roboto" panose="02000000000000000000" pitchFamily="2" charset="0"/>
                <a:ea typeface="Roboto" panose="02000000000000000000" pitchFamily="2" charset="0"/>
              </a:rPr>
              <a:t> Nam </a:t>
            </a:r>
            <a:r>
              <a:rPr lang="en-US" b="1" dirty="0" err="1">
                <a:latin typeface="Roboto" panose="02000000000000000000" pitchFamily="2" charset="0"/>
                <a:ea typeface="Roboto" panose="02000000000000000000" pitchFamily="2" charset="0"/>
              </a:rPr>
              <a:t>giai</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đoạn</a:t>
            </a:r>
            <a:r>
              <a:rPr lang="en-US" b="1" dirty="0">
                <a:latin typeface="Roboto" panose="02000000000000000000" pitchFamily="2" charset="0"/>
                <a:ea typeface="Roboto" panose="02000000000000000000" pitchFamily="2" charset="0"/>
              </a:rPr>
              <a:t> 2010 – </a:t>
            </a:r>
            <a:r>
              <a:rPr lang="en-US" b="1" dirty="0" smtClean="0">
                <a:latin typeface="Roboto" panose="02000000000000000000" pitchFamily="2" charset="0"/>
                <a:ea typeface="Roboto" panose="02000000000000000000" pitchFamily="2" charset="0"/>
              </a:rPr>
              <a:t>2018 </a:t>
            </a:r>
            <a:r>
              <a:rPr lang="en-US" b="1" dirty="0" err="1">
                <a:latin typeface="Roboto" panose="02000000000000000000" pitchFamily="2" charset="0"/>
                <a:ea typeface="Roboto" panose="02000000000000000000" pitchFamily="2" charset="0"/>
              </a:rPr>
              <a:t>như</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thế</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nào</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và</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mức</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độ</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vay</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nợ</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nước</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ngoài</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của</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Việt</a:t>
            </a:r>
            <a:r>
              <a:rPr lang="en-US" b="1" dirty="0">
                <a:latin typeface="Roboto" panose="02000000000000000000" pitchFamily="2" charset="0"/>
                <a:ea typeface="Roboto" panose="02000000000000000000" pitchFamily="2" charset="0"/>
              </a:rPr>
              <a:t> Nam </a:t>
            </a:r>
            <a:r>
              <a:rPr lang="en-US" b="1" dirty="0" err="1">
                <a:latin typeface="Roboto" panose="02000000000000000000" pitchFamily="2" charset="0"/>
                <a:ea typeface="Roboto" panose="02000000000000000000" pitchFamily="2" charset="0"/>
              </a:rPr>
              <a:t>trong</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giai</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đoạn</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này</a:t>
            </a:r>
            <a:r>
              <a:rPr lang="en-US" b="1" dirty="0">
                <a:latin typeface="Roboto" panose="02000000000000000000" pitchFamily="2" charset="0"/>
                <a:ea typeface="Roboto" panose="02000000000000000000" pitchFamily="2" charset="0"/>
              </a:rPr>
              <a:t>?</a:t>
            </a:r>
            <a:endParaRPr lang="vi-VN" b="1" dirty="0">
              <a:latin typeface="Roboto" panose="02000000000000000000" pitchFamily="2" charset="0"/>
              <a:ea typeface="Roboto" panose="02000000000000000000" pitchFamily="2" charset="0"/>
            </a:endParaRPr>
          </a:p>
        </p:txBody>
      </p:sp>
      <p:sp>
        <p:nvSpPr>
          <p:cNvPr id="488" name="Google Shape;488;p37"/>
          <p:cNvSpPr txBox="1">
            <a:spLocks noGrp="1"/>
          </p:cNvSpPr>
          <p:nvPr>
            <p:ph type="subTitle" idx="3"/>
          </p:nvPr>
        </p:nvSpPr>
        <p:spPr>
          <a:xfrm>
            <a:off x="4273525" y="3133543"/>
            <a:ext cx="2737500" cy="1112400"/>
          </a:xfrm>
          <a:prstGeom prst="rect">
            <a:avLst/>
          </a:prstGeom>
        </p:spPr>
        <p:txBody>
          <a:bodyPr spcFirstLastPara="1" wrap="square" lIns="91425" tIns="91425" rIns="91425" bIns="91425" anchor="t" anchorCtr="0">
            <a:noAutofit/>
          </a:bodyPr>
          <a:lstStyle/>
          <a:p>
            <a:pPr marL="114300" indent="0"/>
            <a:r>
              <a:rPr lang="en-US" b="1" dirty="0" err="1">
                <a:latin typeface="Roboto" panose="02000000000000000000" pitchFamily="2" charset="0"/>
                <a:ea typeface="Roboto" panose="02000000000000000000" pitchFamily="2" charset="0"/>
              </a:rPr>
              <a:t>Các</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biện</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pháp</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sử</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dụng</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nợ</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vay</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nước</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ngoài</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có</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hiệu</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quả</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cho</a:t>
            </a:r>
            <a:r>
              <a:rPr lang="en-US" b="1" dirty="0">
                <a:latin typeface="Roboto" panose="02000000000000000000" pitchFamily="2" charset="0"/>
                <a:ea typeface="Roboto" panose="02000000000000000000" pitchFamily="2" charset="0"/>
              </a:rPr>
              <a:t> </a:t>
            </a:r>
            <a:r>
              <a:rPr lang="en-US" b="1" dirty="0" err="1">
                <a:latin typeface="Roboto" panose="02000000000000000000" pitchFamily="2" charset="0"/>
                <a:ea typeface="Roboto" panose="02000000000000000000" pitchFamily="2" charset="0"/>
              </a:rPr>
              <a:t>Việt</a:t>
            </a:r>
            <a:r>
              <a:rPr lang="en-US" b="1" dirty="0">
                <a:latin typeface="Roboto" panose="02000000000000000000" pitchFamily="2" charset="0"/>
                <a:ea typeface="Roboto" panose="02000000000000000000" pitchFamily="2" charset="0"/>
              </a:rPr>
              <a:t> </a:t>
            </a:r>
            <a:r>
              <a:rPr lang="en-US" b="1" dirty="0" smtClean="0">
                <a:latin typeface="Roboto" panose="02000000000000000000" pitchFamily="2" charset="0"/>
                <a:ea typeface="Roboto" panose="02000000000000000000" pitchFamily="2" charset="0"/>
              </a:rPr>
              <a:t>Nam </a:t>
            </a:r>
            <a:r>
              <a:rPr lang="en-US" b="1" dirty="0" err="1" smtClean="0">
                <a:latin typeface="Roboto" panose="02000000000000000000" pitchFamily="2" charset="0"/>
                <a:ea typeface="Roboto" panose="02000000000000000000" pitchFamily="2" charset="0"/>
              </a:rPr>
              <a:t>là</a:t>
            </a:r>
            <a:r>
              <a:rPr lang="en-US" b="1" dirty="0" smtClean="0">
                <a:latin typeface="Roboto" panose="02000000000000000000" pitchFamily="2" charset="0"/>
                <a:ea typeface="Roboto" panose="02000000000000000000" pitchFamily="2" charset="0"/>
              </a:rPr>
              <a:t> </a:t>
            </a:r>
            <a:r>
              <a:rPr lang="en-US" b="1" dirty="0" err="1" smtClean="0">
                <a:latin typeface="Roboto" panose="02000000000000000000" pitchFamily="2" charset="0"/>
                <a:ea typeface="Roboto" panose="02000000000000000000" pitchFamily="2" charset="0"/>
              </a:rPr>
              <a:t>gì</a:t>
            </a:r>
            <a:r>
              <a:rPr lang="en-US" b="1" dirty="0" smtClean="0">
                <a:latin typeface="Roboto" panose="02000000000000000000" pitchFamily="2" charset="0"/>
                <a:ea typeface="Roboto" panose="02000000000000000000" pitchFamily="2" charset="0"/>
              </a:rPr>
              <a:t>? </a:t>
            </a:r>
            <a:endParaRPr lang="vi-VN" b="1" dirty="0">
              <a:solidFill>
                <a:srgbClr val="FFFFFF"/>
              </a:solidFill>
              <a:latin typeface="Roboto" panose="02000000000000000000" pitchFamily="2" charset="0"/>
              <a:ea typeface="Roboto" panose="02000000000000000000" pitchFamily="2" charset="0"/>
            </a:endParaRPr>
          </a:p>
        </p:txBody>
      </p:sp>
      <p:sp>
        <p:nvSpPr>
          <p:cNvPr id="489" name="Google Shape;489;p37"/>
          <p:cNvSpPr/>
          <p:nvPr/>
        </p:nvSpPr>
        <p:spPr>
          <a:xfrm>
            <a:off x="714025" y="1871575"/>
            <a:ext cx="1429500" cy="975600"/>
          </a:xfrm>
          <a:prstGeom prst="snip1Rect">
            <a:avLst>
              <a:gd name="adj" fmla="val 50000"/>
            </a:avLst>
          </a:prstGeom>
          <a:solidFill>
            <a:srgbClr val="B9C6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7"/>
          <p:cNvSpPr/>
          <p:nvPr/>
        </p:nvSpPr>
        <p:spPr>
          <a:xfrm>
            <a:off x="4204975" y="1871575"/>
            <a:ext cx="1429500" cy="975600"/>
          </a:xfrm>
          <a:prstGeom prst="snip1Rect">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7"/>
          <p:cNvSpPr txBox="1">
            <a:spLocks noGrp="1"/>
          </p:cNvSpPr>
          <p:nvPr>
            <p:ph type="ctrTitle"/>
          </p:nvPr>
        </p:nvSpPr>
        <p:spPr>
          <a:xfrm>
            <a:off x="4273525" y="1976019"/>
            <a:ext cx="794400" cy="883500"/>
          </a:xfrm>
          <a:prstGeom prst="rect">
            <a:avLst/>
          </a:prstGeom>
        </p:spPr>
        <p:txBody>
          <a:bodyPr spcFirstLastPara="1" wrap="square" lIns="91425" tIns="91425" rIns="91425" bIns="0" anchor="t" anchorCtr="0">
            <a:noAutofit/>
          </a:bodyPr>
          <a:lstStyle/>
          <a:p>
            <a:pPr marL="0" lvl="0" indent="0" algn="l" rtl="0">
              <a:spcBef>
                <a:spcPts val="0"/>
              </a:spcBef>
              <a:spcAft>
                <a:spcPts val="0"/>
              </a:spcAft>
              <a:buNone/>
            </a:pPr>
            <a:r>
              <a:rPr lang="en" dirty="0">
                <a:solidFill>
                  <a:schemeClr val="tx2"/>
                </a:solidFill>
              </a:rPr>
              <a:t>02</a:t>
            </a:r>
            <a:endParaRPr dirty="0">
              <a:solidFill>
                <a:schemeClr val="tx2"/>
              </a:solidFill>
            </a:endParaRPr>
          </a:p>
        </p:txBody>
      </p:sp>
      <p:sp>
        <p:nvSpPr>
          <p:cNvPr id="492" name="Google Shape;492;p37"/>
          <p:cNvSpPr txBox="1">
            <a:spLocks noGrp="1"/>
          </p:cNvSpPr>
          <p:nvPr>
            <p:ph type="ctrTitle" idx="5"/>
          </p:nvPr>
        </p:nvSpPr>
        <p:spPr>
          <a:xfrm>
            <a:off x="714025" y="1976019"/>
            <a:ext cx="794400" cy="88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01</a:t>
            </a:r>
            <a:endParaRPr dirty="0"/>
          </a:p>
        </p:txBody>
      </p:sp>
    </p:spTree>
    <p:extLst>
      <p:ext uri="{BB962C8B-B14F-4D97-AF65-F5344CB8AC3E}">
        <p14:creationId xmlns:p14="http://schemas.microsoft.com/office/powerpoint/2010/main" val="2053865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9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8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7" grpId="0" build="p"/>
      <p:bldP spid="488" grpId="0" build="p"/>
      <p:bldP spid="491" grpId="0"/>
      <p:bldP spid="49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757F8C"/>
        </a:solidFill>
        <a:effectLst/>
      </p:bgPr>
    </p:bg>
    <p:spTree>
      <p:nvGrpSpPr>
        <p:cNvPr id="1" name="Shape 457"/>
        <p:cNvGrpSpPr/>
        <p:nvPr/>
      </p:nvGrpSpPr>
      <p:grpSpPr>
        <a:xfrm>
          <a:off x="0" y="0"/>
          <a:ext cx="0" cy="0"/>
          <a:chOff x="0" y="0"/>
          <a:chExt cx="0" cy="0"/>
        </a:xfrm>
      </p:grpSpPr>
      <p:sp>
        <p:nvSpPr>
          <p:cNvPr id="458" name="Google Shape;458;p36"/>
          <p:cNvSpPr txBox="1">
            <a:spLocks noGrp="1"/>
          </p:cNvSpPr>
          <p:nvPr>
            <p:ph type="ctrTitle" idx="6"/>
          </p:nvPr>
        </p:nvSpPr>
        <p:spPr>
          <a:xfrm>
            <a:off x="692729" y="801286"/>
            <a:ext cx="5124883" cy="69298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vi-VN" sz="3200" dirty="0" smtClean="0">
                <a:latin typeface="Arima Madurai ExtraBold" panose="00000900000000000000" pitchFamily="2" charset="0"/>
                <a:cs typeface="Arima Madurai ExtraBold" panose="00000900000000000000" pitchFamily="2" charset="0"/>
              </a:rPr>
              <a:t>Kết cấu bài nghiên cứu</a:t>
            </a:r>
            <a:endParaRPr lang="vi-VN" sz="3200" dirty="0">
              <a:latin typeface="Arima Madurai ExtraBold" panose="00000900000000000000" pitchFamily="2" charset="0"/>
              <a:cs typeface="Arima Madurai ExtraBold" panose="00000900000000000000" pitchFamily="2" charset="0"/>
            </a:endParaRPr>
          </a:p>
        </p:txBody>
      </p:sp>
      <p:sp>
        <p:nvSpPr>
          <p:cNvPr id="459" name="Google Shape;459;p36"/>
          <p:cNvSpPr/>
          <p:nvPr/>
        </p:nvSpPr>
        <p:spPr>
          <a:xfrm flipH="1">
            <a:off x="6348715" y="1990725"/>
            <a:ext cx="1938900" cy="894700"/>
          </a:xfrm>
          <a:prstGeom prst="snip2SameRect">
            <a:avLst>
              <a:gd name="adj1" fmla="val 16667"/>
              <a:gd name="adj2" fmla="val 0"/>
            </a:avLst>
          </a:prstGeom>
          <a:solidFill>
            <a:srgbClr val="0E213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60" name="Google Shape;460;p36"/>
          <p:cNvSpPr/>
          <p:nvPr/>
        </p:nvSpPr>
        <p:spPr>
          <a:xfrm flipH="1">
            <a:off x="3602553" y="1990725"/>
            <a:ext cx="1938900" cy="894700"/>
          </a:xfrm>
          <a:prstGeom prst="snip2SameRect">
            <a:avLst>
              <a:gd name="adj1" fmla="val 16667"/>
              <a:gd name="adj2" fmla="val 0"/>
            </a:avLst>
          </a:prstGeom>
          <a:solidFill>
            <a:srgbClr val="0E213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61" name="Google Shape;461;p36"/>
          <p:cNvSpPr/>
          <p:nvPr/>
        </p:nvSpPr>
        <p:spPr>
          <a:xfrm flipH="1">
            <a:off x="856353" y="1990725"/>
            <a:ext cx="1938900" cy="894700"/>
          </a:xfrm>
          <a:prstGeom prst="snip2SameRect">
            <a:avLst>
              <a:gd name="adj1" fmla="val 16667"/>
              <a:gd name="adj2" fmla="val 0"/>
            </a:avLst>
          </a:prstGeom>
          <a:solidFill>
            <a:srgbClr val="0E2138"/>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462" name="Google Shape;462;p36"/>
          <p:cNvSpPr txBox="1">
            <a:spLocks noGrp="1"/>
          </p:cNvSpPr>
          <p:nvPr>
            <p:ph type="ctrTitle"/>
          </p:nvPr>
        </p:nvSpPr>
        <p:spPr>
          <a:xfrm>
            <a:off x="1010403" y="2244875"/>
            <a:ext cx="1630800" cy="386400"/>
          </a:xfrm>
          <a:prstGeom prst="rect">
            <a:avLst/>
          </a:prstGeom>
        </p:spPr>
        <p:txBody>
          <a:bodyPr spcFirstLastPara="1" wrap="square" lIns="91425" tIns="128000" rIns="91425" bIns="91425" anchor="ctr" anchorCtr="0">
            <a:noAutofit/>
          </a:bodyPr>
          <a:lstStyle/>
          <a:p>
            <a:pPr marL="0" lvl="0" indent="0" algn="ctr" rtl="0">
              <a:spcBef>
                <a:spcPts val="0"/>
              </a:spcBef>
              <a:spcAft>
                <a:spcPts val="0"/>
              </a:spcAft>
              <a:buNone/>
            </a:pPr>
            <a:r>
              <a:rPr lang="en" dirty="0" smtClean="0">
                <a:latin typeface="Baloo" panose="03080902040302020200" pitchFamily="66" charset="0"/>
                <a:cs typeface="Baloo" panose="03080902040302020200" pitchFamily="66" charset="0"/>
              </a:rPr>
              <a:t>Chương 1:</a:t>
            </a:r>
            <a:endParaRPr dirty="0">
              <a:latin typeface="Baloo" panose="03080902040302020200" pitchFamily="66" charset="0"/>
              <a:cs typeface="Baloo" panose="03080902040302020200" pitchFamily="66" charset="0"/>
            </a:endParaRPr>
          </a:p>
        </p:txBody>
      </p:sp>
      <p:sp>
        <p:nvSpPr>
          <p:cNvPr id="463" name="Google Shape;463;p36"/>
          <p:cNvSpPr txBox="1">
            <a:spLocks noGrp="1"/>
          </p:cNvSpPr>
          <p:nvPr>
            <p:ph type="subTitle" idx="1"/>
          </p:nvPr>
        </p:nvSpPr>
        <p:spPr>
          <a:xfrm>
            <a:off x="930735" y="3263400"/>
            <a:ext cx="1790135" cy="1112400"/>
          </a:xfrm>
          <a:prstGeom prst="rect">
            <a:avLst/>
          </a:prstGeom>
        </p:spPr>
        <p:txBody>
          <a:bodyPr spcFirstLastPara="1" wrap="square" lIns="91425" tIns="91425" rIns="91425" bIns="91425" anchor="t" anchorCtr="0">
            <a:noAutofit/>
          </a:bodyPr>
          <a:lstStyle/>
          <a:p>
            <a:pPr marL="0" lvl="0" indent="0"/>
            <a:r>
              <a:rPr lang="vi-VN" b="1" dirty="0" smtClean="0"/>
              <a:t>Cơ sở lý thuyết về vay nợ nước ngoài</a:t>
            </a:r>
            <a:endParaRPr lang="vi-VN" b="1" dirty="0"/>
          </a:p>
        </p:txBody>
      </p:sp>
      <p:sp>
        <p:nvSpPr>
          <p:cNvPr id="464" name="Google Shape;464;p36"/>
          <p:cNvSpPr txBox="1">
            <a:spLocks noGrp="1"/>
          </p:cNvSpPr>
          <p:nvPr>
            <p:ph type="ctrTitle" idx="2"/>
          </p:nvPr>
        </p:nvSpPr>
        <p:spPr>
          <a:xfrm>
            <a:off x="3756603" y="2244875"/>
            <a:ext cx="1630800" cy="386400"/>
          </a:xfrm>
          <a:prstGeom prst="rect">
            <a:avLst/>
          </a:prstGeom>
        </p:spPr>
        <p:txBody>
          <a:bodyPr spcFirstLastPara="1" wrap="square" lIns="91425" tIns="128000" rIns="91425" bIns="91425" anchor="ctr" anchorCtr="0">
            <a:noAutofit/>
          </a:bodyPr>
          <a:lstStyle/>
          <a:p>
            <a:pPr marL="0" lvl="0" indent="0" algn="ctr" rtl="0">
              <a:spcBef>
                <a:spcPts val="0"/>
              </a:spcBef>
              <a:spcAft>
                <a:spcPts val="0"/>
              </a:spcAft>
              <a:buNone/>
            </a:pPr>
            <a:r>
              <a:rPr lang="en" dirty="0" smtClean="0">
                <a:latin typeface="Baloo" panose="03080902040302020200" pitchFamily="66" charset="0"/>
                <a:cs typeface="Baloo" panose="03080902040302020200" pitchFamily="66" charset="0"/>
              </a:rPr>
              <a:t>Chương 2:</a:t>
            </a:r>
            <a:endParaRPr dirty="0">
              <a:latin typeface="Baloo" panose="03080902040302020200" pitchFamily="66" charset="0"/>
              <a:cs typeface="Baloo" panose="03080902040302020200" pitchFamily="66" charset="0"/>
            </a:endParaRPr>
          </a:p>
        </p:txBody>
      </p:sp>
      <p:sp>
        <p:nvSpPr>
          <p:cNvPr id="465" name="Google Shape;465;p36"/>
          <p:cNvSpPr txBox="1">
            <a:spLocks noGrp="1"/>
          </p:cNvSpPr>
          <p:nvPr>
            <p:ph type="subTitle" idx="3"/>
          </p:nvPr>
        </p:nvSpPr>
        <p:spPr>
          <a:xfrm>
            <a:off x="3460203" y="3210250"/>
            <a:ext cx="2223600" cy="1112400"/>
          </a:xfrm>
          <a:prstGeom prst="rect">
            <a:avLst/>
          </a:prstGeom>
        </p:spPr>
        <p:txBody>
          <a:bodyPr spcFirstLastPara="1" wrap="square" lIns="91425" tIns="91425" rIns="91425" bIns="91425" anchor="t" anchorCtr="0">
            <a:noAutofit/>
          </a:bodyPr>
          <a:lstStyle/>
          <a:p>
            <a:pPr marL="0" lvl="0" indent="0"/>
            <a:r>
              <a:rPr lang="vi-VN" b="1" dirty="0" smtClean="0"/>
              <a:t>Thực trạng vay nợ nước ngoài của Việt Nam giai đoạn 2010 – </a:t>
            </a:r>
            <a:r>
              <a:rPr lang="vi-VN" b="1" dirty="0" smtClean="0"/>
              <a:t>201</a:t>
            </a:r>
            <a:r>
              <a:rPr lang="en-US" b="1" dirty="0"/>
              <a:t>8</a:t>
            </a:r>
            <a:endParaRPr lang="vi-VN" b="1" dirty="0"/>
          </a:p>
        </p:txBody>
      </p:sp>
      <p:sp>
        <p:nvSpPr>
          <p:cNvPr id="466" name="Google Shape;466;p36"/>
          <p:cNvSpPr txBox="1">
            <a:spLocks noGrp="1"/>
          </p:cNvSpPr>
          <p:nvPr>
            <p:ph type="ctrTitle" idx="4"/>
          </p:nvPr>
        </p:nvSpPr>
        <p:spPr>
          <a:xfrm>
            <a:off x="6502765" y="2285762"/>
            <a:ext cx="1630800" cy="386400"/>
          </a:xfrm>
          <a:prstGeom prst="rect">
            <a:avLst/>
          </a:prstGeom>
        </p:spPr>
        <p:txBody>
          <a:bodyPr spcFirstLastPara="1" wrap="square" lIns="91425" tIns="128000" rIns="91425" bIns="91425" anchor="ctr" anchorCtr="0">
            <a:noAutofit/>
          </a:bodyPr>
          <a:lstStyle/>
          <a:p>
            <a:pPr marL="0" lvl="0" indent="0" algn="ctr" rtl="0">
              <a:spcBef>
                <a:spcPts val="0"/>
              </a:spcBef>
              <a:spcAft>
                <a:spcPts val="0"/>
              </a:spcAft>
              <a:buNone/>
            </a:pPr>
            <a:r>
              <a:rPr lang="en" dirty="0" smtClean="0">
                <a:latin typeface="Baloo" panose="03080902040302020200" pitchFamily="66" charset="0"/>
                <a:cs typeface="Baloo" panose="03080902040302020200" pitchFamily="66" charset="0"/>
              </a:rPr>
              <a:t>Chương 3:</a:t>
            </a:r>
            <a:endParaRPr dirty="0">
              <a:latin typeface="Baloo" panose="03080902040302020200" pitchFamily="66" charset="0"/>
              <a:cs typeface="Baloo" panose="03080902040302020200" pitchFamily="66" charset="0"/>
            </a:endParaRPr>
          </a:p>
        </p:txBody>
      </p:sp>
      <p:sp>
        <p:nvSpPr>
          <p:cNvPr id="467" name="Google Shape;467;p36"/>
          <p:cNvSpPr txBox="1">
            <a:spLocks noGrp="1"/>
          </p:cNvSpPr>
          <p:nvPr>
            <p:ph type="subTitle" idx="5"/>
          </p:nvPr>
        </p:nvSpPr>
        <p:spPr>
          <a:xfrm>
            <a:off x="6309342" y="3228087"/>
            <a:ext cx="2017646" cy="111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smtClean="0"/>
              <a:t>Đề xuất các biện pháp sử dụng nợ </a:t>
            </a:r>
            <a:r>
              <a:rPr lang="en-US" b="1" dirty="0" err="1" smtClean="0"/>
              <a:t>vay</a:t>
            </a:r>
            <a:r>
              <a:rPr lang="en-US" b="1" dirty="0" smtClean="0"/>
              <a:t> </a:t>
            </a:r>
            <a:r>
              <a:rPr lang="en-US" b="1" dirty="0" err="1" smtClean="0"/>
              <a:t>nước</a:t>
            </a:r>
            <a:r>
              <a:rPr lang="en-US" b="1" dirty="0" smtClean="0"/>
              <a:t> </a:t>
            </a:r>
            <a:r>
              <a:rPr lang="en-US" b="1" dirty="0" err="1" smtClean="0"/>
              <a:t>ngoài</a:t>
            </a:r>
            <a:r>
              <a:rPr lang="en-US" b="1" dirty="0" smtClean="0"/>
              <a:t> </a:t>
            </a:r>
            <a:r>
              <a:rPr lang="en-US" b="1" dirty="0" err="1" smtClean="0"/>
              <a:t>hiệu</a:t>
            </a:r>
            <a:r>
              <a:rPr lang="en-US" b="1" dirty="0" smtClean="0"/>
              <a:t> </a:t>
            </a:r>
            <a:r>
              <a:rPr lang="en-US" b="1" dirty="0" err="1" smtClean="0"/>
              <a:t>quả</a:t>
            </a:r>
            <a:r>
              <a:rPr lang="en-US" b="1" dirty="0" smtClean="0"/>
              <a:t> </a:t>
            </a:r>
            <a:r>
              <a:rPr lang="en-US" b="1" dirty="0" err="1" smtClean="0"/>
              <a:t>cho</a:t>
            </a:r>
            <a:r>
              <a:rPr lang="en-US" b="1" dirty="0" smtClean="0"/>
              <a:t> </a:t>
            </a:r>
          </a:p>
          <a:p>
            <a:pPr marL="0" lvl="0" indent="0" algn="ctr" rtl="0">
              <a:spcBef>
                <a:spcPts val="0"/>
              </a:spcBef>
              <a:spcAft>
                <a:spcPts val="0"/>
              </a:spcAft>
              <a:buNone/>
            </a:pPr>
            <a:r>
              <a:rPr lang="en" b="1" dirty="0" smtClean="0"/>
              <a:t>Việt Nam</a:t>
            </a:r>
            <a:endParaRPr b="1" dirty="0"/>
          </a:p>
        </p:txBody>
      </p:sp>
      <p:grpSp>
        <p:nvGrpSpPr>
          <p:cNvPr id="468" name="Google Shape;468;p36"/>
          <p:cNvGrpSpPr/>
          <p:nvPr/>
        </p:nvGrpSpPr>
        <p:grpSpPr>
          <a:xfrm>
            <a:off x="5206264" y="104362"/>
            <a:ext cx="2000251" cy="1208794"/>
            <a:chOff x="6181261" y="439617"/>
            <a:chExt cx="2588849" cy="1536912"/>
          </a:xfrm>
        </p:grpSpPr>
        <p:sp>
          <p:nvSpPr>
            <p:cNvPr id="469" name="Google Shape;469;p36"/>
            <p:cNvSpPr/>
            <p:nvPr/>
          </p:nvSpPr>
          <p:spPr>
            <a:xfrm>
              <a:off x="6617675" y="1035588"/>
              <a:ext cx="940300" cy="940942"/>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0" name="Google Shape;470;p36"/>
            <p:cNvGrpSpPr/>
            <p:nvPr/>
          </p:nvGrpSpPr>
          <p:grpSpPr>
            <a:xfrm>
              <a:off x="6181261" y="439617"/>
              <a:ext cx="436422" cy="436187"/>
              <a:chOff x="2011175" y="420675"/>
              <a:chExt cx="139050" cy="138975"/>
            </a:xfrm>
          </p:grpSpPr>
          <p:sp>
            <p:nvSpPr>
              <p:cNvPr id="471" name="Google Shape;471;p36"/>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6"/>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6"/>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6"/>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5" name="Google Shape;475;p36"/>
            <p:cNvGrpSpPr/>
            <p:nvPr/>
          </p:nvGrpSpPr>
          <p:grpSpPr>
            <a:xfrm>
              <a:off x="8400404" y="1129904"/>
              <a:ext cx="369706" cy="369493"/>
              <a:chOff x="2125813" y="420675"/>
              <a:chExt cx="139050" cy="138975"/>
            </a:xfrm>
          </p:grpSpPr>
          <p:sp>
            <p:nvSpPr>
              <p:cNvPr id="476" name="Google Shape;476;p36"/>
              <p:cNvSpPr/>
              <p:nvPr/>
            </p:nvSpPr>
            <p:spPr>
              <a:xfrm>
                <a:off x="2191238" y="420675"/>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6"/>
              <p:cNvSpPr/>
              <p:nvPr/>
            </p:nvSpPr>
            <p:spPr>
              <a:xfrm>
                <a:off x="2191238" y="514750"/>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6"/>
              <p:cNvSpPr/>
              <p:nvPr/>
            </p:nvSpPr>
            <p:spPr>
              <a:xfrm>
                <a:off x="2219963"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6"/>
              <p:cNvSpPr/>
              <p:nvPr/>
            </p:nvSpPr>
            <p:spPr>
              <a:xfrm>
                <a:off x="2125813"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80" name="Google Shape;480;p36"/>
            <p:cNvSpPr/>
            <p:nvPr/>
          </p:nvSpPr>
          <p:spPr>
            <a:xfrm rot="900914">
              <a:off x="7399118" y="792808"/>
              <a:ext cx="748626" cy="749116"/>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2"/>
                                        </p:tgtEl>
                                        <p:attrNameLst>
                                          <p:attrName>style.visibility</p:attrName>
                                        </p:attrNameLst>
                                      </p:cBhvr>
                                      <p:to>
                                        <p:strVal val="visible"/>
                                      </p:to>
                                    </p:set>
                                    <p:animEffect transition="in" filter="fade">
                                      <p:cBhvr>
                                        <p:cTn id="7" dur="500"/>
                                        <p:tgtEl>
                                          <p:spTgt spid="46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63">
                                            <p:txEl>
                                              <p:pRg st="0" end="0"/>
                                            </p:txEl>
                                          </p:spTgt>
                                        </p:tgtEl>
                                        <p:attrNameLst>
                                          <p:attrName>style.visibility</p:attrName>
                                        </p:attrNameLst>
                                      </p:cBhvr>
                                      <p:to>
                                        <p:strVal val="visible"/>
                                      </p:to>
                                    </p:set>
                                    <p:animEffect transition="in" filter="fade">
                                      <p:cBhvr>
                                        <p:cTn id="10" dur="500"/>
                                        <p:tgtEl>
                                          <p:spTgt spid="46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64"/>
                                        </p:tgtEl>
                                        <p:attrNameLst>
                                          <p:attrName>style.visibility</p:attrName>
                                        </p:attrNameLst>
                                      </p:cBhvr>
                                      <p:to>
                                        <p:strVal val="visible"/>
                                      </p:to>
                                    </p:set>
                                    <p:animEffect transition="in" filter="fade">
                                      <p:cBhvr>
                                        <p:cTn id="15" dur="500"/>
                                        <p:tgtEl>
                                          <p:spTgt spid="464"/>
                                        </p:tgtEl>
                                      </p:cBhvr>
                                    </p:animEffect>
                                  </p:childTnLst>
                                </p:cTn>
                              </p:par>
                              <p:par>
                                <p:cTn id="16" presetID="10" presetClass="entr" presetSubtype="0" fill="hold" nodeType="withEffect">
                                  <p:stCondLst>
                                    <p:cond delay="0"/>
                                  </p:stCondLst>
                                  <p:childTnLst>
                                    <p:set>
                                      <p:cBhvr>
                                        <p:cTn id="17" dur="1" fill="hold">
                                          <p:stCondLst>
                                            <p:cond delay="0"/>
                                          </p:stCondLst>
                                        </p:cTn>
                                        <p:tgtEl>
                                          <p:spTgt spid="465">
                                            <p:txEl>
                                              <p:pRg st="0" end="0"/>
                                            </p:txEl>
                                          </p:spTgt>
                                        </p:tgtEl>
                                        <p:attrNameLst>
                                          <p:attrName>style.visibility</p:attrName>
                                        </p:attrNameLst>
                                      </p:cBhvr>
                                      <p:to>
                                        <p:strVal val="visible"/>
                                      </p:to>
                                    </p:set>
                                    <p:animEffect transition="in" filter="fade">
                                      <p:cBhvr>
                                        <p:cTn id="18" dur="500"/>
                                        <p:tgtEl>
                                          <p:spTgt spid="46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66"/>
                                        </p:tgtEl>
                                        <p:attrNameLst>
                                          <p:attrName>style.visibility</p:attrName>
                                        </p:attrNameLst>
                                      </p:cBhvr>
                                      <p:to>
                                        <p:strVal val="visible"/>
                                      </p:to>
                                    </p:set>
                                    <p:animEffect transition="in" filter="fade">
                                      <p:cBhvr>
                                        <p:cTn id="23" dur="500"/>
                                        <p:tgtEl>
                                          <p:spTgt spid="466"/>
                                        </p:tgtEl>
                                      </p:cBhvr>
                                    </p:animEffect>
                                  </p:childTnLst>
                                </p:cTn>
                              </p:par>
                              <p:par>
                                <p:cTn id="24" presetID="10" presetClass="entr" presetSubtype="0" fill="hold" nodeType="withEffect">
                                  <p:stCondLst>
                                    <p:cond delay="0"/>
                                  </p:stCondLst>
                                  <p:childTnLst>
                                    <p:set>
                                      <p:cBhvr>
                                        <p:cTn id="25" dur="1" fill="hold">
                                          <p:stCondLst>
                                            <p:cond delay="0"/>
                                          </p:stCondLst>
                                        </p:cTn>
                                        <p:tgtEl>
                                          <p:spTgt spid="467">
                                            <p:txEl>
                                              <p:pRg st="0" end="0"/>
                                            </p:txEl>
                                          </p:spTgt>
                                        </p:tgtEl>
                                        <p:attrNameLst>
                                          <p:attrName>style.visibility</p:attrName>
                                        </p:attrNameLst>
                                      </p:cBhvr>
                                      <p:to>
                                        <p:strVal val="visible"/>
                                      </p:to>
                                    </p:set>
                                    <p:animEffect transition="in" filter="fade">
                                      <p:cBhvr>
                                        <p:cTn id="26" dur="500"/>
                                        <p:tgtEl>
                                          <p:spTgt spid="467">
                                            <p:txEl>
                                              <p:pRg st="0" end="0"/>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467">
                                            <p:txEl>
                                              <p:pRg st="1" end="1"/>
                                            </p:txEl>
                                          </p:spTgt>
                                        </p:tgtEl>
                                        <p:attrNameLst>
                                          <p:attrName>style.visibility</p:attrName>
                                        </p:attrNameLst>
                                      </p:cBhvr>
                                      <p:to>
                                        <p:strVal val="visible"/>
                                      </p:to>
                                    </p:set>
                                    <p:animEffect transition="in" filter="fade">
                                      <p:cBhvr>
                                        <p:cTn id="29" dur="500"/>
                                        <p:tgtEl>
                                          <p:spTgt spid="4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2" grpId="0"/>
      <p:bldP spid="463" grpId="0" build="p"/>
      <p:bldP spid="464" grpId="0"/>
      <p:bldP spid="46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57F8C"/>
        </a:solidFill>
        <a:effectLst/>
      </p:bgPr>
    </p:bg>
    <p:spTree>
      <p:nvGrpSpPr>
        <p:cNvPr id="1" name="Shape 381"/>
        <p:cNvGrpSpPr/>
        <p:nvPr/>
      </p:nvGrpSpPr>
      <p:grpSpPr>
        <a:xfrm>
          <a:off x="0" y="0"/>
          <a:ext cx="0" cy="0"/>
          <a:chOff x="0" y="0"/>
          <a:chExt cx="0" cy="0"/>
        </a:xfrm>
      </p:grpSpPr>
      <p:sp>
        <p:nvSpPr>
          <p:cNvPr id="382" name="Google Shape;382;p34"/>
          <p:cNvSpPr/>
          <p:nvPr/>
        </p:nvSpPr>
        <p:spPr>
          <a:xfrm>
            <a:off x="1812350" y="2143325"/>
            <a:ext cx="940300" cy="940942"/>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4"/>
          <p:cNvSpPr/>
          <p:nvPr/>
        </p:nvSpPr>
        <p:spPr>
          <a:xfrm flipH="1">
            <a:off x="714000" y="2850300"/>
            <a:ext cx="8430000" cy="2293200"/>
          </a:xfrm>
          <a:prstGeom prst="snip1Rect">
            <a:avLst>
              <a:gd name="adj" fmla="val 50000"/>
            </a:avLst>
          </a:pr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4"/>
          <p:cNvSpPr txBox="1">
            <a:spLocks noGrp="1"/>
          </p:cNvSpPr>
          <p:nvPr>
            <p:ph type="body" idx="1"/>
          </p:nvPr>
        </p:nvSpPr>
        <p:spPr>
          <a:xfrm>
            <a:off x="3467849" y="3005037"/>
            <a:ext cx="5487088" cy="1749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b="1" dirty="0" smtClean="0">
                <a:latin typeface="Oswald Medium" pitchFamily="2" charset="0"/>
              </a:rPr>
              <a:t>CƠ SỞ LÝ LUẬN VỀ VAY NỢ NƯỚC NGOÀI    </a:t>
            </a:r>
            <a:endParaRPr sz="3600" b="1" dirty="0">
              <a:latin typeface="Oswald Medium" pitchFamily="2" charset="0"/>
            </a:endParaRPr>
          </a:p>
        </p:txBody>
      </p:sp>
      <p:sp>
        <p:nvSpPr>
          <p:cNvPr id="385" name="Google Shape;385;p34"/>
          <p:cNvSpPr txBox="1">
            <a:spLocks noGrp="1"/>
          </p:cNvSpPr>
          <p:nvPr>
            <p:ph type="ctrTitle"/>
          </p:nvPr>
        </p:nvSpPr>
        <p:spPr>
          <a:xfrm>
            <a:off x="3612952" y="1754904"/>
            <a:ext cx="4430311" cy="1171971"/>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US" sz="6600" u="sng" dirty="0" smtClean="0">
                <a:latin typeface="Arima Madurai ExtraBold" panose="00000900000000000000" pitchFamily="2" charset="0"/>
                <a:cs typeface="Arima Madurai ExtraBold" panose="00000900000000000000" pitchFamily="2" charset="0"/>
              </a:rPr>
              <a:t>C</a:t>
            </a:r>
            <a:r>
              <a:rPr lang="en" sz="6600" u="sng" dirty="0" smtClean="0">
                <a:latin typeface="Arima Madurai ExtraBold" panose="00000900000000000000" pitchFamily="2" charset="0"/>
                <a:cs typeface="Arima Madurai ExtraBold" panose="00000900000000000000" pitchFamily="2" charset="0"/>
              </a:rPr>
              <a:t>hương 1:</a:t>
            </a:r>
            <a:endParaRPr sz="6600" u="sng" dirty="0">
              <a:latin typeface="Arima Madurai ExtraBold" panose="00000900000000000000" pitchFamily="2" charset="0"/>
              <a:cs typeface="Arima Madurai ExtraBold" panose="00000900000000000000" pitchFamily="2" charset="0"/>
            </a:endParaRPr>
          </a:p>
        </p:txBody>
      </p:sp>
      <p:grpSp>
        <p:nvGrpSpPr>
          <p:cNvPr id="386" name="Google Shape;386;p34"/>
          <p:cNvGrpSpPr/>
          <p:nvPr/>
        </p:nvGrpSpPr>
        <p:grpSpPr>
          <a:xfrm>
            <a:off x="1923361" y="991667"/>
            <a:ext cx="2284049" cy="2618685"/>
            <a:chOff x="1923361" y="991667"/>
            <a:chExt cx="2284049" cy="2618685"/>
          </a:xfrm>
        </p:grpSpPr>
        <p:grpSp>
          <p:nvGrpSpPr>
            <p:cNvPr id="387" name="Google Shape;387;p34"/>
            <p:cNvGrpSpPr/>
            <p:nvPr/>
          </p:nvGrpSpPr>
          <p:grpSpPr>
            <a:xfrm>
              <a:off x="2447609" y="1427850"/>
              <a:ext cx="1023820" cy="2182502"/>
              <a:chOff x="2002884" y="1370400"/>
              <a:chExt cx="1023820" cy="2182502"/>
            </a:xfrm>
          </p:grpSpPr>
          <p:sp>
            <p:nvSpPr>
              <p:cNvPr id="388" name="Google Shape;388;p34"/>
              <p:cNvSpPr/>
              <p:nvPr/>
            </p:nvSpPr>
            <p:spPr>
              <a:xfrm>
                <a:off x="2002884" y="1875542"/>
                <a:ext cx="395216" cy="448896"/>
              </a:xfrm>
              <a:custGeom>
                <a:avLst/>
                <a:gdLst/>
                <a:ahLst/>
                <a:cxnLst/>
                <a:rect l="l" t="t" r="r" b="b"/>
                <a:pathLst>
                  <a:path w="3534" h="4014" extrusionOk="0">
                    <a:moveTo>
                      <a:pt x="3280" y="1"/>
                    </a:moveTo>
                    <a:cubicBezTo>
                      <a:pt x="2969" y="1"/>
                      <a:pt x="2422" y="129"/>
                      <a:pt x="1936" y="897"/>
                    </a:cubicBezTo>
                    <a:cubicBezTo>
                      <a:pt x="1605" y="1415"/>
                      <a:pt x="1255" y="1923"/>
                      <a:pt x="861" y="2399"/>
                    </a:cubicBezTo>
                    <a:cubicBezTo>
                      <a:pt x="843" y="2424"/>
                      <a:pt x="825" y="2442"/>
                      <a:pt x="808" y="2466"/>
                    </a:cubicBezTo>
                    <a:lnTo>
                      <a:pt x="272" y="3101"/>
                    </a:lnTo>
                    <a:cubicBezTo>
                      <a:pt x="0" y="3425"/>
                      <a:pt x="169" y="3919"/>
                      <a:pt x="578" y="4014"/>
                    </a:cubicBezTo>
                    <a:lnTo>
                      <a:pt x="1668" y="3154"/>
                    </a:lnTo>
                    <a:lnTo>
                      <a:pt x="3177" y="1965"/>
                    </a:lnTo>
                    <a:lnTo>
                      <a:pt x="3533" y="33"/>
                    </a:lnTo>
                    <a:cubicBezTo>
                      <a:pt x="3533" y="33"/>
                      <a:pt x="3437" y="1"/>
                      <a:pt x="3280" y="1"/>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4"/>
              <p:cNvSpPr/>
              <p:nvPr/>
            </p:nvSpPr>
            <p:spPr>
              <a:xfrm>
                <a:off x="2338043" y="1417257"/>
                <a:ext cx="401926" cy="750732"/>
              </a:xfrm>
              <a:custGeom>
                <a:avLst/>
                <a:gdLst/>
                <a:ahLst/>
                <a:cxnLst/>
                <a:rect l="l" t="t" r="r" b="b"/>
                <a:pathLst>
                  <a:path w="3594" h="6713" extrusionOk="0">
                    <a:moveTo>
                      <a:pt x="1758" y="1"/>
                    </a:moveTo>
                    <a:cubicBezTo>
                      <a:pt x="1406" y="1"/>
                      <a:pt x="1018" y="102"/>
                      <a:pt x="737" y="404"/>
                    </a:cubicBezTo>
                    <a:cubicBezTo>
                      <a:pt x="618" y="531"/>
                      <a:pt x="452" y="651"/>
                      <a:pt x="349" y="791"/>
                    </a:cubicBezTo>
                    <a:cubicBezTo>
                      <a:pt x="170" y="1042"/>
                      <a:pt x="60" y="1338"/>
                      <a:pt x="64" y="1645"/>
                    </a:cubicBezTo>
                    <a:cubicBezTo>
                      <a:pt x="71" y="2015"/>
                      <a:pt x="120" y="2396"/>
                      <a:pt x="177" y="2759"/>
                    </a:cubicBezTo>
                    <a:cubicBezTo>
                      <a:pt x="216" y="3024"/>
                      <a:pt x="279" y="3278"/>
                      <a:pt x="244" y="3545"/>
                    </a:cubicBezTo>
                    <a:cubicBezTo>
                      <a:pt x="208" y="3789"/>
                      <a:pt x="131" y="4018"/>
                      <a:pt x="96" y="4261"/>
                    </a:cubicBezTo>
                    <a:cubicBezTo>
                      <a:pt x="1" y="4893"/>
                      <a:pt x="265" y="5584"/>
                      <a:pt x="872" y="5866"/>
                    </a:cubicBezTo>
                    <a:cubicBezTo>
                      <a:pt x="1101" y="5972"/>
                      <a:pt x="1358" y="6063"/>
                      <a:pt x="1601" y="6131"/>
                    </a:cubicBezTo>
                    <a:cubicBezTo>
                      <a:pt x="1806" y="6187"/>
                      <a:pt x="2028" y="6201"/>
                      <a:pt x="2232" y="6264"/>
                    </a:cubicBezTo>
                    <a:cubicBezTo>
                      <a:pt x="2328" y="6296"/>
                      <a:pt x="2451" y="6342"/>
                      <a:pt x="2529" y="6413"/>
                    </a:cubicBezTo>
                    <a:cubicBezTo>
                      <a:pt x="2641" y="6512"/>
                      <a:pt x="2557" y="6592"/>
                      <a:pt x="2592" y="6712"/>
                    </a:cubicBezTo>
                    <a:cubicBezTo>
                      <a:pt x="2931" y="6582"/>
                      <a:pt x="3213" y="6211"/>
                      <a:pt x="3368" y="5890"/>
                    </a:cubicBezTo>
                    <a:cubicBezTo>
                      <a:pt x="3538" y="5542"/>
                      <a:pt x="3593" y="5119"/>
                      <a:pt x="3400" y="4738"/>
                    </a:cubicBezTo>
                    <a:cubicBezTo>
                      <a:pt x="2483" y="2932"/>
                      <a:pt x="3103" y="1948"/>
                      <a:pt x="3125" y="1603"/>
                    </a:cubicBezTo>
                    <a:cubicBezTo>
                      <a:pt x="3142" y="1328"/>
                      <a:pt x="3142" y="1049"/>
                      <a:pt x="3030" y="791"/>
                    </a:cubicBezTo>
                    <a:cubicBezTo>
                      <a:pt x="2942" y="576"/>
                      <a:pt x="2734" y="344"/>
                      <a:pt x="2550" y="202"/>
                    </a:cubicBezTo>
                    <a:cubicBezTo>
                      <a:pt x="2415" y="99"/>
                      <a:pt x="2105" y="1"/>
                      <a:pt x="1758" y="1"/>
                    </a:cubicBez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4"/>
              <p:cNvSpPr/>
              <p:nvPr/>
            </p:nvSpPr>
            <p:spPr>
              <a:xfrm>
                <a:off x="2631824" y="1875542"/>
                <a:ext cx="394881" cy="448896"/>
              </a:xfrm>
              <a:custGeom>
                <a:avLst/>
                <a:gdLst/>
                <a:ahLst/>
                <a:cxnLst/>
                <a:rect l="l" t="t" r="r" b="b"/>
                <a:pathLst>
                  <a:path w="3531" h="4014" extrusionOk="0">
                    <a:moveTo>
                      <a:pt x="254" y="1"/>
                    </a:moveTo>
                    <a:cubicBezTo>
                      <a:pt x="98" y="1"/>
                      <a:pt x="1" y="33"/>
                      <a:pt x="1" y="33"/>
                    </a:cubicBezTo>
                    <a:lnTo>
                      <a:pt x="357" y="1965"/>
                    </a:lnTo>
                    <a:lnTo>
                      <a:pt x="1770" y="3080"/>
                    </a:lnTo>
                    <a:lnTo>
                      <a:pt x="2955" y="4014"/>
                    </a:lnTo>
                    <a:cubicBezTo>
                      <a:pt x="3365" y="3919"/>
                      <a:pt x="3531" y="3425"/>
                      <a:pt x="3259" y="3101"/>
                    </a:cubicBezTo>
                    <a:lnTo>
                      <a:pt x="2727" y="2466"/>
                    </a:lnTo>
                    <a:cubicBezTo>
                      <a:pt x="2701" y="2438"/>
                      <a:pt x="2677" y="2409"/>
                      <a:pt x="2656" y="2381"/>
                    </a:cubicBezTo>
                    <a:cubicBezTo>
                      <a:pt x="2268" y="1913"/>
                      <a:pt x="1926" y="1408"/>
                      <a:pt x="1598" y="897"/>
                    </a:cubicBezTo>
                    <a:cubicBezTo>
                      <a:pt x="1112" y="129"/>
                      <a:pt x="565" y="1"/>
                      <a:pt x="254" y="1"/>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4"/>
              <p:cNvSpPr/>
              <p:nvPr/>
            </p:nvSpPr>
            <p:spPr>
              <a:xfrm>
                <a:off x="2232027" y="2551898"/>
                <a:ext cx="606132" cy="232500"/>
              </a:xfrm>
              <a:custGeom>
                <a:avLst/>
                <a:gdLst/>
                <a:ahLst/>
                <a:cxnLst/>
                <a:rect l="l" t="t" r="r" b="b"/>
                <a:pathLst>
                  <a:path w="5420" h="2079" extrusionOk="0">
                    <a:moveTo>
                      <a:pt x="4284" y="1"/>
                    </a:moveTo>
                    <a:lnTo>
                      <a:pt x="1209" y="72"/>
                    </a:lnTo>
                    <a:cubicBezTo>
                      <a:pt x="378" y="93"/>
                      <a:pt x="0" y="1130"/>
                      <a:pt x="631" y="1676"/>
                    </a:cubicBezTo>
                    <a:lnTo>
                      <a:pt x="1071" y="2060"/>
                    </a:lnTo>
                    <a:lnTo>
                      <a:pt x="4073" y="2078"/>
                    </a:lnTo>
                    <a:cubicBezTo>
                      <a:pt x="4073" y="2078"/>
                      <a:pt x="5420" y="184"/>
                      <a:pt x="4284"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4"/>
              <p:cNvSpPr/>
              <p:nvPr/>
            </p:nvSpPr>
            <p:spPr>
              <a:xfrm>
                <a:off x="2366001" y="1769973"/>
                <a:ext cx="302619" cy="286962"/>
              </a:xfrm>
              <a:custGeom>
                <a:avLst/>
                <a:gdLst/>
                <a:ahLst/>
                <a:cxnLst/>
                <a:rect l="l" t="t" r="r" b="b"/>
                <a:pathLst>
                  <a:path w="2706" h="2566" extrusionOk="0">
                    <a:moveTo>
                      <a:pt x="1711" y="0"/>
                    </a:moveTo>
                    <a:lnTo>
                      <a:pt x="882" y="201"/>
                    </a:lnTo>
                    <a:cubicBezTo>
                      <a:pt x="928" y="285"/>
                      <a:pt x="949" y="391"/>
                      <a:pt x="942" y="518"/>
                    </a:cubicBezTo>
                    <a:cubicBezTo>
                      <a:pt x="942" y="554"/>
                      <a:pt x="939" y="589"/>
                      <a:pt x="931" y="628"/>
                    </a:cubicBezTo>
                    <a:lnTo>
                      <a:pt x="931" y="632"/>
                    </a:lnTo>
                    <a:cubicBezTo>
                      <a:pt x="907" y="751"/>
                      <a:pt x="861" y="822"/>
                      <a:pt x="780" y="871"/>
                    </a:cubicBezTo>
                    <a:cubicBezTo>
                      <a:pt x="738" y="896"/>
                      <a:pt x="682" y="917"/>
                      <a:pt x="614" y="931"/>
                    </a:cubicBezTo>
                    <a:lnTo>
                      <a:pt x="466" y="949"/>
                    </a:lnTo>
                    <a:lnTo>
                      <a:pt x="402" y="1143"/>
                    </a:lnTo>
                    <a:cubicBezTo>
                      <a:pt x="399" y="1153"/>
                      <a:pt x="396" y="1161"/>
                      <a:pt x="392" y="1171"/>
                    </a:cubicBezTo>
                    <a:lnTo>
                      <a:pt x="0" y="2349"/>
                    </a:lnTo>
                    <a:cubicBezTo>
                      <a:pt x="71" y="2500"/>
                      <a:pt x="495" y="2566"/>
                      <a:pt x="988" y="2566"/>
                    </a:cubicBezTo>
                    <a:cubicBezTo>
                      <a:pt x="1484" y="2566"/>
                      <a:pt x="2050" y="2499"/>
                      <a:pt x="2396" y="2384"/>
                    </a:cubicBezTo>
                    <a:cubicBezTo>
                      <a:pt x="2565" y="2331"/>
                      <a:pt x="2677" y="2261"/>
                      <a:pt x="2705" y="2186"/>
                    </a:cubicBezTo>
                    <a:lnTo>
                      <a:pt x="2518" y="1788"/>
                    </a:lnTo>
                    <a:lnTo>
                      <a:pt x="2099" y="896"/>
                    </a:lnTo>
                    <a:lnTo>
                      <a:pt x="1916" y="871"/>
                    </a:lnTo>
                    <a:cubicBezTo>
                      <a:pt x="1828" y="864"/>
                      <a:pt x="1764" y="790"/>
                      <a:pt x="1764" y="702"/>
                    </a:cubicBezTo>
                    <a:cubicBezTo>
                      <a:pt x="1761" y="642"/>
                      <a:pt x="1757" y="586"/>
                      <a:pt x="1753" y="526"/>
                    </a:cubicBezTo>
                    <a:cubicBezTo>
                      <a:pt x="1750" y="462"/>
                      <a:pt x="1746" y="399"/>
                      <a:pt x="1740" y="339"/>
                    </a:cubicBezTo>
                    <a:lnTo>
                      <a:pt x="1711" y="0"/>
                    </a:lnTo>
                    <a:close/>
                  </a:path>
                </a:pathLst>
              </a:custGeom>
              <a:solidFill>
                <a:srgbClr val="FD85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4"/>
              <p:cNvSpPr/>
              <p:nvPr/>
            </p:nvSpPr>
            <p:spPr>
              <a:xfrm>
                <a:off x="2258419" y="1867378"/>
                <a:ext cx="469697" cy="793004"/>
              </a:xfrm>
              <a:custGeom>
                <a:avLst/>
                <a:gdLst/>
                <a:ahLst/>
                <a:cxnLst/>
                <a:rect l="l" t="t" r="r" b="b"/>
                <a:pathLst>
                  <a:path w="4200" h="7091" extrusionOk="0">
                    <a:moveTo>
                      <a:pt x="2878" y="0"/>
                    </a:moveTo>
                    <a:lnTo>
                      <a:pt x="2401" y="1485"/>
                    </a:lnTo>
                    <a:lnTo>
                      <a:pt x="1576" y="60"/>
                    </a:lnTo>
                    <a:lnTo>
                      <a:pt x="1428" y="78"/>
                    </a:lnTo>
                    <a:cubicBezTo>
                      <a:pt x="1348" y="78"/>
                      <a:pt x="1266" y="81"/>
                      <a:pt x="1185" y="88"/>
                    </a:cubicBezTo>
                    <a:cubicBezTo>
                      <a:pt x="1019" y="96"/>
                      <a:pt x="871" y="117"/>
                      <a:pt x="751" y="155"/>
                    </a:cubicBezTo>
                    <a:lnTo>
                      <a:pt x="786" y="540"/>
                    </a:lnTo>
                    <a:lnTo>
                      <a:pt x="804" y="1128"/>
                    </a:lnTo>
                    <a:cubicBezTo>
                      <a:pt x="786" y="1284"/>
                      <a:pt x="751" y="1442"/>
                      <a:pt x="702" y="1594"/>
                    </a:cubicBezTo>
                    <a:cubicBezTo>
                      <a:pt x="638" y="1777"/>
                      <a:pt x="607" y="1968"/>
                      <a:pt x="607" y="2158"/>
                    </a:cubicBezTo>
                    <a:cubicBezTo>
                      <a:pt x="607" y="2384"/>
                      <a:pt x="649" y="2614"/>
                      <a:pt x="737" y="2825"/>
                    </a:cubicBezTo>
                    <a:lnTo>
                      <a:pt x="1009" y="3477"/>
                    </a:lnTo>
                    <a:lnTo>
                      <a:pt x="1051" y="3576"/>
                    </a:lnTo>
                    <a:cubicBezTo>
                      <a:pt x="1107" y="3710"/>
                      <a:pt x="1136" y="3847"/>
                      <a:pt x="1143" y="3985"/>
                    </a:cubicBezTo>
                    <a:cubicBezTo>
                      <a:pt x="1157" y="4183"/>
                      <a:pt x="1122" y="4380"/>
                      <a:pt x="1040" y="4560"/>
                    </a:cubicBezTo>
                    <a:lnTo>
                      <a:pt x="0" y="6245"/>
                    </a:lnTo>
                    <a:cubicBezTo>
                      <a:pt x="790" y="6797"/>
                      <a:pt x="1536" y="7091"/>
                      <a:pt x="2230" y="7091"/>
                    </a:cubicBezTo>
                    <a:cubicBezTo>
                      <a:pt x="2943" y="7091"/>
                      <a:pt x="3602" y="6781"/>
                      <a:pt x="4200" y="6122"/>
                    </a:cubicBezTo>
                    <a:lnTo>
                      <a:pt x="3358" y="4772"/>
                    </a:lnTo>
                    <a:cubicBezTo>
                      <a:pt x="3308" y="4694"/>
                      <a:pt x="3276" y="4606"/>
                      <a:pt x="3269" y="4514"/>
                    </a:cubicBezTo>
                    <a:cubicBezTo>
                      <a:pt x="3265" y="4464"/>
                      <a:pt x="3265" y="4412"/>
                      <a:pt x="3265" y="4359"/>
                    </a:cubicBezTo>
                    <a:cubicBezTo>
                      <a:pt x="3265" y="4253"/>
                      <a:pt x="3276" y="4150"/>
                      <a:pt x="3308" y="4066"/>
                    </a:cubicBezTo>
                    <a:lnTo>
                      <a:pt x="3523" y="3643"/>
                    </a:lnTo>
                    <a:lnTo>
                      <a:pt x="3784" y="3132"/>
                    </a:lnTo>
                    <a:cubicBezTo>
                      <a:pt x="4038" y="2638"/>
                      <a:pt x="4200" y="2010"/>
                      <a:pt x="3963" y="1530"/>
                    </a:cubicBezTo>
                    <a:cubicBezTo>
                      <a:pt x="3731" y="1058"/>
                      <a:pt x="3830" y="356"/>
                      <a:pt x="3654" y="75"/>
                    </a:cubicBezTo>
                    <a:cubicBezTo>
                      <a:pt x="3527" y="35"/>
                      <a:pt x="3385" y="18"/>
                      <a:pt x="3231" y="18"/>
                    </a:cubicBezTo>
                    <a:cubicBezTo>
                      <a:pt x="3191" y="18"/>
                      <a:pt x="3151" y="19"/>
                      <a:pt x="3110" y="21"/>
                    </a:cubicBezTo>
                    <a:lnTo>
                      <a:pt x="3107" y="21"/>
                    </a:lnTo>
                    <a:lnTo>
                      <a:pt x="2878" y="0"/>
                    </a:ln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4"/>
              <p:cNvSpPr/>
              <p:nvPr/>
            </p:nvSpPr>
            <p:spPr>
              <a:xfrm>
                <a:off x="2225988" y="1874088"/>
                <a:ext cx="220198" cy="782492"/>
              </a:xfrm>
              <a:custGeom>
                <a:avLst/>
                <a:gdLst/>
                <a:ahLst/>
                <a:cxnLst/>
                <a:rect l="l" t="t" r="r" b="b"/>
                <a:pathLst>
                  <a:path w="1969" h="6997" extrusionOk="0">
                    <a:moveTo>
                      <a:pt x="1743" y="0"/>
                    </a:moveTo>
                    <a:lnTo>
                      <a:pt x="1595" y="18"/>
                    </a:lnTo>
                    <a:cubicBezTo>
                      <a:pt x="1511" y="21"/>
                      <a:pt x="1433" y="21"/>
                      <a:pt x="1351" y="28"/>
                    </a:cubicBezTo>
                    <a:cubicBezTo>
                      <a:pt x="1186" y="36"/>
                      <a:pt x="1037" y="57"/>
                      <a:pt x="918" y="95"/>
                    </a:cubicBezTo>
                    <a:lnTo>
                      <a:pt x="953" y="480"/>
                    </a:lnTo>
                    <a:lnTo>
                      <a:pt x="971" y="1068"/>
                    </a:lnTo>
                    <a:cubicBezTo>
                      <a:pt x="953" y="1224"/>
                      <a:pt x="918" y="1382"/>
                      <a:pt x="868" y="1534"/>
                    </a:cubicBezTo>
                    <a:cubicBezTo>
                      <a:pt x="805" y="1717"/>
                      <a:pt x="773" y="1908"/>
                      <a:pt x="773" y="2102"/>
                    </a:cubicBezTo>
                    <a:cubicBezTo>
                      <a:pt x="773" y="2324"/>
                      <a:pt x="816" y="2554"/>
                      <a:pt x="904" y="2765"/>
                    </a:cubicBezTo>
                    <a:cubicBezTo>
                      <a:pt x="1119" y="3290"/>
                      <a:pt x="1168" y="3890"/>
                      <a:pt x="1045" y="4450"/>
                    </a:cubicBezTo>
                    <a:cubicBezTo>
                      <a:pt x="956" y="4849"/>
                      <a:pt x="784" y="5223"/>
                      <a:pt x="520" y="5537"/>
                    </a:cubicBezTo>
                    <a:cubicBezTo>
                      <a:pt x="432" y="5638"/>
                      <a:pt x="1" y="6040"/>
                      <a:pt x="173" y="6182"/>
                    </a:cubicBezTo>
                    <a:cubicBezTo>
                      <a:pt x="699" y="6584"/>
                      <a:pt x="1320" y="6866"/>
                      <a:pt x="1968" y="6997"/>
                    </a:cubicBezTo>
                    <a:cubicBezTo>
                      <a:pt x="1835" y="6460"/>
                      <a:pt x="1726" y="5918"/>
                      <a:pt x="1648" y="5374"/>
                    </a:cubicBezTo>
                    <a:cubicBezTo>
                      <a:pt x="1532" y="4556"/>
                      <a:pt x="1485" y="3731"/>
                      <a:pt x="1500" y="2906"/>
                    </a:cubicBezTo>
                    <a:cubicBezTo>
                      <a:pt x="1511" y="2486"/>
                      <a:pt x="1532" y="2063"/>
                      <a:pt x="1574" y="1644"/>
                    </a:cubicBezTo>
                    <a:cubicBezTo>
                      <a:pt x="1595" y="1436"/>
                      <a:pt x="1616" y="1224"/>
                      <a:pt x="1644" y="1016"/>
                    </a:cubicBezTo>
                    <a:cubicBezTo>
                      <a:pt x="1669" y="829"/>
                      <a:pt x="1747" y="599"/>
                      <a:pt x="1736" y="417"/>
                    </a:cubicBezTo>
                    <a:cubicBezTo>
                      <a:pt x="1718" y="180"/>
                      <a:pt x="1743" y="0"/>
                      <a:pt x="1743" y="0"/>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4"/>
              <p:cNvSpPr/>
              <p:nvPr/>
            </p:nvSpPr>
            <p:spPr>
              <a:xfrm>
                <a:off x="2576579" y="1867378"/>
                <a:ext cx="169762" cy="787189"/>
              </a:xfrm>
              <a:custGeom>
                <a:avLst/>
                <a:gdLst/>
                <a:ahLst/>
                <a:cxnLst/>
                <a:rect l="l" t="t" r="r" b="b"/>
                <a:pathLst>
                  <a:path w="1518" h="7039" extrusionOk="0">
                    <a:moveTo>
                      <a:pt x="160" y="0"/>
                    </a:moveTo>
                    <a:cubicBezTo>
                      <a:pt x="160" y="0"/>
                      <a:pt x="1305" y="699"/>
                      <a:pt x="0" y="7039"/>
                    </a:cubicBezTo>
                    <a:cubicBezTo>
                      <a:pt x="526" y="6926"/>
                      <a:pt x="1020" y="6626"/>
                      <a:pt x="1478" y="6122"/>
                    </a:cubicBezTo>
                    <a:cubicBezTo>
                      <a:pt x="1517" y="6079"/>
                      <a:pt x="1182" y="5632"/>
                      <a:pt x="1147" y="5582"/>
                    </a:cubicBezTo>
                    <a:cubicBezTo>
                      <a:pt x="780" y="5029"/>
                      <a:pt x="643" y="4331"/>
                      <a:pt x="830" y="3693"/>
                    </a:cubicBezTo>
                    <a:cubicBezTo>
                      <a:pt x="918" y="3382"/>
                      <a:pt x="1097" y="3107"/>
                      <a:pt x="1206" y="2807"/>
                    </a:cubicBezTo>
                    <a:cubicBezTo>
                      <a:pt x="1359" y="2409"/>
                      <a:pt x="1439" y="1929"/>
                      <a:pt x="1242" y="1530"/>
                    </a:cubicBezTo>
                    <a:cubicBezTo>
                      <a:pt x="1013" y="1058"/>
                      <a:pt x="1108" y="356"/>
                      <a:pt x="931" y="75"/>
                    </a:cubicBezTo>
                    <a:cubicBezTo>
                      <a:pt x="805" y="35"/>
                      <a:pt x="663" y="18"/>
                      <a:pt x="511" y="18"/>
                    </a:cubicBezTo>
                    <a:cubicBezTo>
                      <a:pt x="472" y="18"/>
                      <a:pt x="432" y="19"/>
                      <a:pt x="392" y="21"/>
                    </a:cubicBezTo>
                    <a:lnTo>
                      <a:pt x="386" y="21"/>
                    </a:lnTo>
                    <a:lnTo>
                      <a:pt x="160" y="0"/>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4"/>
              <p:cNvSpPr/>
              <p:nvPr/>
            </p:nvSpPr>
            <p:spPr>
              <a:xfrm>
                <a:off x="2335694" y="1449129"/>
                <a:ext cx="369942" cy="362449"/>
              </a:xfrm>
              <a:custGeom>
                <a:avLst/>
                <a:gdLst/>
                <a:ahLst/>
                <a:cxnLst/>
                <a:rect l="l" t="t" r="r" b="b"/>
                <a:pathLst>
                  <a:path w="3308" h="3241" extrusionOk="0">
                    <a:moveTo>
                      <a:pt x="1612" y="1"/>
                    </a:moveTo>
                    <a:cubicBezTo>
                      <a:pt x="1578" y="1"/>
                      <a:pt x="1545" y="3"/>
                      <a:pt x="1510" y="6"/>
                    </a:cubicBezTo>
                    <a:cubicBezTo>
                      <a:pt x="1439" y="13"/>
                      <a:pt x="1368" y="34"/>
                      <a:pt x="1301" y="70"/>
                    </a:cubicBezTo>
                    <a:cubicBezTo>
                      <a:pt x="1171" y="122"/>
                      <a:pt x="1054" y="210"/>
                      <a:pt x="953" y="348"/>
                    </a:cubicBezTo>
                    <a:cubicBezTo>
                      <a:pt x="709" y="623"/>
                      <a:pt x="512" y="1022"/>
                      <a:pt x="427" y="1398"/>
                    </a:cubicBezTo>
                    <a:cubicBezTo>
                      <a:pt x="371" y="1366"/>
                      <a:pt x="312" y="1346"/>
                      <a:pt x="259" y="1346"/>
                    </a:cubicBezTo>
                    <a:cubicBezTo>
                      <a:pt x="255" y="1346"/>
                      <a:pt x="251" y="1346"/>
                      <a:pt x="247" y="1346"/>
                    </a:cubicBezTo>
                    <a:cubicBezTo>
                      <a:pt x="60" y="1364"/>
                      <a:pt x="1" y="1660"/>
                      <a:pt x="50" y="1885"/>
                    </a:cubicBezTo>
                    <a:cubicBezTo>
                      <a:pt x="117" y="2168"/>
                      <a:pt x="332" y="2259"/>
                      <a:pt x="530" y="2316"/>
                    </a:cubicBezTo>
                    <a:cubicBezTo>
                      <a:pt x="621" y="2503"/>
                      <a:pt x="751" y="2689"/>
                      <a:pt x="899" y="2845"/>
                    </a:cubicBezTo>
                    <a:cubicBezTo>
                      <a:pt x="1059" y="3028"/>
                      <a:pt x="1259" y="3165"/>
                      <a:pt x="1488" y="3218"/>
                    </a:cubicBezTo>
                    <a:cubicBezTo>
                      <a:pt x="1495" y="3222"/>
                      <a:pt x="1503" y="3222"/>
                      <a:pt x="1510" y="3226"/>
                    </a:cubicBezTo>
                    <a:cubicBezTo>
                      <a:pt x="1520" y="3229"/>
                      <a:pt x="1534" y="3232"/>
                      <a:pt x="1549" y="3232"/>
                    </a:cubicBezTo>
                    <a:cubicBezTo>
                      <a:pt x="1559" y="3236"/>
                      <a:pt x="1566" y="3236"/>
                      <a:pt x="1576" y="3236"/>
                    </a:cubicBezTo>
                    <a:cubicBezTo>
                      <a:pt x="1583" y="3236"/>
                      <a:pt x="1591" y="3239"/>
                      <a:pt x="1598" y="3239"/>
                    </a:cubicBezTo>
                    <a:cubicBezTo>
                      <a:pt x="1609" y="3239"/>
                      <a:pt x="1623" y="3241"/>
                      <a:pt x="1636" y="3241"/>
                    </a:cubicBezTo>
                    <a:cubicBezTo>
                      <a:pt x="1642" y="3241"/>
                      <a:pt x="1648" y="3241"/>
                      <a:pt x="1654" y="3239"/>
                    </a:cubicBezTo>
                    <a:cubicBezTo>
                      <a:pt x="1660" y="3241"/>
                      <a:pt x="1666" y="3241"/>
                      <a:pt x="1672" y="3241"/>
                    </a:cubicBezTo>
                    <a:cubicBezTo>
                      <a:pt x="1683" y="3241"/>
                      <a:pt x="1695" y="3239"/>
                      <a:pt x="1707" y="3239"/>
                    </a:cubicBezTo>
                    <a:cubicBezTo>
                      <a:pt x="1714" y="3239"/>
                      <a:pt x="1721" y="3236"/>
                      <a:pt x="1728" y="3236"/>
                    </a:cubicBezTo>
                    <a:cubicBezTo>
                      <a:pt x="1739" y="3236"/>
                      <a:pt x="1749" y="3236"/>
                      <a:pt x="1757" y="3232"/>
                    </a:cubicBezTo>
                    <a:cubicBezTo>
                      <a:pt x="1770" y="3232"/>
                      <a:pt x="1785" y="3229"/>
                      <a:pt x="1799" y="3226"/>
                    </a:cubicBezTo>
                    <a:cubicBezTo>
                      <a:pt x="1802" y="3222"/>
                      <a:pt x="1809" y="3222"/>
                      <a:pt x="1816" y="3218"/>
                    </a:cubicBezTo>
                    <a:cubicBezTo>
                      <a:pt x="2049" y="3165"/>
                      <a:pt x="2250" y="3028"/>
                      <a:pt x="2405" y="2845"/>
                    </a:cubicBezTo>
                    <a:cubicBezTo>
                      <a:pt x="2553" y="2689"/>
                      <a:pt x="2683" y="2503"/>
                      <a:pt x="2776" y="2316"/>
                    </a:cubicBezTo>
                    <a:cubicBezTo>
                      <a:pt x="2976" y="2259"/>
                      <a:pt x="3191" y="2168"/>
                      <a:pt x="3255" y="1885"/>
                    </a:cubicBezTo>
                    <a:cubicBezTo>
                      <a:pt x="3308" y="1660"/>
                      <a:pt x="3245" y="1364"/>
                      <a:pt x="3057" y="1346"/>
                    </a:cubicBezTo>
                    <a:cubicBezTo>
                      <a:pt x="3054" y="1346"/>
                      <a:pt x="3050" y="1346"/>
                      <a:pt x="3045" y="1346"/>
                    </a:cubicBezTo>
                    <a:cubicBezTo>
                      <a:pt x="2992" y="1346"/>
                      <a:pt x="2933" y="1366"/>
                      <a:pt x="2878" y="1398"/>
                    </a:cubicBezTo>
                    <a:cubicBezTo>
                      <a:pt x="2793" y="1022"/>
                      <a:pt x="2595" y="623"/>
                      <a:pt x="2353" y="348"/>
                    </a:cubicBezTo>
                    <a:cubicBezTo>
                      <a:pt x="2250" y="210"/>
                      <a:pt x="2133" y="122"/>
                      <a:pt x="2003" y="70"/>
                    </a:cubicBezTo>
                    <a:cubicBezTo>
                      <a:pt x="1936" y="34"/>
                      <a:pt x="1866" y="13"/>
                      <a:pt x="1795" y="6"/>
                    </a:cubicBezTo>
                    <a:cubicBezTo>
                      <a:pt x="1760" y="3"/>
                      <a:pt x="1726" y="1"/>
                      <a:pt x="1694" y="1"/>
                    </a:cubicBezTo>
                    <a:cubicBezTo>
                      <a:pt x="1680" y="1"/>
                      <a:pt x="1667" y="1"/>
                      <a:pt x="1654" y="2"/>
                    </a:cubicBezTo>
                    <a:cubicBezTo>
                      <a:pt x="1640" y="1"/>
                      <a:pt x="1626" y="1"/>
                      <a:pt x="1612"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4"/>
              <p:cNvSpPr/>
              <p:nvPr/>
            </p:nvSpPr>
            <p:spPr>
              <a:xfrm>
                <a:off x="2435895" y="1594510"/>
                <a:ext cx="46634" cy="21360"/>
              </a:xfrm>
              <a:custGeom>
                <a:avLst/>
                <a:gdLst/>
                <a:ahLst/>
                <a:cxnLst/>
                <a:rect l="l" t="t" r="r" b="b"/>
                <a:pathLst>
                  <a:path w="417" h="191" extrusionOk="0">
                    <a:moveTo>
                      <a:pt x="245" y="0"/>
                    </a:moveTo>
                    <a:cubicBezTo>
                      <a:pt x="126" y="0"/>
                      <a:pt x="44" y="82"/>
                      <a:pt x="10" y="141"/>
                    </a:cubicBezTo>
                    <a:cubicBezTo>
                      <a:pt x="0" y="155"/>
                      <a:pt x="3" y="176"/>
                      <a:pt x="21" y="187"/>
                    </a:cubicBezTo>
                    <a:cubicBezTo>
                      <a:pt x="27" y="189"/>
                      <a:pt x="32" y="190"/>
                      <a:pt x="38" y="190"/>
                    </a:cubicBezTo>
                    <a:cubicBezTo>
                      <a:pt x="49" y="190"/>
                      <a:pt x="60" y="185"/>
                      <a:pt x="67" y="173"/>
                    </a:cubicBezTo>
                    <a:cubicBezTo>
                      <a:pt x="70" y="170"/>
                      <a:pt x="130" y="69"/>
                      <a:pt x="247" y="69"/>
                    </a:cubicBezTo>
                    <a:cubicBezTo>
                      <a:pt x="280" y="69"/>
                      <a:pt x="317" y="77"/>
                      <a:pt x="360" y="98"/>
                    </a:cubicBezTo>
                    <a:cubicBezTo>
                      <a:pt x="366" y="101"/>
                      <a:pt x="372" y="102"/>
                      <a:pt x="378" y="102"/>
                    </a:cubicBezTo>
                    <a:cubicBezTo>
                      <a:pt x="389" y="102"/>
                      <a:pt x="399" y="98"/>
                      <a:pt x="405" y="88"/>
                    </a:cubicBezTo>
                    <a:lnTo>
                      <a:pt x="405" y="85"/>
                    </a:lnTo>
                    <a:cubicBezTo>
                      <a:pt x="416" y="67"/>
                      <a:pt x="409" y="49"/>
                      <a:pt x="391" y="39"/>
                    </a:cubicBezTo>
                    <a:cubicBezTo>
                      <a:pt x="338" y="11"/>
                      <a:pt x="289" y="0"/>
                      <a:pt x="245" y="0"/>
                    </a:cubicBez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4"/>
              <p:cNvSpPr/>
              <p:nvPr/>
            </p:nvSpPr>
            <p:spPr>
              <a:xfrm>
                <a:off x="2627462" y="1590484"/>
                <a:ext cx="30195" cy="77053"/>
              </a:xfrm>
              <a:custGeom>
                <a:avLst/>
                <a:gdLst/>
                <a:ahLst/>
                <a:cxnLst/>
                <a:rect l="l" t="t" r="r" b="b"/>
                <a:pathLst>
                  <a:path w="270" h="689" extrusionOk="0">
                    <a:moveTo>
                      <a:pt x="269" y="1"/>
                    </a:moveTo>
                    <a:lnTo>
                      <a:pt x="1" y="611"/>
                    </a:lnTo>
                    <a:lnTo>
                      <a:pt x="50" y="689"/>
                    </a:lnTo>
                    <a:lnTo>
                      <a:pt x="269" y="134"/>
                    </a:lnTo>
                    <a:lnTo>
                      <a:pt x="269" y="1"/>
                    </a:ln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4"/>
              <p:cNvSpPr/>
              <p:nvPr/>
            </p:nvSpPr>
            <p:spPr>
              <a:xfrm>
                <a:off x="2532517" y="1541390"/>
                <a:ext cx="155895" cy="462875"/>
              </a:xfrm>
              <a:custGeom>
                <a:avLst/>
                <a:gdLst/>
                <a:ahLst/>
                <a:cxnLst/>
                <a:rect l="l" t="t" r="r" b="b"/>
                <a:pathLst>
                  <a:path w="1394" h="4139" extrusionOk="0">
                    <a:moveTo>
                      <a:pt x="928" y="1"/>
                    </a:moveTo>
                    <a:cubicBezTo>
                      <a:pt x="890" y="1"/>
                      <a:pt x="850" y="6"/>
                      <a:pt x="811" y="17"/>
                    </a:cubicBezTo>
                    <a:lnTo>
                      <a:pt x="804" y="17"/>
                    </a:lnTo>
                    <a:cubicBezTo>
                      <a:pt x="878" y="341"/>
                      <a:pt x="871" y="1734"/>
                      <a:pt x="733" y="1974"/>
                    </a:cubicBezTo>
                    <a:cubicBezTo>
                      <a:pt x="568" y="2266"/>
                      <a:pt x="0" y="2588"/>
                      <a:pt x="225" y="3039"/>
                    </a:cubicBezTo>
                    <a:cubicBezTo>
                      <a:pt x="328" y="3239"/>
                      <a:pt x="508" y="3314"/>
                      <a:pt x="462" y="3603"/>
                    </a:cubicBezTo>
                    <a:cubicBezTo>
                      <a:pt x="412" y="3903"/>
                      <a:pt x="173" y="3987"/>
                      <a:pt x="3" y="4136"/>
                    </a:cubicBezTo>
                    <a:cubicBezTo>
                      <a:pt x="29" y="4138"/>
                      <a:pt x="54" y="4139"/>
                      <a:pt x="79" y="4139"/>
                    </a:cubicBezTo>
                    <a:cubicBezTo>
                      <a:pt x="479" y="4139"/>
                      <a:pt x="887" y="3856"/>
                      <a:pt x="1139" y="3511"/>
                    </a:cubicBezTo>
                    <a:cubicBezTo>
                      <a:pt x="1266" y="3342"/>
                      <a:pt x="1301" y="3081"/>
                      <a:pt x="1241" y="2858"/>
                    </a:cubicBezTo>
                    <a:cubicBezTo>
                      <a:pt x="1167" y="2583"/>
                      <a:pt x="1089" y="2393"/>
                      <a:pt x="1135" y="2090"/>
                    </a:cubicBezTo>
                    <a:cubicBezTo>
                      <a:pt x="1164" y="1896"/>
                      <a:pt x="1245" y="1706"/>
                      <a:pt x="1287" y="1515"/>
                    </a:cubicBezTo>
                    <a:cubicBezTo>
                      <a:pt x="1312" y="1420"/>
                      <a:pt x="1343" y="920"/>
                      <a:pt x="1375" y="485"/>
                    </a:cubicBezTo>
                    <a:cubicBezTo>
                      <a:pt x="1394" y="219"/>
                      <a:pt x="1181" y="1"/>
                      <a:pt x="928" y="1"/>
                    </a:cubicBez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4"/>
              <p:cNvSpPr/>
              <p:nvPr/>
            </p:nvSpPr>
            <p:spPr>
              <a:xfrm>
                <a:off x="2726097" y="2201978"/>
                <a:ext cx="297027" cy="281930"/>
              </a:xfrm>
              <a:custGeom>
                <a:avLst/>
                <a:gdLst/>
                <a:ahLst/>
                <a:cxnLst/>
                <a:rect l="l" t="t" r="r" b="b"/>
                <a:pathLst>
                  <a:path w="2656" h="2521" extrusionOk="0">
                    <a:moveTo>
                      <a:pt x="2118" y="0"/>
                    </a:moveTo>
                    <a:cubicBezTo>
                      <a:pt x="1409" y="0"/>
                      <a:pt x="343" y="1769"/>
                      <a:pt x="343" y="1769"/>
                    </a:cubicBezTo>
                    <a:lnTo>
                      <a:pt x="78" y="2068"/>
                    </a:lnTo>
                    <a:lnTo>
                      <a:pt x="60" y="2089"/>
                    </a:lnTo>
                    <a:cubicBezTo>
                      <a:pt x="43" y="2111"/>
                      <a:pt x="22" y="2125"/>
                      <a:pt x="1" y="2135"/>
                    </a:cubicBezTo>
                    <a:lnTo>
                      <a:pt x="145" y="2520"/>
                    </a:lnTo>
                    <a:lnTo>
                      <a:pt x="374" y="2368"/>
                    </a:lnTo>
                    <a:lnTo>
                      <a:pt x="769" y="2107"/>
                    </a:lnTo>
                    <a:lnTo>
                      <a:pt x="2247" y="1134"/>
                    </a:lnTo>
                    <a:cubicBezTo>
                      <a:pt x="2631" y="880"/>
                      <a:pt x="2656" y="323"/>
                      <a:pt x="2289" y="40"/>
                    </a:cubicBezTo>
                    <a:cubicBezTo>
                      <a:pt x="2235" y="13"/>
                      <a:pt x="2178" y="0"/>
                      <a:pt x="2118"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4"/>
              <p:cNvSpPr/>
              <p:nvPr/>
            </p:nvSpPr>
            <p:spPr>
              <a:xfrm>
                <a:off x="2531623" y="2419713"/>
                <a:ext cx="210692" cy="131068"/>
              </a:xfrm>
              <a:custGeom>
                <a:avLst/>
                <a:gdLst/>
                <a:ahLst/>
                <a:cxnLst/>
                <a:rect l="l" t="t" r="r" b="b"/>
                <a:pathLst>
                  <a:path w="1884" h="1172" extrusionOk="0">
                    <a:moveTo>
                      <a:pt x="919" y="1"/>
                    </a:moveTo>
                    <a:cubicBezTo>
                      <a:pt x="818" y="1"/>
                      <a:pt x="719" y="40"/>
                      <a:pt x="643" y="111"/>
                    </a:cubicBezTo>
                    <a:lnTo>
                      <a:pt x="544" y="202"/>
                    </a:lnTo>
                    <a:cubicBezTo>
                      <a:pt x="459" y="284"/>
                      <a:pt x="0" y="1070"/>
                      <a:pt x="0" y="1070"/>
                    </a:cubicBezTo>
                    <a:cubicBezTo>
                      <a:pt x="44" y="1142"/>
                      <a:pt x="128" y="1171"/>
                      <a:pt x="229" y="1171"/>
                    </a:cubicBezTo>
                    <a:cubicBezTo>
                      <a:pt x="566" y="1171"/>
                      <a:pt x="1098" y="844"/>
                      <a:pt x="1020" y="668"/>
                    </a:cubicBezTo>
                    <a:lnTo>
                      <a:pt x="1672" y="650"/>
                    </a:lnTo>
                    <a:cubicBezTo>
                      <a:pt x="1735" y="647"/>
                      <a:pt x="1799" y="629"/>
                      <a:pt x="1852" y="594"/>
                    </a:cubicBezTo>
                    <a:lnTo>
                      <a:pt x="1884" y="573"/>
                    </a:lnTo>
                    <a:lnTo>
                      <a:pt x="1740" y="188"/>
                    </a:lnTo>
                    <a:cubicBezTo>
                      <a:pt x="1709" y="206"/>
                      <a:pt x="1674" y="215"/>
                      <a:pt x="1639" y="215"/>
                    </a:cubicBezTo>
                    <a:cubicBezTo>
                      <a:pt x="1616" y="215"/>
                      <a:pt x="1592" y="211"/>
                      <a:pt x="1570" y="202"/>
                    </a:cubicBezTo>
                    <a:lnTo>
                      <a:pt x="1052" y="23"/>
                    </a:lnTo>
                    <a:cubicBezTo>
                      <a:pt x="1008" y="8"/>
                      <a:pt x="963" y="1"/>
                      <a:pt x="919"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4"/>
              <p:cNvSpPr/>
              <p:nvPr/>
            </p:nvSpPr>
            <p:spPr>
              <a:xfrm>
                <a:off x="2006798" y="2201978"/>
                <a:ext cx="297027" cy="281930"/>
              </a:xfrm>
              <a:custGeom>
                <a:avLst/>
                <a:gdLst/>
                <a:ahLst/>
                <a:cxnLst/>
                <a:rect l="l" t="t" r="r" b="b"/>
                <a:pathLst>
                  <a:path w="2656" h="2521" extrusionOk="0">
                    <a:moveTo>
                      <a:pt x="538" y="0"/>
                    </a:moveTo>
                    <a:cubicBezTo>
                      <a:pt x="478" y="0"/>
                      <a:pt x="421" y="13"/>
                      <a:pt x="367" y="40"/>
                    </a:cubicBezTo>
                    <a:cubicBezTo>
                      <a:pt x="1" y="323"/>
                      <a:pt x="22" y="880"/>
                      <a:pt x="409" y="1134"/>
                    </a:cubicBezTo>
                    <a:lnTo>
                      <a:pt x="1887" y="2107"/>
                    </a:lnTo>
                    <a:lnTo>
                      <a:pt x="2281" y="2368"/>
                    </a:lnTo>
                    <a:lnTo>
                      <a:pt x="2511" y="2520"/>
                    </a:lnTo>
                    <a:lnTo>
                      <a:pt x="2656" y="2135"/>
                    </a:lnTo>
                    <a:cubicBezTo>
                      <a:pt x="2631" y="2125"/>
                      <a:pt x="2613" y="2111"/>
                      <a:pt x="2595" y="2089"/>
                    </a:cubicBezTo>
                    <a:lnTo>
                      <a:pt x="2578" y="2068"/>
                    </a:lnTo>
                    <a:lnTo>
                      <a:pt x="2314" y="1769"/>
                    </a:lnTo>
                    <a:cubicBezTo>
                      <a:pt x="2314" y="1769"/>
                      <a:pt x="1247" y="0"/>
                      <a:pt x="538"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4"/>
              <p:cNvSpPr/>
              <p:nvPr/>
            </p:nvSpPr>
            <p:spPr>
              <a:xfrm>
                <a:off x="2287495" y="2419713"/>
                <a:ext cx="210692" cy="131068"/>
              </a:xfrm>
              <a:custGeom>
                <a:avLst/>
                <a:gdLst/>
                <a:ahLst/>
                <a:cxnLst/>
                <a:rect l="l" t="t" r="r" b="b"/>
                <a:pathLst>
                  <a:path w="1884" h="1172" extrusionOk="0">
                    <a:moveTo>
                      <a:pt x="964" y="1"/>
                    </a:moveTo>
                    <a:cubicBezTo>
                      <a:pt x="920" y="1"/>
                      <a:pt x="876" y="8"/>
                      <a:pt x="834" y="23"/>
                    </a:cubicBezTo>
                    <a:lnTo>
                      <a:pt x="315" y="202"/>
                    </a:lnTo>
                    <a:cubicBezTo>
                      <a:pt x="291" y="211"/>
                      <a:pt x="267" y="215"/>
                      <a:pt x="244" y="215"/>
                    </a:cubicBezTo>
                    <a:cubicBezTo>
                      <a:pt x="209" y="215"/>
                      <a:pt x="175" y="206"/>
                      <a:pt x="146" y="188"/>
                    </a:cubicBezTo>
                    <a:lnTo>
                      <a:pt x="1" y="573"/>
                    </a:lnTo>
                    <a:lnTo>
                      <a:pt x="33" y="594"/>
                    </a:lnTo>
                    <a:cubicBezTo>
                      <a:pt x="85" y="629"/>
                      <a:pt x="149" y="647"/>
                      <a:pt x="212" y="650"/>
                    </a:cubicBezTo>
                    <a:lnTo>
                      <a:pt x="865" y="668"/>
                    </a:lnTo>
                    <a:cubicBezTo>
                      <a:pt x="786" y="844"/>
                      <a:pt x="1319" y="1171"/>
                      <a:pt x="1656" y="1171"/>
                    </a:cubicBezTo>
                    <a:cubicBezTo>
                      <a:pt x="1757" y="1171"/>
                      <a:pt x="1840" y="1142"/>
                      <a:pt x="1884" y="1070"/>
                    </a:cubicBezTo>
                    <a:cubicBezTo>
                      <a:pt x="1884" y="1070"/>
                      <a:pt x="1426" y="284"/>
                      <a:pt x="1341" y="202"/>
                    </a:cubicBezTo>
                    <a:lnTo>
                      <a:pt x="1242" y="111"/>
                    </a:lnTo>
                    <a:cubicBezTo>
                      <a:pt x="1166" y="40"/>
                      <a:pt x="1066" y="1"/>
                      <a:pt x="964"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4"/>
              <p:cNvSpPr/>
              <p:nvPr/>
            </p:nvSpPr>
            <p:spPr>
              <a:xfrm>
                <a:off x="2218495" y="2313362"/>
                <a:ext cx="581864" cy="347128"/>
              </a:xfrm>
              <a:custGeom>
                <a:avLst/>
                <a:gdLst/>
                <a:ahLst/>
                <a:cxnLst/>
                <a:rect l="l" t="t" r="r" b="b"/>
                <a:pathLst>
                  <a:path w="5203" h="3104" extrusionOk="0">
                    <a:moveTo>
                      <a:pt x="269" y="1"/>
                    </a:moveTo>
                    <a:cubicBezTo>
                      <a:pt x="118" y="1"/>
                      <a:pt x="1" y="135"/>
                      <a:pt x="25" y="283"/>
                    </a:cubicBezTo>
                    <a:lnTo>
                      <a:pt x="385" y="2701"/>
                    </a:lnTo>
                    <a:cubicBezTo>
                      <a:pt x="294" y="2723"/>
                      <a:pt x="227" y="2804"/>
                      <a:pt x="227" y="2899"/>
                    </a:cubicBezTo>
                    <a:cubicBezTo>
                      <a:pt x="227" y="3012"/>
                      <a:pt x="318" y="3103"/>
                      <a:pt x="431" y="3103"/>
                    </a:cubicBezTo>
                    <a:lnTo>
                      <a:pt x="4740" y="3103"/>
                    </a:lnTo>
                    <a:cubicBezTo>
                      <a:pt x="4853" y="3103"/>
                      <a:pt x="4945" y="3012"/>
                      <a:pt x="4945" y="2899"/>
                    </a:cubicBezTo>
                    <a:cubicBezTo>
                      <a:pt x="4945" y="2789"/>
                      <a:pt x="4857" y="2698"/>
                      <a:pt x="4747" y="2695"/>
                    </a:cubicBezTo>
                    <a:lnTo>
                      <a:pt x="5178" y="289"/>
                    </a:lnTo>
                    <a:cubicBezTo>
                      <a:pt x="5202" y="138"/>
                      <a:pt x="5086" y="1"/>
                      <a:pt x="4934" y="1"/>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4"/>
              <p:cNvSpPr/>
              <p:nvPr/>
            </p:nvSpPr>
            <p:spPr>
              <a:xfrm>
                <a:off x="2482752" y="2451809"/>
                <a:ext cx="72244" cy="65869"/>
              </a:xfrm>
              <a:custGeom>
                <a:avLst/>
                <a:gdLst/>
                <a:ahLst/>
                <a:cxnLst/>
                <a:rect l="l" t="t" r="r" b="b"/>
                <a:pathLst>
                  <a:path w="646" h="589" extrusionOk="0">
                    <a:moveTo>
                      <a:pt x="323" y="0"/>
                    </a:moveTo>
                    <a:cubicBezTo>
                      <a:pt x="248" y="0"/>
                      <a:pt x="173" y="28"/>
                      <a:pt x="117" y="85"/>
                    </a:cubicBezTo>
                    <a:cubicBezTo>
                      <a:pt x="1" y="202"/>
                      <a:pt x="1" y="388"/>
                      <a:pt x="117" y="501"/>
                    </a:cubicBezTo>
                    <a:cubicBezTo>
                      <a:pt x="173" y="559"/>
                      <a:pt x="248" y="588"/>
                      <a:pt x="323" y="588"/>
                    </a:cubicBezTo>
                    <a:cubicBezTo>
                      <a:pt x="398" y="588"/>
                      <a:pt x="473" y="559"/>
                      <a:pt x="530" y="501"/>
                    </a:cubicBezTo>
                    <a:cubicBezTo>
                      <a:pt x="646" y="388"/>
                      <a:pt x="646" y="202"/>
                      <a:pt x="530" y="85"/>
                    </a:cubicBezTo>
                    <a:cubicBezTo>
                      <a:pt x="473" y="28"/>
                      <a:pt x="398" y="0"/>
                      <a:pt x="323"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4"/>
              <p:cNvSpPr/>
              <p:nvPr/>
            </p:nvSpPr>
            <p:spPr>
              <a:xfrm>
                <a:off x="2246900" y="2554694"/>
                <a:ext cx="492622" cy="809779"/>
              </a:xfrm>
              <a:custGeom>
                <a:avLst/>
                <a:gdLst/>
                <a:ahLst/>
                <a:cxnLst/>
                <a:rect l="l" t="t" r="r" b="b"/>
                <a:pathLst>
                  <a:path w="4405" h="7241" extrusionOk="0">
                    <a:moveTo>
                      <a:pt x="787" y="1"/>
                    </a:moveTo>
                    <a:cubicBezTo>
                      <a:pt x="586" y="1"/>
                      <a:pt x="399" y="81"/>
                      <a:pt x="261" y="212"/>
                    </a:cubicBezTo>
                    <a:cubicBezTo>
                      <a:pt x="124" y="343"/>
                      <a:pt x="36" y="526"/>
                      <a:pt x="33" y="727"/>
                    </a:cubicBezTo>
                    <a:cubicBezTo>
                      <a:pt x="1" y="1873"/>
                      <a:pt x="710" y="2934"/>
                      <a:pt x="1891" y="4415"/>
                    </a:cubicBezTo>
                    <a:cubicBezTo>
                      <a:pt x="2370" y="5019"/>
                      <a:pt x="3516" y="6640"/>
                      <a:pt x="3975" y="7237"/>
                    </a:cubicBezTo>
                    <a:lnTo>
                      <a:pt x="3975" y="7240"/>
                    </a:lnTo>
                    <a:lnTo>
                      <a:pt x="4405" y="6891"/>
                    </a:lnTo>
                    <a:lnTo>
                      <a:pt x="2860" y="3696"/>
                    </a:lnTo>
                    <a:lnTo>
                      <a:pt x="1803" y="674"/>
                    </a:lnTo>
                    <a:cubicBezTo>
                      <a:pt x="1630" y="265"/>
                      <a:pt x="1231" y="1"/>
                      <a:pt x="787" y="1"/>
                    </a:cubicBezTo>
                    <a:close/>
                  </a:path>
                </a:pathLst>
              </a:custGeom>
              <a:solidFill>
                <a:srgbClr val="A8AD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4"/>
              <p:cNvSpPr/>
              <p:nvPr/>
            </p:nvSpPr>
            <p:spPr>
              <a:xfrm>
                <a:off x="2691430" y="3325211"/>
                <a:ext cx="182958" cy="227691"/>
              </a:xfrm>
              <a:custGeom>
                <a:avLst/>
                <a:gdLst/>
                <a:ahLst/>
                <a:cxnLst/>
                <a:rect l="l" t="t" r="r" b="b"/>
                <a:pathLst>
                  <a:path w="1636" h="2036" extrusionOk="0">
                    <a:moveTo>
                      <a:pt x="430" y="1"/>
                    </a:moveTo>
                    <a:lnTo>
                      <a:pt x="0" y="350"/>
                    </a:lnTo>
                    <a:cubicBezTo>
                      <a:pt x="21" y="432"/>
                      <a:pt x="49" y="509"/>
                      <a:pt x="74" y="583"/>
                    </a:cubicBezTo>
                    <a:cubicBezTo>
                      <a:pt x="306" y="1249"/>
                      <a:pt x="670" y="1609"/>
                      <a:pt x="941" y="1895"/>
                    </a:cubicBezTo>
                    <a:cubicBezTo>
                      <a:pt x="1037" y="1993"/>
                      <a:pt x="1147" y="2036"/>
                      <a:pt x="1248" y="2036"/>
                    </a:cubicBezTo>
                    <a:cubicBezTo>
                      <a:pt x="1460" y="2036"/>
                      <a:pt x="1635" y="1845"/>
                      <a:pt x="1559" y="1570"/>
                    </a:cubicBezTo>
                    <a:cubicBezTo>
                      <a:pt x="1375" y="904"/>
                      <a:pt x="1146" y="604"/>
                      <a:pt x="560" y="103"/>
                    </a:cubicBezTo>
                    <a:cubicBezTo>
                      <a:pt x="522" y="72"/>
                      <a:pt x="480" y="36"/>
                      <a:pt x="438" y="1"/>
                    </a:cubicBezTo>
                    <a:lnTo>
                      <a:pt x="433" y="4"/>
                    </a:lnTo>
                    <a:lnTo>
                      <a:pt x="430"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4"/>
              <p:cNvSpPr/>
              <p:nvPr/>
            </p:nvSpPr>
            <p:spPr>
              <a:xfrm>
                <a:off x="2284811" y="2554694"/>
                <a:ext cx="493852" cy="809779"/>
              </a:xfrm>
              <a:custGeom>
                <a:avLst/>
                <a:gdLst/>
                <a:ahLst/>
                <a:cxnLst/>
                <a:rect l="l" t="t" r="r" b="b"/>
                <a:pathLst>
                  <a:path w="4416" h="7241" extrusionOk="0">
                    <a:moveTo>
                      <a:pt x="3629" y="1"/>
                    </a:moveTo>
                    <a:cubicBezTo>
                      <a:pt x="3185" y="1"/>
                      <a:pt x="2786" y="265"/>
                      <a:pt x="2614" y="674"/>
                    </a:cubicBezTo>
                    <a:lnTo>
                      <a:pt x="1556" y="3696"/>
                    </a:lnTo>
                    <a:lnTo>
                      <a:pt x="7" y="6894"/>
                    </a:lnTo>
                    <a:lnTo>
                      <a:pt x="4" y="6891"/>
                    </a:lnTo>
                    <a:cubicBezTo>
                      <a:pt x="4" y="6894"/>
                      <a:pt x="0" y="6894"/>
                      <a:pt x="0" y="6894"/>
                    </a:cubicBezTo>
                    <a:lnTo>
                      <a:pt x="441" y="7240"/>
                    </a:lnTo>
                    <a:lnTo>
                      <a:pt x="441" y="7237"/>
                    </a:lnTo>
                    <a:cubicBezTo>
                      <a:pt x="900" y="6640"/>
                      <a:pt x="2046" y="5019"/>
                      <a:pt x="2525" y="4415"/>
                    </a:cubicBezTo>
                    <a:cubicBezTo>
                      <a:pt x="3710" y="2934"/>
                      <a:pt x="4416" y="1873"/>
                      <a:pt x="4383" y="727"/>
                    </a:cubicBezTo>
                    <a:cubicBezTo>
                      <a:pt x="4380" y="526"/>
                      <a:pt x="4292" y="343"/>
                      <a:pt x="4154" y="212"/>
                    </a:cubicBezTo>
                    <a:cubicBezTo>
                      <a:pt x="4017" y="81"/>
                      <a:pt x="3830" y="1"/>
                      <a:pt x="3629" y="1"/>
                    </a:cubicBezTo>
                    <a:close/>
                  </a:path>
                </a:pathLst>
              </a:custGeom>
              <a:solidFill>
                <a:srgbClr val="A8AD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4"/>
              <p:cNvSpPr/>
              <p:nvPr/>
            </p:nvSpPr>
            <p:spPr>
              <a:xfrm>
                <a:off x="2151284" y="3325659"/>
                <a:ext cx="182958" cy="227244"/>
              </a:xfrm>
              <a:custGeom>
                <a:avLst/>
                <a:gdLst/>
                <a:ahLst/>
                <a:cxnLst/>
                <a:rect l="l" t="t" r="r" b="b"/>
                <a:pathLst>
                  <a:path w="1636" h="2032" extrusionOk="0">
                    <a:moveTo>
                      <a:pt x="1194" y="0"/>
                    </a:moveTo>
                    <a:cubicBezTo>
                      <a:pt x="1116" y="64"/>
                      <a:pt x="1046" y="124"/>
                      <a:pt x="983" y="180"/>
                    </a:cubicBezTo>
                    <a:cubicBezTo>
                      <a:pt x="465" y="635"/>
                      <a:pt x="249" y="935"/>
                      <a:pt x="76" y="1566"/>
                    </a:cubicBezTo>
                    <a:cubicBezTo>
                      <a:pt x="0" y="1841"/>
                      <a:pt x="176" y="2032"/>
                      <a:pt x="389" y="2032"/>
                    </a:cubicBezTo>
                    <a:cubicBezTo>
                      <a:pt x="490" y="2032"/>
                      <a:pt x="599" y="1989"/>
                      <a:pt x="693" y="1891"/>
                    </a:cubicBezTo>
                    <a:cubicBezTo>
                      <a:pt x="955" y="1619"/>
                      <a:pt x="1293" y="1277"/>
                      <a:pt x="1526" y="670"/>
                    </a:cubicBezTo>
                    <a:cubicBezTo>
                      <a:pt x="1565" y="571"/>
                      <a:pt x="1603" y="462"/>
                      <a:pt x="1635" y="346"/>
                    </a:cubicBezTo>
                    <a:lnTo>
                      <a:pt x="1194" y="0"/>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4"/>
              <p:cNvSpPr/>
              <p:nvPr/>
            </p:nvSpPr>
            <p:spPr>
              <a:xfrm>
                <a:off x="2351798" y="1396569"/>
                <a:ext cx="325097" cy="601771"/>
              </a:xfrm>
              <a:custGeom>
                <a:avLst/>
                <a:gdLst/>
                <a:ahLst/>
                <a:cxnLst/>
                <a:rect l="l" t="t" r="r" b="b"/>
                <a:pathLst>
                  <a:path w="2907" h="5381" extrusionOk="0">
                    <a:moveTo>
                      <a:pt x="1579" y="0"/>
                    </a:moveTo>
                    <a:cubicBezTo>
                      <a:pt x="1221" y="0"/>
                      <a:pt x="0" y="237"/>
                      <a:pt x="0" y="1728"/>
                    </a:cubicBezTo>
                    <a:cubicBezTo>
                      <a:pt x="0" y="1992"/>
                      <a:pt x="138" y="2507"/>
                      <a:pt x="195" y="2757"/>
                    </a:cubicBezTo>
                    <a:cubicBezTo>
                      <a:pt x="241" y="2947"/>
                      <a:pt x="322" y="3138"/>
                      <a:pt x="350" y="3333"/>
                    </a:cubicBezTo>
                    <a:cubicBezTo>
                      <a:pt x="396" y="3635"/>
                      <a:pt x="314" y="3829"/>
                      <a:pt x="241" y="4101"/>
                    </a:cubicBezTo>
                    <a:cubicBezTo>
                      <a:pt x="181" y="4323"/>
                      <a:pt x="216" y="4584"/>
                      <a:pt x="343" y="4753"/>
                    </a:cubicBezTo>
                    <a:cubicBezTo>
                      <a:pt x="598" y="5098"/>
                      <a:pt x="1006" y="5381"/>
                      <a:pt x="1403" y="5381"/>
                    </a:cubicBezTo>
                    <a:cubicBezTo>
                      <a:pt x="1428" y="5381"/>
                      <a:pt x="1453" y="5380"/>
                      <a:pt x="1478" y="5377"/>
                    </a:cubicBezTo>
                    <a:cubicBezTo>
                      <a:pt x="1309" y="5229"/>
                      <a:pt x="1069" y="5144"/>
                      <a:pt x="1024" y="4845"/>
                    </a:cubicBezTo>
                    <a:cubicBezTo>
                      <a:pt x="978" y="4555"/>
                      <a:pt x="1154" y="4485"/>
                      <a:pt x="1260" y="4280"/>
                    </a:cubicBezTo>
                    <a:cubicBezTo>
                      <a:pt x="1486" y="3829"/>
                      <a:pt x="918" y="3509"/>
                      <a:pt x="749" y="3216"/>
                    </a:cubicBezTo>
                    <a:cubicBezTo>
                      <a:pt x="551" y="2867"/>
                      <a:pt x="618" y="2193"/>
                      <a:pt x="826" y="1879"/>
                    </a:cubicBezTo>
                    <a:cubicBezTo>
                      <a:pt x="1084" y="1484"/>
                      <a:pt x="1457" y="1541"/>
                      <a:pt x="1768" y="1276"/>
                    </a:cubicBezTo>
                    <a:cubicBezTo>
                      <a:pt x="1820" y="1230"/>
                      <a:pt x="1867" y="1181"/>
                      <a:pt x="1905" y="1132"/>
                    </a:cubicBezTo>
                    <a:cubicBezTo>
                      <a:pt x="1944" y="1178"/>
                      <a:pt x="1983" y="1223"/>
                      <a:pt x="2010" y="1255"/>
                    </a:cubicBezTo>
                    <a:cubicBezTo>
                      <a:pt x="2092" y="1347"/>
                      <a:pt x="2194" y="1403"/>
                      <a:pt x="2303" y="1449"/>
                    </a:cubicBezTo>
                    <a:cubicBezTo>
                      <a:pt x="2420" y="1499"/>
                      <a:pt x="2536" y="1520"/>
                      <a:pt x="2600" y="1643"/>
                    </a:cubicBezTo>
                    <a:cubicBezTo>
                      <a:pt x="2649" y="1735"/>
                      <a:pt x="2632" y="1865"/>
                      <a:pt x="2628" y="1961"/>
                    </a:cubicBezTo>
                    <a:cubicBezTo>
                      <a:pt x="2907" y="1752"/>
                      <a:pt x="2868" y="1382"/>
                      <a:pt x="2755" y="1090"/>
                    </a:cubicBezTo>
                    <a:cubicBezTo>
                      <a:pt x="2654" y="828"/>
                      <a:pt x="2429" y="529"/>
                      <a:pt x="2120" y="529"/>
                    </a:cubicBezTo>
                    <a:cubicBezTo>
                      <a:pt x="2116" y="529"/>
                      <a:pt x="2113" y="529"/>
                      <a:pt x="2109" y="529"/>
                    </a:cubicBezTo>
                    <a:cubicBezTo>
                      <a:pt x="2109" y="408"/>
                      <a:pt x="2078" y="275"/>
                      <a:pt x="1961" y="148"/>
                    </a:cubicBezTo>
                    <a:cubicBezTo>
                      <a:pt x="1867" y="49"/>
                      <a:pt x="1761" y="14"/>
                      <a:pt x="1637" y="3"/>
                    </a:cubicBezTo>
                    <a:cubicBezTo>
                      <a:pt x="1622" y="1"/>
                      <a:pt x="1602" y="0"/>
                      <a:pt x="1579" y="0"/>
                    </a:cubicBez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4"/>
              <p:cNvSpPr/>
              <p:nvPr/>
            </p:nvSpPr>
            <p:spPr>
              <a:xfrm>
                <a:off x="2363652" y="1525063"/>
                <a:ext cx="307316" cy="86111"/>
              </a:xfrm>
              <a:custGeom>
                <a:avLst/>
                <a:gdLst/>
                <a:ahLst/>
                <a:cxnLst/>
                <a:rect l="l" t="t" r="r" b="b"/>
                <a:pathLst>
                  <a:path w="2748" h="770" extrusionOk="0">
                    <a:moveTo>
                      <a:pt x="0" y="0"/>
                    </a:moveTo>
                    <a:cubicBezTo>
                      <a:pt x="0" y="29"/>
                      <a:pt x="0" y="53"/>
                      <a:pt x="5" y="78"/>
                    </a:cubicBezTo>
                    <a:cubicBezTo>
                      <a:pt x="11" y="184"/>
                      <a:pt x="32" y="279"/>
                      <a:pt x="68" y="367"/>
                    </a:cubicBezTo>
                    <a:cubicBezTo>
                      <a:pt x="163" y="607"/>
                      <a:pt x="350" y="769"/>
                      <a:pt x="561" y="769"/>
                    </a:cubicBezTo>
                    <a:lnTo>
                      <a:pt x="2187" y="769"/>
                    </a:lnTo>
                    <a:cubicBezTo>
                      <a:pt x="2342" y="769"/>
                      <a:pt x="2483" y="681"/>
                      <a:pt x="2586" y="543"/>
                    </a:cubicBezTo>
                    <a:cubicBezTo>
                      <a:pt x="2620" y="491"/>
                      <a:pt x="2656" y="431"/>
                      <a:pt x="2681" y="367"/>
                    </a:cubicBezTo>
                    <a:cubicBezTo>
                      <a:pt x="2726" y="258"/>
                      <a:pt x="2747" y="135"/>
                      <a:pt x="2747" y="0"/>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4"/>
              <p:cNvSpPr/>
              <p:nvPr/>
            </p:nvSpPr>
            <p:spPr>
              <a:xfrm>
                <a:off x="2345200" y="1370400"/>
                <a:ext cx="344332" cy="223777"/>
              </a:xfrm>
              <a:custGeom>
                <a:avLst/>
                <a:gdLst/>
                <a:ahLst/>
                <a:cxnLst/>
                <a:rect l="l" t="t" r="r" b="b"/>
                <a:pathLst>
                  <a:path w="3079" h="2001" extrusionOk="0">
                    <a:moveTo>
                      <a:pt x="1545" y="1"/>
                    </a:moveTo>
                    <a:cubicBezTo>
                      <a:pt x="1326" y="1"/>
                      <a:pt x="1125" y="43"/>
                      <a:pt x="941" y="118"/>
                    </a:cubicBezTo>
                    <a:cubicBezTo>
                      <a:pt x="645" y="240"/>
                      <a:pt x="402" y="452"/>
                      <a:pt x="240" y="720"/>
                    </a:cubicBezTo>
                    <a:cubicBezTo>
                      <a:pt x="88" y="964"/>
                      <a:pt x="0" y="1256"/>
                      <a:pt x="0" y="1573"/>
                    </a:cubicBezTo>
                    <a:cubicBezTo>
                      <a:pt x="0" y="1606"/>
                      <a:pt x="17" y="2001"/>
                      <a:pt x="17" y="2001"/>
                    </a:cubicBezTo>
                    <a:cubicBezTo>
                      <a:pt x="560" y="1692"/>
                      <a:pt x="1085" y="1539"/>
                      <a:pt x="1594" y="1539"/>
                    </a:cubicBezTo>
                    <a:cubicBezTo>
                      <a:pt x="2105" y="1539"/>
                      <a:pt x="2600" y="1694"/>
                      <a:pt x="3078" y="2001"/>
                    </a:cubicBezTo>
                    <a:cubicBezTo>
                      <a:pt x="3078" y="2001"/>
                      <a:pt x="3075" y="1733"/>
                      <a:pt x="3075" y="1591"/>
                    </a:cubicBezTo>
                    <a:cubicBezTo>
                      <a:pt x="3075" y="1303"/>
                      <a:pt x="3005" y="1034"/>
                      <a:pt x="2881" y="802"/>
                    </a:cubicBezTo>
                    <a:cubicBezTo>
                      <a:pt x="2725" y="509"/>
                      <a:pt x="2486" y="276"/>
                      <a:pt x="2183" y="139"/>
                    </a:cubicBezTo>
                    <a:cubicBezTo>
                      <a:pt x="1992" y="50"/>
                      <a:pt x="1778" y="1"/>
                      <a:pt x="1545"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4"/>
              <p:cNvSpPr/>
              <p:nvPr/>
            </p:nvSpPr>
            <p:spPr>
              <a:xfrm>
                <a:off x="2371928" y="1383484"/>
                <a:ext cx="92038" cy="141692"/>
              </a:xfrm>
              <a:custGeom>
                <a:avLst/>
                <a:gdLst/>
                <a:ahLst/>
                <a:cxnLst/>
                <a:rect l="l" t="t" r="r" b="b"/>
                <a:pathLst>
                  <a:path w="823" h="1267" extrusionOk="0">
                    <a:moveTo>
                      <a:pt x="702" y="1"/>
                    </a:moveTo>
                    <a:cubicBezTo>
                      <a:pt x="406" y="123"/>
                      <a:pt x="163" y="335"/>
                      <a:pt x="1" y="603"/>
                    </a:cubicBezTo>
                    <a:cubicBezTo>
                      <a:pt x="22" y="779"/>
                      <a:pt x="79" y="942"/>
                      <a:pt x="167" y="1111"/>
                    </a:cubicBezTo>
                    <a:cubicBezTo>
                      <a:pt x="222" y="1220"/>
                      <a:pt x="297" y="1266"/>
                      <a:pt x="371" y="1266"/>
                    </a:cubicBezTo>
                    <a:cubicBezTo>
                      <a:pt x="470" y="1266"/>
                      <a:pt x="572" y="1186"/>
                      <a:pt x="635" y="1059"/>
                    </a:cubicBezTo>
                    <a:cubicBezTo>
                      <a:pt x="769" y="787"/>
                      <a:pt x="823" y="420"/>
                      <a:pt x="745" y="128"/>
                    </a:cubicBezTo>
                    <a:cubicBezTo>
                      <a:pt x="735" y="81"/>
                      <a:pt x="720" y="39"/>
                      <a:pt x="702" y="1"/>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4"/>
              <p:cNvSpPr/>
              <p:nvPr/>
            </p:nvSpPr>
            <p:spPr>
              <a:xfrm>
                <a:off x="2576579" y="1385833"/>
                <a:ext cx="90920" cy="139343"/>
              </a:xfrm>
              <a:custGeom>
                <a:avLst/>
                <a:gdLst/>
                <a:ahLst/>
                <a:cxnLst/>
                <a:rect l="l" t="t" r="r" b="b"/>
                <a:pathLst>
                  <a:path w="813" h="1246" extrusionOk="0">
                    <a:moveTo>
                      <a:pt x="114" y="1"/>
                    </a:moveTo>
                    <a:cubicBezTo>
                      <a:pt x="99" y="32"/>
                      <a:pt x="89" y="68"/>
                      <a:pt x="78" y="107"/>
                    </a:cubicBezTo>
                    <a:cubicBezTo>
                      <a:pt x="0" y="399"/>
                      <a:pt x="54" y="766"/>
                      <a:pt x="191" y="1038"/>
                    </a:cubicBezTo>
                    <a:cubicBezTo>
                      <a:pt x="254" y="1165"/>
                      <a:pt x="353" y="1245"/>
                      <a:pt x="452" y="1245"/>
                    </a:cubicBezTo>
                    <a:cubicBezTo>
                      <a:pt x="526" y="1245"/>
                      <a:pt x="604" y="1199"/>
                      <a:pt x="661" y="1090"/>
                    </a:cubicBezTo>
                    <a:cubicBezTo>
                      <a:pt x="734" y="949"/>
                      <a:pt x="783" y="808"/>
                      <a:pt x="812" y="664"/>
                    </a:cubicBezTo>
                    <a:cubicBezTo>
                      <a:pt x="656" y="371"/>
                      <a:pt x="417" y="138"/>
                      <a:pt x="114" y="1"/>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5" name="Google Shape;415;p34"/>
            <p:cNvGrpSpPr/>
            <p:nvPr/>
          </p:nvGrpSpPr>
          <p:grpSpPr>
            <a:xfrm>
              <a:off x="1923361" y="991667"/>
              <a:ext cx="436422" cy="436187"/>
              <a:chOff x="2011175" y="420675"/>
              <a:chExt cx="139050" cy="138975"/>
            </a:xfrm>
          </p:grpSpPr>
          <p:sp>
            <p:nvSpPr>
              <p:cNvPr id="416" name="Google Shape;416;p34"/>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4"/>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4"/>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4"/>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0" name="Google Shape;420;p34"/>
            <p:cNvGrpSpPr/>
            <p:nvPr/>
          </p:nvGrpSpPr>
          <p:grpSpPr>
            <a:xfrm>
              <a:off x="3837704" y="1681954"/>
              <a:ext cx="369706" cy="369493"/>
              <a:chOff x="2011175" y="420675"/>
              <a:chExt cx="139050" cy="138975"/>
            </a:xfrm>
          </p:grpSpPr>
          <p:sp>
            <p:nvSpPr>
              <p:cNvPr id="421" name="Google Shape;421;p34"/>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4"/>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4"/>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4"/>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57F8C"/>
        </a:solidFill>
        <a:effectLst/>
      </p:bgPr>
    </p:bg>
    <p:spTree>
      <p:nvGrpSpPr>
        <p:cNvPr id="1" name="Shape 365"/>
        <p:cNvGrpSpPr/>
        <p:nvPr/>
      </p:nvGrpSpPr>
      <p:grpSpPr>
        <a:xfrm>
          <a:off x="0" y="0"/>
          <a:ext cx="0" cy="0"/>
          <a:chOff x="0" y="0"/>
          <a:chExt cx="0" cy="0"/>
        </a:xfrm>
      </p:grpSpPr>
      <p:sp>
        <p:nvSpPr>
          <p:cNvPr id="367" name="Google Shape;367;p33"/>
          <p:cNvSpPr txBox="1">
            <a:spLocks noGrp="1"/>
          </p:cNvSpPr>
          <p:nvPr>
            <p:ph type="ctrTitle"/>
          </p:nvPr>
        </p:nvSpPr>
        <p:spPr>
          <a:xfrm>
            <a:off x="631155" y="2112449"/>
            <a:ext cx="6417345" cy="550735"/>
          </a:xfrm>
          <a:prstGeom prst="rect">
            <a:avLst/>
          </a:prstGeom>
        </p:spPr>
        <p:txBody>
          <a:bodyPr spcFirstLastPara="1" wrap="square" lIns="91425" tIns="91425" rIns="91425" bIns="91425" anchor="b" anchorCtr="0">
            <a:noAutofit/>
          </a:bodyPr>
          <a:lstStyle/>
          <a:p>
            <a:r>
              <a:rPr lang="vi-VN" sz="1400" dirty="0" smtClean="0">
                <a:latin typeface="Roboto" panose="02000000000000000000" pitchFamily="2" charset="0"/>
                <a:ea typeface="Roboto" panose="02000000000000000000" pitchFamily="2" charset="0"/>
              </a:rPr>
              <a:t>Nợ nước ngoài hay nợ quốc tế của một quốc gia tại một thời điểm nhất định là tổng số nợ theo hợp đồng chưa được thanh toán mà người cư trú của quốc gia đó có trách nhiệm phải thanh toán cho người không cư trú, bao gồm việc hoàn trả nợ gốc kèm (hoặc không kèm) với lãi, hoặc trả nợ lãi kèm (hoặc không kèm) với gốc. (Theo UNCTAD - Hội nghị Liên Hiệp Quốc về Thương mại và Phát triển)</a:t>
            </a:r>
            <a:br>
              <a:rPr lang="vi-VN" sz="1400" dirty="0" smtClean="0">
                <a:latin typeface="Roboto" panose="02000000000000000000" pitchFamily="2" charset="0"/>
                <a:ea typeface="Roboto" panose="02000000000000000000" pitchFamily="2" charset="0"/>
              </a:rPr>
            </a:br>
            <a:endParaRPr lang="vi-VN" sz="1400" dirty="0">
              <a:latin typeface="Roboto" panose="02000000000000000000" pitchFamily="2" charset="0"/>
              <a:ea typeface="Roboto" panose="02000000000000000000" pitchFamily="2" charset="0"/>
            </a:endParaRPr>
          </a:p>
        </p:txBody>
      </p:sp>
      <p:sp>
        <p:nvSpPr>
          <p:cNvPr id="375" name="Google Shape;375;p33"/>
          <p:cNvSpPr txBox="1">
            <a:spLocks noGrp="1"/>
          </p:cNvSpPr>
          <p:nvPr>
            <p:ph type="ctrTitle" idx="9"/>
          </p:nvPr>
        </p:nvSpPr>
        <p:spPr>
          <a:xfrm>
            <a:off x="1250280" y="3593229"/>
            <a:ext cx="6398295" cy="577800"/>
          </a:xfrm>
          <a:prstGeom prst="rect">
            <a:avLst/>
          </a:prstGeom>
        </p:spPr>
        <p:txBody>
          <a:bodyPr spcFirstLastPara="1" wrap="square" lIns="91425" tIns="91425" rIns="91425" bIns="91425" anchor="b" anchorCtr="0">
            <a:noAutofit/>
          </a:bodyPr>
          <a:lstStyle/>
          <a:p>
            <a:pPr lvl="0"/>
            <a:r>
              <a:rPr lang="vi-VN" sz="1400" dirty="0">
                <a:latin typeface="Roboto" panose="02000000000000000000" pitchFamily="2" charset="0"/>
                <a:ea typeface="Roboto" panose="02000000000000000000" pitchFamily="2" charset="0"/>
              </a:rPr>
              <a:t>Vay nước ngoài của Chính phủ: là các khoản vay ODA, vay thương mại hoặc tín dụng xuất khẩu và vay từ thị trường vốn quốc tế do cơ quan được ủy quyền của Nhà nước hoặc Chính phủ Việt Nam ký vay vốn dưới danh nghĩa Nhà nước hoặc Chính phủ với người cho vay nước </a:t>
            </a:r>
            <a:r>
              <a:rPr lang="vi-VN" sz="1400" dirty="0" smtClean="0">
                <a:latin typeface="Roboto" panose="02000000000000000000" pitchFamily="2" charset="0"/>
                <a:ea typeface="Roboto" panose="02000000000000000000" pitchFamily="2" charset="0"/>
              </a:rPr>
              <a:t>ngoài</a:t>
            </a:r>
            <a:r>
              <a:rPr lang="en-US" sz="1400" dirty="0" smtClean="0">
                <a:latin typeface="Roboto" panose="02000000000000000000" pitchFamily="2" charset="0"/>
                <a:ea typeface="Roboto" panose="02000000000000000000" pitchFamily="2" charset="0"/>
              </a:rPr>
              <a:t> (</a:t>
            </a:r>
            <a:r>
              <a:rPr lang="en-US" sz="1400" dirty="0" err="1" smtClean="0">
                <a:latin typeface="Roboto" panose="02000000000000000000" pitchFamily="2" charset="0"/>
                <a:ea typeface="Roboto" panose="02000000000000000000" pitchFamily="2" charset="0"/>
              </a:rPr>
              <a:t>Nguyễn</a:t>
            </a:r>
            <a:r>
              <a:rPr lang="en-US" sz="1400" dirty="0" smtClean="0">
                <a:latin typeface="Roboto" panose="02000000000000000000" pitchFamily="2" charset="0"/>
                <a:ea typeface="Roboto" panose="02000000000000000000" pitchFamily="2" charset="0"/>
              </a:rPr>
              <a:t> </a:t>
            </a:r>
            <a:r>
              <a:rPr lang="en-US" sz="1400" dirty="0" err="1" smtClean="0">
                <a:latin typeface="Roboto" panose="02000000000000000000" pitchFamily="2" charset="0"/>
                <a:ea typeface="Roboto" panose="02000000000000000000" pitchFamily="2" charset="0"/>
              </a:rPr>
              <a:t>Thanh</a:t>
            </a:r>
            <a:r>
              <a:rPr lang="en-US" sz="1400" dirty="0" smtClean="0">
                <a:latin typeface="Roboto" panose="02000000000000000000" pitchFamily="2" charset="0"/>
                <a:ea typeface="Roboto" panose="02000000000000000000" pitchFamily="2" charset="0"/>
              </a:rPr>
              <a:t> </a:t>
            </a:r>
            <a:r>
              <a:rPr lang="en-US" sz="1400" dirty="0" err="1" smtClean="0">
                <a:latin typeface="Roboto" panose="02000000000000000000" pitchFamily="2" charset="0"/>
                <a:ea typeface="Roboto" panose="02000000000000000000" pitchFamily="2" charset="0"/>
              </a:rPr>
              <a:t>Tùng</a:t>
            </a:r>
            <a:r>
              <a:rPr lang="en-US" sz="1400" dirty="0" smtClean="0">
                <a:latin typeface="Roboto" panose="02000000000000000000" pitchFamily="2" charset="0"/>
                <a:ea typeface="Roboto" panose="02000000000000000000" pitchFamily="2" charset="0"/>
              </a:rPr>
              <a:t>, 2010).</a:t>
            </a:r>
            <a:endParaRPr sz="1400" dirty="0">
              <a:latin typeface="Roboto" panose="02000000000000000000" pitchFamily="2" charset="0"/>
              <a:ea typeface="Roboto" panose="02000000000000000000" pitchFamily="2" charset="0"/>
            </a:endParaRPr>
          </a:p>
        </p:txBody>
      </p:sp>
      <p:sp>
        <p:nvSpPr>
          <p:cNvPr id="15" name="Google Shape;366;p33"/>
          <p:cNvSpPr txBox="1">
            <a:spLocks/>
          </p:cNvSpPr>
          <p:nvPr/>
        </p:nvSpPr>
        <p:spPr>
          <a:xfrm>
            <a:off x="738941" y="387873"/>
            <a:ext cx="5804734" cy="49442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4800"/>
              <a:buFont typeface="Anton"/>
              <a:buNone/>
              <a:defRPr sz="4800" b="0" i="0" u="none" strike="noStrike" cap="none">
                <a:solidFill>
                  <a:schemeClr val="accent1"/>
                </a:solidFill>
                <a:latin typeface="Anton"/>
                <a:ea typeface="Anton"/>
                <a:cs typeface="Anton"/>
                <a:sym typeface="Anton"/>
              </a:defRPr>
            </a:lvl1pPr>
            <a:lvl2pPr marR="0" lvl="1"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2pPr>
            <a:lvl3pPr marR="0" lvl="2"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3pPr>
            <a:lvl4pPr marR="0" lvl="3"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4pPr>
            <a:lvl5pPr marR="0" lvl="4"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5pPr>
            <a:lvl6pPr marR="0" lvl="5"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6pPr>
            <a:lvl7pPr marR="0" lvl="6"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7pPr>
            <a:lvl8pPr marR="0" lvl="7"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8pPr>
            <a:lvl9pPr marR="0" lvl="8" algn="l" rtl="0">
              <a:lnSpc>
                <a:spcPct val="100000"/>
              </a:lnSpc>
              <a:spcBef>
                <a:spcPts val="0"/>
              </a:spcBef>
              <a:spcAft>
                <a:spcPts val="0"/>
              </a:spcAft>
              <a:buClr>
                <a:srgbClr val="000000"/>
              </a:buClr>
              <a:buSzPts val="4800"/>
              <a:buFont typeface="Fira Sans Extra Condensed Medium"/>
              <a:buNone/>
              <a:defRPr sz="4800" b="0" i="0" u="none" strike="noStrike" cap="none">
                <a:solidFill>
                  <a:srgbClr val="000000"/>
                </a:solidFill>
                <a:latin typeface="Fira Sans Extra Condensed Medium"/>
                <a:ea typeface="Fira Sans Extra Condensed Medium"/>
                <a:cs typeface="Fira Sans Extra Condensed Medium"/>
                <a:sym typeface="Fira Sans Extra Condensed Medium"/>
              </a:defRPr>
            </a:lvl9pPr>
          </a:lstStyle>
          <a:p>
            <a:r>
              <a:rPr lang="en-US" sz="3200" dirty="0" err="1" smtClean="0">
                <a:latin typeface="Arima Madurai ExtraBold" panose="00000900000000000000" pitchFamily="2" charset="0"/>
                <a:ea typeface="Roboto Medium" panose="02000000000000000000" pitchFamily="2" charset="0"/>
                <a:cs typeface="Arima Madurai ExtraBold" panose="00000900000000000000" pitchFamily="2" charset="0"/>
              </a:rPr>
              <a:t>Khái</a:t>
            </a:r>
            <a:r>
              <a:rPr lang="en-US" sz="3200" dirty="0" smtClean="0">
                <a:latin typeface="Arima Madurai ExtraBold" panose="00000900000000000000" pitchFamily="2" charset="0"/>
                <a:ea typeface="Roboto Medium" panose="02000000000000000000" pitchFamily="2" charset="0"/>
                <a:cs typeface="Arima Madurai ExtraBold" panose="00000900000000000000" pitchFamily="2" charset="0"/>
              </a:rPr>
              <a:t> </a:t>
            </a:r>
            <a:r>
              <a:rPr lang="en-US" sz="3200" dirty="0" err="1" smtClean="0">
                <a:latin typeface="Arima Madurai ExtraBold" panose="00000900000000000000" pitchFamily="2" charset="0"/>
                <a:ea typeface="Roboto Medium" panose="02000000000000000000" pitchFamily="2" charset="0"/>
                <a:cs typeface="Arima Madurai ExtraBold" panose="00000900000000000000" pitchFamily="2" charset="0"/>
              </a:rPr>
              <a:t>niệm</a:t>
            </a:r>
            <a:r>
              <a:rPr lang="en-US" sz="3200" dirty="0" smtClean="0">
                <a:latin typeface="Arima Madurai ExtraBold" panose="00000900000000000000" pitchFamily="2" charset="0"/>
                <a:ea typeface="Roboto Medium" panose="02000000000000000000" pitchFamily="2" charset="0"/>
                <a:cs typeface="Arima Madurai ExtraBold" panose="00000900000000000000" pitchFamily="2" charset="0"/>
              </a:rPr>
              <a:t> </a:t>
            </a:r>
            <a:r>
              <a:rPr lang="en-US" sz="3200" dirty="0" err="1" smtClean="0">
                <a:latin typeface="Arima Madurai ExtraBold" panose="00000900000000000000" pitchFamily="2" charset="0"/>
                <a:ea typeface="Roboto Medium" panose="02000000000000000000" pitchFamily="2" charset="0"/>
                <a:cs typeface="Arima Madurai ExtraBold" panose="00000900000000000000" pitchFamily="2" charset="0"/>
              </a:rPr>
              <a:t>về</a:t>
            </a:r>
            <a:r>
              <a:rPr lang="en-US" sz="3200" dirty="0" smtClean="0">
                <a:latin typeface="Arima Madurai ExtraBold" panose="00000900000000000000" pitchFamily="2" charset="0"/>
                <a:ea typeface="Roboto Medium" panose="02000000000000000000" pitchFamily="2" charset="0"/>
                <a:cs typeface="Arima Madurai ExtraBold" panose="00000900000000000000" pitchFamily="2" charset="0"/>
              </a:rPr>
              <a:t> </a:t>
            </a:r>
            <a:r>
              <a:rPr lang="en-US" sz="3200" dirty="0" err="1" smtClean="0">
                <a:latin typeface="Arima Madurai ExtraBold" panose="00000900000000000000" pitchFamily="2" charset="0"/>
                <a:ea typeface="Roboto Medium" panose="02000000000000000000" pitchFamily="2" charset="0"/>
                <a:cs typeface="Arima Madurai ExtraBold" panose="00000900000000000000" pitchFamily="2" charset="0"/>
              </a:rPr>
              <a:t>nợ</a:t>
            </a:r>
            <a:r>
              <a:rPr lang="en-US" sz="3200" dirty="0" smtClean="0">
                <a:latin typeface="Arima Madurai ExtraBold" panose="00000900000000000000" pitchFamily="2" charset="0"/>
                <a:ea typeface="Roboto Medium" panose="02000000000000000000" pitchFamily="2" charset="0"/>
                <a:cs typeface="Arima Madurai ExtraBold" panose="00000900000000000000" pitchFamily="2" charset="0"/>
              </a:rPr>
              <a:t> </a:t>
            </a:r>
            <a:r>
              <a:rPr lang="en-US" sz="3200" dirty="0" err="1" smtClean="0">
                <a:latin typeface="Arima Madurai ExtraBold" panose="00000900000000000000" pitchFamily="2" charset="0"/>
                <a:ea typeface="Roboto Medium" panose="02000000000000000000" pitchFamily="2" charset="0"/>
                <a:cs typeface="Arima Madurai ExtraBold" panose="00000900000000000000" pitchFamily="2" charset="0"/>
              </a:rPr>
              <a:t>nước</a:t>
            </a:r>
            <a:r>
              <a:rPr lang="en-US" sz="3200" dirty="0" smtClean="0">
                <a:latin typeface="Arima Madurai ExtraBold" panose="00000900000000000000" pitchFamily="2" charset="0"/>
                <a:ea typeface="Roboto Medium" panose="02000000000000000000" pitchFamily="2" charset="0"/>
                <a:cs typeface="Arima Madurai ExtraBold" panose="00000900000000000000" pitchFamily="2" charset="0"/>
              </a:rPr>
              <a:t> </a:t>
            </a:r>
            <a:r>
              <a:rPr lang="en-US" sz="3200" dirty="0" err="1" smtClean="0">
                <a:latin typeface="Arima Madurai ExtraBold" panose="00000900000000000000" pitchFamily="2" charset="0"/>
                <a:ea typeface="Roboto Medium" panose="02000000000000000000" pitchFamily="2" charset="0"/>
                <a:cs typeface="Arima Madurai ExtraBold" panose="00000900000000000000" pitchFamily="2" charset="0"/>
              </a:rPr>
              <a:t>ngoài</a:t>
            </a:r>
            <a:r>
              <a:rPr lang="vi-VN" sz="3200" dirty="0" smtClean="0">
                <a:latin typeface="Arima Madurai ExtraBold" panose="00000900000000000000" pitchFamily="2" charset="0"/>
                <a:ea typeface="Roboto Medium" panose="02000000000000000000" pitchFamily="2" charset="0"/>
                <a:cs typeface="Arima Madurai ExtraBold" panose="00000900000000000000" pitchFamily="2" charset="0"/>
              </a:rPr>
              <a:t> </a:t>
            </a:r>
            <a:endParaRPr lang="vi-VN" sz="3200" dirty="0">
              <a:latin typeface="Arima Madurai ExtraBold" panose="00000900000000000000" pitchFamily="2" charset="0"/>
              <a:ea typeface="Roboto Medium" panose="02000000000000000000" pitchFamily="2" charset="0"/>
              <a:cs typeface="Arima Madurai ExtraBold" panose="00000900000000000000" pitchFamily="2" charset="0"/>
            </a:endParaRPr>
          </a:p>
        </p:txBody>
      </p:sp>
      <p:sp>
        <p:nvSpPr>
          <p:cNvPr id="19" name="Google Shape;950;p42"/>
          <p:cNvSpPr/>
          <p:nvPr/>
        </p:nvSpPr>
        <p:spPr>
          <a:xfrm>
            <a:off x="229530" y="1481510"/>
            <a:ext cx="277800" cy="277800"/>
          </a:xfrm>
          <a:prstGeom prst="snip1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50;p42"/>
          <p:cNvSpPr/>
          <p:nvPr/>
        </p:nvSpPr>
        <p:spPr>
          <a:xfrm>
            <a:off x="892214" y="3315429"/>
            <a:ext cx="277800" cy="277800"/>
          </a:xfrm>
          <a:prstGeom prst="snip1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3989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7"/>
                                        </p:tgtEl>
                                        <p:attrNameLst>
                                          <p:attrName>style.visibility</p:attrName>
                                        </p:attrNameLst>
                                      </p:cBhvr>
                                      <p:to>
                                        <p:strVal val="visible"/>
                                      </p:to>
                                    </p:set>
                                    <p:anim calcmode="lin" valueType="num">
                                      <p:cBhvr>
                                        <p:cTn id="7" dur="500" fill="hold"/>
                                        <p:tgtEl>
                                          <p:spTgt spid="367"/>
                                        </p:tgtEl>
                                        <p:attrNameLst>
                                          <p:attrName>ppt_w</p:attrName>
                                        </p:attrNameLst>
                                      </p:cBhvr>
                                      <p:tavLst>
                                        <p:tav tm="0">
                                          <p:val>
                                            <p:fltVal val="0"/>
                                          </p:val>
                                        </p:tav>
                                        <p:tav tm="100000">
                                          <p:val>
                                            <p:strVal val="#ppt_w"/>
                                          </p:val>
                                        </p:tav>
                                      </p:tavLst>
                                    </p:anim>
                                    <p:anim calcmode="lin" valueType="num">
                                      <p:cBhvr>
                                        <p:cTn id="8" dur="500" fill="hold"/>
                                        <p:tgtEl>
                                          <p:spTgt spid="367"/>
                                        </p:tgtEl>
                                        <p:attrNameLst>
                                          <p:attrName>ppt_h</p:attrName>
                                        </p:attrNameLst>
                                      </p:cBhvr>
                                      <p:tavLst>
                                        <p:tav tm="0">
                                          <p:val>
                                            <p:fltVal val="0"/>
                                          </p:val>
                                        </p:tav>
                                        <p:tav tm="100000">
                                          <p:val>
                                            <p:strVal val="#ppt_h"/>
                                          </p:val>
                                        </p:tav>
                                      </p:tavLst>
                                    </p:anim>
                                    <p:animEffect transition="in" filter="fade">
                                      <p:cBhvr>
                                        <p:cTn id="9" dur="500"/>
                                        <p:tgtEl>
                                          <p:spTgt spid="36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75"/>
                                        </p:tgtEl>
                                        <p:attrNameLst>
                                          <p:attrName>style.visibility</p:attrName>
                                        </p:attrNameLst>
                                      </p:cBhvr>
                                      <p:to>
                                        <p:strVal val="visible"/>
                                      </p:to>
                                    </p:set>
                                    <p:anim calcmode="lin" valueType="num">
                                      <p:cBhvr>
                                        <p:cTn id="19" dur="500" fill="hold"/>
                                        <p:tgtEl>
                                          <p:spTgt spid="375"/>
                                        </p:tgtEl>
                                        <p:attrNameLst>
                                          <p:attrName>ppt_w</p:attrName>
                                        </p:attrNameLst>
                                      </p:cBhvr>
                                      <p:tavLst>
                                        <p:tav tm="0">
                                          <p:val>
                                            <p:fltVal val="0"/>
                                          </p:val>
                                        </p:tav>
                                        <p:tav tm="100000">
                                          <p:val>
                                            <p:strVal val="#ppt_w"/>
                                          </p:val>
                                        </p:tav>
                                      </p:tavLst>
                                    </p:anim>
                                    <p:anim calcmode="lin" valueType="num">
                                      <p:cBhvr>
                                        <p:cTn id="20" dur="500" fill="hold"/>
                                        <p:tgtEl>
                                          <p:spTgt spid="375"/>
                                        </p:tgtEl>
                                        <p:attrNameLst>
                                          <p:attrName>ppt_h</p:attrName>
                                        </p:attrNameLst>
                                      </p:cBhvr>
                                      <p:tavLst>
                                        <p:tav tm="0">
                                          <p:val>
                                            <p:fltVal val="0"/>
                                          </p:val>
                                        </p:tav>
                                        <p:tav tm="100000">
                                          <p:val>
                                            <p:strVal val="#ppt_h"/>
                                          </p:val>
                                        </p:tav>
                                      </p:tavLst>
                                    </p:anim>
                                    <p:animEffect transition="in" filter="fade">
                                      <p:cBhvr>
                                        <p:cTn id="21" dur="500"/>
                                        <p:tgtEl>
                                          <p:spTgt spid="375"/>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 grpId="0"/>
      <p:bldP spid="375" grpId="0"/>
      <p:bldP spid="19"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047"/>
        <p:cNvGrpSpPr/>
        <p:nvPr/>
      </p:nvGrpSpPr>
      <p:grpSpPr>
        <a:xfrm>
          <a:off x="0" y="0"/>
          <a:ext cx="0" cy="0"/>
          <a:chOff x="0" y="0"/>
          <a:chExt cx="0" cy="0"/>
        </a:xfrm>
      </p:grpSpPr>
      <p:sp>
        <p:nvSpPr>
          <p:cNvPr id="5" name="Rounded Rectangle 4"/>
          <p:cNvSpPr/>
          <p:nvPr/>
        </p:nvSpPr>
        <p:spPr>
          <a:xfrm>
            <a:off x="1369491" y="4131371"/>
            <a:ext cx="3819197" cy="664430"/>
          </a:xfrm>
          <a:prstGeom prst="roundRect">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1380233" y="3077435"/>
            <a:ext cx="4230090" cy="687319"/>
          </a:xfrm>
          <a:prstGeom prst="roundRect">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ounded Rectangle 2"/>
          <p:cNvSpPr/>
          <p:nvPr/>
        </p:nvSpPr>
        <p:spPr>
          <a:xfrm>
            <a:off x="1369491" y="2030460"/>
            <a:ext cx="4755519" cy="679120"/>
          </a:xfrm>
          <a:prstGeom prst="roundRect">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p:cNvSpPr/>
          <p:nvPr/>
        </p:nvSpPr>
        <p:spPr>
          <a:xfrm>
            <a:off x="1369491" y="972441"/>
            <a:ext cx="4361458" cy="710895"/>
          </a:xfrm>
          <a:prstGeom prst="roundRect">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Google Shape;1048;p45"/>
          <p:cNvSpPr txBox="1">
            <a:spLocks noGrp="1"/>
          </p:cNvSpPr>
          <p:nvPr>
            <p:ph type="ctrTitle"/>
          </p:nvPr>
        </p:nvSpPr>
        <p:spPr>
          <a:xfrm>
            <a:off x="2019301" y="198812"/>
            <a:ext cx="5753100" cy="658060"/>
          </a:xfrm>
          <a:prstGeom prst="rect">
            <a:avLst/>
          </a:prstGeom>
        </p:spPr>
        <p:txBody>
          <a:bodyPr spcFirstLastPara="1" wrap="square" lIns="91425" tIns="91425" rIns="91425" bIns="91425" anchor="t" anchorCtr="0">
            <a:noAutofit/>
          </a:bodyPr>
          <a:lstStyle/>
          <a:p>
            <a:pPr lvl="0"/>
            <a:r>
              <a:rPr lang="vi-VN" sz="3200" u="sng" dirty="0" smtClean="0">
                <a:solidFill>
                  <a:schemeClr val="accent1"/>
                </a:solidFill>
                <a:latin typeface="Arima Madurai ExtraBold" panose="00000900000000000000" pitchFamily="2" charset="0"/>
                <a:cs typeface="Arima Madurai ExtraBold" panose="00000900000000000000" pitchFamily="2" charset="0"/>
              </a:rPr>
              <a:t>P</a:t>
            </a:r>
            <a:r>
              <a:rPr lang="en-US" sz="3200" u="sng" dirty="0" smtClean="0">
                <a:solidFill>
                  <a:schemeClr val="accent1"/>
                </a:solidFill>
                <a:latin typeface="Arima Madurai ExtraBold" panose="00000900000000000000" pitchFamily="2" charset="0"/>
                <a:cs typeface="Arima Madurai ExtraBold" panose="00000900000000000000" pitchFamily="2" charset="0"/>
              </a:rPr>
              <a:t>HÂN LOẠI NỢ NƯỚC NGOÀI</a:t>
            </a:r>
            <a:endParaRPr lang="vi-VN" sz="3200" u="sng" dirty="0">
              <a:solidFill>
                <a:schemeClr val="accent1"/>
              </a:solidFill>
              <a:latin typeface="Arima Madurai ExtraBold" panose="00000900000000000000" pitchFamily="2" charset="0"/>
              <a:cs typeface="Arima Madurai ExtraBold" panose="00000900000000000000" pitchFamily="2" charset="0"/>
            </a:endParaRPr>
          </a:p>
        </p:txBody>
      </p:sp>
      <p:sp>
        <p:nvSpPr>
          <p:cNvPr id="1068" name="Google Shape;1068;p45"/>
          <p:cNvSpPr/>
          <p:nvPr/>
        </p:nvSpPr>
        <p:spPr>
          <a:xfrm>
            <a:off x="582857" y="2236714"/>
            <a:ext cx="276300" cy="2763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45"/>
          <p:cNvSpPr/>
          <p:nvPr/>
        </p:nvSpPr>
        <p:spPr>
          <a:xfrm>
            <a:off x="582857" y="1210596"/>
            <a:ext cx="276300" cy="276300"/>
          </a:xfrm>
          <a:prstGeom prst="rect">
            <a:avLst/>
          </a:pr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45"/>
          <p:cNvSpPr/>
          <p:nvPr/>
        </p:nvSpPr>
        <p:spPr>
          <a:xfrm>
            <a:off x="582857" y="4329176"/>
            <a:ext cx="276300" cy="276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45"/>
          <p:cNvSpPr/>
          <p:nvPr/>
        </p:nvSpPr>
        <p:spPr>
          <a:xfrm>
            <a:off x="572224" y="3282945"/>
            <a:ext cx="276300" cy="2763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45"/>
          <p:cNvSpPr txBox="1">
            <a:spLocks noGrp="1"/>
          </p:cNvSpPr>
          <p:nvPr>
            <p:ph type="ctrTitle" idx="4294967295"/>
          </p:nvPr>
        </p:nvSpPr>
        <p:spPr>
          <a:xfrm>
            <a:off x="1550686" y="2131490"/>
            <a:ext cx="4574324" cy="470100"/>
          </a:xfrm>
          <a:prstGeom prst="rect">
            <a:avLst/>
          </a:prstGeom>
        </p:spPr>
        <p:txBody>
          <a:bodyPr spcFirstLastPara="1" wrap="square" lIns="91425" tIns="91425" rIns="91425" bIns="91425" anchor="b" anchorCtr="0">
            <a:noAutofit/>
          </a:bodyPr>
          <a:lstStyle/>
          <a:p>
            <a:r>
              <a:rPr lang="en-US" sz="1800" dirty="0" err="1">
                <a:solidFill>
                  <a:srgbClr val="FFFFFF"/>
                </a:solidFill>
                <a:latin typeface="Oswald Medium" pitchFamily="2" charset="0"/>
              </a:rPr>
              <a:t>Phân</a:t>
            </a:r>
            <a:r>
              <a:rPr lang="en-US" sz="1800" dirty="0">
                <a:solidFill>
                  <a:srgbClr val="FFFFFF"/>
                </a:solidFill>
                <a:latin typeface="Oswald Medium" pitchFamily="2" charset="0"/>
              </a:rPr>
              <a:t> </a:t>
            </a:r>
            <a:r>
              <a:rPr lang="en-US" sz="1800" dirty="0" err="1">
                <a:solidFill>
                  <a:srgbClr val="FFFFFF"/>
                </a:solidFill>
                <a:latin typeface="Oswald Medium" pitchFamily="2" charset="0"/>
              </a:rPr>
              <a:t>loại</a:t>
            </a:r>
            <a:r>
              <a:rPr lang="en-US" sz="1800" dirty="0">
                <a:solidFill>
                  <a:srgbClr val="FFFFFF"/>
                </a:solidFill>
                <a:latin typeface="Oswald Medium" pitchFamily="2" charset="0"/>
              </a:rPr>
              <a:t> </a:t>
            </a:r>
            <a:r>
              <a:rPr lang="en-US" sz="1800" dirty="0" err="1">
                <a:solidFill>
                  <a:srgbClr val="FFFFFF"/>
                </a:solidFill>
                <a:latin typeface="Oswald Medium" pitchFamily="2" charset="0"/>
              </a:rPr>
              <a:t>nợ</a:t>
            </a:r>
            <a:r>
              <a:rPr lang="en-US" sz="1800" dirty="0">
                <a:solidFill>
                  <a:srgbClr val="FFFFFF"/>
                </a:solidFill>
                <a:latin typeface="Oswald Medium" pitchFamily="2" charset="0"/>
              </a:rPr>
              <a:t> </a:t>
            </a:r>
            <a:r>
              <a:rPr lang="en-US" sz="1800" dirty="0" err="1">
                <a:solidFill>
                  <a:srgbClr val="FFFFFF"/>
                </a:solidFill>
                <a:latin typeface="Oswald Medium" pitchFamily="2" charset="0"/>
              </a:rPr>
              <a:t>nước</a:t>
            </a:r>
            <a:r>
              <a:rPr lang="en-US" sz="1800" dirty="0">
                <a:solidFill>
                  <a:srgbClr val="FFFFFF"/>
                </a:solidFill>
                <a:latin typeface="Oswald Medium" pitchFamily="2" charset="0"/>
              </a:rPr>
              <a:t> </a:t>
            </a:r>
            <a:r>
              <a:rPr lang="en-US" sz="1800" dirty="0" err="1">
                <a:solidFill>
                  <a:srgbClr val="FFFFFF"/>
                </a:solidFill>
                <a:latin typeface="Oswald Medium" pitchFamily="2" charset="0"/>
              </a:rPr>
              <a:t>ngoài</a:t>
            </a:r>
            <a:r>
              <a:rPr lang="en-US" sz="1800" dirty="0">
                <a:solidFill>
                  <a:srgbClr val="FFFFFF"/>
                </a:solidFill>
                <a:latin typeface="Oswald Medium" pitchFamily="2" charset="0"/>
              </a:rPr>
              <a:t> </a:t>
            </a:r>
            <a:r>
              <a:rPr lang="en-US" sz="1800" dirty="0" err="1">
                <a:solidFill>
                  <a:srgbClr val="FFFFFF"/>
                </a:solidFill>
                <a:latin typeface="Oswald Medium" pitchFamily="2" charset="0"/>
              </a:rPr>
              <a:t>theo</a:t>
            </a:r>
            <a:r>
              <a:rPr lang="en-US" sz="1800" dirty="0">
                <a:solidFill>
                  <a:srgbClr val="FFFFFF"/>
                </a:solidFill>
                <a:latin typeface="Oswald Medium" pitchFamily="2" charset="0"/>
              </a:rPr>
              <a:t> </a:t>
            </a:r>
            <a:r>
              <a:rPr lang="en-US" sz="1800" dirty="0" err="1">
                <a:solidFill>
                  <a:srgbClr val="FFFFFF"/>
                </a:solidFill>
                <a:latin typeface="Oswald Medium" pitchFamily="2" charset="0"/>
              </a:rPr>
              <a:t>chủ</a:t>
            </a:r>
            <a:r>
              <a:rPr lang="en-US" sz="1800" dirty="0">
                <a:solidFill>
                  <a:srgbClr val="FFFFFF"/>
                </a:solidFill>
                <a:latin typeface="Oswald Medium" pitchFamily="2" charset="0"/>
              </a:rPr>
              <a:t> </a:t>
            </a:r>
            <a:r>
              <a:rPr lang="en-US" sz="1800" dirty="0" err="1">
                <a:solidFill>
                  <a:srgbClr val="FFFFFF"/>
                </a:solidFill>
                <a:latin typeface="Oswald Medium" pitchFamily="2" charset="0"/>
              </a:rPr>
              <a:t>thể</a:t>
            </a:r>
            <a:r>
              <a:rPr lang="en-US" sz="1800" dirty="0">
                <a:solidFill>
                  <a:srgbClr val="FFFFFF"/>
                </a:solidFill>
                <a:latin typeface="Oswald Medium" pitchFamily="2" charset="0"/>
              </a:rPr>
              <a:t> </a:t>
            </a:r>
            <a:r>
              <a:rPr lang="en-US" sz="1800" dirty="0" err="1">
                <a:solidFill>
                  <a:srgbClr val="FFFFFF"/>
                </a:solidFill>
                <a:latin typeface="Oswald Medium" pitchFamily="2" charset="0"/>
              </a:rPr>
              <a:t>cho</a:t>
            </a:r>
            <a:r>
              <a:rPr lang="en-US" sz="1800" dirty="0">
                <a:solidFill>
                  <a:srgbClr val="FFFFFF"/>
                </a:solidFill>
                <a:latin typeface="Oswald Medium" pitchFamily="2" charset="0"/>
              </a:rPr>
              <a:t> </a:t>
            </a:r>
            <a:r>
              <a:rPr lang="en-US" sz="1800" dirty="0" err="1">
                <a:solidFill>
                  <a:srgbClr val="FFFFFF"/>
                </a:solidFill>
                <a:latin typeface="Oswald Medium" pitchFamily="2" charset="0"/>
              </a:rPr>
              <a:t>vay</a:t>
            </a:r>
            <a:r>
              <a:rPr lang="en-US" sz="1800" dirty="0">
                <a:solidFill>
                  <a:srgbClr val="FFFFFF"/>
                </a:solidFill>
                <a:latin typeface="Oswald Medium" pitchFamily="2" charset="0"/>
              </a:rPr>
              <a:t> </a:t>
            </a:r>
            <a:r>
              <a:rPr lang="en-US" sz="1800" dirty="0" err="1">
                <a:solidFill>
                  <a:srgbClr val="FFFFFF"/>
                </a:solidFill>
                <a:latin typeface="Oswald Medium" pitchFamily="2" charset="0"/>
              </a:rPr>
              <a:t>nợ</a:t>
            </a:r>
            <a:endParaRPr lang="en-US" sz="1800" dirty="0">
              <a:solidFill>
                <a:srgbClr val="FFFFFF"/>
              </a:solidFill>
              <a:latin typeface="Oswald Medium" pitchFamily="2" charset="0"/>
            </a:endParaRPr>
          </a:p>
        </p:txBody>
      </p:sp>
      <p:sp>
        <p:nvSpPr>
          <p:cNvPr id="1077" name="Google Shape;1077;p45"/>
          <p:cNvSpPr txBox="1">
            <a:spLocks noGrp="1"/>
          </p:cNvSpPr>
          <p:nvPr>
            <p:ph type="ctrTitle" idx="4294967295"/>
          </p:nvPr>
        </p:nvSpPr>
        <p:spPr>
          <a:xfrm>
            <a:off x="1550686" y="1071926"/>
            <a:ext cx="4032374" cy="470100"/>
          </a:xfrm>
          <a:prstGeom prst="rect">
            <a:avLst/>
          </a:prstGeom>
        </p:spPr>
        <p:txBody>
          <a:bodyPr spcFirstLastPara="1" wrap="square" lIns="91425" tIns="91425" rIns="91425" bIns="91425" anchor="b" anchorCtr="0">
            <a:noAutofit/>
          </a:bodyPr>
          <a:lstStyle/>
          <a:p>
            <a:r>
              <a:rPr lang="en-US" sz="1800" dirty="0" err="1">
                <a:solidFill>
                  <a:srgbClr val="FFFFFF"/>
                </a:solidFill>
                <a:latin typeface="Oswald Medium" pitchFamily="2" charset="0"/>
              </a:rPr>
              <a:t>Phân</a:t>
            </a:r>
            <a:r>
              <a:rPr lang="en-US" sz="1800" dirty="0">
                <a:solidFill>
                  <a:srgbClr val="FFFFFF"/>
                </a:solidFill>
                <a:latin typeface="Oswald Medium" pitchFamily="2" charset="0"/>
              </a:rPr>
              <a:t> </a:t>
            </a:r>
            <a:r>
              <a:rPr lang="en-US" sz="1800" dirty="0" err="1">
                <a:solidFill>
                  <a:srgbClr val="FFFFFF"/>
                </a:solidFill>
                <a:latin typeface="Oswald Medium" pitchFamily="2" charset="0"/>
              </a:rPr>
              <a:t>loại</a:t>
            </a:r>
            <a:r>
              <a:rPr lang="en-US" sz="1800" dirty="0">
                <a:solidFill>
                  <a:srgbClr val="FFFFFF"/>
                </a:solidFill>
                <a:latin typeface="Oswald Medium" pitchFamily="2" charset="0"/>
              </a:rPr>
              <a:t> </a:t>
            </a:r>
            <a:r>
              <a:rPr lang="en-US" sz="1800" dirty="0" err="1">
                <a:solidFill>
                  <a:srgbClr val="FFFFFF"/>
                </a:solidFill>
                <a:latin typeface="Oswald Medium" pitchFamily="2" charset="0"/>
              </a:rPr>
              <a:t>nợ</a:t>
            </a:r>
            <a:r>
              <a:rPr lang="en-US" sz="1800" dirty="0">
                <a:solidFill>
                  <a:srgbClr val="FFFFFF"/>
                </a:solidFill>
                <a:latin typeface="Oswald Medium" pitchFamily="2" charset="0"/>
              </a:rPr>
              <a:t> </a:t>
            </a:r>
            <a:r>
              <a:rPr lang="en-US" sz="1800" dirty="0" err="1">
                <a:solidFill>
                  <a:srgbClr val="FFFFFF"/>
                </a:solidFill>
                <a:latin typeface="Oswald Medium" pitchFamily="2" charset="0"/>
              </a:rPr>
              <a:t>nước</a:t>
            </a:r>
            <a:r>
              <a:rPr lang="en-US" sz="1800" dirty="0">
                <a:solidFill>
                  <a:srgbClr val="FFFFFF"/>
                </a:solidFill>
                <a:latin typeface="Oswald Medium" pitchFamily="2" charset="0"/>
              </a:rPr>
              <a:t> </a:t>
            </a:r>
            <a:r>
              <a:rPr lang="en-US" sz="1800" dirty="0" err="1">
                <a:solidFill>
                  <a:srgbClr val="FFFFFF"/>
                </a:solidFill>
                <a:latin typeface="Oswald Medium" pitchFamily="2" charset="0"/>
              </a:rPr>
              <a:t>ngoài</a:t>
            </a:r>
            <a:r>
              <a:rPr lang="en-US" sz="1800" dirty="0">
                <a:solidFill>
                  <a:srgbClr val="FFFFFF"/>
                </a:solidFill>
                <a:latin typeface="Oswald Medium" pitchFamily="2" charset="0"/>
              </a:rPr>
              <a:t> </a:t>
            </a:r>
            <a:r>
              <a:rPr lang="en-US" sz="1800" dirty="0" err="1">
                <a:solidFill>
                  <a:srgbClr val="FFFFFF"/>
                </a:solidFill>
                <a:latin typeface="Oswald Medium" pitchFamily="2" charset="0"/>
              </a:rPr>
              <a:t>theo</a:t>
            </a:r>
            <a:r>
              <a:rPr lang="en-US" sz="1800" dirty="0">
                <a:solidFill>
                  <a:srgbClr val="FFFFFF"/>
                </a:solidFill>
                <a:latin typeface="Oswald Medium" pitchFamily="2" charset="0"/>
              </a:rPr>
              <a:t> </a:t>
            </a:r>
            <a:r>
              <a:rPr lang="en-US" sz="1800" dirty="0" err="1">
                <a:solidFill>
                  <a:srgbClr val="FFFFFF"/>
                </a:solidFill>
                <a:latin typeface="Oswald Medium" pitchFamily="2" charset="0"/>
              </a:rPr>
              <a:t>chủ</a:t>
            </a:r>
            <a:r>
              <a:rPr lang="en-US" sz="1800" dirty="0">
                <a:solidFill>
                  <a:srgbClr val="FFFFFF"/>
                </a:solidFill>
                <a:latin typeface="Oswald Medium" pitchFamily="2" charset="0"/>
              </a:rPr>
              <a:t> </a:t>
            </a:r>
            <a:r>
              <a:rPr lang="en-US" sz="1800" dirty="0" err="1">
                <a:solidFill>
                  <a:srgbClr val="FFFFFF"/>
                </a:solidFill>
                <a:latin typeface="Oswald Medium" pitchFamily="2" charset="0"/>
              </a:rPr>
              <a:t>thể</a:t>
            </a:r>
            <a:r>
              <a:rPr lang="en-US" sz="1800" dirty="0">
                <a:solidFill>
                  <a:srgbClr val="FFFFFF"/>
                </a:solidFill>
                <a:latin typeface="Oswald Medium" pitchFamily="2" charset="0"/>
              </a:rPr>
              <a:t> </a:t>
            </a:r>
            <a:r>
              <a:rPr lang="en-US" sz="1800" dirty="0" err="1">
                <a:solidFill>
                  <a:srgbClr val="FFFFFF"/>
                </a:solidFill>
                <a:latin typeface="Oswald Medium" pitchFamily="2" charset="0"/>
              </a:rPr>
              <a:t>đi</a:t>
            </a:r>
            <a:r>
              <a:rPr lang="en-US" sz="1800" dirty="0">
                <a:solidFill>
                  <a:srgbClr val="FFFFFF"/>
                </a:solidFill>
                <a:latin typeface="Oswald Medium" pitchFamily="2" charset="0"/>
              </a:rPr>
              <a:t> </a:t>
            </a:r>
            <a:r>
              <a:rPr lang="en-US" sz="1800" dirty="0" err="1">
                <a:solidFill>
                  <a:srgbClr val="FFFFFF"/>
                </a:solidFill>
                <a:latin typeface="Oswald Medium" pitchFamily="2" charset="0"/>
              </a:rPr>
              <a:t>vay</a:t>
            </a:r>
            <a:endParaRPr lang="en-US" sz="1800" dirty="0">
              <a:solidFill>
                <a:srgbClr val="FFFFFF"/>
              </a:solidFill>
              <a:latin typeface="Oswald Medium" pitchFamily="2" charset="0"/>
            </a:endParaRPr>
          </a:p>
        </p:txBody>
      </p:sp>
      <p:sp>
        <p:nvSpPr>
          <p:cNvPr id="1078" name="Google Shape;1078;p45"/>
          <p:cNvSpPr txBox="1">
            <a:spLocks noGrp="1"/>
          </p:cNvSpPr>
          <p:nvPr>
            <p:ph type="ctrTitle" idx="4294967295"/>
          </p:nvPr>
        </p:nvSpPr>
        <p:spPr>
          <a:xfrm>
            <a:off x="1550686" y="4228536"/>
            <a:ext cx="3742219" cy="470100"/>
          </a:xfrm>
          <a:prstGeom prst="rect">
            <a:avLst/>
          </a:prstGeom>
        </p:spPr>
        <p:txBody>
          <a:bodyPr spcFirstLastPara="1" wrap="square" lIns="91425" tIns="91425" rIns="91425" bIns="91425" anchor="ctr" anchorCtr="0">
            <a:noAutofit/>
          </a:bodyPr>
          <a:lstStyle/>
          <a:p>
            <a:r>
              <a:rPr lang="en-US" sz="1800" dirty="0" err="1">
                <a:solidFill>
                  <a:srgbClr val="FFFFFF"/>
                </a:solidFill>
                <a:latin typeface="Oswald Medium" pitchFamily="2" charset="0"/>
              </a:rPr>
              <a:t>Phân</a:t>
            </a:r>
            <a:r>
              <a:rPr lang="en-US" sz="1800" dirty="0">
                <a:solidFill>
                  <a:srgbClr val="FFFFFF"/>
                </a:solidFill>
                <a:latin typeface="Oswald Medium" pitchFamily="2" charset="0"/>
              </a:rPr>
              <a:t> </a:t>
            </a:r>
            <a:r>
              <a:rPr lang="en-US" sz="1800" dirty="0" err="1">
                <a:solidFill>
                  <a:srgbClr val="FFFFFF"/>
                </a:solidFill>
                <a:latin typeface="Oswald Medium" pitchFamily="2" charset="0"/>
              </a:rPr>
              <a:t>loại</a:t>
            </a:r>
            <a:r>
              <a:rPr lang="en-US" sz="1800" dirty="0">
                <a:solidFill>
                  <a:srgbClr val="FFFFFF"/>
                </a:solidFill>
                <a:latin typeface="Oswald Medium" pitchFamily="2" charset="0"/>
              </a:rPr>
              <a:t> </a:t>
            </a:r>
            <a:r>
              <a:rPr lang="en-US" sz="1800" dirty="0" err="1">
                <a:solidFill>
                  <a:srgbClr val="FFFFFF"/>
                </a:solidFill>
                <a:latin typeface="Oswald Medium" pitchFamily="2" charset="0"/>
              </a:rPr>
              <a:t>nợ</a:t>
            </a:r>
            <a:r>
              <a:rPr lang="en-US" sz="1800" dirty="0">
                <a:solidFill>
                  <a:srgbClr val="FFFFFF"/>
                </a:solidFill>
                <a:latin typeface="Oswald Medium" pitchFamily="2" charset="0"/>
              </a:rPr>
              <a:t> </a:t>
            </a:r>
            <a:r>
              <a:rPr lang="en-US" sz="1800" dirty="0" err="1">
                <a:solidFill>
                  <a:srgbClr val="FFFFFF"/>
                </a:solidFill>
                <a:latin typeface="Oswald Medium" pitchFamily="2" charset="0"/>
              </a:rPr>
              <a:t>nước</a:t>
            </a:r>
            <a:r>
              <a:rPr lang="en-US" sz="1800" dirty="0">
                <a:solidFill>
                  <a:srgbClr val="FFFFFF"/>
                </a:solidFill>
                <a:latin typeface="Oswald Medium" pitchFamily="2" charset="0"/>
              </a:rPr>
              <a:t> </a:t>
            </a:r>
            <a:r>
              <a:rPr lang="en-US" sz="1800" dirty="0" err="1">
                <a:solidFill>
                  <a:srgbClr val="FFFFFF"/>
                </a:solidFill>
                <a:latin typeface="Oswald Medium" pitchFamily="2" charset="0"/>
              </a:rPr>
              <a:t>ngoài</a:t>
            </a:r>
            <a:r>
              <a:rPr lang="en-US" sz="1800" dirty="0">
                <a:solidFill>
                  <a:srgbClr val="FFFFFF"/>
                </a:solidFill>
                <a:latin typeface="Oswald Medium" pitchFamily="2" charset="0"/>
              </a:rPr>
              <a:t> </a:t>
            </a:r>
            <a:r>
              <a:rPr lang="en-US" sz="1800" dirty="0" err="1">
                <a:solidFill>
                  <a:srgbClr val="FFFFFF"/>
                </a:solidFill>
                <a:latin typeface="Oswald Medium" pitchFamily="2" charset="0"/>
              </a:rPr>
              <a:t>theo</a:t>
            </a:r>
            <a:r>
              <a:rPr lang="en-US" sz="1800" dirty="0">
                <a:solidFill>
                  <a:srgbClr val="FFFFFF"/>
                </a:solidFill>
                <a:latin typeface="Oswald Medium" pitchFamily="2" charset="0"/>
              </a:rPr>
              <a:t> </a:t>
            </a:r>
            <a:r>
              <a:rPr lang="en-US" sz="1800" dirty="0" err="1">
                <a:solidFill>
                  <a:srgbClr val="FFFFFF"/>
                </a:solidFill>
                <a:latin typeface="Oswald Medium" pitchFamily="2" charset="0"/>
              </a:rPr>
              <a:t>lãi</a:t>
            </a:r>
            <a:r>
              <a:rPr lang="en-US" sz="1800" dirty="0">
                <a:solidFill>
                  <a:srgbClr val="FFFFFF"/>
                </a:solidFill>
                <a:latin typeface="Oswald Medium" pitchFamily="2" charset="0"/>
              </a:rPr>
              <a:t> </a:t>
            </a:r>
            <a:r>
              <a:rPr lang="en-US" sz="1800" dirty="0" err="1">
                <a:solidFill>
                  <a:srgbClr val="FFFFFF"/>
                </a:solidFill>
                <a:latin typeface="Oswald Medium" pitchFamily="2" charset="0"/>
              </a:rPr>
              <a:t>suất</a:t>
            </a:r>
            <a:endParaRPr lang="en-US" sz="1800" dirty="0">
              <a:solidFill>
                <a:srgbClr val="FFFFFF"/>
              </a:solidFill>
              <a:latin typeface="Oswald Medium" pitchFamily="2" charset="0"/>
            </a:endParaRPr>
          </a:p>
        </p:txBody>
      </p:sp>
      <p:sp>
        <p:nvSpPr>
          <p:cNvPr id="1079" name="Google Shape;1079;p45"/>
          <p:cNvSpPr txBox="1">
            <a:spLocks noGrp="1"/>
          </p:cNvSpPr>
          <p:nvPr>
            <p:ph type="ctrTitle" idx="4294967295"/>
          </p:nvPr>
        </p:nvSpPr>
        <p:spPr>
          <a:xfrm>
            <a:off x="1550686" y="3186044"/>
            <a:ext cx="3866446" cy="470100"/>
          </a:xfrm>
          <a:prstGeom prst="rect">
            <a:avLst/>
          </a:prstGeom>
        </p:spPr>
        <p:txBody>
          <a:bodyPr spcFirstLastPara="1" wrap="square" lIns="91425" tIns="91425" rIns="91425" bIns="91425" anchor="ctr" anchorCtr="0">
            <a:noAutofit/>
          </a:bodyPr>
          <a:lstStyle/>
          <a:p>
            <a:r>
              <a:rPr lang="en-US" sz="1800" dirty="0" err="1">
                <a:solidFill>
                  <a:srgbClr val="FFFFFF"/>
                </a:solidFill>
                <a:latin typeface="Oswald Medium" pitchFamily="2" charset="0"/>
              </a:rPr>
              <a:t>Phân</a:t>
            </a:r>
            <a:r>
              <a:rPr lang="en-US" sz="1800" dirty="0">
                <a:solidFill>
                  <a:srgbClr val="FFFFFF"/>
                </a:solidFill>
                <a:latin typeface="Oswald Medium" pitchFamily="2" charset="0"/>
              </a:rPr>
              <a:t> </a:t>
            </a:r>
            <a:r>
              <a:rPr lang="en-US" sz="1800" dirty="0" err="1">
                <a:solidFill>
                  <a:srgbClr val="FFFFFF"/>
                </a:solidFill>
                <a:latin typeface="Oswald Medium" pitchFamily="2" charset="0"/>
              </a:rPr>
              <a:t>loại</a:t>
            </a:r>
            <a:r>
              <a:rPr lang="en-US" sz="1800" dirty="0">
                <a:solidFill>
                  <a:srgbClr val="FFFFFF"/>
                </a:solidFill>
                <a:latin typeface="Oswald Medium" pitchFamily="2" charset="0"/>
              </a:rPr>
              <a:t> </a:t>
            </a:r>
            <a:r>
              <a:rPr lang="en-US" sz="1800" dirty="0" err="1">
                <a:solidFill>
                  <a:srgbClr val="FFFFFF"/>
                </a:solidFill>
                <a:latin typeface="Oswald Medium" pitchFamily="2" charset="0"/>
              </a:rPr>
              <a:t>nợ</a:t>
            </a:r>
            <a:r>
              <a:rPr lang="en-US" sz="1800" dirty="0">
                <a:solidFill>
                  <a:srgbClr val="FFFFFF"/>
                </a:solidFill>
                <a:latin typeface="Oswald Medium" pitchFamily="2" charset="0"/>
              </a:rPr>
              <a:t> </a:t>
            </a:r>
            <a:r>
              <a:rPr lang="en-US" sz="1800" dirty="0" err="1">
                <a:solidFill>
                  <a:srgbClr val="FFFFFF"/>
                </a:solidFill>
                <a:latin typeface="Oswald Medium" pitchFamily="2" charset="0"/>
              </a:rPr>
              <a:t>nước</a:t>
            </a:r>
            <a:r>
              <a:rPr lang="en-US" sz="1800" dirty="0">
                <a:solidFill>
                  <a:srgbClr val="FFFFFF"/>
                </a:solidFill>
                <a:latin typeface="Oswald Medium" pitchFamily="2" charset="0"/>
              </a:rPr>
              <a:t> </a:t>
            </a:r>
            <a:r>
              <a:rPr lang="en-US" sz="1800" dirty="0" err="1">
                <a:solidFill>
                  <a:srgbClr val="FFFFFF"/>
                </a:solidFill>
                <a:latin typeface="Oswald Medium" pitchFamily="2" charset="0"/>
              </a:rPr>
              <a:t>ngoài</a:t>
            </a:r>
            <a:r>
              <a:rPr lang="en-US" sz="1800" dirty="0">
                <a:solidFill>
                  <a:srgbClr val="FFFFFF"/>
                </a:solidFill>
                <a:latin typeface="Oswald Medium" pitchFamily="2" charset="0"/>
              </a:rPr>
              <a:t> </a:t>
            </a:r>
            <a:r>
              <a:rPr lang="en-US" sz="1800" dirty="0" err="1">
                <a:solidFill>
                  <a:srgbClr val="FFFFFF"/>
                </a:solidFill>
                <a:latin typeface="Oswald Medium" pitchFamily="2" charset="0"/>
              </a:rPr>
              <a:t>theo</a:t>
            </a:r>
            <a:r>
              <a:rPr lang="en-US" sz="1800" dirty="0">
                <a:solidFill>
                  <a:srgbClr val="FFFFFF"/>
                </a:solidFill>
                <a:latin typeface="Oswald Medium" pitchFamily="2" charset="0"/>
              </a:rPr>
              <a:t> </a:t>
            </a:r>
            <a:r>
              <a:rPr lang="en-US" sz="1800" dirty="0" err="1">
                <a:solidFill>
                  <a:srgbClr val="FFFFFF"/>
                </a:solidFill>
                <a:latin typeface="Oswald Medium" pitchFamily="2" charset="0"/>
              </a:rPr>
              <a:t>thời</a:t>
            </a:r>
            <a:r>
              <a:rPr lang="en-US" sz="1800" dirty="0">
                <a:solidFill>
                  <a:srgbClr val="FFFFFF"/>
                </a:solidFill>
                <a:latin typeface="Oswald Medium" pitchFamily="2" charset="0"/>
              </a:rPr>
              <a:t> </a:t>
            </a:r>
            <a:r>
              <a:rPr lang="en-US" sz="1800" dirty="0" err="1">
                <a:solidFill>
                  <a:srgbClr val="FFFFFF"/>
                </a:solidFill>
                <a:latin typeface="Oswald Medium" pitchFamily="2" charset="0"/>
              </a:rPr>
              <a:t>hạn</a:t>
            </a:r>
            <a:r>
              <a:rPr lang="en-US" sz="1800" dirty="0">
                <a:solidFill>
                  <a:srgbClr val="FFFFFF"/>
                </a:solidFill>
                <a:latin typeface="Oswald Medium" pitchFamily="2" charset="0"/>
              </a:rPr>
              <a:t> </a:t>
            </a:r>
            <a:r>
              <a:rPr lang="en-US" sz="1800" dirty="0" err="1">
                <a:solidFill>
                  <a:srgbClr val="FFFFFF"/>
                </a:solidFill>
                <a:latin typeface="Oswald Medium" pitchFamily="2" charset="0"/>
              </a:rPr>
              <a:t>vay</a:t>
            </a:r>
            <a:endParaRPr lang="en-US" sz="1800" dirty="0">
              <a:solidFill>
                <a:srgbClr val="FFFFFF"/>
              </a:solidFill>
              <a:latin typeface="Oswald Medium" pitchFamily="2" charset="0"/>
            </a:endParaRPr>
          </a:p>
        </p:txBody>
      </p:sp>
      <p:cxnSp>
        <p:nvCxnSpPr>
          <p:cNvPr id="1082" name="Google Shape;1082;p45"/>
          <p:cNvCxnSpPr>
            <a:stCxn id="1068" idx="2"/>
          </p:cNvCxnSpPr>
          <p:nvPr/>
        </p:nvCxnSpPr>
        <p:spPr>
          <a:xfrm>
            <a:off x="721007" y="2513014"/>
            <a:ext cx="0" cy="769931"/>
          </a:xfrm>
          <a:prstGeom prst="straightConnector1">
            <a:avLst/>
          </a:prstGeom>
          <a:noFill/>
          <a:ln w="19050" cap="flat" cmpd="sng">
            <a:solidFill>
              <a:schemeClr val="lt2"/>
            </a:solidFill>
            <a:prstDash val="solid"/>
            <a:round/>
            <a:headEnd type="none" w="med" len="med"/>
            <a:tailEnd type="none" w="med" len="med"/>
          </a:ln>
        </p:spPr>
      </p:cxnSp>
      <p:cxnSp>
        <p:nvCxnSpPr>
          <p:cNvPr id="50" name="Google Shape;1082;p45"/>
          <p:cNvCxnSpPr/>
          <p:nvPr/>
        </p:nvCxnSpPr>
        <p:spPr>
          <a:xfrm>
            <a:off x="715690" y="3559245"/>
            <a:ext cx="0" cy="769931"/>
          </a:xfrm>
          <a:prstGeom prst="straightConnector1">
            <a:avLst/>
          </a:prstGeom>
          <a:noFill/>
          <a:ln w="19050" cap="flat" cmpd="sng">
            <a:solidFill>
              <a:schemeClr val="lt2"/>
            </a:solidFill>
            <a:prstDash val="solid"/>
            <a:round/>
            <a:headEnd type="none" w="med" len="med"/>
            <a:tailEnd type="none" w="med" len="med"/>
          </a:ln>
        </p:spPr>
      </p:cxnSp>
      <p:cxnSp>
        <p:nvCxnSpPr>
          <p:cNvPr id="51" name="Google Shape;1082;p45"/>
          <p:cNvCxnSpPr/>
          <p:nvPr/>
        </p:nvCxnSpPr>
        <p:spPr>
          <a:xfrm>
            <a:off x="721007" y="1476385"/>
            <a:ext cx="0" cy="769931"/>
          </a:xfrm>
          <a:prstGeom prst="straightConnector1">
            <a:avLst/>
          </a:prstGeom>
          <a:noFill/>
          <a:ln w="19050" cap="flat" cmpd="sng">
            <a:solidFill>
              <a:schemeClr val="lt2"/>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77"/>
                                        </p:tgtEl>
                                        <p:attrNameLst>
                                          <p:attrName>style.visibility</p:attrName>
                                        </p:attrNameLst>
                                      </p:cBhvr>
                                      <p:to>
                                        <p:strVal val="visible"/>
                                      </p:to>
                                    </p:set>
                                    <p:animEffect transition="in" filter="fade">
                                      <p:cBhvr>
                                        <p:cTn id="10" dur="500"/>
                                        <p:tgtEl>
                                          <p:spTgt spid="107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74"/>
                                        </p:tgtEl>
                                        <p:attrNameLst>
                                          <p:attrName>style.visibility</p:attrName>
                                        </p:attrNameLst>
                                      </p:cBhvr>
                                      <p:to>
                                        <p:strVal val="visible"/>
                                      </p:to>
                                    </p:set>
                                    <p:animEffect transition="in" filter="fade">
                                      <p:cBhvr>
                                        <p:cTn id="18" dur="500"/>
                                        <p:tgtEl>
                                          <p:spTgt spid="107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79"/>
                                        </p:tgtEl>
                                        <p:attrNameLst>
                                          <p:attrName>style.visibility</p:attrName>
                                        </p:attrNameLst>
                                      </p:cBhvr>
                                      <p:to>
                                        <p:strVal val="visible"/>
                                      </p:to>
                                    </p:set>
                                    <p:animEffect transition="in" filter="fade">
                                      <p:cBhvr>
                                        <p:cTn id="26" dur="500"/>
                                        <p:tgtEl>
                                          <p:spTgt spid="107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78"/>
                                        </p:tgtEl>
                                        <p:attrNameLst>
                                          <p:attrName>style.visibility</p:attrName>
                                        </p:attrNameLst>
                                      </p:cBhvr>
                                      <p:to>
                                        <p:strVal val="visible"/>
                                      </p:to>
                                    </p:set>
                                    <p:animEffect transition="in" filter="fade">
                                      <p:cBhvr>
                                        <p:cTn id="34" dur="500"/>
                                        <p:tgtEl>
                                          <p:spTgt spid="1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2" grpId="0" animBg="1"/>
      <p:bldP spid="1074" grpId="0"/>
      <p:bldP spid="1077" grpId="0"/>
      <p:bldP spid="1078" grpId="0"/>
      <p:bldP spid="107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100" name="Hình chữ nhật 7">
            <a:extLst>
              <a:ext uri="{FF2B5EF4-FFF2-40B4-BE49-F238E27FC236}">
                <a16:creationId xmlns="" xmlns:a16="http://schemas.microsoft.com/office/drawing/2014/main" id="{9EDAADC3-4A15-414E-8C79-AB8376629673}"/>
              </a:ext>
            </a:extLst>
          </p:cNvPr>
          <p:cNvSpPr/>
          <p:nvPr/>
        </p:nvSpPr>
        <p:spPr>
          <a:xfrm>
            <a:off x="0" y="1072853"/>
            <a:ext cx="5897691" cy="369332"/>
          </a:xfrm>
          <a:prstGeom prst="rect">
            <a:avLst/>
          </a:prstGeom>
        </p:spPr>
        <p:txBody>
          <a:bodyPr wrap="square">
            <a:spAutoFit/>
          </a:bodyPr>
          <a:lstStyle/>
          <a:p>
            <a:pPr algn="ctr"/>
            <a:r>
              <a:rPr lang="en-US" sz="1800" dirty="0" err="1">
                <a:solidFill>
                  <a:srgbClr val="FFFFFF"/>
                </a:solidFill>
                <a:latin typeface="Arima Madurai Black" panose="00000A00000000000000" pitchFamily="2" charset="0"/>
                <a:cs typeface="Arima Madurai Black" panose="00000A00000000000000" pitchFamily="2" charset="0"/>
              </a:rPr>
              <a:t>Các</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chỉ</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tiêu</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đánh</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giá</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mức</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độ</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nợ</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nước</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ngoài</a:t>
            </a:r>
            <a:endParaRPr lang="vi-VN" sz="1800" dirty="0">
              <a:solidFill>
                <a:srgbClr val="FFFFFF"/>
              </a:solidFill>
              <a:latin typeface="Arima Madurai Black" panose="00000A00000000000000" pitchFamily="2" charset="0"/>
              <a:cs typeface="Arima Madurai Black" panose="00000A00000000000000" pitchFamily="2" charset="0"/>
            </a:endParaRPr>
          </a:p>
        </p:txBody>
      </p:sp>
      <p:sp>
        <p:nvSpPr>
          <p:cNvPr id="102" name="Hình chữ nhật 4">
            <a:extLst>
              <a:ext uri="{FF2B5EF4-FFF2-40B4-BE49-F238E27FC236}">
                <a16:creationId xmlns="" xmlns:a16="http://schemas.microsoft.com/office/drawing/2014/main" id="{9D9D75A9-165E-4E6F-8E76-935C05C2A293}"/>
              </a:ext>
            </a:extLst>
          </p:cNvPr>
          <p:cNvSpPr/>
          <p:nvPr/>
        </p:nvSpPr>
        <p:spPr>
          <a:xfrm>
            <a:off x="1350060" y="1489253"/>
            <a:ext cx="4978000" cy="3000821"/>
          </a:xfrm>
          <a:prstGeom prst="rect">
            <a:avLst/>
          </a:prstGeom>
        </p:spPr>
        <p:txBody>
          <a:bodyPr wrap="square">
            <a:spAutoFit/>
          </a:bodyPr>
          <a:lstStyle/>
          <a:p>
            <a:pPr lvl="0">
              <a:lnSpc>
                <a:spcPct val="150000"/>
              </a:lnSpc>
            </a:pPr>
            <a:r>
              <a:rPr lang="en-US" dirty="0" smtClean="0">
                <a:solidFill>
                  <a:srgbClr val="FFFFFF"/>
                </a:solidFill>
                <a:latin typeface="Roboto" panose="02000000000000000000" pitchFamily="2" charset="0"/>
                <a:ea typeface="Roboto" panose="02000000000000000000" pitchFamily="2" charset="0"/>
              </a:rPr>
              <a:t>1.   </a:t>
            </a:r>
            <a:r>
              <a:rPr lang="en-US" dirty="0" err="1" smtClean="0">
                <a:solidFill>
                  <a:srgbClr val="FFFFFF"/>
                </a:solidFill>
                <a:latin typeface="Roboto" panose="02000000000000000000" pitchFamily="2" charset="0"/>
                <a:ea typeface="Roboto" panose="02000000000000000000" pitchFamily="2" charset="0"/>
              </a:rPr>
              <a:t>Khả</a:t>
            </a:r>
            <a:r>
              <a:rPr lang="en-US" dirty="0" smtClean="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năng</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hoàn</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trả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nước</a:t>
            </a:r>
            <a:r>
              <a:rPr lang="en-US" dirty="0">
                <a:solidFill>
                  <a:srgbClr val="FFFFFF"/>
                </a:solidFill>
                <a:latin typeface="Roboto" panose="02000000000000000000" pitchFamily="2" charset="0"/>
                <a:ea typeface="Roboto" panose="02000000000000000000" pitchFamily="2" charset="0"/>
              </a:rPr>
              <a:t> </a:t>
            </a:r>
            <a:r>
              <a:rPr lang="en-US" dirty="0" err="1" smtClean="0">
                <a:solidFill>
                  <a:srgbClr val="FFFFFF"/>
                </a:solidFill>
                <a:latin typeface="Roboto" panose="02000000000000000000" pitchFamily="2" charset="0"/>
                <a:ea typeface="Roboto" panose="02000000000000000000" pitchFamily="2" charset="0"/>
              </a:rPr>
              <a:t>ngoài</a:t>
            </a:r>
            <a:endParaRPr lang="en-US" dirty="0" smtClean="0">
              <a:solidFill>
                <a:srgbClr val="FFFFFF"/>
              </a:solidFill>
              <a:latin typeface="Roboto" panose="02000000000000000000" pitchFamily="2" charset="0"/>
              <a:ea typeface="Roboto" panose="02000000000000000000" pitchFamily="2" charset="0"/>
            </a:endParaRPr>
          </a:p>
          <a:p>
            <a:pPr lvl="0">
              <a:lnSpc>
                <a:spcPct val="150000"/>
              </a:lnSpc>
            </a:pPr>
            <a:r>
              <a:rPr lang="en-US" dirty="0" smtClean="0">
                <a:solidFill>
                  <a:srgbClr val="FFFFFF"/>
                </a:solidFill>
                <a:latin typeface="Roboto" panose="02000000000000000000" pitchFamily="2" charset="0"/>
                <a:ea typeface="Roboto" panose="02000000000000000000" pitchFamily="2" charset="0"/>
              </a:rPr>
              <a:t>2.   </a:t>
            </a:r>
            <a:r>
              <a:rPr lang="en-US" dirty="0" err="1" smtClean="0">
                <a:solidFill>
                  <a:srgbClr val="FFFFFF"/>
                </a:solidFill>
                <a:latin typeface="Roboto" panose="02000000000000000000" pitchFamily="2" charset="0"/>
                <a:ea typeface="Roboto" panose="02000000000000000000" pitchFamily="2" charset="0"/>
              </a:rPr>
              <a:t>Tỷ</a:t>
            </a:r>
            <a:r>
              <a:rPr lang="en-US" dirty="0" smtClean="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lệ</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nước</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ngoài</a:t>
            </a:r>
            <a:r>
              <a:rPr lang="en-US" dirty="0">
                <a:solidFill>
                  <a:srgbClr val="FFFFFF"/>
                </a:solidFill>
                <a:latin typeface="Roboto" panose="02000000000000000000" pitchFamily="2" charset="0"/>
                <a:ea typeface="Roboto" panose="02000000000000000000" pitchFamily="2" charset="0"/>
              </a:rPr>
              <a:t> so </a:t>
            </a:r>
            <a:r>
              <a:rPr lang="en-US" dirty="0" err="1">
                <a:solidFill>
                  <a:srgbClr val="FFFFFF"/>
                </a:solidFill>
                <a:latin typeface="Roboto" panose="02000000000000000000" pitchFamily="2" charset="0"/>
                <a:ea typeface="Roboto" panose="02000000000000000000" pitchFamily="2" charset="0"/>
              </a:rPr>
              <a:t>với</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thu</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nhập</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quốc</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gia</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nợ</a:t>
            </a:r>
            <a:r>
              <a:rPr lang="en-US" dirty="0">
                <a:solidFill>
                  <a:srgbClr val="FFFFFF"/>
                </a:solidFill>
                <a:latin typeface="Roboto" panose="02000000000000000000" pitchFamily="2" charset="0"/>
                <a:ea typeface="Roboto" panose="02000000000000000000" pitchFamily="2" charset="0"/>
              </a:rPr>
              <a:t>/GNI</a:t>
            </a:r>
            <a:r>
              <a:rPr lang="en-US" dirty="0" smtClean="0">
                <a:solidFill>
                  <a:srgbClr val="FFFFFF"/>
                </a:solidFill>
                <a:latin typeface="Roboto" panose="02000000000000000000" pitchFamily="2" charset="0"/>
                <a:ea typeface="Roboto" panose="02000000000000000000" pitchFamily="2" charset="0"/>
              </a:rPr>
              <a:t>)</a:t>
            </a:r>
          </a:p>
          <a:p>
            <a:pPr>
              <a:lnSpc>
                <a:spcPct val="150000"/>
              </a:lnSpc>
            </a:pPr>
            <a:r>
              <a:rPr lang="en-US" dirty="0" smtClean="0">
                <a:solidFill>
                  <a:srgbClr val="FFFFFF"/>
                </a:solidFill>
                <a:latin typeface="Roboto" panose="02000000000000000000" pitchFamily="2" charset="0"/>
                <a:ea typeface="Roboto" panose="02000000000000000000" pitchFamily="2" charset="0"/>
              </a:rPr>
              <a:t>3.   </a:t>
            </a:r>
            <a:r>
              <a:rPr lang="en-US" dirty="0" err="1" smtClean="0">
                <a:solidFill>
                  <a:srgbClr val="FFFFFF"/>
                </a:solidFill>
                <a:latin typeface="Roboto" panose="02000000000000000000" pitchFamily="2" charset="0"/>
                <a:ea typeface="Roboto" panose="02000000000000000000" pitchFamily="2" charset="0"/>
              </a:rPr>
              <a:t>Tỷ</a:t>
            </a:r>
            <a:r>
              <a:rPr lang="en-US" dirty="0" smtClean="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lệ</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trả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tổng</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phải</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trả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hàng</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năm</a:t>
            </a:r>
            <a:r>
              <a:rPr lang="en-US" dirty="0">
                <a:solidFill>
                  <a:srgbClr val="FFFFFF"/>
                </a:solidFill>
                <a:latin typeface="Roboto" panose="02000000000000000000" pitchFamily="2" charset="0"/>
                <a:ea typeface="Roboto" panose="02000000000000000000" pitchFamily="2" charset="0"/>
              </a:rPr>
              <a:t>/</a:t>
            </a:r>
            <a:r>
              <a:rPr lang="en-US" dirty="0" err="1">
                <a:solidFill>
                  <a:srgbClr val="FFFFFF"/>
                </a:solidFill>
                <a:latin typeface="Roboto" panose="02000000000000000000" pitchFamily="2" charset="0"/>
                <a:ea typeface="Roboto" panose="02000000000000000000" pitchFamily="2" charset="0"/>
              </a:rPr>
              <a:t>kim</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ngạch</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thu</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xuất</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khẩu</a:t>
            </a:r>
            <a:r>
              <a:rPr lang="en-US" dirty="0">
                <a:solidFill>
                  <a:srgbClr val="FFFFFF"/>
                </a:solidFill>
                <a:latin typeface="Roboto" panose="02000000000000000000" pitchFamily="2" charset="0"/>
                <a:ea typeface="Roboto" panose="02000000000000000000" pitchFamily="2" charset="0"/>
              </a:rPr>
              <a:t>)</a:t>
            </a:r>
          </a:p>
          <a:p>
            <a:pPr>
              <a:lnSpc>
                <a:spcPct val="150000"/>
              </a:lnSpc>
            </a:pPr>
            <a:r>
              <a:rPr lang="en-US" dirty="0" smtClean="0">
                <a:solidFill>
                  <a:srgbClr val="FFFFFF"/>
                </a:solidFill>
                <a:latin typeface="Roboto" panose="02000000000000000000" pitchFamily="2" charset="0"/>
                <a:ea typeface="Roboto" panose="02000000000000000000" pitchFamily="2" charset="0"/>
              </a:rPr>
              <a:t>4.   </a:t>
            </a:r>
            <a:r>
              <a:rPr lang="en-US" dirty="0" err="1" smtClean="0">
                <a:solidFill>
                  <a:srgbClr val="FFFFFF"/>
                </a:solidFill>
                <a:latin typeface="Roboto" panose="02000000000000000000" pitchFamily="2" charset="0"/>
                <a:ea typeface="Roboto" panose="02000000000000000000" pitchFamily="2" charset="0"/>
              </a:rPr>
              <a:t>Tỷ</a:t>
            </a:r>
            <a:r>
              <a:rPr lang="en-US" dirty="0" smtClean="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lệ</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trả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lãi</a:t>
            </a:r>
            <a:endParaRPr lang="en-US" dirty="0">
              <a:solidFill>
                <a:srgbClr val="FFFFFF"/>
              </a:solidFill>
              <a:latin typeface="Roboto" panose="02000000000000000000" pitchFamily="2" charset="0"/>
              <a:ea typeface="Roboto" panose="02000000000000000000" pitchFamily="2" charset="0"/>
            </a:endParaRPr>
          </a:p>
          <a:p>
            <a:pPr lvl="0">
              <a:lnSpc>
                <a:spcPct val="150000"/>
              </a:lnSpc>
            </a:pPr>
            <a:endParaRPr lang="en-US" dirty="0" smtClean="0">
              <a:solidFill>
                <a:srgbClr val="FFFFFF"/>
              </a:solidFill>
              <a:latin typeface="Roboto" panose="02000000000000000000" pitchFamily="2" charset="0"/>
              <a:ea typeface="Roboto" panose="02000000000000000000" pitchFamily="2" charset="0"/>
            </a:endParaRPr>
          </a:p>
          <a:p>
            <a:pPr marL="342900" lvl="0" indent="-342900">
              <a:lnSpc>
                <a:spcPct val="150000"/>
              </a:lnSpc>
              <a:buAutoNum type="arabicPeriod"/>
            </a:pPr>
            <a:endParaRPr lang="en-US" dirty="0" smtClean="0">
              <a:solidFill>
                <a:srgbClr val="FFFFFF"/>
              </a:solidFill>
              <a:latin typeface="Roboto" panose="02000000000000000000" pitchFamily="2" charset="0"/>
              <a:ea typeface="Roboto" panose="02000000000000000000" pitchFamily="2" charset="0"/>
            </a:endParaRPr>
          </a:p>
          <a:p>
            <a:pPr marL="285750" lvl="0" indent="-285750">
              <a:lnSpc>
                <a:spcPct val="150000"/>
              </a:lnSpc>
              <a:buFontTx/>
              <a:buChar char="-"/>
            </a:pPr>
            <a:endParaRPr lang="en-US" dirty="0" smtClean="0">
              <a:solidFill>
                <a:srgbClr val="FFFFFF"/>
              </a:solidFill>
              <a:latin typeface="Roboto" panose="02000000000000000000" pitchFamily="2" charset="0"/>
              <a:ea typeface="Roboto" panose="02000000000000000000" pitchFamily="2" charset="0"/>
            </a:endParaRPr>
          </a:p>
          <a:p>
            <a:pPr marL="285750" lvl="0" indent="-285750">
              <a:lnSpc>
                <a:spcPct val="150000"/>
              </a:lnSpc>
              <a:buFontTx/>
              <a:buChar char="-"/>
            </a:pPr>
            <a:endParaRPr lang="en-US" dirty="0">
              <a:solidFill>
                <a:srgbClr val="FFFFFF"/>
              </a:solidFill>
              <a:latin typeface="Roboto" panose="02000000000000000000" pitchFamily="2" charset="0"/>
              <a:ea typeface="Roboto" panose="02000000000000000000" pitchFamily="2" charset="0"/>
            </a:endParaRPr>
          </a:p>
        </p:txBody>
      </p:sp>
      <p:sp>
        <p:nvSpPr>
          <p:cNvPr id="2" name="Oval 1"/>
          <p:cNvSpPr/>
          <p:nvPr/>
        </p:nvSpPr>
        <p:spPr>
          <a:xfrm rot="20227909">
            <a:off x="1691318" y="859240"/>
            <a:ext cx="3547069" cy="2057930"/>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p:cNvSpPr/>
          <p:nvPr/>
        </p:nvSpPr>
        <p:spPr>
          <a:xfrm rot="1078299">
            <a:off x="6818281" y="1304035"/>
            <a:ext cx="2854003" cy="1965303"/>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rot="7671559">
            <a:off x="7901137" y="4281109"/>
            <a:ext cx="1647929" cy="1021446"/>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610898">
            <a:off x="164929" y="3651350"/>
            <a:ext cx="2401556" cy="1428277"/>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2"/>
          <p:cNvSpPr/>
          <p:nvPr/>
        </p:nvSpPr>
        <p:spPr>
          <a:xfrm rot="2145405">
            <a:off x="6229977" y="3619500"/>
            <a:ext cx="780020" cy="463544"/>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Oval 103"/>
          <p:cNvSpPr/>
          <p:nvPr/>
        </p:nvSpPr>
        <p:spPr>
          <a:xfrm rot="12781753">
            <a:off x="6171827" y="176230"/>
            <a:ext cx="833105" cy="628923"/>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Oval 104"/>
          <p:cNvSpPr/>
          <p:nvPr/>
        </p:nvSpPr>
        <p:spPr>
          <a:xfrm>
            <a:off x="3986468" y="4282800"/>
            <a:ext cx="1063090" cy="665757"/>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Tiêu đề 1">
            <a:extLst>
              <a:ext uri="{FF2B5EF4-FFF2-40B4-BE49-F238E27FC236}">
                <a16:creationId xmlns="" xmlns:a16="http://schemas.microsoft.com/office/drawing/2014/main" id="{A119B633-A293-4DC7-9DBF-03508563480B}"/>
              </a:ext>
            </a:extLst>
          </p:cNvPr>
          <p:cNvSpPr txBox="1">
            <a:spLocks/>
          </p:cNvSpPr>
          <p:nvPr/>
        </p:nvSpPr>
        <p:spPr>
          <a:xfrm>
            <a:off x="1322774" y="164053"/>
            <a:ext cx="6995330" cy="32346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1"/>
              </a:buClr>
              <a:buSzPts val="3600"/>
              <a:buFont typeface="Anton"/>
              <a:buNone/>
              <a:defRPr sz="3000" b="0" i="0" u="none" strike="noStrike" cap="none">
                <a:solidFill>
                  <a:srgbClr val="F9C358"/>
                </a:solidFill>
                <a:latin typeface="Anton"/>
                <a:ea typeface="Anton"/>
                <a:cs typeface="Anton"/>
                <a:sym typeface="Anton"/>
              </a:defRPr>
            </a:lvl1pPr>
            <a:lvl2pPr marR="0" lvl="1"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2pPr>
            <a:lvl3pPr marR="0" lvl="2"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3pPr>
            <a:lvl4pPr marR="0" lvl="3"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4pPr>
            <a:lvl5pPr marR="0" lvl="4"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5pPr>
            <a:lvl6pPr marR="0" lvl="5"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6pPr>
            <a:lvl7pPr marR="0" lvl="6"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7pPr>
            <a:lvl8pPr marR="0" lvl="7"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8pPr>
            <a:lvl9pPr marR="0" lvl="8"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9pPr>
          </a:lstStyle>
          <a:p>
            <a:r>
              <a:rPr lang="it-IT" sz="3200" dirty="0" smtClean="0">
                <a:latin typeface="Baloo" panose="03080902040302020200" pitchFamily="66" charset="0"/>
                <a:cs typeface="Baloo" panose="03080902040302020200" pitchFamily="66" charset="0"/>
              </a:rPr>
              <a:t>Các tiêu chí đánh giá nợ nước ngoài</a:t>
            </a:r>
            <a:endParaRPr lang="vi-VN" sz="3200" dirty="0">
              <a:latin typeface="Baloo" panose="03080902040302020200" pitchFamily="66" charset="0"/>
              <a:cs typeface="Baloo" panose="03080902040302020200" pitchFamily="66" charset="0"/>
            </a:endParaRPr>
          </a:p>
        </p:txBody>
      </p:sp>
      <p:sp>
        <p:nvSpPr>
          <p:cNvPr id="14" name="Hình chữ nhật 7">
            <a:extLst>
              <a:ext uri="{FF2B5EF4-FFF2-40B4-BE49-F238E27FC236}">
                <a16:creationId xmlns="" xmlns:a16="http://schemas.microsoft.com/office/drawing/2014/main" id="{9EDAADC3-4A15-414E-8C79-AB8376629673}"/>
              </a:ext>
            </a:extLst>
          </p:cNvPr>
          <p:cNvSpPr/>
          <p:nvPr/>
        </p:nvSpPr>
        <p:spPr>
          <a:xfrm>
            <a:off x="3379215" y="2898074"/>
            <a:ext cx="5897691" cy="369332"/>
          </a:xfrm>
          <a:prstGeom prst="rect">
            <a:avLst/>
          </a:prstGeom>
        </p:spPr>
        <p:txBody>
          <a:bodyPr wrap="square">
            <a:spAutoFit/>
          </a:bodyPr>
          <a:lstStyle/>
          <a:p>
            <a:pPr algn="ctr"/>
            <a:r>
              <a:rPr lang="en-US" sz="1800" dirty="0" err="1">
                <a:solidFill>
                  <a:srgbClr val="FFFFFF"/>
                </a:solidFill>
                <a:latin typeface="Arima Madurai Black" panose="00000A00000000000000" pitchFamily="2" charset="0"/>
                <a:cs typeface="Arima Madurai Black" panose="00000A00000000000000" pitchFamily="2" charset="0"/>
              </a:rPr>
              <a:t>Các</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chỉ</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tiêu</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đánh</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giá</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cơ</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cấu</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nợ</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nước</a:t>
            </a:r>
            <a:r>
              <a:rPr lang="en-US" sz="1800" dirty="0">
                <a:solidFill>
                  <a:srgbClr val="FFFFFF"/>
                </a:solidFill>
                <a:latin typeface="Arima Madurai Black" panose="00000A00000000000000" pitchFamily="2" charset="0"/>
                <a:cs typeface="Arima Madurai Black" panose="00000A00000000000000" pitchFamily="2" charset="0"/>
              </a:rPr>
              <a:t> </a:t>
            </a:r>
            <a:r>
              <a:rPr lang="en-US" sz="1800" dirty="0" err="1">
                <a:solidFill>
                  <a:srgbClr val="FFFFFF"/>
                </a:solidFill>
                <a:latin typeface="Arima Madurai Black" panose="00000A00000000000000" pitchFamily="2" charset="0"/>
                <a:cs typeface="Arima Madurai Black" panose="00000A00000000000000" pitchFamily="2" charset="0"/>
              </a:rPr>
              <a:t>ngoài</a:t>
            </a:r>
            <a:r>
              <a:rPr lang="en-US" sz="1800" dirty="0">
                <a:solidFill>
                  <a:srgbClr val="FFFFFF"/>
                </a:solidFill>
                <a:latin typeface="Arima Madurai Black" panose="00000A00000000000000" pitchFamily="2" charset="0"/>
                <a:cs typeface="Arima Madurai Black" panose="00000A00000000000000" pitchFamily="2" charset="0"/>
              </a:rPr>
              <a:t> </a:t>
            </a:r>
            <a:endParaRPr lang="vi-VN" sz="1800" dirty="0">
              <a:solidFill>
                <a:srgbClr val="FFFFFF"/>
              </a:solidFill>
              <a:latin typeface="Arima Madurai Black" panose="00000A00000000000000" pitchFamily="2" charset="0"/>
              <a:cs typeface="Arima Madurai Black" panose="00000A00000000000000" pitchFamily="2" charset="0"/>
            </a:endParaRPr>
          </a:p>
        </p:txBody>
      </p:sp>
      <p:sp>
        <p:nvSpPr>
          <p:cNvPr id="15" name="Hình chữ nhật 4">
            <a:extLst>
              <a:ext uri="{FF2B5EF4-FFF2-40B4-BE49-F238E27FC236}">
                <a16:creationId xmlns="" xmlns:a16="http://schemas.microsoft.com/office/drawing/2014/main" id="{9D9D75A9-165E-4E6F-8E76-935C05C2A293}"/>
              </a:ext>
            </a:extLst>
          </p:cNvPr>
          <p:cNvSpPr/>
          <p:nvPr/>
        </p:nvSpPr>
        <p:spPr>
          <a:xfrm>
            <a:off x="4946367" y="3403686"/>
            <a:ext cx="3605155" cy="1923604"/>
          </a:xfrm>
          <a:prstGeom prst="rect">
            <a:avLst/>
          </a:prstGeom>
        </p:spPr>
        <p:txBody>
          <a:bodyPr wrap="square">
            <a:spAutoFit/>
          </a:bodyPr>
          <a:lstStyle/>
          <a:p>
            <a:pPr lvl="0">
              <a:lnSpc>
                <a:spcPct val="150000"/>
              </a:lnSpc>
            </a:pPr>
            <a:r>
              <a:rPr lang="en-US" dirty="0" smtClean="0">
                <a:solidFill>
                  <a:srgbClr val="FFFFFF"/>
                </a:solidFill>
                <a:latin typeface="Roboto" panose="02000000000000000000" pitchFamily="2" charset="0"/>
                <a:ea typeface="Roboto" panose="02000000000000000000" pitchFamily="2" charset="0"/>
              </a:rPr>
              <a:t>1. </a:t>
            </a:r>
            <a:r>
              <a:rPr lang="en-US" dirty="0" err="1">
                <a:solidFill>
                  <a:srgbClr val="FFFFFF"/>
                </a:solidFill>
                <a:latin typeface="Roboto" panose="02000000000000000000" pitchFamily="2" charset="0"/>
                <a:ea typeface="Roboto" panose="02000000000000000000" pitchFamily="2" charset="0"/>
              </a:rPr>
              <a:t>Nợ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ngắn</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hạn</a:t>
            </a:r>
            <a:r>
              <a:rPr lang="en-US" dirty="0">
                <a:solidFill>
                  <a:srgbClr val="FFFFFF"/>
                </a:solidFill>
                <a:latin typeface="Roboto" panose="02000000000000000000" pitchFamily="2" charset="0"/>
                <a:ea typeface="Roboto" panose="02000000000000000000" pitchFamily="2" charset="0"/>
              </a:rPr>
              <a:t>/</a:t>
            </a:r>
            <a:r>
              <a:rPr lang="en-US" dirty="0" err="1">
                <a:solidFill>
                  <a:srgbClr val="FFFFFF"/>
                </a:solidFill>
                <a:latin typeface="Roboto" panose="02000000000000000000" pitchFamily="2" charset="0"/>
                <a:ea typeface="Roboto" panose="02000000000000000000" pitchFamily="2" charset="0"/>
              </a:rPr>
              <a:t>Tổng</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nợ</a:t>
            </a:r>
            <a:endParaRPr lang="en-US" dirty="0" smtClean="0">
              <a:solidFill>
                <a:srgbClr val="FFFFFF"/>
              </a:solidFill>
              <a:latin typeface="Roboto" panose="02000000000000000000" pitchFamily="2" charset="0"/>
              <a:ea typeface="Roboto" panose="02000000000000000000" pitchFamily="2" charset="0"/>
            </a:endParaRPr>
          </a:p>
          <a:p>
            <a:pPr lvl="0">
              <a:lnSpc>
                <a:spcPct val="150000"/>
              </a:lnSpc>
            </a:pPr>
            <a:r>
              <a:rPr lang="en-US" dirty="0" smtClean="0">
                <a:solidFill>
                  <a:srgbClr val="FFFFFF"/>
                </a:solidFill>
                <a:latin typeface="Roboto" panose="02000000000000000000" pitchFamily="2" charset="0"/>
                <a:ea typeface="Roboto" panose="02000000000000000000" pitchFamily="2" charset="0"/>
              </a:rPr>
              <a:t>2. </a:t>
            </a:r>
            <a:r>
              <a:rPr lang="en-US" dirty="0" err="1">
                <a:solidFill>
                  <a:srgbClr val="FFFFFF"/>
                </a:solidFill>
                <a:latin typeface="Roboto" panose="02000000000000000000" pitchFamily="2" charset="0"/>
                <a:ea typeface="Roboto" panose="02000000000000000000" pitchFamily="2" charset="0"/>
              </a:rPr>
              <a:t>Nợ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ưu</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đãi</a:t>
            </a:r>
            <a:r>
              <a:rPr lang="en-US" dirty="0">
                <a:solidFill>
                  <a:srgbClr val="FFFFFF"/>
                </a:solidFill>
                <a:latin typeface="Roboto" panose="02000000000000000000" pitchFamily="2" charset="0"/>
                <a:ea typeface="Roboto" panose="02000000000000000000" pitchFamily="2" charset="0"/>
              </a:rPr>
              <a:t>/</a:t>
            </a:r>
            <a:r>
              <a:rPr lang="en-US" dirty="0" err="1">
                <a:solidFill>
                  <a:srgbClr val="FFFFFF"/>
                </a:solidFill>
                <a:latin typeface="Roboto" panose="02000000000000000000" pitchFamily="2" charset="0"/>
                <a:ea typeface="Roboto" panose="02000000000000000000" pitchFamily="2" charset="0"/>
              </a:rPr>
              <a:t>Tổng</a:t>
            </a:r>
            <a:r>
              <a:rPr lang="en-US" dirty="0">
                <a:solidFill>
                  <a:srgbClr val="FFFFFF"/>
                </a:solidFill>
                <a:latin typeface="Roboto" panose="02000000000000000000" pitchFamily="2" charset="0"/>
                <a:ea typeface="Roboto" panose="02000000000000000000" pitchFamily="2" charset="0"/>
              </a:rPr>
              <a:t> </a:t>
            </a:r>
            <a:r>
              <a:rPr lang="en-US" dirty="0" err="1" smtClean="0">
                <a:solidFill>
                  <a:srgbClr val="FFFFFF"/>
                </a:solidFill>
                <a:latin typeface="Roboto" panose="02000000000000000000" pitchFamily="2" charset="0"/>
                <a:ea typeface="Roboto" panose="02000000000000000000" pitchFamily="2" charset="0"/>
              </a:rPr>
              <a:t>nợ</a:t>
            </a:r>
            <a:endParaRPr lang="en-US" dirty="0" smtClean="0">
              <a:solidFill>
                <a:srgbClr val="FFFFFF"/>
              </a:solidFill>
              <a:latin typeface="Roboto" panose="02000000000000000000" pitchFamily="2" charset="0"/>
              <a:ea typeface="Roboto" panose="02000000000000000000" pitchFamily="2" charset="0"/>
            </a:endParaRPr>
          </a:p>
          <a:p>
            <a:pPr lvl="0">
              <a:lnSpc>
                <a:spcPct val="150000"/>
              </a:lnSpc>
            </a:pPr>
            <a:r>
              <a:rPr lang="en-US" dirty="0" smtClean="0">
                <a:solidFill>
                  <a:srgbClr val="FFFFFF"/>
                </a:solidFill>
                <a:latin typeface="Roboto" panose="02000000000000000000" pitchFamily="2" charset="0"/>
                <a:ea typeface="Roboto" panose="02000000000000000000" pitchFamily="2" charset="0"/>
              </a:rPr>
              <a:t>3. </a:t>
            </a:r>
            <a:r>
              <a:rPr lang="en-US" dirty="0" err="1">
                <a:solidFill>
                  <a:srgbClr val="FFFFFF"/>
                </a:solidFill>
                <a:latin typeface="Roboto" panose="02000000000000000000" pitchFamily="2" charset="0"/>
                <a:ea typeface="Roboto" panose="02000000000000000000" pitchFamily="2" charset="0"/>
              </a:rPr>
              <a:t>Nợ</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đa</a:t>
            </a:r>
            <a:r>
              <a:rPr lang="en-US" dirty="0">
                <a:solidFill>
                  <a:srgbClr val="FFFFFF"/>
                </a:solidFill>
                <a:latin typeface="Roboto" panose="02000000000000000000" pitchFamily="2" charset="0"/>
                <a:ea typeface="Roboto" panose="02000000000000000000" pitchFamily="2" charset="0"/>
              </a:rPr>
              <a:t> </a:t>
            </a:r>
            <a:r>
              <a:rPr lang="en-US" dirty="0" err="1">
                <a:solidFill>
                  <a:srgbClr val="FFFFFF"/>
                </a:solidFill>
                <a:latin typeface="Roboto" panose="02000000000000000000" pitchFamily="2" charset="0"/>
                <a:ea typeface="Roboto" panose="02000000000000000000" pitchFamily="2" charset="0"/>
              </a:rPr>
              <a:t>phương</a:t>
            </a:r>
            <a:r>
              <a:rPr lang="en-US" dirty="0">
                <a:solidFill>
                  <a:srgbClr val="FFFFFF"/>
                </a:solidFill>
                <a:latin typeface="Roboto" panose="02000000000000000000" pitchFamily="2" charset="0"/>
                <a:ea typeface="Roboto" panose="02000000000000000000" pitchFamily="2" charset="0"/>
              </a:rPr>
              <a:t>/</a:t>
            </a:r>
            <a:r>
              <a:rPr lang="en-US" dirty="0" err="1">
                <a:solidFill>
                  <a:srgbClr val="FFFFFF"/>
                </a:solidFill>
                <a:latin typeface="Roboto" panose="02000000000000000000" pitchFamily="2" charset="0"/>
                <a:ea typeface="Roboto" panose="02000000000000000000" pitchFamily="2" charset="0"/>
              </a:rPr>
              <a:t>Tổng</a:t>
            </a:r>
            <a:r>
              <a:rPr lang="en-US" dirty="0">
                <a:solidFill>
                  <a:srgbClr val="FFFFFF"/>
                </a:solidFill>
                <a:latin typeface="Roboto" panose="02000000000000000000" pitchFamily="2" charset="0"/>
                <a:ea typeface="Roboto" panose="02000000000000000000" pitchFamily="2" charset="0"/>
              </a:rPr>
              <a:t> </a:t>
            </a:r>
            <a:r>
              <a:rPr lang="en-US" dirty="0" err="1" smtClean="0">
                <a:solidFill>
                  <a:srgbClr val="FFFFFF"/>
                </a:solidFill>
                <a:latin typeface="Roboto" panose="02000000000000000000" pitchFamily="2" charset="0"/>
                <a:ea typeface="Roboto" panose="02000000000000000000" pitchFamily="2" charset="0"/>
              </a:rPr>
              <a:t>nợ</a:t>
            </a:r>
            <a:endParaRPr lang="en-US" dirty="0">
              <a:solidFill>
                <a:srgbClr val="FFFFFF"/>
              </a:solidFill>
              <a:latin typeface="Roboto" panose="02000000000000000000" pitchFamily="2" charset="0"/>
              <a:ea typeface="Roboto" panose="02000000000000000000" pitchFamily="2" charset="0"/>
            </a:endParaRPr>
          </a:p>
          <a:p>
            <a:pPr lvl="0"/>
            <a:endParaRPr lang="en-US" dirty="0" smtClean="0">
              <a:solidFill>
                <a:srgbClr val="FFFFFF"/>
              </a:solidFill>
              <a:latin typeface="Roboto" panose="02000000000000000000" pitchFamily="2" charset="0"/>
              <a:ea typeface="Roboto" panose="02000000000000000000" pitchFamily="2" charset="0"/>
            </a:endParaRPr>
          </a:p>
          <a:p>
            <a:pPr marL="342900" lvl="0" indent="-342900">
              <a:buAutoNum type="arabicPeriod"/>
            </a:pPr>
            <a:endParaRPr lang="en-US" dirty="0" smtClean="0">
              <a:solidFill>
                <a:srgbClr val="FFFFFF"/>
              </a:solidFill>
              <a:latin typeface="Roboto" panose="02000000000000000000" pitchFamily="2" charset="0"/>
              <a:ea typeface="Roboto" panose="02000000000000000000" pitchFamily="2" charset="0"/>
            </a:endParaRPr>
          </a:p>
          <a:p>
            <a:pPr marL="285750" lvl="0" indent="-285750">
              <a:buFontTx/>
              <a:buChar char="-"/>
            </a:pPr>
            <a:endParaRPr lang="en-US" dirty="0" smtClean="0">
              <a:solidFill>
                <a:srgbClr val="FFFFFF"/>
              </a:solidFill>
              <a:latin typeface="Roboto" panose="02000000000000000000" pitchFamily="2" charset="0"/>
              <a:ea typeface="Roboto" panose="02000000000000000000" pitchFamily="2" charset="0"/>
            </a:endParaRPr>
          </a:p>
          <a:p>
            <a:pPr marL="285750" lvl="0" indent="-285750">
              <a:buFontTx/>
              <a:buChar char="-"/>
            </a:pPr>
            <a:endParaRPr lang="en-US" dirty="0">
              <a:solidFill>
                <a:srgbClr val="FFFFFF"/>
              </a:solidFill>
              <a:latin typeface="Roboto" panose="02000000000000000000" pitchFamily="2" charset="0"/>
              <a:ea typeface="Roboto" panose="02000000000000000000" pitchFamily="2" charset="0"/>
            </a:endParaRPr>
          </a:p>
        </p:txBody>
      </p:sp>
      <p:sp>
        <p:nvSpPr>
          <p:cNvPr id="16" name="Oval 15"/>
          <p:cNvSpPr/>
          <p:nvPr/>
        </p:nvSpPr>
        <p:spPr>
          <a:xfrm rot="20424420">
            <a:off x="29364" y="114427"/>
            <a:ext cx="1063090" cy="665757"/>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2683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100"/>
                                        </p:tgtEl>
                                        <p:attrNameLst>
                                          <p:attrName>r</p:attrName>
                                        </p:attrNameLst>
                                      </p:cBhvr>
                                    </p:animRot>
                                    <p:animRot by="-240000">
                                      <p:cBhvr>
                                        <p:cTn id="7" dur="200" fill="hold">
                                          <p:stCondLst>
                                            <p:cond delay="200"/>
                                          </p:stCondLst>
                                        </p:cTn>
                                        <p:tgtEl>
                                          <p:spTgt spid="100"/>
                                        </p:tgtEl>
                                        <p:attrNameLst>
                                          <p:attrName>r</p:attrName>
                                        </p:attrNameLst>
                                      </p:cBhvr>
                                    </p:animRot>
                                    <p:animRot by="240000">
                                      <p:cBhvr>
                                        <p:cTn id="8" dur="200" fill="hold">
                                          <p:stCondLst>
                                            <p:cond delay="400"/>
                                          </p:stCondLst>
                                        </p:cTn>
                                        <p:tgtEl>
                                          <p:spTgt spid="100"/>
                                        </p:tgtEl>
                                        <p:attrNameLst>
                                          <p:attrName>r</p:attrName>
                                        </p:attrNameLst>
                                      </p:cBhvr>
                                    </p:animRot>
                                    <p:animRot by="-240000">
                                      <p:cBhvr>
                                        <p:cTn id="9" dur="200" fill="hold">
                                          <p:stCondLst>
                                            <p:cond delay="600"/>
                                          </p:stCondLst>
                                        </p:cTn>
                                        <p:tgtEl>
                                          <p:spTgt spid="100"/>
                                        </p:tgtEl>
                                        <p:attrNameLst>
                                          <p:attrName>r</p:attrName>
                                        </p:attrNameLst>
                                      </p:cBhvr>
                                    </p:animRot>
                                    <p:animRot by="120000">
                                      <p:cBhvr>
                                        <p:cTn id="10" dur="200" fill="hold">
                                          <p:stCondLst>
                                            <p:cond delay="800"/>
                                          </p:stCondLst>
                                        </p:cTn>
                                        <p:tgtEl>
                                          <p:spTgt spid="100"/>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
                                            <p:txEl>
                                              <p:pRg st="0" end="0"/>
                                            </p:txEl>
                                          </p:spTgt>
                                        </p:tgtEl>
                                        <p:attrNameLst>
                                          <p:attrName>style.visibility</p:attrName>
                                        </p:attrNameLst>
                                      </p:cBhvr>
                                      <p:to>
                                        <p:strVal val="visible"/>
                                      </p:to>
                                    </p:set>
                                    <p:animEffect transition="in" filter="fade">
                                      <p:cBhvr>
                                        <p:cTn id="15" dur="500"/>
                                        <p:tgtEl>
                                          <p:spTgt spid="10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2">
                                            <p:txEl>
                                              <p:pRg st="1" end="1"/>
                                            </p:txEl>
                                          </p:spTgt>
                                        </p:tgtEl>
                                        <p:attrNameLst>
                                          <p:attrName>style.visibility</p:attrName>
                                        </p:attrNameLst>
                                      </p:cBhvr>
                                      <p:to>
                                        <p:strVal val="visible"/>
                                      </p:to>
                                    </p:set>
                                    <p:animEffect transition="in" filter="fade">
                                      <p:cBhvr>
                                        <p:cTn id="20" dur="500"/>
                                        <p:tgtEl>
                                          <p:spTgt spid="102">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2">
                                            <p:txEl>
                                              <p:pRg st="2" end="2"/>
                                            </p:txEl>
                                          </p:spTgt>
                                        </p:tgtEl>
                                        <p:attrNameLst>
                                          <p:attrName>style.visibility</p:attrName>
                                        </p:attrNameLst>
                                      </p:cBhvr>
                                      <p:to>
                                        <p:strVal val="visible"/>
                                      </p:to>
                                    </p:set>
                                    <p:animEffect transition="in" filter="fade">
                                      <p:cBhvr>
                                        <p:cTn id="25" dur="500"/>
                                        <p:tgtEl>
                                          <p:spTgt spid="102">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2">
                                            <p:txEl>
                                              <p:pRg st="3" end="3"/>
                                            </p:txEl>
                                          </p:spTgt>
                                        </p:tgtEl>
                                        <p:attrNameLst>
                                          <p:attrName>style.visibility</p:attrName>
                                        </p:attrNameLst>
                                      </p:cBhvr>
                                      <p:to>
                                        <p:strVal val="visible"/>
                                      </p:to>
                                    </p:set>
                                    <p:animEffect transition="in" filter="fade">
                                      <p:cBhvr>
                                        <p:cTn id="30" dur="500"/>
                                        <p:tgtEl>
                                          <p:spTgt spid="102">
                                            <p:txEl>
                                              <p:pRg st="3" end="3"/>
                                            </p:txEl>
                                          </p:spTgt>
                                        </p:tgtEl>
                                      </p:cBhvr>
                                    </p:animEffect>
                                  </p:childTnLst>
                                </p:cTn>
                              </p:par>
                              <p:par>
                                <p:cTn id="31" presetID="32" presetClass="emph" presetSubtype="0" fill="hold" grpId="0" nodeType="withEffect">
                                  <p:stCondLst>
                                    <p:cond delay="0"/>
                                  </p:stCondLst>
                                  <p:childTnLst>
                                    <p:animRot by="120000">
                                      <p:cBhvr>
                                        <p:cTn id="32" dur="100" fill="hold">
                                          <p:stCondLst>
                                            <p:cond delay="0"/>
                                          </p:stCondLst>
                                        </p:cTn>
                                        <p:tgtEl>
                                          <p:spTgt spid="104"/>
                                        </p:tgtEl>
                                        <p:attrNameLst>
                                          <p:attrName>r</p:attrName>
                                        </p:attrNameLst>
                                      </p:cBhvr>
                                    </p:animRot>
                                    <p:animRot by="-240000">
                                      <p:cBhvr>
                                        <p:cTn id="33" dur="200" fill="hold">
                                          <p:stCondLst>
                                            <p:cond delay="200"/>
                                          </p:stCondLst>
                                        </p:cTn>
                                        <p:tgtEl>
                                          <p:spTgt spid="104"/>
                                        </p:tgtEl>
                                        <p:attrNameLst>
                                          <p:attrName>r</p:attrName>
                                        </p:attrNameLst>
                                      </p:cBhvr>
                                    </p:animRot>
                                    <p:animRot by="240000">
                                      <p:cBhvr>
                                        <p:cTn id="34" dur="200" fill="hold">
                                          <p:stCondLst>
                                            <p:cond delay="400"/>
                                          </p:stCondLst>
                                        </p:cTn>
                                        <p:tgtEl>
                                          <p:spTgt spid="104"/>
                                        </p:tgtEl>
                                        <p:attrNameLst>
                                          <p:attrName>r</p:attrName>
                                        </p:attrNameLst>
                                      </p:cBhvr>
                                    </p:animRot>
                                    <p:animRot by="-240000">
                                      <p:cBhvr>
                                        <p:cTn id="35" dur="200" fill="hold">
                                          <p:stCondLst>
                                            <p:cond delay="600"/>
                                          </p:stCondLst>
                                        </p:cTn>
                                        <p:tgtEl>
                                          <p:spTgt spid="104"/>
                                        </p:tgtEl>
                                        <p:attrNameLst>
                                          <p:attrName>r</p:attrName>
                                        </p:attrNameLst>
                                      </p:cBhvr>
                                    </p:animRot>
                                    <p:animRot by="120000">
                                      <p:cBhvr>
                                        <p:cTn id="36" dur="200" fill="hold">
                                          <p:stCondLst>
                                            <p:cond delay="800"/>
                                          </p:stCondLst>
                                        </p:cTn>
                                        <p:tgtEl>
                                          <p:spTgt spid="104"/>
                                        </p:tgtEl>
                                        <p:attrNameLst>
                                          <p:attrName>r</p:attrName>
                                        </p:attrNameLst>
                                      </p:cBhvr>
                                    </p:animRot>
                                  </p:childTnLst>
                                </p:cTn>
                              </p:par>
                              <p:par>
                                <p:cTn id="37" presetID="32" presetClass="emph" presetSubtype="0" fill="hold" grpId="0" nodeType="withEffect">
                                  <p:stCondLst>
                                    <p:cond delay="0"/>
                                  </p:stCondLst>
                                  <p:childTnLst>
                                    <p:animRot by="120000">
                                      <p:cBhvr>
                                        <p:cTn id="38" dur="100" fill="hold">
                                          <p:stCondLst>
                                            <p:cond delay="0"/>
                                          </p:stCondLst>
                                        </p:cTn>
                                        <p:tgtEl>
                                          <p:spTgt spid="3"/>
                                        </p:tgtEl>
                                        <p:attrNameLst>
                                          <p:attrName>r</p:attrName>
                                        </p:attrNameLst>
                                      </p:cBhvr>
                                    </p:animRot>
                                    <p:animRot by="-240000">
                                      <p:cBhvr>
                                        <p:cTn id="39" dur="200" fill="hold">
                                          <p:stCondLst>
                                            <p:cond delay="200"/>
                                          </p:stCondLst>
                                        </p:cTn>
                                        <p:tgtEl>
                                          <p:spTgt spid="3"/>
                                        </p:tgtEl>
                                        <p:attrNameLst>
                                          <p:attrName>r</p:attrName>
                                        </p:attrNameLst>
                                      </p:cBhvr>
                                    </p:animRot>
                                    <p:animRot by="240000">
                                      <p:cBhvr>
                                        <p:cTn id="40" dur="200" fill="hold">
                                          <p:stCondLst>
                                            <p:cond delay="400"/>
                                          </p:stCondLst>
                                        </p:cTn>
                                        <p:tgtEl>
                                          <p:spTgt spid="3"/>
                                        </p:tgtEl>
                                        <p:attrNameLst>
                                          <p:attrName>r</p:attrName>
                                        </p:attrNameLst>
                                      </p:cBhvr>
                                    </p:animRot>
                                    <p:animRot by="-240000">
                                      <p:cBhvr>
                                        <p:cTn id="41" dur="200" fill="hold">
                                          <p:stCondLst>
                                            <p:cond delay="600"/>
                                          </p:stCondLst>
                                        </p:cTn>
                                        <p:tgtEl>
                                          <p:spTgt spid="3"/>
                                        </p:tgtEl>
                                        <p:attrNameLst>
                                          <p:attrName>r</p:attrName>
                                        </p:attrNameLst>
                                      </p:cBhvr>
                                    </p:animRot>
                                    <p:animRot by="120000">
                                      <p:cBhvr>
                                        <p:cTn id="42" dur="200" fill="hold">
                                          <p:stCondLst>
                                            <p:cond delay="800"/>
                                          </p:stCondLst>
                                        </p:cTn>
                                        <p:tgtEl>
                                          <p:spTgt spid="3"/>
                                        </p:tgtEl>
                                        <p:attrNameLst>
                                          <p:attrName>r</p:attrName>
                                        </p:attrNameLst>
                                      </p:cBhvr>
                                    </p:animRot>
                                  </p:childTnLst>
                                </p:cTn>
                              </p:par>
                              <p:par>
                                <p:cTn id="43" presetID="32" presetClass="emph" presetSubtype="0" fill="hold" grpId="0" nodeType="withEffect">
                                  <p:stCondLst>
                                    <p:cond delay="0"/>
                                  </p:stCondLst>
                                  <p:childTnLst>
                                    <p:animRot by="120000">
                                      <p:cBhvr>
                                        <p:cTn id="44" dur="100" fill="hold">
                                          <p:stCondLst>
                                            <p:cond delay="0"/>
                                          </p:stCondLst>
                                        </p:cTn>
                                        <p:tgtEl>
                                          <p:spTgt spid="10"/>
                                        </p:tgtEl>
                                        <p:attrNameLst>
                                          <p:attrName>r</p:attrName>
                                        </p:attrNameLst>
                                      </p:cBhvr>
                                    </p:animRot>
                                    <p:animRot by="-240000">
                                      <p:cBhvr>
                                        <p:cTn id="45" dur="200" fill="hold">
                                          <p:stCondLst>
                                            <p:cond delay="200"/>
                                          </p:stCondLst>
                                        </p:cTn>
                                        <p:tgtEl>
                                          <p:spTgt spid="10"/>
                                        </p:tgtEl>
                                        <p:attrNameLst>
                                          <p:attrName>r</p:attrName>
                                        </p:attrNameLst>
                                      </p:cBhvr>
                                    </p:animRot>
                                    <p:animRot by="240000">
                                      <p:cBhvr>
                                        <p:cTn id="46" dur="200" fill="hold">
                                          <p:stCondLst>
                                            <p:cond delay="400"/>
                                          </p:stCondLst>
                                        </p:cTn>
                                        <p:tgtEl>
                                          <p:spTgt spid="10"/>
                                        </p:tgtEl>
                                        <p:attrNameLst>
                                          <p:attrName>r</p:attrName>
                                        </p:attrNameLst>
                                      </p:cBhvr>
                                    </p:animRot>
                                    <p:animRot by="-240000">
                                      <p:cBhvr>
                                        <p:cTn id="47" dur="200" fill="hold">
                                          <p:stCondLst>
                                            <p:cond delay="600"/>
                                          </p:stCondLst>
                                        </p:cTn>
                                        <p:tgtEl>
                                          <p:spTgt spid="10"/>
                                        </p:tgtEl>
                                        <p:attrNameLst>
                                          <p:attrName>r</p:attrName>
                                        </p:attrNameLst>
                                      </p:cBhvr>
                                    </p:animRot>
                                    <p:animRot by="120000">
                                      <p:cBhvr>
                                        <p:cTn id="48" dur="200" fill="hold">
                                          <p:stCondLst>
                                            <p:cond delay="800"/>
                                          </p:stCondLst>
                                        </p:cTn>
                                        <p:tgtEl>
                                          <p:spTgt spid="10"/>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32" presetClass="emph" presetSubtype="0" fill="hold" grpId="0" nodeType="clickEffect">
                                  <p:stCondLst>
                                    <p:cond delay="0"/>
                                  </p:stCondLst>
                                  <p:childTnLst>
                                    <p:animRot by="120000">
                                      <p:cBhvr>
                                        <p:cTn id="52" dur="100" fill="hold">
                                          <p:stCondLst>
                                            <p:cond delay="0"/>
                                          </p:stCondLst>
                                        </p:cTn>
                                        <p:tgtEl>
                                          <p:spTgt spid="14"/>
                                        </p:tgtEl>
                                        <p:attrNameLst>
                                          <p:attrName>r</p:attrName>
                                        </p:attrNameLst>
                                      </p:cBhvr>
                                    </p:animRot>
                                    <p:animRot by="-240000">
                                      <p:cBhvr>
                                        <p:cTn id="53" dur="200" fill="hold">
                                          <p:stCondLst>
                                            <p:cond delay="200"/>
                                          </p:stCondLst>
                                        </p:cTn>
                                        <p:tgtEl>
                                          <p:spTgt spid="14"/>
                                        </p:tgtEl>
                                        <p:attrNameLst>
                                          <p:attrName>r</p:attrName>
                                        </p:attrNameLst>
                                      </p:cBhvr>
                                    </p:animRot>
                                    <p:animRot by="240000">
                                      <p:cBhvr>
                                        <p:cTn id="54" dur="200" fill="hold">
                                          <p:stCondLst>
                                            <p:cond delay="400"/>
                                          </p:stCondLst>
                                        </p:cTn>
                                        <p:tgtEl>
                                          <p:spTgt spid="14"/>
                                        </p:tgtEl>
                                        <p:attrNameLst>
                                          <p:attrName>r</p:attrName>
                                        </p:attrNameLst>
                                      </p:cBhvr>
                                    </p:animRot>
                                    <p:animRot by="-240000">
                                      <p:cBhvr>
                                        <p:cTn id="55" dur="200" fill="hold">
                                          <p:stCondLst>
                                            <p:cond delay="600"/>
                                          </p:stCondLst>
                                        </p:cTn>
                                        <p:tgtEl>
                                          <p:spTgt spid="14"/>
                                        </p:tgtEl>
                                        <p:attrNameLst>
                                          <p:attrName>r</p:attrName>
                                        </p:attrNameLst>
                                      </p:cBhvr>
                                    </p:animRot>
                                    <p:animRot by="120000">
                                      <p:cBhvr>
                                        <p:cTn id="56" dur="200" fill="hold">
                                          <p:stCondLst>
                                            <p:cond delay="800"/>
                                          </p:stCondLst>
                                        </p:cTn>
                                        <p:tgtEl>
                                          <p:spTgt spid="14"/>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15">
                                            <p:txEl>
                                              <p:pRg st="0" end="0"/>
                                            </p:txEl>
                                          </p:spTgt>
                                        </p:tgtEl>
                                        <p:attrNameLst>
                                          <p:attrName>style.visibility</p:attrName>
                                        </p:attrNameLst>
                                      </p:cBhvr>
                                      <p:to>
                                        <p:strVal val="visible"/>
                                      </p:to>
                                    </p:set>
                                    <p:animEffect transition="in" filter="fade">
                                      <p:cBhvr>
                                        <p:cTn id="61" dur="500"/>
                                        <p:tgtEl>
                                          <p:spTgt spid="15">
                                            <p:txEl>
                                              <p:pRg st="0" end="0"/>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5">
                                            <p:txEl>
                                              <p:pRg st="1" end="1"/>
                                            </p:txEl>
                                          </p:spTgt>
                                        </p:tgtEl>
                                        <p:attrNameLst>
                                          <p:attrName>style.visibility</p:attrName>
                                        </p:attrNameLst>
                                      </p:cBhvr>
                                      <p:to>
                                        <p:strVal val="visible"/>
                                      </p:to>
                                    </p:set>
                                    <p:animEffect transition="in" filter="fade">
                                      <p:cBhvr>
                                        <p:cTn id="66" dur="500"/>
                                        <p:tgtEl>
                                          <p:spTgt spid="15">
                                            <p:txEl>
                                              <p:pRg st="1" end="1"/>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15">
                                            <p:txEl>
                                              <p:pRg st="2" end="2"/>
                                            </p:txEl>
                                          </p:spTgt>
                                        </p:tgtEl>
                                        <p:attrNameLst>
                                          <p:attrName>style.visibility</p:attrName>
                                        </p:attrNameLst>
                                      </p:cBhvr>
                                      <p:to>
                                        <p:strVal val="visible"/>
                                      </p:to>
                                    </p:set>
                                    <p:animEffect transition="in" filter="fade">
                                      <p:cBhvr>
                                        <p:cTn id="71" dur="500"/>
                                        <p:tgtEl>
                                          <p:spTgt spid="15">
                                            <p:txEl>
                                              <p:pRg st="2" end="2"/>
                                            </p:txEl>
                                          </p:spTgt>
                                        </p:tgtEl>
                                      </p:cBhvr>
                                    </p:animEffect>
                                  </p:childTnLst>
                                </p:cTn>
                              </p:par>
                              <p:par>
                                <p:cTn id="72" presetID="32" presetClass="emph" presetSubtype="0" fill="hold" grpId="0" nodeType="withEffect">
                                  <p:stCondLst>
                                    <p:cond delay="0"/>
                                  </p:stCondLst>
                                  <p:childTnLst>
                                    <p:animRot by="120000">
                                      <p:cBhvr>
                                        <p:cTn id="73" dur="100" fill="hold">
                                          <p:stCondLst>
                                            <p:cond delay="0"/>
                                          </p:stCondLst>
                                        </p:cTn>
                                        <p:tgtEl>
                                          <p:spTgt spid="16"/>
                                        </p:tgtEl>
                                        <p:attrNameLst>
                                          <p:attrName>r</p:attrName>
                                        </p:attrNameLst>
                                      </p:cBhvr>
                                    </p:animRot>
                                    <p:animRot by="-240000">
                                      <p:cBhvr>
                                        <p:cTn id="74" dur="200" fill="hold">
                                          <p:stCondLst>
                                            <p:cond delay="200"/>
                                          </p:stCondLst>
                                        </p:cTn>
                                        <p:tgtEl>
                                          <p:spTgt spid="16"/>
                                        </p:tgtEl>
                                        <p:attrNameLst>
                                          <p:attrName>r</p:attrName>
                                        </p:attrNameLst>
                                      </p:cBhvr>
                                    </p:animRot>
                                    <p:animRot by="240000">
                                      <p:cBhvr>
                                        <p:cTn id="75" dur="200" fill="hold">
                                          <p:stCondLst>
                                            <p:cond delay="400"/>
                                          </p:stCondLst>
                                        </p:cTn>
                                        <p:tgtEl>
                                          <p:spTgt spid="16"/>
                                        </p:tgtEl>
                                        <p:attrNameLst>
                                          <p:attrName>r</p:attrName>
                                        </p:attrNameLst>
                                      </p:cBhvr>
                                    </p:animRot>
                                    <p:animRot by="-240000">
                                      <p:cBhvr>
                                        <p:cTn id="76" dur="200" fill="hold">
                                          <p:stCondLst>
                                            <p:cond delay="600"/>
                                          </p:stCondLst>
                                        </p:cTn>
                                        <p:tgtEl>
                                          <p:spTgt spid="16"/>
                                        </p:tgtEl>
                                        <p:attrNameLst>
                                          <p:attrName>r</p:attrName>
                                        </p:attrNameLst>
                                      </p:cBhvr>
                                    </p:animRot>
                                    <p:animRot by="120000">
                                      <p:cBhvr>
                                        <p:cTn id="77" dur="200" fill="hold">
                                          <p:stCondLst>
                                            <p:cond delay="800"/>
                                          </p:stCondLst>
                                        </p:cTn>
                                        <p:tgtEl>
                                          <p:spTgt spid="16"/>
                                        </p:tgtEl>
                                        <p:attrNameLst>
                                          <p:attrName>r</p:attrName>
                                        </p:attrNameLst>
                                      </p:cBhvr>
                                    </p:animRot>
                                  </p:childTnLst>
                                </p:cTn>
                              </p:par>
                              <p:par>
                                <p:cTn id="78" presetID="32" presetClass="emph" presetSubtype="0" fill="hold" grpId="0" nodeType="withEffect">
                                  <p:stCondLst>
                                    <p:cond delay="0"/>
                                  </p:stCondLst>
                                  <p:childTnLst>
                                    <p:animRot by="120000">
                                      <p:cBhvr>
                                        <p:cTn id="79" dur="100" fill="hold">
                                          <p:stCondLst>
                                            <p:cond delay="0"/>
                                          </p:stCondLst>
                                        </p:cTn>
                                        <p:tgtEl>
                                          <p:spTgt spid="103"/>
                                        </p:tgtEl>
                                        <p:attrNameLst>
                                          <p:attrName>r</p:attrName>
                                        </p:attrNameLst>
                                      </p:cBhvr>
                                    </p:animRot>
                                    <p:animRot by="-240000">
                                      <p:cBhvr>
                                        <p:cTn id="80" dur="200" fill="hold">
                                          <p:stCondLst>
                                            <p:cond delay="200"/>
                                          </p:stCondLst>
                                        </p:cTn>
                                        <p:tgtEl>
                                          <p:spTgt spid="103"/>
                                        </p:tgtEl>
                                        <p:attrNameLst>
                                          <p:attrName>r</p:attrName>
                                        </p:attrNameLst>
                                      </p:cBhvr>
                                    </p:animRot>
                                    <p:animRot by="240000">
                                      <p:cBhvr>
                                        <p:cTn id="81" dur="200" fill="hold">
                                          <p:stCondLst>
                                            <p:cond delay="400"/>
                                          </p:stCondLst>
                                        </p:cTn>
                                        <p:tgtEl>
                                          <p:spTgt spid="103"/>
                                        </p:tgtEl>
                                        <p:attrNameLst>
                                          <p:attrName>r</p:attrName>
                                        </p:attrNameLst>
                                      </p:cBhvr>
                                    </p:animRot>
                                    <p:animRot by="-240000">
                                      <p:cBhvr>
                                        <p:cTn id="82" dur="200" fill="hold">
                                          <p:stCondLst>
                                            <p:cond delay="600"/>
                                          </p:stCondLst>
                                        </p:cTn>
                                        <p:tgtEl>
                                          <p:spTgt spid="103"/>
                                        </p:tgtEl>
                                        <p:attrNameLst>
                                          <p:attrName>r</p:attrName>
                                        </p:attrNameLst>
                                      </p:cBhvr>
                                    </p:animRot>
                                    <p:animRot by="120000">
                                      <p:cBhvr>
                                        <p:cTn id="83" dur="200" fill="hold">
                                          <p:stCondLst>
                                            <p:cond delay="800"/>
                                          </p:stCondLst>
                                        </p:cTn>
                                        <p:tgtEl>
                                          <p:spTgt spid="103"/>
                                        </p:tgtEl>
                                        <p:attrNameLst>
                                          <p:attrName>r</p:attrName>
                                        </p:attrNameLst>
                                      </p:cBhvr>
                                    </p:animRot>
                                  </p:childTnLst>
                                </p:cTn>
                              </p:par>
                              <p:par>
                                <p:cTn id="84" presetID="32" presetClass="emph" presetSubtype="0" fill="hold" grpId="0" nodeType="withEffect">
                                  <p:stCondLst>
                                    <p:cond delay="0"/>
                                  </p:stCondLst>
                                  <p:childTnLst>
                                    <p:animRot by="120000">
                                      <p:cBhvr>
                                        <p:cTn id="85" dur="100" fill="hold">
                                          <p:stCondLst>
                                            <p:cond delay="0"/>
                                          </p:stCondLst>
                                        </p:cTn>
                                        <p:tgtEl>
                                          <p:spTgt spid="2"/>
                                        </p:tgtEl>
                                        <p:attrNameLst>
                                          <p:attrName>r</p:attrName>
                                        </p:attrNameLst>
                                      </p:cBhvr>
                                    </p:animRot>
                                    <p:animRot by="-240000">
                                      <p:cBhvr>
                                        <p:cTn id="86" dur="200" fill="hold">
                                          <p:stCondLst>
                                            <p:cond delay="200"/>
                                          </p:stCondLst>
                                        </p:cTn>
                                        <p:tgtEl>
                                          <p:spTgt spid="2"/>
                                        </p:tgtEl>
                                        <p:attrNameLst>
                                          <p:attrName>r</p:attrName>
                                        </p:attrNameLst>
                                      </p:cBhvr>
                                    </p:animRot>
                                    <p:animRot by="240000">
                                      <p:cBhvr>
                                        <p:cTn id="87" dur="200" fill="hold">
                                          <p:stCondLst>
                                            <p:cond delay="400"/>
                                          </p:stCondLst>
                                        </p:cTn>
                                        <p:tgtEl>
                                          <p:spTgt spid="2"/>
                                        </p:tgtEl>
                                        <p:attrNameLst>
                                          <p:attrName>r</p:attrName>
                                        </p:attrNameLst>
                                      </p:cBhvr>
                                    </p:animRot>
                                    <p:animRot by="-240000">
                                      <p:cBhvr>
                                        <p:cTn id="88" dur="200" fill="hold">
                                          <p:stCondLst>
                                            <p:cond delay="600"/>
                                          </p:stCondLst>
                                        </p:cTn>
                                        <p:tgtEl>
                                          <p:spTgt spid="2"/>
                                        </p:tgtEl>
                                        <p:attrNameLst>
                                          <p:attrName>r</p:attrName>
                                        </p:attrNameLst>
                                      </p:cBhvr>
                                    </p:animRot>
                                    <p:animRot by="120000">
                                      <p:cBhvr>
                                        <p:cTn id="89" dur="200" fill="hold">
                                          <p:stCondLst>
                                            <p:cond delay="800"/>
                                          </p:stCondLst>
                                        </p:cTn>
                                        <p:tgtEl>
                                          <p:spTgt spid="2"/>
                                        </p:tgtEl>
                                        <p:attrNameLst>
                                          <p:attrName>r</p:attrName>
                                        </p:attrNameLst>
                                      </p:cBhvr>
                                    </p:animRot>
                                  </p:childTnLst>
                                </p:cTn>
                              </p:par>
                              <p:par>
                                <p:cTn id="90" presetID="32" presetClass="emph" presetSubtype="0" fill="hold" grpId="0" nodeType="withEffect">
                                  <p:stCondLst>
                                    <p:cond delay="0"/>
                                  </p:stCondLst>
                                  <p:childTnLst>
                                    <p:animRot by="120000">
                                      <p:cBhvr>
                                        <p:cTn id="91" dur="100" fill="hold">
                                          <p:stCondLst>
                                            <p:cond delay="0"/>
                                          </p:stCondLst>
                                        </p:cTn>
                                        <p:tgtEl>
                                          <p:spTgt spid="105"/>
                                        </p:tgtEl>
                                        <p:attrNameLst>
                                          <p:attrName>r</p:attrName>
                                        </p:attrNameLst>
                                      </p:cBhvr>
                                    </p:animRot>
                                    <p:animRot by="-240000">
                                      <p:cBhvr>
                                        <p:cTn id="92" dur="200" fill="hold">
                                          <p:stCondLst>
                                            <p:cond delay="200"/>
                                          </p:stCondLst>
                                        </p:cTn>
                                        <p:tgtEl>
                                          <p:spTgt spid="105"/>
                                        </p:tgtEl>
                                        <p:attrNameLst>
                                          <p:attrName>r</p:attrName>
                                        </p:attrNameLst>
                                      </p:cBhvr>
                                    </p:animRot>
                                    <p:animRot by="240000">
                                      <p:cBhvr>
                                        <p:cTn id="93" dur="200" fill="hold">
                                          <p:stCondLst>
                                            <p:cond delay="400"/>
                                          </p:stCondLst>
                                        </p:cTn>
                                        <p:tgtEl>
                                          <p:spTgt spid="105"/>
                                        </p:tgtEl>
                                        <p:attrNameLst>
                                          <p:attrName>r</p:attrName>
                                        </p:attrNameLst>
                                      </p:cBhvr>
                                    </p:animRot>
                                    <p:animRot by="-240000">
                                      <p:cBhvr>
                                        <p:cTn id="94" dur="200" fill="hold">
                                          <p:stCondLst>
                                            <p:cond delay="600"/>
                                          </p:stCondLst>
                                        </p:cTn>
                                        <p:tgtEl>
                                          <p:spTgt spid="105"/>
                                        </p:tgtEl>
                                        <p:attrNameLst>
                                          <p:attrName>r</p:attrName>
                                        </p:attrNameLst>
                                      </p:cBhvr>
                                    </p:animRot>
                                    <p:animRot by="120000">
                                      <p:cBhvr>
                                        <p:cTn id="95" dur="200" fill="hold">
                                          <p:stCondLst>
                                            <p:cond delay="800"/>
                                          </p:stCondLst>
                                        </p:cTn>
                                        <p:tgtEl>
                                          <p:spTgt spid="105"/>
                                        </p:tgtEl>
                                        <p:attrNameLst>
                                          <p:attrName>r</p:attrName>
                                        </p:attrNameLst>
                                      </p:cBhvr>
                                    </p:animRot>
                                  </p:childTnLst>
                                </p:cTn>
                              </p:par>
                              <p:par>
                                <p:cTn id="96" presetID="32" presetClass="emph" presetSubtype="0" fill="hold" grpId="0" nodeType="withEffect">
                                  <p:stCondLst>
                                    <p:cond delay="0"/>
                                  </p:stCondLst>
                                  <p:childTnLst>
                                    <p:animRot by="120000">
                                      <p:cBhvr>
                                        <p:cTn id="97" dur="100" fill="hold">
                                          <p:stCondLst>
                                            <p:cond delay="0"/>
                                          </p:stCondLst>
                                        </p:cTn>
                                        <p:tgtEl>
                                          <p:spTgt spid="5"/>
                                        </p:tgtEl>
                                        <p:attrNameLst>
                                          <p:attrName>r</p:attrName>
                                        </p:attrNameLst>
                                      </p:cBhvr>
                                    </p:animRot>
                                    <p:animRot by="-240000">
                                      <p:cBhvr>
                                        <p:cTn id="98" dur="200" fill="hold">
                                          <p:stCondLst>
                                            <p:cond delay="200"/>
                                          </p:stCondLst>
                                        </p:cTn>
                                        <p:tgtEl>
                                          <p:spTgt spid="5"/>
                                        </p:tgtEl>
                                        <p:attrNameLst>
                                          <p:attrName>r</p:attrName>
                                        </p:attrNameLst>
                                      </p:cBhvr>
                                    </p:animRot>
                                    <p:animRot by="240000">
                                      <p:cBhvr>
                                        <p:cTn id="99" dur="200" fill="hold">
                                          <p:stCondLst>
                                            <p:cond delay="400"/>
                                          </p:stCondLst>
                                        </p:cTn>
                                        <p:tgtEl>
                                          <p:spTgt spid="5"/>
                                        </p:tgtEl>
                                        <p:attrNameLst>
                                          <p:attrName>r</p:attrName>
                                        </p:attrNameLst>
                                      </p:cBhvr>
                                    </p:animRot>
                                    <p:animRot by="-240000">
                                      <p:cBhvr>
                                        <p:cTn id="100" dur="200" fill="hold">
                                          <p:stCondLst>
                                            <p:cond delay="600"/>
                                          </p:stCondLst>
                                        </p:cTn>
                                        <p:tgtEl>
                                          <p:spTgt spid="5"/>
                                        </p:tgtEl>
                                        <p:attrNameLst>
                                          <p:attrName>r</p:attrName>
                                        </p:attrNameLst>
                                      </p:cBhvr>
                                    </p:animRot>
                                    <p:animRot by="120000">
                                      <p:cBhvr>
                                        <p:cTn id="101"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2" grpId="0" animBg="1"/>
      <p:bldP spid="3" grpId="0" animBg="1"/>
      <p:bldP spid="5" grpId="0" animBg="1"/>
      <p:bldP spid="10" grpId="0" animBg="1"/>
      <p:bldP spid="103" grpId="0" animBg="1"/>
      <p:bldP spid="104" grpId="0" animBg="1"/>
      <p:bldP spid="105" grpId="0" animBg="1"/>
      <p:bldP spid="14" grpId="0"/>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79"/>
        <p:cNvGrpSpPr/>
        <p:nvPr/>
      </p:nvGrpSpPr>
      <p:grpSpPr>
        <a:xfrm>
          <a:off x="0" y="0"/>
          <a:ext cx="0" cy="0"/>
          <a:chOff x="0" y="0"/>
          <a:chExt cx="0" cy="0"/>
        </a:xfrm>
      </p:grpSpPr>
      <p:sp>
        <p:nvSpPr>
          <p:cNvPr id="4" name="Rectangle 3"/>
          <p:cNvSpPr/>
          <p:nvPr/>
        </p:nvSpPr>
        <p:spPr>
          <a:xfrm>
            <a:off x="512295" y="1314450"/>
            <a:ext cx="8162925" cy="3095625"/>
          </a:xfrm>
          <a:prstGeom prst="rect">
            <a:avLst/>
          </a:prstGeom>
          <a:solidFill>
            <a:schemeClr val="accent1">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0" name="Google Shape;980;p43"/>
          <p:cNvSpPr txBox="1">
            <a:spLocks noGrp="1"/>
          </p:cNvSpPr>
          <p:nvPr>
            <p:ph type="title"/>
          </p:nvPr>
        </p:nvSpPr>
        <p:spPr>
          <a:xfrm>
            <a:off x="2433287" y="452675"/>
            <a:ext cx="3972275" cy="861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b="1" u="sng" dirty="0" smtClean="0">
                <a:latin typeface="Arima Madurai ExtraBold" panose="00000900000000000000" pitchFamily="2" charset="0"/>
                <a:cs typeface="Arima Madurai ExtraBold" panose="00000900000000000000" pitchFamily="2" charset="0"/>
              </a:rPr>
              <a:t>C</a:t>
            </a:r>
            <a:r>
              <a:rPr lang="en" b="1" u="sng" dirty="0" smtClean="0">
                <a:latin typeface="Arima Madurai ExtraBold" panose="00000900000000000000" pitchFamily="2" charset="0"/>
                <a:cs typeface="Arima Madurai ExtraBold" panose="00000900000000000000" pitchFamily="2" charset="0"/>
              </a:rPr>
              <a:t>hương 2:</a:t>
            </a:r>
            <a:endParaRPr dirty="0">
              <a:latin typeface="Oswald Medium" pitchFamily="2" charset="0"/>
            </a:endParaRPr>
          </a:p>
        </p:txBody>
      </p:sp>
      <p:sp>
        <p:nvSpPr>
          <p:cNvPr id="2" name="TextBox 1"/>
          <p:cNvSpPr txBox="1"/>
          <p:nvPr/>
        </p:nvSpPr>
        <p:spPr>
          <a:xfrm>
            <a:off x="624540" y="1569600"/>
            <a:ext cx="7938434" cy="2585323"/>
          </a:xfrm>
          <a:prstGeom prst="rect">
            <a:avLst/>
          </a:prstGeom>
          <a:noFill/>
          <a:ln>
            <a:noFill/>
          </a:ln>
        </p:spPr>
        <p:txBody>
          <a:bodyPr wrap="square" rtlCol="0">
            <a:spAutoFit/>
          </a:bodyPr>
          <a:lstStyle/>
          <a:p>
            <a:pPr algn="ctr"/>
            <a:r>
              <a:rPr lang="en" sz="5400" dirty="0" smtClean="0">
                <a:solidFill>
                  <a:schemeClr val="tx1"/>
                </a:solidFill>
                <a:latin typeface="Oswald Medium" pitchFamily="2" charset="0"/>
              </a:rPr>
              <a:t>Thực trạng vay nợ nước ngoài của Việt Nam </a:t>
            </a:r>
          </a:p>
          <a:p>
            <a:pPr algn="ctr"/>
            <a:r>
              <a:rPr lang="en" sz="5400" dirty="0" smtClean="0">
                <a:solidFill>
                  <a:schemeClr val="tx1"/>
                </a:solidFill>
                <a:latin typeface="Oswald Medium" pitchFamily="2" charset="0"/>
              </a:rPr>
              <a:t>giai đoạn </a:t>
            </a:r>
            <a:r>
              <a:rPr lang="en" sz="5400" dirty="0" smtClean="0">
                <a:solidFill>
                  <a:schemeClr val="tx1"/>
                </a:solidFill>
                <a:latin typeface="Oswald Medium" pitchFamily="2" charset="0"/>
              </a:rPr>
              <a:t>2010-2018</a:t>
            </a:r>
            <a:endParaRPr lang="en-US" sz="5400" dirty="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79"/>
        <p:cNvGrpSpPr/>
        <p:nvPr/>
      </p:nvGrpSpPr>
      <p:grpSpPr>
        <a:xfrm>
          <a:off x="0" y="0"/>
          <a:ext cx="0" cy="0"/>
          <a:chOff x="0" y="0"/>
          <a:chExt cx="0" cy="0"/>
        </a:xfrm>
      </p:grpSpPr>
      <p:sp>
        <p:nvSpPr>
          <p:cNvPr id="43" name="Rounded Rectangle 42"/>
          <p:cNvSpPr/>
          <p:nvPr/>
        </p:nvSpPr>
        <p:spPr>
          <a:xfrm>
            <a:off x="3204499" y="1137072"/>
            <a:ext cx="4716643" cy="1014860"/>
          </a:xfrm>
          <a:prstGeom prst="roundRect">
            <a:avLst/>
          </a:prstGeom>
          <a:solidFill>
            <a:schemeClr val="tx2">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981075" y="2613030"/>
            <a:ext cx="7544238" cy="2040904"/>
          </a:xfrm>
          <a:prstGeom prst="rect">
            <a:avLst/>
          </a:prstGeom>
          <a:solidFill>
            <a:schemeClr val="accent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p:cNvSpPr/>
          <p:nvPr/>
        </p:nvSpPr>
        <p:spPr>
          <a:xfrm>
            <a:off x="274170" y="190500"/>
            <a:ext cx="8565029" cy="809625"/>
          </a:xfrm>
          <a:prstGeom prst="rect">
            <a:avLst/>
          </a:prstGeom>
          <a:solidFill>
            <a:schemeClr val="accent1">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29240" y="321826"/>
            <a:ext cx="8709960" cy="523220"/>
          </a:xfrm>
          <a:prstGeom prst="rect">
            <a:avLst/>
          </a:prstGeom>
          <a:noFill/>
          <a:ln>
            <a:noFill/>
          </a:ln>
        </p:spPr>
        <p:txBody>
          <a:bodyPr wrap="square" rtlCol="0">
            <a:spAutoFit/>
          </a:bodyPr>
          <a:lstStyle/>
          <a:p>
            <a:pPr algn="ctr"/>
            <a:r>
              <a:rPr lang="vi-VN" sz="2800" dirty="0">
                <a:solidFill>
                  <a:schemeClr val="tx1"/>
                </a:solidFill>
                <a:latin typeface="Oswald Medium" pitchFamily="2" charset="0"/>
              </a:rPr>
              <a:t>Cơ cấu nợ nước ngoài của Việt Nam giai đoạn 2010 – </a:t>
            </a:r>
            <a:r>
              <a:rPr lang="vi-VN" sz="2800" dirty="0" smtClean="0">
                <a:solidFill>
                  <a:schemeClr val="tx1"/>
                </a:solidFill>
                <a:latin typeface="Oswald Medium" pitchFamily="2" charset="0"/>
              </a:rPr>
              <a:t>201</a:t>
            </a:r>
            <a:r>
              <a:rPr lang="en-US" sz="2800" dirty="0" smtClean="0">
                <a:solidFill>
                  <a:schemeClr val="tx1"/>
                </a:solidFill>
                <a:latin typeface="Oswald Medium" pitchFamily="2" charset="0"/>
              </a:rPr>
              <a:t>8</a:t>
            </a:r>
            <a:endParaRPr lang="en-US" sz="2800" dirty="0">
              <a:solidFill>
                <a:schemeClr val="tx1"/>
              </a:solidFill>
            </a:endParaRPr>
          </a:p>
        </p:txBody>
      </p:sp>
      <p:grpSp>
        <p:nvGrpSpPr>
          <p:cNvPr id="8" name="Google Shape;1379;p55"/>
          <p:cNvGrpSpPr/>
          <p:nvPr/>
        </p:nvGrpSpPr>
        <p:grpSpPr>
          <a:xfrm>
            <a:off x="7738845" y="1077061"/>
            <a:ext cx="1275442" cy="3405034"/>
            <a:chOff x="5242676" y="538400"/>
            <a:chExt cx="1380156" cy="3977672"/>
          </a:xfrm>
        </p:grpSpPr>
        <p:sp>
          <p:nvSpPr>
            <p:cNvPr id="9" name="Google Shape;1380;p55"/>
            <p:cNvSpPr/>
            <p:nvPr/>
          </p:nvSpPr>
          <p:spPr>
            <a:xfrm>
              <a:off x="5712350" y="793500"/>
              <a:ext cx="594220" cy="1003690"/>
            </a:xfrm>
            <a:custGeom>
              <a:avLst/>
              <a:gdLst/>
              <a:ahLst/>
              <a:cxnLst/>
              <a:rect l="l" t="t" r="r" b="b"/>
              <a:pathLst>
                <a:path w="9590" h="16199" extrusionOk="0">
                  <a:moveTo>
                    <a:pt x="4988" y="0"/>
                  </a:moveTo>
                  <a:cubicBezTo>
                    <a:pt x="4802" y="0"/>
                    <a:pt x="4613" y="11"/>
                    <a:pt x="4422" y="34"/>
                  </a:cubicBezTo>
                  <a:cubicBezTo>
                    <a:pt x="2769" y="239"/>
                    <a:pt x="1426" y="1290"/>
                    <a:pt x="1115" y="2627"/>
                  </a:cubicBezTo>
                  <a:cubicBezTo>
                    <a:pt x="618" y="4770"/>
                    <a:pt x="1" y="7778"/>
                    <a:pt x="12" y="8738"/>
                  </a:cubicBezTo>
                  <a:cubicBezTo>
                    <a:pt x="8" y="8382"/>
                    <a:pt x="199" y="8029"/>
                    <a:pt x="371" y="7775"/>
                  </a:cubicBezTo>
                  <a:lnTo>
                    <a:pt x="371" y="7775"/>
                  </a:lnTo>
                  <a:cubicBezTo>
                    <a:pt x="360" y="8297"/>
                    <a:pt x="226" y="8773"/>
                    <a:pt x="259" y="9313"/>
                  </a:cubicBezTo>
                  <a:cubicBezTo>
                    <a:pt x="297" y="9957"/>
                    <a:pt x="495" y="10568"/>
                    <a:pt x="727" y="11150"/>
                  </a:cubicBezTo>
                  <a:cubicBezTo>
                    <a:pt x="1108" y="12105"/>
                    <a:pt x="1693" y="13103"/>
                    <a:pt x="1979" y="14094"/>
                  </a:cubicBezTo>
                  <a:cubicBezTo>
                    <a:pt x="2082" y="12983"/>
                    <a:pt x="2127" y="11879"/>
                    <a:pt x="2561" y="10888"/>
                  </a:cubicBezTo>
                  <a:cubicBezTo>
                    <a:pt x="2734" y="12042"/>
                    <a:pt x="2928" y="12965"/>
                    <a:pt x="3633" y="13847"/>
                  </a:cubicBezTo>
                  <a:cubicBezTo>
                    <a:pt x="4334" y="14729"/>
                    <a:pt x="5516" y="15850"/>
                    <a:pt x="6458" y="16199"/>
                  </a:cubicBezTo>
                  <a:cubicBezTo>
                    <a:pt x="6398" y="15152"/>
                    <a:pt x="7173" y="13977"/>
                    <a:pt x="7456" y="13050"/>
                  </a:cubicBezTo>
                  <a:cubicBezTo>
                    <a:pt x="7713" y="12215"/>
                    <a:pt x="7837" y="11414"/>
                    <a:pt x="7770" y="10519"/>
                  </a:cubicBezTo>
                  <a:lnTo>
                    <a:pt x="7770" y="10519"/>
                  </a:lnTo>
                  <a:cubicBezTo>
                    <a:pt x="8034" y="11520"/>
                    <a:pt x="8242" y="12698"/>
                    <a:pt x="8178" y="13748"/>
                  </a:cubicBezTo>
                  <a:cubicBezTo>
                    <a:pt x="8725" y="12352"/>
                    <a:pt x="9145" y="11061"/>
                    <a:pt x="9131" y="9450"/>
                  </a:cubicBezTo>
                  <a:cubicBezTo>
                    <a:pt x="9124" y="8494"/>
                    <a:pt x="8866" y="7669"/>
                    <a:pt x="8722" y="6770"/>
                  </a:cubicBezTo>
                  <a:lnTo>
                    <a:pt x="8722" y="6770"/>
                  </a:lnTo>
                  <a:cubicBezTo>
                    <a:pt x="9053" y="7006"/>
                    <a:pt x="9466" y="7539"/>
                    <a:pt x="9589" y="8007"/>
                  </a:cubicBezTo>
                  <a:cubicBezTo>
                    <a:pt x="9462" y="6819"/>
                    <a:pt x="9445" y="5670"/>
                    <a:pt x="9230" y="4489"/>
                  </a:cubicBezTo>
                  <a:cubicBezTo>
                    <a:pt x="9131" y="3931"/>
                    <a:pt x="8792" y="2965"/>
                    <a:pt x="8439" y="2044"/>
                  </a:cubicBezTo>
                  <a:cubicBezTo>
                    <a:pt x="7966" y="805"/>
                    <a:pt x="6568" y="0"/>
                    <a:pt x="498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381;p55"/>
            <p:cNvSpPr/>
            <p:nvPr/>
          </p:nvSpPr>
          <p:spPr>
            <a:xfrm>
              <a:off x="5382264" y="1234149"/>
              <a:ext cx="347481" cy="1119774"/>
            </a:xfrm>
            <a:custGeom>
              <a:avLst/>
              <a:gdLst/>
              <a:ahLst/>
              <a:cxnLst/>
              <a:rect l="l" t="t" r="r" b="b"/>
              <a:pathLst>
                <a:path w="5591" h="18018" extrusionOk="0">
                  <a:moveTo>
                    <a:pt x="5572" y="1"/>
                  </a:moveTo>
                  <a:cubicBezTo>
                    <a:pt x="5355" y="1"/>
                    <a:pt x="3349" y="76"/>
                    <a:pt x="2096" y="2826"/>
                  </a:cubicBezTo>
                  <a:cubicBezTo>
                    <a:pt x="1732" y="3622"/>
                    <a:pt x="449" y="10390"/>
                    <a:pt x="449" y="10390"/>
                  </a:cubicBezTo>
                  <a:cubicBezTo>
                    <a:pt x="132" y="11937"/>
                    <a:pt x="1" y="13518"/>
                    <a:pt x="64" y="15093"/>
                  </a:cubicBezTo>
                  <a:lnTo>
                    <a:pt x="174" y="18017"/>
                  </a:lnTo>
                  <a:lnTo>
                    <a:pt x="2040" y="17721"/>
                  </a:lnTo>
                  <a:lnTo>
                    <a:pt x="2618" y="13236"/>
                  </a:lnTo>
                  <a:cubicBezTo>
                    <a:pt x="2646" y="13016"/>
                    <a:pt x="2685" y="12802"/>
                    <a:pt x="2738" y="12590"/>
                  </a:cubicBezTo>
                  <a:lnTo>
                    <a:pt x="5217" y="2304"/>
                  </a:lnTo>
                  <a:lnTo>
                    <a:pt x="5591" y="1"/>
                  </a:lnTo>
                  <a:cubicBezTo>
                    <a:pt x="5591" y="1"/>
                    <a:pt x="5584" y="1"/>
                    <a:pt x="557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382;p55"/>
            <p:cNvSpPr/>
            <p:nvPr/>
          </p:nvSpPr>
          <p:spPr>
            <a:xfrm>
              <a:off x="6082128" y="1269263"/>
              <a:ext cx="540705" cy="837438"/>
            </a:xfrm>
            <a:custGeom>
              <a:avLst/>
              <a:gdLst/>
              <a:ahLst/>
              <a:cxnLst/>
              <a:rect l="l" t="t" r="r" b="b"/>
              <a:pathLst>
                <a:path w="8700" h="13475" extrusionOk="0">
                  <a:moveTo>
                    <a:pt x="1359" y="0"/>
                  </a:moveTo>
                  <a:cubicBezTo>
                    <a:pt x="1329" y="0"/>
                    <a:pt x="1299" y="1"/>
                    <a:pt x="1270" y="4"/>
                  </a:cubicBezTo>
                  <a:lnTo>
                    <a:pt x="0" y="2600"/>
                  </a:lnTo>
                  <a:lnTo>
                    <a:pt x="5977" y="8876"/>
                  </a:lnTo>
                  <a:lnTo>
                    <a:pt x="3558" y="12155"/>
                  </a:lnTo>
                  <a:lnTo>
                    <a:pt x="4535" y="13475"/>
                  </a:lnTo>
                  <a:lnTo>
                    <a:pt x="8226" y="9701"/>
                  </a:lnTo>
                  <a:cubicBezTo>
                    <a:pt x="8660" y="9208"/>
                    <a:pt x="8699" y="8485"/>
                    <a:pt x="8325" y="7945"/>
                  </a:cubicBezTo>
                  <a:cubicBezTo>
                    <a:pt x="5828" y="4372"/>
                    <a:pt x="3183" y="0"/>
                    <a:pt x="135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383;p55"/>
            <p:cNvSpPr/>
            <p:nvPr/>
          </p:nvSpPr>
          <p:spPr>
            <a:xfrm>
              <a:off x="6116931" y="4353183"/>
              <a:ext cx="262832" cy="162889"/>
            </a:xfrm>
            <a:custGeom>
              <a:avLst/>
              <a:gdLst/>
              <a:ahLst/>
              <a:cxnLst/>
              <a:rect l="l" t="t" r="r" b="b"/>
              <a:pathLst>
                <a:path w="4229" h="2621" extrusionOk="0">
                  <a:moveTo>
                    <a:pt x="1784" y="0"/>
                  </a:moveTo>
                  <a:lnTo>
                    <a:pt x="484" y="33"/>
                  </a:lnTo>
                  <a:cubicBezTo>
                    <a:pt x="438" y="184"/>
                    <a:pt x="406" y="287"/>
                    <a:pt x="406" y="287"/>
                  </a:cubicBezTo>
                  <a:cubicBezTo>
                    <a:pt x="236" y="1006"/>
                    <a:pt x="0" y="1838"/>
                    <a:pt x="741" y="1841"/>
                  </a:cubicBezTo>
                  <a:lnTo>
                    <a:pt x="837" y="1841"/>
                  </a:lnTo>
                  <a:cubicBezTo>
                    <a:pt x="1125" y="1845"/>
                    <a:pt x="1400" y="1968"/>
                    <a:pt x="1587" y="2187"/>
                  </a:cubicBezTo>
                  <a:cubicBezTo>
                    <a:pt x="1865" y="2508"/>
                    <a:pt x="2441" y="2621"/>
                    <a:pt x="2985" y="2621"/>
                  </a:cubicBezTo>
                  <a:cubicBezTo>
                    <a:pt x="3283" y="2621"/>
                    <a:pt x="3570" y="2587"/>
                    <a:pt x="3794" y="2536"/>
                  </a:cubicBezTo>
                  <a:cubicBezTo>
                    <a:pt x="3827" y="2533"/>
                    <a:pt x="3858" y="2522"/>
                    <a:pt x="3893" y="2511"/>
                  </a:cubicBezTo>
                  <a:cubicBezTo>
                    <a:pt x="4162" y="2437"/>
                    <a:pt x="4229" y="2085"/>
                    <a:pt x="4003" y="1916"/>
                  </a:cubicBezTo>
                  <a:lnTo>
                    <a:pt x="1774" y="113"/>
                  </a:lnTo>
                  <a:cubicBezTo>
                    <a:pt x="1771" y="103"/>
                    <a:pt x="1774" y="64"/>
                    <a:pt x="178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84;p55"/>
            <p:cNvSpPr/>
            <p:nvPr/>
          </p:nvSpPr>
          <p:spPr>
            <a:xfrm>
              <a:off x="5487048" y="4353183"/>
              <a:ext cx="262832" cy="162889"/>
            </a:xfrm>
            <a:custGeom>
              <a:avLst/>
              <a:gdLst/>
              <a:ahLst/>
              <a:cxnLst/>
              <a:rect l="l" t="t" r="r" b="b"/>
              <a:pathLst>
                <a:path w="4229" h="2621" extrusionOk="0">
                  <a:moveTo>
                    <a:pt x="2441" y="0"/>
                  </a:moveTo>
                  <a:lnTo>
                    <a:pt x="2441" y="0"/>
                  </a:lnTo>
                  <a:cubicBezTo>
                    <a:pt x="2452" y="64"/>
                    <a:pt x="2455" y="103"/>
                    <a:pt x="2455" y="113"/>
                  </a:cubicBezTo>
                  <a:lnTo>
                    <a:pt x="223" y="1916"/>
                  </a:lnTo>
                  <a:cubicBezTo>
                    <a:pt x="1" y="2085"/>
                    <a:pt x="68" y="2437"/>
                    <a:pt x="336" y="2511"/>
                  </a:cubicBezTo>
                  <a:cubicBezTo>
                    <a:pt x="371" y="2522"/>
                    <a:pt x="403" y="2533"/>
                    <a:pt x="435" y="2536"/>
                  </a:cubicBezTo>
                  <a:cubicBezTo>
                    <a:pt x="659" y="2587"/>
                    <a:pt x="946" y="2621"/>
                    <a:pt x="1243" y="2621"/>
                  </a:cubicBezTo>
                  <a:cubicBezTo>
                    <a:pt x="1785" y="2621"/>
                    <a:pt x="2360" y="2508"/>
                    <a:pt x="2639" y="2187"/>
                  </a:cubicBezTo>
                  <a:cubicBezTo>
                    <a:pt x="2829" y="1968"/>
                    <a:pt x="3104" y="1845"/>
                    <a:pt x="3389" y="1841"/>
                  </a:cubicBezTo>
                  <a:lnTo>
                    <a:pt x="3488" y="1841"/>
                  </a:lnTo>
                  <a:cubicBezTo>
                    <a:pt x="4229" y="1838"/>
                    <a:pt x="3989" y="1006"/>
                    <a:pt x="3820" y="287"/>
                  </a:cubicBezTo>
                  <a:cubicBezTo>
                    <a:pt x="3820" y="287"/>
                    <a:pt x="3788" y="184"/>
                    <a:pt x="3746" y="33"/>
                  </a:cubicBezTo>
                  <a:lnTo>
                    <a:pt x="244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385;p55"/>
            <p:cNvSpPr/>
            <p:nvPr/>
          </p:nvSpPr>
          <p:spPr>
            <a:xfrm>
              <a:off x="5505071" y="2318388"/>
              <a:ext cx="783090" cy="2050184"/>
            </a:xfrm>
            <a:custGeom>
              <a:avLst/>
              <a:gdLst/>
              <a:ahLst/>
              <a:cxnLst/>
              <a:rect l="l" t="t" r="r" b="b"/>
              <a:pathLst>
                <a:path w="12600" h="32989" extrusionOk="0">
                  <a:moveTo>
                    <a:pt x="998" y="0"/>
                  </a:moveTo>
                  <a:cubicBezTo>
                    <a:pt x="420" y="1693"/>
                    <a:pt x="0" y="3861"/>
                    <a:pt x="158" y="6463"/>
                  </a:cubicBezTo>
                  <a:lnTo>
                    <a:pt x="1449" y="15706"/>
                  </a:lnTo>
                  <a:lnTo>
                    <a:pt x="1425" y="15872"/>
                  </a:lnTo>
                  <a:lnTo>
                    <a:pt x="1294" y="16728"/>
                  </a:lnTo>
                  <a:cubicBezTo>
                    <a:pt x="881" y="19508"/>
                    <a:pt x="843" y="22328"/>
                    <a:pt x="1185" y="25118"/>
                  </a:cubicBezTo>
                  <a:cubicBezTo>
                    <a:pt x="1527" y="27921"/>
                    <a:pt x="1950" y="31352"/>
                    <a:pt x="2165" y="32854"/>
                  </a:cubicBezTo>
                  <a:lnTo>
                    <a:pt x="3498" y="32907"/>
                  </a:lnTo>
                  <a:lnTo>
                    <a:pt x="4997" y="15872"/>
                  </a:lnTo>
                  <a:lnTo>
                    <a:pt x="5811" y="6608"/>
                  </a:lnTo>
                  <a:lnTo>
                    <a:pt x="7405" y="15872"/>
                  </a:lnTo>
                  <a:lnTo>
                    <a:pt x="10332" y="32872"/>
                  </a:lnTo>
                  <a:lnTo>
                    <a:pt x="11689" y="32989"/>
                  </a:lnTo>
                  <a:cubicBezTo>
                    <a:pt x="11753" y="31796"/>
                    <a:pt x="11919" y="29416"/>
                    <a:pt x="12074" y="27152"/>
                  </a:cubicBezTo>
                  <a:cubicBezTo>
                    <a:pt x="12324" y="23584"/>
                    <a:pt x="12031" y="19994"/>
                    <a:pt x="11210" y="16510"/>
                  </a:cubicBezTo>
                  <a:lnTo>
                    <a:pt x="11260" y="15872"/>
                  </a:lnTo>
                  <a:lnTo>
                    <a:pt x="11883" y="7765"/>
                  </a:lnTo>
                  <a:cubicBezTo>
                    <a:pt x="12599" y="4947"/>
                    <a:pt x="12095" y="2140"/>
                    <a:pt x="11386"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386;p55"/>
            <p:cNvSpPr/>
            <p:nvPr/>
          </p:nvSpPr>
          <p:spPr>
            <a:xfrm>
              <a:off x="5505071" y="2318388"/>
              <a:ext cx="783090" cy="986405"/>
            </a:xfrm>
            <a:custGeom>
              <a:avLst/>
              <a:gdLst/>
              <a:ahLst/>
              <a:cxnLst/>
              <a:rect l="l" t="t" r="r" b="b"/>
              <a:pathLst>
                <a:path w="12600" h="15872" extrusionOk="0">
                  <a:moveTo>
                    <a:pt x="998" y="0"/>
                  </a:moveTo>
                  <a:cubicBezTo>
                    <a:pt x="420" y="1693"/>
                    <a:pt x="0" y="3861"/>
                    <a:pt x="158" y="6463"/>
                  </a:cubicBezTo>
                  <a:lnTo>
                    <a:pt x="1449" y="15706"/>
                  </a:lnTo>
                  <a:lnTo>
                    <a:pt x="1425" y="15872"/>
                  </a:lnTo>
                  <a:lnTo>
                    <a:pt x="11260" y="15872"/>
                  </a:lnTo>
                  <a:lnTo>
                    <a:pt x="11883" y="7765"/>
                  </a:lnTo>
                  <a:cubicBezTo>
                    <a:pt x="12599" y="4947"/>
                    <a:pt x="12095" y="2140"/>
                    <a:pt x="113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387;p55"/>
            <p:cNvSpPr/>
            <p:nvPr/>
          </p:nvSpPr>
          <p:spPr>
            <a:xfrm>
              <a:off x="5839062" y="1097423"/>
              <a:ext cx="153883" cy="286935"/>
            </a:xfrm>
            <a:custGeom>
              <a:avLst/>
              <a:gdLst/>
              <a:ahLst/>
              <a:cxnLst/>
              <a:rect l="l" t="t" r="r" b="b"/>
              <a:pathLst>
                <a:path w="2476" h="4617" extrusionOk="0">
                  <a:moveTo>
                    <a:pt x="406" y="1"/>
                  </a:moveTo>
                  <a:lnTo>
                    <a:pt x="176" y="1760"/>
                  </a:lnTo>
                  <a:cubicBezTo>
                    <a:pt x="148" y="1877"/>
                    <a:pt x="85" y="1975"/>
                    <a:pt x="0" y="2050"/>
                  </a:cubicBezTo>
                  <a:lnTo>
                    <a:pt x="1100" y="4616"/>
                  </a:lnTo>
                  <a:lnTo>
                    <a:pt x="2264" y="1895"/>
                  </a:lnTo>
                  <a:lnTo>
                    <a:pt x="2289" y="1898"/>
                  </a:lnTo>
                  <a:lnTo>
                    <a:pt x="2476" y="593"/>
                  </a:lnTo>
                  <a:lnTo>
                    <a:pt x="406" y="1"/>
                  </a:lnTo>
                  <a:close/>
                </a:path>
              </a:pathLst>
            </a:custGeom>
            <a:solidFill>
              <a:srgbClr val="FF92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388;p55"/>
            <p:cNvSpPr/>
            <p:nvPr/>
          </p:nvSpPr>
          <p:spPr>
            <a:xfrm>
              <a:off x="5540061" y="1215132"/>
              <a:ext cx="703352" cy="1289934"/>
            </a:xfrm>
            <a:custGeom>
              <a:avLst/>
              <a:gdLst/>
              <a:ahLst/>
              <a:cxnLst/>
              <a:rect l="l" t="t" r="r" b="b"/>
              <a:pathLst>
                <a:path w="11317" h="20756" extrusionOk="0">
                  <a:moveTo>
                    <a:pt x="7075" y="1"/>
                  </a:moveTo>
                  <a:lnTo>
                    <a:pt x="5911" y="2722"/>
                  </a:lnTo>
                  <a:lnTo>
                    <a:pt x="4811" y="156"/>
                  </a:lnTo>
                  <a:cubicBezTo>
                    <a:pt x="4740" y="216"/>
                    <a:pt x="4656" y="261"/>
                    <a:pt x="4561" y="279"/>
                  </a:cubicBezTo>
                  <a:cubicBezTo>
                    <a:pt x="4522" y="293"/>
                    <a:pt x="4483" y="297"/>
                    <a:pt x="4444" y="297"/>
                  </a:cubicBezTo>
                  <a:cubicBezTo>
                    <a:pt x="4292" y="297"/>
                    <a:pt x="4127" y="300"/>
                    <a:pt x="3957" y="304"/>
                  </a:cubicBezTo>
                  <a:cubicBezTo>
                    <a:pt x="3926" y="304"/>
                    <a:pt x="3890" y="304"/>
                    <a:pt x="3856" y="307"/>
                  </a:cubicBezTo>
                  <a:cubicBezTo>
                    <a:pt x="3365" y="307"/>
                    <a:pt x="2899" y="310"/>
                    <a:pt x="2815" y="310"/>
                  </a:cubicBezTo>
                  <a:lnTo>
                    <a:pt x="2805" y="310"/>
                  </a:lnTo>
                  <a:cubicBezTo>
                    <a:pt x="2805" y="310"/>
                    <a:pt x="2787" y="356"/>
                    <a:pt x="2756" y="441"/>
                  </a:cubicBezTo>
                  <a:cubicBezTo>
                    <a:pt x="2512" y="1202"/>
                    <a:pt x="1270" y="5095"/>
                    <a:pt x="1451" y="6428"/>
                  </a:cubicBezTo>
                  <a:cubicBezTo>
                    <a:pt x="1655" y="7984"/>
                    <a:pt x="2378" y="9169"/>
                    <a:pt x="2459" y="10784"/>
                  </a:cubicBezTo>
                  <a:cubicBezTo>
                    <a:pt x="2484" y="11281"/>
                    <a:pt x="2349" y="12074"/>
                    <a:pt x="2167" y="12533"/>
                  </a:cubicBezTo>
                  <a:cubicBezTo>
                    <a:pt x="1066" y="15417"/>
                    <a:pt x="1" y="19247"/>
                    <a:pt x="1" y="19247"/>
                  </a:cubicBezTo>
                  <a:cubicBezTo>
                    <a:pt x="816" y="19864"/>
                    <a:pt x="1732" y="20270"/>
                    <a:pt x="2713" y="20498"/>
                  </a:cubicBezTo>
                  <a:cubicBezTo>
                    <a:pt x="3462" y="20676"/>
                    <a:pt x="4248" y="20755"/>
                    <a:pt x="5054" y="20755"/>
                  </a:cubicBezTo>
                  <a:cubicBezTo>
                    <a:pt x="7108" y="20755"/>
                    <a:pt x="9291" y="20244"/>
                    <a:pt x="11317" y="19561"/>
                  </a:cubicBezTo>
                  <a:cubicBezTo>
                    <a:pt x="11317" y="19561"/>
                    <a:pt x="10929" y="17794"/>
                    <a:pt x="10288" y="16165"/>
                  </a:cubicBezTo>
                  <a:cubicBezTo>
                    <a:pt x="9561" y="14307"/>
                    <a:pt x="8676" y="12484"/>
                    <a:pt x="8874" y="10442"/>
                  </a:cubicBezTo>
                  <a:cubicBezTo>
                    <a:pt x="8968" y="9486"/>
                    <a:pt x="9321" y="8513"/>
                    <a:pt x="9712" y="7660"/>
                  </a:cubicBezTo>
                  <a:cubicBezTo>
                    <a:pt x="10034" y="6962"/>
                    <a:pt x="10174" y="6249"/>
                    <a:pt x="10090" y="5487"/>
                  </a:cubicBezTo>
                  <a:cubicBezTo>
                    <a:pt x="10026" y="4913"/>
                    <a:pt x="9882" y="4359"/>
                    <a:pt x="9801" y="3791"/>
                  </a:cubicBezTo>
                  <a:cubicBezTo>
                    <a:pt x="9667" y="2839"/>
                    <a:pt x="9896" y="1824"/>
                    <a:pt x="9992" y="875"/>
                  </a:cubicBezTo>
                  <a:cubicBezTo>
                    <a:pt x="9992" y="875"/>
                    <a:pt x="8863" y="727"/>
                    <a:pt x="8260" y="635"/>
                  </a:cubicBezTo>
                  <a:lnTo>
                    <a:pt x="7900" y="582"/>
                  </a:lnTo>
                  <a:lnTo>
                    <a:pt x="7805" y="568"/>
                  </a:lnTo>
                  <a:lnTo>
                    <a:pt x="7326" y="497"/>
                  </a:lnTo>
                  <a:cubicBezTo>
                    <a:pt x="7173" y="470"/>
                    <a:pt x="7064" y="332"/>
                    <a:pt x="7075" y="177"/>
                  </a:cubicBezTo>
                  <a:lnTo>
                    <a:pt x="7100" y="4"/>
                  </a:lnTo>
                  <a:lnTo>
                    <a:pt x="707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389;p55"/>
            <p:cNvSpPr/>
            <p:nvPr/>
          </p:nvSpPr>
          <p:spPr>
            <a:xfrm>
              <a:off x="5540061" y="1234212"/>
              <a:ext cx="316157" cy="1270668"/>
            </a:xfrm>
            <a:custGeom>
              <a:avLst/>
              <a:gdLst/>
              <a:ahLst/>
              <a:cxnLst/>
              <a:rect l="l" t="t" r="r" b="b"/>
              <a:pathLst>
                <a:path w="5087" h="20446" extrusionOk="0">
                  <a:moveTo>
                    <a:pt x="3246" y="0"/>
                  </a:moveTo>
                  <a:cubicBezTo>
                    <a:pt x="3026" y="0"/>
                    <a:pt x="2861" y="3"/>
                    <a:pt x="2815" y="3"/>
                  </a:cubicBezTo>
                  <a:lnTo>
                    <a:pt x="2805" y="3"/>
                  </a:lnTo>
                  <a:cubicBezTo>
                    <a:pt x="2805" y="3"/>
                    <a:pt x="2787" y="49"/>
                    <a:pt x="2756" y="134"/>
                  </a:cubicBezTo>
                  <a:cubicBezTo>
                    <a:pt x="2512" y="895"/>
                    <a:pt x="1270" y="4788"/>
                    <a:pt x="1451" y="6121"/>
                  </a:cubicBezTo>
                  <a:cubicBezTo>
                    <a:pt x="1630" y="7504"/>
                    <a:pt x="2227" y="8597"/>
                    <a:pt x="2409" y="9959"/>
                  </a:cubicBezTo>
                  <a:cubicBezTo>
                    <a:pt x="2434" y="10128"/>
                    <a:pt x="2448" y="10301"/>
                    <a:pt x="2459" y="10477"/>
                  </a:cubicBezTo>
                  <a:cubicBezTo>
                    <a:pt x="2473" y="10727"/>
                    <a:pt x="2442" y="11055"/>
                    <a:pt x="2388" y="11376"/>
                  </a:cubicBezTo>
                  <a:cubicBezTo>
                    <a:pt x="2336" y="11690"/>
                    <a:pt x="2258" y="11997"/>
                    <a:pt x="2167" y="12226"/>
                  </a:cubicBezTo>
                  <a:cubicBezTo>
                    <a:pt x="2117" y="12356"/>
                    <a:pt x="2071" y="12487"/>
                    <a:pt x="2022" y="12617"/>
                  </a:cubicBezTo>
                  <a:cubicBezTo>
                    <a:pt x="1916" y="12900"/>
                    <a:pt x="1810" y="13188"/>
                    <a:pt x="1708" y="13481"/>
                  </a:cubicBezTo>
                  <a:cubicBezTo>
                    <a:pt x="788" y="16105"/>
                    <a:pt x="1" y="18940"/>
                    <a:pt x="1" y="18940"/>
                  </a:cubicBezTo>
                  <a:cubicBezTo>
                    <a:pt x="816" y="19557"/>
                    <a:pt x="1732" y="19963"/>
                    <a:pt x="2713" y="20191"/>
                  </a:cubicBezTo>
                  <a:cubicBezTo>
                    <a:pt x="3425" y="20357"/>
                    <a:pt x="4169" y="20439"/>
                    <a:pt x="4935" y="20445"/>
                  </a:cubicBezTo>
                  <a:lnTo>
                    <a:pt x="4998" y="13876"/>
                  </a:lnTo>
                  <a:lnTo>
                    <a:pt x="5008" y="12970"/>
                  </a:lnTo>
                  <a:lnTo>
                    <a:pt x="5019" y="11743"/>
                  </a:lnTo>
                  <a:lnTo>
                    <a:pt x="5026" y="10829"/>
                  </a:lnTo>
                  <a:lnTo>
                    <a:pt x="5065" y="6961"/>
                  </a:lnTo>
                  <a:cubicBezTo>
                    <a:pt x="5086" y="4948"/>
                    <a:pt x="4787" y="2944"/>
                    <a:pt x="4183" y="1027"/>
                  </a:cubicBezTo>
                  <a:lnTo>
                    <a:pt x="385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390;p55"/>
            <p:cNvSpPr/>
            <p:nvPr/>
          </p:nvSpPr>
          <p:spPr>
            <a:xfrm>
              <a:off x="5916624" y="1251302"/>
              <a:ext cx="326785" cy="1251216"/>
            </a:xfrm>
            <a:custGeom>
              <a:avLst/>
              <a:gdLst/>
              <a:ahLst/>
              <a:cxnLst/>
              <a:rect l="l" t="t" r="r" b="b"/>
              <a:pathLst>
                <a:path w="5258" h="20133" extrusionOk="0">
                  <a:moveTo>
                    <a:pt x="1841" y="0"/>
                  </a:moveTo>
                  <a:lnTo>
                    <a:pt x="1280" y="1372"/>
                  </a:lnTo>
                  <a:cubicBezTo>
                    <a:pt x="536" y="3188"/>
                    <a:pt x="145" y="5131"/>
                    <a:pt x="128" y="7095"/>
                  </a:cubicBezTo>
                  <a:lnTo>
                    <a:pt x="95" y="10590"/>
                  </a:lnTo>
                  <a:lnTo>
                    <a:pt x="85" y="11503"/>
                  </a:lnTo>
                  <a:lnTo>
                    <a:pt x="74" y="12706"/>
                  </a:lnTo>
                  <a:lnTo>
                    <a:pt x="64" y="13616"/>
                  </a:lnTo>
                  <a:lnTo>
                    <a:pt x="1" y="20132"/>
                  </a:lnTo>
                  <a:cubicBezTo>
                    <a:pt x="1753" y="20005"/>
                    <a:pt x="3562" y="19553"/>
                    <a:pt x="5258" y="18979"/>
                  </a:cubicBezTo>
                  <a:cubicBezTo>
                    <a:pt x="5258" y="18979"/>
                    <a:pt x="4870" y="17212"/>
                    <a:pt x="4229" y="15583"/>
                  </a:cubicBezTo>
                  <a:cubicBezTo>
                    <a:pt x="3954" y="14874"/>
                    <a:pt x="3653" y="14172"/>
                    <a:pt x="3399" y="13460"/>
                  </a:cubicBezTo>
                  <a:cubicBezTo>
                    <a:pt x="3294" y="13167"/>
                    <a:pt x="3199" y="12875"/>
                    <a:pt x="3114" y="12579"/>
                  </a:cubicBezTo>
                  <a:cubicBezTo>
                    <a:pt x="3005" y="12201"/>
                    <a:pt x="2920" y="11817"/>
                    <a:pt x="2864" y="11429"/>
                  </a:cubicBezTo>
                  <a:cubicBezTo>
                    <a:pt x="2821" y="11140"/>
                    <a:pt x="2793" y="10844"/>
                    <a:pt x="2790" y="10548"/>
                  </a:cubicBezTo>
                  <a:cubicBezTo>
                    <a:pt x="2782" y="10318"/>
                    <a:pt x="2793" y="10092"/>
                    <a:pt x="2815" y="9860"/>
                  </a:cubicBezTo>
                  <a:cubicBezTo>
                    <a:pt x="2909" y="8904"/>
                    <a:pt x="3262" y="7931"/>
                    <a:pt x="3653" y="7078"/>
                  </a:cubicBezTo>
                  <a:cubicBezTo>
                    <a:pt x="3975" y="6380"/>
                    <a:pt x="4115" y="5667"/>
                    <a:pt x="4031" y="4905"/>
                  </a:cubicBezTo>
                  <a:cubicBezTo>
                    <a:pt x="3967" y="4331"/>
                    <a:pt x="3823" y="3777"/>
                    <a:pt x="3742" y="3209"/>
                  </a:cubicBezTo>
                  <a:cubicBezTo>
                    <a:pt x="3608" y="2257"/>
                    <a:pt x="3837" y="1242"/>
                    <a:pt x="3933" y="293"/>
                  </a:cubicBezTo>
                  <a:cubicBezTo>
                    <a:pt x="3933" y="293"/>
                    <a:pt x="3347" y="215"/>
                    <a:pt x="2793" y="138"/>
                  </a:cubicBezTo>
                  <a:cubicBezTo>
                    <a:pt x="2578" y="109"/>
                    <a:pt x="2367" y="78"/>
                    <a:pt x="2201" y="53"/>
                  </a:cubicBezTo>
                  <a:lnTo>
                    <a:pt x="1897" y="11"/>
                  </a:lnTo>
                  <a:lnTo>
                    <a:pt x="184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391;p55"/>
            <p:cNvSpPr/>
            <p:nvPr/>
          </p:nvSpPr>
          <p:spPr>
            <a:xfrm>
              <a:off x="5646150" y="2018274"/>
              <a:ext cx="205219" cy="78368"/>
            </a:xfrm>
            <a:custGeom>
              <a:avLst/>
              <a:gdLst/>
              <a:ahLst/>
              <a:cxnLst/>
              <a:rect l="l" t="t" r="r" b="b"/>
              <a:pathLst>
                <a:path w="3302" h="1261" extrusionOk="0">
                  <a:moveTo>
                    <a:pt x="315" y="1"/>
                  </a:moveTo>
                  <a:cubicBezTo>
                    <a:pt x="209" y="284"/>
                    <a:pt x="103" y="572"/>
                    <a:pt x="1" y="865"/>
                  </a:cubicBezTo>
                  <a:cubicBezTo>
                    <a:pt x="1077" y="1148"/>
                    <a:pt x="2173" y="1239"/>
                    <a:pt x="3291" y="1260"/>
                  </a:cubicBezTo>
                  <a:lnTo>
                    <a:pt x="3301" y="354"/>
                  </a:lnTo>
                  <a:cubicBezTo>
                    <a:pt x="2286" y="329"/>
                    <a:pt x="1288" y="248"/>
                    <a:pt x="31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392;p55"/>
            <p:cNvSpPr/>
            <p:nvPr/>
          </p:nvSpPr>
          <p:spPr>
            <a:xfrm>
              <a:off x="5920601" y="2033003"/>
              <a:ext cx="207332" cy="64571"/>
            </a:xfrm>
            <a:custGeom>
              <a:avLst/>
              <a:gdLst/>
              <a:ahLst/>
              <a:cxnLst/>
              <a:rect l="l" t="t" r="r" b="b"/>
              <a:pathLst>
                <a:path w="3336" h="1039" extrusionOk="0">
                  <a:moveTo>
                    <a:pt x="3050" y="1"/>
                  </a:moveTo>
                  <a:cubicBezTo>
                    <a:pt x="2264" y="111"/>
                    <a:pt x="1466" y="131"/>
                    <a:pt x="666" y="131"/>
                  </a:cubicBezTo>
                  <a:cubicBezTo>
                    <a:pt x="447" y="131"/>
                    <a:pt x="229" y="129"/>
                    <a:pt x="10" y="128"/>
                  </a:cubicBezTo>
                  <a:lnTo>
                    <a:pt x="0" y="1038"/>
                  </a:lnTo>
                  <a:cubicBezTo>
                    <a:pt x="178" y="1038"/>
                    <a:pt x="356" y="1039"/>
                    <a:pt x="534" y="1039"/>
                  </a:cubicBezTo>
                  <a:cubicBezTo>
                    <a:pt x="1473" y="1039"/>
                    <a:pt x="2410" y="1021"/>
                    <a:pt x="3335" y="882"/>
                  </a:cubicBezTo>
                  <a:cubicBezTo>
                    <a:pt x="3230" y="589"/>
                    <a:pt x="3135" y="297"/>
                    <a:pt x="305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393;p55"/>
            <p:cNvSpPr/>
            <p:nvPr/>
          </p:nvSpPr>
          <p:spPr>
            <a:xfrm>
              <a:off x="5688474" y="1234212"/>
              <a:ext cx="164014" cy="729798"/>
            </a:xfrm>
            <a:custGeom>
              <a:avLst/>
              <a:gdLst/>
              <a:ahLst/>
              <a:cxnLst/>
              <a:rect l="l" t="t" r="r" b="b"/>
              <a:pathLst>
                <a:path w="2639" h="11743" extrusionOk="0">
                  <a:moveTo>
                    <a:pt x="858" y="0"/>
                  </a:moveTo>
                  <a:cubicBezTo>
                    <a:pt x="956" y="1728"/>
                    <a:pt x="702" y="3460"/>
                    <a:pt x="586" y="5180"/>
                  </a:cubicBezTo>
                  <a:cubicBezTo>
                    <a:pt x="477" y="6777"/>
                    <a:pt x="272" y="8375"/>
                    <a:pt x="21" y="9959"/>
                  </a:cubicBezTo>
                  <a:cubicBezTo>
                    <a:pt x="46" y="10128"/>
                    <a:pt x="60" y="10301"/>
                    <a:pt x="71" y="10477"/>
                  </a:cubicBezTo>
                  <a:cubicBezTo>
                    <a:pt x="85" y="10727"/>
                    <a:pt x="54" y="11055"/>
                    <a:pt x="0" y="11376"/>
                  </a:cubicBezTo>
                  <a:cubicBezTo>
                    <a:pt x="283" y="11464"/>
                    <a:pt x="572" y="11542"/>
                    <a:pt x="879" y="11584"/>
                  </a:cubicBezTo>
                  <a:cubicBezTo>
                    <a:pt x="1453" y="11661"/>
                    <a:pt x="2042" y="11715"/>
                    <a:pt x="2631" y="11743"/>
                  </a:cubicBezTo>
                  <a:lnTo>
                    <a:pt x="2638" y="10829"/>
                  </a:lnTo>
                  <a:cubicBezTo>
                    <a:pt x="2191" y="10805"/>
                    <a:pt x="1743" y="10773"/>
                    <a:pt x="1294" y="10724"/>
                  </a:cubicBezTo>
                  <a:cubicBezTo>
                    <a:pt x="1136" y="10706"/>
                    <a:pt x="977" y="10678"/>
                    <a:pt x="825" y="10646"/>
                  </a:cubicBezTo>
                  <a:cubicBezTo>
                    <a:pt x="1104" y="8982"/>
                    <a:pt x="1348" y="7299"/>
                    <a:pt x="1468" y="5625"/>
                  </a:cubicBezTo>
                  <a:cubicBezTo>
                    <a:pt x="1577" y="4101"/>
                    <a:pt x="1781" y="2560"/>
                    <a:pt x="1795" y="1027"/>
                  </a:cubicBezTo>
                  <a:lnTo>
                    <a:pt x="146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394;p55"/>
            <p:cNvSpPr/>
            <p:nvPr/>
          </p:nvSpPr>
          <p:spPr>
            <a:xfrm>
              <a:off x="5921907" y="1251986"/>
              <a:ext cx="172715" cy="714261"/>
            </a:xfrm>
            <a:custGeom>
              <a:avLst/>
              <a:gdLst/>
              <a:ahLst/>
              <a:cxnLst/>
              <a:rect l="l" t="t" r="r" b="b"/>
              <a:pathLst>
                <a:path w="2779" h="11493" extrusionOk="0">
                  <a:moveTo>
                    <a:pt x="1812" y="0"/>
                  </a:moveTo>
                  <a:cubicBezTo>
                    <a:pt x="1537" y="1664"/>
                    <a:pt x="1569" y="3364"/>
                    <a:pt x="1478" y="5042"/>
                  </a:cubicBezTo>
                  <a:cubicBezTo>
                    <a:pt x="1379" y="6887"/>
                    <a:pt x="1400" y="8745"/>
                    <a:pt x="1481" y="10589"/>
                  </a:cubicBezTo>
                  <a:cubicBezTo>
                    <a:pt x="1339" y="10591"/>
                    <a:pt x="1197" y="10592"/>
                    <a:pt x="1058" y="10592"/>
                  </a:cubicBezTo>
                  <a:cubicBezTo>
                    <a:pt x="721" y="10592"/>
                    <a:pt x="394" y="10587"/>
                    <a:pt x="85" y="10582"/>
                  </a:cubicBezTo>
                  <a:cubicBezTo>
                    <a:pt x="60" y="10582"/>
                    <a:pt x="35" y="10582"/>
                    <a:pt x="10" y="10579"/>
                  </a:cubicBezTo>
                  <a:lnTo>
                    <a:pt x="0" y="11492"/>
                  </a:lnTo>
                  <a:lnTo>
                    <a:pt x="515" y="11492"/>
                  </a:lnTo>
                  <a:cubicBezTo>
                    <a:pt x="1224" y="11492"/>
                    <a:pt x="1999" y="11481"/>
                    <a:pt x="2779" y="11418"/>
                  </a:cubicBezTo>
                  <a:cubicBezTo>
                    <a:pt x="2736" y="11129"/>
                    <a:pt x="2708" y="10833"/>
                    <a:pt x="2705" y="10537"/>
                  </a:cubicBezTo>
                  <a:cubicBezTo>
                    <a:pt x="2606" y="10547"/>
                    <a:pt x="2507" y="10550"/>
                    <a:pt x="2409" y="10558"/>
                  </a:cubicBezTo>
                  <a:cubicBezTo>
                    <a:pt x="2405" y="10526"/>
                    <a:pt x="2398" y="10498"/>
                    <a:pt x="2388" y="10469"/>
                  </a:cubicBezTo>
                  <a:cubicBezTo>
                    <a:pt x="2313" y="8819"/>
                    <a:pt x="2274" y="7140"/>
                    <a:pt x="2362" y="5490"/>
                  </a:cubicBezTo>
                  <a:cubicBezTo>
                    <a:pt x="2455" y="3716"/>
                    <a:pt x="2409" y="1883"/>
                    <a:pt x="2708" y="127"/>
                  </a:cubicBezTo>
                  <a:cubicBezTo>
                    <a:pt x="2493" y="98"/>
                    <a:pt x="2282" y="67"/>
                    <a:pt x="2116" y="42"/>
                  </a:cubicBezTo>
                  <a:lnTo>
                    <a:pt x="181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395;p55"/>
            <p:cNvSpPr/>
            <p:nvPr/>
          </p:nvSpPr>
          <p:spPr>
            <a:xfrm>
              <a:off x="5664173" y="648154"/>
              <a:ext cx="520071" cy="509796"/>
            </a:xfrm>
            <a:custGeom>
              <a:avLst/>
              <a:gdLst/>
              <a:ahLst/>
              <a:cxnLst/>
              <a:rect l="l" t="t" r="r" b="b"/>
              <a:pathLst>
                <a:path w="8368" h="8203" extrusionOk="0">
                  <a:moveTo>
                    <a:pt x="4147" y="0"/>
                  </a:moveTo>
                  <a:cubicBezTo>
                    <a:pt x="4099" y="0"/>
                    <a:pt x="4051" y="2"/>
                    <a:pt x="4002" y="5"/>
                  </a:cubicBezTo>
                  <a:cubicBezTo>
                    <a:pt x="3826" y="11"/>
                    <a:pt x="3646" y="60"/>
                    <a:pt x="3467" y="138"/>
                  </a:cubicBezTo>
                  <a:cubicBezTo>
                    <a:pt x="3138" y="262"/>
                    <a:pt x="2832" y="473"/>
                    <a:pt x="2557" y="809"/>
                  </a:cubicBezTo>
                  <a:cubicBezTo>
                    <a:pt x="1908" y="1478"/>
                    <a:pt x="1365" y="2466"/>
                    <a:pt x="1118" y="3411"/>
                  </a:cubicBezTo>
                  <a:cubicBezTo>
                    <a:pt x="970" y="3314"/>
                    <a:pt x="820" y="3255"/>
                    <a:pt x="685" y="3255"/>
                  </a:cubicBezTo>
                  <a:cubicBezTo>
                    <a:pt x="677" y="3255"/>
                    <a:pt x="670" y="3255"/>
                    <a:pt x="663" y="3255"/>
                  </a:cubicBezTo>
                  <a:cubicBezTo>
                    <a:pt x="187" y="3276"/>
                    <a:pt x="0" y="4020"/>
                    <a:pt x="106" y="4596"/>
                  </a:cubicBezTo>
                  <a:cubicBezTo>
                    <a:pt x="240" y="5322"/>
                    <a:pt x="776" y="5573"/>
                    <a:pt x="1273" y="5738"/>
                  </a:cubicBezTo>
                  <a:cubicBezTo>
                    <a:pt x="1485" y="6225"/>
                    <a:pt x="1791" y="6704"/>
                    <a:pt x="2151" y="7114"/>
                  </a:cubicBezTo>
                  <a:cubicBezTo>
                    <a:pt x="2528" y="7596"/>
                    <a:pt x="3022" y="7963"/>
                    <a:pt x="3597" y="8129"/>
                  </a:cubicBezTo>
                  <a:cubicBezTo>
                    <a:pt x="3615" y="8133"/>
                    <a:pt x="3632" y="8139"/>
                    <a:pt x="3650" y="8143"/>
                  </a:cubicBezTo>
                  <a:cubicBezTo>
                    <a:pt x="3682" y="8154"/>
                    <a:pt x="3713" y="8164"/>
                    <a:pt x="3749" y="8172"/>
                  </a:cubicBezTo>
                  <a:cubicBezTo>
                    <a:pt x="3773" y="8175"/>
                    <a:pt x="3794" y="8178"/>
                    <a:pt x="3819" y="8182"/>
                  </a:cubicBezTo>
                  <a:cubicBezTo>
                    <a:pt x="3837" y="8185"/>
                    <a:pt x="3858" y="8185"/>
                    <a:pt x="3876" y="8188"/>
                  </a:cubicBezTo>
                  <a:cubicBezTo>
                    <a:pt x="3921" y="8196"/>
                    <a:pt x="3967" y="8199"/>
                    <a:pt x="4013" y="8203"/>
                  </a:cubicBezTo>
                  <a:cubicBezTo>
                    <a:pt x="4059" y="8203"/>
                    <a:pt x="4102" y="8203"/>
                    <a:pt x="4147" y="8199"/>
                  </a:cubicBezTo>
                  <a:lnTo>
                    <a:pt x="4207" y="8199"/>
                  </a:lnTo>
                  <a:cubicBezTo>
                    <a:pt x="4232" y="8196"/>
                    <a:pt x="4253" y="8196"/>
                    <a:pt x="4278" y="8193"/>
                  </a:cubicBezTo>
                  <a:cubicBezTo>
                    <a:pt x="4313" y="8188"/>
                    <a:pt x="4344" y="8182"/>
                    <a:pt x="4380" y="8175"/>
                  </a:cubicBezTo>
                  <a:cubicBezTo>
                    <a:pt x="4398" y="8172"/>
                    <a:pt x="4415" y="8167"/>
                    <a:pt x="4429" y="8164"/>
                  </a:cubicBezTo>
                  <a:cubicBezTo>
                    <a:pt x="5018" y="8048"/>
                    <a:pt x="5544" y="7723"/>
                    <a:pt x="5959" y="7275"/>
                  </a:cubicBezTo>
                  <a:cubicBezTo>
                    <a:pt x="6354" y="6902"/>
                    <a:pt x="6700" y="6450"/>
                    <a:pt x="6950" y="5981"/>
                  </a:cubicBezTo>
                  <a:cubicBezTo>
                    <a:pt x="7461" y="5861"/>
                    <a:pt x="8016" y="5657"/>
                    <a:pt x="8213" y="4945"/>
                  </a:cubicBezTo>
                  <a:cubicBezTo>
                    <a:pt x="8368" y="4380"/>
                    <a:pt x="8244" y="3623"/>
                    <a:pt x="7775" y="3563"/>
                  </a:cubicBezTo>
                  <a:cubicBezTo>
                    <a:pt x="7755" y="3560"/>
                    <a:pt x="7734" y="3559"/>
                    <a:pt x="7713" y="3559"/>
                  </a:cubicBezTo>
                  <a:cubicBezTo>
                    <a:pt x="7587" y="3559"/>
                    <a:pt x="7446" y="3603"/>
                    <a:pt x="7310" y="3675"/>
                  </a:cubicBezTo>
                  <a:cubicBezTo>
                    <a:pt x="7141" y="2716"/>
                    <a:pt x="6686" y="1683"/>
                    <a:pt x="6097" y="960"/>
                  </a:cubicBezTo>
                  <a:cubicBezTo>
                    <a:pt x="5853" y="604"/>
                    <a:pt x="5565" y="364"/>
                    <a:pt x="5247" y="216"/>
                  </a:cubicBezTo>
                  <a:cubicBezTo>
                    <a:pt x="5078" y="124"/>
                    <a:pt x="4901" y="57"/>
                    <a:pt x="4725" y="36"/>
                  </a:cubicBezTo>
                  <a:cubicBezTo>
                    <a:pt x="4605" y="18"/>
                    <a:pt x="4482" y="11"/>
                    <a:pt x="4366" y="8"/>
                  </a:cubicBezTo>
                  <a:cubicBezTo>
                    <a:pt x="4293" y="3"/>
                    <a:pt x="4220" y="0"/>
                    <a:pt x="4147"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396;p55"/>
            <p:cNvSpPr/>
            <p:nvPr/>
          </p:nvSpPr>
          <p:spPr>
            <a:xfrm>
              <a:off x="6035826" y="2024675"/>
              <a:ext cx="328152" cy="293771"/>
            </a:xfrm>
            <a:custGeom>
              <a:avLst/>
              <a:gdLst/>
              <a:ahLst/>
              <a:cxnLst/>
              <a:rect l="l" t="t" r="r" b="b"/>
              <a:pathLst>
                <a:path w="5280" h="4727" extrusionOk="0">
                  <a:moveTo>
                    <a:pt x="4303" y="0"/>
                  </a:moveTo>
                  <a:cubicBezTo>
                    <a:pt x="4303" y="0"/>
                    <a:pt x="3178" y="1365"/>
                    <a:pt x="3026" y="1475"/>
                  </a:cubicBezTo>
                  <a:cubicBezTo>
                    <a:pt x="3019" y="1481"/>
                    <a:pt x="3005" y="1485"/>
                    <a:pt x="2995" y="1492"/>
                  </a:cubicBezTo>
                  <a:lnTo>
                    <a:pt x="2998" y="1496"/>
                  </a:lnTo>
                  <a:cubicBezTo>
                    <a:pt x="2977" y="1510"/>
                    <a:pt x="2956" y="1527"/>
                    <a:pt x="2941" y="1531"/>
                  </a:cubicBezTo>
                  <a:cubicBezTo>
                    <a:pt x="2275" y="913"/>
                    <a:pt x="1774" y="770"/>
                    <a:pt x="1774" y="770"/>
                  </a:cubicBezTo>
                  <a:cubicBezTo>
                    <a:pt x="1700" y="741"/>
                    <a:pt x="1641" y="729"/>
                    <a:pt x="1596" y="729"/>
                  </a:cubicBezTo>
                  <a:cubicBezTo>
                    <a:pt x="1328" y="729"/>
                    <a:pt x="1503" y="1146"/>
                    <a:pt x="1503" y="1146"/>
                  </a:cubicBezTo>
                  <a:lnTo>
                    <a:pt x="1883" y="2074"/>
                  </a:lnTo>
                  <a:lnTo>
                    <a:pt x="875" y="2941"/>
                  </a:lnTo>
                  <a:cubicBezTo>
                    <a:pt x="99" y="3470"/>
                    <a:pt x="0" y="4003"/>
                    <a:pt x="36" y="4324"/>
                  </a:cubicBezTo>
                  <a:cubicBezTo>
                    <a:pt x="60" y="4557"/>
                    <a:pt x="263" y="4727"/>
                    <a:pt x="496" y="4727"/>
                  </a:cubicBezTo>
                  <a:cubicBezTo>
                    <a:pt x="502" y="4727"/>
                    <a:pt x="509" y="4726"/>
                    <a:pt x="516" y="4726"/>
                  </a:cubicBezTo>
                  <a:cubicBezTo>
                    <a:pt x="755" y="4712"/>
                    <a:pt x="1066" y="4648"/>
                    <a:pt x="1359" y="4570"/>
                  </a:cubicBezTo>
                  <a:cubicBezTo>
                    <a:pt x="1954" y="4422"/>
                    <a:pt x="2487" y="4091"/>
                    <a:pt x="2892" y="3633"/>
                  </a:cubicBezTo>
                  <a:lnTo>
                    <a:pt x="3615" y="2814"/>
                  </a:lnTo>
                  <a:cubicBezTo>
                    <a:pt x="3661" y="2762"/>
                    <a:pt x="3711" y="2708"/>
                    <a:pt x="3766" y="2663"/>
                  </a:cubicBezTo>
                  <a:lnTo>
                    <a:pt x="5280" y="1320"/>
                  </a:lnTo>
                  <a:lnTo>
                    <a:pt x="4303" y="0"/>
                  </a:ln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397;p55"/>
            <p:cNvSpPr/>
            <p:nvPr/>
          </p:nvSpPr>
          <p:spPr>
            <a:xfrm>
              <a:off x="5242676" y="2156491"/>
              <a:ext cx="535298" cy="747510"/>
            </a:xfrm>
            <a:custGeom>
              <a:avLst/>
              <a:gdLst/>
              <a:ahLst/>
              <a:cxnLst/>
              <a:rect l="l" t="t" r="r" b="b"/>
              <a:pathLst>
                <a:path w="8613" h="12028" extrusionOk="0">
                  <a:moveTo>
                    <a:pt x="7204" y="0"/>
                  </a:moveTo>
                  <a:cubicBezTo>
                    <a:pt x="7052" y="0"/>
                    <a:pt x="6902" y="75"/>
                    <a:pt x="6814" y="214"/>
                  </a:cubicBezTo>
                  <a:lnTo>
                    <a:pt x="25" y="10930"/>
                  </a:lnTo>
                  <a:lnTo>
                    <a:pt x="1" y="10969"/>
                  </a:lnTo>
                  <a:lnTo>
                    <a:pt x="1274" y="11780"/>
                  </a:lnTo>
                  <a:lnTo>
                    <a:pt x="1659" y="12027"/>
                  </a:lnTo>
                  <a:lnTo>
                    <a:pt x="8475" y="1268"/>
                  </a:lnTo>
                  <a:cubicBezTo>
                    <a:pt x="8612" y="1056"/>
                    <a:pt x="8545" y="775"/>
                    <a:pt x="8334" y="637"/>
                  </a:cubicBezTo>
                  <a:lnTo>
                    <a:pt x="7452" y="73"/>
                  </a:lnTo>
                  <a:cubicBezTo>
                    <a:pt x="7399" y="37"/>
                    <a:pt x="7339" y="16"/>
                    <a:pt x="7279" y="6"/>
                  </a:cubicBezTo>
                  <a:cubicBezTo>
                    <a:pt x="7254" y="2"/>
                    <a:pt x="7229" y="0"/>
                    <a:pt x="720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398;p55"/>
            <p:cNvSpPr/>
            <p:nvPr/>
          </p:nvSpPr>
          <p:spPr>
            <a:xfrm>
              <a:off x="5331923" y="2196080"/>
              <a:ext cx="441886" cy="707922"/>
            </a:xfrm>
            <a:custGeom>
              <a:avLst/>
              <a:gdLst/>
              <a:ahLst/>
              <a:cxnLst/>
              <a:rect l="l" t="t" r="r" b="b"/>
              <a:pathLst>
                <a:path w="7110" h="11391" extrusionOk="0">
                  <a:moveTo>
                    <a:pt x="6898" y="0"/>
                  </a:moveTo>
                  <a:lnTo>
                    <a:pt x="0" y="10882"/>
                  </a:lnTo>
                  <a:cubicBezTo>
                    <a:pt x="152" y="11041"/>
                    <a:pt x="240" y="11193"/>
                    <a:pt x="240" y="11305"/>
                  </a:cubicBezTo>
                  <a:cubicBezTo>
                    <a:pt x="240" y="11337"/>
                    <a:pt x="233" y="11362"/>
                    <a:pt x="218" y="11387"/>
                  </a:cubicBezTo>
                  <a:lnTo>
                    <a:pt x="223" y="11390"/>
                  </a:lnTo>
                  <a:lnTo>
                    <a:pt x="7039" y="631"/>
                  </a:lnTo>
                  <a:cubicBezTo>
                    <a:pt x="7085" y="557"/>
                    <a:pt x="7109" y="473"/>
                    <a:pt x="7109" y="391"/>
                  </a:cubicBezTo>
                  <a:lnTo>
                    <a:pt x="7109" y="385"/>
                  </a:lnTo>
                  <a:cubicBezTo>
                    <a:pt x="7109" y="237"/>
                    <a:pt x="7031" y="88"/>
                    <a:pt x="689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399;p55"/>
            <p:cNvSpPr/>
            <p:nvPr/>
          </p:nvSpPr>
          <p:spPr>
            <a:xfrm>
              <a:off x="5773743" y="2219945"/>
              <a:ext cx="62" cy="497"/>
            </a:xfrm>
            <a:custGeom>
              <a:avLst/>
              <a:gdLst/>
              <a:ahLst/>
              <a:cxnLst/>
              <a:rect l="l" t="t" r="r" b="b"/>
              <a:pathLst>
                <a:path w="1" h="8" extrusionOk="0">
                  <a:moveTo>
                    <a:pt x="0" y="1"/>
                  </a:moveTo>
                  <a:lnTo>
                    <a:pt x="0" y="7"/>
                  </a:lnTo>
                  <a:lnTo>
                    <a:pt x="0" y="4"/>
                  </a:lnTo>
                  <a:close/>
                </a:path>
              </a:pathLst>
            </a:custGeom>
            <a:solidFill>
              <a:srgbClr val="D0EE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400;p55"/>
            <p:cNvSpPr/>
            <p:nvPr/>
          </p:nvSpPr>
          <p:spPr>
            <a:xfrm>
              <a:off x="5245100" y="2156367"/>
              <a:ext cx="450028" cy="679645"/>
            </a:xfrm>
            <a:custGeom>
              <a:avLst/>
              <a:gdLst/>
              <a:ahLst/>
              <a:cxnLst/>
              <a:rect l="l" t="t" r="r" b="b"/>
              <a:pathLst>
                <a:path w="7241" h="10936" extrusionOk="0">
                  <a:moveTo>
                    <a:pt x="7163" y="0"/>
                  </a:moveTo>
                  <a:cubicBezTo>
                    <a:pt x="7011" y="0"/>
                    <a:pt x="6863" y="78"/>
                    <a:pt x="6775" y="216"/>
                  </a:cubicBezTo>
                  <a:lnTo>
                    <a:pt x="2240" y="7374"/>
                  </a:lnTo>
                  <a:lnTo>
                    <a:pt x="1" y="10911"/>
                  </a:lnTo>
                  <a:lnTo>
                    <a:pt x="1" y="10936"/>
                  </a:lnTo>
                  <a:cubicBezTo>
                    <a:pt x="46" y="10908"/>
                    <a:pt x="106" y="10893"/>
                    <a:pt x="184" y="10893"/>
                  </a:cubicBezTo>
                  <a:cubicBezTo>
                    <a:pt x="230" y="10893"/>
                    <a:pt x="283" y="10897"/>
                    <a:pt x="336" y="10908"/>
                  </a:cubicBezTo>
                  <a:lnTo>
                    <a:pt x="7240" y="8"/>
                  </a:lnTo>
                  <a:cubicBezTo>
                    <a:pt x="7216" y="5"/>
                    <a:pt x="7188" y="0"/>
                    <a:pt x="71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401;p55"/>
            <p:cNvSpPr/>
            <p:nvPr/>
          </p:nvSpPr>
          <p:spPr>
            <a:xfrm>
              <a:off x="5318001" y="2481900"/>
              <a:ext cx="189930" cy="185883"/>
            </a:xfrm>
            <a:custGeom>
              <a:avLst/>
              <a:gdLst/>
              <a:ahLst/>
              <a:cxnLst/>
              <a:rect l="l" t="t" r="r" b="b"/>
              <a:pathLst>
                <a:path w="3056" h="2991" extrusionOk="0">
                  <a:moveTo>
                    <a:pt x="2021" y="1"/>
                  </a:moveTo>
                  <a:cubicBezTo>
                    <a:pt x="1241" y="1"/>
                    <a:pt x="517" y="1453"/>
                    <a:pt x="517" y="1453"/>
                  </a:cubicBezTo>
                  <a:cubicBezTo>
                    <a:pt x="0" y="2412"/>
                    <a:pt x="630" y="2990"/>
                    <a:pt x="1381" y="2990"/>
                  </a:cubicBezTo>
                  <a:cubicBezTo>
                    <a:pt x="1992" y="2990"/>
                    <a:pt x="2684" y="2607"/>
                    <a:pt x="2901" y="1734"/>
                  </a:cubicBezTo>
                  <a:cubicBezTo>
                    <a:pt x="3056" y="1106"/>
                    <a:pt x="3007" y="162"/>
                    <a:pt x="2125" y="10"/>
                  </a:cubicBezTo>
                  <a:cubicBezTo>
                    <a:pt x="2090" y="4"/>
                    <a:pt x="2055" y="1"/>
                    <a:pt x="2021"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402;p55"/>
            <p:cNvSpPr/>
            <p:nvPr/>
          </p:nvSpPr>
          <p:spPr>
            <a:xfrm>
              <a:off x="5479093" y="2588732"/>
              <a:ext cx="63269" cy="71843"/>
            </a:xfrm>
            <a:custGeom>
              <a:avLst/>
              <a:gdLst/>
              <a:ahLst/>
              <a:cxnLst/>
              <a:rect l="l" t="t" r="r" b="b"/>
              <a:pathLst>
                <a:path w="1018" h="1156" extrusionOk="0">
                  <a:moveTo>
                    <a:pt x="663" y="1"/>
                  </a:moveTo>
                  <a:cubicBezTo>
                    <a:pt x="402" y="1"/>
                    <a:pt x="203" y="541"/>
                    <a:pt x="203" y="541"/>
                  </a:cubicBezTo>
                  <a:cubicBezTo>
                    <a:pt x="1" y="907"/>
                    <a:pt x="227" y="1156"/>
                    <a:pt x="487" y="1156"/>
                  </a:cubicBezTo>
                  <a:cubicBezTo>
                    <a:pt x="681" y="1156"/>
                    <a:pt x="894" y="1018"/>
                    <a:pt x="965" y="689"/>
                  </a:cubicBezTo>
                  <a:cubicBezTo>
                    <a:pt x="1017" y="442"/>
                    <a:pt x="1000" y="64"/>
                    <a:pt x="700" y="4"/>
                  </a:cubicBezTo>
                  <a:cubicBezTo>
                    <a:pt x="687" y="2"/>
                    <a:pt x="675" y="1"/>
                    <a:pt x="663"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403;p55"/>
            <p:cNvSpPr/>
            <p:nvPr/>
          </p:nvSpPr>
          <p:spPr>
            <a:xfrm>
              <a:off x="5705565" y="608503"/>
              <a:ext cx="471718" cy="390783"/>
            </a:xfrm>
            <a:custGeom>
              <a:avLst/>
              <a:gdLst/>
              <a:ahLst/>
              <a:cxnLst/>
              <a:rect l="l" t="t" r="r" b="b"/>
              <a:pathLst>
                <a:path w="7590" h="6288" extrusionOk="0">
                  <a:moveTo>
                    <a:pt x="3700" y="1"/>
                  </a:moveTo>
                  <a:cubicBezTo>
                    <a:pt x="3348" y="1"/>
                    <a:pt x="2998" y="36"/>
                    <a:pt x="2681" y="109"/>
                  </a:cubicBezTo>
                  <a:cubicBezTo>
                    <a:pt x="2310" y="194"/>
                    <a:pt x="1929" y="262"/>
                    <a:pt x="1612" y="484"/>
                  </a:cubicBezTo>
                  <a:cubicBezTo>
                    <a:pt x="1354" y="664"/>
                    <a:pt x="1129" y="879"/>
                    <a:pt x="903" y="1094"/>
                  </a:cubicBezTo>
                  <a:cubicBezTo>
                    <a:pt x="720" y="1273"/>
                    <a:pt x="586" y="1489"/>
                    <a:pt x="452" y="1711"/>
                  </a:cubicBezTo>
                  <a:cubicBezTo>
                    <a:pt x="335" y="1908"/>
                    <a:pt x="300" y="2155"/>
                    <a:pt x="226" y="2373"/>
                  </a:cubicBezTo>
                  <a:cubicBezTo>
                    <a:pt x="110" y="2716"/>
                    <a:pt x="0" y="3110"/>
                    <a:pt x="54" y="3474"/>
                  </a:cubicBezTo>
                  <a:cubicBezTo>
                    <a:pt x="117" y="3911"/>
                    <a:pt x="159" y="4437"/>
                    <a:pt x="396" y="4828"/>
                  </a:cubicBezTo>
                  <a:cubicBezTo>
                    <a:pt x="448" y="5026"/>
                    <a:pt x="519" y="5219"/>
                    <a:pt x="614" y="5361"/>
                  </a:cubicBezTo>
                  <a:cubicBezTo>
                    <a:pt x="889" y="4666"/>
                    <a:pt x="1408" y="4038"/>
                    <a:pt x="2155" y="3880"/>
                  </a:cubicBezTo>
                  <a:cubicBezTo>
                    <a:pt x="2497" y="3809"/>
                    <a:pt x="2835" y="3724"/>
                    <a:pt x="3167" y="3611"/>
                  </a:cubicBezTo>
                  <a:cubicBezTo>
                    <a:pt x="3485" y="3502"/>
                    <a:pt x="3897" y="3325"/>
                    <a:pt x="4080" y="3022"/>
                  </a:cubicBezTo>
                  <a:cubicBezTo>
                    <a:pt x="4134" y="3259"/>
                    <a:pt x="4285" y="3424"/>
                    <a:pt x="4500" y="3537"/>
                  </a:cubicBezTo>
                  <a:cubicBezTo>
                    <a:pt x="4775" y="3682"/>
                    <a:pt x="5005" y="3784"/>
                    <a:pt x="5237" y="3996"/>
                  </a:cubicBezTo>
                  <a:cubicBezTo>
                    <a:pt x="5526" y="4256"/>
                    <a:pt x="5843" y="4567"/>
                    <a:pt x="5886" y="4972"/>
                  </a:cubicBezTo>
                  <a:cubicBezTo>
                    <a:pt x="5911" y="5192"/>
                    <a:pt x="5967" y="5420"/>
                    <a:pt x="5932" y="5639"/>
                  </a:cubicBezTo>
                  <a:cubicBezTo>
                    <a:pt x="5897" y="5851"/>
                    <a:pt x="5848" y="6090"/>
                    <a:pt x="5770" y="6288"/>
                  </a:cubicBezTo>
                  <a:cubicBezTo>
                    <a:pt x="6478" y="5128"/>
                    <a:pt x="7589" y="3957"/>
                    <a:pt x="7307" y="2479"/>
                  </a:cubicBezTo>
                  <a:cubicBezTo>
                    <a:pt x="7191" y="1877"/>
                    <a:pt x="6922" y="1256"/>
                    <a:pt x="6464" y="825"/>
                  </a:cubicBezTo>
                  <a:cubicBezTo>
                    <a:pt x="6256" y="635"/>
                    <a:pt x="5928" y="490"/>
                    <a:pt x="5678" y="360"/>
                  </a:cubicBezTo>
                  <a:cubicBezTo>
                    <a:pt x="5435" y="233"/>
                    <a:pt x="5138" y="194"/>
                    <a:pt x="4874" y="131"/>
                  </a:cubicBezTo>
                  <a:cubicBezTo>
                    <a:pt x="4509" y="46"/>
                    <a:pt x="4103" y="1"/>
                    <a:pt x="3700" y="1"/>
                  </a:cubicBezTo>
                  <a:close/>
                </a:path>
              </a:pathLst>
            </a:custGeom>
            <a:solidFill>
              <a:srgbClr val="0030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404;p55"/>
            <p:cNvSpPr/>
            <p:nvPr/>
          </p:nvSpPr>
          <p:spPr>
            <a:xfrm>
              <a:off x="5785986" y="1215132"/>
              <a:ext cx="239153" cy="215030"/>
            </a:xfrm>
            <a:custGeom>
              <a:avLst/>
              <a:gdLst/>
              <a:ahLst/>
              <a:cxnLst/>
              <a:rect l="l" t="t" r="r" b="b"/>
              <a:pathLst>
                <a:path w="3848" h="3460" extrusionOk="0">
                  <a:moveTo>
                    <a:pt x="3118" y="1"/>
                  </a:moveTo>
                  <a:lnTo>
                    <a:pt x="1954" y="2722"/>
                  </a:lnTo>
                  <a:lnTo>
                    <a:pt x="854" y="156"/>
                  </a:lnTo>
                  <a:lnTo>
                    <a:pt x="0" y="304"/>
                  </a:lnTo>
                  <a:lnTo>
                    <a:pt x="593" y="3424"/>
                  </a:lnTo>
                  <a:lnTo>
                    <a:pt x="1951" y="2733"/>
                  </a:lnTo>
                  <a:lnTo>
                    <a:pt x="1933" y="2765"/>
                  </a:lnTo>
                  <a:lnTo>
                    <a:pt x="3305" y="3460"/>
                  </a:lnTo>
                  <a:lnTo>
                    <a:pt x="3848" y="568"/>
                  </a:lnTo>
                  <a:lnTo>
                    <a:pt x="3143" y="4"/>
                  </a:lnTo>
                  <a:lnTo>
                    <a:pt x="311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405;p55"/>
            <p:cNvSpPr/>
            <p:nvPr/>
          </p:nvSpPr>
          <p:spPr>
            <a:xfrm>
              <a:off x="5370331" y="2335478"/>
              <a:ext cx="139216" cy="265743"/>
            </a:xfrm>
            <a:custGeom>
              <a:avLst/>
              <a:gdLst/>
              <a:ahLst/>
              <a:cxnLst/>
              <a:rect l="l" t="t" r="r" b="b"/>
              <a:pathLst>
                <a:path w="2240" h="4276" extrusionOk="0">
                  <a:moveTo>
                    <a:pt x="2232" y="0"/>
                  </a:moveTo>
                  <a:lnTo>
                    <a:pt x="366" y="296"/>
                  </a:lnTo>
                  <a:lnTo>
                    <a:pt x="468" y="2972"/>
                  </a:lnTo>
                  <a:lnTo>
                    <a:pt x="451" y="2972"/>
                  </a:lnTo>
                  <a:lnTo>
                    <a:pt x="45" y="4101"/>
                  </a:lnTo>
                  <a:cubicBezTo>
                    <a:pt x="1" y="4223"/>
                    <a:pt x="79" y="4276"/>
                    <a:pt x="225" y="4276"/>
                  </a:cubicBezTo>
                  <a:cubicBezTo>
                    <a:pt x="766" y="4276"/>
                    <a:pt x="2240" y="3556"/>
                    <a:pt x="1864" y="3050"/>
                  </a:cubicBezTo>
                  <a:cubicBezTo>
                    <a:pt x="1861" y="3033"/>
                    <a:pt x="1864" y="3008"/>
                    <a:pt x="1872" y="2979"/>
                  </a:cubicBezTo>
                  <a:lnTo>
                    <a:pt x="1872" y="2948"/>
                  </a:lnTo>
                  <a:cubicBezTo>
                    <a:pt x="1897" y="2761"/>
                    <a:pt x="1942" y="2377"/>
                    <a:pt x="1999" y="1820"/>
                  </a:cubicBezTo>
                  <a:lnTo>
                    <a:pt x="2232" y="0"/>
                  </a:ln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406;p55"/>
            <p:cNvSpPr/>
            <p:nvPr/>
          </p:nvSpPr>
          <p:spPr>
            <a:xfrm>
              <a:off x="5729430" y="743924"/>
              <a:ext cx="408823" cy="114041"/>
            </a:xfrm>
            <a:custGeom>
              <a:avLst/>
              <a:gdLst/>
              <a:ahLst/>
              <a:cxnLst/>
              <a:rect l="l" t="t" r="r" b="b"/>
              <a:pathLst>
                <a:path w="6578" h="1835" extrusionOk="0">
                  <a:moveTo>
                    <a:pt x="1" y="1"/>
                  </a:moveTo>
                  <a:cubicBezTo>
                    <a:pt x="1" y="64"/>
                    <a:pt x="5" y="127"/>
                    <a:pt x="8" y="188"/>
                  </a:cubicBezTo>
                  <a:cubicBezTo>
                    <a:pt x="26" y="435"/>
                    <a:pt x="82" y="667"/>
                    <a:pt x="163" y="876"/>
                  </a:cubicBezTo>
                  <a:cubicBezTo>
                    <a:pt x="389" y="1447"/>
                    <a:pt x="837" y="1834"/>
                    <a:pt x="1345" y="1834"/>
                  </a:cubicBezTo>
                  <a:lnTo>
                    <a:pt x="5238" y="1834"/>
                  </a:lnTo>
                  <a:cubicBezTo>
                    <a:pt x="5604" y="1834"/>
                    <a:pt x="5943" y="1630"/>
                    <a:pt x="6186" y="1299"/>
                  </a:cubicBezTo>
                  <a:cubicBezTo>
                    <a:pt x="6274" y="1175"/>
                    <a:pt x="6356" y="1030"/>
                    <a:pt x="6419" y="876"/>
                  </a:cubicBezTo>
                  <a:cubicBezTo>
                    <a:pt x="6521" y="617"/>
                    <a:pt x="6577" y="318"/>
                    <a:pt x="65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407;p55"/>
            <p:cNvSpPr/>
            <p:nvPr/>
          </p:nvSpPr>
          <p:spPr>
            <a:xfrm>
              <a:off x="5705130" y="538400"/>
              <a:ext cx="457486" cy="297003"/>
            </a:xfrm>
            <a:custGeom>
              <a:avLst/>
              <a:gdLst/>
              <a:ahLst/>
              <a:cxnLst/>
              <a:rect l="l" t="t" r="r" b="b"/>
              <a:pathLst>
                <a:path w="7361" h="4779" extrusionOk="0">
                  <a:moveTo>
                    <a:pt x="3692" y="0"/>
                  </a:moveTo>
                  <a:cubicBezTo>
                    <a:pt x="3171" y="0"/>
                    <a:pt x="2688" y="103"/>
                    <a:pt x="2250" y="282"/>
                  </a:cubicBezTo>
                  <a:cubicBezTo>
                    <a:pt x="1542" y="571"/>
                    <a:pt x="959" y="1076"/>
                    <a:pt x="568" y="1717"/>
                  </a:cubicBezTo>
                  <a:cubicBezTo>
                    <a:pt x="565" y="1721"/>
                    <a:pt x="568" y="1721"/>
                    <a:pt x="568" y="1721"/>
                  </a:cubicBezTo>
                  <a:cubicBezTo>
                    <a:pt x="205" y="2303"/>
                    <a:pt x="1" y="3005"/>
                    <a:pt x="1" y="3766"/>
                  </a:cubicBezTo>
                  <a:cubicBezTo>
                    <a:pt x="1" y="3836"/>
                    <a:pt x="39" y="4778"/>
                    <a:pt x="39" y="4778"/>
                  </a:cubicBezTo>
                  <a:cubicBezTo>
                    <a:pt x="1337" y="4044"/>
                    <a:pt x="2594" y="3679"/>
                    <a:pt x="3812" y="3679"/>
                  </a:cubicBezTo>
                  <a:cubicBezTo>
                    <a:pt x="5034" y="3679"/>
                    <a:pt x="6217" y="4047"/>
                    <a:pt x="7360" y="4778"/>
                  </a:cubicBezTo>
                  <a:cubicBezTo>
                    <a:pt x="7360" y="4778"/>
                    <a:pt x="7357" y="4144"/>
                    <a:pt x="7357" y="3805"/>
                  </a:cubicBezTo>
                  <a:cubicBezTo>
                    <a:pt x="7357" y="3114"/>
                    <a:pt x="7191" y="2469"/>
                    <a:pt x="6891" y="1911"/>
                  </a:cubicBezTo>
                  <a:cubicBezTo>
                    <a:pt x="6521" y="1210"/>
                    <a:pt x="5943" y="653"/>
                    <a:pt x="5220" y="328"/>
                  </a:cubicBezTo>
                  <a:cubicBezTo>
                    <a:pt x="4761" y="116"/>
                    <a:pt x="4247" y="0"/>
                    <a:pt x="369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408;p55"/>
            <p:cNvSpPr/>
            <p:nvPr/>
          </p:nvSpPr>
          <p:spPr>
            <a:xfrm>
              <a:off x="5740431" y="555864"/>
              <a:ext cx="122560" cy="187934"/>
            </a:xfrm>
            <a:custGeom>
              <a:avLst/>
              <a:gdLst/>
              <a:ahLst/>
              <a:cxnLst/>
              <a:rect l="l" t="t" r="r" b="b"/>
              <a:pathLst>
                <a:path w="1972" h="3024" extrusionOk="0">
                  <a:moveTo>
                    <a:pt x="1682" y="1"/>
                  </a:moveTo>
                  <a:cubicBezTo>
                    <a:pt x="974" y="290"/>
                    <a:pt x="391" y="795"/>
                    <a:pt x="0" y="1436"/>
                  </a:cubicBezTo>
                  <a:lnTo>
                    <a:pt x="0" y="1440"/>
                  </a:lnTo>
                  <a:cubicBezTo>
                    <a:pt x="56" y="1863"/>
                    <a:pt x="187" y="2251"/>
                    <a:pt x="399" y="2657"/>
                  </a:cubicBezTo>
                  <a:cubicBezTo>
                    <a:pt x="533" y="2914"/>
                    <a:pt x="709" y="3023"/>
                    <a:pt x="892" y="3023"/>
                  </a:cubicBezTo>
                  <a:cubicBezTo>
                    <a:pt x="1125" y="3023"/>
                    <a:pt x="1368" y="2833"/>
                    <a:pt x="1520" y="2526"/>
                  </a:cubicBezTo>
                  <a:cubicBezTo>
                    <a:pt x="1841" y="1881"/>
                    <a:pt x="1972" y="999"/>
                    <a:pt x="1784" y="297"/>
                  </a:cubicBezTo>
                  <a:cubicBezTo>
                    <a:pt x="1760" y="188"/>
                    <a:pt x="1728" y="89"/>
                    <a:pt x="16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409;p55"/>
            <p:cNvSpPr/>
            <p:nvPr/>
          </p:nvSpPr>
          <p:spPr>
            <a:xfrm>
              <a:off x="6012831" y="558722"/>
              <a:ext cx="120633" cy="185075"/>
            </a:xfrm>
            <a:custGeom>
              <a:avLst/>
              <a:gdLst/>
              <a:ahLst/>
              <a:cxnLst/>
              <a:rect l="l" t="t" r="r" b="b"/>
              <a:pathLst>
                <a:path w="1941" h="2978" extrusionOk="0">
                  <a:moveTo>
                    <a:pt x="269" y="1"/>
                  </a:moveTo>
                  <a:cubicBezTo>
                    <a:pt x="233" y="79"/>
                    <a:pt x="209" y="163"/>
                    <a:pt x="184" y="251"/>
                  </a:cubicBezTo>
                  <a:cubicBezTo>
                    <a:pt x="0" y="953"/>
                    <a:pt x="131" y="1835"/>
                    <a:pt x="452" y="2480"/>
                  </a:cubicBezTo>
                  <a:cubicBezTo>
                    <a:pt x="603" y="2787"/>
                    <a:pt x="843" y="2977"/>
                    <a:pt x="1080" y="2977"/>
                  </a:cubicBezTo>
                  <a:cubicBezTo>
                    <a:pt x="1259" y="2977"/>
                    <a:pt x="1439" y="2868"/>
                    <a:pt x="1573" y="2611"/>
                  </a:cubicBezTo>
                  <a:cubicBezTo>
                    <a:pt x="1750" y="2269"/>
                    <a:pt x="1873" y="1934"/>
                    <a:pt x="1940" y="1584"/>
                  </a:cubicBezTo>
                  <a:cubicBezTo>
                    <a:pt x="1570" y="883"/>
                    <a:pt x="992" y="326"/>
                    <a:pt x="2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9" name="Google Shape;1441;p55"/>
          <p:cNvGrpSpPr/>
          <p:nvPr/>
        </p:nvGrpSpPr>
        <p:grpSpPr>
          <a:xfrm>
            <a:off x="492101" y="3937856"/>
            <a:ext cx="811680" cy="1027102"/>
            <a:chOff x="6481900" y="714075"/>
            <a:chExt cx="397347" cy="714572"/>
          </a:xfrm>
        </p:grpSpPr>
        <p:sp>
          <p:nvSpPr>
            <p:cNvPr id="40" name="Google Shape;1442;p55"/>
            <p:cNvSpPr/>
            <p:nvPr/>
          </p:nvSpPr>
          <p:spPr>
            <a:xfrm>
              <a:off x="6481900" y="714075"/>
              <a:ext cx="397347" cy="489938"/>
            </a:xfrm>
            <a:custGeom>
              <a:avLst/>
              <a:gdLst/>
              <a:ahLst/>
              <a:cxnLst/>
              <a:rect l="l" t="t" r="r" b="b"/>
              <a:pathLst>
                <a:path w="6729" h="8297" extrusionOk="0">
                  <a:moveTo>
                    <a:pt x="3401" y="1"/>
                  </a:moveTo>
                  <a:cubicBezTo>
                    <a:pt x="3271" y="1"/>
                    <a:pt x="3138" y="8"/>
                    <a:pt x="3004" y="24"/>
                  </a:cubicBezTo>
                  <a:cubicBezTo>
                    <a:pt x="1556" y="193"/>
                    <a:pt x="360" y="1328"/>
                    <a:pt x="127" y="2770"/>
                  </a:cubicBezTo>
                  <a:cubicBezTo>
                    <a:pt x="0" y="3539"/>
                    <a:pt x="141" y="4266"/>
                    <a:pt x="466" y="4879"/>
                  </a:cubicBezTo>
                  <a:cubicBezTo>
                    <a:pt x="1016" y="5909"/>
                    <a:pt x="1238" y="7083"/>
                    <a:pt x="1238" y="8247"/>
                  </a:cubicBezTo>
                  <a:lnTo>
                    <a:pt x="1238" y="8297"/>
                  </a:lnTo>
                  <a:lnTo>
                    <a:pt x="5480" y="8297"/>
                  </a:lnTo>
                  <a:cubicBezTo>
                    <a:pt x="5480" y="7104"/>
                    <a:pt x="5787" y="5934"/>
                    <a:pt x="6344" y="4876"/>
                  </a:cubicBezTo>
                  <a:cubicBezTo>
                    <a:pt x="6591" y="4414"/>
                    <a:pt x="6728" y="3888"/>
                    <a:pt x="6728" y="3328"/>
                  </a:cubicBezTo>
                  <a:cubicBezTo>
                    <a:pt x="6728" y="1491"/>
                    <a:pt x="5240" y="1"/>
                    <a:pt x="340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443;p55"/>
            <p:cNvSpPr/>
            <p:nvPr/>
          </p:nvSpPr>
          <p:spPr>
            <a:xfrm>
              <a:off x="6531620" y="1203961"/>
              <a:ext cx="302631" cy="224685"/>
            </a:xfrm>
            <a:custGeom>
              <a:avLst/>
              <a:gdLst/>
              <a:ahLst/>
              <a:cxnLst/>
              <a:rect l="l" t="t" r="r" b="b"/>
              <a:pathLst>
                <a:path w="5125" h="3805" extrusionOk="0">
                  <a:moveTo>
                    <a:pt x="533" y="1"/>
                  </a:moveTo>
                  <a:cubicBezTo>
                    <a:pt x="241" y="1"/>
                    <a:pt x="1" y="240"/>
                    <a:pt x="1" y="533"/>
                  </a:cubicBezTo>
                  <a:cubicBezTo>
                    <a:pt x="1" y="829"/>
                    <a:pt x="241" y="1065"/>
                    <a:pt x="533" y="1065"/>
                  </a:cubicBezTo>
                  <a:lnTo>
                    <a:pt x="1101" y="1065"/>
                  </a:lnTo>
                  <a:lnTo>
                    <a:pt x="1101" y="1069"/>
                  </a:lnTo>
                  <a:lnTo>
                    <a:pt x="533" y="1069"/>
                  </a:lnTo>
                  <a:cubicBezTo>
                    <a:pt x="241" y="1069"/>
                    <a:pt x="1" y="1305"/>
                    <a:pt x="1" y="1598"/>
                  </a:cubicBezTo>
                  <a:cubicBezTo>
                    <a:pt x="1" y="1894"/>
                    <a:pt x="241" y="2130"/>
                    <a:pt x="533" y="2130"/>
                  </a:cubicBezTo>
                  <a:lnTo>
                    <a:pt x="720" y="2130"/>
                  </a:lnTo>
                  <a:cubicBezTo>
                    <a:pt x="720" y="3051"/>
                    <a:pt x="1376" y="3805"/>
                    <a:pt x="2383" y="3805"/>
                  </a:cubicBezTo>
                  <a:cubicBezTo>
                    <a:pt x="2386" y="3805"/>
                    <a:pt x="2389" y="3805"/>
                    <a:pt x="2392" y="3805"/>
                  </a:cubicBezTo>
                  <a:cubicBezTo>
                    <a:pt x="3474" y="3798"/>
                    <a:pt x="4099" y="3294"/>
                    <a:pt x="4063" y="2130"/>
                  </a:cubicBezTo>
                  <a:lnTo>
                    <a:pt x="4589" y="2130"/>
                  </a:lnTo>
                  <a:cubicBezTo>
                    <a:pt x="4885" y="2130"/>
                    <a:pt x="5125" y="1894"/>
                    <a:pt x="5125" y="1598"/>
                  </a:cubicBezTo>
                  <a:cubicBezTo>
                    <a:pt x="5125" y="1305"/>
                    <a:pt x="4885" y="1069"/>
                    <a:pt x="4589" y="1069"/>
                  </a:cubicBezTo>
                  <a:lnTo>
                    <a:pt x="3682" y="1069"/>
                  </a:lnTo>
                  <a:lnTo>
                    <a:pt x="3682" y="1065"/>
                  </a:lnTo>
                  <a:lnTo>
                    <a:pt x="4592" y="1065"/>
                  </a:lnTo>
                  <a:cubicBezTo>
                    <a:pt x="4885" y="1065"/>
                    <a:pt x="5125" y="829"/>
                    <a:pt x="5125" y="533"/>
                  </a:cubicBezTo>
                  <a:cubicBezTo>
                    <a:pt x="5125" y="240"/>
                    <a:pt x="4885" y="1"/>
                    <a:pt x="459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 name="TextBox 6"/>
          <p:cNvSpPr txBox="1"/>
          <p:nvPr/>
        </p:nvSpPr>
        <p:spPr>
          <a:xfrm>
            <a:off x="1303781" y="2943212"/>
            <a:ext cx="6654270" cy="1538883"/>
          </a:xfrm>
          <a:prstGeom prst="rect">
            <a:avLst/>
          </a:prstGeom>
          <a:noFill/>
        </p:spPr>
        <p:txBody>
          <a:bodyPr wrap="square" rtlCol="0">
            <a:spAutoFit/>
          </a:bodyPr>
          <a:lstStyle/>
          <a:p>
            <a:r>
              <a:rPr lang="vi-VN" sz="1600" dirty="0">
                <a:solidFill>
                  <a:schemeClr val="tx1"/>
                </a:solidFill>
                <a:latin typeface="Roboto" panose="02000000000000000000" pitchFamily="2" charset="0"/>
                <a:ea typeface="Roboto" panose="02000000000000000000" pitchFamily="2" charset="0"/>
                <a:cs typeface="Times New Roman" panose="02020603050405020304" pitchFamily="18" charset="0"/>
              </a:rPr>
              <a:t>Theo số liệu của World Bank, </a:t>
            </a:r>
            <a:r>
              <a:rPr lang="en-US" sz="1600" dirty="0" err="1" smtClean="0">
                <a:solidFill>
                  <a:srgbClr val="FF0000"/>
                </a:solidFill>
                <a:latin typeface="Roboto" panose="02000000000000000000" pitchFamily="2" charset="0"/>
                <a:ea typeface="Roboto" panose="02000000000000000000" pitchFamily="2" charset="0"/>
                <a:cs typeface="Times New Roman" panose="02020603050405020304" pitchFamily="18" charset="0"/>
              </a:rPr>
              <a:t>chỉ</a:t>
            </a:r>
            <a:r>
              <a:rPr lang="en-US" sz="1600" dirty="0" smtClean="0">
                <a:solidFill>
                  <a:srgbClr val="FF0000"/>
                </a:solidFill>
                <a:latin typeface="Roboto" panose="02000000000000000000" pitchFamily="2" charset="0"/>
                <a:ea typeface="Roboto" panose="02000000000000000000" pitchFamily="2" charset="0"/>
                <a:cs typeface="Times New Roman" panose="02020603050405020304" pitchFamily="18" charset="0"/>
              </a:rPr>
              <a:t> </a:t>
            </a:r>
            <a:r>
              <a:rPr lang="en-US" sz="1600" dirty="0" err="1" smtClean="0">
                <a:solidFill>
                  <a:srgbClr val="FF0000"/>
                </a:solidFill>
                <a:latin typeface="Roboto" panose="02000000000000000000" pitchFamily="2" charset="0"/>
                <a:ea typeface="Roboto" panose="02000000000000000000" pitchFamily="2" charset="0"/>
                <a:cs typeface="Times New Roman" panose="02020603050405020304" pitchFamily="18" charset="0"/>
              </a:rPr>
              <a:t>riêng</a:t>
            </a:r>
            <a:r>
              <a:rPr lang="en-US" sz="1600" dirty="0" smtClean="0">
                <a:solidFill>
                  <a:srgbClr val="FF0000"/>
                </a:solidFill>
                <a:latin typeface="Roboto" panose="02000000000000000000" pitchFamily="2" charset="0"/>
                <a:ea typeface="Roboto" panose="02000000000000000000" pitchFamily="2" charset="0"/>
                <a:cs typeface="Times New Roman" panose="02020603050405020304" pitchFamily="18" charset="0"/>
              </a:rPr>
              <a:t> </a:t>
            </a:r>
            <a:r>
              <a:rPr lang="en-US" sz="1600" dirty="0" err="1" smtClean="0">
                <a:solidFill>
                  <a:srgbClr val="FF0000"/>
                </a:solidFill>
                <a:latin typeface="Roboto" panose="02000000000000000000" pitchFamily="2" charset="0"/>
                <a:ea typeface="Roboto" panose="02000000000000000000" pitchFamily="2" charset="0"/>
                <a:cs typeface="Times New Roman" panose="02020603050405020304" pitchFamily="18" charset="0"/>
              </a:rPr>
              <a:t>giai</a:t>
            </a:r>
            <a:r>
              <a:rPr lang="en-US" sz="1600" dirty="0" smtClean="0">
                <a:solidFill>
                  <a:srgbClr val="FF0000"/>
                </a:solidFill>
                <a:latin typeface="Roboto" panose="02000000000000000000" pitchFamily="2" charset="0"/>
                <a:ea typeface="Roboto" panose="02000000000000000000" pitchFamily="2" charset="0"/>
                <a:cs typeface="Times New Roman" panose="02020603050405020304" pitchFamily="18" charset="0"/>
              </a:rPr>
              <a:t> </a:t>
            </a:r>
            <a:r>
              <a:rPr lang="en-US" sz="1600" dirty="0" err="1" smtClean="0">
                <a:solidFill>
                  <a:srgbClr val="FF0000"/>
                </a:solidFill>
                <a:latin typeface="Roboto" panose="02000000000000000000" pitchFamily="2" charset="0"/>
                <a:ea typeface="Roboto" panose="02000000000000000000" pitchFamily="2" charset="0"/>
                <a:cs typeface="Times New Roman" panose="02020603050405020304" pitchFamily="18" charset="0"/>
              </a:rPr>
              <a:t>đoạn</a:t>
            </a:r>
            <a:r>
              <a:rPr lang="en-US" sz="1600" dirty="0" smtClean="0">
                <a:solidFill>
                  <a:srgbClr val="FF0000"/>
                </a:solidFill>
                <a:latin typeface="Roboto" panose="02000000000000000000" pitchFamily="2" charset="0"/>
                <a:ea typeface="Roboto" panose="02000000000000000000" pitchFamily="2" charset="0"/>
                <a:cs typeface="Times New Roman" panose="02020603050405020304" pitchFamily="18" charset="0"/>
              </a:rPr>
              <a:t> 2010 -1018</a:t>
            </a:r>
            <a:r>
              <a:rPr lang="en-US" sz="1600" dirty="0" smtClean="0">
                <a:solidFill>
                  <a:schemeClr val="tx1"/>
                </a:solidFill>
                <a:latin typeface="Roboto" panose="02000000000000000000" pitchFamily="2" charset="0"/>
                <a:ea typeface="Roboto" panose="02000000000000000000" pitchFamily="2" charset="0"/>
                <a:cs typeface="Times New Roman" panose="02020603050405020304" pitchFamily="18" charset="0"/>
              </a:rPr>
              <a:t>, </a:t>
            </a:r>
            <a:r>
              <a:rPr lang="vi-VN" sz="1600" dirty="0" smtClean="0">
                <a:solidFill>
                  <a:schemeClr val="tx1"/>
                </a:solidFill>
                <a:latin typeface="Roboto" panose="02000000000000000000" pitchFamily="2" charset="0"/>
                <a:ea typeface="Roboto" panose="02000000000000000000" pitchFamily="2" charset="0"/>
                <a:cs typeface="Times New Roman" panose="02020603050405020304" pitchFamily="18" charset="0"/>
              </a:rPr>
              <a:t>Việt </a:t>
            </a:r>
            <a:r>
              <a:rPr lang="vi-VN" sz="1600" dirty="0">
                <a:solidFill>
                  <a:schemeClr val="tx1"/>
                </a:solidFill>
                <a:latin typeface="Roboto" panose="02000000000000000000" pitchFamily="2" charset="0"/>
                <a:ea typeface="Roboto" panose="02000000000000000000" pitchFamily="2" charset="0"/>
                <a:cs typeface="Times New Roman" panose="02020603050405020304" pitchFamily="18" charset="0"/>
              </a:rPr>
              <a:t>Nam đã tiếp </a:t>
            </a:r>
            <a:r>
              <a:rPr lang="vi-VN" sz="1600" dirty="0">
                <a:solidFill>
                  <a:srgbClr val="FF0000"/>
                </a:solidFill>
                <a:latin typeface="Roboto" panose="02000000000000000000" pitchFamily="2" charset="0"/>
                <a:ea typeface="Roboto" panose="02000000000000000000" pitchFamily="2" charset="0"/>
                <a:cs typeface="Times New Roman" panose="02020603050405020304" pitchFamily="18" charset="0"/>
              </a:rPr>
              <a:t>nhận gần 29 tỷ USD vốn ODA  </a:t>
            </a:r>
            <a:r>
              <a:rPr lang="vi-VN" sz="1600" dirty="0">
                <a:solidFill>
                  <a:schemeClr val="tx1"/>
                </a:solidFill>
                <a:latin typeface="Roboto" panose="02000000000000000000" pitchFamily="2" charset="0"/>
                <a:ea typeface="Roboto" panose="02000000000000000000" pitchFamily="2" charset="0"/>
                <a:cs typeface="Times New Roman" panose="02020603050405020304" pitchFamily="18" charset="0"/>
              </a:rPr>
              <a:t>từ các nguồn vốn nước ngoài. Hiện có </a:t>
            </a:r>
            <a:r>
              <a:rPr lang="vi-VN" sz="1600" dirty="0">
                <a:solidFill>
                  <a:srgbClr val="FF0000"/>
                </a:solidFill>
                <a:latin typeface="Roboto" panose="02000000000000000000" pitchFamily="2" charset="0"/>
                <a:ea typeface="Roboto" panose="02000000000000000000" pitchFamily="2" charset="0"/>
                <a:cs typeface="Times New Roman" panose="02020603050405020304" pitchFamily="18" charset="0"/>
              </a:rPr>
              <a:t>khoảng 50 nhà tài trợ </a:t>
            </a:r>
            <a:r>
              <a:rPr lang="vi-VN" sz="1600" dirty="0">
                <a:solidFill>
                  <a:schemeClr val="tx1"/>
                </a:solidFill>
                <a:latin typeface="Roboto" panose="02000000000000000000" pitchFamily="2" charset="0"/>
                <a:ea typeface="Roboto" panose="02000000000000000000" pitchFamily="2" charset="0"/>
                <a:cs typeface="Times New Roman" panose="02020603050405020304" pitchFamily="18" charset="0"/>
              </a:rPr>
              <a:t>song phương và đa phương đang hoạt động, cung cấp nguồn ODA và vốn vay ưu đãi cho nhiều ngành, lĩnh vực kinh tế, xã hội của Việt Nam.</a:t>
            </a:r>
          </a:p>
          <a:p>
            <a:endParaRPr lang="en-US" dirty="0"/>
          </a:p>
        </p:txBody>
      </p:sp>
      <p:sp>
        <p:nvSpPr>
          <p:cNvPr id="44" name="Round Diagonal Corner Rectangle 43"/>
          <p:cNvSpPr/>
          <p:nvPr/>
        </p:nvSpPr>
        <p:spPr>
          <a:xfrm>
            <a:off x="708949" y="2377431"/>
            <a:ext cx="4991100" cy="587973"/>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p:cNvSpPr txBox="1"/>
          <p:nvPr/>
        </p:nvSpPr>
        <p:spPr>
          <a:xfrm>
            <a:off x="737151" y="2481341"/>
            <a:ext cx="5257800" cy="400110"/>
          </a:xfrm>
          <a:prstGeom prst="rect">
            <a:avLst/>
          </a:prstGeom>
          <a:noFill/>
        </p:spPr>
        <p:txBody>
          <a:bodyPr wrap="square" rtlCol="0">
            <a:spAutoFit/>
          </a:bodyPr>
          <a:lstStyle/>
          <a:p>
            <a:r>
              <a:rPr lang="en-US" sz="2000" dirty="0" smtClean="0">
                <a:solidFill>
                  <a:schemeClr val="tx1"/>
                </a:solidFill>
                <a:latin typeface="Arima Madurai ExtraBold" panose="00000900000000000000" pitchFamily="2" charset="0"/>
                <a:cs typeface="Arima Madurai ExtraBold" panose="00000900000000000000" pitchFamily="2" charset="0"/>
              </a:rPr>
              <a:t>1. </a:t>
            </a:r>
            <a:r>
              <a:rPr lang="vi-VN" sz="2000" dirty="0" smtClean="0">
                <a:solidFill>
                  <a:schemeClr val="tx1"/>
                </a:solidFill>
                <a:latin typeface="Arima Madurai ExtraBold" panose="00000900000000000000" pitchFamily="2" charset="0"/>
                <a:cs typeface="Arima Madurai ExtraBold" panose="00000900000000000000" pitchFamily="2" charset="0"/>
              </a:rPr>
              <a:t>ODA </a:t>
            </a:r>
            <a:r>
              <a:rPr lang="vi-VN" sz="2000" dirty="0">
                <a:solidFill>
                  <a:schemeClr val="tx1"/>
                </a:solidFill>
                <a:latin typeface="Arima Madurai ExtraBold" panose="00000900000000000000" pitchFamily="2" charset="0"/>
                <a:cs typeface="Arima Madurai ExtraBold" panose="00000900000000000000" pitchFamily="2" charset="0"/>
              </a:rPr>
              <a:t>(Vốn Hỗ trợ Phát triển Chính thức)</a:t>
            </a:r>
          </a:p>
        </p:txBody>
      </p:sp>
      <p:sp>
        <p:nvSpPr>
          <p:cNvPr id="46" name="TextBox 45"/>
          <p:cNvSpPr txBox="1"/>
          <p:nvPr/>
        </p:nvSpPr>
        <p:spPr>
          <a:xfrm>
            <a:off x="3314718" y="1183093"/>
            <a:ext cx="4988588" cy="1046440"/>
          </a:xfrm>
          <a:prstGeom prst="rect">
            <a:avLst/>
          </a:prstGeom>
          <a:noFill/>
        </p:spPr>
        <p:txBody>
          <a:bodyPr wrap="square" rtlCol="0">
            <a:spAutoFit/>
          </a:bodyPr>
          <a:lstStyle/>
          <a:p>
            <a:pPr marL="0" indent="0">
              <a:buNone/>
            </a:pPr>
            <a:r>
              <a:rPr lang="en-US" sz="1600" dirty="0">
                <a:solidFill>
                  <a:schemeClr val="tx1"/>
                </a:solidFill>
                <a:latin typeface="Roboto" panose="02000000000000000000" pitchFamily="2" charset="0"/>
                <a:ea typeface="Roboto" panose="02000000000000000000" pitchFamily="2" charset="0"/>
              </a:rPr>
              <a:t>N</a:t>
            </a:r>
            <a:r>
              <a:rPr lang="vi-VN" sz="1600" dirty="0" smtClean="0">
                <a:solidFill>
                  <a:schemeClr val="tx1"/>
                </a:solidFill>
                <a:latin typeface="Roboto" panose="02000000000000000000" pitchFamily="2" charset="0"/>
                <a:ea typeface="Roboto" panose="02000000000000000000" pitchFamily="2" charset="0"/>
              </a:rPr>
              <a:t>ăm 2018</a:t>
            </a:r>
            <a:r>
              <a:rPr lang="en-US" sz="1600" dirty="0" smtClean="0">
                <a:solidFill>
                  <a:schemeClr val="tx1"/>
                </a:solidFill>
                <a:latin typeface="Roboto" panose="02000000000000000000" pitchFamily="2" charset="0"/>
                <a:ea typeface="Roboto" panose="02000000000000000000" pitchFamily="2" charset="0"/>
              </a:rPr>
              <a:t>, n</a:t>
            </a:r>
            <a:r>
              <a:rPr lang="vi-VN" sz="1600" dirty="0" smtClean="0">
                <a:solidFill>
                  <a:schemeClr val="tx1"/>
                </a:solidFill>
                <a:latin typeface="Roboto" panose="02000000000000000000" pitchFamily="2" charset="0"/>
                <a:ea typeface="Roboto" panose="02000000000000000000" pitchFamily="2" charset="0"/>
              </a:rPr>
              <a:t>ợ </a:t>
            </a:r>
            <a:r>
              <a:rPr lang="vi-VN" sz="1600" dirty="0">
                <a:solidFill>
                  <a:schemeClr val="tx1"/>
                </a:solidFill>
                <a:latin typeface="Roboto" panose="02000000000000000000" pitchFamily="2" charset="0"/>
                <a:ea typeface="Roboto" panose="02000000000000000000" pitchFamily="2" charset="0"/>
              </a:rPr>
              <a:t>nước ngoài quốc gia là </a:t>
            </a:r>
            <a:r>
              <a:rPr lang="vi-VN" sz="1600" dirty="0">
                <a:solidFill>
                  <a:srgbClr val="FF0000"/>
                </a:solidFill>
                <a:latin typeface="Roboto" panose="02000000000000000000" pitchFamily="2" charset="0"/>
                <a:ea typeface="Roboto" panose="02000000000000000000" pitchFamily="2" charset="0"/>
              </a:rPr>
              <a:t>46% GDP</a:t>
            </a:r>
            <a:r>
              <a:rPr lang="vi-VN" sz="1600" dirty="0">
                <a:solidFill>
                  <a:schemeClr val="tx1"/>
                </a:solidFill>
                <a:latin typeface="Roboto" panose="02000000000000000000" pitchFamily="2" charset="0"/>
                <a:ea typeface="Roboto" panose="02000000000000000000" pitchFamily="2" charset="0"/>
              </a:rPr>
              <a:t>.</a:t>
            </a:r>
          </a:p>
          <a:p>
            <a:pPr marL="0" indent="0">
              <a:buNone/>
            </a:pPr>
            <a:r>
              <a:rPr lang="vi-VN" sz="1600" dirty="0" smtClean="0">
                <a:solidFill>
                  <a:schemeClr val="tx1"/>
                </a:solidFill>
                <a:latin typeface="Roboto" panose="02000000000000000000" pitchFamily="2" charset="0"/>
                <a:ea typeface="Roboto" panose="02000000000000000000" pitchFamily="2" charset="0"/>
              </a:rPr>
              <a:t>Đối </a:t>
            </a:r>
            <a:r>
              <a:rPr lang="vi-VN" sz="1600" dirty="0">
                <a:solidFill>
                  <a:schemeClr val="tx1"/>
                </a:solidFill>
                <a:latin typeface="Roboto" panose="02000000000000000000" pitchFamily="2" charset="0"/>
                <a:ea typeface="Roboto" panose="02000000000000000000" pitchFamily="2" charset="0"/>
              </a:rPr>
              <a:t>với danh mục nợ nước ngoài của Chính phủ, trong 5 năm tới các khoản vay ODA </a:t>
            </a:r>
            <a:r>
              <a:rPr lang="vi-VN" sz="1600" dirty="0">
                <a:solidFill>
                  <a:srgbClr val="FF0000"/>
                </a:solidFill>
                <a:latin typeface="Roboto" panose="02000000000000000000" pitchFamily="2" charset="0"/>
                <a:ea typeface="Roboto" panose="02000000000000000000" pitchFamily="2" charset="0"/>
              </a:rPr>
              <a:t>sẽ giảm </a:t>
            </a:r>
            <a:r>
              <a:rPr lang="vi-VN" sz="1600" dirty="0" smtClean="0">
                <a:solidFill>
                  <a:srgbClr val="FF0000"/>
                </a:solidFill>
                <a:latin typeface="Roboto" panose="02000000000000000000" pitchFamily="2" charset="0"/>
                <a:ea typeface="Roboto" panose="02000000000000000000" pitchFamily="2" charset="0"/>
              </a:rPr>
              <a:t>dần</a:t>
            </a:r>
            <a:r>
              <a:rPr lang="en-US" sz="1600" dirty="0">
                <a:solidFill>
                  <a:schemeClr val="tx1"/>
                </a:solidFill>
                <a:latin typeface="Roboto" panose="02000000000000000000" pitchFamily="2" charset="0"/>
                <a:ea typeface="Roboto" panose="02000000000000000000" pitchFamily="2" charset="0"/>
              </a:rPr>
              <a:t>.</a:t>
            </a:r>
            <a:endParaRPr lang="vi-VN" sz="1600" dirty="0">
              <a:solidFill>
                <a:schemeClr val="tx1"/>
              </a:solidFill>
              <a:latin typeface="Roboto" panose="02000000000000000000" pitchFamily="2" charset="0"/>
              <a:ea typeface="Roboto" panose="02000000000000000000" pitchFamily="2" charset="0"/>
            </a:endParaRPr>
          </a:p>
          <a:p>
            <a:endParaRPr lang="en-US" dirty="0"/>
          </a:p>
        </p:txBody>
      </p:sp>
    </p:spTree>
    <p:extLst>
      <p:ext uri="{BB962C8B-B14F-4D97-AF65-F5344CB8AC3E}">
        <p14:creationId xmlns:p14="http://schemas.microsoft.com/office/powerpoint/2010/main" val="1656514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45">
                                            <p:txEl>
                                              <p:pRg st="0" end="0"/>
                                            </p:txEl>
                                          </p:spTgt>
                                        </p:tgtEl>
                                        <p:attrNameLst>
                                          <p:attrName>style.visibility</p:attrName>
                                        </p:attrNameLst>
                                      </p:cBhvr>
                                      <p:to>
                                        <p:strVal val="visible"/>
                                      </p:to>
                                    </p:set>
                                    <p:animEffect transition="in" filter="fade">
                                      <p:cBhvr>
                                        <p:cTn id="14" dur="500"/>
                                        <p:tgtEl>
                                          <p:spTgt spid="4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Effect transition="in" filter="fade">
                                      <p:cBhvr>
                                        <p:cTn id="19"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4" name="Rounded Rectangle 3"/>
          <p:cNvSpPr/>
          <p:nvPr/>
        </p:nvSpPr>
        <p:spPr>
          <a:xfrm>
            <a:off x="1169580" y="840325"/>
            <a:ext cx="6666615" cy="4040020"/>
          </a:xfrm>
          <a:prstGeom prst="roundRect">
            <a:avLst/>
          </a:prstGeom>
          <a:solidFill>
            <a:schemeClr val="tx2">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 Diagonal Corner Rectangle 2"/>
          <p:cNvSpPr/>
          <p:nvPr/>
        </p:nvSpPr>
        <p:spPr>
          <a:xfrm>
            <a:off x="257175" y="158420"/>
            <a:ext cx="5048472" cy="587973"/>
          </a:xfrm>
          <a:prstGeom prst="round2Diag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361949" y="252351"/>
            <a:ext cx="5050023" cy="400110"/>
          </a:xfrm>
          <a:prstGeom prst="rect">
            <a:avLst/>
          </a:prstGeom>
          <a:noFill/>
        </p:spPr>
        <p:txBody>
          <a:bodyPr wrap="square" rtlCol="0">
            <a:spAutoFit/>
          </a:bodyPr>
          <a:lstStyle/>
          <a:p>
            <a:r>
              <a:rPr lang="en-US" sz="2000" dirty="0" smtClean="0">
                <a:solidFill>
                  <a:schemeClr val="tx1"/>
                </a:solidFill>
                <a:latin typeface="Arima Madurai ExtraBold" panose="00000900000000000000" pitchFamily="2" charset="0"/>
                <a:cs typeface="Arima Madurai ExtraBold" panose="00000900000000000000" pitchFamily="2" charset="0"/>
              </a:rPr>
              <a:t>1. </a:t>
            </a:r>
            <a:r>
              <a:rPr lang="vi-VN" sz="2000" dirty="0" smtClean="0">
                <a:solidFill>
                  <a:schemeClr val="tx1"/>
                </a:solidFill>
                <a:latin typeface="Arima Madurai ExtraBold" panose="00000900000000000000" pitchFamily="2" charset="0"/>
                <a:cs typeface="Arima Madurai ExtraBold" panose="00000900000000000000" pitchFamily="2" charset="0"/>
              </a:rPr>
              <a:t>ODA </a:t>
            </a:r>
            <a:r>
              <a:rPr lang="vi-VN" sz="2000" dirty="0">
                <a:solidFill>
                  <a:schemeClr val="tx1"/>
                </a:solidFill>
                <a:latin typeface="Arima Madurai ExtraBold" panose="00000900000000000000" pitchFamily="2" charset="0"/>
                <a:cs typeface="Arima Madurai ExtraBold" panose="00000900000000000000" pitchFamily="2" charset="0"/>
              </a:rPr>
              <a:t>(Vốn Hỗ trợ Phát triển Chính thức)</a:t>
            </a:r>
          </a:p>
        </p:txBody>
      </p:sp>
      <p:graphicFrame>
        <p:nvGraphicFramePr>
          <p:cNvPr id="5" name="Biểu đồ 7">
            <a:extLst>
              <a:ext uri="{FF2B5EF4-FFF2-40B4-BE49-F238E27FC236}">
                <a16:creationId xmlns="" xmlns:a16="http://schemas.microsoft.com/office/drawing/2014/main" id="{82E20661-7C09-4E51-9E4D-9CA537AC98A0}"/>
              </a:ext>
            </a:extLst>
          </p:cNvPr>
          <p:cNvGraphicFramePr/>
          <p:nvPr>
            <p:extLst>
              <p:ext uri="{D42A27DB-BD31-4B8C-83A1-F6EECF244321}">
                <p14:modId xmlns:p14="http://schemas.microsoft.com/office/powerpoint/2010/main" val="202931293"/>
              </p:ext>
            </p:extLst>
          </p:nvPr>
        </p:nvGraphicFramePr>
        <p:xfrm>
          <a:off x="1604531" y="916161"/>
          <a:ext cx="5742567" cy="3656407"/>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5752213" y="4498139"/>
            <a:ext cx="1881964" cy="307777"/>
          </a:xfrm>
          <a:prstGeom prst="rect">
            <a:avLst/>
          </a:prstGeom>
          <a:noFill/>
        </p:spPr>
        <p:txBody>
          <a:bodyPr wrap="square" rtlCol="0">
            <a:spAutoFit/>
          </a:bodyPr>
          <a:lstStyle/>
          <a:p>
            <a:r>
              <a:rPr lang="en-US" dirty="0" err="1" smtClean="0">
                <a:solidFill>
                  <a:srgbClr val="FFFFFF"/>
                </a:solidFill>
              </a:rPr>
              <a:t>Nguồn</a:t>
            </a:r>
            <a:r>
              <a:rPr lang="en-US" dirty="0" smtClean="0">
                <a:solidFill>
                  <a:srgbClr val="FFFFFF"/>
                </a:solidFill>
              </a:rPr>
              <a:t>: World Bank</a:t>
            </a:r>
            <a:endParaRPr lang="en-US" dirty="0">
              <a:solidFill>
                <a:srgbClr val="FFFFFF"/>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4" name="Rounded Rectangle 3"/>
          <p:cNvSpPr/>
          <p:nvPr/>
        </p:nvSpPr>
        <p:spPr>
          <a:xfrm>
            <a:off x="510363" y="840324"/>
            <a:ext cx="8165805" cy="4156977"/>
          </a:xfrm>
          <a:prstGeom prst="roundRect">
            <a:avLst/>
          </a:prstGeom>
          <a:solidFill>
            <a:schemeClr val="tx2">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 Diagonal Corner Rectangle 2"/>
          <p:cNvSpPr/>
          <p:nvPr/>
        </p:nvSpPr>
        <p:spPr>
          <a:xfrm>
            <a:off x="257176" y="158420"/>
            <a:ext cx="5069734" cy="587973"/>
          </a:xfrm>
          <a:prstGeom prst="round2Diag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361949" y="252351"/>
            <a:ext cx="4964961" cy="400110"/>
          </a:xfrm>
          <a:prstGeom prst="rect">
            <a:avLst/>
          </a:prstGeom>
          <a:noFill/>
        </p:spPr>
        <p:txBody>
          <a:bodyPr wrap="square" rtlCol="0">
            <a:spAutoFit/>
          </a:bodyPr>
          <a:lstStyle/>
          <a:p>
            <a:r>
              <a:rPr lang="en-US" sz="2000" dirty="0" smtClean="0">
                <a:solidFill>
                  <a:schemeClr val="tx1"/>
                </a:solidFill>
                <a:latin typeface="Arima Madurai ExtraBold" panose="00000900000000000000" pitchFamily="2" charset="0"/>
                <a:cs typeface="Arima Madurai ExtraBold" panose="00000900000000000000" pitchFamily="2" charset="0"/>
              </a:rPr>
              <a:t>1. </a:t>
            </a:r>
            <a:r>
              <a:rPr lang="vi-VN" sz="2000" dirty="0" smtClean="0">
                <a:solidFill>
                  <a:schemeClr val="tx1"/>
                </a:solidFill>
                <a:latin typeface="Arima Madurai ExtraBold" panose="00000900000000000000" pitchFamily="2" charset="0"/>
                <a:cs typeface="Arima Madurai ExtraBold" panose="00000900000000000000" pitchFamily="2" charset="0"/>
              </a:rPr>
              <a:t>ODA </a:t>
            </a:r>
            <a:r>
              <a:rPr lang="vi-VN" sz="2000" dirty="0">
                <a:solidFill>
                  <a:schemeClr val="tx1"/>
                </a:solidFill>
                <a:latin typeface="Arima Madurai ExtraBold" panose="00000900000000000000" pitchFamily="2" charset="0"/>
                <a:cs typeface="Arima Madurai ExtraBold" panose="00000900000000000000" pitchFamily="2" charset="0"/>
              </a:rPr>
              <a:t>(Vốn Hỗ trợ Phát triển Chính thức)</a:t>
            </a:r>
          </a:p>
        </p:txBody>
      </p:sp>
      <p:sp>
        <p:nvSpPr>
          <p:cNvPr id="6" name="TextBox 5"/>
          <p:cNvSpPr txBox="1"/>
          <p:nvPr/>
        </p:nvSpPr>
        <p:spPr>
          <a:xfrm>
            <a:off x="5326910" y="4530037"/>
            <a:ext cx="3060453" cy="307777"/>
          </a:xfrm>
          <a:prstGeom prst="rect">
            <a:avLst/>
          </a:prstGeom>
          <a:noFill/>
        </p:spPr>
        <p:txBody>
          <a:bodyPr wrap="none" rtlCol="0">
            <a:spAutoFit/>
          </a:bodyPr>
          <a:lstStyle/>
          <a:p>
            <a:r>
              <a:rPr lang="en-US" dirty="0" err="1" smtClean="0">
                <a:solidFill>
                  <a:srgbClr val="FFFFFF"/>
                </a:solidFill>
              </a:rPr>
              <a:t>Nguồn</a:t>
            </a:r>
            <a:r>
              <a:rPr lang="en-US" dirty="0" smtClean="0">
                <a:solidFill>
                  <a:srgbClr val="FFFFFF"/>
                </a:solidFill>
              </a:rPr>
              <a:t>: </a:t>
            </a:r>
            <a:r>
              <a:rPr lang="en-US" i="1" dirty="0">
                <a:solidFill>
                  <a:srgbClr val="FFFFFF"/>
                </a:solidFill>
              </a:rPr>
              <a:t>Open Development Vietnam</a:t>
            </a:r>
            <a:endParaRPr lang="en-US" dirty="0">
              <a:solidFill>
                <a:srgbClr val="FFFFFF"/>
              </a:solidFill>
            </a:endParaRPr>
          </a:p>
        </p:txBody>
      </p:sp>
      <p:graphicFrame>
        <p:nvGraphicFramePr>
          <p:cNvPr id="7" name="Biểu đồ 5">
            <a:extLst>
              <a:ext uri="{FF2B5EF4-FFF2-40B4-BE49-F238E27FC236}">
                <a16:creationId xmlns="" xmlns:a16="http://schemas.microsoft.com/office/drawing/2014/main" id="{29EAB79D-1697-4782-BF3F-3CDD5078E672}"/>
              </a:ext>
            </a:extLst>
          </p:cNvPr>
          <p:cNvGraphicFramePr/>
          <p:nvPr>
            <p:extLst>
              <p:ext uri="{D42A27DB-BD31-4B8C-83A1-F6EECF244321}">
                <p14:modId xmlns:p14="http://schemas.microsoft.com/office/powerpoint/2010/main" val="2047562498"/>
              </p:ext>
            </p:extLst>
          </p:nvPr>
        </p:nvGraphicFramePr>
        <p:xfrm>
          <a:off x="581871" y="877505"/>
          <a:ext cx="6764363" cy="408261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367893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79"/>
        <p:cNvGrpSpPr/>
        <p:nvPr/>
      </p:nvGrpSpPr>
      <p:grpSpPr>
        <a:xfrm>
          <a:off x="0" y="0"/>
          <a:ext cx="0" cy="0"/>
          <a:chOff x="0" y="0"/>
          <a:chExt cx="0" cy="0"/>
        </a:xfrm>
      </p:grpSpPr>
      <p:sp>
        <p:nvSpPr>
          <p:cNvPr id="6" name="Rectangle 5"/>
          <p:cNvSpPr/>
          <p:nvPr/>
        </p:nvSpPr>
        <p:spPr>
          <a:xfrm>
            <a:off x="657934" y="1177865"/>
            <a:ext cx="7078024" cy="3630428"/>
          </a:xfrm>
          <a:prstGeom prst="rect">
            <a:avLst/>
          </a:prstGeom>
          <a:solidFill>
            <a:schemeClr val="accent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9" name="Google Shape;1441;p55"/>
          <p:cNvGrpSpPr/>
          <p:nvPr/>
        </p:nvGrpSpPr>
        <p:grpSpPr>
          <a:xfrm>
            <a:off x="274170" y="4093786"/>
            <a:ext cx="585149" cy="847796"/>
            <a:chOff x="6481900" y="714075"/>
            <a:chExt cx="397347" cy="714572"/>
          </a:xfrm>
        </p:grpSpPr>
        <p:sp>
          <p:nvSpPr>
            <p:cNvPr id="40" name="Google Shape;1442;p55"/>
            <p:cNvSpPr/>
            <p:nvPr/>
          </p:nvSpPr>
          <p:spPr>
            <a:xfrm>
              <a:off x="6481900" y="714075"/>
              <a:ext cx="397347" cy="489938"/>
            </a:xfrm>
            <a:custGeom>
              <a:avLst/>
              <a:gdLst/>
              <a:ahLst/>
              <a:cxnLst/>
              <a:rect l="l" t="t" r="r" b="b"/>
              <a:pathLst>
                <a:path w="6729" h="8297" extrusionOk="0">
                  <a:moveTo>
                    <a:pt x="3401" y="1"/>
                  </a:moveTo>
                  <a:cubicBezTo>
                    <a:pt x="3271" y="1"/>
                    <a:pt x="3138" y="8"/>
                    <a:pt x="3004" y="24"/>
                  </a:cubicBezTo>
                  <a:cubicBezTo>
                    <a:pt x="1556" y="193"/>
                    <a:pt x="360" y="1328"/>
                    <a:pt x="127" y="2770"/>
                  </a:cubicBezTo>
                  <a:cubicBezTo>
                    <a:pt x="0" y="3539"/>
                    <a:pt x="141" y="4266"/>
                    <a:pt x="466" y="4879"/>
                  </a:cubicBezTo>
                  <a:cubicBezTo>
                    <a:pt x="1016" y="5909"/>
                    <a:pt x="1238" y="7083"/>
                    <a:pt x="1238" y="8247"/>
                  </a:cubicBezTo>
                  <a:lnTo>
                    <a:pt x="1238" y="8297"/>
                  </a:lnTo>
                  <a:lnTo>
                    <a:pt x="5480" y="8297"/>
                  </a:lnTo>
                  <a:cubicBezTo>
                    <a:pt x="5480" y="7104"/>
                    <a:pt x="5787" y="5934"/>
                    <a:pt x="6344" y="4876"/>
                  </a:cubicBezTo>
                  <a:cubicBezTo>
                    <a:pt x="6591" y="4414"/>
                    <a:pt x="6728" y="3888"/>
                    <a:pt x="6728" y="3328"/>
                  </a:cubicBezTo>
                  <a:cubicBezTo>
                    <a:pt x="6728" y="1491"/>
                    <a:pt x="5240" y="1"/>
                    <a:pt x="340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443;p55"/>
            <p:cNvSpPr/>
            <p:nvPr/>
          </p:nvSpPr>
          <p:spPr>
            <a:xfrm>
              <a:off x="6531620" y="1203961"/>
              <a:ext cx="302631" cy="224685"/>
            </a:xfrm>
            <a:custGeom>
              <a:avLst/>
              <a:gdLst/>
              <a:ahLst/>
              <a:cxnLst/>
              <a:rect l="l" t="t" r="r" b="b"/>
              <a:pathLst>
                <a:path w="5125" h="3805" extrusionOk="0">
                  <a:moveTo>
                    <a:pt x="533" y="1"/>
                  </a:moveTo>
                  <a:cubicBezTo>
                    <a:pt x="241" y="1"/>
                    <a:pt x="1" y="240"/>
                    <a:pt x="1" y="533"/>
                  </a:cubicBezTo>
                  <a:cubicBezTo>
                    <a:pt x="1" y="829"/>
                    <a:pt x="241" y="1065"/>
                    <a:pt x="533" y="1065"/>
                  </a:cubicBezTo>
                  <a:lnTo>
                    <a:pt x="1101" y="1065"/>
                  </a:lnTo>
                  <a:lnTo>
                    <a:pt x="1101" y="1069"/>
                  </a:lnTo>
                  <a:lnTo>
                    <a:pt x="533" y="1069"/>
                  </a:lnTo>
                  <a:cubicBezTo>
                    <a:pt x="241" y="1069"/>
                    <a:pt x="1" y="1305"/>
                    <a:pt x="1" y="1598"/>
                  </a:cubicBezTo>
                  <a:cubicBezTo>
                    <a:pt x="1" y="1894"/>
                    <a:pt x="241" y="2130"/>
                    <a:pt x="533" y="2130"/>
                  </a:cubicBezTo>
                  <a:lnTo>
                    <a:pt x="720" y="2130"/>
                  </a:lnTo>
                  <a:cubicBezTo>
                    <a:pt x="720" y="3051"/>
                    <a:pt x="1376" y="3805"/>
                    <a:pt x="2383" y="3805"/>
                  </a:cubicBezTo>
                  <a:cubicBezTo>
                    <a:pt x="2386" y="3805"/>
                    <a:pt x="2389" y="3805"/>
                    <a:pt x="2392" y="3805"/>
                  </a:cubicBezTo>
                  <a:cubicBezTo>
                    <a:pt x="3474" y="3798"/>
                    <a:pt x="4099" y="3294"/>
                    <a:pt x="4063" y="2130"/>
                  </a:cubicBezTo>
                  <a:lnTo>
                    <a:pt x="4589" y="2130"/>
                  </a:lnTo>
                  <a:cubicBezTo>
                    <a:pt x="4885" y="2130"/>
                    <a:pt x="5125" y="1894"/>
                    <a:pt x="5125" y="1598"/>
                  </a:cubicBezTo>
                  <a:cubicBezTo>
                    <a:pt x="5125" y="1305"/>
                    <a:pt x="4885" y="1069"/>
                    <a:pt x="4589" y="1069"/>
                  </a:cubicBezTo>
                  <a:lnTo>
                    <a:pt x="3682" y="1069"/>
                  </a:lnTo>
                  <a:lnTo>
                    <a:pt x="3682" y="1065"/>
                  </a:lnTo>
                  <a:lnTo>
                    <a:pt x="4592" y="1065"/>
                  </a:lnTo>
                  <a:cubicBezTo>
                    <a:pt x="4885" y="1065"/>
                    <a:pt x="5125" y="829"/>
                    <a:pt x="5125" y="533"/>
                  </a:cubicBezTo>
                  <a:cubicBezTo>
                    <a:pt x="5125" y="240"/>
                    <a:pt x="4885" y="1"/>
                    <a:pt x="459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 name="TextBox 6"/>
          <p:cNvSpPr txBox="1"/>
          <p:nvPr/>
        </p:nvSpPr>
        <p:spPr>
          <a:xfrm>
            <a:off x="1242750" y="1363486"/>
            <a:ext cx="5313650" cy="3570208"/>
          </a:xfrm>
          <a:prstGeom prst="rect">
            <a:avLst/>
          </a:prstGeom>
          <a:noFill/>
        </p:spPr>
        <p:txBody>
          <a:bodyPr wrap="square" rtlCol="0">
            <a:spAutoFit/>
          </a:bodyPr>
          <a:lstStyle/>
          <a:p>
            <a:pPr>
              <a:lnSpc>
                <a:spcPct val="120000"/>
              </a:lnSpc>
              <a:spcAft>
                <a:spcPts val="800"/>
              </a:spcAft>
            </a:pPr>
            <a:r>
              <a:rPr lang="vi-VN" sz="1600" dirty="0" smtClean="0">
                <a:solidFill>
                  <a:schemeClr val="tx1"/>
                </a:solidFill>
                <a:latin typeface="Roboto" panose="02000000000000000000" pitchFamily="2" charset="0"/>
                <a:ea typeface="Roboto" panose="02000000000000000000" pitchFamily="2" charset="0"/>
                <a:cs typeface="Times New Roman" panose="02020603050405020304" pitchFamily="18" charset="0"/>
              </a:rPr>
              <a:t>Từ 1993-2018, Việt Nam đã tiếp nhận 80 tỷ USD nguồn vốn ODA, vốn vay ưu đãi, trở thành một trong những nước tiếp nhận nguồn vốn này nhiều nhất trên thế giới.</a:t>
            </a:r>
          </a:p>
          <a:p>
            <a:pPr>
              <a:lnSpc>
                <a:spcPct val="120000"/>
              </a:lnSpc>
              <a:spcAft>
                <a:spcPts val="800"/>
              </a:spcAft>
            </a:pPr>
            <a:r>
              <a:rPr lang="vi-VN" sz="1600" dirty="0" smtClean="0">
                <a:solidFill>
                  <a:schemeClr val="tx1"/>
                </a:solidFill>
                <a:latin typeface="Roboto" panose="02000000000000000000" pitchFamily="2" charset="0"/>
                <a:ea typeface="Roboto" panose="02000000000000000000" pitchFamily="2" charset="0"/>
                <a:cs typeface="Times New Roman" panose="02020603050405020304" pitchFamily="18" charset="0"/>
              </a:rPr>
              <a:t>Hiện tại 80% nguồn vốn ODA của Việt Nam có 6 ngân hàng tài trợ vốn ODA chính cho Việt Nam gồm WB, ADB, JICA, KEXIM, AFD và KfW. Tỷ lệ giải ngân vốn ODA trong năm 2018 chỉ còn 11,2% là mức thấp</a:t>
            </a:r>
          </a:p>
          <a:p>
            <a:pPr>
              <a:lnSpc>
                <a:spcPct val="120000"/>
              </a:lnSpc>
              <a:spcAft>
                <a:spcPts val="800"/>
              </a:spcAft>
            </a:pPr>
            <a:r>
              <a:rPr lang="vi-VN" sz="1600" dirty="0" smtClean="0">
                <a:solidFill>
                  <a:schemeClr val="tx1"/>
                </a:solidFill>
                <a:latin typeface="Roboto" panose="02000000000000000000" pitchFamily="2" charset="0"/>
                <a:ea typeface="Roboto" panose="02000000000000000000" pitchFamily="2" charset="0"/>
                <a:cs typeface="Times New Roman" panose="02020603050405020304" pitchFamily="18" charset="0"/>
              </a:rPr>
              <a:t>Năm 2018, mức giải ngân vốn ODA, vốn vay ưu đãi cấp phát từ ngân sách Trung Ương chỉ đạt 53,6% kế hoạch Quốc hội giao.</a:t>
            </a:r>
          </a:p>
          <a:p>
            <a:endParaRPr lang="en-US" dirty="0"/>
          </a:p>
        </p:txBody>
      </p:sp>
      <p:grpSp>
        <p:nvGrpSpPr>
          <p:cNvPr id="42" name="Google Shape;1410;p55"/>
          <p:cNvGrpSpPr/>
          <p:nvPr/>
        </p:nvGrpSpPr>
        <p:grpSpPr>
          <a:xfrm>
            <a:off x="6508566" y="1160591"/>
            <a:ext cx="2157040" cy="3355915"/>
            <a:chOff x="4123300" y="1387973"/>
            <a:chExt cx="2157040" cy="3355915"/>
          </a:xfrm>
        </p:grpSpPr>
        <p:sp>
          <p:nvSpPr>
            <p:cNvPr id="43" name="Google Shape;1411;p55"/>
            <p:cNvSpPr/>
            <p:nvPr/>
          </p:nvSpPr>
          <p:spPr>
            <a:xfrm>
              <a:off x="4653188" y="3573373"/>
              <a:ext cx="1107744" cy="1117768"/>
            </a:xfrm>
            <a:custGeom>
              <a:avLst/>
              <a:gdLst/>
              <a:ahLst/>
              <a:cxnLst/>
              <a:rect l="l" t="t" r="r" b="b"/>
              <a:pathLst>
                <a:path w="7183" h="7248" extrusionOk="0">
                  <a:moveTo>
                    <a:pt x="5695" y="1260"/>
                  </a:moveTo>
                  <a:lnTo>
                    <a:pt x="6178" y="3809"/>
                  </a:lnTo>
                  <a:lnTo>
                    <a:pt x="1005" y="3809"/>
                  </a:lnTo>
                  <a:lnTo>
                    <a:pt x="1488" y="1260"/>
                  </a:lnTo>
                  <a:close/>
                  <a:moveTo>
                    <a:pt x="1358" y="1"/>
                  </a:moveTo>
                  <a:lnTo>
                    <a:pt x="0" y="7248"/>
                  </a:lnTo>
                  <a:lnTo>
                    <a:pt x="356" y="7248"/>
                  </a:lnTo>
                  <a:lnTo>
                    <a:pt x="941" y="4155"/>
                  </a:lnTo>
                  <a:lnTo>
                    <a:pt x="6245" y="4155"/>
                  </a:lnTo>
                  <a:lnTo>
                    <a:pt x="6831" y="7248"/>
                  </a:lnTo>
                  <a:lnTo>
                    <a:pt x="7183" y="7248"/>
                  </a:lnTo>
                  <a:lnTo>
                    <a:pt x="5829" y="1"/>
                  </a:lnTo>
                  <a:lnTo>
                    <a:pt x="5472" y="82"/>
                  </a:lnTo>
                  <a:lnTo>
                    <a:pt x="5631" y="918"/>
                  </a:lnTo>
                  <a:lnTo>
                    <a:pt x="1555" y="918"/>
                  </a:lnTo>
                  <a:lnTo>
                    <a:pt x="1714" y="82"/>
                  </a:lnTo>
                  <a:lnTo>
                    <a:pt x="135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412;p55"/>
            <p:cNvSpPr/>
            <p:nvPr/>
          </p:nvSpPr>
          <p:spPr>
            <a:xfrm>
              <a:off x="4684648" y="3402193"/>
              <a:ext cx="1051455" cy="267722"/>
            </a:xfrm>
            <a:custGeom>
              <a:avLst/>
              <a:gdLst/>
              <a:ahLst/>
              <a:cxnLst/>
              <a:rect l="l" t="t" r="r" b="b"/>
              <a:pathLst>
                <a:path w="6818" h="1736" extrusionOk="0">
                  <a:moveTo>
                    <a:pt x="783" y="0"/>
                  </a:moveTo>
                  <a:cubicBezTo>
                    <a:pt x="353" y="0"/>
                    <a:pt x="0" y="388"/>
                    <a:pt x="0" y="868"/>
                  </a:cubicBezTo>
                  <a:cubicBezTo>
                    <a:pt x="0" y="1343"/>
                    <a:pt x="353" y="1735"/>
                    <a:pt x="783" y="1735"/>
                  </a:cubicBezTo>
                  <a:lnTo>
                    <a:pt x="6034" y="1735"/>
                  </a:lnTo>
                  <a:cubicBezTo>
                    <a:pt x="6464" y="1735"/>
                    <a:pt x="6817" y="1343"/>
                    <a:pt x="6817" y="868"/>
                  </a:cubicBezTo>
                  <a:cubicBezTo>
                    <a:pt x="6817" y="388"/>
                    <a:pt x="6464" y="0"/>
                    <a:pt x="603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413;p55"/>
            <p:cNvSpPr/>
            <p:nvPr/>
          </p:nvSpPr>
          <p:spPr>
            <a:xfrm>
              <a:off x="4549708" y="2128366"/>
              <a:ext cx="493342" cy="578470"/>
            </a:xfrm>
            <a:custGeom>
              <a:avLst/>
              <a:gdLst/>
              <a:ahLst/>
              <a:cxnLst/>
              <a:rect l="l" t="t" r="r" b="b"/>
              <a:pathLst>
                <a:path w="3199" h="3751" extrusionOk="0">
                  <a:moveTo>
                    <a:pt x="2972" y="0"/>
                  </a:moveTo>
                  <a:cubicBezTo>
                    <a:pt x="2691" y="0"/>
                    <a:pt x="2196" y="120"/>
                    <a:pt x="1753" y="837"/>
                  </a:cubicBezTo>
                  <a:cubicBezTo>
                    <a:pt x="1440" y="1345"/>
                    <a:pt x="1108" y="1843"/>
                    <a:pt x="731" y="2300"/>
                  </a:cubicBezTo>
                  <a:lnTo>
                    <a:pt x="248" y="2896"/>
                  </a:lnTo>
                  <a:cubicBezTo>
                    <a:pt x="1" y="3200"/>
                    <a:pt x="152" y="3662"/>
                    <a:pt x="523" y="3750"/>
                  </a:cubicBezTo>
                  <a:lnTo>
                    <a:pt x="2878" y="1835"/>
                  </a:lnTo>
                  <a:lnTo>
                    <a:pt x="3199" y="30"/>
                  </a:lnTo>
                  <a:cubicBezTo>
                    <a:pt x="3199" y="30"/>
                    <a:pt x="3112" y="0"/>
                    <a:pt x="297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414;p55"/>
            <p:cNvSpPr/>
            <p:nvPr/>
          </p:nvSpPr>
          <p:spPr>
            <a:xfrm>
              <a:off x="5406843" y="2113561"/>
              <a:ext cx="493342" cy="578932"/>
            </a:xfrm>
            <a:custGeom>
              <a:avLst/>
              <a:gdLst/>
              <a:ahLst/>
              <a:cxnLst/>
              <a:rect l="l" t="t" r="r" b="b"/>
              <a:pathLst>
                <a:path w="3199" h="3754" extrusionOk="0">
                  <a:moveTo>
                    <a:pt x="226" y="1"/>
                  </a:moveTo>
                  <a:cubicBezTo>
                    <a:pt x="87" y="1"/>
                    <a:pt x="1" y="30"/>
                    <a:pt x="1" y="30"/>
                  </a:cubicBezTo>
                  <a:lnTo>
                    <a:pt x="321" y="1836"/>
                  </a:lnTo>
                  <a:lnTo>
                    <a:pt x="2677" y="3754"/>
                  </a:lnTo>
                  <a:cubicBezTo>
                    <a:pt x="3047" y="3663"/>
                    <a:pt x="3199" y="3200"/>
                    <a:pt x="2952" y="2901"/>
                  </a:cubicBezTo>
                  <a:lnTo>
                    <a:pt x="2468" y="2305"/>
                  </a:lnTo>
                  <a:cubicBezTo>
                    <a:pt x="2092" y="1843"/>
                    <a:pt x="1760" y="1346"/>
                    <a:pt x="1446" y="838"/>
                  </a:cubicBezTo>
                  <a:cubicBezTo>
                    <a:pt x="1003" y="120"/>
                    <a:pt x="507" y="1"/>
                    <a:pt x="22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415;p55"/>
            <p:cNvSpPr/>
            <p:nvPr/>
          </p:nvSpPr>
          <p:spPr>
            <a:xfrm>
              <a:off x="4871250" y="2110014"/>
              <a:ext cx="671617" cy="1210453"/>
            </a:xfrm>
            <a:custGeom>
              <a:avLst/>
              <a:gdLst/>
              <a:ahLst/>
              <a:cxnLst/>
              <a:rect l="l" t="t" r="r" b="b"/>
              <a:pathLst>
                <a:path w="4355" h="7849" extrusionOk="0">
                  <a:moveTo>
                    <a:pt x="3373" y="0"/>
                  </a:moveTo>
                  <a:cubicBezTo>
                    <a:pt x="3316" y="0"/>
                    <a:pt x="3258" y="3"/>
                    <a:pt x="3198" y="7"/>
                  </a:cubicBezTo>
                  <a:lnTo>
                    <a:pt x="3061" y="11"/>
                  </a:lnTo>
                  <a:lnTo>
                    <a:pt x="2471" y="25"/>
                  </a:lnTo>
                  <a:lnTo>
                    <a:pt x="1855" y="40"/>
                  </a:lnTo>
                  <a:lnTo>
                    <a:pt x="1693" y="43"/>
                  </a:lnTo>
                  <a:lnTo>
                    <a:pt x="1545" y="64"/>
                  </a:lnTo>
                  <a:cubicBezTo>
                    <a:pt x="1280" y="68"/>
                    <a:pt x="1033" y="82"/>
                    <a:pt x="853" y="142"/>
                  </a:cubicBezTo>
                  <a:lnTo>
                    <a:pt x="910" y="734"/>
                  </a:lnTo>
                  <a:cubicBezTo>
                    <a:pt x="938" y="1044"/>
                    <a:pt x="902" y="1355"/>
                    <a:pt x="804" y="1648"/>
                  </a:cubicBezTo>
                  <a:cubicBezTo>
                    <a:pt x="741" y="1841"/>
                    <a:pt x="709" y="2042"/>
                    <a:pt x="709" y="2243"/>
                  </a:cubicBezTo>
                  <a:cubicBezTo>
                    <a:pt x="709" y="2480"/>
                    <a:pt x="754" y="2716"/>
                    <a:pt x="842" y="2938"/>
                  </a:cubicBezTo>
                  <a:lnTo>
                    <a:pt x="1117" y="3622"/>
                  </a:lnTo>
                  <a:lnTo>
                    <a:pt x="1160" y="3728"/>
                  </a:lnTo>
                  <a:cubicBezTo>
                    <a:pt x="1213" y="3866"/>
                    <a:pt x="1249" y="4010"/>
                    <a:pt x="1255" y="4154"/>
                  </a:cubicBezTo>
                  <a:cubicBezTo>
                    <a:pt x="1265" y="4363"/>
                    <a:pt x="1231" y="4567"/>
                    <a:pt x="1150" y="4758"/>
                  </a:cubicBezTo>
                  <a:lnTo>
                    <a:pt x="0" y="7128"/>
                  </a:lnTo>
                  <a:cubicBezTo>
                    <a:pt x="497" y="7484"/>
                    <a:pt x="977" y="7702"/>
                    <a:pt x="1442" y="7797"/>
                  </a:cubicBezTo>
                  <a:cubicBezTo>
                    <a:pt x="1617" y="7832"/>
                    <a:pt x="1788" y="7849"/>
                    <a:pt x="1958" y="7849"/>
                  </a:cubicBezTo>
                  <a:cubicBezTo>
                    <a:pt x="2507" y="7849"/>
                    <a:pt x="3027" y="7669"/>
                    <a:pt x="3512" y="7331"/>
                  </a:cubicBezTo>
                  <a:cubicBezTo>
                    <a:pt x="3783" y="7145"/>
                    <a:pt x="4041" y="6908"/>
                    <a:pt x="4288" y="6630"/>
                  </a:cubicBezTo>
                  <a:lnTo>
                    <a:pt x="3498" y="4976"/>
                  </a:lnTo>
                  <a:cubicBezTo>
                    <a:pt x="3449" y="4895"/>
                    <a:pt x="3420" y="4804"/>
                    <a:pt x="3413" y="4708"/>
                  </a:cubicBezTo>
                  <a:cubicBezTo>
                    <a:pt x="3410" y="4655"/>
                    <a:pt x="3407" y="4599"/>
                    <a:pt x="3407" y="4546"/>
                  </a:cubicBezTo>
                  <a:cubicBezTo>
                    <a:pt x="3407" y="4433"/>
                    <a:pt x="3417" y="4327"/>
                    <a:pt x="3449" y="4239"/>
                  </a:cubicBezTo>
                  <a:lnTo>
                    <a:pt x="3671" y="3795"/>
                  </a:lnTo>
                  <a:lnTo>
                    <a:pt x="3936" y="3259"/>
                  </a:lnTo>
                  <a:cubicBezTo>
                    <a:pt x="4190" y="2744"/>
                    <a:pt x="4355" y="2084"/>
                    <a:pt x="4115" y="1581"/>
                  </a:cubicBezTo>
                  <a:cubicBezTo>
                    <a:pt x="3882" y="1090"/>
                    <a:pt x="3981" y="354"/>
                    <a:pt x="3801" y="57"/>
                  </a:cubicBezTo>
                  <a:cubicBezTo>
                    <a:pt x="3672" y="18"/>
                    <a:pt x="3528" y="0"/>
                    <a:pt x="33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416;p55"/>
            <p:cNvSpPr/>
            <p:nvPr/>
          </p:nvSpPr>
          <p:spPr>
            <a:xfrm>
              <a:off x="4871250" y="2116029"/>
              <a:ext cx="329717" cy="1196419"/>
            </a:xfrm>
            <a:custGeom>
              <a:avLst/>
              <a:gdLst/>
              <a:ahLst/>
              <a:cxnLst/>
              <a:rect l="l" t="t" r="r" b="b"/>
              <a:pathLst>
                <a:path w="2138" h="7758" extrusionOk="0">
                  <a:moveTo>
                    <a:pt x="1855" y="1"/>
                  </a:moveTo>
                  <a:lnTo>
                    <a:pt x="1693" y="4"/>
                  </a:lnTo>
                  <a:lnTo>
                    <a:pt x="1545" y="25"/>
                  </a:lnTo>
                  <a:lnTo>
                    <a:pt x="1470" y="25"/>
                  </a:lnTo>
                  <a:cubicBezTo>
                    <a:pt x="1358" y="29"/>
                    <a:pt x="1249" y="35"/>
                    <a:pt x="1146" y="46"/>
                  </a:cubicBezTo>
                  <a:cubicBezTo>
                    <a:pt x="1037" y="56"/>
                    <a:pt x="938" y="78"/>
                    <a:pt x="853" y="103"/>
                  </a:cubicBezTo>
                  <a:lnTo>
                    <a:pt x="910" y="695"/>
                  </a:lnTo>
                  <a:cubicBezTo>
                    <a:pt x="938" y="1005"/>
                    <a:pt x="902" y="1316"/>
                    <a:pt x="804" y="1609"/>
                  </a:cubicBezTo>
                  <a:cubicBezTo>
                    <a:pt x="741" y="1802"/>
                    <a:pt x="709" y="2003"/>
                    <a:pt x="709" y="2204"/>
                  </a:cubicBezTo>
                  <a:cubicBezTo>
                    <a:pt x="709" y="2441"/>
                    <a:pt x="754" y="2677"/>
                    <a:pt x="842" y="2899"/>
                  </a:cubicBezTo>
                  <a:lnTo>
                    <a:pt x="1117" y="3583"/>
                  </a:lnTo>
                  <a:lnTo>
                    <a:pt x="1160" y="3689"/>
                  </a:lnTo>
                  <a:cubicBezTo>
                    <a:pt x="1213" y="3827"/>
                    <a:pt x="1249" y="3971"/>
                    <a:pt x="1255" y="4115"/>
                  </a:cubicBezTo>
                  <a:cubicBezTo>
                    <a:pt x="1259" y="4197"/>
                    <a:pt x="1255" y="4275"/>
                    <a:pt x="1244" y="4356"/>
                  </a:cubicBezTo>
                  <a:cubicBezTo>
                    <a:pt x="1234" y="4457"/>
                    <a:pt x="1210" y="4560"/>
                    <a:pt x="1174" y="4659"/>
                  </a:cubicBezTo>
                  <a:cubicBezTo>
                    <a:pt x="1167" y="4680"/>
                    <a:pt x="1160" y="4701"/>
                    <a:pt x="1150" y="4719"/>
                  </a:cubicBezTo>
                  <a:lnTo>
                    <a:pt x="995" y="5036"/>
                  </a:lnTo>
                  <a:lnTo>
                    <a:pt x="853" y="5329"/>
                  </a:lnTo>
                  <a:lnTo>
                    <a:pt x="0" y="7089"/>
                  </a:lnTo>
                  <a:cubicBezTo>
                    <a:pt x="497" y="7445"/>
                    <a:pt x="977" y="7663"/>
                    <a:pt x="1442" y="7758"/>
                  </a:cubicBezTo>
                  <a:cubicBezTo>
                    <a:pt x="1435" y="7102"/>
                    <a:pt x="1407" y="6446"/>
                    <a:pt x="1464" y="5787"/>
                  </a:cubicBezTo>
                  <a:cubicBezTo>
                    <a:pt x="1470" y="5689"/>
                    <a:pt x="1485" y="5586"/>
                    <a:pt x="1498" y="5487"/>
                  </a:cubicBezTo>
                  <a:cubicBezTo>
                    <a:pt x="1513" y="5378"/>
                    <a:pt x="1534" y="5272"/>
                    <a:pt x="1555" y="5167"/>
                  </a:cubicBezTo>
                  <a:cubicBezTo>
                    <a:pt x="1579" y="5033"/>
                    <a:pt x="1612" y="4906"/>
                    <a:pt x="1643" y="4775"/>
                  </a:cubicBezTo>
                  <a:cubicBezTo>
                    <a:pt x="1667" y="4673"/>
                    <a:pt x="1693" y="4574"/>
                    <a:pt x="1717" y="4472"/>
                  </a:cubicBezTo>
                  <a:cubicBezTo>
                    <a:pt x="1918" y="3696"/>
                    <a:pt x="2137" y="2927"/>
                    <a:pt x="2024" y="2109"/>
                  </a:cubicBezTo>
                  <a:cubicBezTo>
                    <a:pt x="1964" y="1686"/>
                    <a:pt x="1833" y="1277"/>
                    <a:pt x="1812" y="844"/>
                  </a:cubicBezTo>
                  <a:cubicBezTo>
                    <a:pt x="1799" y="554"/>
                    <a:pt x="1823" y="276"/>
                    <a:pt x="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417;p55"/>
            <p:cNvSpPr/>
            <p:nvPr/>
          </p:nvSpPr>
          <p:spPr>
            <a:xfrm>
              <a:off x="5286709" y="2110014"/>
              <a:ext cx="255693" cy="1130723"/>
            </a:xfrm>
            <a:custGeom>
              <a:avLst/>
              <a:gdLst/>
              <a:ahLst/>
              <a:cxnLst/>
              <a:rect l="l" t="t" r="r" b="b"/>
              <a:pathLst>
                <a:path w="1658" h="7332" extrusionOk="0">
                  <a:moveTo>
                    <a:pt x="674" y="1"/>
                  </a:moveTo>
                  <a:cubicBezTo>
                    <a:pt x="617" y="1"/>
                    <a:pt x="560" y="4"/>
                    <a:pt x="501" y="7"/>
                  </a:cubicBezTo>
                  <a:lnTo>
                    <a:pt x="360" y="11"/>
                  </a:lnTo>
                  <a:cubicBezTo>
                    <a:pt x="374" y="163"/>
                    <a:pt x="374" y="315"/>
                    <a:pt x="367" y="473"/>
                  </a:cubicBezTo>
                  <a:cubicBezTo>
                    <a:pt x="342" y="981"/>
                    <a:pt x="187" y="1457"/>
                    <a:pt x="116" y="1954"/>
                  </a:cubicBezTo>
                  <a:cubicBezTo>
                    <a:pt x="0" y="2800"/>
                    <a:pt x="190" y="3604"/>
                    <a:pt x="395" y="4412"/>
                  </a:cubicBezTo>
                  <a:cubicBezTo>
                    <a:pt x="430" y="4539"/>
                    <a:pt x="462" y="4666"/>
                    <a:pt x="493" y="4793"/>
                  </a:cubicBezTo>
                  <a:cubicBezTo>
                    <a:pt x="522" y="4906"/>
                    <a:pt x="550" y="5018"/>
                    <a:pt x="578" y="5131"/>
                  </a:cubicBezTo>
                  <a:cubicBezTo>
                    <a:pt x="603" y="5237"/>
                    <a:pt x="628" y="5343"/>
                    <a:pt x="649" y="5448"/>
                  </a:cubicBezTo>
                  <a:cubicBezTo>
                    <a:pt x="705" y="5717"/>
                    <a:pt x="751" y="5985"/>
                    <a:pt x="772" y="6260"/>
                  </a:cubicBezTo>
                  <a:cubicBezTo>
                    <a:pt x="804" y="6616"/>
                    <a:pt x="814" y="6976"/>
                    <a:pt x="814" y="7331"/>
                  </a:cubicBezTo>
                  <a:cubicBezTo>
                    <a:pt x="1083" y="7145"/>
                    <a:pt x="1343" y="6908"/>
                    <a:pt x="1590" y="6630"/>
                  </a:cubicBezTo>
                  <a:lnTo>
                    <a:pt x="991" y="5371"/>
                  </a:lnTo>
                  <a:lnTo>
                    <a:pt x="850" y="5075"/>
                  </a:lnTo>
                  <a:lnTo>
                    <a:pt x="801" y="4976"/>
                  </a:lnTo>
                  <a:cubicBezTo>
                    <a:pt x="758" y="4909"/>
                    <a:pt x="734" y="4835"/>
                    <a:pt x="719" y="4758"/>
                  </a:cubicBezTo>
                  <a:cubicBezTo>
                    <a:pt x="716" y="4740"/>
                    <a:pt x="716" y="4726"/>
                    <a:pt x="713" y="4708"/>
                  </a:cubicBezTo>
                  <a:cubicBezTo>
                    <a:pt x="708" y="4655"/>
                    <a:pt x="708" y="4599"/>
                    <a:pt x="708" y="4546"/>
                  </a:cubicBezTo>
                  <a:cubicBezTo>
                    <a:pt x="708" y="4493"/>
                    <a:pt x="713" y="4440"/>
                    <a:pt x="719" y="4391"/>
                  </a:cubicBezTo>
                  <a:cubicBezTo>
                    <a:pt x="723" y="4335"/>
                    <a:pt x="734" y="4285"/>
                    <a:pt x="751" y="4239"/>
                  </a:cubicBezTo>
                  <a:lnTo>
                    <a:pt x="970" y="3795"/>
                  </a:lnTo>
                  <a:lnTo>
                    <a:pt x="1237" y="3259"/>
                  </a:lnTo>
                  <a:cubicBezTo>
                    <a:pt x="1491" y="2744"/>
                    <a:pt x="1657" y="2084"/>
                    <a:pt x="1418" y="1581"/>
                  </a:cubicBezTo>
                  <a:cubicBezTo>
                    <a:pt x="1182" y="1090"/>
                    <a:pt x="1284" y="354"/>
                    <a:pt x="1104" y="57"/>
                  </a:cubicBezTo>
                  <a:cubicBezTo>
                    <a:pt x="1072" y="46"/>
                    <a:pt x="1040" y="40"/>
                    <a:pt x="1009" y="32"/>
                  </a:cubicBezTo>
                  <a:cubicBezTo>
                    <a:pt x="906" y="11"/>
                    <a:pt x="793" y="1"/>
                    <a:pt x="6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418;p55"/>
            <p:cNvSpPr/>
            <p:nvPr/>
          </p:nvSpPr>
          <p:spPr>
            <a:xfrm>
              <a:off x="5002796" y="2892662"/>
              <a:ext cx="108261" cy="69706"/>
            </a:xfrm>
            <a:custGeom>
              <a:avLst/>
              <a:gdLst/>
              <a:ahLst/>
              <a:cxnLst/>
              <a:rect l="l" t="t" r="r" b="b"/>
              <a:pathLst>
                <a:path w="702" h="452" extrusionOk="0">
                  <a:moveTo>
                    <a:pt x="142" y="0"/>
                  </a:moveTo>
                  <a:lnTo>
                    <a:pt x="0" y="293"/>
                  </a:lnTo>
                  <a:cubicBezTo>
                    <a:pt x="215" y="367"/>
                    <a:pt x="430" y="420"/>
                    <a:pt x="645" y="451"/>
                  </a:cubicBezTo>
                  <a:cubicBezTo>
                    <a:pt x="660" y="342"/>
                    <a:pt x="681" y="236"/>
                    <a:pt x="702" y="131"/>
                  </a:cubicBezTo>
                  <a:cubicBezTo>
                    <a:pt x="515" y="106"/>
                    <a:pt x="328" y="64"/>
                    <a:pt x="142" y="0"/>
                  </a:cubicBezTo>
                  <a:close/>
                </a:path>
              </a:pathLst>
            </a:custGeom>
            <a:solidFill>
              <a:srgbClr val="FFBE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419;p55"/>
            <p:cNvSpPr/>
            <p:nvPr/>
          </p:nvSpPr>
          <p:spPr>
            <a:xfrm>
              <a:off x="5375846" y="2892662"/>
              <a:ext cx="63846" cy="57677"/>
            </a:xfrm>
            <a:custGeom>
              <a:avLst/>
              <a:gdLst/>
              <a:ahLst/>
              <a:cxnLst/>
              <a:rect l="l" t="t" r="r" b="b"/>
              <a:pathLst>
                <a:path w="414" h="374" extrusionOk="0">
                  <a:moveTo>
                    <a:pt x="272" y="0"/>
                  </a:moveTo>
                  <a:cubicBezTo>
                    <a:pt x="180" y="21"/>
                    <a:pt x="88" y="39"/>
                    <a:pt x="0" y="56"/>
                  </a:cubicBezTo>
                  <a:cubicBezTo>
                    <a:pt x="25" y="162"/>
                    <a:pt x="50" y="268"/>
                    <a:pt x="71" y="373"/>
                  </a:cubicBezTo>
                  <a:cubicBezTo>
                    <a:pt x="184" y="349"/>
                    <a:pt x="300" y="324"/>
                    <a:pt x="413" y="296"/>
                  </a:cubicBezTo>
                  <a:lnTo>
                    <a:pt x="272" y="0"/>
                  </a:lnTo>
                  <a:close/>
                </a:path>
              </a:pathLst>
            </a:custGeom>
            <a:solidFill>
              <a:srgbClr val="FFBE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420;p55"/>
            <p:cNvSpPr/>
            <p:nvPr/>
          </p:nvSpPr>
          <p:spPr>
            <a:xfrm>
              <a:off x="5033177" y="2119884"/>
              <a:ext cx="132935" cy="732533"/>
            </a:xfrm>
            <a:custGeom>
              <a:avLst/>
              <a:gdLst/>
              <a:ahLst/>
              <a:cxnLst/>
              <a:rect l="l" t="t" r="r" b="b"/>
              <a:pathLst>
                <a:path w="862" h="4750" extrusionOk="0">
                  <a:moveTo>
                    <a:pt x="420" y="0"/>
                  </a:moveTo>
                  <a:lnTo>
                    <a:pt x="420" y="0"/>
                  </a:lnTo>
                  <a:cubicBezTo>
                    <a:pt x="308" y="4"/>
                    <a:pt x="199" y="10"/>
                    <a:pt x="96" y="21"/>
                  </a:cubicBezTo>
                  <a:cubicBezTo>
                    <a:pt x="1" y="1470"/>
                    <a:pt x="544" y="2895"/>
                    <a:pt x="241" y="4344"/>
                  </a:cubicBezTo>
                  <a:cubicBezTo>
                    <a:pt x="226" y="4341"/>
                    <a:pt x="209" y="4334"/>
                    <a:pt x="194" y="4331"/>
                  </a:cubicBezTo>
                  <a:cubicBezTo>
                    <a:pt x="184" y="4432"/>
                    <a:pt x="160" y="4535"/>
                    <a:pt x="124" y="4634"/>
                  </a:cubicBezTo>
                  <a:cubicBezTo>
                    <a:pt x="272" y="4683"/>
                    <a:pt x="431" y="4722"/>
                    <a:pt x="593" y="4750"/>
                  </a:cubicBezTo>
                  <a:cubicBezTo>
                    <a:pt x="617" y="4648"/>
                    <a:pt x="643" y="4549"/>
                    <a:pt x="667" y="4447"/>
                  </a:cubicBezTo>
                  <a:cubicBezTo>
                    <a:pt x="628" y="4443"/>
                    <a:pt x="590" y="4437"/>
                    <a:pt x="551" y="4429"/>
                  </a:cubicBezTo>
                  <a:cubicBezTo>
                    <a:pt x="861" y="2945"/>
                    <a:pt x="311" y="1478"/>
                    <a:pt x="42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421;p55"/>
            <p:cNvSpPr/>
            <p:nvPr/>
          </p:nvSpPr>
          <p:spPr>
            <a:xfrm>
              <a:off x="5311692" y="2110014"/>
              <a:ext cx="169793" cy="739164"/>
            </a:xfrm>
            <a:custGeom>
              <a:avLst/>
              <a:gdLst/>
              <a:ahLst/>
              <a:cxnLst/>
              <a:rect l="l" t="t" r="r" b="b"/>
              <a:pathLst>
                <a:path w="1101" h="4793" extrusionOk="0">
                  <a:moveTo>
                    <a:pt x="512" y="1"/>
                  </a:moveTo>
                  <a:cubicBezTo>
                    <a:pt x="818" y="1439"/>
                    <a:pt x="1" y="2927"/>
                    <a:pt x="233" y="4412"/>
                  </a:cubicBezTo>
                  <a:cubicBezTo>
                    <a:pt x="268" y="4539"/>
                    <a:pt x="300" y="4666"/>
                    <a:pt x="331" y="4793"/>
                  </a:cubicBezTo>
                  <a:cubicBezTo>
                    <a:pt x="409" y="4779"/>
                    <a:pt x="483" y="4768"/>
                    <a:pt x="557" y="4758"/>
                  </a:cubicBezTo>
                  <a:cubicBezTo>
                    <a:pt x="554" y="4740"/>
                    <a:pt x="554" y="4726"/>
                    <a:pt x="551" y="4708"/>
                  </a:cubicBezTo>
                  <a:cubicBezTo>
                    <a:pt x="546" y="4655"/>
                    <a:pt x="546" y="4599"/>
                    <a:pt x="546" y="4546"/>
                  </a:cubicBezTo>
                  <a:cubicBezTo>
                    <a:pt x="546" y="4493"/>
                    <a:pt x="551" y="4440"/>
                    <a:pt x="557" y="4391"/>
                  </a:cubicBezTo>
                  <a:cubicBezTo>
                    <a:pt x="293" y="2914"/>
                    <a:pt x="1101" y="1478"/>
                    <a:pt x="847" y="32"/>
                  </a:cubicBezTo>
                  <a:cubicBezTo>
                    <a:pt x="744" y="11"/>
                    <a:pt x="631" y="1"/>
                    <a:pt x="51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422;p55"/>
            <p:cNvSpPr/>
            <p:nvPr/>
          </p:nvSpPr>
          <p:spPr>
            <a:xfrm>
              <a:off x="5177986" y="1959499"/>
              <a:ext cx="136482" cy="222073"/>
            </a:xfrm>
            <a:custGeom>
              <a:avLst/>
              <a:gdLst/>
              <a:ahLst/>
              <a:cxnLst/>
              <a:rect l="l" t="t" r="r" b="b"/>
              <a:pathLst>
                <a:path w="885" h="1440" extrusionOk="0">
                  <a:moveTo>
                    <a:pt x="842" y="0"/>
                  </a:moveTo>
                  <a:lnTo>
                    <a:pt x="0" y="204"/>
                  </a:lnTo>
                  <a:cubicBezTo>
                    <a:pt x="49" y="293"/>
                    <a:pt x="67" y="1065"/>
                    <a:pt x="64" y="1203"/>
                  </a:cubicBezTo>
                  <a:cubicBezTo>
                    <a:pt x="156" y="1360"/>
                    <a:pt x="313" y="1439"/>
                    <a:pt x="471" y="1439"/>
                  </a:cubicBezTo>
                  <a:cubicBezTo>
                    <a:pt x="621" y="1439"/>
                    <a:pt x="771" y="1368"/>
                    <a:pt x="868" y="1224"/>
                  </a:cubicBezTo>
                  <a:lnTo>
                    <a:pt x="884" y="1195"/>
                  </a:lnTo>
                  <a:cubicBezTo>
                    <a:pt x="881" y="1135"/>
                    <a:pt x="878" y="412"/>
                    <a:pt x="871" y="352"/>
                  </a:cubicBezTo>
                  <a:lnTo>
                    <a:pt x="842" y="0"/>
                  </a:ln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423;p55"/>
            <p:cNvSpPr/>
            <p:nvPr/>
          </p:nvSpPr>
          <p:spPr>
            <a:xfrm>
              <a:off x="4993543" y="1503173"/>
              <a:ext cx="517862" cy="523260"/>
            </a:xfrm>
            <a:custGeom>
              <a:avLst/>
              <a:gdLst/>
              <a:ahLst/>
              <a:cxnLst/>
              <a:rect l="l" t="t" r="r" b="b"/>
              <a:pathLst>
                <a:path w="3358" h="3393" extrusionOk="0">
                  <a:moveTo>
                    <a:pt x="1678" y="0"/>
                  </a:moveTo>
                  <a:cubicBezTo>
                    <a:pt x="1629" y="0"/>
                    <a:pt x="1584" y="0"/>
                    <a:pt x="1535" y="7"/>
                  </a:cubicBezTo>
                  <a:cubicBezTo>
                    <a:pt x="1464" y="10"/>
                    <a:pt x="1390" y="36"/>
                    <a:pt x="1323" y="71"/>
                  </a:cubicBezTo>
                  <a:cubicBezTo>
                    <a:pt x="1192" y="127"/>
                    <a:pt x="1073" y="222"/>
                    <a:pt x="967" y="363"/>
                  </a:cubicBezTo>
                  <a:cubicBezTo>
                    <a:pt x="720" y="653"/>
                    <a:pt x="519" y="1073"/>
                    <a:pt x="434" y="1464"/>
                  </a:cubicBezTo>
                  <a:cubicBezTo>
                    <a:pt x="382" y="1430"/>
                    <a:pt x="326" y="1410"/>
                    <a:pt x="274" y="1410"/>
                  </a:cubicBezTo>
                  <a:cubicBezTo>
                    <a:pt x="266" y="1410"/>
                    <a:pt x="258" y="1410"/>
                    <a:pt x="251" y="1411"/>
                  </a:cubicBezTo>
                  <a:cubicBezTo>
                    <a:pt x="60" y="1425"/>
                    <a:pt x="0" y="1739"/>
                    <a:pt x="54" y="1971"/>
                  </a:cubicBezTo>
                  <a:cubicBezTo>
                    <a:pt x="117" y="2271"/>
                    <a:pt x="335" y="2363"/>
                    <a:pt x="540" y="2422"/>
                  </a:cubicBezTo>
                  <a:cubicBezTo>
                    <a:pt x="632" y="2621"/>
                    <a:pt x="765" y="2814"/>
                    <a:pt x="913" y="2977"/>
                  </a:cubicBezTo>
                  <a:cubicBezTo>
                    <a:pt x="1073" y="3171"/>
                    <a:pt x="1276" y="3311"/>
                    <a:pt x="1513" y="3371"/>
                  </a:cubicBezTo>
                  <a:cubicBezTo>
                    <a:pt x="1517" y="3371"/>
                    <a:pt x="1527" y="3375"/>
                    <a:pt x="1530" y="3375"/>
                  </a:cubicBezTo>
                  <a:cubicBezTo>
                    <a:pt x="1545" y="3379"/>
                    <a:pt x="1559" y="3382"/>
                    <a:pt x="1573" y="3386"/>
                  </a:cubicBezTo>
                  <a:cubicBezTo>
                    <a:pt x="1580" y="3389"/>
                    <a:pt x="1590" y="3389"/>
                    <a:pt x="1601" y="3389"/>
                  </a:cubicBezTo>
                  <a:cubicBezTo>
                    <a:pt x="1608" y="3389"/>
                    <a:pt x="1615" y="3389"/>
                    <a:pt x="1626" y="3392"/>
                  </a:cubicBezTo>
                  <a:lnTo>
                    <a:pt x="1732" y="3392"/>
                  </a:lnTo>
                  <a:cubicBezTo>
                    <a:pt x="1739" y="3389"/>
                    <a:pt x="1750" y="3389"/>
                    <a:pt x="1756" y="3389"/>
                  </a:cubicBezTo>
                  <a:cubicBezTo>
                    <a:pt x="1767" y="3389"/>
                    <a:pt x="1774" y="3389"/>
                    <a:pt x="1784" y="3386"/>
                  </a:cubicBezTo>
                  <a:cubicBezTo>
                    <a:pt x="1799" y="3382"/>
                    <a:pt x="1810" y="3379"/>
                    <a:pt x="1823" y="3375"/>
                  </a:cubicBezTo>
                  <a:cubicBezTo>
                    <a:pt x="1834" y="3375"/>
                    <a:pt x="1838" y="3371"/>
                    <a:pt x="1844" y="3371"/>
                  </a:cubicBezTo>
                  <a:cubicBezTo>
                    <a:pt x="2080" y="3311"/>
                    <a:pt x="2285" y="3171"/>
                    <a:pt x="2444" y="2977"/>
                  </a:cubicBezTo>
                  <a:cubicBezTo>
                    <a:pt x="2479" y="2938"/>
                    <a:pt x="2515" y="2899"/>
                    <a:pt x="2546" y="2857"/>
                  </a:cubicBezTo>
                  <a:cubicBezTo>
                    <a:pt x="2656" y="2723"/>
                    <a:pt x="2747" y="2575"/>
                    <a:pt x="2818" y="2422"/>
                  </a:cubicBezTo>
                  <a:cubicBezTo>
                    <a:pt x="3022" y="2363"/>
                    <a:pt x="3237" y="2271"/>
                    <a:pt x="3304" y="1971"/>
                  </a:cubicBezTo>
                  <a:cubicBezTo>
                    <a:pt x="3358" y="1739"/>
                    <a:pt x="3297" y="1425"/>
                    <a:pt x="3107" y="1411"/>
                  </a:cubicBezTo>
                  <a:cubicBezTo>
                    <a:pt x="3099" y="1410"/>
                    <a:pt x="3091" y="1410"/>
                    <a:pt x="3082" y="1410"/>
                  </a:cubicBezTo>
                  <a:cubicBezTo>
                    <a:pt x="3030" y="1410"/>
                    <a:pt x="2975" y="1430"/>
                    <a:pt x="2920" y="1464"/>
                  </a:cubicBezTo>
                  <a:cubicBezTo>
                    <a:pt x="2857" y="1167"/>
                    <a:pt x="2730" y="857"/>
                    <a:pt x="2564" y="600"/>
                  </a:cubicBezTo>
                  <a:cubicBezTo>
                    <a:pt x="2511" y="515"/>
                    <a:pt x="2451" y="434"/>
                    <a:pt x="2391" y="363"/>
                  </a:cubicBezTo>
                  <a:cubicBezTo>
                    <a:pt x="2285" y="222"/>
                    <a:pt x="2165" y="127"/>
                    <a:pt x="2035" y="71"/>
                  </a:cubicBezTo>
                  <a:cubicBezTo>
                    <a:pt x="1965" y="36"/>
                    <a:pt x="1894" y="10"/>
                    <a:pt x="1823" y="7"/>
                  </a:cubicBezTo>
                  <a:cubicBezTo>
                    <a:pt x="1774" y="0"/>
                    <a:pt x="1728" y="0"/>
                    <a:pt x="1678"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424;p55"/>
            <p:cNvSpPr/>
            <p:nvPr/>
          </p:nvSpPr>
          <p:spPr>
            <a:xfrm>
              <a:off x="4845650" y="3108565"/>
              <a:ext cx="770625" cy="305813"/>
            </a:xfrm>
            <a:custGeom>
              <a:avLst/>
              <a:gdLst/>
              <a:ahLst/>
              <a:cxnLst/>
              <a:rect l="l" t="t" r="r" b="b"/>
              <a:pathLst>
                <a:path w="4997" h="1983" extrusionOk="0">
                  <a:moveTo>
                    <a:pt x="959" y="0"/>
                  </a:moveTo>
                  <a:cubicBezTo>
                    <a:pt x="430" y="0"/>
                    <a:pt x="0" y="448"/>
                    <a:pt x="0" y="991"/>
                  </a:cubicBezTo>
                  <a:cubicBezTo>
                    <a:pt x="0" y="1538"/>
                    <a:pt x="430" y="1982"/>
                    <a:pt x="959" y="1982"/>
                  </a:cubicBezTo>
                  <a:lnTo>
                    <a:pt x="4038" y="1982"/>
                  </a:lnTo>
                  <a:cubicBezTo>
                    <a:pt x="4567" y="1982"/>
                    <a:pt x="4997" y="1538"/>
                    <a:pt x="4997" y="991"/>
                  </a:cubicBezTo>
                  <a:cubicBezTo>
                    <a:pt x="4997" y="448"/>
                    <a:pt x="4567" y="0"/>
                    <a:pt x="40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425;p55"/>
            <p:cNvSpPr/>
            <p:nvPr/>
          </p:nvSpPr>
          <p:spPr>
            <a:xfrm>
              <a:off x="4868936" y="3313981"/>
              <a:ext cx="429187" cy="1041585"/>
            </a:xfrm>
            <a:custGeom>
              <a:avLst/>
              <a:gdLst/>
              <a:ahLst/>
              <a:cxnLst/>
              <a:rect l="l" t="t" r="r" b="b"/>
              <a:pathLst>
                <a:path w="2783" h="6754" extrusionOk="0">
                  <a:moveTo>
                    <a:pt x="503" y="0"/>
                  </a:moveTo>
                  <a:cubicBezTo>
                    <a:pt x="207" y="0"/>
                    <a:pt x="1" y="19"/>
                    <a:pt x="1" y="19"/>
                  </a:cubicBezTo>
                  <a:cubicBezTo>
                    <a:pt x="96" y="544"/>
                    <a:pt x="509" y="872"/>
                    <a:pt x="1122" y="1073"/>
                  </a:cubicBezTo>
                  <a:cubicBezTo>
                    <a:pt x="1154" y="1083"/>
                    <a:pt x="1433" y="1182"/>
                    <a:pt x="1464" y="1193"/>
                  </a:cubicBezTo>
                  <a:cubicBezTo>
                    <a:pt x="1048" y="1270"/>
                    <a:pt x="953" y="2734"/>
                    <a:pt x="974" y="4486"/>
                  </a:cubicBezTo>
                  <a:cubicBezTo>
                    <a:pt x="984" y="5220"/>
                    <a:pt x="1013" y="6003"/>
                    <a:pt x="1048" y="6754"/>
                  </a:cubicBezTo>
                  <a:cubicBezTo>
                    <a:pt x="1048" y="6754"/>
                    <a:pt x="1281" y="6746"/>
                    <a:pt x="1437" y="6746"/>
                  </a:cubicBezTo>
                  <a:cubicBezTo>
                    <a:pt x="1515" y="6746"/>
                    <a:pt x="1573" y="6748"/>
                    <a:pt x="1573" y="6754"/>
                  </a:cubicBezTo>
                  <a:cubicBezTo>
                    <a:pt x="1573" y="6736"/>
                    <a:pt x="1881" y="5837"/>
                    <a:pt x="2173" y="4691"/>
                  </a:cubicBezTo>
                  <a:cubicBezTo>
                    <a:pt x="2486" y="3450"/>
                    <a:pt x="2783" y="1920"/>
                    <a:pt x="2642" y="900"/>
                  </a:cubicBezTo>
                  <a:cubicBezTo>
                    <a:pt x="2534" y="113"/>
                    <a:pt x="1239" y="0"/>
                    <a:pt x="5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426;p55"/>
            <p:cNvSpPr/>
            <p:nvPr/>
          </p:nvSpPr>
          <p:spPr>
            <a:xfrm>
              <a:off x="5051683" y="3129693"/>
              <a:ext cx="586952" cy="977431"/>
            </a:xfrm>
            <a:custGeom>
              <a:avLst/>
              <a:gdLst/>
              <a:ahLst/>
              <a:cxnLst/>
              <a:rect l="l" t="t" r="r" b="b"/>
              <a:pathLst>
                <a:path w="3806" h="6338" extrusionOk="0">
                  <a:moveTo>
                    <a:pt x="730" y="0"/>
                  </a:moveTo>
                  <a:cubicBezTo>
                    <a:pt x="540" y="0"/>
                    <a:pt x="371" y="75"/>
                    <a:pt x="244" y="202"/>
                  </a:cubicBezTo>
                  <a:cubicBezTo>
                    <a:pt x="117" y="328"/>
                    <a:pt x="36" y="501"/>
                    <a:pt x="29" y="698"/>
                  </a:cubicBezTo>
                  <a:cubicBezTo>
                    <a:pt x="1" y="1795"/>
                    <a:pt x="977" y="3185"/>
                    <a:pt x="2071" y="4609"/>
                  </a:cubicBezTo>
                  <a:cubicBezTo>
                    <a:pt x="2515" y="5184"/>
                    <a:pt x="2981" y="5766"/>
                    <a:pt x="3404" y="6337"/>
                  </a:cubicBezTo>
                  <a:lnTo>
                    <a:pt x="3806" y="6009"/>
                  </a:lnTo>
                  <a:lnTo>
                    <a:pt x="2970" y="3914"/>
                  </a:lnTo>
                  <a:lnTo>
                    <a:pt x="1665" y="642"/>
                  </a:lnTo>
                  <a:cubicBezTo>
                    <a:pt x="1510" y="254"/>
                    <a:pt x="1140" y="0"/>
                    <a:pt x="73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427;p55"/>
            <p:cNvSpPr/>
            <p:nvPr/>
          </p:nvSpPr>
          <p:spPr>
            <a:xfrm>
              <a:off x="5186468" y="2553386"/>
              <a:ext cx="712022" cy="251529"/>
            </a:xfrm>
            <a:custGeom>
              <a:avLst/>
              <a:gdLst/>
              <a:ahLst/>
              <a:cxnLst/>
              <a:rect l="l" t="t" r="r" b="b"/>
              <a:pathLst>
                <a:path w="4617" h="1631" extrusionOk="0">
                  <a:moveTo>
                    <a:pt x="4096" y="1"/>
                  </a:moveTo>
                  <a:cubicBezTo>
                    <a:pt x="3423" y="1"/>
                    <a:pt x="2177" y="1004"/>
                    <a:pt x="2177" y="1004"/>
                  </a:cubicBezTo>
                  <a:lnTo>
                    <a:pt x="1856" y="1181"/>
                  </a:lnTo>
                  <a:lnTo>
                    <a:pt x="1835" y="1195"/>
                  </a:lnTo>
                  <a:cubicBezTo>
                    <a:pt x="1805" y="1211"/>
                    <a:pt x="1773" y="1220"/>
                    <a:pt x="1741" y="1220"/>
                  </a:cubicBezTo>
                  <a:cubicBezTo>
                    <a:pt x="1697" y="1220"/>
                    <a:pt x="1655" y="1204"/>
                    <a:pt x="1620" y="1174"/>
                  </a:cubicBezTo>
                  <a:lnTo>
                    <a:pt x="1239" y="849"/>
                  </a:lnTo>
                  <a:cubicBezTo>
                    <a:pt x="1175" y="794"/>
                    <a:pt x="1094" y="765"/>
                    <a:pt x="1011" y="765"/>
                  </a:cubicBezTo>
                  <a:cubicBezTo>
                    <a:pt x="962" y="765"/>
                    <a:pt x="912" y="775"/>
                    <a:pt x="865" y="796"/>
                  </a:cubicBezTo>
                  <a:lnTo>
                    <a:pt x="752" y="846"/>
                  </a:lnTo>
                  <a:cubicBezTo>
                    <a:pt x="653" y="888"/>
                    <a:pt x="1" y="1428"/>
                    <a:pt x="1" y="1428"/>
                  </a:cubicBezTo>
                  <a:cubicBezTo>
                    <a:pt x="29" y="1572"/>
                    <a:pt x="225" y="1630"/>
                    <a:pt x="437" y="1630"/>
                  </a:cubicBezTo>
                  <a:cubicBezTo>
                    <a:pt x="710" y="1630"/>
                    <a:pt x="1009" y="1534"/>
                    <a:pt x="1003" y="1403"/>
                  </a:cubicBezTo>
                  <a:lnTo>
                    <a:pt x="1003" y="1403"/>
                  </a:lnTo>
                  <a:lnTo>
                    <a:pt x="1560" y="1597"/>
                  </a:lnTo>
                  <a:cubicBezTo>
                    <a:pt x="1591" y="1607"/>
                    <a:pt x="1624" y="1613"/>
                    <a:pt x="1658" y="1613"/>
                  </a:cubicBezTo>
                  <a:cubicBezTo>
                    <a:pt x="1682" y="1613"/>
                    <a:pt x="1706" y="1610"/>
                    <a:pt x="1729" y="1604"/>
                  </a:cubicBezTo>
                  <a:lnTo>
                    <a:pt x="2008" y="1541"/>
                  </a:lnTo>
                  <a:lnTo>
                    <a:pt x="2431" y="1439"/>
                  </a:lnTo>
                  <a:lnTo>
                    <a:pt x="4003" y="1061"/>
                  </a:lnTo>
                  <a:cubicBezTo>
                    <a:pt x="4413" y="965"/>
                    <a:pt x="4617" y="483"/>
                    <a:pt x="4402" y="119"/>
                  </a:cubicBezTo>
                  <a:cubicBezTo>
                    <a:pt x="4328" y="36"/>
                    <a:pt x="4222" y="1"/>
                    <a:pt x="4096"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428;p55"/>
            <p:cNvSpPr/>
            <p:nvPr/>
          </p:nvSpPr>
          <p:spPr>
            <a:xfrm>
              <a:off x="4542152" y="2580991"/>
              <a:ext cx="696755" cy="299799"/>
            </a:xfrm>
            <a:custGeom>
              <a:avLst/>
              <a:gdLst/>
              <a:ahLst/>
              <a:cxnLst/>
              <a:rect l="l" t="t" r="r" b="b"/>
              <a:pathLst>
                <a:path w="4518" h="1944" extrusionOk="0">
                  <a:moveTo>
                    <a:pt x="513" y="0"/>
                  </a:moveTo>
                  <a:cubicBezTo>
                    <a:pt x="410" y="0"/>
                    <a:pt x="320" y="29"/>
                    <a:pt x="251" y="96"/>
                  </a:cubicBezTo>
                  <a:cubicBezTo>
                    <a:pt x="1" y="438"/>
                    <a:pt x="162" y="935"/>
                    <a:pt x="564" y="1069"/>
                  </a:cubicBezTo>
                  <a:lnTo>
                    <a:pt x="2099" y="1577"/>
                  </a:lnTo>
                  <a:lnTo>
                    <a:pt x="2511" y="1714"/>
                  </a:lnTo>
                  <a:lnTo>
                    <a:pt x="2783" y="1806"/>
                  </a:lnTo>
                  <a:cubicBezTo>
                    <a:pt x="2812" y="1815"/>
                    <a:pt x="2843" y="1819"/>
                    <a:pt x="2874" y="1819"/>
                  </a:cubicBezTo>
                  <a:cubicBezTo>
                    <a:pt x="2901" y="1819"/>
                    <a:pt x="2927" y="1816"/>
                    <a:pt x="2952" y="1810"/>
                  </a:cubicBezTo>
                  <a:lnTo>
                    <a:pt x="3526" y="1665"/>
                  </a:lnTo>
                  <a:lnTo>
                    <a:pt x="3526" y="1665"/>
                  </a:lnTo>
                  <a:cubicBezTo>
                    <a:pt x="3507" y="1810"/>
                    <a:pt x="3865" y="1943"/>
                    <a:pt x="4157" y="1943"/>
                  </a:cubicBezTo>
                  <a:cubicBezTo>
                    <a:pt x="4333" y="1943"/>
                    <a:pt x="4484" y="1896"/>
                    <a:pt x="4517" y="1774"/>
                  </a:cubicBezTo>
                  <a:cubicBezTo>
                    <a:pt x="4517" y="1774"/>
                    <a:pt x="3918" y="1182"/>
                    <a:pt x="3823" y="1129"/>
                  </a:cubicBezTo>
                  <a:lnTo>
                    <a:pt x="3713" y="1069"/>
                  </a:lnTo>
                  <a:cubicBezTo>
                    <a:pt x="3658" y="1041"/>
                    <a:pt x="3599" y="1026"/>
                    <a:pt x="3541" y="1026"/>
                  </a:cubicBezTo>
                  <a:cubicBezTo>
                    <a:pt x="3468" y="1026"/>
                    <a:pt x="3397" y="1049"/>
                    <a:pt x="3336" y="1094"/>
                  </a:cubicBezTo>
                  <a:lnTo>
                    <a:pt x="2927" y="1383"/>
                  </a:lnTo>
                  <a:cubicBezTo>
                    <a:pt x="2894" y="1407"/>
                    <a:pt x="2856" y="1419"/>
                    <a:pt x="2817" y="1419"/>
                  </a:cubicBezTo>
                  <a:cubicBezTo>
                    <a:pt x="2781" y="1419"/>
                    <a:pt x="2744" y="1408"/>
                    <a:pt x="2712" y="1386"/>
                  </a:cubicBezTo>
                  <a:lnTo>
                    <a:pt x="2691" y="1372"/>
                  </a:lnTo>
                  <a:lnTo>
                    <a:pt x="2388" y="1164"/>
                  </a:lnTo>
                  <a:cubicBezTo>
                    <a:pt x="2388" y="1164"/>
                    <a:pt x="1172" y="0"/>
                    <a:pt x="513"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429;p55"/>
            <p:cNvSpPr/>
            <p:nvPr/>
          </p:nvSpPr>
          <p:spPr>
            <a:xfrm>
              <a:off x="4969023" y="4354170"/>
              <a:ext cx="233177" cy="337274"/>
            </a:xfrm>
            <a:custGeom>
              <a:avLst/>
              <a:gdLst/>
              <a:ahLst/>
              <a:cxnLst/>
              <a:rect l="l" t="t" r="r" b="b"/>
              <a:pathLst>
                <a:path w="1512" h="2187" extrusionOk="0">
                  <a:moveTo>
                    <a:pt x="788" y="1"/>
                  </a:moveTo>
                  <a:cubicBezTo>
                    <a:pt x="632" y="1"/>
                    <a:pt x="399" y="9"/>
                    <a:pt x="399" y="9"/>
                  </a:cubicBezTo>
                  <a:cubicBezTo>
                    <a:pt x="1" y="375"/>
                    <a:pt x="410" y="982"/>
                    <a:pt x="410" y="982"/>
                  </a:cubicBezTo>
                  <a:cubicBezTo>
                    <a:pt x="410" y="982"/>
                    <a:pt x="237" y="1998"/>
                    <a:pt x="530" y="2131"/>
                  </a:cubicBezTo>
                  <a:cubicBezTo>
                    <a:pt x="612" y="2169"/>
                    <a:pt x="732" y="2187"/>
                    <a:pt x="857" y="2187"/>
                  </a:cubicBezTo>
                  <a:cubicBezTo>
                    <a:pt x="1170" y="2187"/>
                    <a:pt x="1512" y="2072"/>
                    <a:pt x="1347" y="1860"/>
                  </a:cubicBezTo>
                  <a:cubicBezTo>
                    <a:pt x="1094" y="1522"/>
                    <a:pt x="1214" y="798"/>
                    <a:pt x="924" y="9"/>
                  </a:cubicBezTo>
                  <a:cubicBezTo>
                    <a:pt x="924" y="3"/>
                    <a:pt x="866" y="1"/>
                    <a:pt x="7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430;p55"/>
            <p:cNvSpPr/>
            <p:nvPr/>
          </p:nvSpPr>
          <p:spPr>
            <a:xfrm>
              <a:off x="5576481" y="4056224"/>
              <a:ext cx="233331" cy="300878"/>
            </a:xfrm>
            <a:custGeom>
              <a:avLst/>
              <a:gdLst/>
              <a:ahLst/>
              <a:cxnLst/>
              <a:rect l="l" t="t" r="r" b="b"/>
              <a:pathLst>
                <a:path w="1513" h="1951" extrusionOk="0">
                  <a:moveTo>
                    <a:pt x="403" y="1"/>
                  </a:moveTo>
                  <a:lnTo>
                    <a:pt x="1" y="329"/>
                  </a:lnTo>
                  <a:cubicBezTo>
                    <a:pt x="209" y="1116"/>
                    <a:pt x="590" y="1514"/>
                    <a:pt x="872" y="1814"/>
                  </a:cubicBezTo>
                  <a:cubicBezTo>
                    <a:pt x="960" y="1909"/>
                    <a:pt x="1061" y="1951"/>
                    <a:pt x="1155" y="1951"/>
                  </a:cubicBezTo>
                  <a:cubicBezTo>
                    <a:pt x="1351" y="1951"/>
                    <a:pt x="1512" y="1768"/>
                    <a:pt x="1443" y="1503"/>
                  </a:cubicBezTo>
                  <a:cubicBezTo>
                    <a:pt x="1263" y="823"/>
                    <a:pt x="1030" y="541"/>
                    <a:pt x="40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431;p55"/>
            <p:cNvSpPr/>
            <p:nvPr/>
          </p:nvSpPr>
          <p:spPr>
            <a:xfrm>
              <a:off x="5026700" y="1445033"/>
              <a:ext cx="463424" cy="377062"/>
            </a:xfrm>
            <a:custGeom>
              <a:avLst/>
              <a:gdLst/>
              <a:ahLst/>
              <a:cxnLst/>
              <a:rect l="l" t="t" r="r" b="b"/>
              <a:pathLst>
                <a:path w="3005" h="2445" extrusionOk="0">
                  <a:moveTo>
                    <a:pt x="1507" y="0"/>
                  </a:moveTo>
                  <a:cubicBezTo>
                    <a:pt x="1085" y="0"/>
                    <a:pt x="690" y="196"/>
                    <a:pt x="434" y="519"/>
                  </a:cubicBezTo>
                  <a:cubicBezTo>
                    <a:pt x="254" y="744"/>
                    <a:pt x="78" y="1234"/>
                    <a:pt x="29" y="1527"/>
                  </a:cubicBezTo>
                  <a:cubicBezTo>
                    <a:pt x="0" y="1677"/>
                    <a:pt x="21" y="2444"/>
                    <a:pt x="236" y="2444"/>
                  </a:cubicBezTo>
                  <a:cubicBezTo>
                    <a:pt x="238" y="2444"/>
                    <a:pt x="239" y="2444"/>
                    <a:pt x="241" y="2444"/>
                  </a:cubicBezTo>
                  <a:lnTo>
                    <a:pt x="522" y="1922"/>
                  </a:lnTo>
                  <a:cubicBezTo>
                    <a:pt x="522" y="1922"/>
                    <a:pt x="1133" y="1305"/>
                    <a:pt x="1683" y="1107"/>
                  </a:cubicBezTo>
                  <a:cubicBezTo>
                    <a:pt x="1762" y="1079"/>
                    <a:pt x="1810" y="1057"/>
                    <a:pt x="1852" y="1057"/>
                  </a:cubicBezTo>
                  <a:cubicBezTo>
                    <a:pt x="1890" y="1057"/>
                    <a:pt x="1923" y="1076"/>
                    <a:pt x="1968" y="1128"/>
                  </a:cubicBezTo>
                  <a:cubicBezTo>
                    <a:pt x="2074" y="1245"/>
                    <a:pt x="2162" y="1424"/>
                    <a:pt x="2251" y="1555"/>
                  </a:cubicBezTo>
                  <a:cubicBezTo>
                    <a:pt x="2357" y="1713"/>
                    <a:pt x="2560" y="1856"/>
                    <a:pt x="2725" y="1856"/>
                  </a:cubicBezTo>
                  <a:cubicBezTo>
                    <a:pt x="2847" y="1856"/>
                    <a:pt x="2949" y="1776"/>
                    <a:pt x="2973" y="1562"/>
                  </a:cubicBezTo>
                  <a:cubicBezTo>
                    <a:pt x="3005" y="1312"/>
                    <a:pt x="2698" y="377"/>
                    <a:pt x="2046" y="109"/>
                  </a:cubicBezTo>
                  <a:cubicBezTo>
                    <a:pt x="1867" y="35"/>
                    <a:pt x="1685" y="0"/>
                    <a:pt x="150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432;p55"/>
            <p:cNvSpPr/>
            <p:nvPr/>
          </p:nvSpPr>
          <p:spPr>
            <a:xfrm>
              <a:off x="4765149" y="2413512"/>
              <a:ext cx="814731" cy="485785"/>
            </a:xfrm>
            <a:custGeom>
              <a:avLst/>
              <a:gdLst/>
              <a:ahLst/>
              <a:cxnLst/>
              <a:rect l="l" t="t" r="r" b="b"/>
              <a:pathLst>
                <a:path w="5283" h="3150" extrusionOk="0">
                  <a:moveTo>
                    <a:pt x="272" y="0"/>
                  </a:moveTo>
                  <a:cubicBezTo>
                    <a:pt x="117" y="0"/>
                    <a:pt x="0" y="134"/>
                    <a:pt x="25" y="286"/>
                  </a:cubicBezTo>
                  <a:lnTo>
                    <a:pt x="388" y="2740"/>
                  </a:lnTo>
                  <a:cubicBezTo>
                    <a:pt x="300" y="2761"/>
                    <a:pt x="230" y="2842"/>
                    <a:pt x="230" y="2941"/>
                  </a:cubicBezTo>
                  <a:cubicBezTo>
                    <a:pt x="230" y="3054"/>
                    <a:pt x="324" y="3150"/>
                    <a:pt x="438" y="3150"/>
                  </a:cubicBezTo>
                  <a:lnTo>
                    <a:pt x="4810" y="3150"/>
                  </a:lnTo>
                  <a:cubicBezTo>
                    <a:pt x="4927" y="3150"/>
                    <a:pt x="5018" y="3054"/>
                    <a:pt x="5018" y="2941"/>
                  </a:cubicBezTo>
                  <a:cubicBezTo>
                    <a:pt x="5018" y="2829"/>
                    <a:pt x="4930" y="2740"/>
                    <a:pt x="4821" y="2733"/>
                  </a:cubicBezTo>
                  <a:lnTo>
                    <a:pt x="5254" y="293"/>
                  </a:lnTo>
                  <a:cubicBezTo>
                    <a:pt x="5283" y="137"/>
                    <a:pt x="5163" y="0"/>
                    <a:pt x="500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433;p55"/>
            <p:cNvSpPr/>
            <p:nvPr/>
          </p:nvSpPr>
          <p:spPr>
            <a:xfrm>
              <a:off x="5134805" y="2607208"/>
              <a:ext cx="101321" cy="91759"/>
            </a:xfrm>
            <a:custGeom>
              <a:avLst/>
              <a:gdLst/>
              <a:ahLst/>
              <a:cxnLst/>
              <a:rect l="l" t="t" r="r" b="b"/>
              <a:pathLst>
                <a:path w="657" h="595" extrusionOk="0">
                  <a:moveTo>
                    <a:pt x="329" y="1"/>
                  </a:moveTo>
                  <a:cubicBezTo>
                    <a:pt x="252" y="1"/>
                    <a:pt x="176" y="30"/>
                    <a:pt x="118" y="87"/>
                  </a:cubicBezTo>
                  <a:cubicBezTo>
                    <a:pt x="1" y="204"/>
                    <a:pt x="1" y="391"/>
                    <a:pt x="118" y="507"/>
                  </a:cubicBezTo>
                  <a:cubicBezTo>
                    <a:pt x="176" y="566"/>
                    <a:pt x="252" y="595"/>
                    <a:pt x="329" y="595"/>
                  </a:cubicBezTo>
                  <a:cubicBezTo>
                    <a:pt x="406" y="595"/>
                    <a:pt x="482" y="566"/>
                    <a:pt x="541" y="507"/>
                  </a:cubicBezTo>
                  <a:cubicBezTo>
                    <a:pt x="657" y="391"/>
                    <a:pt x="657" y="204"/>
                    <a:pt x="541" y="87"/>
                  </a:cubicBezTo>
                  <a:cubicBezTo>
                    <a:pt x="482" y="30"/>
                    <a:pt x="406" y="1"/>
                    <a:pt x="32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434;p55"/>
            <p:cNvSpPr/>
            <p:nvPr/>
          </p:nvSpPr>
          <p:spPr>
            <a:xfrm>
              <a:off x="5045668" y="1601100"/>
              <a:ext cx="423790" cy="118131"/>
            </a:xfrm>
            <a:custGeom>
              <a:avLst/>
              <a:gdLst/>
              <a:ahLst/>
              <a:cxnLst/>
              <a:rect l="l" t="t" r="r" b="b"/>
              <a:pathLst>
                <a:path w="2748" h="766" extrusionOk="0">
                  <a:moveTo>
                    <a:pt x="1" y="0"/>
                  </a:moveTo>
                  <a:cubicBezTo>
                    <a:pt x="1" y="25"/>
                    <a:pt x="1" y="53"/>
                    <a:pt x="4" y="78"/>
                  </a:cubicBezTo>
                  <a:cubicBezTo>
                    <a:pt x="12" y="179"/>
                    <a:pt x="33" y="275"/>
                    <a:pt x="68" y="363"/>
                  </a:cubicBezTo>
                  <a:cubicBezTo>
                    <a:pt x="163" y="603"/>
                    <a:pt x="350" y="765"/>
                    <a:pt x="562" y="765"/>
                  </a:cubicBezTo>
                  <a:lnTo>
                    <a:pt x="2187" y="765"/>
                  </a:lnTo>
                  <a:cubicBezTo>
                    <a:pt x="2343" y="765"/>
                    <a:pt x="2483" y="681"/>
                    <a:pt x="2585" y="539"/>
                  </a:cubicBezTo>
                  <a:cubicBezTo>
                    <a:pt x="2621" y="490"/>
                    <a:pt x="2657" y="430"/>
                    <a:pt x="2681" y="363"/>
                  </a:cubicBezTo>
                  <a:cubicBezTo>
                    <a:pt x="2723" y="257"/>
                    <a:pt x="2748" y="130"/>
                    <a:pt x="2748" y="0"/>
                  </a:cubicBezTo>
                  <a:close/>
                </a:path>
              </a:pathLst>
            </a:custGeom>
            <a:solidFill>
              <a:srgbClr val="FFD2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435;p55"/>
            <p:cNvSpPr/>
            <p:nvPr/>
          </p:nvSpPr>
          <p:spPr>
            <a:xfrm>
              <a:off x="5020068" y="1387973"/>
              <a:ext cx="474527" cy="307818"/>
            </a:xfrm>
            <a:custGeom>
              <a:avLst/>
              <a:gdLst/>
              <a:ahLst/>
              <a:cxnLst/>
              <a:rect l="l" t="t" r="r" b="b"/>
              <a:pathLst>
                <a:path w="3077" h="1996" extrusionOk="0">
                  <a:moveTo>
                    <a:pt x="1545" y="0"/>
                  </a:moveTo>
                  <a:cubicBezTo>
                    <a:pt x="1327" y="0"/>
                    <a:pt x="1126" y="38"/>
                    <a:pt x="943" y="116"/>
                  </a:cubicBezTo>
                  <a:cubicBezTo>
                    <a:pt x="647" y="236"/>
                    <a:pt x="403" y="448"/>
                    <a:pt x="241" y="715"/>
                  </a:cubicBezTo>
                  <a:cubicBezTo>
                    <a:pt x="89" y="962"/>
                    <a:pt x="1" y="1255"/>
                    <a:pt x="1" y="1572"/>
                  </a:cubicBezTo>
                  <a:cubicBezTo>
                    <a:pt x="1" y="1600"/>
                    <a:pt x="19" y="1996"/>
                    <a:pt x="19" y="1996"/>
                  </a:cubicBezTo>
                  <a:cubicBezTo>
                    <a:pt x="561" y="1689"/>
                    <a:pt x="1087" y="1537"/>
                    <a:pt x="1596" y="1537"/>
                  </a:cubicBezTo>
                  <a:cubicBezTo>
                    <a:pt x="2106" y="1537"/>
                    <a:pt x="2600" y="1690"/>
                    <a:pt x="3076" y="1996"/>
                  </a:cubicBezTo>
                  <a:lnTo>
                    <a:pt x="3076" y="1590"/>
                  </a:lnTo>
                  <a:cubicBezTo>
                    <a:pt x="3076" y="1301"/>
                    <a:pt x="3005" y="1029"/>
                    <a:pt x="2882" y="796"/>
                  </a:cubicBezTo>
                  <a:cubicBezTo>
                    <a:pt x="2727" y="504"/>
                    <a:pt x="2487" y="271"/>
                    <a:pt x="2184" y="134"/>
                  </a:cubicBezTo>
                  <a:cubicBezTo>
                    <a:pt x="1993" y="49"/>
                    <a:pt x="1778" y="0"/>
                    <a:pt x="1545" y="0"/>
                  </a:cubicBezTo>
                  <a:close/>
                </a:path>
              </a:pathLst>
            </a:custGeom>
            <a:solidFill>
              <a:srgbClr val="FFBE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436;p55"/>
            <p:cNvSpPr/>
            <p:nvPr/>
          </p:nvSpPr>
          <p:spPr>
            <a:xfrm>
              <a:off x="5057235" y="1405708"/>
              <a:ext cx="126767" cy="194931"/>
            </a:xfrm>
            <a:custGeom>
              <a:avLst/>
              <a:gdLst/>
              <a:ahLst/>
              <a:cxnLst/>
              <a:rect l="l" t="t" r="r" b="b"/>
              <a:pathLst>
                <a:path w="822" h="1264" extrusionOk="0">
                  <a:moveTo>
                    <a:pt x="702" y="1"/>
                  </a:moveTo>
                  <a:cubicBezTo>
                    <a:pt x="406" y="121"/>
                    <a:pt x="162" y="333"/>
                    <a:pt x="0" y="600"/>
                  </a:cubicBezTo>
                  <a:cubicBezTo>
                    <a:pt x="21" y="780"/>
                    <a:pt x="77" y="943"/>
                    <a:pt x="165" y="1112"/>
                  </a:cubicBezTo>
                  <a:cubicBezTo>
                    <a:pt x="222" y="1218"/>
                    <a:pt x="296" y="1264"/>
                    <a:pt x="370" y="1264"/>
                  </a:cubicBezTo>
                  <a:cubicBezTo>
                    <a:pt x="469" y="1264"/>
                    <a:pt x="567" y="1186"/>
                    <a:pt x="635" y="1055"/>
                  </a:cubicBezTo>
                  <a:cubicBezTo>
                    <a:pt x="769" y="787"/>
                    <a:pt x="821" y="417"/>
                    <a:pt x="744" y="125"/>
                  </a:cubicBezTo>
                  <a:cubicBezTo>
                    <a:pt x="733" y="79"/>
                    <a:pt x="720" y="40"/>
                    <a:pt x="702" y="1"/>
                  </a:cubicBezTo>
                  <a:close/>
                </a:path>
              </a:pathLst>
            </a:custGeom>
            <a:solidFill>
              <a:srgbClr val="FFA6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437;p55"/>
            <p:cNvSpPr/>
            <p:nvPr/>
          </p:nvSpPr>
          <p:spPr>
            <a:xfrm>
              <a:off x="5339296" y="1408484"/>
              <a:ext cx="125225" cy="192155"/>
            </a:xfrm>
            <a:custGeom>
              <a:avLst/>
              <a:gdLst/>
              <a:ahLst/>
              <a:cxnLst/>
              <a:rect l="l" t="t" r="r" b="b"/>
              <a:pathLst>
                <a:path w="812" h="1246" extrusionOk="0">
                  <a:moveTo>
                    <a:pt x="114" y="1"/>
                  </a:moveTo>
                  <a:cubicBezTo>
                    <a:pt x="100" y="36"/>
                    <a:pt x="89" y="71"/>
                    <a:pt x="79" y="107"/>
                  </a:cubicBezTo>
                  <a:cubicBezTo>
                    <a:pt x="1" y="399"/>
                    <a:pt x="54" y="769"/>
                    <a:pt x="188" y="1037"/>
                  </a:cubicBezTo>
                  <a:cubicBezTo>
                    <a:pt x="255" y="1168"/>
                    <a:pt x="354" y="1246"/>
                    <a:pt x="452" y="1246"/>
                  </a:cubicBezTo>
                  <a:cubicBezTo>
                    <a:pt x="527" y="1246"/>
                    <a:pt x="600" y="1200"/>
                    <a:pt x="660" y="1094"/>
                  </a:cubicBezTo>
                  <a:cubicBezTo>
                    <a:pt x="735" y="949"/>
                    <a:pt x="784" y="812"/>
                    <a:pt x="812" y="663"/>
                  </a:cubicBezTo>
                  <a:cubicBezTo>
                    <a:pt x="657" y="371"/>
                    <a:pt x="417" y="138"/>
                    <a:pt x="114" y="1"/>
                  </a:cubicBezTo>
                  <a:close/>
                </a:path>
              </a:pathLst>
            </a:custGeom>
            <a:solidFill>
              <a:srgbClr val="FFA6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438;p55"/>
            <p:cNvSpPr/>
            <p:nvPr/>
          </p:nvSpPr>
          <p:spPr>
            <a:xfrm>
              <a:off x="4233719" y="2977481"/>
              <a:ext cx="58448" cy="1766407"/>
            </a:xfrm>
            <a:custGeom>
              <a:avLst/>
              <a:gdLst/>
              <a:ahLst/>
              <a:cxnLst/>
              <a:rect l="l" t="t" r="r" b="b"/>
              <a:pathLst>
                <a:path w="379" h="11454" extrusionOk="0">
                  <a:moveTo>
                    <a:pt x="1" y="0"/>
                  </a:moveTo>
                  <a:lnTo>
                    <a:pt x="1" y="11453"/>
                  </a:lnTo>
                  <a:lnTo>
                    <a:pt x="378" y="11453"/>
                  </a:lnTo>
                  <a:lnTo>
                    <a:pt x="37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439;p55"/>
            <p:cNvSpPr/>
            <p:nvPr/>
          </p:nvSpPr>
          <p:spPr>
            <a:xfrm>
              <a:off x="6079535" y="2977481"/>
              <a:ext cx="68164" cy="1766407"/>
            </a:xfrm>
            <a:custGeom>
              <a:avLst/>
              <a:gdLst/>
              <a:ahLst/>
              <a:cxnLst/>
              <a:rect l="l" t="t" r="r" b="b"/>
              <a:pathLst>
                <a:path w="442" h="11454" extrusionOk="0">
                  <a:moveTo>
                    <a:pt x="0" y="0"/>
                  </a:moveTo>
                  <a:lnTo>
                    <a:pt x="0" y="11453"/>
                  </a:lnTo>
                  <a:lnTo>
                    <a:pt x="441" y="11453"/>
                  </a:lnTo>
                  <a:lnTo>
                    <a:pt x="44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440;p55"/>
            <p:cNvSpPr/>
            <p:nvPr/>
          </p:nvSpPr>
          <p:spPr>
            <a:xfrm>
              <a:off x="4123300" y="2892662"/>
              <a:ext cx="2157040" cy="158844"/>
            </a:xfrm>
            <a:custGeom>
              <a:avLst/>
              <a:gdLst/>
              <a:ahLst/>
              <a:cxnLst/>
              <a:rect l="l" t="t" r="r" b="b"/>
              <a:pathLst>
                <a:path w="13987" h="1030" extrusionOk="0">
                  <a:moveTo>
                    <a:pt x="1" y="0"/>
                  </a:moveTo>
                  <a:lnTo>
                    <a:pt x="1" y="1029"/>
                  </a:lnTo>
                  <a:lnTo>
                    <a:pt x="13986" y="1029"/>
                  </a:lnTo>
                  <a:lnTo>
                    <a:pt x="1398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Round Diagonal Corner Rectangle 76"/>
          <p:cNvSpPr/>
          <p:nvPr/>
        </p:nvSpPr>
        <p:spPr>
          <a:xfrm>
            <a:off x="257176" y="158420"/>
            <a:ext cx="5069734" cy="587973"/>
          </a:xfrm>
          <a:prstGeom prst="round2Diag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TextBox 77"/>
          <p:cNvSpPr txBox="1"/>
          <p:nvPr/>
        </p:nvSpPr>
        <p:spPr>
          <a:xfrm>
            <a:off x="361949" y="252351"/>
            <a:ext cx="4964961" cy="400110"/>
          </a:xfrm>
          <a:prstGeom prst="rect">
            <a:avLst/>
          </a:prstGeom>
          <a:noFill/>
        </p:spPr>
        <p:txBody>
          <a:bodyPr wrap="square" rtlCol="0">
            <a:spAutoFit/>
          </a:bodyPr>
          <a:lstStyle/>
          <a:p>
            <a:r>
              <a:rPr lang="en-US" sz="2000" dirty="0" smtClean="0">
                <a:solidFill>
                  <a:schemeClr val="tx1"/>
                </a:solidFill>
                <a:latin typeface="Arima Madurai ExtraBold" panose="00000900000000000000" pitchFamily="2" charset="0"/>
                <a:cs typeface="Arima Madurai ExtraBold" panose="00000900000000000000" pitchFamily="2" charset="0"/>
              </a:rPr>
              <a:t>1. </a:t>
            </a:r>
            <a:r>
              <a:rPr lang="vi-VN" sz="2000" dirty="0" smtClean="0">
                <a:solidFill>
                  <a:schemeClr val="tx1"/>
                </a:solidFill>
                <a:latin typeface="Arima Madurai ExtraBold" panose="00000900000000000000" pitchFamily="2" charset="0"/>
                <a:cs typeface="Arima Madurai ExtraBold" panose="00000900000000000000" pitchFamily="2" charset="0"/>
              </a:rPr>
              <a:t>ODA </a:t>
            </a:r>
            <a:r>
              <a:rPr lang="vi-VN" sz="2000" dirty="0">
                <a:solidFill>
                  <a:schemeClr val="tx1"/>
                </a:solidFill>
                <a:latin typeface="Arima Madurai ExtraBold" panose="00000900000000000000" pitchFamily="2" charset="0"/>
                <a:cs typeface="Arima Madurai ExtraBold" panose="00000900000000000000" pitchFamily="2" charset="0"/>
              </a:rPr>
              <a:t>(Vốn Hỗ trợ Phát triển Chính thức)</a:t>
            </a:r>
          </a:p>
        </p:txBody>
      </p:sp>
    </p:spTree>
    <p:extLst>
      <p:ext uri="{BB962C8B-B14F-4D97-AF65-F5344CB8AC3E}">
        <p14:creationId xmlns:p14="http://schemas.microsoft.com/office/powerpoint/2010/main" val="20167014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9" name="Rounded Rectangle 8"/>
          <p:cNvSpPr/>
          <p:nvPr/>
        </p:nvSpPr>
        <p:spPr>
          <a:xfrm>
            <a:off x="5702750" y="452406"/>
            <a:ext cx="2853422" cy="1987065"/>
          </a:xfrm>
          <a:prstGeom prst="roundRect">
            <a:avLst/>
          </a:prstGeom>
          <a:solidFill>
            <a:schemeClr val="tx2">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spcAft>
                <a:spcPts val="800"/>
              </a:spcAft>
            </a:pP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Đợt</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phát</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hành</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đầu</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tiên</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vào</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năm</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2010,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Việt</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Nam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phát</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hành</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1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tỷ</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USD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trái</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phiếu</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Chính</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phủ</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có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thời</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hạn</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10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năm</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với</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lãi</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suất</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trái</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phiếu</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là</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6,95%/</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năm</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p>
        </p:txBody>
      </p:sp>
      <p:sp>
        <p:nvSpPr>
          <p:cNvPr id="4" name="Rounded Rectangle 3"/>
          <p:cNvSpPr/>
          <p:nvPr/>
        </p:nvSpPr>
        <p:spPr>
          <a:xfrm>
            <a:off x="361950" y="1234781"/>
            <a:ext cx="3654103" cy="1783133"/>
          </a:xfrm>
          <a:prstGeom prst="roundRect">
            <a:avLst/>
          </a:prstGeom>
          <a:solidFill>
            <a:schemeClr val="tx2">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 Diagonal Corner Rectangle 2"/>
          <p:cNvSpPr/>
          <p:nvPr/>
        </p:nvSpPr>
        <p:spPr>
          <a:xfrm>
            <a:off x="257176" y="158420"/>
            <a:ext cx="2847974" cy="587973"/>
          </a:xfrm>
          <a:prstGeom prst="round2Diag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361950" y="252351"/>
            <a:ext cx="2619376" cy="400110"/>
          </a:xfrm>
          <a:prstGeom prst="rect">
            <a:avLst/>
          </a:prstGeom>
          <a:noFill/>
        </p:spPr>
        <p:txBody>
          <a:bodyPr wrap="square" rtlCol="0">
            <a:spAutoFit/>
          </a:bodyPr>
          <a:lstStyle/>
          <a:p>
            <a:r>
              <a:rPr lang="en-US" sz="2000" dirty="0" smtClean="0">
                <a:solidFill>
                  <a:schemeClr val="tx1"/>
                </a:solidFill>
                <a:latin typeface="Arima Madurai ExtraBold" panose="00000900000000000000" pitchFamily="2" charset="0"/>
                <a:cs typeface="Arima Madurai ExtraBold" panose="00000900000000000000" pitchFamily="2" charset="0"/>
              </a:rPr>
              <a:t>2. </a:t>
            </a:r>
            <a:r>
              <a:rPr lang="en-US" sz="2000" dirty="0" err="1" smtClean="0">
                <a:solidFill>
                  <a:schemeClr val="tx1"/>
                </a:solidFill>
                <a:latin typeface="Arima Madurai ExtraBold" panose="00000900000000000000" pitchFamily="2" charset="0"/>
                <a:cs typeface="Arima Madurai ExtraBold" panose="00000900000000000000" pitchFamily="2" charset="0"/>
              </a:rPr>
              <a:t>Trái</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phiếu</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quốc</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tế</a:t>
            </a:r>
            <a:endParaRPr lang="vi-VN" sz="2000" dirty="0">
              <a:solidFill>
                <a:schemeClr val="tx1"/>
              </a:solidFill>
              <a:latin typeface="Arima Madurai ExtraBold" panose="00000900000000000000" pitchFamily="2" charset="0"/>
              <a:cs typeface="Arima Madurai ExtraBold" panose="00000900000000000000" pitchFamily="2" charset="0"/>
            </a:endParaRPr>
          </a:p>
        </p:txBody>
      </p:sp>
      <p:sp>
        <p:nvSpPr>
          <p:cNvPr id="6" name="TextBox 5"/>
          <p:cNvSpPr txBox="1"/>
          <p:nvPr/>
        </p:nvSpPr>
        <p:spPr>
          <a:xfrm>
            <a:off x="819830" y="1898602"/>
            <a:ext cx="2738342" cy="867930"/>
          </a:xfrm>
          <a:prstGeom prst="rect">
            <a:avLst/>
          </a:prstGeom>
          <a:noFill/>
        </p:spPr>
        <p:txBody>
          <a:bodyPr wrap="square" rtlCol="0">
            <a:spAutoFit/>
          </a:bodyPr>
          <a:lstStyle/>
          <a:p>
            <a:pPr>
              <a:lnSpc>
                <a:spcPct val="120000"/>
              </a:lnSpc>
              <a:spcAft>
                <a:spcPts val="800"/>
              </a:spcAft>
            </a:pP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Trong</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giai</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đoạn</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tư</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2010-2019,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Chính</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phu</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đa</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tung</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rgbClr val="FFFFFF"/>
                </a:solidFill>
                <a:latin typeface="Roboto" panose="02000000000000000000" pitchFamily="2" charset="0"/>
                <a:ea typeface="Roboto" panose="02000000000000000000" pitchFamily="2" charset="0"/>
                <a:cs typeface="Times New Roman" panose="02020603050405020304" pitchFamily="18" charset="0"/>
              </a:rPr>
              <a:t>ra</a:t>
            </a:r>
            <a:r>
              <a:rPr lang="en-US"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2 </a:t>
            </a: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đợt</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phát</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hành</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trái</a:t>
            </a:r>
            <a:r>
              <a:rPr lang="en-US" b="1"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smtClean="0">
                <a:solidFill>
                  <a:srgbClr val="FFFFFF"/>
                </a:solidFill>
                <a:latin typeface="Roboto" panose="02000000000000000000" pitchFamily="2" charset="0"/>
                <a:ea typeface="Roboto" panose="02000000000000000000" pitchFamily="2" charset="0"/>
                <a:cs typeface="Times New Roman" panose="02020603050405020304" pitchFamily="18" charset="0"/>
              </a:rPr>
              <a:t>phiếu</a:t>
            </a:r>
            <a:r>
              <a:rPr lang="en-US" b="1"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smtClean="0">
                <a:solidFill>
                  <a:srgbClr val="FFFFFF"/>
                </a:solidFill>
                <a:latin typeface="Roboto" panose="02000000000000000000" pitchFamily="2" charset="0"/>
                <a:ea typeface="Roboto" panose="02000000000000000000" pitchFamily="2" charset="0"/>
                <a:cs typeface="Times New Roman" panose="02020603050405020304" pitchFamily="18" charset="0"/>
              </a:rPr>
              <a:t>quốc</a:t>
            </a:r>
            <a:r>
              <a:rPr lang="en-US" b="1"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b="1" dirty="0" err="1" smtClean="0">
                <a:solidFill>
                  <a:srgbClr val="FFFFFF"/>
                </a:solidFill>
                <a:latin typeface="Roboto" panose="02000000000000000000" pitchFamily="2" charset="0"/>
                <a:ea typeface="Roboto" panose="02000000000000000000" pitchFamily="2" charset="0"/>
                <a:cs typeface="Times New Roman" panose="02020603050405020304" pitchFamily="18" charset="0"/>
              </a:rPr>
              <a:t>tế</a:t>
            </a:r>
            <a:r>
              <a:rPr lang="en-US" b="1"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a:t>
            </a:r>
            <a:endParaRPr lang="vi-VN" b="1" dirty="0">
              <a:solidFill>
                <a:srgbClr val="FFFFFF"/>
              </a:solidFill>
              <a:latin typeface="Roboto" panose="02000000000000000000" pitchFamily="2" charset="0"/>
              <a:ea typeface="Roboto" panose="02000000000000000000" pitchFamily="2" charset="0"/>
              <a:cs typeface="Times New Roman" panose="02020603050405020304" pitchFamily="18" charset="0"/>
            </a:endParaRPr>
          </a:p>
        </p:txBody>
      </p:sp>
      <p:sp>
        <p:nvSpPr>
          <p:cNvPr id="12" name="TextBox 11"/>
          <p:cNvSpPr txBox="1"/>
          <p:nvPr/>
        </p:nvSpPr>
        <p:spPr>
          <a:xfrm>
            <a:off x="1098868" y="1383514"/>
            <a:ext cx="1882458" cy="365228"/>
          </a:xfrm>
          <a:prstGeom prst="rect">
            <a:avLst/>
          </a:prstGeom>
          <a:noFill/>
        </p:spPr>
        <p:txBody>
          <a:bodyPr wrap="square" rtlCol="0">
            <a:spAutoFit/>
          </a:bodyPr>
          <a:lstStyle/>
          <a:p>
            <a:pPr>
              <a:lnSpc>
                <a:spcPct val="120000"/>
              </a:lnSpc>
              <a:spcAft>
                <a:spcPts val="800"/>
              </a:spcAft>
            </a:pPr>
            <a:r>
              <a:rPr lang="en-US" sz="1600" b="1" i="1" u="sng" dirty="0" err="1" smtClean="0">
                <a:solidFill>
                  <a:srgbClr val="FFFFFF"/>
                </a:solidFill>
                <a:latin typeface="Roboto" panose="02000000000000000000" pitchFamily="2" charset="0"/>
                <a:ea typeface="Roboto" panose="02000000000000000000" pitchFamily="2" charset="0"/>
                <a:cs typeface="Times New Roman" panose="02020603050405020304" pitchFamily="18" charset="0"/>
              </a:rPr>
              <a:t>Chính</a:t>
            </a:r>
            <a:r>
              <a:rPr lang="en-US" sz="1600" b="1" i="1" u="sng"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b="1" i="1" u="sng" dirty="0" err="1" smtClean="0">
                <a:solidFill>
                  <a:srgbClr val="FFFFFF"/>
                </a:solidFill>
                <a:latin typeface="Roboto" panose="02000000000000000000" pitchFamily="2" charset="0"/>
                <a:ea typeface="Roboto" panose="02000000000000000000" pitchFamily="2" charset="0"/>
                <a:cs typeface="Times New Roman" panose="02020603050405020304" pitchFamily="18" charset="0"/>
              </a:rPr>
              <a:t>phủ</a:t>
            </a:r>
            <a:r>
              <a:rPr lang="en-US" sz="1600" b="1" i="1" u="sng"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a:t>
            </a:r>
            <a:endParaRPr lang="vi-VN" sz="1600" b="1" i="1" u="sng" dirty="0">
              <a:solidFill>
                <a:srgbClr val="FFFFFF"/>
              </a:solidFill>
              <a:latin typeface="Roboto" panose="02000000000000000000" pitchFamily="2" charset="0"/>
              <a:ea typeface="Roboto" panose="02000000000000000000" pitchFamily="2" charset="0"/>
              <a:cs typeface="Times New Roman" panose="02020603050405020304" pitchFamily="18" charset="0"/>
            </a:endParaRPr>
          </a:p>
        </p:txBody>
      </p:sp>
      <p:sp>
        <p:nvSpPr>
          <p:cNvPr id="15" name="Rounded Rectangle 14"/>
          <p:cNvSpPr/>
          <p:nvPr/>
        </p:nvSpPr>
        <p:spPr>
          <a:xfrm>
            <a:off x="5125812" y="2915239"/>
            <a:ext cx="2864304" cy="1919362"/>
          </a:xfrm>
          <a:prstGeom prst="roundRect">
            <a:avLst/>
          </a:prstGeom>
          <a:solidFill>
            <a:schemeClr val="tx2">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spcAft>
                <a:spcPts val="800"/>
              </a:spcAft>
            </a:pPr>
            <a:r>
              <a:rPr lang="en-US" b="1">
                <a:solidFill>
                  <a:srgbClr val="FFFFFF"/>
                </a:solidFill>
                <a:latin typeface="Roboto" panose="02000000000000000000" pitchFamily="2" charset="0"/>
                <a:ea typeface="Roboto" panose="02000000000000000000" pitchFamily="2" charset="0"/>
                <a:cs typeface="Times New Roman" panose="02020603050405020304" pitchFamily="18" charset="0"/>
              </a:rPr>
              <a:t>Đợt phát hành trái phiếu lần thứ 2 </a:t>
            </a:r>
            <a:r>
              <a:rPr lang="en-US">
                <a:solidFill>
                  <a:srgbClr val="FFFFFF"/>
                </a:solidFill>
                <a:latin typeface="Roboto" panose="02000000000000000000" pitchFamily="2" charset="0"/>
                <a:ea typeface="Roboto" panose="02000000000000000000" pitchFamily="2" charset="0"/>
                <a:cs typeface="Times New Roman" panose="02020603050405020304" pitchFamily="18" charset="0"/>
              </a:rPr>
              <a:t>vào năm 2014 phát hành thành công 1 tỷ USD trái phiếu ra thị trường quốc tế, thời hạn 10 năm. </a:t>
            </a:r>
            <a:endParaRPr lang="vi-VN" dirty="0">
              <a:solidFill>
                <a:srgbClr val="FFFFFF"/>
              </a:solidFill>
              <a:latin typeface="Roboto" panose="02000000000000000000" pitchFamily="2" charset="0"/>
              <a:ea typeface="Roboto" panose="02000000000000000000" pitchFamily="2" charset="0"/>
              <a:cs typeface="Times New Roman" panose="02020603050405020304" pitchFamily="18" charset="0"/>
            </a:endParaRPr>
          </a:p>
        </p:txBody>
      </p:sp>
      <p:sp>
        <p:nvSpPr>
          <p:cNvPr id="19" name="Right Arrow 18"/>
          <p:cNvSpPr/>
          <p:nvPr/>
        </p:nvSpPr>
        <p:spPr>
          <a:xfrm rot="20923376">
            <a:off x="4214063" y="1722594"/>
            <a:ext cx="1268057" cy="165032"/>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Arrow 19"/>
          <p:cNvSpPr/>
          <p:nvPr/>
        </p:nvSpPr>
        <p:spPr>
          <a:xfrm rot="2703167">
            <a:off x="4078366" y="2323119"/>
            <a:ext cx="1268057" cy="165032"/>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lowchart: Connector 20"/>
          <p:cNvSpPr/>
          <p:nvPr/>
        </p:nvSpPr>
        <p:spPr>
          <a:xfrm>
            <a:off x="4122279" y="1812159"/>
            <a:ext cx="291780" cy="227745"/>
          </a:xfrm>
          <a:prstGeom prst="flowChartConnector">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934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6" grpId="0"/>
      <p:bldP spid="12" grpId="0"/>
      <p:bldP spid="15" grpId="0" animBg="1"/>
      <p:bldP spid="19" grpId="0" animBg="1"/>
      <p:bldP spid="20" grpId="0" animBg="1"/>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9" name="Rounded Rectangle 8"/>
          <p:cNvSpPr/>
          <p:nvPr/>
        </p:nvSpPr>
        <p:spPr>
          <a:xfrm>
            <a:off x="468086" y="925286"/>
            <a:ext cx="8308989" cy="3974546"/>
          </a:xfrm>
          <a:prstGeom prst="roundRect">
            <a:avLst/>
          </a:prstGeom>
          <a:solidFill>
            <a:schemeClr val="tx2">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 Diagonal Corner Rectangle 2"/>
          <p:cNvSpPr/>
          <p:nvPr/>
        </p:nvSpPr>
        <p:spPr>
          <a:xfrm>
            <a:off x="257176" y="158420"/>
            <a:ext cx="2847974" cy="587973"/>
          </a:xfrm>
          <a:prstGeom prst="round2Diag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361950" y="252351"/>
            <a:ext cx="2619376" cy="400110"/>
          </a:xfrm>
          <a:prstGeom prst="rect">
            <a:avLst/>
          </a:prstGeom>
          <a:noFill/>
        </p:spPr>
        <p:txBody>
          <a:bodyPr wrap="square" rtlCol="0">
            <a:spAutoFit/>
          </a:bodyPr>
          <a:lstStyle/>
          <a:p>
            <a:r>
              <a:rPr lang="en-US" sz="2000" dirty="0" smtClean="0">
                <a:solidFill>
                  <a:schemeClr val="tx1"/>
                </a:solidFill>
                <a:latin typeface="Arima Madurai ExtraBold" panose="00000900000000000000" pitchFamily="2" charset="0"/>
                <a:cs typeface="Arima Madurai ExtraBold" panose="00000900000000000000" pitchFamily="2" charset="0"/>
              </a:rPr>
              <a:t>2. </a:t>
            </a:r>
            <a:r>
              <a:rPr lang="en-US" sz="2000" dirty="0" err="1" smtClean="0">
                <a:solidFill>
                  <a:schemeClr val="tx1"/>
                </a:solidFill>
                <a:latin typeface="Arima Madurai ExtraBold" panose="00000900000000000000" pitchFamily="2" charset="0"/>
                <a:cs typeface="Arima Madurai ExtraBold" panose="00000900000000000000" pitchFamily="2" charset="0"/>
              </a:rPr>
              <a:t>Trái</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phiếu</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quốc</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tế</a:t>
            </a:r>
            <a:endParaRPr lang="vi-VN" sz="2000" dirty="0">
              <a:solidFill>
                <a:schemeClr val="tx1"/>
              </a:solidFill>
              <a:latin typeface="Arima Madurai ExtraBold" panose="00000900000000000000" pitchFamily="2" charset="0"/>
              <a:cs typeface="Arima Madurai ExtraBold" panose="00000900000000000000" pitchFamily="2" charset="0"/>
            </a:endParaRPr>
          </a:p>
        </p:txBody>
      </p:sp>
      <p:sp>
        <p:nvSpPr>
          <p:cNvPr id="10" name="TextBox 9"/>
          <p:cNvSpPr txBox="1"/>
          <p:nvPr/>
        </p:nvSpPr>
        <p:spPr>
          <a:xfrm>
            <a:off x="6564856" y="4528456"/>
            <a:ext cx="1882458" cy="350865"/>
          </a:xfrm>
          <a:prstGeom prst="rect">
            <a:avLst/>
          </a:prstGeom>
          <a:noFill/>
        </p:spPr>
        <p:txBody>
          <a:bodyPr wrap="square" rtlCol="0">
            <a:spAutoFit/>
          </a:bodyPr>
          <a:lstStyle/>
          <a:p>
            <a:pPr>
              <a:lnSpc>
                <a:spcPct val="120000"/>
              </a:lnSpc>
              <a:spcAft>
                <a:spcPts val="800"/>
              </a:spcAft>
            </a:pPr>
            <a:r>
              <a:rPr lang="en-US" dirty="0" err="1" smtClean="0">
                <a:solidFill>
                  <a:srgbClr val="FFFFFF"/>
                </a:solidFill>
                <a:latin typeface="Roboto" panose="02000000000000000000" pitchFamily="2" charset="0"/>
                <a:ea typeface="Roboto" panose="02000000000000000000" pitchFamily="2" charset="0"/>
                <a:cs typeface="Times New Roman" panose="02020603050405020304" pitchFamily="18" charset="0"/>
              </a:rPr>
              <a:t>Nguồn</a:t>
            </a:r>
            <a:r>
              <a:rPr lang="en-US"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 World Bank</a:t>
            </a:r>
            <a:endParaRPr lang="vi-VN" dirty="0">
              <a:solidFill>
                <a:srgbClr val="FFFFFF"/>
              </a:solidFill>
              <a:latin typeface="Roboto" panose="02000000000000000000" pitchFamily="2" charset="0"/>
              <a:ea typeface="Roboto" panose="02000000000000000000" pitchFamily="2" charset="0"/>
              <a:cs typeface="Times New Roman" panose="02020603050405020304" pitchFamily="18" charset="0"/>
            </a:endParaRPr>
          </a:p>
        </p:txBody>
      </p:sp>
      <p:sp>
        <p:nvSpPr>
          <p:cNvPr id="11" name="TextBox 10"/>
          <p:cNvSpPr txBox="1"/>
          <p:nvPr/>
        </p:nvSpPr>
        <p:spPr>
          <a:xfrm>
            <a:off x="739934" y="1119285"/>
            <a:ext cx="1882458" cy="365228"/>
          </a:xfrm>
          <a:prstGeom prst="rect">
            <a:avLst/>
          </a:prstGeom>
          <a:noFill/>
        </p:spPr>
        <p:txBody>
          <a:bodyPr wrap="square" rtlCol="0">
            <a:spAutoFit/>
          </a:bodyPr>
          <a:lstStyle/>
          <a:p>
            <a:pPr>
              <a:lnSpc>
                <a:spcPct val="120000"/>
              </a:lnSpc>
              <a:spcAft>
                <a:spcPts val="800"/>
              </a:spcAft>
            </a:pPr>
            <a:r>
              <a:rPr lang="en-US" sz="1600" b="1" i="1" u="sng" dirty="0" err="1" smtClean="0">
                <a:solidFill>
                  <a:srgbClr val="FFFFFF"/>
                </a:solidFill>
                <a:latin typeface="Roboto" panose="02000000000000000000" pitchFamily="2" charset="0"/>
                <a:ea typeface="Roboto" panose="02000000000000000000" pitchFamily="2" charset="0"/>
                <a:cs typeface="Times New Roman" panose="02020603050405020304" pitchFamily="18" charset="0"/>
              </a:rPr>
              <a:t>Doanh</a:t>
            </a:r>
            <a:r>
              <a:rPr lang="en-US" sz="1600" b="1" i="1" u="sng"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b="1" i="1" u="sng" dirty="0" err="1" smtClean="0">
                <a:solidFill>
                  <a:srgbClr val="FFFFFF"/>
                </a:solidFill>
                <a:latin typeface="Roboto" panose="02000000000000000000" pitchFamily="2" charset="0"/>
                <a:ea typeface="Roboto" panose="02000000000000000000" pitchFamily="2" charset="0"/>
                <a:cs typeface="Times New Roman" panose="02020603050405020304" pitchFamily="18" charset="0"/>
              </a:rPr>
              <a:t>nghiệp</a:t>
            </a:r>
            <a:r>
              <a:rPr lang="en-US" sz="1600" b="1" i="1" u="sng" dirty="0" smtClean="0">
                <a:solidFill>
                  <a:srgbClr val="FFFFFF"/>
                </a:solidFill>
                <a:latin typeface="Roboto" panose="02000000000000000000" pitchFamily="2" charset="0"/>
                <a:ea typeface="Roboto" panose="02000000000000000000" pitchFamily="2" charset="0"/>
                <a:cs typeface="Times New Roman" panose="02020603050405020304" pitchFamily="18" charset="0"/>
              </a:rPr>
              <a:t>:</a:t>
            </a:r>
            <a:endParaRPr lang="vi-VN" sz="1600" b="1" i="1" u="sng" dirty="0">
              <a:solidFill>
                <a:srgbClr val="FFFFFF"/>
              </a:solidFill>
              <a:latin typeface="Roboto" panose="02000000000000000000" pitchFamily="2" charset="0"/>
              <a:ea typeface="Roboto" panose="02000000000000000000" pitchFamily="2" charset="0"/>
              <a:cs typeface="Times New Roman" panose="02020603050405020304" pitchFamily="18" charset="0"/>
            </a:endParaRPr>
          </a:p>
        </p:txBody>
      </p:sp>
      <p:graphicFrame>
        <p:nvGraphicFramePr>
          <p:cNvPr id="14" name="Biểu đồ 9">
            <a:extLst>
              <a:ext uri="{FF2B5EF4-FFF2-40B4-BE49-F238E27FC236}">
                <a16:creationId xmlns:a16="http://schemas.microsoft.com/office/drawing/2014/main" xmlns="" id="{60849E2A-7674-42CD-9436-CCEBD9FD357E}"/>
              </a:ext>
            </a:extLst>
          </p:cNvPr>
          <p:cNvGraphicFramePr/>
          <p:nvPr>
            <p:extLst>
              <p:ext uri="{D42A27DB-BD31-4B8C-83A1-F6EECF244321}">
                <p14:modId xmlns:p14="http://schemas.microsoft.com/office/powerpoint/2010/main" val="2990923703"/>
              </p:ext>
            </p:extLst>
          </p:nvPr>
        </p:nvGraphicFramePr>
        <p:xfrm>
          <a:off x="1671638" y="1119285"/>
          <a:ext cx="5801360" cy="369221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104985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3" name="Round Diagonal Corner Rectangle 2"/>
          <p:cNvSpPr/>
          <p:nvPr/>
        </p:nvSpPr>
        <p:spPr>
          <a:xfrm>
            <a:off x="257177" y="198542"/>
            <a:ext cx="7731263" cy="447371"/>
          </a:xfrm>
          <a:prstGeom prst="round2Diag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361950" y="247549"/>
            <a:ext cx="7515958" cy="400110"/>
          </a:xfrm>
          <a:prstGeom prst="rect">
            <a:avLst/>
          </a:prstGeom>
          <a:noFill/>
        </p:spPr>
        <p:txBody>
          <a:bodyPr wrap="square" rtlCol="0">
            <a:spAutoFit/>
          </a:bodyPr>
          <a:lstStyle/>
          <a:p>
            <a:r>
              <a:rPr lang="en-US" sz="2000" dirty="0">
                <a:solidFill>
                  <a:schemeClr val="tx1"/>
                </a:solidFill>
                <a:latin typeface="Arima Madurai ExtraBold" panose="00000900000000000000" pitchFamily="2" charset="0"/>
                <a:cs typeface="Arima Madurai ExtraBold" panose="00000900000000000000" pitchFamily="2" charset="0"/>
              </a:rPr>
              <a:t>3</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Vay</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thương</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mại</a:t>
            </a:r>
            <a:r>
              <a:rPr lang="en-US" sz="2000" dirty="0" smtClean="0">
                <a:solidFill>
                  <a:schemeClr val="tx1"/>
                </a:solidFill>
                <a:latin typeface="Arima Madurai ExtraBold" panose="00000900000000000000" pitchFamily="2" charset="0"/>
                <a:cs typeface="Arima Madurai ExtraBold" panose="00000900000000000000" pitchFamily="2" charset="0"/>
              </a:rPr>
              <a:t> qua </a:t>
            </a:r>
            <a:r>
              <a:rPr lang="en-US" sz="2000" dirty="0" err="1" smtClean="0">
                <a:solidFill>
                  <a:schemeClr val="tx1"/>
                </a:solidFill>
                <a:latin typeface="Arima Madurai ExtraBold" panose="00000900000000000000" pitchFamily="2" charset="0"/>
                <a:cs typeface="Arima Madurai ExtraBold" panose="00000900000000000000" pitchFamily="2" charset="0"/>
              </a:rPr>
              <a:t>các</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hình</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thức</a:t>
            </a:r>
            <a:r>
              <a:rPr lang="en-US" sz="2000" dirty="0" smtClean="0">
                <a:solidFill>
                  <a:schemeClr val="tx1"/>
                </a:solidFill>
                <a:latin typeface="Arima Madurai ExtraBold" panose="00000900000000000000" pitchFamily="2" charset="0"/>
                <a:cs typeface="Arima Madurai ExtraBold" panose="00000900000000000000" pitchFamily="2" charset="0"/>
              </a:rPr>
              <a:t> song </a:t>
            </a:r>
            <a:r>
              <a:rPr lang="en-US" sz="2000" dirty="0" err="1" smtClean="0">
                <a:solidFill>
                  <a:schemeClr val="tx1"/>
                </a:solidFill>
                <a:latin typeface="Arima Madurai ExtraBold" panose="00000900000000000000" pitchFamily="2" charset="0"/>
                <a:cs typeface="Arima Madurai ExtraBold" panose="00000900000000000000" pitchFamily="2" charset="0"/>
              </a:rPr>
              <a:t>phương</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và</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đa</a:t>
            </a:r>
            <a:r>
              <a:rPr lang="en-US" sz="2000" dirty="0" smtClean="0">
                <a:solidFill>
                  <a:schemeClr val="tx1"/>
                </a:solidFill>
                <a:latin typeface="Arima Madurai ExtraBold" panose="00000900000000000000" pitchFamily="2" charset="0"/>
                <a:cs typeface="Arima Madurai ExtraBold" panose="00000900000000000000" pitchFamily="2" charset="0"/>
              </a:rPr>
              <a:t> </a:t>
            </a:r>
            <a:r>
              <a:rPr lang="en-US" sz="2000" dirty="0" err="1" smtClean="0">
                <a:solidFill>
                  <a:schemeClr val="tx1"/>
                </a:solidFill>
                <a:latin typeface="Arima Madurai ExtraBold" panose="00000900000000000000" pitchFamily="2" charset="0"/>
                <a:cs typeface="Arima Madurai ExtraBold" panose="00000900000000000000" pitchFamily="2" charset="0"/>
              </a:rPr>
              <a:t>phương</a:t>
            </a:r>
            <a:endParaRPr lang="vi-VN" sz="2000" dirty="0">
              <a:solidFill>
                <a:schemeClr val="tx1"/>
              </a:solidFill>
              <a:latin typeface="Arima Madurai ExtraBold" panose="00000900000000000000" pitchFamily="2" charset="0"/>
              <a:cs typeface="Arima Madurai ExtraBold" panose="00000900000000000000" pitchFamily="2" charset="0"/>
            </a:endParaRPr>
          </a:p>
        </p:txBody>
      </p:sp>
      <p:graphicFrame>
        <p:nvGraphicFramePr>
          <p:cNvPr id="10" name="Bảng 7">
            <a:extLst>
              <a:ext uri="{FF2B5EF4-FFF2-40B4-BE49-F238E27FC236}">
                <a16:creationId xmlns="" xmlns:a16="http://schemas.microsoft.com/office/drawing/2014/main" id="{C6D916EB-4B6F-4AEF-B2AA-1A139E31B040}"/>
              </a:ext>
            </a:extLst>
          </p:cNvPr>
          <p:cNvGraphicFramePr>
            <a:graphicFrameLocks noGrp="1"/>
          </p:cNvGraphicFramePr>
          <p:nvPr>
            <p:extLst>
              <p:ext uri="{D42A27DB-BD31-4B8C-83A1-F6EECF244321}">
                <p14:modId xmlns:p14="http://schemas.microsoft.com/office/powerpoint/2010/main" val="3141276742"/>
              </p:ext>
            </p:extLst>
          </p:nvPr>
        </p:nvGraphicFramePr>
        <p:xfrm>
          <a:off x="3516925" y="867163"/>
          <a:ext cx="5454545" cy="3997774"/>
        </p:xfrm>
        <a:graphic>
          <a:graphicData uri="http://schemas.openxmlformats.org/drawingml/2006/table">
            <a:tbl>
              <a:tblPr firstRow="1" firstCol="1" bandRow="1"/>
              <a:tblGrid>
                <a:gridCol w="2142493">
                  <a:extLst>
                    <a:ext uri="{9D8B030D-6E8A-4147-A177-3AD203B41FA5}">
                      <a16:colId xmlns="" xmlns:a16="http://schemas.microsoft.com/office/drawing/2014/main" val="1618821113"/>
                    </a:ext>
                  </a:extLst>
                </a:gridCol>
                <a:gridCol w="1656026">
                  <a:extLst>
                    <a:ext uri="{9D8B030D-6E8A-4147-A177-3AD203B41FA5}">
                      <a16:colId xmlns="" xmlns:a16="http://schemas.microsoft.com/office/drawing/2014/main" val="3018135831"/>
                    </a:ext>
                  </a:extLst>
                </a:gridCol>
                <a:gridCol w="1656026">
                  <a:extLst>
                    <a:ext uri="{9D8B030D-6E8A-4147-A177-3AD203B41FA5}">
                      <a16:colId xmlns="" xmlns:a16="http://schemas.microsoft.com/office/drawing/2014/main" val="1360458011"/>
                    </a:ext>
                  </a:extLst>
                </a:gridCol>
              </a:tblGrid>
              <a:tr h="291834">
                <a:tc rowSpan="2">
                  <a:txBody>
                    <a:bodyPr/>
                    <a:lstStyle/>
                    <a:p>
                      <a:pPr>
                        <a:lnSpc>
                          <a:spcPct val="120000"/>
                        </a:lnSpc>
                        <a:spcBef>
                          <a:spcPts val="1200"/>
                        </a:spcBef>
                        <a:spcAft>
                          <a:spcPts val="1200"/>
                        </a:spcAft>
                      </a:pPr>
                      <a:r>
                        <a:rPr lang="en-US" sz="10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vi-VN" sz="10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solidFill>
                      <a:srgbClr val="FFFFFF"/>
                    </a:solidFill>
                  </a:tcPr>
                </a:tc>
                <a:tc gridSpan="2">
                  <a:txBody>
                    <a:bodyPr/>
                    <a:lstStyle/>
                    <a:p>
                      <a:pPr marL="899795" marR="1841500" algn="ctr">
                        <a:lnSpc>
                          <a:spcPct val="120000"/>
                        </a:lnSpc>
                        <a:spcBef>
                          <a:spcPts val="6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2018 (P)</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solidFill>
                      <a:srgbClr val="FFFFFF"/>
                    </a:solidFill>
                  </a:tcPr>
                </a:tc>
                <a:tc hMerge="1">
                  <a:txBody>
                    <a:bodyPr/>
                    <a:lstStyle/>
                    <a:p>
                      <a:endParaRPr lang="vi-VN"/>
                    </a:p>
                  </a:txBody>
                  <a:tcPr/>
                </a:tc>
                <a:extLst>
                  <a:ext uri="{0D108BD9-81ED-4DB2-BD59-A6C34878D82A}">
                    <a16:rowId xmlns="" xmlns:a16="http://schemas.microsoft.com/office/drawing/2014/main" val="2061219857"/>
                  </a:ext>
                </a:extLst>
              </a:tr>
              <a:tr h="223494">
                <a:tc vMerge="1">
                  <a:txBody>
                    <a:bodyPr/>
                    <a:lstStyle/>
                    <a:p>
                      <a:endParaRPr lang="vi-VN"/>
                    </a:p>
                  </a:txBody>
                  <a:tcPr/>
                </a:tc>
                <a:tc>
                  <a:txBody>
                    <a:bodyPr/>
                    <a:lstStyle/>
                    <a:p>
                      <a:pPr marL="179705" marR="39370"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USD</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solidFill>
                      <a:srgbClr val="FFFFFF"/>
                    </a:solidFill>
                  </a:tcPr>
                </a:tc>
                <a:tc>
                  <a:txBody>
                    <a:bodyPr/>
                    <a:lstStyle/>
                    <a:p>
                      <a:pPr marR="106045"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VND</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solidFill>
                      <a:srgbClr val="FFFFFF"/>
                    </a:solidFill>
                  </a:tcPr>
                </a:tc>
                <a:extLst>
                  <a:ext uri="{0D108BD9-81ED-4DB2-BD59-A6C34878D82A}">
                    <a16:rowId xmlns="" xmlns:a16="http://schemas.microsoft.com/office/drawing/2014/main" val="3205872083"/>
                  </a:ext>
                </a:extLst>
              </a:tr>
              <a:tr h="223494">
                <a:tc>
                  <a:txBody>
                    <a:bodyPr/>
                    <a:lstStyle/>
                    <a:p>
                      <a:pPr algn="ctr">
                        <a:lnSpc>
                          <a:spcPct val="120000"/>
                        </a:lnSpc>
                        <a:spcBef>
                          <a:spcPts val="500"/>
                        </a:spcBef>
                        <a:spcAft>
                          <a:spcPts val="0"/>
                        </a:spcAft>
                      </a:pPr>
                      <a:r>
                        <a:rPr lang="en-US" sz="1000" b="1" dirty="0">
                          <a:solidFill>
                            <a:srgbClr val="ED1C24"/>
                          </a:solidFill>
                          <a:effectLst/>
                          <a:latin typeface="Times New Roman" panose="02020603050405020304" pitchFamily="18" charset="0"/>
                          <a:ea typeface="Times New Roman" panose="02020603050405020304" pitchFamily="18" charset="0"/>
                          <a:cs typeface="Times New Roman" panose="02020603050405020304" pitchFamily="18" charset="0"/>
                        </a:rPr>
                        <a:t>TỔNG CỘNG</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700"/>
                        </a:spcBef>
                        <a:spcAft>
                          <a:spcPts val="0"/>
                        </a:spcAft>
                      </a:pPr>
                      <a:r>
                        <a:rPr lang="en-US" sz="1000" b="1">
                          <a:solidFill>
                            <a:srgbClr val="ED1C24"/>
                          </a:solidFill>
                          <a:effectLst/>
                          <a:latin typeface="Times New Roman" panose="02020603050405020304" pitchFamily="18" charset="0"/>
                          <a:ea typeface="Times New Roman" panose="02020603050405020304" pitchFamily="18" charset="0"/>
                          <a:cs typeface="Times New Roman" panose="02020603050405020304" pitchFamily="18" charset="0"/>
                        </a:rPr>
                        <a:t>46.978,26</a:t>
                      </a:r>
                      <a:endParaRPr lang="vi-V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algn="ctr">
                        <a:lnSpc>
                          <a:spcPct val="120000"/>
                        </a:lnSpc>
                        <a:spcBef>
                          <a:spcPts val="700"/>
                        </a:spcBef>
                        <a:spcAft>
                          <a:spcPts val="0"/>
                        </a:spcAft>
                      </a:pPr>
                      <a:r>
                        <a:rPr lang="en-US" sz="1000" b="1">
                          <a:solidFill>
                            <a:srgbClr val="ED1C24"/>
                          </a:solidFill>
                          <a:effectLst/>
                          <a:latin typeface="Times New Roman" panose="02020603050405020304" pitchFamily="18" charset="0"/>
                          <a:ea typeface="Times New Roman" panose="02020603050405020304" pitchFamily="18" charset="0"/>
                          <a:cs typeface="Times New Roman" panose="02020603050405020304" pitchFamily="18" charset="0"/>
                        </a:rPr>
                        <a:t>1.067.817,12</a:t>
                      </a:r>
                      <a:endParaRPr lang="vi-V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3861531235"/>
                  </a:ext>
                </a:extLst>
              </a:tr>
              <a:tr h="223494">
                <a:tc>
                  <a:txBody>
                    <a:bodyPr/>
                    <a:lstStyle/>
                    <a:p>
                      <a:pPr algn="ctr">
                        <a:lnSpc>
                          <a:spcPct val="120000"/>
                        </a:lnSpc>
                        <a:spcBef>
                          <a:spcPts val="500"/>
                        </a:spcBef>
                        <a:spcAft>
                          <a:spcPts val="0"/>
                        </a:spcAft>
                      </a:pPr>
                      <a:r>
                        <a:rPr lang="en-US" sz="1000" b="1" dirty="0">
                          <a:solidFill>
                            <a:srgbClr val="2E3092"/>
                          </a:solidFill>
                          <a:effectLst/>
                          <a:latin typeface="Times New Roman" panose="02020603050405020304" pitchFamily="18" charset="0"/>
                          <a:ea typeface="Times New Roman" panose="02020603050405020304" pitchFamily="18" charset="0"/>
                          <a:cs typeface="Times New Roman" panose="02020603050405020304" pitchFamily="18" charset="0"/>
                        </a:rPr>
                        <a:t>CÁC CHỦ NỢ CHÍNH THỨC</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dirty="0">
                          <a:solidFill>
                            <a:srgbClr val="2E3092"/>
                          </a:solidFill>
                          <a:effectLst/>
                          <a:latin typeface="Times New Roman" panose="02020603050405020304" pitchFamily="18" charset="0"/>
                          <a:ea typeface="Times New Roman" panose="02020603050405020304" pitchFamily="18" charset="0"/>
                          <a:cs typeface="Times New Roman" panose="02020603050405020304" pitchFamily="18" charset="0"/>
                        </a:rPr>
                        <a:t>45.048,91</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algn="ctr">
                        <a:lnSpc>
                          <a:spcPct val="120000"/>
                        </a:lnSpc>
                        <a:spcBef>
                          <a:spcPts val="500"/>
                        </a:spcBef>
                        <a:spcAft>
                          <a:spcPts val="0"/>
                        </a:spcAft>
                      </a:pPr>
                      <a:r>
                        <a:rPr lang="en-US" sz="1000" b="1" dirty="0">
                          <a:solidFill>
                            <a:srgbClr val="2E3092"/>
                          </a:solidFill>
                          <a:effectLst/>
                          <a:latin typeface="Times New Roman" panose="02020603050405020304" pitchFamily="18" charset="0"/>
                          <a:ea typeface="Times New Roman" panose="02020603050405020304" pitchFamily="18" charset="0"/>
                          <a:cs typeface="Times New Roman" panose="02020603050405020304" pitchFamily="18" charset="0"/>
                        </a:rPr>
                        <a:t>1.023.962,96</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2009834026"/>
                  </a:ext>
                </a:extLst>
              </a:tr>
              <a:tr h="223494">
                <a:tc>
                  <a:txBody>
                    <a:bodyPr/>
                    <a:lstStyle/>
                    <a:p>
                      <a:pPr algn="ctr">
                        <a:lnSpc>
                          <a:spcPct val="120000"/>
                        </a:lnSpc>
                        <a:spcBef>
                          <a:spcPts val="500"/>
                        </a:spcBef>
                        <a:spcAft>
                          <a:spcPts val="0"/>
                        </a:spcAft>
                      </a:pPr>
                      <a:r>
                        <a:rPr lang="en-US" sz="1000" b="1" dirty="0">
                          <a:solidFill>
                            <a:srgbClr val="00854A"/>
                          </a:solidFill>
                          <a:effectLst/>
                          <a:latin typeface="Times New Roman" panose="02020603050405020304" pitchFamily="18" charset="0"/>
                          <a:ea typeface="Times New Roman" panose="02020603050405020304" pitchFamily="18" charset="0"/>
                          <a:cs typeface="Times New Roman" panose="02020603050405020304" pitchFamily="18" charset="0"/>
                        </a:rPr>
                        <a:t>SONG PHƯƠNG</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a:solidFill>
                            <a:srgbClr val="00854A"/>
                          </a:solidFill>
                          <a:effectLst/>
                          <a:latin typeface="Times New Roman" panose="02020603050405020304" pitchFamily="18" charset="0"/>
                          <a:ea typeface="Times New Roman" panose="02020603050405020304" pitchFamily="18" charset="0"/>
                          <a:cs typeface="Times New Roman" panose="02020603050405020304" pitchFamily="18" charset="0"/>
                        </a:rPr>
                        <a:t>21.303,44</a:t>
                      </a:r>
                      <a:endParaRPr lang="vi-V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a:solidFill>
                            <a:srgbClr val="00854A"/>
                          </a:solidFill>
                          <a:effectLst/>
                          <a:latin typeface="Times New Roman" panose="02020603050405020304" pitchFamily="18" charset="0"/>
                          <a:ea typeface="Times New Roman" panose="02020603050405020304" pitchFamily="18" charset="0"/>
                          <a:cs typeface="Times New Roman" panose="02020603050405020304" pitchFamily="18" charset="0"/>
                        </a:rPr>
                        <a:t>484.228,26</a:t>
                      </a:r>
                      <a:endParaRPr lang="vi-V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4115119955"/>
                  </a:ext>
                </a:extLst>
              </a:tr>
              <a:tr h="223494">
                <a:tc>
                  <a:txBody>
                    <a:bodyPr/>
                    <a:lstStyle/>
                    <a:p>
                      <a:pPr algn="ctr">
                        <a:lnSpc>
                          <a:spcPct val="120000"/>
                        </a:lnSpc>
                        <a:spcBef>
                          <a:spcPts val="500"/>
                        </a:spcBef>
                        <a:spcAft>
                          <a:spcPts val="0"/>
                        </a:spcAft>
                      </a:pP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Nhật</a:t>
                      </a: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Bản</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14.011,35</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318.478,09</a:t>
                      </a:r>
                      <a:endParaRPr lang="vi-VN" sz="1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2855326674"/>
                  </a:ext>
                </a:extLst>
              </a:tr>
              <a:tr h="223494">
                <a:tc>
                  <a:txBody>
                    <a:bodyPr/>
                    <a:lstStyle/>
                    <a:p>
                      <a:pPr algn="ctr">
                        <a:lnSpc>
                          <a:spcPct val="120000"/>
                        </a:lnSpc>
                        <a:spcBef>
                          <a:spcPts val="500"/>
                        </a:spcBef>
                        <a:spcAft>
                          <a:spcPts val="0"/>
                        </a:spcAft>
                      </a:pP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Hàn</a:t>
                      </a: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Quốc</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1.338,77</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30.430,26</a:t>
                      </a:r>
                      <a:endParaRPr lang="vi-VN" sz="1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4178375525"/>
                  </a:ext>
                </a:extLst>
              </a:tr>
              <a:tr h="223494">
                <a:tc>
                  <a:txBody>
                    <a:bodyPr/>
                    <a:lstStyle/>
                    <a:p>
                      <a:pPr algn="ctr">
                        <a:lnSpc>
                          <a:spcPct val="120000"/>
                        </a:lnSpc>
                        <a:spcBef>
                          <a:spcPts val="500"/>
                        </a:spcBef>
                        <a:spcAft>
                          <a:spcPts val="0"/>
                        </a:spcAft>
                      </a:pP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Pháp</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1.248,66</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28.382,09</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15542078"/>
                  </a:ext>
                </a:extLst>
              </a:tr>
              <a:tr h="223494">
                <a:tc>
                  <a:txBody>
                    <a:bodyPr/>
                    <a:lstStyle/>
                    <a:p>
                      <a:pPr algn="ctr">
                        <a:lnSpc>
                          <a:spcPct val="120000"/>
                        </a:lnSpc>
                        <a:spcBef>
                          <a:spcPts val="500"/>
                        </a:spcBef>
                        <a:spcAft>
                          <a:spcPts val="0"/>
                        </a:spcAft>
                      </a:pP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Đức</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502,12</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11.415,10</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3596870692"/>
                  </a:ext>
                </a:extLst>
              </a:tr>
              <a:tr h="223494">
                <a:tc>
                  <a:txBody>
                    <a:bodyPr/>
                    <a:lstStyle/>
                    <a:p>
                      <a:pPr algn="ctr">
                        <a:lnSpc>
                          <a:spcPct val="120000"/>
                        </a:lnSpc>
                        <a:spcBef>
                          <a:spcPts val="500"/>
                        </a:spcBef>
                        <a:spcAft>
                          <a:spcPts val="0"/>
                        </a:spcAft>
                      </a:pP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quốc</a:t>
                      </a: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gia</a:t>
                      </a: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khác</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4.202,53</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95.522,71</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765607832"/>
                  </a:ext>
                </a:extLst>
              </a:tr>
              <a:tr h="223494">
                <a:tc>
                  <a:txBody>
                    <a:bodyPr/>
                    <a:lstStyle/>
                    <a:p>
                      <a:pPr algn="ctr">
                        <a:lnSpc>
                          <a:spcPct val="120000"/>
                        </a:lnSpc>
                        <a:spcBef>
                          <a:spcPts val="500"/>
                        </a:spcBef>
                        <a:spcAft>
                          <a:spcPts val="0"/>
                        </a:spcAft>
                      </a:pPr>
                      <a:r>
                        <a:rPr lang="en-US" sz="1000" b="1">
                          <a:solidFill>
                            <a:srgbClr val="00854A"/>
                          </a:solidFill>
                          <a:effectLst/>
                          <a:latin typeface="Times New Roman" panose="02020603050405020304" pitchFamily="18" charset="0"/>
                          <a:ea typeface="Times New Roman" panose="02020603050405020304" pitchFamily="18" charset="0"/>
                          <a:cs typeface="Times New Roman" panose="02020603050405020304" pitchFamily="18" charset="0"/>
                        </a:rPr>
                        <a:t>ĐA PHƯƠNG</a:t>
                      </a:r>
                      <a:endParaRPr lang="vi-V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600"/>
                        </a:spcBef>
                        <a:spcAft>
                          <a:spcPts val="0"/>
                        </a:spcAft>
                      </a:pPr>
                      <a:r>
                        <a:rPr lang="en-US" sz="1000" b="1" dirty="0">
                          <a:solidFill>
                            <a:srgbClr val="00854A"/>
                          </a:solidFill>
                          <a:effectLst/>
                          <a:latin typeface="Times New Roman" panose="02020603050405020304" pitchFamily="18" charset="0"/>
                          <a:ea typeface="Times New Roman" panose="02020603050405020304" pitchFamily="18" charset="0"/>
                          <a:cs typeface="Times New Roman" panose="02020603050405020304" pitchFamily="18" charset="0"/>
                        </a:rPr>
                        <a:t>23.745,48</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600"/>
                        </a:spcBef>
                        <a:spcAft>
                          <a:spcPts val="0"/>
                        </a:spcAft>
                      </a:pPr>
                      <a:r>
                        <a:rPr lang="en-US" sz="1000" b="1" dirty="0">
                          <a:solidFill>
                            <a:srgbClr val="00854A"/>
                          </a:solidFill>
                          <a:effectLst/>
                          <a:latin typeface="Times New Roman" panose="02020603050405020304" pitchFamily="18" charset="0"/>
                          <a:ea typeface="Times New Roman" panose="02020603050405020304" pitchFamily="18" charset="0"/>
                          <a:cs typeface="Times New Roman" panose="02020603050405020304" pitchFamily="18" charset="0"/>
                        </a:rPr>
                        <a:t>539.734,70</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2412408294"/>
                  </a:ext>
                </a:extLst>
              </a:tr>
              <a:tr h="223494">
                <a:tc>
                  <a:txBody>
                    <a:bodyPr/>
                    <a:lstStyle/>
                    <a:p>
                      <a:pPr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ADB</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8.209,18</a:t>
                      </a:r>
                      <a:endParaRPr lang="vi-VN" sz="10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186.594,61</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3246537985"/>
                  </a:ext>
                </a:extLst>
              </a:tr>
              <a:tr h="223494">
                <a:tc>
                  <a:txBody>
                    <a:bodyPr/>
                    <a:lstStyle/>
                    <a:p>
                      <a:pPr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WB</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14.918,54</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339.098,35</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361864172"/>
                  </a:ext>
                </a:extLst>
              </a:tr>
              <a:tr h="223494">
                <a:tc>
                  <a:txBody>
                    <a:bodyPr/>
                    <a:lstStyle/>
                    <a:p>
                      <a:pPr algn="ctr">
                        <a:lnSpc>
                          <a:spcPct val="120000"/>
                        </a:lnSpc>
                        <a:spcBef>
                          <a:spcPts val="500"/>
                        </a:spcBef>
                        <a:spcAft>
                          <a:spcPts val="0"/>
                        </a:spcAft>
                      </a:pP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tổ</a:t>
                      </a: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chức</a:t>
                      </a: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khác</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617,76</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tc>
                  <a:txBody>
                    <a:bodyPr/>
                    <a:lstStyle/>
                    <a:p>
                      <a:pPr marR="15875" algn="ctr">
                        <a:lnSpc>
                          <a:spcPct val="120000"/>
                        </a:lnSpc>
                        <a:spcBef>
                          <a:spcPts val="500"/>
                        </a:spcBef>
                        <a:spcAft>
                          <a:spcPts val="0"/>
                        </a:spcAft>
                      </a:pPr>
                      <a:r>
                        <a:rPr lang="en-US" sz="10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14.041,74</a:t>
                      </a:r>
                      <a:endParaRPr lang="vi-VN"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dot"/>
                      <a:round/>
                      <a:headEnd type="none" w="med" len="med"/>
                      <a:tailEnd type="none" w="med" len="med"/>
                    </a:lnB>
                    <a:solidFill>
                      <a:srgbClr val="FFFFFF"/>
                    </a:solidFill>
                  </a:tcPr>
                </a:tc>
                <a:extLst>
                  <a:ext uri="{0D108BD9-81ED-4DB2-BD59-A6C34878D82A}">
                    <a16:rowId xmlns="" xmlns:a16="http://schemas.microsoft.com/office/drawing/2014/main" val="3477776417"/>
                  </a:ext>
                </a:extLst>
              </a:tr>
              <a:tr h="223494">
                <a:tc>
                  <a:txBody>
                    <a:bodyPr/>
                    <a:lstStyle/>
                    <a:p>
                      <a:pPr algn="ctr">
                        <a:lnSpc>
                          <a:spcPct val="120000"/>
                        </a:lnSpc>
                        <a:spcBef>
                          <a:spcPts val="500"/>
                        </a:spcBef>
                        <a:spcAft>
                          <a:spcPts val="0"/>
                        </a:spcAft>
                      </a:pPr>
                      <a:r>
                        <a:rPr lang="en-US" sz="1000" b="1" dirty="0">
                          <a:solidFill>
                            <a:srgbClr val="2E3092"/>
                          </a:solidFill>
                          <a:effectLst/>
                          <a:latin typeface="Times New Roman" panose="02020603050405020304" pitchFamily="18" charset="0"/>
                          <a:ea typeface="Times New Roman" panose="02020603050405020304" pitchFamily="18" charset="0"/>
                          <a:cs typeface="Times New Roman" panose="02020603050405020304" pitchFamily="18" charset="0"/>
                        </a:rPr>
                        <a:t>CÁC CHỦ NỢ TƯ NHÂN</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solid"/>
                      <a:round/>
                      <a:headEnd type="none" w="med" len="med"/>
                      <a:tailEnd type="none" w="med" len="med"/>
                    </a:lnB>
                    <a:solidFill>
                      <a:srgbClr val="FFFFFF"/>
                    </a:solidFill>
                  </a:tcPr>
                </a:tc>
                <a:tc>
                  <a:txBody>
                    <a:bodyPr/>
                    <a:lstStyle/>
                    <a:p>
                      <a:pPr marR="39370" algn="ctr">
                        <a:lnSpc>
                          <a:spcPct val="120000"/>
                        </a:lnSpc>
                        <a:spcBef>
                          <a:spcPts val="500"/>
                        </a:spcBef>
                        <a:spcAft>
                          <a:spcPts val="0"/>
                        </a:spcAft>
                      </a:pPr>
                      <a:r>
                        <a:rPr lang="en-US" sz="1000" b="1">
                          <a:solidFill>
                            <a:srgbClr val="2E3092"/>
                          </a:solidFill>
                          <a:effectLst/>
                          <a:latin typeface="Times New Roman" panose="02020603050405020304" pitchFamily="18" charset="0"/>
                          <a:ea typeface="Times New Roman" panose="02020603050405020304" pitchFamily="18" charset="0"/>
                          <a:cs typeface="Times New Roman" panose="02020603050405020304" pitchFamily="18" charset="0"/>
                        </a:rPr>
                        <a:t>1.929,35</a:t>
                      </a:r>
                      <a:endParaRPr lang="vi-VN" sz="100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solid"/>
                      <a:round/>
                      <a:headEnd type="none" w="med" len="med"/>
                      <a:tailEnd type="none" w="med" len="med"/>
                    </a:lnB>
                    <a:solidFill>
                      <a:srgbClr val="FFFFFF"/>
                    </a:solidFill>
                  </a:tcPr>
                </a:tc>
                <a:tc>
                  <a:txBody>
                    <a:bodyPr/>
                    <a:lstStyle/>
                    <a:p>
                      <a:pPr marR="15875" algn="ctr">
                        <a:lnSpc>
                          <a:spcPct val="120000"/>
                        </a:lnSpc>
                        <a:spcBef>
                          <a:spcPts val="600"/>
                        </a:spcBef>
                        <a:spcAft>
                          <a:spcPts val="0"/>
                        </a:spcAft>
                      </a:pPr>
                      <a:r>
                        <a:rPr lang="en-US" sz="1000" b="1" dirty="0">
                          <a:solidFill>
                            <a:srgbClr val="2E3092"/>
                          </a:solidFill>
                          <a:effectLst/>
                          <a:latin typeface="Times New Roman" panose="02020603050405020304" pitchFamily="18" charset="0"/>
                          <a:ea typeface="Times New Roman" panose="02020603050405020304" pitchFamily="18" charset="0"/>
                          <a:cs typeface="Times New Roman" panose="02020603050405020304" pitchFamily="18" charset="0"/>
                        </a:rPr>
                        <a:t>43.854,16</a:t>
                      </a:r>
                      <a:endParaRPr lang="vi-VN" sz="1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0915" marR="40915" marT="40915" marB="40915">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dot"/>
                      <a:round/>
                      <a:headEnd type="none" w="med" len="med"/>
                      <a:tailEnd type="none" w="med" len="med"/>
                    </a:lnT>
                    <a:lnB w="12700" cap="flat" cmpd="sng" algn="ctr">
                      <a:solidFill>
                        <a:srgbClr val="231F20"/>
                      </a:solidFill>
                      <a:prstDash val="solid"/>
                      <a:round/>
                      <a:headEnd type="none" w="med" len="med"/>
                      <a:tailEnd type="none" w="med" len="med"/>
                    </a:lnB>
                    <a:solidFill>
                      <a:srgbClr val="FFFFFF"/>
                    </a:solidFill>
                  </a:tcPr>
                </a:tc>
                <a:extLst>
                  <a:ext uri="{0D108BD9-81ED-4DB2-BD59-A6C34878D82A}">
                    <a16:rowId xmlns="" xmlns:a16="http://schemas.microsoft.com/office/drawing/2014/main" val="460897360"/>
                  </a:ext>
                </a:extLst>
              </a:tr>
            </a:tbl>
          </a:graphicData>
        </a:graphic>
      </p:graphicFrame>
      <p:sp>
        <p:nvSpPr>
          <p:cNvPr id="11" name="Hình chữ nhật 13">
            <a:extLst>
              <a:ext uri="{FF2B5EF4-FFF2-40B4-BE49-F238E27FC236}">
                <a16:creationId xmlns="" xmlns:a16="http://schemas.microsoft.com/office/drawing/2014/main" id="{C5F39170-5C51-4264-BE6C-5957B6E2AAA8}"/>
              </a:ext>
            </a:extLst>
          </p:cNvPr>
          <p:cNvSpPr/>
          <p:nvPr/>
        </p:nvSpPr>
        <p:spPr>
          <a:xfrm>
            <a:off x="257177" y="1188524"/>
            <a:ext cx="3018586" cy="3637919"/>
          </a:xfrm>
          <a:prstGeom prst="rect">
            <a:avLst/>
          </a:prstGeom>
        </p:spPr>
        <p:txBody>
          <a:bodyPr wrap="square">
            <a:spAutoFit/>
          </a:bodyPr>
          <a:lstStyle/>
          <a:p>
            <a:pPr algn="just">
              <a:lnSpc>
                <a:spcPct val="120000"/>
              </a:lnSpc>
              <a:spcAft>
                <a:spcPts val="0"/>
              </a:spcAft>
            </a:pP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Theo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báo</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cáo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tài</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chính</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đến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cuối</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năm 2018,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nơ</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nước</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ngoài</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chủ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yếu</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đến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tư</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nguồn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vốn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của</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WorldBank</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va</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Ngân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hàng</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Phát</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triển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châu</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chiếm</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50%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tổng</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gia</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trị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nơ</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nước</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ngoài</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của</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Việt</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Nam)</a:t>
            </a:r>
          </a:p>
          <a:p>
            <a:pPr algn="just">
              <a:lnSpc>
                <a:spcPct val="120000"/>
              </a:lnSpc>
              <a:spcAft>
                <a:spcPts val="0"/>
              </a:spcAft>
            </a:pPr>
            <a:r>
              <a:rPr lang="en-US" sz="1200" dirty="0" err="1">
                <a:solidFill>
                  <a:srgbClr val="FFFFFF"/>
                </a:solidFill>
                <a:latin typeface="Roboto" panose="02000000000000000000" pitchFamily="2" charset="0"/>
                <a:ea typeface="Roboto" panose="02000000000000000000" pitchFamily="2" charset="0"/>
              </a:rPr>
              <a:t>Việc</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hợp</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tác</a:t>
            </a:r>
            <a:r>
              <a:rPr lang="en-US" sz="1200" dirty="0">
                <a:solidFill>
                  <a:srgbClr val="FFFFFF"/>
                </a:solidFill>
                <a:latin typeface="Roboto" panose="02000000000000000000" pitchFamily="2" charset="0"/>
                <a:ea typeface="Roboto" panose="02000000000000000000" pitchFamily="2" charset="0"/>
              </a:rPr>
              <a:t> song </a:t>
            </a:r>
            <a:r>
              <a:rPr lang="en-US" sz="1200" dirty="0" err="1">
                <a:solidFill>
                  <a:srgbClr val="FFFFFF"/>
                </a:solidFill>
                <a:latin typeface="Roboto" panose="02000000000000000000" pitchFamily="2" charset="0"/>
                <a:ea typeface="Roboto" panose="02000000000000000000" pitchFamily="2" charset="0"/>
              </a:rPr>
              <a:t>phương</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với</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một</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số</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nước</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châu</a:t>
            </a:r>
            <a:r>
              <a:rPr lang="en-US" sz="1200" dirty="0">
                <a:solidFill>
                  <a:srgbClr val="FFFFFF"/>
                </a:solidFill>
                <a:latin typeface="Roboto" panose="02000000000000000000" pitchFamily="2" charset="0"/>
                <a:ea typeface="Roboto" panose="02000000000000000000" pitchFamily="2" charset="0"/>
              </a:rPr>
              <a:t> Á cũng </a:t>
            </a:r>
            <a:r>
              <a:rPr lang="en-US" sz="1200" dirty="0" err="1">
                <a:solidFill>
                  <a:srgbClr val="FFFFFF"/>
                </a:solidFill>
                <a:latin typeface="Roboto" panose="02000000000000000000" pitchFamily="2" charset="0"/>
                <a:ea typeface="Roboto" panose="02000000000000000000" pitchFamily="2" charset="0"/>
              </a:rPr>
              <a:t>mang</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lại</a:t>
            </a:r>
            <a:r>
              <a:rPr lang="en-US" sz="1200" dirty="0">
                <a:solidFill>
                  <a:srgbClr val="FFFFFF"/>
                </a:solidFill>
                <a:latin typeface="Roboto" panose="02000000000000000000" pitchFamily="2" charset="0"/>
                <a:ea typeface="Roboto" panose="02000000000000000000" pitchFamily="2" charset="0"/>
              </a:rPr>
              <a:t> cho </a:t>
            </a:r>
            <a:r>
              <a:rPr lang="en-US" sz="1200" dirty="0" err="1">
                <a:solidFill>
                  <a:srgbClr val="FFFFFF"/>
                </a:solidFill>
                <a:latin typeface="Roboto" panose="02000000000000000000" pitchFamily="2" charset="0"/>
                <a:ea typeface="Roboto" panose="02000000000000000000" pitchFamily="2" charset="0"/>
              </a:rPr>
              <a:t>Việt</a:t>
            </a:r>
            <a:r>
              <a:rPr lang="en-US" sz="1200" dirty="0">
                <a:solidFill>
                  <a:srgbClr val="FFFFFF"/>
                </a:solidFill>
                <a:latin typeface="Roboto" panose="02000000000000000000" pitchFamily="2" charset="0"/>
                <a:ea typeface="Roboto" panose="02000000000000000000" pitchFamily="2" charset="0"/>
              </a:rPr>
              <a:t> Nam </a:t>
            </a:r>
            <a:r>
              <a:rPr lang="en-US" sz="1200" dirty="0" err="1">
                <a:solidFill>
                  <a:srgbClr val="FFFFFF"/>
                </a:solidFill>
                <a:latin typeface="Roboto" panose="02000000000000000000" pitchFamily="2" charset="0"/>
                <a:ea typeface="Roboto" panose="02000000000000000000" pitchFamily="2" charset="0"/>
              </a:rPr>
              <a:t>một</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số</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nhà</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tài</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trợ</a:t>
            </a:r>
            <a:r>
              <a:rPr lang="en-US" sz="1200" dirty="0">
                <a:solidFill>
                  <a:srgbClr val="FFFFFF"/>
                </a:solidFill>
                <a:latin typeface="Roboto" panose="02000000000000000000" pitchFamily="2" charset="0"/>
                <a:ea typeface="Roboto" panose="02000000000000000000" pitchFamily="2" charset="0"/>
              </a:rPr>
              <a:t> như </a:t>
            </a:r>
            <a:r>
              <a:rPr lang="en-US" sz="1200" dirty="0" err="1">
                <a:solidFill>
                  <a:srgbClr val="FFFFFF"/>
                </a:solidFill>
                <a:latin typeface="Roboto" panose="02000000000000000000" pitchFamily="2" charset="0"/>
                <a:ea typeface="Roboto" panose="02000000000000000000" pitchFamily="2" charset="0"/>
              </a:rPr>
              <a:t>Nhật</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Bản</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với</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khối</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lượng</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đầu</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tư</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lớn</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nhất</a:t>
            </a:r>
            <a:r>
              <a:rPr lang="en-US" sz="1200" dirty="0">
                <a:solidFill>
                  <a:srgbClr val="FFFFFF"/>
                </a:solidFill>
                <a:latin typeface="Roboto" panose="02000000000000000000" pitchFamily="2" charset="0"/>
                <a:ea typeface="Roboto" panose="02000000000000000000" pitchFamily="2" charset="0"/>
              </a:rPr>
              <a:t> là 14011,35 </a:t>
            </a:r>
            <a:r>
              <a:rPr lang="en-US" sz="1200" dirty="0" err="1">
                <a:solidFill>
                  <a:srgbClr val="FFFFFF"/>
                </a:solidFill>
                <a:latin typeface="Roboto" panose="02000000000000000000" pitchFamily="2" charset="0"/>
                <a:ea typeface="Roboto" panose="02000000000000000000" pitchFamily="2" charset="0"/>
              </a:rPr>
              <a:t>triệu</a:t>
            </a:r>
            <a:r>
              <a:rPr lang="en-US" sz="1200" dirty="0">
                <a:solidFill>
                  <a:srgbClr val="FFFFFF"/>
                </a:solidFill>
                <a:latin typeface="Roboto" panose="02000000000000000000" pitchFamily="2" charset="0"/>
                <a:ea typeface="Roboto" panose="02000000000000000000" pitchFamily="2" charset="0"/>
              </a:rPr>
              <a:t> USD, </a:t>
            </a:r>
            <a:r>
              <a:rPr lang="en-US" sz="1200" dirty="0" err="1">
                <a:solidFill>
                  <a:srgbClr val="FFFFFF"/>
                </a:solidFill>
                <a:latin typeface="Roboto" panose="02000000000000000000" pitchFamily="2" charset="0"/>
                <a:ea typeface="Roboto" panose="02000000000000000000" pitchFamily="2" charset="0"/>
              </a:rPr>
              <a:t>chiếm</a:t>
            </a:r>
            <a:r>
              <a:rPr lang="en-US" sz="1200" dirty="0">
                <a:solidFill>
                  <a:srgbClr val="FFFFFF"/>
                </a:solidFill>
                <a:latin typeface="Roboto" panose="02000000000000000000" pitchFamily="2" charset="0"/>
                <a:ea typeface="Roboto" panose="02000000000000000000" pitchFamily="2" charset="0"/>
              </a:rPr>
              <a:t> 65% </a:t>
            </a:r>
            <a:r>
              <a:rPr lang="en-US" sz="1200" dirty="0" err="1">
                <a:solidFill>
                  <a:srgbClr val="FFFFFF"/>
                </a:solidFill>
                <a:latin typeface="Roboto" panose="02000000000000000000" pitchFamily="2" charset="0"/>
                <a:ea typeface="Roboto" panose="02000000000000000000" pitchFamily="2" charset="0"/>
              </a:rPr>
              <a:t>tổng</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khối</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lượng</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vay</a:t>
            </a:r>
            <a:r>
              <a:rPr lang="en-US" sz="1200" dirty="0">
                <a:solidFill>
                  <a:srgbClr val="FFFFFF"/>
                </a:solidFill>
                <a:latin typeface="Roboto" panose="02000000000000000000" pitchFamily="2" charset="0"/>
                <a:ea typeface="Roboto" panose="02000000000000000000" pitchFamily="2" charset="0"/>
              </a:rPr>
              <a:t> song </a:t>
            </a:r>
            <a:r>
              <a:rPr lang="en-US" sz="1200" dirty="0" err="1">
                <a:solidFill>
                  <a:srgbClr val="FFFFFF"/>
                </a:solidFill>
                <a:latin typeface="Roboto" panose="02000000000000000000" pitchFamily="2" charset="0"/>
                <a:ea typeface="Roboto" panose="02000000000000000000" pitchFamily="2" charset="0"/>
              </a:rPr>
              <a:t>phương</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của</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Việt</a:t>
            </a:r>
            <a:r>
              <a:rPr lang="en-US" sz="1200" dirty="0">
                <a:solidFill>
                  <a:srgbClr val="FFFFFF"/>
                </a:solidFill>
                <a:latin typeface="Roboto" panose="02000000000000000000" pitchFamily="2" charset="0"/>
                <a:ea typeface="Roboto" panose="02000000000000000000" pitchFamily="2" charset="0"/>
              </a:rPr>
              <a:t> Nam hay </a:t>
            </a:r>
            <a:r>
              <a:rPr lang="en-US" sz="1200" dirty="0" err="1">
                <a:solidFill>
                  <a:srgbClr val="FFFFFF"/>
                </a:solidFill>
                <a:latin typeface="Roboto" panose="02000000000000000000" pitchFamily="2" charset="0"/>
                <a:ea typeface="Roboto" panose="02000000000000000000" pitchFamily="2" charset="0"/>
              </a:rPr>
              <a:t>Hàn</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Quốc</a:t>
            </a:r>
            <a:r>
              <a:rPr lang="en-US" sz="1200" dirty="0">
                <a:solidFill>
                  <a:srgbClr val="FFFFFF"/>
                </a:solidFill>
                <a:latin typeface="Roboto" panose="02000000000000000000" pitchFamily="2" charset="0"/>
                <a:ea typeface="Roboto" panose="02000000000000000000" pitchFamily="2" charset="0"/>
              </a:rPr>
              <a:t> </a:t>
            </a:r>
            <a:r>
              <a:rPr lang="en-US" sz="1200" dirty="0" err="1">
                <a:solidFill>
                  <a:srgbClr val="FFFFFF"/>
                </a:solidFill>
                <a:latin typeface="Roboto" panose="02000000000000000000" pitchFamily="2" charset="0"/>
                <a:ea typeface="Roboto" panose="02000000000000000000" pitchFamily="2" charset="0"/>
              </a:rPr>
              <a:t>va</a:t>
            </a:r>
            <a:r>
              <a:rPr lang="en-US" sz="1200" dirty="0">
                <a:solidFill>
                  <a:srgbClr val="FFFFFF"/>
                </a:solidFill>
                <a:latin typeface="Roboto" panose="02000000000000000000" pitchFamily="2" charset="0"/>
                <a:ea typeface="Roboto" panose="02000000000000000000" pitchFamily="2" charset="0"/>
              </a:rPr>
              <a:t>̀ Trung </a:t>
            </a:r>
            <a:r>
              <a:rPr lang="en-US" sz="1200" dirty="0" err="1">
                <a:solidFill>
                  <a:srgbClr val="FFFFFF"/>
                </a:solidFill>
                <a:latin typeface="Roboto" panose="02000000000000000000" pitchFamily="2" charset="0"/>
                <a:ea typeface="Roboto" panose="02000000000000000000" pitchFamily="2" charset="0"/>
              </a:rPr>
              <a:t>Quốc</a:t>
            </a:r>
            <a:endParaRPr lang="en-US" sz="1200" dirty="0">
              <a:solidFill>
                <a:srgbClr val="FFFFFF"/>
              </a:solidFill>
              <a:latin typeface="Roboto" panose="02000000000000000000" pitchFamily="2" charset="0"/>
              <a:ea typeface="Roboto" panose="02000000000000000000" pitchFamily="2" charset="0"/>
            </a:endParaRPr>
          </a:p>
          <a:p>
            <a:pPr algn="just">
              <a:lnSpc>
                <a:spcPct val="120000"/>
              </a:lnSpc>
              <a:spcAft>
                <a:spcPts val="0"/>
              </a:spcAft>
            </a:pP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Tuy</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nhiên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chi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phí</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sử</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dụng</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vốn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vay</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ưu</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đãi</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từ</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nguồn</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này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cao</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áp</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dụng</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lãi</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suất</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thị</a:t>
            </a:r>
            <a:r>
              <a:rPr lang="en-US" sz="12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2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trường</a:t>
            </a:r>
            <a:endParaRPr lang="en-US" sz="1200" dirty="0">
              <a:solidFill>
                <a:srgbClr val="FFFFFF"/>
              </a:solidFill>
              <a:latin typeface="Roboto" panose="02000000000000000000" pitchFamily="2" charset="0"/>
              <a:ea typeface="Roboto" panose="02000000000000000000" pitchFamily="2" charset="0"/>
            </a:endParaRPr>
          </a:p>
          <a:p>
            <a:pPr algn="just">
              <a:lnSpc>
                <a:spcPct val="120000"/>
              </a:lnSpc>
              <a:spcAft>
                <a:spcPts val="0"/>
              </a:spcAft>
            </a:pPr>
            <a:endParaRPr lang="vi-VN" sz="1200" dirty="0">
              <a:solidFill>
                <a:srgbClr val="FFFFFF"/>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4165898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93"/>
        <p:cNvGrpSpPr/>
        <p:nvPr/>
      </p:nvGrpSpPr>
      <p:grpSpPr>
        <a:xfrm>
          <a:off x="0" y="0"/>
          <a:ext cx="0" cy="0"/>
          <a:chOff x="0" y="0"/>
          <a:chExt cx="0" cy="0"/>
        </a:xfrm>
      </p:grpSpPr>
      <p:sp>
        <p:nvSpPr>
          <p:cNvPr id="4" name="Rectangle 3"/>
          <p:cNvSpPr/>
          <p:nvPr/>
        </p:nvSpPr>
        <p:spPr>
          <a:xfrm>
            <a:off x="1024932" y="2903974"/>
            <a:ext cx="7013473" cy="1818751"/>
          </a:xfrm>
          <a:prstGeom prst="rect">
            <a:avLst/>
          </a:prstGeom>
          <a:solidFill>
            <a:srgbClr val="0E2138">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5" name="Google Shape;1995;p56"/>
          <p:cNvSpPr txBox="1">
            <a:spLocks noGrp="1"/>
          </p:cNvSpPr>
          <p:nvPr>
            <p:ph type="ctrTitle"/>
          </p:nvPr>
        </p:nvSpPr>
        <p:spPr>
          <a:xfrm>
            <a:off x="100485" y="198510"/>
            <a:ext cx="9515788" cy="417987"/>
          </a:xfrm>
          <a:prstGeom prst="rect">
            <a:avLst/>
          </a:prstGeom>
        </p:spPr>
        <p:txBody>
          <a:bodyPr spcFirstLastPara="1" wrap="square" lIns="91425" tIns="91425" rIns="91425" bIns="91425" anchor="t" anchorCtr="0">
            <a:noAutofit/>
          </a:bodyPr>
          <a:lstStyle/>
          <a:p>
            <a:pPr lvl="0"/>
            <a:r>
              <a:rPr lang="vi-VN" sz="2700" u="sng" dirty="0">
                <a:latin typeface="Arima Madurai Black" panose="00000A00000000000000" pitchFamily="2" charset="0"/>
                <a:cs typeface="Arima Madurai Black" panose="00000A00000000000000" pitchFamily="2" charset="0"/>
              </a:rPr>
              <a:t>Quy mô nợ nước ngoài của Việt Nam giai đoạn </a:t>
            </a:r>
            <a:r>
              <a:rPr lang="vi-VN" sz="2700" u="sng" dirty="0" smtClean="0">
                <a:latin typeface="Arima Madurai Black" panose="00000A00000000000000" pitchFamily="2" charset="0"/>
                <a:cs typeface="Arima Madurai Black" panose="00000A00000000000000" pitchFamily="2" charset="0"/>
              </a:rPr>
              <a:t>2010-201</a:t>
            </a:r>
            <a:r>
              <a:rPr lang="en-US" sz="2700" u="sng" dirty="0">
                <a:latin typeface="Arima Madurai Black" panose="00000A00000000000000" pitchFamily="2" charset="0"/>
                <a:cs typeface="Arima Madurai Black" panose="00000A00000000000000" pitchFamily="2" charset="0"/>
              </a:rPr>
              <a:t>8</a:t>
            </a:r>
            <a:endParaRPr sz="2700" u="sng" dirty="0">
              <a:latin typeface="Arima Madurai Black" panose="00000A00000000000000" pitchFamily="2" charset="0"/>
              <a:cs typeface="Arima Madurai Black" panose="00000A00000000000000" pitchFamily="2" charset="0"/>
            </a:endParaRPr>
          </a:p>
        </p:txBody>
      </p:sp>
      <p:sp>
        <p:nvSpPr>
          <p:cNvPr id="1996" name="Google Shape;1996;p56"/>
          <p:cNvSpPr txBox="1">
            <a:spLocks noGrp="1"/>
          </p:cNvSpPr>
          <p:nvPr>
            <p:ph type="body" idx="2"/>
          </p:nvPr>
        </p:nvSpPr>
        <p:spPr>
          <a:xfrm>
            <a:off x="1442318" y="3034168"/>
            <a:ext cx="6606928" cy="1760771"/>
          </a:xfrm>
          <a:prstGeom prst="rect">
            <a:avLst/>
          </a:prstGeom>
        </p:spPr>
        <p:txBody>
          <a:bodyPr spcFirstLastPara="1" wrap="square" lIns="91425" tIns="91425" rIns="91425" bIns="91425" anchor="t" anchorCtr="0">
            <a:noAutofit/>
          </a:bodyPr>
          <a:lstStyle/>
          <a:p>
            <a:pPr marL="0" indent="0">
              <a:spcAft>
                <a:spcPts val="1600"/>
              </a:spcAft>
              <a:buNone/>
            </a:pPr>
            <a:r>
              <a:rPr lang="en-US" dirty="0" err="1" smtClean="0">
                <a:solidFill>
                  <a:schemeClr val="accent1"/>
                </a:solidFill>
                <a:latin typeface="Roboto" panose="02000000000000000000" pitchFamily="2" charset="0"/>
                <a:ea typeface="Roboto" panose="02000000000000000000" pitchFamily="2" charset="0"/>
                <a:cs typeface="Times New Roman" panose="02020603050405020304" pitchFamily="18" charset="0"/>
              </a:rPr>
              <a:t>Báo</a:t>
            </a:r>
            <a:r>
              <a:rPr lang="en-US" dirty="0" smtClean="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cáo</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của</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Bộ</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Tài</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chính</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cho</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biết</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trong</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năm</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2018,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nợ</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nước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ngoài</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của</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quốc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gia</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so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với</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GDP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giảm</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xuống</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còn</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khoảng</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46%,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trong</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đó</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cơ</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cấu</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nợ</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nước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ngoài</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quốc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gia</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đều</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giảm</a:t>
            </a:r>
            <a:r>
              <a:rPr lang="en-US" dirty="0" smtClean="0">
                <a:solidFill>
                  <a:schemeClr val="accent1"/>
                </a:solidFill>
                <a:latin typeface="Roboto" panose="02000000000000000000" pitchFamily="2" charset="0"/>
                <a:ea typeface="Roboto" panose="02000000000000000000" pitchFamily="2" charset="0"/>
                <a:cs typeface="Times New Roman" panose="02020603050405020304" pitchFamily="18" charset="0"/>
              </a:rPr>
              <a:t>.</a:t>
            </a:r>
          </a:p>
          <a:p>
            <a:pPr marL="0" indent="0">
              <a:spcAft>
                <a:spcPts val="1600"/>
              </a:spcAft>
              <a:buNone/>
            </a:pP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Nợ</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nước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ngoài</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của</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Chính</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phủ</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được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kiểm</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soát</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chặt</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chẽ</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còn</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19.3% GDP.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Nợ</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nước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ngoài</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của</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Chính</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phủ</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bảo</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lãnh</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còn</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4.4% GDP.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Nợ</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nước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ngoài</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tự</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vay</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tự</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trả</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của</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doanh</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nghiệp</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còn</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22.3% GDP.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Tỷ</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lệ</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trả</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nợ</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so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với</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tổng</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kim</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ngạch</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xuất</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nhập</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khẩu</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hàng</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hoá</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dịch</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vụ</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khoảng</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25%,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bảo</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đảm</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các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quy</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định</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và</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thông</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lệ</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quốc</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 </a:t>
            </a:r>
            <a:r>
              <a:rPr lang="en-US" dirty="0" err="1">
                <a:solidFill>
                  <a:schemeClr val="accent1"/>
                </a:solidFill>
                <a:latin typeface="Roboto" panose="02000000000000000000" pitchFamily="2" charset="0"/>
                <a:ea typeface="Roboto" panose="02000000000000000000" pitchFamily="2" charset="0"/>
                <a:cs typeface="Times New Roman" panose="02020603050405020304" pitchFamily="18" charset="0"/>
              </a:rPr>
              <a:t>tế</a:t>
            </a:r>
            <a:r>
              <a:rPr lang="en-US" dirty="0">
                <a:solidFill>
                  <a:schemeClr val="accent1"/>
                </a:solidFill>
                <a:latin typeface="Roboto" panose="02000000000000000000" pitchFamily="2" charset="0"/>
                <a:ea typeface="Roboto" panose="02000000000000000000" pitchFamily="2" charset="0"/>
                <a:cs typeface="Times New Roman" panose="02020603050405020304" pitchFamily="18" charset="0"/>
              </a:rPr>
              <a:t>.</a:t>
            </a:r>
          </a:p>
          <a:p>
            <a:pPr marL="0" indent="0">
              <a:spcAft>
                <a:spcPts val="1600"/>
              </a:spcAft>
              <a:buNone/>
            </a:pPr>
            <a:endParaRPr lang="vi-VN" dirty="0">
              <a:solidFill>
                <a:srgbClr val="FFFFFF"/>
              </a:solidFill>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469405591"/>
              </p:ext>
            </p:extLst>
          </p:nvPr>
        </p:nvGraphicFramePr>
        <p:xfrm>
          <a:off x="583088" y="1480077"/>
          <a:ext cx="8008880" cy="967232"/>
        </p:xfrm>
        <a:graphic>
          <a:graphicData uri="http://schemas.openxmlformats.org/drawingml/2006/table">
            <a:tbl>
              <a:tblPr firstRow="1" firstCol="1" bandRow="1">
                <a:tableStyleId>{0D6748C5-4725-4C8B-89F2-B91D9700FF85}</a:tableStyleId>
              </a:tblPr>
              <a:tblGrid>
                <a:gridCol w="800888"/>
                <a:gridCol w="800888"/>
                <a:gridCol w="800888"/>
                <a:gridCol w="800888"/>
                <a:gridCol w="800888"/>
                <a:gridCol w="800888"/>
                <a:gridCol w="800888"/>
                <a:gridCol w="800888"/>
                <a:gridCol w="800888"/>
                <a:gridCol w="800888"/>
              </a:tblGrid>
              <a:tr h="0">
                <a:tc>
                  <a:txBody>
                    <a:bodyPr/>
                    <a:lstStyle/>
                    <a:p>
                      <a:pPr algn="just">
                        <a:lnSpc>
                          <a:spcPct val="120000"/>
                        </a:lnSpc>
                        <a:spcAft>
                          <a:spcPts val="0"/>
                        </a:spcAft>
                      </a:pPr>
                      <a:r>
                        <a:rPr lang="en-US" sz="1300" dirty="0" err="1">
                          <a:effectLst/>
                          <a:latin typeface="Arima Madurai Black" panose="00000A00000000000000" pitchFamily="2" charset="0"/>
                          <a:cs typeface="Arima Madurai Black" panose="00000A00000000000000" pitchFamily="2" charset="0"/>
                        </a:rPr>
                        <a:t>Năm</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2010</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2011</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a:effectLst/>
                          <a:latin typeface="Arima Madurai Black" panose="00000A00000000000000" pitchFamily="2" charset="0"/>
                          <a:cs typeface="Arima Madurai Black" panose="00000A00000000000000" pitchFamily="2" charset="0"/>
                        </a:rPr>
                        <a:t>2012</a:t>
                      </a:r>
                      <a:endParaRPr lang="en-US" sz="140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a:effectLst/>
                          <a:latin typeface="Arima Madurai Black" panose="00000A00000000000000" pitchFamily="2" charset="0"/>
                          <a:cs typeface="Arima Madurai Black" panose="00000A00000000000000" pitchFamily="2" charset="0"/>
                        </a:rPr>
                        <a:t>2013</a:t>
                      </a:r>
                      <a:endParaRPr lang="en-US" sz="140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a:effectLst/>
                          <a:latin typeface="Arima Madurai Black" panose="00000A00000000000000" pitchFamily="2" charset="0"/>
                          <a:cs typeface="Arima Madurai Black" panose="00000A00000000000000" pitchFamily="2" charset="0"/>
                        </a:rPr>
                        <a:t>2014</a:t>
                      </a:r>
                      <a:endParaRPr lang="en-US" sz="140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a:effectLst/>
                          <a:latin typeface="Arima Madurai Black" panose="00000A00000000000000" pitchFamily="2" charset="0"/>
                          <a:cs typeface="Arima Madurai Black" panose="00000A00000000000000" pitchFamily="2" charset="0"/>
                        </a:rPr>
                        <a:t>2015</a:t>
                      </a:r>
                      <a:endParaRPr lang="en-US" sz="140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a:effectLst/>
                          <a:latin typeface="Arima Madurai Black" panose="00000A00000000000000" pitchFamily="2" charset="0"/>
                          <a:cs typeface="Arima Madurai Black" panose="00000A00000000000000" pitchFamily="2" charset="0"/>
                        </a:rPr>
                        <a:t>2016</a:t>
                      </a:r>
                      <a:endParaRPr lang="en-US" sz="140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a:effectLst/>
                          <a:latin typeface="Arima Madurai Black" panose="00000A00000000000000" pitchFamily="2" charset="0"/>
                          <a:cs typeface="Arima Madurai Black" panose="00000A00000000000000" pitchFamily="2" charset="0"/>
                        </a:rPr>
                        <a:t>2017</a:t>
                      </a:r>
                      <a:endParaRPr lang="en-US" sz="140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a:effectLst/>
                          <a:latin typeface="Arima Madurai Black" panose="00000A00000000000000" pitchFamily="2" charset="0"/>
                          <a:cs typeface="Arima Madurai Black" panose="00000A00000000000000" pitchFamily="2" charset="0"/>
                        </a:rPr>
                        <a:t>2018</a:t>
                      </a:r>
                      <a:endParaRPr lang="en-US" sz="140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r>
              <a:tr h="0">
                <a:tc>
                  <a:txBody>
                    <a:bodyPr/>
                    <a:lstStyle/>
                    <a:p>
                      <a:pPr algn="just">
                        <a:lnSpc>
                          <a:spcPct val="120000"/>
                        </a:lnSpc>
                        <a:spcAft>
                          <a:spcPts val="0"/>
                        </a:spcAft>
                      </a:pPr>
                      <a:r>
                        <a:rPr lang="en-US" sz="1300" dirty="0" err="1">
                          <a:effectLst/>
                          <a:latin typeface="Arima Madurai Black" panose="00000A00000000000000" pitchFamily="2" charset="0"/>
                          <a:cs typeface="Arima Madurai Black" panose="00000A00000000000000" pitchFamily="2" charset="0"/>
                        </a:rPr>
                        <a:t>Nợ</a:t>
                      </a:r>
                      <a:r>
                        <a:rPr lang="en-US" sz="1300" dirty="0">
                          <a:effectLst/>
                          <a:latin typeface="Arima Madurai Black" panose="00000A00000000000000" pitchFamily="2" charset="0"/>
                          <a:cs typeface="Arima Madurai Black" panose="00000A00000000000000" pitchFamily="2" charset="0"/>
                        </a:rPr>
                        <a:t> </a:t>
                      </a:r>
                      <a:r>
                        <a:rPr lang="en-US" sz="1300" dirty="0" err="1">
                          <a:effectLst/>
                          <a:latin typeface="Arima Madurai Black" panose="00000A00000000000000" pitchFamily="2" charset="0"/>
                          <a:cs typeface="Arima Madurai Black" panose="00000A00000000000000" pitchFamily="2" charset="0"/>
                        </a:rPr>
                        <a:t>nước</a:t>
                      </a:r>
                      <a:r>
                        <a:rPr lang="en-US" sz="1300" dirty="0">
                          <a:effectLst/>
                          <a:latin typeface="Arima Madurai Black" panose="00000A00000000000000" pitchFamily="2" charset="0"/>
                          <a:cs typeface="Arima Madurai Black" panose="00000A00000000000000" pitchFamily="2" charset="0"/>
                        </a:rPr>
                        <a:t> </a:t>
                      </a:r>
                      <a:r>
                        <a:rPr lang="en-US" sz="1300" dirty="0" err="1">
                          <a:effectLst/>
                          <a:latin typeface="Arima Madurai Black" panose="00000A00000000000000" pitchFamily="2" charset="0"/>
                          <a:cs typeface="Arima Madurai Black" panose="00000A00000000000000" pitchFamily="2" charset="0"/>
                        </a:rPr>
                        <a:t>ngoài</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44.93</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53.92</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61.61</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65.47</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72.44</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77.82</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85.66</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104.0</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c>
                  <a:txBody>
                    <a:bodyPr/>
                    <a:lstStyle/>
                    <a:p>
                      <a:pPr algn="just">
                        <a:lnSpc>
                          <a:spcPct val="120000"/>
                        </a:lnSpc>
                        <a:spcAft>
                          <a:spcPts val="0"/>
                        </a:spcAft>
                      </a:pPr>
                      <a:r>
                        <a:rPr lang="en-US" sz="1300" dirty="0">
                          <a:effectLst/>
                          <a:latin typeface="Arima Madurai Black" panose="00000A00000000000000" pitchFamily="2" charset="0"/>
                          <a:cs typeface="Arima Madurai Black" panose="00000A00000000000000" pitchFamily="2" charset="0"/>
                        </a:rPr>
                        <a:t>108.0</a:t>
                      </a:r>
                      <a:endParaRPr lang="en-US" sz="1400" dirty="0">
                        <a:effectLst/>
                        <a:latin typeface="Arima Madurai Black" panose="00000A00000000000000" pitchFamily="2" charset="0"/>
                        <a:ea typeface="Calibri" panose="020F0502020204030204" pitchFamily="34" charset="0"/>
                        <a:cs typeface="Arima Madurai Black" panose="00000A00000000000000" pitchFamily="2" charset="0"/>
                      </a:endParaRPr>
                    </a:p>
                  </a:txBody>
                  <a:tcPr marL="63500" marR="63500" marT="63500" marB="63500">
                    <a:solidFill>
                      <a:srgbClr val="FFFFFF"/>
                    </a:solidFill>
                  </a:tcPr>
                </a:tc>
              </a:tr>
            </a:tbl>
          </a:graphicData>
        </a:graphic>
      </p:graphicFrame>
      <p:sp>
        <p:nvSpPr>
          <p:cNvPr id="7" name="Hình chữ nhật 4">
            <a:extLst>
              <a:ext uri="{FF2B5EF4-FFF2-40B4-BE49-F238E27FC236}">
                <a16:creationId xmlns="" xmlns:a16="http://schemas.microsoft.com/office/drawing/2014/main" id="{D66F3A80-9607-49D6-BA66-DF1893ACD435}"/>
              </a:ext>
            </a:extLst>
          </p:cNvPr>
          <p:cNvSpPr/>
          <p:nvPr/>
        </p:nvSpPr>
        <p:spPr>
          <a:xfrm>
            <a:off x="1245997" y="740189"/>
            <a:ext cx="6683062" cy="711990"/>
          </a:xfrm>
          <a:prstGeom prst="rect">
            <a:avLst/>
          </a:prstGeom>
        </p:spPr>
        <p:txBody>
          <a:bodyPr wrap="square">
            <a:spAutoFit/>
          </a:bodyPr>
          <a:lstStyle/>
          <a:p>
            <a:pPr algn="ctr">
              <a:lnSpc>
                <a:spcPct val="120000"/>
              </a:lnSpc>
              <a:spcAft>
                <a:spcPts val="800"/>
              </a:spcAft>
            </a:pPr>
            <a:r>
              <a:rPr lang="en-US" b="1" dirty="0" err="1" smtClean="0">
                <a:latin typeface="Arima Madurai Black" panose="00000A00000000000000" pitchFamily="2" charset="0"/>
                <a:ea typeface="Calibri" panose="020F0502020204030204" pitchFamily="34" charset="0"/>
                <a:cs typeface="Arima Madurai Black" panose="00000A00000000000000" pitchFamily="2" charset="0"/>
              </a:rPr>
              <a:t>Bảng</a:t>
            </a:r>
            <a:r>
              <a:rPr lang="en-US" b="1" dirty="0" smtClean="0">
                <a:latin typeface="Arima Madurai Black" panose="00000A00000000000000" pitchFamily="2" charset="0"/>
                <a:ea typeface="Calibri" panose="020F0502020204030204" pitchFamily="34" charset="0"/>
                <a:cs typeface="Arima Madurai Black" panose="00000A00000000000000" pitchFamily="2" charset="0"/>
              </a:rPr>
              <a:t> 2.2: </a:t>
            </a:r>
            <a:r>
              <a:rPr lang="en-US" b="1" dirty="0" err="1" smtClean="0">
                <a:latin typeface="Arima Madurai Black" panose="00000A00000000000000" pitchFamily="2" charset="0"/>
                <a:ea typeface="Calibri" panose="020F0502020204030204" pitchFamily="34" charset="0"/>
                <a:cs typeface="Arima Madurai Black" panose="00000A00000000000000" pitchFamily="2" charset="0"/>
              </a:rPr>
              <a:t>Tổng</a:t>
            </a:r>
            <a:r>
              <a:rPr lang="en-US" b="1" dirty="0" smtClean="0">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latin typeface="Arima Madurai Black" panose="00000A00000000000000" pitchFamily="2" charset="0"/>
                <a:ea typeface="Calibri" panose="020F0502020204030204" pitchFamily="34" charset="0"/>
                <a:cs typeface="Arima Madurai Black" panose="00000A00000000000000" pitchFamily="2" charset="0"/>
              </a:rPr>
              <a:t>vay</a:t>
            </a:r>
            <a:r>
              <a:rPr lang="en-US" b="1" dirty="0">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latin typeface="Arima Madurai Black" panose="00000A00000000000000" pitchFamily="2" charset="0"/>
                <a:ea typeface="Calibri" panose="020F0502020204030204" pitchFamily="34" charset="0"/>
                <a:cs typeface="Arima Madurai Black" panose="00000A00000000000000" pitchFamily="2" charset="0"/>
              </a:rPr>
              <a:t>nợ</a:t>
            </a:r>
            <a:r>
              <a:rPr lang="en-US" b="1" dirty="0">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latin typeface="Arima Madurai Black" panose="00000A00000000000000" pitchFamily="2" charset="0"/>
                <a:ea typeface="Calibri" panose="020F0502020204030204" pitchFamily="34" charset="0"/>
                <a:cs typeface="Arima Madurai Black" panose="00000A00000000000000" pitchFamily="2" charset="0"/>
              </a:rPr>
              <a:t>nước</a:t>
            </a:r>
            <a:r>
              <a:rPr lang="en-US" b="1" dirty="0">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latin typeface="Arima Madurai Black" panose="00000A00000000000000" pitchFamily="2" charset="0"/>
                <a:ea typeface="Calibri" panose="020F0502020204030204" pitchFamily="34" charset="0"/>
                <a:cs typeface="Arima Madurai Black" panose="00000A00000000000000" pitchFamily="2" charset="0"/>
              </a:rPr>
              <a:t>ngoài</a:t>
            </a:r>
            <a:r>
              <a:rPr lang="en-US" b="1" dirty="0">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latin typeface="Arima Madurai Black" panose="00000A00000000000000" pitchFamily="2" charset="0"/>
                <a:ea typeface="Calibri" panose="020F0502020204030204" pitchFamily="34" charset="0"/>
                <a:cs typeface="Arima Madurai Black" panose="00000A00000000000000" pitchFamily="2" charset="0"/>
              </a:rPr>
              <a:t>Việt</a:t>
            </a:r>
            <a:r>
              <a:rPr lang="en-US" b="1" dirty="0">
                <a:latin typeface="Arima Madurai Black" panose="00000A00000000000000" pitchFamily="2" charset="0"/>
                <a:ea typeface="Calibri" panose="020F0502020204030204" pitchFamily="34" charset="0"/>
                <a:cs typeface="Arima Madurai Black" panose="00000A00000000000000" pitchFamily="2" charset="0"/>
              </a:rPr>
              <a:t> Nam </a:t>
            </a:r>
            <a:r>
              <a:rPr lang="en-US" b="1" dirty="0" err="1">
                <a:latin typeface="Arima Madurai Black" panose="00000A00000000000000" pitchFamily="2" charset="0"/>
                <a:ea typeface="Calibri" panose="020F0502020204030204" pitchFamily="34" charset="0"/>
                <a:cs typeface="Arima Madurai Black" panose="00000A00000000000000" pitchFamily="2" charset="0"/>
              </a:rPr>
              <a:t>giai</a:t>
            </a:r>
            <a:r>
              <a:rPr lang="en-US" b="1" dirty="0">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latin typeface="Arima Madurai Black" panose="00000A00000000000000" pitchFamily="2" charset="0"/>
                <a:ea typeface="Calibri" panose="020F0502020204030204" pitchFamily="34" charset="0"/>
                <a:cs typeface="Arima Madurai Black" panose="00000A00000000000000" pitchFamily="2" charset="0"/>
              </a:rPr>
              <a:t>đoạn</a:t>
            </a:r>
            <a:r>
              <a:rPr lang="en-US" b="1" dirty="0">
                <a:latin typeface="Arima Madurai Black" panose="00000A00000000000000" pitchFamily="2" charset="0"/>
                <a:ea typeface="Calibri" panose="020F0502020204030204" pitchFamily="34" charset="0"/>
                <a:cs typeface="Arima Madurai Black" panose="00000A00000000000000" pitchFamily="2" charset="0"/>
              </a:rPr>
              <a:t> 2010 – 2018</a:t>
            </a:r>
            <a:endParaRPr lang="vi-VN" dirty="0">
              <a:latin typeface="Arima Madurai Black" panose="00000A00000000000000" pitchFamily="2" charset="0"/>
              <a:ea typeface="Calibri" panose="020F0502020204030204" pitchFamily="34" charset="0"/>
              <a:cs typeface="Arima Madurai Black" panose="00000A00000000000000" pitchFamily="2" charset="0"/>
            </a:endParaRPr>
          </a:p>
          <a:p>
            <a:pPr algn="r">
              <a:lnSpc>
                <a:spcPct val="120000"/>
              </a:lnSpc>
              <a:spcAft>
                <a:spcPts val="800"/>
              </a:spcAft>
            </a:pPr>
            <a:r>
              <a:rPr lang="en-US" dirty="0" err="1">
                <a:latin typeface="Arima Madurai Black" panose="00000A00000000000000" pitchFamily="2" charset="0"/>
                <a:ea typeface="Calibri" panose="020F0502020204030204" pitchFamily="34" charset="0"/>
                <a:cs typeface="Arima Madurai Black" panose="00000A00000000000000" pitchFamily="2" charset="0"/>
              </a:rPr>
              <a:t>Đơn</a:t>
            </a:r>
            <a:r>
              <a:rPr lang="en-US" dirty="0">
                <a:latin typeface="Arima Madurai Black" panose="00000A00000000000000" pitchFamily="2" charset="0"/>
                <a:ea typeface="Calibri" panose="020F0502020204030204" pitchFamily="34" charset="0"/>
                <a:cs typeface="Arima Madurai Black" panose="00000A00000000000000" pitchFamily="2" charset="0"/>
              </a:rPr>
              <a:t> </a:t>
            </a:r>
            <a:r>
              <a:rPr lang="en-US" dirty="0" err="1">
                <a:latin typeface="Arima Madurai Black" panose="00000A00000000000000" pitchFamily="2" charset="0"/>
                <a:ea typeface="Calibri" panose="020F0502020204030204" pitchFamily="34" charset="0"/>
                <a:cs typeface="Arima Madurai Black" panose="00000A00000000000000" pitchFamily="2" charset="0"/>
              </a:rPr>
              <a:t>vị</a:t>
            </a:r>
            <a:r>
              <a:rPr lang="en-US" dirty="0">
                <a:latin typeface="Arima Madurai Black" panose="00000A00000000000000" pitchFamily="2" charset="0"/>
                <a:ea typeface="Calibri" panose="020F0502020204030204" pitchFamily="34" charset="0"/>
                <a:cs typeface="Arima Madurai Black" panose="00000A00000000000000" pitchFamily="2" charset="0"/>
              </a:rPr>
              <a:t>: </a:t>
            </a:r>
            <a:r>
              <a:rPr lang="en-US" dirty="0" err="1">
                <a:latin typeface="Arima Madurai Black" panose="00000A00000000000000" pitchFamily="2" charset="0"/>
                <a:ea typeface="Calibri" panose="020F0502020204030204" pitchFamily="34" charset="0"/>
                <a:cs typeface="Arima Madurai Black" panose="00000A00000000000000" pitchFamily="2" charset="0"/>
              </a:rPr>
              <a:t>tỷ</a:t>
            </a:r>
            <a:r>
              <a:rPr lang="en-US" dirty="0">
                <a:latin typeface="Arima Madurai Black" panose="00000A00000000000000" pitchFamily="2" charset="0"/>
                <a:ea typeface="Calibri" panose="020F0502020204030204" pitchFamily="34" charset="0"/>
                <a:cs typeface="Arima Madurai Black" panose="00000A00000000000000" pitchFamily="2" charset="0"/>
              </a:rPr>
              <a:t> USD</a:t>
            </a:r>
            <a:endParaRPr lang="vi-VN" dirty="0">
              <a:latin typeface="Arima Madurai Black" panose="00000A00000000000000" pitchFamily="2" charset="0"/>
              <a:ea typeface="Calibri" panose="020F0502020204030204" pitchFamily="34" charset="0"/>
              <a:cs typeface="Arima Madurai Black" panose="00000A00000000000000" pitchFamily="2" charset="0"/>
            </a:endParaRPr>
          </a:p>
        </p:txBody>
      </p:sp>
      <p:sp>
        <p:nvSpPr>
          <p:cNvPr id="8" name="Google Shape;1170;p52"/>
          <p:cNvSpPr/>
          <p:nvPr/>
        </p:nvSpPr>
        <p:spPr>
          <a:xfrm rot="716899">
            <a:off x="8240716" y="1918182"/>
            <a:ext cx="840159" cy="697749"/>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170;p52"/>
          <p:cNvSpPr/>
          <p:nvPr/>
        </p:nvSpPr>
        <p:spPr>
          <a:xfrm>
            <a:off x="8283744" y="693209"/>
            <a:ext cx="1403068" cy="1329227"/>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 name="Google Shape;1468;p55"/>
          <p:cNvGrpSpPr/>
          <p:nvPr/>
        </p:nvGrpSpPr>
        <p:grpSpPr>
          <a:xfrm>
            <a:off x="1245997" y="978473"/>
            <a:ext cx="744084" cy="493369"/>
            <a:chOff x="714007" y="2129394"/>
            <a:chExt cx="3585374" cy="2698051"/>
          </a:xfrm>
        </p:grpSpPr>
        <p:grpSp>
          <p:nvGrpSpPr>
            <p:cNvPr id="11" name="Google Shape;1469;p55"/>
            <p:cNvGrpSpPr/>
            <p:nvPr/>
          </p:nvGrpSpPr>
          <p:grpSpPr>
            <a:xfrm>
              <a:off x="2489220" y="2771228"/>
              <a:ext cx="592397" cy="667764"/>
              <a:chOff x="2223541" y="3323652"/>
              <a:chExt cx="544682" cy="613979"/>
            </a:xfrm>
          </p:grpSpPr>
          <p:sp>
            <p:nvSpPr>
              <p:cNvPr id="313" name="Google Shape;1470;p55"/>
              <p:cNvSpPr/>
              <p:nvPr/>
            </p:nvSpPr>
            <p:spPr>
              <a:xfrm flipH="1">
                <a:off x="2223541" y="3715710"/>
                <a:ext cx="544682" cy="208319"/>
              </a:xfrm>
              <a:custGeom>
                <a:avLst/>
                <a:gdLst/>
                <a:ahLst/>
                <a:cxnLst/>
                <a:rect l="l" t="t" r="r" b="b"/>
                <a:pathLst>
                  <a:path w="10171" h="3890" extrusionOk="0">
                    <a:moveTo>
                      <a:pt x="0" y="0"/>
                    </a:moveTo>
                    <a:lnTo>
                      <a:pt x="0" y="3890"/>
                    </a:lnTo>
                    <a:lnTo>
                      <a:pt x="10171" y="3890"/>
                    </a:lnTo>
                    <a:lnTo>
                      <a:pt x="1017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1471;p55"/>
              <p:cNvSpPr/>
              <p:nvPr/>
            </p:nvSpPr>
            <p:spPr>
              <a:xfrm flipH="1">
                <a:off x="2223541" y="3715710"/>
                <a:ext cx="544682" cy="208319"/>
              </a:xfrm>
              <a:custGeom>
                <a:avLst/>
                <a:gdLst/>
                <a:ahLst/>
                <a:cxnLst/>
                <a:rect l="l" t="t" r="r" b="b"/>
                <a:pathLst>
                  <a:path w="10171" h="3890" extrusionOk="0">
                    <a:moveTo>
                      <a:pt x="0" y="0"/>
                    </a:moveTo>
                    <a:lnTo>
                      <a:pt x="132" y="53"/>
                    </a:lnTo>
                    <a:lnTo>
                      <a:pt x="132" y="0"/>
                    </a:lnTo>
                    <a:close/>
                    <a:moveTo>
                      <a:pt x="230" y="0"/>
                    </a:moveTo>
                    <a:lnTo>
                      <a:pt x="230" y="92"/>
                    </a:lnTo>
                    <a:lnTo>
                      <a:pt x="374" y="145"/>
                    </a:lnTo>
                    <a:lnTo>
                      <a:pt x="374" y="0"/>
                    </a:lnTo>
                    <a:close/>
                    <a:moveTo>
                      <a:pt x="477" y="0"/>
                    </a:moveTo>
                    <a:lnTo>
                      <a:pt x="477" y="184"/>
                    </a:lnTo>
                    <a:lnTo>
                      <a:pt x="622" y="240"/>
                    </a:lnTo>
                    <a:lnTo>
                      <a:pt x="622" y="0"/>
                    </a:lnTo>
                    <a:close/>
                    <a:moveTo>
                      <a:pt x="724" y="0"/>
                    </a:moveTo>
                    <a:lnTo>
                      <a:pt x="724" y="279"/>
                    </a:lnTo>
                    <a:lnTo>
                      <a:pt x="864" y="332"/>
                    </a:lnTo>
                    <a:lnTo>
                      <a:pt x="864" y="0"/>
                    </a:lnTo>
                    <a:close/>
                    <a:moveTo>
                      <a:pt x="967" y="0"/>
                    </a:moveTo>
                    <a:lnTo>
                      <a:pt x="967" y="370"/>
                    </a:lnTo>
                    <a:lnTo>
                      <a:pt x="1112" y="427"/>
                    </a:lnTo>
                    <a:lnTo>
                      <a:pt x="1112" y="0"/>
                    </a:lnTo>
                    <a:close/>
                    <a:moveTo>
                      <a:pt x="1214" y="0"/>
                    </a:moveTo>
                    <a:lnTo>
                      <a:pt x="1214" y="466"/>
                    </a:lnTo>
                    <a:lnTo>
                      <a:pt x="1354" y="518"/>
                    </a:lnTo>
                    <a:lnTo>
                      <a:pt x="1354" y="0"/>
                    </a:lnTo>
                    <a:close/>
                    <a:moveTo>
                      <a:pt x="1457" y="0"/>
                    </a:moveTo>
                    <a:lnTo>
                      <a:pt x="1457" y="557"/>
                    </a:lnTo>
                    <a:lnTo>
                      <a:pt x="1602" y="614"/>
                    </a:lnTo>
                    <a:lnTo>
                      <a:pt x="1602" y="0"/>
                    </a:lnTo>
                    <a:close/>
                    <a:moveTo>
                      <a:pt x="1704" y="0"/>
                    </a:moveTo>
                    <a:lnTo>
                      <a:pt x="1704" y="653"/>
                    </a:lnTo>
                    <a:lnTo>
                      <a:pt x="1845" y="709"/>
                    </a:lnTo>
                    <a:lnTo>
                      <a:pt x="1845" y="0"/>
                    </a:lnTo>
                    <a:close/>
                    <a:moveTo>
                      <a:pt x="1947" y="0"/>
                    </a:moveTo>
                    <a:lnTo>
                      <a:pt x="1947" y="748"/>
                    </a:lnTo>
                    <a:lnTo>
                      <a:pt x="2092" y="801"/>
                    </a:lnTo>
                    <a:lnTo>
                      <a:pt x="2092" y="0"/>
                    </a:lnTo>
                    <a:close/>
                    <a:moveTo>
                      <a:pt x="2194" y="0"/>
                    </a:moveTo>
                    <a:lnTo>
                      <a:pt x="2194" y="840"/>
                    </a:lnTo>
                    <a:lnTo>
                      <a:pt x="2335" y="896"/>
                    </a:lnTo>
                    <a:lnTo>
                      <a:pt x="2335" y="0"/>
                    </a:lnTo>
                    <a:close/>
                    <a:moveTo>
                      <a:pt x="2438" y="0"/>
                    </a:moveTo>
                    <a:lnTo>
                      <a:pt x="2438" y="935"/>
                    </a:lnTo>
                    <a:lnTo>
                      <a:pt x="2582" y="988"/>
                    </a:lnTo>
                    <a:lnTo>
                      <a:pt x="2582" y="0"/>
                    </a:lnTo>
                    <a:close/>
                    <a:moveTo>
                      <a:pt x="2684" y="0"/>
                    </a:moveTo>
                    <a:lnTo>
                      <a:pt x="2684" y="1026"/>
                    </a:lnTo>
                    <a:lnTo>
                      <a:pt x="2829" y="1083"/>
                    </a:lnTo>
                    <a:lnTo>
                      <a:pt x="2829" y="0"/>
                    </a:lnTo>
                    <a:close/>
                    <a:moveTo>
                      <a:pt x="2928" y="0"/>
                    </a:moveTo>
                    <a:lnTo>
                      <a:pt x="2928" y="1122"/>
                    </a:lnTo>
                    <a:lnTo>
                      <a:pt x="3073" y="1174"/>
                    </a:lnTo>
                    <a:lnTo>
                      <a:pt x="3073" y="0"/>
                    </a:lnTo>
                    <a:close/>
                    <a:moveTo>
                      <a:pt x="3174" y="0"/>
                    </a:moveTo>
                    <a:lnTo>
                      <a:pt x="3174" y="1213"/>
                    </a:lnTo>
                    <a:lnTo>
                      <a:pt x="3319" y="1270"/>
                    </a:lnTo>
                    <a:lnTo>
                      <a:pt x="3319" y="0"/>
                    </a:lnTo>
                    <a:close/>
                    <a:moveTo>
                      <a:pt x="3421" y="0"/>
                    </a:moveTo>
                    <a:lnTo>
                      <a:pt x="3421" y="1309"/>
                    </a:lnTo>
                    <a:lnTo>
                      <a:pt x="3563" y="1365"/>
                    </a:lnTo>
                    <a:lnTo>
                      <a:pt x="3563" y="0"/>
                    </a:lnTo>
                    <a:close/>
                    <a:moveTo>
                      <a:pt x="3665" y="0"/>
                    </a:moveTo>
                    <a:lnTo>
                      <a:pt x="3665" y="1403"/>
                    </a:lnTo>
                    <a:lnTo>
                      <a:pt x="3809" y="1457"/>
                    </a:lnTo>
                    <a:lnTo>
                      <a:pt x="3809" y="0"/>
                    </a:lnTo>
                    <a:close/>
                    <a:moveTo>
                      <a:pt x="3911" y="0"/>
                    </a:moveTo>
                    <a:lnTo>
                      <a:pt x="3911" y="1496"/>
                    </a:lnTo>
                    <a:lnTo>
                      <a:pt x="4053" y="1552"/>
                    </a:lnTo>
                    <a:lnTo>
                      <a:pt x="4053" y="0"/>
                    </a:lnTo>
                    <a:close/>
                    <a:moveTo>
                      <a:pt x="4155" y="0"/>
                    </a:moveTo>
                    <a:lnTo>
                      <a:pt x="4155" y="1590"/>
                    </a:lnTo>
                    <a:lnTo>
                      <a:pt x="4300" y="1644"/>
                    </a:lnTo>
                    <a:lnTo>
                      <a:pt x="4300" y="0"/>
                    </a:lnTo>
                    <a:close/>
                    <a:moveTo>
                      <a:pt x="4401" y="0"/>
                    </a:moveTo>
                    <a:lnTo>
                      <a:pt x="4401" y="1682"/>
                    </a:lnTo>
                    <a:lnTo>
                      <a:pt x="4543" y="1739"/>
                    </a:lnTo>
                    <a:lnTo>
                      <a:pt x="4543" y="0"/>
                    </a:lnTo>
                    <a:close/>
                    <a:moveTo>
                      <a:pt x="4645" y="0"/>
                    </a:moveTo>
                    <a:lnTo>
                      <a:pt x="4645" y="1778"/>
                    </a:lnTo>
                    <a:lnTo>
                      <a:pt x="4790" y="1830"/>
                    </a:lnTo>
                    <a:lnTo>
                      <a:pt x="4790" y="0"/>
                    </a:lnTo>
                    <a:close/>
                    <a:moveTo>
                      <a:pt x="4892" y="0"/>
                    </a:moveTo>
                    <a:lnTo>
                      <a:pt x="4892" y="1869"/>
                    </a:lnTo>
                    <a:lnTo>
                      <a:pt x="5033" y="1926"/>
                    </a:lnTo>
                    <a:lnTo>
                      <a:pt x="5033" y="0"/>
                    </a:lnTo>
                    <a:close/>
                    <a:moveTo>
                      <a:pt x="5135" y="0"/>
                    </a:moveTo>
                    <a:lnTo>
                      <a:pt x="5135" y="1965"/>
                    </a:lnTo>
                    <a:lnTo>
                      <a:pt x="5280" y="2020"/>
                    </a:lnTo>
                    <a:lnTo>
                      <a:pt x="5280" y="0"/>
                    </a:lnTo>
                    <a:close/>
                    <a:moveTo>
                      <a:pt x="5382" y="0"/>
                    </a:moveTo>
                    <a:lnTo>
                      <a:pt x="5382" y="2059"/>
                    </a:lnTo>
                    <a:lnTo>
                      <a:pt x="5523" y="2113"/>
                    </a:lnTo>
                    <a:lnTo>
                      <a:pt x="5523" y="0"/>
                    </a:lnTo>
                    <a:close/>
                    <a:moveTo>
                      <a:pt x="5625" y="0"/>
                    </a:moveTo>
                    <a:lnTo>
                      <a:pt x="5625" y="2152"/>
                    </a:lnTo>
                    <a:lnTo>
                      <a:pt x="5770" y="2207"/>
                    </a:lnTo>
                    <a:lnTo>
                      <a:pt x="5770" y="0"/>
                    </a:lnTo>
                    <a:close/>
                    <a:moveTo>
                      <a:pt x="5872" y="0"/>
                    </a:moveTo>
                    <a:lnTo>
                      <a:pt x="5872" y="2246"/>
                    </a:lnTo>
                    <a:lnTo>
                      <a:pt x="6017" y="2300"/>
                    </a:lnTo>
                    <a:lnTo>
                      <a:pt x="6017" y="0"/>
                    </a:lnTo>
                    <a:close/>
                    <a:moveTo>
                      <a:pt x="6115" y="0"/>
                    </a:moveTo>
                    <a:lnTo>
                      <a:pt x="6115" y="2338"/>
                    </a:lnTo>
                    <a:lnTo>
                      <a:pt x="6260" y="2394"/>
                    </a:lnTo>
                    <a:lnTo>
                      <a:pt x="6260" y="0"/>
                    </a:lnTo>
                    <a:close/>
                    <a:moveTo>
                      <a:pt x="6362" y="0"/>
                    </a:moveTo>
                    <a:lnTo>
                      <a:pt x="6362" y="2433"/>
                    </a:lnTo>
                    <a:lnTo>
                      <a:pt x="6507" y="2486"/>
                    </a:lnTo>
                    <a:lnTo>
                      <a:pt x="6507" y="0"/>
                    </a:lnTo>
                    <a:close/>
                    <a:moveTo>
                      <a:pt x="6609" y="0"/>
                    </a:moveTo>
                    <a:lnTo>
                      <a:pt x="6609" y="2525"/>
                    </a:lnTo>
                    <a:lnTo>
                      <a:pt x="6750" y="2582"/>
                    </a:lnTo>
                    <a:lnTo>
                      <a:pt x="6750" y="0"/>
                    </a:lnTo>
                    <a:close/>
                    <a:moveTo>
                      <a:pt x="6852" y="0"/>
                    </a:moveTo>
                    <a:lnTo>
                      <a:pt x="6852" y="2620"/>
                    </a:lnTo>
                    <a:lnTo>
                      <a:pt x="6997" y="2676"/>
                    </a:lnTo>
                    <a:lnTo>
                      <a:pt x="6997" y="0"/>
                    </a:lnTo>
                    <a:close/>
                    <a:moveTo>
                      <a:pt x="7099" y="0"/>
                    </a:moveTo>
                    <a:lnTo>
                      <a:pt x="7099" y="2715"/>
                    </a:lnTo>
                    <a:lnTo>
                      <a:pt x="7241" y="2769"/>
                    </a:lnTo>
                    <a:lnTo>
                      <a:pt x="7241" y="0"/>
                    </a:lnTo>
                    <a:close/>
                    <a:moveTo>
                      <a:pt x="7342" y="0"/>
                    </a:moveTo>
                    <a:lnTo>
                      <a:pt x="7342" y="2807"/>
                    </a:lnTo>
                    <a:lnTo>
                      <a:pt x="7487" y="2863"/>
                    </a:lnTo>
                    <a:lnTo>
                      <a:pt x="7487" y="0"/>
                    </a:lnTo>
                    <a:close/>
                    <a:moveTo>
                      <a:pt x="7589" y="0"/>
                    </a:moveTo>
                    <a:lnTo>
                      <a:pt x="7589" y="2902"/>
                    </a:lnTo>
                    <a:lnTo>
                      <a:pt x="7731" y="2956"/>
                    </a:lnTo>
                    <a:lnTo>
                      <a:pt x="7731" y="0"/>
                    </a:lnTo>
                    <a:close/>
                    <a:moveTo>
                      <a:pt x="7833" y="0"/>
                    </a:moveTo>
                    <a:lnTo>
                      <a:pt x="7833" y="2994"/>
                    </a:lnTo>
                    <a:lnTo>
                      <a:pt x="7977" y="3050"/>
                    </a:lnTo>
                    <a:lnTo>
                      <a:pt x="7977" y="0"/>
                    </a:lnTo>
                    <a:close/>
                    <a:moveTo>
                      <a:pt x="8079" y="0"/>
                    </a:moveTo>
                    <a:lnTo>
                      <a:pt x="8079" y="3089"/>
                    </a:lnTo>
                    <a:lnTo>
                      <a:pt x="8221" y="3142"/>
                    </a:lnTo>
                    <a:lnTo>
                      <a:pt x="8221" y="0"/>
                    </a:lnTo>
                    <a:close/>
                    <a:moveTo>
                      <a:pt x="8323" y="0"/>
                    </a:moveTo>
                    <a:lnTo>
                      <a:pt x="8323" y="3181"/>
                    </a:lnTo>
                    <a:lnTo>
                      <a:pt x="8468" y="3237"/>
                    </a:lnTo>
                    <a:lnTo>
                      <a:pt x="8468" y="0"/>
                    </a:lnTo>
                    <a:close/>
                    <a:moveTo>
                      <a:pt x="8569" y="0"/>
                    </a:moveTo>
                    <a:lnTo>
                      <a:pt x="8569" y="3276"/>
                    </a:lnTo>
                    <a:lnTo>
                      <a:pt x="8711" y="3332"/>
                    </a:lnTo>
                    <a:lnTo>
                      <a:pt x="8711" y="0"/>
                    </a:lnTo>
                    <a:close/>
                    <a:moveTo>
                      <a:pt x="8813" y="0"/>
                    </a:moveTo>
                    <a:lnTo>
                      <a:pt x="8813" y="3371"/>
                    </a:lnTo>
                    <a:lnTo>
                      <a:pt x="8958" y="3424"/>
                    </a:lnTo>
                    <a:lnTo>
                      <a:pt x="8958" y="0"/>
                    </a:lnTo>
                    <a:close/>
                    <a:moveTo>
                      <a:pt x="9060" y="0"/>
                    </a:moveTo>
                    <a:lnTo>
                      <a:pt x="9060" y="3463"/>
                    </a:lnTo>
                    <a:lnTo>
                      <a:pt x="9204" y="3519"/>
                    </a:lnTo>
                    <a:lnTo>
                      <a:pt x="9204" y="0"/>
                    </a:lnTo>
                    <a:close/>
                    <a:moveTo>
                      <a:pt x="9303" y="0"/>
                    </a:moveTo>
                    <a:lnTo>
                      <a:pt x="9303" y="3558"/>
                    </a:lnTo>
                    <a:lnTo>
                      <a:pt x="9448" y="3611"/>
                    </a:lnTo>
                    <a:lnTo>
                      <a:pt x="9448" y="0"/>
                    </a:lnTo>
                    <a:close/>
                    <a:moveTo>
                      <a:pt x="9550" y="0"/>
                    </a:moveTo>
                    <a:lnTo>
                      <a:pt x="9550" y="3650"/>
                    </a:lnTo>
                    <a:lnTo>
                      <a:pt x="9695" y="3706"/>
                    </a:lnTo>
                    <a:lnTo>
                      <a:pt x="9695" y="0"/>
                    </a:lnTo>
                    <a:close/>
                    <a:moveTo>
                      <a:pt x="9796" y="0"/>
                    </a:moveTo>
                    <a:lnTo>
                      <a:pt x="9796" y="3745"/>
                    </a:lnTo>
                    <a:lnTo>
                      <a:pt x="9938" y="3798"/>
                    </a:lnTo>
                    <a:lnTo>
                      <a:pt x="9938" y="0"/>
                    </a:lnTo>
                    <a:close/>
                    <a:moveTo>
                      <a:pt x="10040" y="0"/>
                    </a:moveTo>
                    <a:lnTo>
                      <a:pt x="10040" y="3837"/>
                    </a:lnTo>
                    <a:lnTo>
                      <a:pt x="10171" y="3890"/>
                    </a:lnTo>
                    <a:lnTo>
                      <a:pt x="101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1472;p55"/>
              <p:cNvSpPr/>
              <p:nvPr/>
            </p:nvSpPr>
            <p:spPr>
              <a:xfrm flipH="1">
                <a:off x="2755906" y="3718495"/>
                <a:ext cx="5302" cy="205534"/>
              </a:xfrm>
              <a:custGeom>
                <a:avLst/>
                <a:gdLst/>
                <a:ahLst/>
                <a:cxnLst/>
                <a:rect l="l" t="t" r="r" b="b"/>
                <a:pathLst>
                  <a:path w="99" h="3838" extrusionOk="0">
                    <a:moveTo>
                      <a:pt x="1" y="1"/>
                    </a:moveTo>
                    <a:lnTo>
                      <a:pt x="1" y="3838"/>
                    </a:lnTo>
                    <a:lnTo>
                      <a:pt x="99" y="3838"/>
                    </a:lnTo>
                    <a:lnTo>
                      <a:pt x="99"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1473;p55"/>
              <p:cNvSpPr/>
              <p:nvPr/>
            </p:nvSpPr>
            <p:spPr>
              <a:xfrm flipH="1">
                <a:off x="2755906" y="3715710"/>
                <a:ext cx="5302" cy="4927"/>
              </a:xfrm>
              <a:custGeom>
                <a:avLst/>
                <a:gdLst/>
                <a:ahLst/>
                <a:cxnLst/>
                <a:rect l="l" t="t" r="r" b="b"/>
                <a:pathLst>
                  <a:path w="99" h="92" extrusionOk="0">
                    <a:moveTo>
                      <a:pt x="1" y="0"/>
                    </a:moveTo>
                    <a:lnTo>
                      <a:pt x="1" y="53"/>
                    </a:lnTo>
                    <a:lnTo>
                      <a:pt x="99" y="92"/>
                    </a:lnTo>
                    <a:lnTo>
                      <a:pt x="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1474;p55"/>
              <p:cNvSpPr/>
              <p:nvPr/>
            </p:nvSpPr>
            <p:spPr>
              <a:xfrm flipH="1">
                <a:off x="2742679" y="3723422"/>
                <a:ext cx="5516" cy="200608"/>
              </a:xfrm>
              <a:custGeom>
                <a:avLst/>
                <a:gdLst/>
                <a:ahLst/>
                <a:cxnLst/>
                <a:rect l="l" t="t" r="r" b="b"/>
                <a:pathLst>
                  <a:path w="103" h="3746" extrusionOk="0">
                    <a:moveTo>
                      <a:pt x="0" y="1"/>
                    </a:moveTo>
                    <a:lnTo>
                      <a:pt x="0" y="3746"/>
                    </a:lnTo>
                    <a:lnTo>
                      <a:pt x="103" y="3746"/>
                    </a:lnTo>
                    <a:lnTo>
                      <a:pt x="103" y="40"/>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1475;p55"/>
              <p:cNvSpPr/>
              <p:nvPr/>
            </p:nvSpPr>
            <p:spPr>
              <a:xfrm flipH="1">
                <a:off x="2742679" y="3715710"/>
                <a:ext cx="5516" cy="9854"/>
              </a:xfrm>
              <a:custGeom>
                <a:avLst/>
                <a:gdLst/>
                <a:ahLst/>
                <a:cxnLst/>
                <a:rect l="l" t="t" r="r" b="b"/>
                <a:pathLst>
                  <a:path w="103" h="184" extrusionOk="0">
                    <a:moveTo>
                      <a:pt x="0" y="0"/>
                    </a:moveTo>
                    <a:lnTo>
                      <a:pt x="0" y="145"/>
                    </a:lnTo>
                    <a:lnTo>
                      <a:pt x="103" y="184"/>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1476;p55"/>
              <p:cNvSpPr/>
              <p:nvPr/>
            </p:nvSpPr>
            <p:spPr>
              <a:xfrm flipH="1">
                <a:off x="2729451" y="3728509"/>
                <a:ext cx="5516" cy="195520"/>
              </a:xfrm>
              <a:custGeom>
                <a:avLst/>
                <a:gdLst/>
                <a:ahLst/>
                <a:cxnLst/>
                <a:rect l="l" t="t" r="r" b="b"/>
                <a:pathLst>
                  <a:path w="103" h="3651" extrusionOk="0">
                    <a:moveTo>
                      <a:pt x="1" y="1"/>
                    </a:moveTo>
                    <a:lnTo>
                      <a:pt x="1" y="3651"/>
                    </a:lnTo>
                    <a:lnTo>
                      <a:pt x="103" y="3651"/>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1477;p55"/>
              <p:cNvSpPr/>
              <p:nvPr/>
            </p:nvSpPr>
            <p:spPr>
              <a:xfrm flipH="1">
                <a:off x="2729451" y="3715710"/>
                <a:ext cx="5516" cy="14941"/>
              </a:xfrm>
              <a:custGeom>
                <a:avLst/>
                <a:gdLst/>
                <a:ahLst/>
                <a:cxnLst/>
                <a:rect l="l" t="t" r="r" b="b"/>
                <a:pathLst>
                  <a:path w="103" h="279" extrusionOk="0">
                    <a:moveTo>
                      <a:pt x="1" y="0"/>
                    </a:moveTo>
                    <a:lnTo>
                      <a:pt x="1" y="240"/>
                    </a:lnTo>
                    <a:lnTo>
                      <a:pt x="103" y="27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1478;p55"/>
              <p:cNvSpPr/>
              <p:nvPr/>
            </p:nvSpPr>
            <p:spPr>
              <a:xfrm flipH="1">
                <a:off x="2716438" y="3733490"/>
                <a:ext cx="5516" cy="190540"/>
              </a:xfrm>
              <a:custGeom>
                <a:avLst/>
                <a:gdLst/>
                <a:ahLst/>
                <a:cxnLst/>
                <a:rect l="l" t="t" r="r" b="b"/>
                <a:pathLst>
                  <a:path w="103" h="3558" extrusionOk="0">
                    <a:moveTo>
                      <a:pt x="0" y="0"/>
                    </a:moveTo>
                    <a:lnTo>
                      <a:pt x="0" y="3558"/>
                    </a:lnTo>
                    <a:lnTo>
                      <a:pt x="103" y="3558"/>
                    </a:lnTo>
                    <a:lnTo>
                      <a:pt x="103" y="38"/>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1479;p55"/>
              <p:cNvSpPr/>
              <p:nvPr/>
            </p:nvSpPr>
            <p:spPr>
              <a:xfrm flipH="1">
                <a:off x="2716438" y="3715710"/>
                <a:ext cx="5516" cy="19868"/>
              </a:xfrm>
              <a:custGeom>
                <a:avLst/>
                <a:gdLst/>
                <a:ahLst/>
                <a:cxnLst/>
                <a:rect l="l" t="t" r="r" b="b"/>
                <a:pathLst>
                  <a:path w="103" h="371" extrusionOk="0">
                    <a:moveTo>
                      <a:pt x="0" y="0"/>
                    </a:moveTo>
                    <a:lnTo>
                      <a:pt x="0" y="332"/>
                    </a:lnTo>
                    <a:lnTo>
                      <a:pt x="103" y="37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1480;p55"/>
              <p:cNvSpPr/>
              <p:nvPr/>
            </p:nvSpPr>
            <p:spPr>
              <a:xfrm flipH="1">
                <a:off x="2703211" y="3738524"/>
                <a:ext cx="5516" cy="185506"/>
              </a:xfrm>
              <a:custGeom>
                <a:avLst/>
                <a:gdLst/>
                <a:ahLst/>
                <a:cxnLst/>
                <a:rect l="l" t="t" r="r" b="b"/>
                <a:pathLst>
                  <a:path w="103" h="3464" extrusionOk="0">
                    <a:moveTo>
                      <a:pt x="1" y="1"/>
                    </a:moveTo>
                    <a:lnTo>
                      <a:pt x="1" y="3464"/>
                    </a:lnTo>
                    <a:lnTo>
                      <a:pt x="103" y="3464"/>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1481;p55"/>
              <p:cNvSpPr/>
              <p:nvPr/>
            </p:nvSpPr>
            <p:spPr>
              <a:xfrm flipH="1">
                <a:off x="2703211" y="3715710"/>
                <a:ext cx="5516" cy="24955"/>
              </a:xfrm>
              <a:custGeom>
                <a:avLst/>
                <a:gdLst/>
                <a:ahLst/>
                <a:cxnLst/>
                <a:rect l="l" t="t" r="r" b="b"/>
                <a:pathLst>
                  <a:path w="103" h="466" extrusionOk="0">
                    <a:moveTo>
                      <a:pt x="1" y="0"/>
                    </a:moveTo>
                    <a:lnTo>
                      <a:pt x="1" y="427"/>
                    </a:lnTo>
                    <a:lnTo>
                      <a:pt x="103" y="466"/>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1482;p55"/>
              <p:cNvSpPr/>
              <p:nvPr/>
            </p:nvSpPr>
            <p:spPr>
              <a:xfrm flipH="1">
                <a:off x="2690197" y="3743451"/>
                <a:ext cx="5516" cy="180579"/>
              </a:xfrm>
              <a:custGeom>
                <a:avLst/>
                <a:gdLst/>
                <a:ahLst/>
                <a:cxnLst/>
                <a:rect l="l" t="t" r="r" b="b"/>
                <a:pathLst>
                  <a:path w="103" h="3372" extrusionOk="0">
                    <a:moveTo>
                      <a:pt x="0" y="0"/>
                    </a:moveTo>
                    <a:lnTo>
                      <a:pt x="0" y="3372"/>
                    </a:lnTo>
                    <a:lnTo>
                      <a:pt x="103" y="3372"/>
                    </a:lnTo>
                    <a:lnTo>
                      <a:pt x="103" y="39"/>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1483;p55"/>
              <p:cNvSpPr/>
              <p:nvPr/>
            </p:nvSpPr>
            <p:spPr>
              <a:xfrm flipH="1">
                <a:off x="2690197" y="3715710"/>
                <a:ext cx="5516" cy="29882"/>
              </a:xfrm>
              <a:custGeom>
                <a:avLst/>
                <a:gdLst/>
                <a:ahLst/>
                <a:cxnLst/>
                <a:rect l="l" t="t" r="r" b="b"/>
                <a:pathLst>
                  <a:path w="103" h="558" extrusionOk="0">
                    <a:moveTo>
                      <a:pt x="0" y="0"/>
                    </a:moveTo>
                    <a:lnTo>
                      <a:pt x="0" y="518"/>
                    </a:lnTo>
                    <a:lnTo>
                      <a:pt x="103" y="557"/>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1484;p55"/>
              <p:cNvSpPr/>
              <p:nvPr/>
            </p:nvSpPr>
            <p:spPr>
              <a:xfrm flipH="1">
                <a:off x="2676916" y="3748538"/>
                <a:ext cx="5569" cy="175492"/>
              </a:xfrm>
              <a:custGeom>
                <a:avLst/>
                <a:gdLst/>
                <a:ahLst/>
                <a:cxnLst/>
                <a:rect l="l" t="t" r="r" b="b"/>
                <a:pathLst>
                  <a:path w="104" h="3277" extrusionOk="0">
                    <a:moveTo>
                      <a:pt x="1" y="1"/>
                    </a:moveTo>
                    <a:lnTo>
                      <a:pt x="1" y="3277"/>
                    </a:lnTo>
                    <a:lnTo>
                      <a:pt x="103" y="3277"/>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1485;p55"/>
              <p:cNvSpPr/>
              <p:nvPr/>
            </p:nvSpPr>
            <p:spPr>
              <a:xfrm flipH="1">
                <a:off x="2676916" y="3715710"/>
                <a:ext cx="5569" cy="34970"/>
              </a:xfrm>
              <a:custGeom>
                <a:avLst/>
                <a:gdLst/>
                <a:ahLst/>
                <a:cxnLst/>
                <a:rect l="l" t="t" r="r" b="b"/>
                <a:pathLst>
                  <a:path w="104" h="653" extrusionOk="0">
                    <a:moveTo>
                      <a:pt x="1" y="0"/>
                    </a:moveTo>
                    <a:lnTo>
                      <a:pt x="1" y="614"/>
                    </a:lnTo>
                    <a:lnTo>
                      <a:pt x="103" y="653"/>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1486;p55"/>
              <p:cNvSpPr/>
              <p:nvPr/>
            </p:nvSpPr>
            <p:spPr>
              <a:xfrm flipH="1">
                <a:off x="2663957" y="3753625"/>
                <a:ext cx="5462" cy="170404"/>
              </a:xfrm>
              <a:custGeom>
                <a:avLst/>
                <a:gdLst/>
                <a:ahLst/>
                <a:cxnLst/>
                <a:rect l="l" t="t" r="r" b="b"/>
                <a:pathLst>
                  <a:path w="102" h="3182" extrusionOk="0">
                    <a:moveTo>
                      <a:pt x="0" y="1"/>
                    </a:moveTo>
                    <a:lnTo>
                      <a:pt x="0" y="3182"/>
                    </a:lnTo>
                    <a:lnTo>
                      <a:pt x="102" y="3182"/>
                    </a:lnTo>
                    <a:lnTo>
                      <a:pt x="102" y="40"/>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1487;p55"/>
              <p:cNvSpPr/>
              <p:nvPr/>
            </p:nvSpPr>
            <p:spPr>
              <a:xfrm flipH="1">
                <a:off x="2663957" y="3715710"/>
                <a:ext cx="5462" cy="40057"/>
              </a:xfrm>
              <a:custGeom>
                <a:avLst/>
                <a:gdLst/>
                <a:ahLst/>
                <a:cxnLst/>
                <a:rect l="l" t="t" r="r" b="b"/>
                <a:pathLst>
                  <a:path w="102" h="748" extrusionOk="0">
                    <a:moveTo>
                      <a:pt x="0" y="0"/>
                    </a:moveTo>
                    <a:lnTo>
                      <a:pt x="0" y="709"/>
                    </a:lnTo>
                    <a:lnTo>
                      <a:pt x="102" y="748"/>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1488;p55"/>
              <p:cNvSpPr/>
              <p:nvPr/>
            </p:nvSpPr>
            <p:spPr>
              <a:xfrm flipH="1">
                <a:off x="2650676" y="3758552"/>
                <a:ext cx="5569" cy="165477"/>
              </a:xfrm>
              <a:custGeom>
                <a:avLst/>
                <a:gdLst/>
                <a:ahLst/>
                <a:cxnLst/>
                <a:rect l="l" t="t" r="r" b="b"/>
                <a:pathLst>
                  <a:path w="104" h="3090" extrusionOk="0">
                    <a:moveTo>
                      <a:pt x="1" y="1"/>
                    </a:moveTo>
                    <a:lnTo>
                      <a:pt x="1" y="3090"/>
                    </a:lnTo>
                    <a:lnTo>
                      <a:pt x="103" y="3090"/>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1489;p55"/>
              <p:cNvSpPr/>
              <p:nvPr/>
            </p:nvSpPr>
            <p:spPr>
              <a:xfrm flipH="1">
                <a:off x="2650676" y="3715710"/>
                <a:ext cx="5569" cy="44984"/>
              </a:xfrm>
              <a:custGeom>
                <a:avLst/>
                <a:gdLst/>
                <a:ahLst/>
                <a:cxnLst/>
                <a:rect l="l" t="t" r="r" b="b"/>
                <a:pathLst>
                  <a:path w="104" h="840" extrusionOk="0">
                    <a:moveTo>
                      <a:pt x="1" y="0"/>
                    </a:moveTo>
                    <a:lnTo>
                      <a:pt x="1" y="801"/>
                    </a:lnTo>
                    <a:lnTo>
                      <a:pt x="103" y="84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1490;p55"/>
              <p:cNvSpPr/>
              <p:nvPr/>
            </p:nvSpPr>
            <p:spPr>
              <a:xfrm flipH="1">
                <a:off x="2637662" y="3763640"/>
                <a:ext cx="5516" cy="160390"/>
              </a:xfrm>
              <a:custGeom>
                <a:avLst/>
                <a:gdLst/>
                <a:ahLst/>
                <a:cxnLst/>
                <a:rect l="l" t="t" r="r" b="b"/>
                <a:pathLst>
                  <a:path w="103" h="2995" extrusionOk="0">
                    <a:moveTo>
                      <a:pt x="0" y="1"/>
                    </a:moveTo>
                    <a:lnTo>
                      <a:pt x="0" y="2995"/>
                    </a:lnTo>
                    <a:lnTo>
                      <a:pt x="103" y="2995"/>
                    </a:lnTo>
                    <a:lnTo>
                      <a:pt x="103" y="40"/>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1491;p55"/>
              <p:cNvSpPr/>
              <p:nvPr/>
            </p:nvSpPr>
            <p:spPr>
              <a:xfrm flipH="1">
                <a:off x="2637662" y="3715710"/>
                <a:ext cx="5516" cy="50072"/>
              </a:xfrm>
              <a:custGeom>
                <a:avLst/>
                <a:gdLst/>
                <a:ahLst/>
                <a:cxnLst/>
                <a:rect l="l" t="t" r="r" b="b"/>
                <a:pathLst>
                  <a:path w="103" h="935" extrusionOk="0">
                    <a:moveTo>
                      <a:pt x="0" y="0"/>
                    </a:moveTo>
                    <a:lnTo>
                      <a:pt x="0" y="896"/>
                    </a:lnTo>
                    <a:lnTo>
                      <a:pt x="103" y="935"/>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1492;p55"/>
              <p:cNvSpPr/>
              <p:nvPr/>
            </p:nvSpPr>
            <p:spPr>
              <a:xfrm flipH="1">
                <a:off x="2624435" y="3768567"/>
                <a:ext cx="5569" cy="155463"/>
              </a:xfrm>
              <a:custGeom>
                <a:avLst/>
                <a:gdLst/>
                <a:ahLst/>
                <a:cxnLst/>
                <a:rect l="l" t="t" r="r" b="b"/>
                <a:pathLst>
                  <a:path w="104" h="2903" extrusionOk="0">
                    <a:moveTo>
                      <a:pt x="1" y="1"/>
                    </a:moveTo>
                    <a:lnTo>
                      <a:pt x="1" y="2903"/>
                    </a:lnTo>
                    <a:lnTo>
                      <a:pt x="103" y="2903"/>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1493;p55"/>
              <p:cNvSpPr/>
              <p:nvPr/>
            </p:nvSpPr>
            <p:spPr>
              <a:xfrm flipH="1">
                <a:off x="2624435" y="3715710"/>
                <a:ext cx="5569" cy="54945"/>
              </a:xfrm>
              <a:custGeom>
                <a:avLst/>
                <a:gdLst/>
                <a:ahLst/>
                <a:cxnLst/>
                <a:rect l="l" t="t" r="r" b="b"/>
                <a:pathLst>
                  <a:path w="104" h="1026" extrusionOk="0">
                    <a:moveTo>
                      <a:pt x="1" y="0"/>
                    </a:moveTo>
                    <a:lnTo>
                      <a:pt x="1" y="988"/>
                    </a:lnTo>
                    <a:lnTo>
                      <a:pt x="103" y="1026"/>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1494;p55"/>
              <p:cNvSpPr/>
              <p:nvPr/>
            </p:nvSpPr>
            <p:spPr>
              <a:xfrm flipH="1">
                <a:off x="2611422" y="3773654"/>
                <a:ext cx="5355" cy="150375"/>
              </a:xfrm>
              <a:custGeom>
                <a:avLst/>
                <a:gdLst/>
                <a:ahLst/>
                <a:cxnLst/>
                <a:rect l="l" t="t" r="r" b="b"/>
                <a:pathLst>
                  <a:path w="100" h="2808" extrusionOk="0">
                    <a:moveTo>
                      <a:pt x="1" y="1"/>
                    </a:moveTo>
                    <a:lnTo>
                      <a:pt x="1" y="2808"/>
                    </a:lnTo>
                    <a:lnTo>
                      <a:pt x="100" y="2808"/>
                    </a:lnTo>
                    <a:lnTo>
                      <a:pt x="100"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1495;p55"/>
              <p:cNvSpPr/>
              <p:nvPr/>
            </p:nvSpPr>
            <p:spPr>
              <a:xfrm flipH="1">
                <a:off x="2611422" y="3715710"/>
                <a:ext cx="5355" cy="60086"/>
              </a:xfrm>
              <a:custGeom>
                <a:avLst/>
                <a:gdLst/>
                <a:ahLst/>
                <a:cxnLst/>
                <a:rect l="l" t="t" r="r" b="b"/>
                <a:pathLst>
                  <a:path w="100" h="1122" extrusionOk="0">
                    <a:moveTo>
                      <a:pt x="1" y="0"/>
                    </a:moveTo>
                    <a:lnTo>
                      <a:pt x="1" y="1083"/>
                    </a:lnTo>
                    <a:lnTo>
                      <a:pt x="100" y="1122"/>
                    </a:lnTo>
                    <a:lnTo>
                      <a:pt x="10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1496;p55"/>
              <p:cNvSpPr/>
              <p:nvPr/>
            </p:nvSpPr>
            <p:spPr>
              <a:xfrm flipH="1">
                <a:off x="2598194" y="3778581"/>
                <a:ext cx="5516" cy="145449"/>
              </a:xfrm>
              <a:custGeom>
                <a:avLst/>
                <a:gdLst/>
                <a:ahLst/>
                <a:cxnLst/>
                <a:rect l="l" t="t" r="r" b="b"/>
                <a:pathLst>
                  <a:path w="103" h="2716" extrusionOk="0">
                    <a:moveTo>
                      <a:pt x="1" y="0"/>
                    </a:moveTo>
                    <a:lnTo>
                      <a:pt x="1" y="2716"/>
                    </a:lnTo>
                    <a:lnTo>
                      <a:pt x="102" y="2716"/>
                    </a:lnTo>
                    <a:lnTo>
                      <a:pt x="102"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1497;p55"/>
              <p:cNvSpPr/>
              <p:nvPr/>
            </p:nvSpPr>
            <p:spPr>
              <a:xfrm flipH="1">
                <a:off x="2598194" y="3715710"/>
                <a:ext cx="5516" cy="65013"/>
              </a:xfrm>
              <a:custGeom>
                <a:avLst/>
                <a:gdLst/>
                <a:ahLst/>
                <a:cxnLst/>
                <a:rect l="l" t="t" r="r" b="b"/>
                <a:pathLst>
                  <a:path w="103" h="1214" extrusionOk="0">
                    <a:moveTo>
                      <a:pt x="1" y="0"/>
                    </a:moveTo>
                    <a:lnTo>
                      <a:pt x="1" y="1174"/>
                    </a:lnTo>
                    <a:lnTo>
                      <a:pt x="102" y="1213"/>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1498;p55"/>
              <p:cNvSpPr/>
              <p:nvPr/>
            </p:nvSpPr>
            <p:spPr>
              <a:xfrm flipH="1">
                <a:off x="2584967" y="3783668"/>
                <a:ext cx="5569" cy="140361"/>
              </a:xfrm>
              <a:custGeom>
                <a:avLst/>
                <a:gdLst/>
                <a:ahLst/>
                <a:cxnLst/>
                <a:rect l="l" t="t" r="r" b="b"/>
                <a:pathLst>
                  <a:path w="104" h="2621" extrusionOk="0">
                    <a:moveTo>
                      <a:pt x="1" y="1"/>
                    </a:moveTo>
                    <a:lnTo>
                      <a:pt x="1" y="2621"/>
                    </a:lnTo>
                    <a:lnTo>
                      <a:pt x="103" y="2621"/>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1499;p55"/>
              <p:cNvSpPr/>
              <p:nvPr/>
            </p:nvSpPr>
            <p:spPr>
              <a:xfrm flipH="1">
                <a:off x="2584967" y="3715710"/>
                <a:ext cx="5569" cy="70100"/>
              </a:xfrm>
              <a:custGeom>
                <a:avLst/>
                <a:gdLst/>
                <a:ahLst/>
                <a:cxnLst/>
                <a:rect l="l" t="t" r="r" b="b"/>
                <a:pathLst>
                  <a:path w="104" h="1309" extrusionOk="0">
                    <a:moveTo>
                      <a:pt x="1" y="0"/>
                    </a:moveTo>
                    <a:lnTo>
                      <a:pt x="1" y="1270"/>
                    </a:lnTo>
                    <a:lnTo>
                      <a:pt x="103" y="130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1500;p55"/>
              <p:cNvSpPr/>
              <p:nvPr/>
            </p:nvSpPr>
            <p:spPr>
              <a:xfrm flipH="1">
                <a:off x="2571953" y="3788756"/>
                <a:ext cx="5516" cy="135274"/>
              </a:xfrm>
              <a:custGeom>
                <a:avLst/>
                <a:gdLst/>
                <a:ahLst/>
                <a:cxnLst/>
                <a:rect l="l" t="t" r="r" b="b"/>
                <a:pathLst>
                  <a:path w="103" h="2526" extrusionOk="0">
                    <a:moveTo>
                      <a:pt x="1" y="1"/>
                    </a:moveTo>
                    <a:lnTo>
                      <a:pt x="1" y="2526"/>
                    </a:lnTo>
                    <a:lnTo>
                      <a:pt x="103" y="2526"/>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1501;p55"/>
              <p:cNvSpPr/>
              <p:nvPr/>
            </p:nvSpPr>
            <p:spPr>
              <a:xfrm flipH="1">
                <a:off x="2571953" y="3715710"/>
                <a:ext cx="5516" cy="75188"/>
              </a:xfrm>
              <a:custGeom>
                <a:avLst/>
                <a:gdLst/>
                <a:ahLst/>
                <a:cxnLst/>
                <a:rect l="l" t="t" r="r" b="b"/>
                <a:pathLst>
                  <a:path w="103" h="1404" extrusionOk="0">
                    <a:moveTo>
                      <a:pt x="1" y="0"/>
                    </a:moveTo>
                    <a:lnTo>
                      <a:pt x="1" y="1365"/>
                    </a:lnTo>
                    <a:lnTo>
                      <a:pt x="103" y="1403"/>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1502;p55"/>
              <p:cNvSpPr/>
              <p:nvPr/>
            </p:nvSpPr>
            <p:spPr>
              <a:xfrm flipH="1">
                <a:off x="2558726" y="3793683"/>
                <a:ext cx="5569" cy="130347"/>
              </a:xfrm>
              <a:custGeom>
                <a:avLst/>
                <a:gdLst/>
                <a:ahLst/>
                <a:cxnLst/>
                <a:rect l="l" t="t" r="r" b="b"/>
                <a:pathLst>
                  <a:path w="104" h="2434" extrusionOk="0">
                    <a:moveTo>
                      <a:pt x="1" y="1"/>
                    </a:moveTo>
                    <a:lnTo>
                      <a:pt x="1" y="2434"/>
                    </a:lnTo>
                    <a:lnTo>
                      <a:pt x="103" y="2434"/>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1503;p55"/>
              <p:cNvSpPr/>
              <p:nvPr/>
            </p:nvSpPr>
            <p:spPr>
              <a:xfrm flipH="1">
                <a:off x="2558726" y="3715710"/>
                <a:ext cx="5569" cy="80115"/>
              </a:xfrm>
              <a:custGeom>
                <a:avLst/>
                <a:gdLst/>
                <a:ahLst/>
                <a:cxnLst/>
                <a:rect l="l" t="t" r="r" b="b"/>
                <a:pathLst>
                  <a:path w="104" h="1496" extrusionOk="0">
                    <a:moveTo>
                      <a:pt x="1" y="0"/>
                    </a:moveTo>
                    <a:lnTo>
                      <a:pt x="1" y="1457"/>
                    </a:lnTo>
                    <a:lnTo>
                      <a:pt x="103" y="1496"/>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1504;p55"/>
              <p:cNvSpPr/>
              <p:nvPr/>
            </p:nvSpPr>
            <p:spPr>
              <a:xfrm flipH="1">
                <a:off x="2545713" y="3798770"/>
                <a:ext cx="5516" cy="125259"/>
              </a:xfrm>
              <a:custGeom>
                <a:avLst/>
                <a:gdLst/>
                <a:ahLst/>
                <a:cxnLst/>
                <a:rect l="l" t="t" r="r" b="b"/>
                <a:pathLst>
                  <a:path w="103" h="2339" extrusionOk="0">
                    <a:moveTo>
                      <a:pt x="1" y="1"/>
                    </a:moveTo>
                    <a:lnTo>
                      <a:pt x="1" y="2339"/>
                    </a:lnTo>
                    <a:lnTo>
                      <a:pt x="103" y="2339"/>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1505;p55"/>
              <p:cNvSpPr/>
              <p:nvPr/>
            </p:nvSpPr>
            <p:spPr>
              <a:xfrm flipH="1">
                <a:off x="2545713" y="3715710"/>
                <a:ext cx="5516" cy="85202"/>
              </a:xfrm>
              <a:custGeom>
                <a:avLst/>
                <a:gdLst/>
                <a:ahLst/>
                <a:cxnLst/>
                <a:rect l="l" t="t" r="r" b="b"/>
                <a:pathLst>
                  <a:path w="103" h="1591" extrusionOk="0">
                    <a:moveTo>
                      <a:pt x="1" y="0"/>
                    </a:moveTo>
                    <a:lnTo>
                      <a:pt x="1" y="1552"/>
                    </a:lnTo>
                    <a:lnTo>
                      <a:pt x="103" y="159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1506;p55"/>
              <p:cNvSpPr/>
              <p:nvPr/>
            </p:nvSpPr>
            <p:spPr>
              <a:xfrm flipH="1">
                <a:off x="2532485" y="3803697"/>
                <a:ext cx="5516" cy="120332"/>
              </a:xfrm>
              <a:custGeom>
                <a:avLst/>
                <a:gdLst/>
                <a:ahLst/>
                <a:cxnLst/>
                <a:rect l="l" t="t" r="r" b="b"/>
                <a:pathLst>
                  <a:path w="103" h="2247" extrusionOk="0">
                    <a:moveTo>
                      <a:pt x="1" y="1"/>
                    </a:moveTo>
                    <a:lnTo>
                      <a:pt x="1" y="2247"/>
                    </a:lnTo>
                    <a:lnTo>
                      <a:pt x="102" y="2247"/>
                    </a:lnTo>
                    <a:lnTo>
                      <a:pt x="102"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1507;p55"/>
              <p:cNvSpPr/>
              <p:nvPr/>
            </p:nvSpPr>
            <p:spPr>
              <a:xfrm flipH="1">
                <a:off x="2532485" y="3715710"/>
                <a:ext cx="5516" cy="90075"/>
              </a:xfrm>
              <a:custGeom>
                <a:avLst/>
                <a:gdLst/>
                <a:ahLst/>
                <a:cxnLst/>
                <a:rect l="l" t="t" r="r" b="b"/>
                <a:pathLst>
                  <a:path w="103" h="1682" extrusionOk="0">
                    <a:moveTo>
                      <a:pt x="1" y="0"/>
                    </a:moveTo>
                    <a:lnTo>
                      <a:pt x="1" y="1644"/>
                    </a:lnTo>
                    <a:lnTo>
                      <a:pt x="102" y="1682"/>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1508;p55"/>
              <p:cNvSpPr/>
              <p:nvPr/>
            </p:nvSpPr>
            <p:spPr>
              <a:xfrm flipH="1">
                <a:off x="2519472" y="3808785"/>
                <a:ext cx="5516" cy="115245"/>
              </a:xfrm>
              <a:custGeom>
                <a:avLst/>
                <a:gdLst/>
                <a:ahLst/>
                <a:cxnLst/>
                <a:rect l="l" t="t" r="r" b="b"/>
                <a:pathLst>
                  <a:path w="103" h="2152" extrusionOk="0">
                    <a:moveTo>
                      <a:pt x="1" y="1"/>
                    </a:moveTo>
                    <a:lnTo>
                      <a:pt x="1" y="2152"/>
                    </a:lnTo>
                    <a:lnTo>
                      <a:pt x="103" y="2152"/>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1509;p55"/>
              <p:cNvSpPr/>
              <p:nvPr/>
            </p:nvSpPr>
            <p:spPr>
              <a:xfrm flipH="1">
                <a:off x="2519472" y="3715710"/>
                <a:ext cx="5516" cy="95216"/>
              </a:xfrm>
              <a:custGeom>
                <a:avLst/>
                <a:gdLst/>
                <a:ahLst/>
                <a:cxnLst/>
                <a:rect l="l" t="t" r="r" b="b"/>
                <a:pathLst>
                  <a:path w="103" h="1778" extrusionOk="0">
                    <a:moveTo>
                      <a:pt x="1" y="0"/>
                    </a:moveTo>
                    <a:lnTo>
                      <a:pt x="1" y="1739"/>
                    </a:lnTo>
                    <a:lnTo>
                      <a:pt x="103" y="1778"/>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1510;p55"/>
              <p:cNvSpPr/>
              <p:nvPr/>
            </p:nvSpPr>
            <p:spPr>
              <a:xfrm flipH="1">
                <a:off x="2506191" y="3813658"/>
                <a:ext cx="5569" cy="110372"/>
              </a:xfrm>
              <a:custGeom>
                <a:avLst/>
                <a:gdLst/>
                <a:ahLst/>
                <a:cxnLst/>
                <a:rect l="l" t="t" r="r" b="b"/>
                <a:pathLst>
                  <a:path w="104" h="2061" extrusionOk="0">
                    <a:moveTo>
                      <a:pt x="1" y="1"/>
                    </a:moveTo>
                    <a:lnTo>
                      <a:pt x="1" y="2061"/>
                    </a:lnTo>
                    <a:lnTo>
                      <a:pt x="103" y="2061"/>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1511;p55"/>
              <p:cNvSpPr/>
              <p:nvPr/>
            </p:nvSpPr>
            <p:spPr>
              <a:xfrm flipH="1">
                <a:off x="2506191" y="3715710"/>
                <a:ext cx="5569" cy="100090"/>
              </a:xfrm>
              <a:custGeom>
                <a:avLst/>
                <a:gdLst/>
                <a:ahLst/>
                <a:cxnLst/>
                <a:rect l="l" t="t" r="r" b="b"/>
                <a:pathLst>
                  <a:path w="104" h="1869" extrusionOk="0">
                    <a:moveTo>
                      <a:pt x="1" y="0"/>
                    </a:moveTo>
                    <a:lnTo>
                      <a:pt x="1" y="1830"/>
                    </a:lnTo>
                    <a:lnTo>
                      <a:pt x="103" y="186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1512;p55"/>
              <p:cNvSpPr/>
              <p:nvPr/>
            </p:nvSpPr>
            <p:spPr>
              <a:xfrm flipH="1">
                <a:off x="2493231" y="3818799"/>
                <a:ext cx="5516" cy="105231"/>
              </a:xfrm>
              <a:custGeom>
                <a:avLst/>
                <a:gdLst/>
                <a:ahLst/>
                <a:cxnLst/>
                <a:rect l="l" t="t" r="r" b="b"/>
                <a:pathLst>
                  <a:path w="103" h="1965" extrusionOk="0">
                    <a:moveTo>
                      <a:pt x="1" y="1"/>
                    </a:moveTo>
                    <a:lnTo>
                      <a:pt x="1" y="1965"/>
                    </a:lnTo>
                    <a:lnTo>
                      <a:pt x="103" y="1965"/>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1513;p55"/>
              <p:cNvSpPr/>
              <p:nvPr/>
            </p:nvSpPr>
            <p:spPr>
              <a:xfrm flipH="1">
                <a:off x="2493231" y="3715710"/>
                <a:ext cx="5516" cy="105231"/>
              </a:xfrm>
              <a:custGeom>
                <a:avLst/>
                <a:gdLst/>
                <a:ahLst/>
                <a:cxnLst/>
                <a:rect l="l" t="t" r="r" b="b"/>
                <a:pathLst>
                  <a:path w="103" h="1965" extrusionOk="0">
                    <a:moveTo>
                      <a:pt x="1" y="0"/>
                    </a:moveTo>
                    <a:lnTo>
                      <a:pt x="1" y="1926"/>
                    </a:lnTo>
                    <a:lnTo>
                      <a:pt x="103" y="1965"/>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1514;p55"/>
              <p:cNvSpPr/>
              <p:nvPr/>
            </p:nvSpPr>
            <p:spPr>
              <a:xfrm flipH="1">
                <a:off x="2479950" y="3823886"/>
                <a:ext cx="5569" cy="100143"/>
              </a:xfrm>
              <a:custGeom>
                <a:avLst/>
                <a:gdLst/>
                <a:ahLst/>
                <a:cxnLst/>
                <a:rect l="l" t="t" r="r" b="b"/>
                <a:pathLst>
                  <a:path w="104" h="1870" extrusionOk="0">
                    <a:moveTo>
                      <a:pt x="1" y="0"/>
                    </a:moveTo>
                    <a:lnTo>
                      <a:pt x="1" y="1870"/>
                    </a:lnTo>
                    <a:lnTo>
                      <a:pt x="103" y="1870"/>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1515;p55"/>
              <p:cNvSpPr/>
              <p:nvPr/>
            </p:nvSpPr>
            <p:spPr>
              <a:xfrm flipH="1">
                <a:off x="2479950" y="3715710"/>
                <a:ext cx="5569" cy="110318"/>
              </a:xfrm>
              <a:custGeom>
                <a:avLst/>
                <a:gdLst/>
                <a:ahLst/>
                <a:cxnLst/>
                <a:rect l="l" t="t" r="r" b="b"/>
                <a:pathLst>
                  <a:path w="104" h="2060" extrusionOk="0">
                    <a:moveTo>
                      <a:pt x="1" y="0"/>
                    </a:moveTo>
                    <a:lnTo>
                      <a:pt x="1" y="2020"/>
                    </a:lnTo>
                    <a:lnTo>
                      <a:pt x="103" y="205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1516;p55"/>
              <p:cNvSpPr/>
              <p:nvPr/>
            </p:nvSpPr>
            <p:spPr>
              <a:xfrm flipH="1">
                <a:off x="2466990" y="3828813"/>
                <a:ext cx="5516" cy="95216"/>
              </a:xfrm>
              <a:custGeom>
                <a:avLst/>
                <a:gdLst/>
                <a:ahLst/>
                <a:cxnLst/>
                <a:rect l="l" t="t" r="r" b="b"/>
                <a:pathLst>
                  <a:path w="103" h="1778" extrusionOk="0">
                    <a:moveTo>
                      <a:pt x="1" y="1"/>
                    </a:moveTo>
                    <a:lnTo>
                      <a:pt x="1" y="1778"/>
                    </a:lnTo>
                    <a:lnTo>
                      <a:pt x="103" y="1778"/>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1517;p55"/>
              <p:cNvSpPr/>
              <p:nvPr/>
            </p:nvSpPr>
            <p:spPr>
              <a:xfrm flipH="1">
                <a:off x="2466990" y="3715710"/>
                <a:ext cx="5516" cy="115245"/>
              </a:xfrm>
              <a:custGeom>
                <a:avLst/>
                <a:gdLst/>
                <a:ahLst/>
                <a:cxnLst/>
                <a:rect l="l" t="t" r="r" b="b"/>
                <a:pathLst>
                  <a:path w="103" h="2152" extrusionOk="0">
                    <a:moveTo>
                      <a:pt x="1" y="0"/>
                    </a:moveTo>
                    <a:lnTo>
                      <a:pt x="1" y="2113"/>
                    </a:lnTo>
                    <a:lnTo>
                      <a:pt x="103" y="2152"/>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1518;p55"/>
              <p:cNvSpPr/>
              <p:nvPr/>
            </p:nvSpPr>
            <p:spPr>
              <a:xfrm flipH="1">
                <a:off x="2453709" y="3833901"/>
                <a:ext cx="5569" cy="90129"/>
              </a:xfrm>
              <a:custGeom>
                <a:avLst/>
                <a:gdLst/>
                <a:ahLst/>
                <a:cxnLst/>
                <a:rect l="l" t="t" r="r" b="b"/>
                <a:pathLst>
                  <a:path w="104" h="1683" extrusionOk="0">
                    <a:moveTo>
                      <a:pt x="1" y="0"/>
                    </a:moveTo>
                    <a:lnTo>
                      <a:pt x="1" y="1683"/>
                    </a:lnTo>
                    <a:lnTo>
                      <a:pt x="103" y="1683"/>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1519;p55"/>
              <p:cNvSpPr/>
              <p:nvPr/>
            </p:nvSpPr>
            <p:spPr>
              <a:xfrm flipH="1">
                <a:off x="2453709" y="3715710"/>
                <a:ext cx="5569" cy="120332"/>
              </a:xfrm>
              <a:custGeom>
                <a:avLst/>
                <a:gdLst/>
                <a:ahLst/>
                <a:cxnLst/>
                <a:rect l="l" t="t" r="r" b="b"/>
                <a:pathLst>
                  <a:path w="104" h="2247" extrusionOk="0">
                    <a:moveTo>
                      <a:pt x="1" y="0"/>
                    </a:moveTo>
                    <a:lnTo>
                      <a:pt x="1" y="2207"/>
                    </a:lnTo>
                    <a:lnTo>
                      <a:pt x="103" y="2246"/>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1520;p55"/>
              <p:cNvSpPr/>
              <p:nvPr/>
            </p:nvSpPr>
            <p:spPr>
              <a:xfrm flipH="1">
                <a:off x="2440750" y="3838828"/>
                <a:ext cx="5302" cy="85202"/>
              </a:xfrm>
              <a:custGeom>
                <a:avLst/>
                <a:gdLst/>
                <a:ahLst/>
                <a:cxnLst/>
                <a:rect l="l" t="t" r="r" b="b"/>
                <a:pathLst>
                  <a:path w="99" h="1591" extrusionOk="0">
                    <a:moveTo>
                      <a:pt x="1" y="1"/>
                    </a:moveTo>
                    <a:lnTo>
                      <a:pt x="1" y="1591"/>
                    </a:lnTo>
                    <a:lnTo>
                      <a:pt x="99" y="1591"/>
                    </a:lnTo>
                    <a:lnTo>
                      <a:pt x="99"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1521;p55"/>
              <p:cNvSpPr/>
              <p:nvPr/>
            </p:nvSpPr>
            <p:spPr>
              <a:xfrm flipH="1">
                <a:off x="2440750" y="3715710"/>
                <a:ext cx="5302" cy="125206"/>
              </a:xfrm>
              <a:custGeom>
                <a:avLst/>
                <a:gdLst/>
                <a:ahLst/>
                <a:cxnLst/>
                <a:rect l="l" t="t" r="r" b="b"/>
                <a:pathLst>
                  <a:path w="99" h="2338" extrusionOk="0">
                    <a:moveTo>
                      <a:pt x="1" y="0"/>
                    </a:moveTo>
                    <a:lnTo>
                      <a:pt x="1" y="2300"/>
                    </a:lnTo>
                    <a:lnTo>
                      <a:pt x="99" y="2338"/>
                    </a:lnTo>
                    <a:lnTo>
                      <a:pt x="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1522;p55"/>
              <p:cNvSpPr/>
              <p:nvPr/>
            </p:nvSpPr>
            <p:spPr>
              <a:xfrm flipH="1">
                <a:off x="2427469" y="3843915"/>
                <a:ext cx="5569" cy="80115"/>
              </a:xfrm>
              <a:custGeom>
                <a:avLst/>
                <a:gdLst/>
                <a:ahLst/>
                <a:cxnLst/>
                <a:rect l="l" t="t" r="r" b="b"/>
                <a:pathLst>
                  <a:path w="104" h="1496" extrusionOk="0">
                    <a:moveTo>
                      <a:pt x="1" y="0"/>
                    </a:moveTo>
                    <a:lnTo>
                      <a:pt x="1" y="1496"/>
                    </a:lnTo>
                    <a:lnTo>
                      <a:pt x="103" y="1496"/>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1523;p55"/>
              <p:cNvSpPr/>
              <p:nvPr/>
            </p:nvSpPr>
            <p:spPr>
              <a:xfrm flipH="1">
                <a:off x="2427469" y="3715710"/>
                <a:ext cx="5569" cy="130347"/>
              </a:xfrm>
              <a:custGeom>
                <a:avLst/>
                <a:gdLst/>
                <a:ahLst/>
                <a:cxnLst/>
                <a:rect l="l" t="t" r="r" b="b"/>
                <a:pathLst>
                  <a:path w="104" h="2434" extrusionOk="0">
                    <a:moveTo>
                      <a:pt x="1" y="0"/>
                    </a:moveTo>
                    <a:lnTo>
                      <a:pt x="1" y="2394"/>
                    </a:lnTo>
                    <a:lnTo>
                      <a:pt x="103" y="2433"/>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1524;p55"/>
              <p:cNvSpPr/>
              <p:nvPr/>
            </p:nvSpPr>
            <p:spPr>
              <a:xfrm flipH="1">
                <a:off x="2414241" y="3848788"/>
                <a:ext cx="5569" cy="75241"/>
              </a:xfrm>
              <a:custGeom>
                <a:avLst/>
                <a:gdLst/>
                <a:ahLst/>
                <a:cxnLst/>
                <a:rect l="l" t="t" r="r" b="b"/>
                <a:pathLst>
                  <a:path w="104" h="1405" extrusionOk="0">
                    <a:moveTo>
                      <a:pt x="1" y="1"/>
                    </a:moveTo>
                    <a:lnTo>
                      <a:pt x="1" y="1405"/>
                    </a:lnTo>
                    <a:lnTo>
                      <a:pt x="103" y="1405"/>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1525;p55"/>
              <p:cNvSpPr/>
              <p:nvPr/>
            </p:nvSpPr>
            <p:spPr>
              <a:xfrm flipH="1">
                <a:off x="2414241" y="3715710"/>
                <a:ext cx="5569" cy="135220"/>
              </a:xfrm>
              <a:custGeom>
                <a:avLst/>
                <a:gdLst/>
                <a:ahLst/>
                <a:cxnLst/>
                <a:rect l="l" t="t" r="r" b="b"/>
                <a:pathLst>
                  <a:path w="104" h="2525" extrusionOk="0">
                    <a:moveTo>
                      <a:pt x="1" y="0"/>
                    </a:moveTo>
                    <a:lnTo>
                      <a:pt x="1" y="2486"/>
                    </a:lnTo>
                    <a:lnTo>
                      <a:pt x="103" y="2525"/>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1526;p55"/>
              <p:cNvSpPr/>
              <p:nvPr/>
            </p:nvSpPr>
            <p:spPr>
              <a:xfrm flipH="1">
                <a:off x="2401228" y="3853929"/>
                <a:ext cx="5569" cy="70100"/>
              </a:xfrm>
              <a:custGeom>
                <a:avLst/>
                <a:gdLst/>
                <a:ahLst/>
                <a:cxnLst/>
                <a:rect l="l" t="t" r="r" b="b"/>
                <a:pathLst>
                  <a:path w="104" h="1309" extrusionOk="0">
                    <a:moveTo>
                      <a:pt x="1" y="1"/>
                    </a:moveTo>
                    <a:lnTo>
                      <a:pt x="1" y="1309"/>
                    </a:lnTo>
                    <a:lnTo>
                      <a:pt x="103" y="1309"/>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1527;p55"/>
              <p:cNvSpPr/>
              <p:nvPr/>
            </p:nvSpPr>
            <p:spPr>
              <a:xfrm flipH="1">
                <a:off x="2401228" y="3715710"/>
                <a:ext cx="5569" cy="140361"/>
              </a:xfrm>
              <a:custGeom>
                <a:avLst/>
                <a:gdLst/>
                <a:ahLst/>
                <a:cxnLst/>
                <a:rect l="l" t="t" r="r" b="b"/>
                <a:pathLst>
                  <a:path w="104" h="2621" extrusionOk="0">
                    <a:moveTo>
                      <a:pt x="1" y="0"/>
                    </a:moveTo>
                    <a:lnTo>
                      <a:pt x="1" y="2582"/>
                    </a:lnTo>
                    <a:lnTo>
                      <a:pt x="103" y="262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1528;p55"/>
              <p:cNvSpPr/>
              <p:nvPr/>
            </p:nvSpPr>
            <p:spPr>
              <a:xfrm flipH="1">
                <a:off x="2388001" y="3859017"/>
                <a:ext cx="5569" cy="65013"/>
              </a:xfrm>
              <a:custGeom>
                <a:avLst/>
                <a:gdLst/>
                <a:ahLst/>
                <a:cxnLst/>
                <a:rect l="l" t="t" r="r" b="b"/>
                <a:pathLst>
                  <a:path w="104" h="1214" extrusionOk="0">
                    <a:moveTo>
                      <a:pt x="1" y="0"/>
                    </a:moveTo>
                    <a:lnTo>
                      <a:pt x="1" y="1214"/>
                    </a:lnTo>
                    <a:lnTo>
                      <a:pt x="103" y="1214"/>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1529;p55"/>
              <p:cNvSpPr/>
              <p:nvPr/>
            </p:nvSpPr>
            <p:spPr>
              <a:xfrm flipH="1">
                <a:off x="2388001" y="3715710"/>
                <a:ext cx="5569" cy="145449"/>
              </a:xfrm>
              <a:custGeom>
                <a:avLst/>
                <a:gdLst/>
                <a:ahLst/>
                <a:cxnLst/>
                <a:rect l="l" t="t" r="r" b="b"/>
                <a:pathLst>
                  <a:path w="104" h="2716" extrusionOk="0">
                    <a:moveTo>
                      <a:pt x="1" y="0"/>
                    </a:moveTo>
                    <a:lnTo>
                      <a:pt x="1" y="2676"/>
                    </a:lnTo>
                    <a:lnTo>
                      <a:pt x="103" y="2715"/>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1530;p55"/>
              <p:cNvSpPr/>
              <p:nvPr/>
            </p:nvSpPr>
            <p:spPr>
              <a:xfrm flipH="1">
                <a:off x="2374987" y="3863944"/>
                <a:ext cx="5516" cy="60086"/>
              </a:xfrm>
              <a:custGeom>
                <a:avLst/>
                <a:gdLst/>
                <a:ahLst/>
                <a:cxnLst/>
                <a:rect l="l" t="t" r="r" b="b"/>
                <a:pathLst>
                  <a:path w="103" h="1122" extrusionOk="0">
                    <a:moveTo>
                      <a:pt x="1" y="1"/>
                    </a:moveTo>
                    <a:lnTo>
                      <a:pt x="1" y="1122"/>
                    </a:lnTo>
                    <a:lnTo>
                      <a:pt x="102" y="1122"/>
                    </a:lnTo>
                    <a:lnTo>
                      <a:pt x="102"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1531;p55"/>
              <p:cNvSpPr/>
              <p:nvPr/>
            </p:nvSpPr>
            <p:spPr>
              <a:xfrm flipH="1">
                <a:off x="2374987" y="3715710"/>
                <a:ext cx="5516" cy="150375"/>
              </a:xfrm>
              <a:custGeom>
                <a:avLst/>
                <a:gdLst/>
                <a:ahLst/>
                <a:cxnLst/>
                <a:rect l="l" t="t" r="r" b="b"/>
                <a:pathLst>
                  <a:path w="103" h="2808" extrusionOk="0">
                    <a:moveTo>
                      <a:pt x="1" y="0"/>
                    </a:moveTo>
                    <a:lnTo>
                      <a:pt x="1" y="2769"/>
                    </a:lnTo>
                    <a:lnTo>
                      <a:pt x="102" y="2807"/>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1532;p55"/>
              <p:cNvSpPr/>
              <p:nvPr/>
            </p:nvSpPr>
            <p:spPr>
              <a:xfrm flipH="1">
                <a:off x="2361760" y="3869031"/>
                <a:ext cx="5569" cy="54998"/>
              </a:xfrm>
              <a:custGeom>
                <a:avLst/>
                <a:gdLst/>
                <a:ahLst/>
                <a:cxnLst/>
                <a:rect l="l" t="t" r="r" b="b"/>
                <a:pathLst>
                  <a:path w="104" h="1027" extrusionOk="0">
                    <a:moveTo>
                      <a:pt x="1" y="0"/>
                    </a:moveTo>
                    <a:lnTo>
                      <a:pt x="1" y="1027"/>
                    </a:lnTo>
                    <a:lnTo>
                      <a:pt x="103" y="1027"/>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1533;p55"/>
              <p:cNvSpPr/>
              <p:nvPr/>
            </p:nvSpPr>
            <p:spPr>
              <a:xfrm flipH="1">
                <a:off x="2361760" y="3715710"/>
                <a:ext cx="5569" cy="155463"/>
              </a:xfrm>
              <a:custGeom>
                <a:avLst/>
                <a:gdLst/>
                <a:ahLst/>
                <a:cxnLst/>
                <a:rect l="l" t="t" r="r" b="b"/>
                <a:pathLst>
                  <a:path w="104" h="2903" extrusionOk="0">
                    <a:moveTo>
                      <a:pt x="1" y="0"/>
                    </a:moveTo>
                    <a:lnTo>
                      <a:pt x="1" y="2863"/>
                    </a:lnTo>
                    <a:lnTo>
                      <a:pt x="103" y="2902"/>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1534;p55"/>
              <p:cNvSpPr/>
              <p:nvPr/>
            </p:nvSpPr>
            <p:spPr>
              <a:xfrm flipH="1">
                <a:off x="2348693" y="3873958"/>
                <a:ext cx="5569" cy="50072"/>
              </a:xfrm>
              <a:custGeom>
                <a:avLst/>
                <a:gdLst/>
                <a:ahLst/>
                <a:cxnLst/>
                <a:rect l="l" t="t" r="r" b="b"/>
                <a:pathLst>
                  <a:path w="104" h="935" extrusionOk="0">
                    <a:moveTo>
                      <a:pt x="1" y="1"/>
                    </a:moveTo>
                    <a:lnTo>
                      <a:pt x="1" y="935"/>
                    </a:lnTo>
                    <a:lnTo>
                      <a:pt x="103" y="935"/>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1535;p55"/>
              <p:cNvSpPr/>
              <p:nvPr/>
            </p:nvSpPr>
            <p:spPr>
              <a:xfrm flipH="1">
                <a:off x="2348693" y="3715710"/>
                <a:ext cx="5569" cy="160336"/>
              </a:xfrm>
              <a:custGeom>
                <a:avLst/>
                <a:gdLst/>
                <a:ahLst/>
                <a:cxnLst/>
                <a:rect l="l" t="t" r="r" b="b"/>
                <a:pathLst>
                  <a:path w="104" h="2994" extrusionOk="0">
                    <a:moveTo>
                      <a:pt x="1" y="0"/>
                    </a:moveTo>
                    <a:lnTo>
                      <a:pt x="1" y="2956"/>
                    </a:lnTo>
                    <a:lnTo>
                      <a:pt x="103" y="2994"/>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1536;p55"/>
              <p:cNvSpPr/>
              <p:nvPr/>
            </p:nvSpPr>
            <p:spPr>
              <a:xfrm flipH="1">
                <a:off x="2335519" y="3879045"/>
                <a:ext cx="5569" cy="44984"/>
              </a:xfrm>
              <a:custGeom>
                <a:avLst/>
                <a:gdLst/>
                <a:ahLst/>
                <a:cxnLst/>
                <a:rect l="l" t="t" r="r" b="b"/>
                <a:pathLst>
                  <a:path w="104" h="840" extrusionOk="0">
                    <a:moveTo>
                      <a:pt x="1" y="0"/>
                    </a:moveTo>
                    <a:lnTo>
                      <a:pt x="1" y="840"/>
                    </a:lnTo>
                    <a:lnTo>
                      <a:pt x="103" y="840"/>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1537;p55"/>
              <p:cNvSpPr/>
              <p:nvPr/>
            </p:nvSpPr>
            <p:spPr>
              <a:xfrm flipH="1">
                <a:off x="2335519" y="3715710"/>
                <a:ext cx="5569" cy="165477"/>
              </a:xfrm>
              <a:custGeom>
                <a:avLst/>
                <a:gdLst/>
                <a:ahLst/>
                <a:cxnLst/>
                <a:rect l="l" t="t" r="r" b="b"/>
                <a:pathLst>
                  <a:path w="104" h="3090" extrusionOk="0">
                    <a:moveTo>
                      <a:pt x="1" y="0"/>
                    </a:moveTo>
                    <a:lnTo>
                      <a:pt x="1" y="3050"/>
                    </a:lnTo>
                    <a:lnTo>
                      <a:pt x="103" y="308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1538;p55"/>
              <p:cNvSpPr/>
              <p:nvPr/>
            </p:nvSpPr>
            <p:spPr>
              <a:xfrm flipH="1">
                <a:off x="2322452" y="3883919"/>
                <a:ext cx="5569" cy="40111"/>
              </a:xfrm>
              <a:custGeom>
                <a:avLst/>
                <a:gdLst/>
                <a:ahLst/>
                <a:cxnLst/>
                <a:rect l="l" t="t" r="r" b="b"/>
                <a:pathLst>
                  <a:path w="104" h="749" extrusionOk="0">
                    <a:moveTo>
                      <a:pt x="1" y="1"/>
                    </a:moveTo>
                    <a:lnTo>
                      <a:pt x="1" y="749"/>
                    </a:lnTo>
                    <a:lnTo>
                      <a:pt x="103" y="749"/>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1539;p55"/>
              <p:cNvSpPr/>
              <p:nvPr/>
            </p:nvSpPr>
            <p:spPr>
              <a:xfrm flipH="1">
                <a:off x="2322452" y="3715710"/>
                <a:ext cx="5569" cy="170351"/>
              </a:xfrm>
              <a:custGeom>
                <a:avLst/>
                <a:gdLst/>
                <a:ahLst/>
                <a:cxnLst/>
                <a:rect l="l" t="t" r="r" b="b"/>
                <a:pathLst>
                  <a:path w="104" h="3181" extrusionOk="0">
                    <a:moveTo>
                      <a:pt x="1" y="0"/>
                    </a:moveTo>
                    <a:lnTo>
                      <a:pt x="1" y="3142"/>
                    </a:lnTo>
                    <a:lnTo>
                      <a:pt x="103" y="3181"/>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1540;p55"/>
              <p:cNvSpPr/>
              <p:nvPr/>
            </p:nvSpPr>
            <p:spPr>
              <a:xfrm flipH="1">
                <a:off x="2309278" y="3889060"/>
                <a:ext cx="5516" cy="34970"/>
              </a:xfrm>
              <a:custGeom>
                <a:avLst/>
                <a:gdLst/>
                <a:ahLst/>
                <a:cxnLst/>
                <a:rect l="l" t="t" r="r" b="b"/>
                <a:pathLst>
                  <a:path w="103" h="653" extrusionOk="0">
                    <a:moveTo>
                      <a:pt x="1" y="0"/>
                    </a:moveTo>
                    <a:lnTo>
                      <a:pt x="1" y="653"/>
                    </a:lnTo>
                    <a:lnTo>
                      <a:pt x="102" y="653"/>
                    </a:lnTo>
                    <a:lnTo>
                      <a:pt x="102"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1541;p55"/>
              <p:cNvSpPr/>
              <p:nvPr/>
            </p:nvSpPr>
            <p:spPr>
              <a:xfrm flipH="1">
                <a:off x="2309278" y="3715710"/>
                <a:ext cx="5516" cy="175492"/>
              </a:xfrm>
              <a:custGeom>
                <a:avLst/>
                <a:gdLst/>
                <a:ahLst/>
                <a:cxnLst/>
                <a:rect l="l" t="t" r="r" b="b"/>
                <a:pathLst>
                  <a:path w="103" h="3277" extrusionOk="0">
                    <a:moveTo>
                      <a:pt x="1" y="0"/>
                    </a:moveTo>
                    <a:lnTo>
                      <a:pt x="1" y="3237"/>
                    </a:lnTo>
                    <a:lnTo>
                      <a:pt x="102" y="3276"/>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1542;p55"/>
              <p:cNvSpPr/>
              <p:nvPr/>
            </p:nvSpPr>
            <p:spPr>
              <a:xfrm flipH="1">
                <a:off x="2296212" y="3894147"/>
                <a:ext cx="5569" cy="29882"/>
              </a:xfrm>
              <a:custGeom>
                <a:avLst/>
                <a:gdLst/>
                <a:ahLst/>
                <a:cxnLst/>
                <a:rect l="l" t="t" r="r" b="b"/>
                <a:pathLst>
                  <a:path w="104" h="558" extrusionOk="0">
                    <a:moveTo>
                      <a:pt x="1" y="0"/>
                    </a:moveTo>
                    <a:lnTo>
                      <a:pt x="1" y="558"/>
                    </a:lnTo>
                    <a:lnTo>
                      <a:pt x="103" y="558"/>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1543;p55"/>
              <p:cNvSpPr/>
              <p:nvPr/>
            </p:nvSpPr>
            <p:spPr>
              <a:xfrm flipH="1">
                <a:off x="2296212" y="3715710"/>
                <a:ext cx="5569" cy="180579"/>
              </a:xfrm>
              <a:custGeom>
                <a:avLst/>
                <a:gdLst/>
                <a:ahLst/>
                <a:cxnLst/>
                <a:rect l="l" t="t" r="r" b="b"/>
                <a:pathLst>
                  <a:path w="104" h="3372" extrusionOk="0">
                    <a:moveTo>
                      <a:pt x="1" y="0"/>
                    </a:moveTo>
                    <a:lnTo>
                      <a:pt x="1" y="3332"/>
                    </a:lnTo>
                    <a:lnTo>
                      <a:pt x="103" y="3371"/>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1544;p55"/>
              <p:cNvSpPr/>
              <p:nvPr/>
            </p:nvSpPr>
            <p:spPr>
              <a:xfrm flipH="1">
                <a:off x="2282984" y="3899074"/>
                <a:ext cx="5569" cy="24955"/>
              </a:xfrm>
              <a:custGeom>
                <a:avLst/>
                <a:gdLst/>
                <a:ahLst/>
                <a:cxnLst/>
                <a:rect l="l" t="t" r="r" b="b"/>
                <a:pathLst>
                  <a:path w="104" h="466" extrusionOk="0">
                    <a:moveTo>
                      <a:pt x="1" y="0"/>
                    </a:moveTo>
                    <a:lnTo>
                      <a:pt x="1" y="466"/>
                    </a:lnTo>
                    <a:lnTo>
                      <a:pt x="103" y="466"/>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1545;p55"/>
              <p:cNvSpPr/>
              <p:nvPr/>
            </p:nvSpPr>
            <p:spPr>
              <a:xfrm flipH="1">
                <a:off x="2282984" y="3715710"/>
                <a:ext cx="5569" cy="185506"/>
              </a:xfrm>
              <a:custGeom>
                <a:avLst/>
                <a:gdLst/>
                <a:ahLst/>
                <a:cxnLst/>
                <a:rect l="l" t="t" r="r" b="b"/>
                <a:pathLst>
                  <a:path w="104" h="3464" extrusionOk="0">
                    <a:moveTo>
                      <a:pt x="1" y="0"/>
                    </a:moveTo>
                    <a:lnTo>
                      <a:pt x="1" y="3424"/>
                    </a:lnTo>
                    <a:lnTo>
                      <a:pt x="103" y="3463"/>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1546;p55"/>
              <p:cNvSpPr/>
              <p:nvPr/>
            </p:nvSpPr>
            <p:spPr>
              <a:xfrm flipH="1">
                <a:off x="2269971" y="3904162"/>
                <a:ext cx="5355" cy="19868"/>
              </a:xfrm>
              <a:custGeom>
                <a:avLst/>
                <a:gdLst/>
                <a:ahLst/>
                <a:cxnLst/>
                <a:rect l="l" t="t" r="r" b="b"/>
                <a:pathLst>
                  <a:path w="100" h="371" extrusionOk="0">
                    <a:moveTo>
                      <a:pt x="0" y="0"/>
                    </a:moveTo>
                    <a:lnTo>
                      <a:pt x="0" y="371"/>
                    </a:lnTo>
                    <a:lnTo>
                      <a:pt x="99" y="371"/>
                    </a:lnTo>
                    <a:lnTo>
                      <a:pt x="99" y="39"/>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1547;p55"/>
              <p:cNvSpPr/>
              <p:nvPr/>
            </p:nvSpPr>
            <p:spPr>
              <a:xfrm flipH="1">
                <a:off x="2269971" y="3715710"/>
                <a:ext cx="5355" cy="190593"/>
              </a:xfrm>
              <a:custGeom>
                <a:avLst/>
                <a:gdLst/>
                <a:ahLst/>
                <a:cxnLst/>
                <a:rect l="l" t="t" r="r" b="b"/>
                <a:pathLst>
                  <a:path w="100" h="3559" extrusionOk="0">
                    <a:moveTo>
                      <a:pt x="0" y="0"/>
                    </a:moveTo>
                    <a:lnTo>
                      <a:pt x="0" y="3519"/>
                    </a:lnTo>
                    <a:lnTo>
                      <a:pt x="99" y="3558"/>
                    </a:lnTo>
                    <a:lnTo>
                      <a:pt x="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1548;p55"/>
              <p:cNvSpPr/>
              <p:nvPr/>
            </p:nvSpPr>
            <p:spPr>
              <a:xfrm flipH="1">
                <a:off x="2256743" y="3909088"/>
                <a:ext cx="5569" cy="14941"/>
              </a:xfrm>
              <a:custGeom>
                <a:avLst/>
                <a:gdLst/>
                <a:ahLst/>
                <a:cxnLst/>
                <a:rect l="l" t="t" r="r" b="b"/>
                <a:pathLst>
                  <a:path w="104" h="279" extrusionOk="0">
                    <a:moveTo>
                      <a:pt x="1" y="0"/>
                    </a:moveTo>
                    <a:lnTo>
                      <a:pt x="1" y="279"/>
                    </a:lnTo>
                    <a:lnTo>
                      <a:pt x="103" y="279"/>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1549;p55"/>
              <p:cNvSpPr/>
              <p:nvPr/>
            </p:nvSpPr>
            <p:spPr>
              <a:xfrm flipH="1">
                <a:off x="2256743" y="3715710"/>
                <a:ext cx="5569" cy="195467"/>
              </a:xfrm>
              <a:custGeom>
                <a:avLst/>
                <a:gdLst/>
                <a:ahLst/>
                <a:cxnLst/>
                <a:rect l="l" t="t" r="r" b="b"/>
                <a:pathLst>
                  <a:path w="104" h="3650" extrusionOk="0">
                    <a:moveTo>
                      <a:pt x="1" y="0"/>
                    </a:moveTo>
                    <a:lnTo>
                      <a:pt x="1" y="3611"/>
                    </a:lnTo>
                    <a:lnTo>
                      <a:pt x="103" y="365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1550;p55"/>
              <p:cNvSpPr/>
              <p:nvPr/>
            </p:nvSpPr>
            <p:spPr>
              <a:xfrm flipH="1">
                <a:off x="2243569" y="3914176"/>
                <a:ext cx="5516" cy="9854"/>
              </a:xfrm>
              <a:custGeom>
                <a:avLst/>
                <a:gdLst/>
                <a:ahLst/>
                <a:cxnLst/>
                <a:rect l="l" t="t" r="r" b="b"/>
                <a:pathLst>
                  <a:path w="103" h="184" extrusionOk="0">
                    <a:moveTo>
                      <a:pt x="1" y="0"/>
                    </a:moveTo>
                    <a:lnTo>
                      <a:pt x="1" y="184"/>
                    </a:lnTo>
                    <a:lnTo>
                      <a:pt x="102" y="184"/>
                    </a:lnTo>
                    <a:lnTo>
                      <a:pt x="102"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1551;p55"/>
              <p:cNvSpPr/>
              <p:nvPr/>
            </p:nvSpPr>
            <p:spPr>
              <a:xfrm flipH="1">
                <a:off x="2243569" y="3715710"/>
                <a:ext cx="5516" cy="200608"/>
              </a:xfrm>
              <a:custGeom>
                <a:avLst/>
                <a:gdLst/>
                <a:ahLst/>
                <a:cxnLst/>
                <a:rect l="l" t="t" r="r" b="b"/>
                <a:pathLst>
                  <a:path w="103" h="3746" extrusionOk="0">
                    <a:moveTo>
                      <a:pt x="1" y="0"/>
                    </a:moveTo>
                    <a:lnTo>
                      <a:pt x="1" y="3706"/>
                    </a:lnTo>
                    <a:lnTo>
                      <a:pt x="102" y="3745"/>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1552;p55"/>
              <p:cNvSpPr/>
              <p:nvPr/>
            </p:nvSpPr>
            <p:spPr>
              <a:xfrm flipH="1">
                <a:off x="2230503" y="3919049"/>
                <a:ext cx="5569" cy="4980"/>
              </a:xfrm>
              <a:custGeom>
                <a:avLst/>
                <a:gdLst/>
                <a:ahLst/>
                <a:cxnLst/>
                <a:rect l="l" t="t" r="r" b="b"/>
                <a:pathLst>
                  <a:path w="104" h="93" extrusionOk="0">
                    <a:moveTo>
                      <a:pt x="1" y="1"/>
                    </a:moveTo>
                    <a:lnTo>
                      <a:pt x="1" y="93"/>
                    </a:lnTo>
                    <a:lnTo>
                      <a:pt x="103" y="93"/>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1553;p55"/>
              <p:cNvSpPr/>
              <p:nvPr/>
            </p:nvSpPr>
            <p:spPr>
              <a:xfrm flipH="1">
                <a:off x="2230503" y="3715710"/>
                <a:ext cx="5569" cy="205481"/>
              </a:xfrm>
              <a:custGeom>
                <a:avLst/>
                <a:gdLst/>
                <a:ahLst/>
                <a:cxnLst/>
                <a:rect l="l" t="t" r="r" b="b"/>
                <a:pathLst>
                  <a:path w="104" h="3837" extrusionOk="0">
                    <a:moveTo>
                      <a:pt x="1" y="0"/>
                    </a:moveTo>
                    <a:lnTo>
                      <a:pt x="1" y="3798"/>
                    </a:lnTo>
                    <a:lnTo>
                      <a:pt x="103" y="3837"/>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1554;p55"/>
              <p:cNvSpPr/>
              <p:nvPr/>
            </p:nvSpPr>
            <p:spPr>
              <a:xfrm flipH="1">
                <a:off x="2482414" y="3323652"/>
                <a:ext cx="13656" cy="607178"/>
              </a:xfrm>
              <a:custGeom>
                <a:avLst/>
                <a:gdLst/>
                <a:ahLst/>
                <a:cxnLst/>
                <a:rect l="l" t="t" r="r" b="b"/>
                <a:pathLst>
                  <a:path w="255" h="11338" extrusionOk="0">
                    <a:moveTo>
                      <a:pt x="127" y="1"/>
                    </a:moveTo>
                    <a:cubicBezTo>
                      <a:pt x="56" y="1"/>
                      <a:pt x="1" y="61"/>
                      <a:pt x="1" y="128"/>
                    </a:cubicBezTo>
                    <a:lnTo>
                      <a:pt x="1" y="11211"/>
                    </a:lnTo>
                    <a:cubicBezTo>
                      <a:pt x="1" y="11281"/>
                      <a:pt x="56" y="11338"/>
                      <a:pt x="127" y="11338"/>
                    </a:cubicBezTo>
                    <a:cubicBezTo>
                      <a:pt x="198" y="11338"/>
                      <a:pt x="254" y="11281"/>
                      <a:pt x="254" y="11211"/>
                    </a:cubicBezTo>
                    <a:lnTo>
                      <a:pt x="254" y="128"/>
                    </a:lnTo>
                    <a:cubicBezTo>
                      <a:pt x="254" y="61"/>
                      <a:pt x="198" y="1"/>
                      <a:pt x="12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1555;p55"/>
              <p:cNvSpPr/>
              <p:nvPr/>
            </p:nvSpPr>
            <p:spPr>
              <a:xfrm flipH="1">
                <a:off x="2409154" y="3923976"/>
                <a:ext cx="160390" cy="13656"/>
              </a:xfrm>
              <a:custGeom>
                <a:avLst/>
                <a:gdLst/>
                <a:ahLst/>
                <a:cxnLst/>
                <a:rect l="l" t="t" r="r" b="b"/>
                <a:pathLst>
                  <a:path w="2995" h="255" extrusionOk="0">
                    <a:moveTo>
                      <a:pt x="1" y="1"/>
                    </a:moveTo>
                    <a:lnTo>
                      <a:pt x="1" y="255"/>
                    </a:lnTo>
                    <a:lnTo>
                      <a:pt x="2994" y="255"/>
                    </a:lnTo>
                    <a:lnTo>
                      <a:pt x="299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 name="Google Shape;1556;p55"/>
            <p:cNvSpPr/>
            <p:nvPr/>
          </p:nvSpPr>
          <p:spPr>
            <a:xfrm flipH="1">
              <a:off x="1265990" y="2911258"/>
              <a:ext cx="179877" cy="1821262"/>
            </a:xfrm>
            <a:custGeom>
              <a:avLst/>
              <a:gdLst/>
              <a:ahLst/>
              <a:cxnLst/>
              <a:rect l="l" t="t" r="r" b="b"/>
              <a:pathLst>
                <a:path w="2071" h="20969" extrusionOk="0">
                  <a:moveTo>
                    <a:pt x="1880" y="191"/>
                  </a:moveTo>
                  <a:lnTo>
                    <a:pt x="1880" y="20778"/>
                  </a:lnTo>
                  <a:lnTo>
                    <a:pt x="191" y="20778"/>
                  </a:lnTo>
                  <a:lnTo>
                    <a:pt x="191" y="191"/>
                  </a:lnTo>
                  <a:close/>
                  <a:moveTo>
                    <a:pt x="96" y="1"/>
                  </a:moveTo>
                  <a:cubicBezTo>
                    <a:pt x="43" y="1"/>
                    <a:pt x="1" y="47"/>
                    <a:pt x="1" y="96"/>
                  </a:cubicBezTo>
                  <a:lnTo>
                    <a:pt x="1" y="20873"/>
                  </a:lnTo>
                  <a:cubicBezTo>
                    <a:pt x="1" y="20926"/>
                    <a:pt x="43" y="20968"/>
                    <a:pt x="96" y="20968"/>
                  </a:cubicBezTo>
                  <a:lnTo>
                    <a:pt x="1976" y="20968"/>
                  </a:lnTo>
                  <a:cubicBezTo>
                    <a:pt x="2028" y="20968"/>
                    <a:pt x="2071" y="20926"/>
                    <a:pt x="2071" y="20873"/>
                  </a:cubicBezTo>
                  <a:lnTo>
                    <a:pt x="2071" y="96"/>
                  </a:lnTo>
                  <a:cubicBezTo>
                    <a:pt x="2071" y="47"/>
                    <a:pt x="2028" y="1"/>
                    <a:pt x="197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557;p55"/>
            <p:cNvSpPr/>
            <p:nvPr/>
          </p:nvSpPr>
          <p:spPr>
            <a:xfrm flipH="1">
              <a:off x="1264166" y="4551854"/>
              <a:ext cx="182309" cy="180658"/>
            </a:xfrm>
            <a:custGeom>
              <a:avLst/>
              <a:gdLst/>
              <a:ahLst/>
              <a:cxnLst/>
              <a:rect l="l" t="t" r="r" b="b"/>
              <a:pathLst>
                <a:path w="2099" h="2080" extrusionOk="0">
                  <a:moveTo>
                    <a:pt x="1992" y="1"/>
                  </a:moveTo>
                  <a:cubicBezTo>
                    <a:pt x="1968" y="1"/>
                    <a:pt x="1944" y="9"/>
                    <a:pt x="1926" y="27"/>
                  </a:cubicBezTo>
                  <a:lnTo>
                    <a:pt x="36" y="1917"/>
                  </a:lnTo>
                  <a:cubicBezTo>
                    <a:pt x="1" y="1952"/>
                    <a:pt x="1" y="2012"/>
                    <a:pt x="36" y="2051"/>
                  </a:cubicBezTo>
                  <a:cubicBezTo>
                    <a:pt x="57" y="2069"/>
                    <a:pt x="79" y="2079"/>
                    <a:pt x="103" y="2079"/>
                  </a:cubicBezTo>
                  <a:cubicBezTo>
                    <a:pt x="128" y="2079"/>
                    <a:pt x="152" y="2069"/>
                    <a:pt x="170" y="2051"/>
                  </a:cubicBezTo>
                  <a:lnTo>
                    <a:pt x="2060" y="161"/>
                  </a:lnTo>
                  <a:cubicBezTo>
                    <a:pt x="2099" y="126"/>
                    <a:pt x="2099" y="66"/>
                    <a:pt x="2060" y="27"/>
                  </a:cubicBezTo>
                  <a:cubicBezTo>
                    <a:pt x="2041" y="9"/>
                    <a:pt x="2016" y="1"/>
                    <a:pt x="1992" y="1"/>
                  </a:cubicBezTo>
                  <a:close/>
                </a:path>
              </a:pathLst>
            </a:custGeom>
            <a:solidFill>
              <a:srgbClr val="1D26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558;p55"/>
            <p:cNvSpPr/>
            <p:nvPr/>
          </p:nvSpPr>
          <p:spPr>
            <a:xfrm flipH="1">
              <a:off x="1264166" y="4551854"/>
              <a:ext cx="182309" cy="180658"/>
            </a:xfrm>
            <a:custGeom>
              <a:avLst/>
              <a:gdLst/>
              <a:ahLst/>
              <a:cxnLst/>
              <a:rect l="l" t="t" r="r" b="b"/>
              <a:pathLst>
                <a:path w="2099" h="2080" extrusionOk="0">
                  <a:moveTo>
                    <a:pt x="104" y="1"/>
                  </a:moveTo>
                  <a:cubicBezTo>
                    <a:pt x="80" y="1"/>
                    <a:pt x="56" y="9"/>
                    <a:pt x="36" y="27"/>
                  </a:cubicBezTo>
                  <a:cubicBezTo>
                    <a:pt x="1" y="66"/>
                    <a:pt x="1" y="126"/>
                    <a:pt x="36" y="161"/>
                  </a:cubicBezTo>
                  <a:lnTo>
                    <a:pt x="1926" y="2051"/>
                  </a:lnTo>
                  <a:cubicBezTo>
                    <a:pt x="1944" y="2069"/>
                    <a:pt x="1968" y="2079"/>
                    <a:pt x="1993" y="2079"/>
                  </a:cubicBezTo>
                  <a:cubicBezTo>
                    <a:pt x="2018" y="2079"/>
                    <a:pt x="2043" y="2069"/>
                    <a:pt x="2060" y="2051"/>
                  </a:cubicBezTo>
                  <a:cubicBezTo>
                    <a:pt x="2099" y="2012"/>
                    <a:pt x="2099" y="1952"/>
                    <a:pt x="2060" y="1917"/>
                  </a:cubicBezTo>
                  <a:lnTo>
                    <a:pt x="170" y="27"/>
                  </a:lnTo>
                  <a:cubicBezTo>
                    <a:pt x="152" y="9"/>
                    <a:pt x="129" y="1"/>
                    <a:pt x="104" y="1"/>
                  </a:cubicBezTo>
                  <a:close/>
                </a:path>
              </a:pathLst>
            </a:custGeom>
            <a:solidFill>
              <a:srgbClr val="1D26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59;p55"/>
            <p:cNvSpPr/>
            <p:nvPr/>
          </p:nvSpPr>
          <p:spPr>
            <a:xfrm flipH="1">
              <a:off x="1264166" y="4387699"/>
              <a:ext cx="182309" cy="180658"/>
            </a:xfrm>
            <a:custGeom>
              <a:avLst/>
              <a:gdLst/>
              <a:ahLst/>
              <a:cxnLst/>
              <a:rect l="l" t="t" r="r" b="b"/>
              <a:pathLst>
                <a:path w="2099" h="2080" extrusionOk="0">
                  <a:moveTo>
                    <a:pt x="1992" y="0"/>
                  </a:moveTo>
                  <a:cubicBezTo>
                    <a:pt x="1968" y="0"/>
                    <a:pt x="1944" y="9"/>
                    <a:pt x="1926" y="27"/>
                  </a:cubicBezTo>
                  <a:lnTo>
                    <a:pt x="36" y="1917"/>
                  </a:lnTo>
                  <a:cubicBezTo>
                    <a:pt x="1" y="1956"/>
                    <a:pt x="1" y="2016"/>
                    <a:pt x="36" y="2051"/>
                  </a:cubicBezTo>
                  <a:cubicBezTo>
                    <a:pt x="57" y="2072"/>
                    <a:pt x="79" y="2079"/>
                    <a:pt x="103" y="2079"/>
                  </a:cubicBezTo>
                  <a:cubicBezTo>
                    <a:pt x="128" y="2079"/>
                    <a:pt x="152" y="2072"/>
                    <a:pt x="170" y="2051"/>
                  </a:cubicBezTo>
                  <a:lnTo>
                    <a:pt x="2060" y="165"/>
                  </a:lnTo>
                  <a:cubicBezTo>
                    <a:pt x="2099" y="126"/>
                    <a:pt x="2099" y="66"/>
                    <a:pt x="2060" y="27"/>
                  </a:cubicBezTo>
                  <a:cubicBezTo>
                    <a:pt x="2041" y="9"/>
                    <a:pt x="2016" y="0"/>
                    <a:pt x="1992" y="0"/>
                  </a:cubicBezTo>
                  <a:close/>
                </a:path>
              </a:pathLst>
            </a:custGeom>
            <a:solidFill>
              <a:srgbClr val="1D26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560;p55"/>
            <p:cNvSpPr/>
            <p:nvPr/>
          </p:nvSpPr>
          <p:spPr>
            <a:xfrm flipH="1">
              <a:off x="1264166" y="4387699"/>
              <a:ext cx="182309" cy="180658"/>
            </a:xfrm>
            <a:custGeom>
              <a:avLst/>
              <a:gdLst/>
              <a:ahLst/>
              <a:cxnLst/>
              <a:rect l="l" t="t" r="r" b="b"/>
              <a:pathLst>
                <a:path w="2099" h="2080" extrusionOk="0">
                  <a:moveTo>
                    <a:pt x="104" y="0"/>
                  </a:moveTo>
                  <a:cubicBezTo>
                    <a:pt x="80" y="0"/>
                    <a:pt x="56" y="9"/>
                    <a:pt x="36" y="27"/>
                  </a:cubicBezTo>
                  <a:cubicBezTo>
                    <a:pt x="1" y="66"/>
                    <a:pt x="1" y="126"/>
                    <a:pt x="36" y="165"/>
                  </a:cubicBezTo>
                  <a:lnTo>
                    <a:pt x="1926" y="2051"/>
                  </a:lnTo>
                  <a:cubicBezTo>
                    <a:pt x="1944" y="2072"/>
                    <a:pt x="1968" y="2079"/>
                    <a:pt x="1993" y="2079"/>
                  </a:cubicBezTo>
                  <a:cubicBezTo>
                    <a:pt x="2018" y="2079"/>
                    <a:pt x="2043" y="2072"/>
                    <a:pt x="2060" y="2051"/>
                  </a:cubicBezTo>
                  <a:cubicBezTo>
                    <a:pt x="2099" y="2016"/>
                    <a:pt x="2099" y="1956"/>
                    <a:pt x="2060" y="1917"/>
                  </a:cubicBezTo>
                  <a:lnTo>
                    <a:pt x="170" y="27"/>
                  </a:lnTo>
                  <a:cubicBezTo>
                    <a:pt x="152" y="9"/>
                    <a:pt x="129" y="0"/>
                    <a:pt x="104" y="0"/>
                  </a:cubicBezTo>
                  <a:close/>
                </a:path>
              </a:pathLst>
            </a:custGeom>
            <a:solidFill>
              <a:srgbClr val="1D26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561;p55"/>
            <p:cNvSpPr/>
            <p:nvPr/>
          </p:nvSpPr>
          <p:spPr>
            <a:xfrm flipH="1">
              <a:off x="1264166" y="4223631"/>
              <a:ext cx="182309" cy="180832"/>
            </a:xfrm>
            <a:custGeom>
              <a:avLst/>
              <a:gdLst/>
              <a:ahLst/>
              <a:cxnLst/>
              <a:rect l="l" t="t" r="r" b="b"/>
              <a:pathLst>
                <a:path w="2099" h="2082" extrusionOk="0">
                  <a:moveTo>
                    <a:pt x="1992" y="0"/>
                  </a:moveTo>
                  <a:cubicBezTo>
                    <a:pt x="1968" y="0"/>
                    <a:pt x="1944" y="10"/>
                    <a:pt x="1926" y="30"/>
                  </a:cubicBezTo>
                  <a:lnTo>
                    <a:pt x="36" y="1916"/>
                  </a:lnTo>
                  <a:cubicBezTo>
                    <a:pt x="1" y="1955"/>
                    <a:pt x="1" y="2015"/>
                    <a:pt x="36" y="2054"/>
                  </a:cubicBezTo>
                  <a:cubicBezTo>
                    <a:pt x="57" y="2071"/>
                    <a:pt x="79" y="2082"/>
                    <a:pt x="103" y="2082"/>
                  </a:cubicBezTo>
                  <a:cubicBezTo>
                    <a:pt x="128" y="2082"/>
                    <a:pt x="152" y="2071"/>
                    <a:pt x="170" y="2054"/>
                  </a:cubicBezTo>
                  <a:lnTo>
                    <a:pt x="2060" y="163"/>
                  </a:lnTo>
                  <a:cubicBezTo>
                    <a:pt x="2099" y="129"/>
                    <a:pt x="2099" y="65"/>
                    <a:pt x="2060" y="30"/>
                  </a:cubicBezTo>
                  <a:cubicBezTo>
                    <a:pt x="2041" y="10"/>
                    <a:pt x="2016" y="0"/>
                    <a:pt x="199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562;p55"/>
            <p:cNvSpPr/>
            <p:nvPr/>
          </p:nvSpPr>
          <p:spPr>
            <a:xfrm flipH="1">
              <a:off x="1264166" y="4223631"/>
              <a:ext cx="182309" cy="180832"/>
            </a:xfrm>
            <a:custGeom>
              <a:avLst/>
              <a:gdLst/>
              <a:ahLst/>
              <a:cxnLst/>
              <a:rect l="l" t="t" r="r" b="b"/>
              <a:pathLst>
                <a:path w="2099" h="2082" extrusionOk="0">
                  <a:moveTo>
                    <a:pt x="104" y="0"/>
                  </a:moveTo>
                  <a:cubicBezTo>
                    <a:pt x="80" y="0"/>
                    <a:pt x="56" y="10"/>
                    <a:pt x="36" y="30"/>
                  </a:cubicBezTo>
                  <a:cubicBezTo>
                    <a:pt x="1" y="65"/>
                    <a:pt x="1" y="129"/>
                    <a:pt x="36" y="163"/>
                  </a:cubicBezTo>
                  <a:lnTo>
                    <a:pt x="1926" y="2054"/>
                  </a:lnTo>
                  <a:cubicBezTo>
                    <a:pt x="1944" y="2071"/>
                    <a:pt x="1968" y="2082"/>
                    <a:pt x="1993" y="2082"/>
                  </a:cubicBezTo>
                  <a:cubicBezTo>
                    <a:pt x="2018" y="2082"/>
                    <a:pt x="2043" y="2071"/>
                    <a:pt x="2060" y="2054"/>
                  </a:cubicBezTo>
                  <a:cubicBezTo>
                    <a:pt x="2099" y="2015"/>
                    <a:pt x="2099" y="1955"/>
                    <a:pt x="2060" y="1916"/>
                  </a:cubicBezTo>
                  <a:lnTo>
                    <a:pt x="170" y="30"/>
                  </a:lnTo>
                  <a:cubicBezTo>
                    <a:pt x="152" y="10"/>
                    <a:pt x="129" y="0"/>
                    <a:pt x="1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563;p55"/>
            <p:cNvSpPr/>
            <p:nvPr/>
          </p:nvSpPr>
          <p:spPr>
            <a:xfrm flipH="1">
              <a:off x="1264166" y="4059736"/>
              <a:ext cx="182309" cy="180572"/>
            </a:xfrm>
            <a:custGeom>
              <a:avLst/>
              <a:gdLst/>
              <a:ahLst/>
              <a:cxnLst/>
              <a:rect l="l" t="t" r="r" b="b"/>
              <a:pathLst>
                <a:path w="2099" h="2079" extrusionOk="0">
                  <a:moveTo>
                    <a:pt x="1992" y="0"/>
                  </a:moveTo>
                  <a:cubicBezTo>
                    <a:pt x="1968" y="0"/>
                    <a:pt x="1944" y="9"/>
                    <a:pt x="1926" y="27"/>
                  </a:cubicBezTo>
                  <a:lnTo>
                    <a:pt x="36" y="1917"/>
                  </a:lnTo>
                  <a:cubicBezTo>
                    <a:pt x="1" y="1952"/>
                    <a:pt x="1" y="2016"/>
                    <a:pt x="36" y="2050"/>
                  </a:cubicBezTo>
                  <a:cubicBezTo>
                    <a:pt x="57" y="2068"/>
                    <a:pt x="79" y="2079"/>
                    <a:pt x="103" y="2079"/>
                  </a:cubicBezTo>
                  <a:cubicBezTo>
                    <a:pt x="128" y="2079"/>
                    <a:pt x="152" y="2068"/>
                    <a:pt x="170" y="2050"/>
                  </a:cubicBezTo>
                  <a:lnTo>
                    <a:pt x="2060" y="164"/>
                  </a:lnTo>
                  <a:cubicBezTo>
                    <a:pt x="2099" y="125"/>
                    <a:pt x="2099" y="65"/>
                    <a:pt x="2060" y="27"/>
                  </a:cubicBezTo>
                  <a:cubicBezTo>
                    <a:pt x="2041" y="9"/>
                    <a:pt x="2016" y="0"/>
                    <a:pt x="199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564;p55"/>
            <p:cNvSpPr/>
            <p:nvPr/>
          </p:nvSpPr>
          <p:spPr>
            <a:xfrm flipH="1">
              <a:off x="1264166" y="4059736"/>
              <a:ext cx="182309" cy="180572"/>
            </a:xfrm>
            <a:custGeom>
              <a:avLst/>
              <a:gdLst/>
              <a:ahLst/>
              <a:cxnLst/>
              <a:rect l="l" t="t" r="r" b="b"/>
              <a:pathLst>
                <a:path w="2099" h="2079" extrusionOk="0">
                  <a:moveTo>
                    <a:pt x="104" y="0"/>
                  </a:moveTo>
                  <a:cubicBezTo>
                    <a:pt x="80" y="0"/>
                    <a:pt x="56" y="9"/>
                    <a:pt x="36" y="27"/>
                  </a:cubicBezTo>
                  <a:cubicBezTo>
                    <a:pt x="1" y="65"/>
                    <a:pt x="1" y="125"/>
                    <a:pt x="36" y="164"/>
                  </a:cubicBezTo>
                  <a:lnTo>
                    <a:pt x="1926" y="2050"/>
                  </a:lnTo>
                  <a:cubicBezTo>
                    <a:pt x="1944" y="2068"/>
                    <a:pt x="1968" y="2079"/>
                    <a:pt x="1993" y="2079"/>
                  </a:cubicBezTo>
                  <a:cubicBezTo>
                    <a:pt x="2018" y="2079"/>
                    <a:pt x="2043" y="2068"/>
                    <a:pt x="2060" y="2050"/>
                  </a:cubicBezTo>
                  <a:cubicBezTo>
                    <a:pt x="2099" y="2016"/>
                    <a:pt x="2099" y="1952"/>
                    <a:pt x="2060" y="1917"/>
                  </a:cubicBezTo>
                  <a:lnTo>
                    <a:pt x="170" y="27"/>
                  </a:lnTo>
                  <a:cubicBezTo>
                    <a:pt x="152" y="9"/>
                    <a:pt x="129" y="0"/>
                    <a:pt x="1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565;p55"/>
            <p:cNvSpPr/>
            <p:nvPr/>
          </p:nvSpPr>
          <p:spPr>
            <a:xfrm flipH="1">
              <a:off x="1264166" y="3895581"/>
              <a:ext cx="182309" cy="180572"/>
            </a:xfrm>
            <a:custGeom>
              <a:avLst/>
              <a:gdLst/>
              <a:ahLst/>
              <a:cxnLst/>
              <a:rect l="l" t="t" r="r" b="b"/>
              <a:pathLst>
                <a:path w="2099" h="2079" extrusionOk="0">
                  <a:moveTo>
                    <a:pt x="1992" y="1"/>
                  </a:moveTo>
                  <a:cubicBezTo>
                    <a:pt x="1968" y="1"/>
                    <a:pt x="1944" y="10"/>
                    <a:pt x="1926" y="29"/>
                  </a:cubicBezTo>
                  <a:lnTo>
                    <a:pt x="36" y="1917"/>
                  </a:lnTo>
                  <a:cubicBezTo>
                    <a:pt x="1" y="1955"/>
                    <a:pt x="1" y="2015"/>
                    <a:pt x="36" y="2054"/>
                  </a:cubicBezTo>
                  <a:cubicBezTo>
                    <a:pt x="57" y="2072"/>
                    <a:pt x="79" y="2078"/>
                    <a:pt x="103" y="2078"/>
                  </a:cubicBezTo>
                  <a:cubicBezTo>
                    <a:pt x="128" y="2078"/>
                    <a:pt x="152" y="2072"/>
                    <a:pt x="170" y="2054"/>
                  </a:cubicBezTo>
                  <a:lnTo>
                    <a:pt x="2060" y="164"/>
                  </a:lnTo>
                  <a:cubicBezTo>
                    <a:pt x="2099" y="125"/>
                    <a:pt x="2099" y="65"/>
                    <a:pt x="2060" y="29"/>
                  </a:cubicBezTo>
                  <a:cubicBezTo>
                    <a:pt x="2041" y="10"/>
                    <a:pt x="2016" y="1"/>
                    <a:pt x="199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566;p55"/>
            <p:cNvSpPr/>
            <p:nvPr/>
          </p:nvSpPr>
          <p:spPr>
            <a:xfrm flipH="1">
              <a:off x="1264166" y="3895581"/>
              <a:ext cx="182309" cy="180572"/>
            </a:xfrm>
            <a:custGeom>
              <a:avLst/>
              <a:gdLst/>
              <a:ahLst/>
              <a:cxnLst/>
              <a:rect l="l" t="t" r="r" b="b"/>
              <a:pathLst>
                <a:path w="2099" h="2079" extrusionOk="0">
                  <a:moveTo>
                    <a:pt x="104" y="1"/>
                  </a:moveTo>
                  <a:cubicBezTo>
                    <a:pt x="80" y="1"/>
                    <a:pt x="56" y="10"/>
                    <a:pt x="36" y="29"/>
                  </a:cubicBezTo>
                  <a:cubicBezTo>
                    <a:pt x="1" y="65"/>
                    <a:pt x="1" y="125"/>
                    <a:pt x="36" y="164"/>
                  </a:cubicBezTo>
                  <a:lnTo>
                    <a:pt x="1926" y="2054"/>
                  </a:lnTo>
                  <a:cubicBezTo>
                    <a:pt x="1944" y="2072"/>
                    <a:pt x="1968" y="2078"/>
                    <a:pt x="1993" y="2078"/>
                  </a:cubicBezTo>
                  <a:cubicBezTo>
                    <a:pt x="2018" y="2078"/>
                    <a:pt x="2043" y="2072"/>
                    <a:pt x="2060" y="2054"/>
                  </a:cubicBezTo>
                  <a:cubicBezTo>
                    <a:pt x="2099" y="2015"/>
                    <a:pt x="2099" y="1955"/>
                    <a:pt x="2060" y="1917"/>
                  </a:cubicBezTo>
                  <a:lnTo>
                    <a:pt x="170" y="29"/>
                  </a:lnTo>
                  <a:cubicBezTo>
                    <a:pt x="152" y="10"/>
                    <a:pt x="129" y="1"/>
                    <a:pt x="1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567;p55"/>
            <p:cNvSpPr/>
            <p:nvPr/>
          </p:nvSpPr>
          <p:spPr>
            <a:xfrm flipH="1">
              <a:off x="1264166" y="3731600"/>
              <a:ext cx="182309" cy="180658"/>
            </a:xfrm>
            <a:custGeom>
              <a:avLst/>
              <a:gdLst/>
              <a:ahLst/>
              <a:cxnLst/>
              <a:rect l="l" t="t" r="r" b="b"/>
              <a:pathLst>
                <a:path w="2099" h="2080" extrusionOk="0">
                  <a:moveTo>
                    <a:pt x="1992" y="1"/>
                  </a:moveTo>
                  <a:cubicBezTo>
                    <a:pt x="1968" y="1"/>
                    <a:pt x="1944" y="10"/>
                    <a:pt x="1926" y="28"/>
                  </a:cubicBezTo>
                  <a:lnTo>
                    <a:pt x="36" y="1917"/>
                  </a:lnTo>
                  <a:cubicBezTo>
                    <a:pt x="1" y="1953"/>
                    <a:pt x="1" y="2013"/>
                    <a:pt x="36" y="2052"/>
                  </a:cubicBezTo>
                  <a:cubicBezTo>
                    <a:pt x="57" y="2070"/>
                    <a:pt x="79" y="2080"/>
                    <a:pt x="103" y="2080"/>
                  </a:cubicBezTo>
                  <a:cubicBezTo>
                    <a:pt x="128" y="2080"/>
                    <a:pt x="152" y="2070"/>
                    <a:pt x="170" y="2052"/>
                  </a:cubicBezTo>
                  <a:lnTo>
                    <a:pt x="2060" y="161"/>
                  </a:lnTo>
                  <a:cubicBezTo>
                    <a:pt x="2099" y="127"/>
                    <a:pt x="2099" y="67"/>
                    <a:pt x="2060" y="28"/>
                  </a:cubicBezTo>
                  <a:cubicBezTo>
                    <a:pt x="2041" y="10"/>
                    <a:pt x="2016" y="1"/>
                    <a:pt x="199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568;p55"/>
            <p:cNvSpPr/>
            <p:nvPr/>
          </p:nvSpPr>
          <p:spPr>
            <a:xfrm flipH="1">
              <a:off x="1264166" y="3731600"/>
              <a:ext cx="182309" cy="180658"/>
            </a:xfrm>
            <a:custGeom>
              <a:avLst/>
              <a:gdLst/>
              <a:ahLst/>
              <a:cxnLst/>
              <a:rect l="l" t="t" r="r" b="b"/>
              <a:pathLst>
                <a:path w="2099" h="2080" extrusionOk="0">
                  <a:moveTo>
                    <a:pt x="104" y="1"/>
                  </a:moveTo>
                  <a:cubicBezTo>
                    <a:pt x="80" y="1"/>
                    <a:pt x="56" y="10"/>
                    <a:pt x="36" y="28"/>
                  </a:cubicBezTo>
                  <a:cubicBezTo>
                    <a:pt x="1" y="67"/>
                    <a:pt x="1" y="127"/>
                    <a:pt x="36" y="161"/>
                  </a:cubicBezTo>
                  <a:lnTo>
                    <a:pt x="1926" y="2052"/>
                  </a:lnTo>
                  <a:cubicBezTo>
                    <a:pt x="1944" y="2070"/>
                    <a:pt x="1968" y="2080"/>
                    <a:pt x="1993" y="2080"/>
                  </a:cubicBezTo>
                  <a:cubicBezTo>
                    <a:pt x="2018" y="2080"/>
                    <a:pt x="2043" y="2070"/>
                    <a:pt x="2060" y="2052"/>
                  </a:cubicBezTo>
                  <a:cubicBezTo>
                    <a:pt x="2099" y="2013"/>
                    <a:pt x="2099" y="1953"/>
                    <a:pt x="2060" y="1917"/>
                  </a:cubicBezTo>
                  <a:lnTo>
                    <a:pt x="170" y="28"/>
                  </a:lnTo>
                  <a:cubicBezTo>
                    <a:pt x="152" y="10"/>
                    <a:pt x="129" y="1"/>
                    <a:pt x="1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569;p55"/>
            <p:cNvSpPr/>
            <p:nvPr/>
          </p:nvSpPr>
          <p:spPr>
            <a:xfrm flipH="1">
              <a:off x="1264166" y="3567531"/>
              <a:ext cx="182309" cy="180658"/>
            </a:xfrm>
            <a:custGeom>
              <a:avLst/>
              <a:gdLst/>
              <a:ahLst/>
              <a:cxnLst/>
              <a:rect l="l" t="t" r="r" b="b"/>
              <a:pathLst>
                <a:path w="2099" h="2080" extrusionOk="0">
                  <a:moveTo>
                    <a:pt x="1992" y="1"/>
                  </a:moveTo>
                  <a:cubicBezTo>
                    <a:pt x="1968" y="1"/>
                    <a:pt x="1944" y="11"/>
                    <a:pt x="1926" y="30"/>
                  </a:cubicBezTo>
                  <a:lnTo>
                    <a:pt x="36" y="1917"/>
                  </a:lnTo>
                  <a:cubicBezTo>
                    <a:pt x="1" y="1956"/>
                    <a:pt x="1" y="2016"/>
                    <a:pt x="36" y="2050"/>
                  </a:cubicBezTo>
                  <a:cubicBezTo>
                    <a:pt x="57" y="2071"/>
                    <a:pt x="79" y="2079"/>
                    <a:pt x="103" y="2079"/>
                  </a:cubicBezTo>
                  <a:cubicBezTo>
                    <a:pt x="128" y="2079"/>
                    <a:pt x="152" y="2071"/>
                    <a:pt x="170" y="2050"/>
                  </a:cubicBezTo>
                  <a:lnTo>
                    <a:pt x="2060" y="164"/>
                  </a:lnTo>
                  <a:cubicBezTo>
                    <a:pt x="2099" y="125"/>
                    <a:pt x="2099" y="66"/>
                    <a:pt x="2060" y="30"/>
                  </a:cubicBezTo>
                  <a:cubicBezTo>
                    <a:pt x="2041" y="11"/>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570;p55"/>
            <p:cNvSpPr/>
            <p:nvPr/>
          </p:nvSpPr>
          <p:spPr>
            <a:xfrm flipH="1">
              <a:off x="1264166" y="3567531"/>
              <a:ext cx="182309" cy="180658"/>
            </a:xfrm>
            <a:custGeom>
              <a:avLst/>
              <a:gdLst/>
              <a:ahLst/>
              <a:cxnLst/>
              <a:rect l="l" t="t" r="r" b="b"/>
              <a:pathLst>
                <a:path w="2099" h="2080" extrusionOk="0">
                  <a:moveTo>
                    <a:pt x="104" y="1"/>
                  </a:moveTo>
                  <a:cubicBezTo>
                    <a:pt x="80" y="1"/>
                    <a:pt x="56" y="11"/>
                    <a:pt x="36" y="30"/>
                  </a:cubicBezTo>
                  <a:cubicBezTo>
                    <a:pt x="1" y="66"/>
                    <a:pt x="1" y="125"/>
                    <a:pt x="36" y="164"/>
                  </a:cubicBezTo>
                  <a:lnTo>
                    <a:pt x="1926" y="2050"/>
                  </a:lnTo>
                  <a:cubicBezTo>
                    <a:pt x="1944" y="2071"/>
                    <a:pt x="1968" y="2079"/>
                    <a:pt x="1993" y="2079"/>
                  </a:cubicBezTo>
                  <a:cubicBezTo>
                    <a:pt x="2018" y="2079"/>
                    <a:pt x="2043" y="2071"/>
                    <a:pt x="2060" y="2050"/>
                  </a:cubicBezTo>
                  <a:cubicBezTo>
                    <a:pt x="2099" y="2016"/>
                    <a:pt x="2099" y="1956"/>
                    <a:pt x="2060" y="1917"/>
                  </a:cubicBezTo>
                  <a:lnTo>
                    <a:pt x="170" y="30"/>
                  </a:lnTo>
                  <a:cubicBezTo>
                    <a:pt x="152" y="11"/>
                    <a:pt x="129"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571;p55"/>
            <p:cNvSpPr/>
            <p:nvPr/>
          </p:nvSpPr>
          <p:spPr>
            <a:xfrm flipH="1">
              <a:off x="1264166" y="3403463"/>
              <a:ext cx="182309" cy="180832"/>
            </a:xfrm>
            <a:custGeom>
              <a:avLst/>
              <a:gdLst/>
              <a:ahLst/>
              <a:cxnLst/>
              <a:rect l="l" t="t" r="r" b="b"/>
              <a:pathLst>
                <a:path w="2099" h="2082" extrusionOk="0">
                  <a:moveTo>
                    <a:pt x="1992" y="0"/>
                  </a:moveTo>
                  <a:cubicBezTo>
                    <a:pt x="1968" y="0"/>
                    <a:pt x="1944" y="10"/>
                    <a:pt x="1926" y="29"/>
                  </a:cubicBezTo>
                  <a:lnTo>
                    <a:pt x="36" y="1919"/>
                  </a:lnTo>
                  <a:cubicBezTo>
                    <a:pt x="1" y="1955"/>
                    <a:pt x="1" y="2014"/>
                    <a:pt x="36" y="2053"/>
                  </a:cubicBezTo>
                  <a:cubicBezTo>
                    <a:pt x="57" y="2071"/>
                    <a:pt x="79" y="2082"/>
                    <a:pt x="103" y="2082"/>
                  </a:cubicBezTo>
                  <a:cubicBezTo>
                    <a:pt x="128" y="2082"/>
                    <a:pt x="152" y="2071"/>
                    <a:pt x="170" y="2053"/>
                  </a:cubicBezTo>
                  <a:lnTo>
                    <a:pt x="2060" y="163"/>
                  </a:lnTo>
                  <a:cubicBezTo>
                    <a:pt x="2099" y="128"/>
                    <a:pt x="2099" y="67"/>
                    <a:pt x="2060" y="29"/>
                  </a:cubicBezTo>
                  <a:cubicBezTo>
                    <a:pt x="2041" y="10"/>
                    <a:pt x="2016" y="0"/>
                    <a:pt x="199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572;p55"/>
            <p:cNvSpPr/>
            <p:nvPr/>
          </p:nvSpPr>
          <p:spPr>
            <a:xfrm flipH="1">
              <a:off x="1264166" y="3403463"/>
              <a:ext cx="182309" cy="180832"/>
            </a:xfrm>
            <a:custGeom>
              <a:avLst/>
              <a:gdLst/>
              <a:ahLst/>
              <a:cxnLst/>
              <a:rect l="l" t="t" r="r" b="b"/>
              <a:pathLst>
                <a:path w="2099" h="2082" extrusionOk="0">
                  <a:moveTo>
                    <a:pt x="104" y="0"/>
                  </a:moveTo>
                  <a:cubicBezTo>
                    <a:pt x="80" y="0"/>
                    <a:pt x="56" y="10"/>
                    <a:pt x="36" y="29"/>
                  </a:cubicBezTo>
                  <a:cubicBezTo>
                    <a:pt x="1" y="67"/>
                    <a:pt x="1" y="128"/>
                    <a:pt x="36" y="163"/>
                  </a:cubicBezTo>
                  <a:lnTo>
                    <a:pt x="1926" y="2053"/>
                  </a:lnTo>
                  <a:cubicBezTo>
                    <a:pt x="1944" y="2071"/>
                    <a:pt x="1968" y="2082"/>
                    <a:pt x="1993" y="2082"/>
                  </a:cubicBezTo>
                  <a:cubicBezTo>
                    <a:pt x="2018" y="2082"/>
                    <a:pt x="2043" y="2071"/>
                    <a:pt x="2060" y="2053"/>
                  </a:cubicBezTo>
                  <a:cubicBezTo>
                    <a:pt x="2099" y="2014"/>
                    <a:pt x="2099" y="1955"/>
                    <a:pt x="2060" y="1919"/>
                  </a:cubicBezTo>
                  <a:lnTo>
                    <a:pt x="170" y="29"/>
                  </a:lnTo>
                  <a:cubicBezTo>
                    <a:pt x="152" y="10"/>
                    <a:pt x="129" y="0"/>
                    <a:pt x="1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573;p55"/>
            <p:cNvSpPr/>
            <p:nvPr/>
          </p:nvSpPr>
          <p:spPr>
            <a:xfrm flipH="1">
              <a:off x="1264166" y="3239482"/>
              <a:ext cx="182309" cy="180572"/>
            </a:xfrm>
            <a:custGeom>
              <a:avLst/>
              <a:gdLst/>
              <a:ahLst/>
              <a:cxnLst/>
              <a:rect l="l" t="t" r="r" b="b"/>
              <a:pathLst>
                <a:path w="2099" h="2079" extrusionOk="0">
                  <a:moveTo>
                    <a:pt x="1992" y="1"/>
                  </a:moveTo>
                  <a:cubicBezTo>
                    <a:pt x="1968" y="1"/>
                    <a:pt x="1944" y="9"/>
                    <a:pt x="1926" y="27"/>
                  </a:cubicBezTo>
                  <a:lnTo>
                    <a:pt x="36" y="1917"/>
                  </a:lnTo>
                  <a:cubicBezTo>
                    <a:pt x="1" y="1955"/>
                    <a:pt x="1" y="2016"/>
                    <a:pt x="36" y="2051"/>
                  </a:cubicBezTo>
                  <a:cubicBezTo>
                    <a:pt x="57" y="2069"/>
                    <a:pt x="79" y="2079"/>
                    <a:pt x="103" y="2079"/>
                  </a:cubicBezTo>
                  <a:cubicBezTo>
                    <a:pt x="128" y="2079"/>
                    <a:pt x="152" y="2069"/>
                    <a:pt x="170" y="2051"/>
                  </a:cubicBezTo>
                  <a:lnTo>
                    <a:pt x="2060" y="165"/>
                  </a:lnTo>
                  <a:cubicBezTo>
                    <a:pt x="2099" y="126"/>
                    <a:pt x="2099" y="66"/>
                    <a:pt x="2060" y="27"/>
                  </a:cubicBezTo>
                  <a:cubicBezTo>
                    <a:pt x="2041" y="9"/>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574;p55"/>
            <p:cNvSpPr/>
            <p:nvPr/>
          </p:nvSpPr>
          <p:spPr>
            <a:xfrm flipH="1">
              <a:off x="1264166" y="3239482"/>
              <a:ext cx="182309" cy="180572"/>
            </a:xfrm>
            <a:custGeom>
              <a:avLst/>
              <a:gdLst/>
              <a:ahLst/>
              <a:cxnLst/>
              <a:rect l="l" t="t" r="r" b="b"/>
              <a:pathLst>
                <a:path w="2099" h="2079" extrusionOk="0">
                  <a:moveTo>
                    <a:pt x="104" y="1"/>
                  </a:moveTo>
                  <a:cubicBezTo>
                    <a:pt x="80" y="1"/>
                    <a:pt x="56" y="9"/>
                    <a:pt x="36" y="27"/>
                  </a:cubicBezTo>
                  <a:cubicBezTo>
                    <a:pt x="1" y="66"/>
                    <a:pt x="1" y="126"/>
                    <a:pt x="36" y="165"/>
                  </a:cubicBezTo>
                  <a:lnTo>
                    <a:pt x="1926" y="2051"/>
                  </a:lnTo>
                  <a:cubicBezTo>
                    <a:pt x="1944" y="2069"/>
                    <a:pt x="1968" y="2079"/>
                    <a:pt x="1993" y="2079"/>
                  </a:cubicBezTo>
                  <a:cubicBezTo>
                    <a:pt x="2018" y="2079"/>
                    <a:pt x="2043" y="2069"/>
                    <a:pt x="2060" y="2051"/>
                  </a:cubicBezTo>
                  <a:cubicBezTo>
                    <a:pt x="2099" y="2016"/>
                    <a:pt x="2099" y="1955"/>
                    <a:pt x="2060" y="1917"/>
                  </a:cubicBezTo>
                  <a:lnTo>
                    <a:pt x="170" y="27"/>
                  </a:lnTo>
                  <a:cubicBezTo>
                    <a:pt x="152" y="9"/>
                    <a:pt x="129"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575;p55"/>
            <p:cNvSpPr/>
            <p:nvPr/>
          </p:nvSpPr>
          <p:spPr>
            <a:xfrm flipH="1">
              <a:off x="1264166" y="3075414"/>
              <a:ext cx="182309" cy="180832"/>
            </a:xfrm>
            <a:custGeom>
              <a:avLst/>
              <a:gdLst/>
              <a:ahLst/>
              <a:cxnLst/>
              <a:rect l="l" t="t" r="r" b="b"/>
              <a:pathLst>
                <a:path w="2099" h="2082" extrusionOk="0">
                  <a:moveTo>
                    <a:pt x="1992" y="0"/>
                  </a:moveTo>
                  <a:cubicBezTo>
                    <a:pt x="1968" y="0"/>
                    <a:pt x="1944" y="10"/>
                    <a:pt x="1926" y="29"/>
                  </a:cubicBezTo>
                  <a:lnTo>
                    <a:pt x="36" y="1916"/>
                  </a:lnTo>
                  <a:cubicBezTo>
                    <a:pt x="1" y="1955"/>
                    <a:pt x="1" y="2015"/>
                    <a:pt x="36" y="2054"/>
                  </a:cubicBezTo>
                  <a:cubicBezTo>
                    <a:pt x="57" y="2071"/>
                    <a:pt x="79" y="2082"/>
                    <a:pt x="103" y="2082"/>
                  </a:cubicBezTo>
                  <a:cubicBezTo>
                    <a:pt x="128" y="2082"/>
                    <a:pt x="152" y="2071"/>
                    <a:pt x="170" y="2054"/>
                  </a:cubicBezTo>
                  <a:lnTo>
                    <a:pt x="2060" y="163"/>
                  </a:lnTo>
                  <a:cubicBezTo>
                    <a:pt x="2099" y="128"/>
                    <a:pt x="2099" y="65"/>
                    <a:pt x="2060" y="29"/>
                  </a:cubicBezTo>
                  <a:cubicBezTo>
                    <a:pt x="2041" y="10"/>
                    <a:pt x="2016" y="0"/>
                    <a:pt x="199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576;p55"/>
            <p:cNvSpPr/>
            <p:nvPr/>
          </p:nvSpPr>
          <p:spPr>
            <a:xfrm flipH="1">
              <a:off x="1264166" y="3075414"/>
              <a:ext cx="182309" cy="180832"/>
            </a:xfrm>
            <a:custGeom>
              <a:avLst/>
              <a:gdLst/>
              <a:ahLst/>
              <a:cxnLst/>
              <a:rect l="l" t="t" r="r" b="b"/>
              <a:pathLst>
                <a:path w="2099" h="2082" extrusionOk="0">
                  <a:moveTo>
                    <a:pt x="104" y="0"/>
                  </a:moveTo>
                  <a:cubicBezTo>
                    <a:pt x="80" y="0"/>
                    <a:pt x="56" y="10"/>
                    <a:pt x="36" y="29"/>
                  </a:cubicBezTo>
                  <a:cubicBezTo>
                    <a:pt x="1" y="65"/>
                    <a:pt x="1" y="128"/>
                    <a:pt x="36" y="163"/>
                  </a:cubicBezTo>
                  <a:lnTo>
                    <a:pt x="1926" y="2054"/>
                  </a:lnTo>
                  <a:cubicBezTo>
                    <a:pt x="1944" y="2071"/>
                    <a:pt x="1968" y="2082"/>
                    <a:pt x="1993" y="2082"/>
                  </a:cubicBezTo>
                  <a:cubicBezTo>
                    <a:pt x="2018" y="2082"/>
                    <a:pt x="2043" y="2071"/>
                    <a:pt x="2060" y="2054"/>
                  </a:cubicBezTo>
                  <a:cubicBezTo>
                    <a:pt x="2099" y="2015"/>
                    <a:pt x="2099" y="1955"/>
                    <a:pt x="2060" y="1916"/>
                  </a:cubicBezTo>
                  <a:lnTo>
                    <a:pt x="170" y="29"/>
                  </a:lnTo>
                  <a:cubicBezTo>
                    <a:pt x="152" y="10"/>
                    <a:pt x="129" y="0"/>
                    <a:pt x="1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577;p55"/>
            <p:cNvSpPr/>
            <p:nvPr/>
          </p:nvSpPr>
          <p:spPr>
            <a:xfrm flipH="1">
              <a:off x="1264166" y="2911432"/>
              <a:ext cx="182309" cy="180658"/>
            </a:xfrm>
            <a:custGeom>
              <a:avLst/>
              <a:gdLst/>
              <a:ahLst/>
              <a:cxnLst/>
              <a:rect l="l" t="t" r="r" b="b"/>
              <a:pathLst>
                <a:path w="2099" h="2080" extrusionOk="0">
                  <a:moveTo>
                    <a:pt x="1992" y="1"/>
                  </a:moveTo>
                  <a:cubicBezTo>
                    <a:pt x="1968" y="1"/>
                    <a:pt x="1944" y="10"/>
                    <a:pt x="1926" y="27"/>
                  </a:cubicBezTo>
                  <a:lnTo>
                    <a:pt x="36" y="1917"/>
                  </a:lnTo>
                  <a:cubicBezTo>
                    <a:pt x="1" y="1953"/>
                    <a:pt x="1" y="2016"/>
                    <a:pt x="36" y="2051"/>
                  </a:cubicBezTo>
                  <a:cubicBezTo>
                    <a:pt x="57" y="2069"/>
                    <a:pt x="79" y="2080"/>
                    <a:pt x="103" y="2080"/>
                  </a:cubicBezTo>
                  <a:cubicBezTo>
                    <a:pt x="128" y="2080"/>
                    <a:pt x="152" y="2069"/>
                    <a:pt x="170" y="2051"/>
                  </a:cubicBezTo>
                  <a:lnTo>
                    <a:pt x="2060" y="165"/>
                  </a:lnTo>
                  <a:cubicBezTo>
                    <a:pt x="2099" y="126"/>
                    <a:pt x="2099" y="66"/>
                    <a:pt x="2060" y="27"/>
                  </a:cubicBezTo>
                  <a:cubicBezTo>
                    <a:pt x="2041" y="10"/>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578;p55"/>
            <p:cNvSpPr/>
            <p:nvPr/>
          </p:nvSpPr>
          <p:spPr>
            <a:xfrm flipH="1">
              <a:off x="1264166" y="2911432"/>
              <a:ext cx="182309" cy="180658"/>
            </a:xfrm>
            <a:custGeom>
              <a:avLst/>
              <a:gdLst/>
              <a:ahLst/>
              <a:cxnLst/>
              <a:rect l="l" t="t" r="r" b="b"/>
              <a:pathLst>
                <a:path w="2099" h="2080" extrusionOk="0">
                  <a:moveTo>
                    <a:pt x="104" y="1"/>
                  </a:moveTo>
                  <a:cubicBezTo>
                    <a:pt x="80" y="1"/>
                    <a:pt x="56" y="10"/>
                    <a:pt x="36" y="27"/>
                  </a:cubicBezTo>
                  <a:cubicBezTo>
                    <a:pt x="1" y="66"/>
                    <a:pt x="1" y="126"/>
                    <a:pt x="36" y="165"/>
                  </a:cubicBezTo>
                  <a:lnTo>
                    <a:pt x="1926" y="2051"/>
                  </a:lnTo>
                  <a:cubicBezTo>
                    <a:pt x="1944" y="2069"/>
                    <a:pt x="1968" y="2080"/>
                    <a:pt x="1993" y="2080"/>
                  </a:cubicBezTo>
                  <a:cubicBezTo>
                    <a:pt x="2018" y="2080"/>
                    <a:pt x="2043" y="2069"/>
                    <a:pt x="2060" y="2051"/>
                  </a:cubicBezTo>
                  <a:cubicBezTo>
                    <a:pt x="2099" y="2016"/>
                    <a:pt x="2099" y="1953"/>
                    <a:pt x="2060" y="1917"/>
                  </a:cubicBezTo>
                  <a:lnTo>
                    <a:pt x="170" y="27"/>
                  </a:lnTo>
                  <a:cubicBezTo>
                    <a:pt x="152" y="10"/>
                    <a:pt x="129"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579;p55"/>
            <p:cNvSpPr/>
            <p:nvPr/>
          </p:nvSpPr>
          <p:spPr>
            <a:xfrm flipH="1">
              <a:off x="937059" y="2747451"/>
              <a:ext cx="2057942" cy="179877"/>
            </a:xfrm>
            <a:custGeom>
              <a:avLst/>
              <a:gdLst/>
              <a:ahLst/>
              <a:cxnLst/>
              <a:rect l="l" t="t" r="r" b="b"/>
              <a:pathLst>
                <a:path w="23694" h="2071" extrusionOk="0">
                  <a:moveTo>
                    <a:pt x="23503" y="191"/>
                  </a:moveTo>
                  <a:lnTo>
                    <a:pt x="23503" y="1880"/>
                  </a:lnTo>
                  <a:lnTo>
                    <a:pt x="410" y="1880"/>
                  </a:lnTo>
                  <a:lnTo>
                    <a:pt x="2853" y="191"/>
                  </a:lnTo>
                  <a:close/>
                  <a:moveTo>
                    <a:pt x="2825" y="0"/>
                  </a:moveTo>
                  <a:cubicBezTo>
                    <a:pt x="2804" y="0"/>
                    <a:pt x="2787" y="8"/>
                    <a:pt x="2769" y="18"/>
                  </a:cubicBezTo>
                  <a:lnTo>
                    <a:pt x="50" y="1894"/>
                  </a:lnTo>
                  <a:cubicBezTo>
                    <a:pt x="18" y="1919"/>
                    <a:pt x="0" y="1961"/>
                    <a:pt x="15" y="2003"/>
                  </a:cubicBezTo>
                  <a:cubicBezTo>
                    <a:pt x="26" y="2042"/>
                    <a:pt x="64" y="2070"/>
                    <a:pt x="106" y="2070"/>
                  </a:cubicBezTo>
                  <a:lnTo>
                    <a:pt x="23599" y="2070"/>
                  </a:lnTo>
                  <a:cubicBezTo>
                    <a:pt x="23652" y="2070"/>
                    <a:pt x="23694" y="2025"/>
                    <a:pt x="23694" y="1975"/>
                  </a:cubicBezTo>
                  <a:lnTo>
                    <a:pt x="23694" y="96"/>
                  </a:lnTo>
                  <a:cubicBezTo>
                    <a:pt x="23694" y="43"/>
                    <a:pt x="23652" y="0"/>
                    <a:pt x="2359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580;p55"/>
            <p:cNvSpPr/>
            <p:nvPr/>
          </p:nvSpPr>
          <p:spPr>
            <a:xfrm flipH="1">
              <a:off x="2576536" y="2747364"/>
              <a:ext cx="182309" cy="180572"/>
            </a:xfrm>
            <a:custGeom>
              <a:avLst/>
              <a:gdLst/>
              <a:ahLst/>
              <a:cxnLst/>
              <a:rect l="l" t="t" r="r" b="b"/>
              <a:pathLst>
                <a:path w="2099" h="2079" extrusionOk="0">
                  <a:moveTo>
                    <a:pt x="105" y="1"/>
                  </a:moveTo>
                  <a:cubicBezTo>
                    <a:pt x="81" y="1"/>
                    <a:pt x="57" y="11"/>
                    <a:pt x="40" y="30"/>
                  </a:cubicBezTo>
                  <a:cubicBezTo>
                    <a:pt x="1" y="65"/>
                    <a:pt x="1" y="125"/>
                    <a:pt x="40" y="164"/>
                  </a:cubicBezTo>
                  <a:lnTo>
                    <a:pt x="1926" y="2054"/>
                  </a:lnTo>
                  <a:cubicBezTo>
                    <a:pt x="1944" y="2071"/>
                    <a:pt x="1968" y="2078"/>
                    <a:pt x="1993" y="2078"/>
                  </a:cubicBezTo>
                  <a:cubicBezTo>
                    <a:pt x="2017" y="2078"/>
                    <a:pt x="2042" y="2071"/>
                    <a:pt x="2060" y="2054"/>
                  </a:cubicBezTo>
                  <a:cubicBezTo>
                    <a:pt x="2099" y="2015"/>
                    <a:pt x="2099" y="1955"/>
                    <a:pt x="2060" y="1916"/>
                  </a:cubicBezTo>
                  <a:lnTo>
                    <a:pt x="173" y="30"/>
                  </a:lnTo>
                  <a:cubicBezTo>
                    <a:pt x="154" y="11"/>
                    <a:pt x="129"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581;p55"/>
            <p:cNvSpPr/>
            <p:nvPr/>
          </p:nvSpPr>
          <p:spPr>
            <a:xfrm flipH="1">
              <a:off x="2576536" y="2747364"/>
              <a:ext cx="182309" cy="180572"/>
            </a:xfrm>
            <a:custGeom>
              <a:avLst/>
              <a:gdLst/>
              <a:ahLst/>
              <a:cxnLst/>
              <a:rect l="l" t="t" r="r" b="b"/>
              <a:pathLst>
                <a:path w="2099" h="2079" extrusionOk="0">
                  <a:moveTo>
                    <a:pt x="1994" y="1"/>
                  </a:moveTo>
                  <a:cubicBezTo>
                    <a:pt x="1970" y="1"/>
                    <a:pt x="1946" y="11"/>
                    <a:pt x="1926" y="30"/>
                  </a:cubicBezTo>
                  <a:lnTo>
                    <a:pt x="40" y="1916"/>
                  </a:lnTo>
                  <a:cubicBezTo>
                    <a:pt x="1" y="1955"/>
                    <a:pt x="1" y="2015"/>
                    <a:pt x="40" y="2054"/>
                  </a:cubicBezTo>
                  <a:cubicBezTo>
                    <a:pt x="57" y="2071"/>
                    <a:pt x="82" y="2078"/>
                    <a:pt x="106" y="2078"/>
                  </a:cubicBezTo>
                  <a:cubicBezTo>
                    <a:pt x="131" y="2078"/>
                    <a:pt x="156" y="2071"/>
                    <a:pt x="173" y="2054"/>
                  </a:cubicBezTo>
                  <a:lnTo>
                    <a:pt x="2060" y="164"/>
                  </a:lnTo>
                  <a:cubicBezTo>
                    <a:pt x="2099" y="125"/>
                    <a:pt x="2099" y="65"/>
                    <a:pt x="2060" y="30"/>
                  </a:cubicBezTo>
                  <a:cubicBezTo>
                    <a:pt x="2042" y="11"/>
                    <a:pt x="2019" y="1"/>
                    <a:pt x="199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582;p55"/>
            <p:cNvSpPr/>
            <p:nvPr/>
          </p:nvSpPr>
          <p:spPr>
            <a:xfrm flipH="1">
              <a:off x="1341633" y="2129394"/>
              <a:ext cx="1252797" cy="798545"/>
            </a:xfrm>
            <a:custGeom>
              <a:avLst/>
              <a:gdLst/>
              <a:ahLst/>
              <a:cxnLst/>
              <a:rect l="l" t="t" r="r" b="b"/>
              <a:pathLst>
                <a:path w="14424" h="9194" extrusionOk="0">
                  <a:moveTo>
                    <a:pt x="14315" y="0"/>
                  </a:moveTo>
                  <a:cubicBezTo>
                    <a:pt x="14301" y="0"/>
                    <a:pt x="14286" y="3"/>
                    <a:pt x="14272" y="11"/>
                  </a:cubicBezTo>
                  <a:lnTo>
                    <a:pt x="58" y="7127"/>
                  </a:lnTo>
                  <a:cubicBezTo>
                    <a:pt x="30" y="7141"/>
                    <a:pt x="12" y="7166"/>
                    <a:pt x="8" y="7197"/>
                  </a:cubicBezTo>
                  <a:cubicBezTo>
                    <a:pt x="1" y="7225"/>
                    <a:pt x="12" y="7258"/>
                    <a:pt x="33" y="7279"/>
                  </a:cubicBezTo>
                  <a:lnTo>
                    <a:pt x="1923" y="9169"/>
                  </a:lnTo>
                  <a:cubicBezTo>
                    <a:pt x="1941" y="9186"/>
                    <a:pt x="1965" y="9193"/>
                    <a:pt x="1990" y="9193"/>
                  </a:cubicBezTo>
                  <a:cubicBezTo>
                    <a:pt x="2015" y="9193"/>
                    <a:pt x="2040" y="9186"/>
                    <a:pt x="2057" y="9169"/>
                  </a:cubicBezTo>
                  <a:cubicBezTo>
                    <a:pt x="2096" y="9130"/>
                    <a:pt x="2096" y="9070"/>
                    <a:pt x="2057" y="9031"/>
                  </a:cubicBezTo>
                  <a:lnTo>
                    <a:pt x="262" y="7236"/>
                  </a:lnTo>
                  <a:lnTo>
                    <a:pt x="14357" y="180"/>
                  </a:lnTo>
                  <a:cubicBezTo>
                    <a:pt x="14406" y="159"/>
                    <a:pt x="14424" y="99"/>
                    <a:pt x="14399" y="53"/>
                  </a:cubicBezTo>
                  <a:cubicBezTo>
                    <a:pt x="14384" y="20"/>
                    <a:pt x="14351" y="0"/>
                    <a:pt x="1431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583;p55"/>
            <p:cNvSpPr/>
            <p:nvPr/>
          </p:nvSpPr>
          <p:spPr>
            <a:xfrm flipH="1">
              <a:off x="2412381" y="2747364"/>
              <a:ext cx="182309" cy="180572"/>
            </a:xfrm>
            <a:custGeom>
              <a:avLst/>
              <a:gdLst/>
              <a:ahLst/>
              <a:cxnLst/>
              <a:rect l="l" t="t" r="r" b="b"/>
              <a:pathLst>
                <a:path w="2099" h="2079" extrusionOk="0">
                  <a:moveTo>
                    <a:pt x="1992" y="1"/>
                  </a:moveTo>
                  <a:cubicBezTo>
                    <a:pt x="1968" y="1"/>
                    <a:pt x="1944" y="11"/>
                    <a:pt x="1926" y="30"/>
                  </a:cubicBezTo>
                  <a:lnTo>
                    <a:pt x="36" y="1916"/>
                  </a:lnTo>
                  <a:cubicBezTo>
                    <a:pt x="0" y="1955"/>
                    <a:pt x="0" y="2015"/>
                    <a:pt x="36" y="2054"/>
                  </a:cubicBezTo>
                  <a:cubicBezTo>
                    <a:pt x="54" y="2071"/>
                    <a:pt x="78" y="2078"/>
                    <a:pt x="103" y="2078"/>
                  </a:cubicBezTo>
                  <a:cubicBezTo>
                    <a:pt x="127" y="2078"/>
                    <a:pt x="152" y="2071"/>
                    <a:pt x="170" y="2054"/>
                  </a:cubicBezTo>
                  <a:lnTo>
                    <a:pt x="2060" y="164"/>
                  </a:lnTo>
                  <a:cubicBezTo>
                    <a:pt x="2099" y="125"/>
                    <a:pt x="2099" y="65"/>
                    <a:pt x="2060" y="30"/>
                  </a:cubicBezTo>
                  <a:cubicBezTo>
                    <a:pt x="2041" y="11"/>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584;p55"/>
            <p:cNvSpPr/>
            <p:nvPr/>
          </p:nvSpPr>
          <p:spPr>
            <a:xfrm flipH="1">
              <a:off x="2248487" y="2747364"/>
              <a:ext cx="182396" cy="180572"/>
            </a:xfrm>
            <a:custGeom>
              <a:avLst/>
              <a:gdLst/>
              <a:ahLst/>
              <a:cxnLst/>
              <a:rect l="l" t="t" r="r" b="b"/>
              <a:pathLst>
                <a:path w="2100" h="2079" extrusionOk="0">
                  <a:moveTo>
                    <a:pt x="106" y="1"/>
                  </a:moveTo>
                  <a:cubicBezTo>
                    <a:pt x="82" y="1"/>
                    <a:pt x="58" y="11"/>
                    <a:pt x="40" y="30"/>
                  </a:cubicBezTo>
                  <a:cubicBezTo>
                    <a:pt x="1" y="65"/>
                    <a:pt x="1" y="125"/>
                    <a:pt x="40" y="164"/>
                  </a:cubicBezTo>
                  <a:lnTo>
                    <a:pt x="1926" y="2054"/>
                  </a:lnTo>
                  <a:cubicBezTo>
                    <a:pt x="1947" y="2071"/>
                    <a:pt x="1973" y="2078"/>
                    <a:pt x="1994" y="2078"/>
                  </a:cubicBezTo>
                  <a:cubicBezTo>
                    <a:pt x="2019" y="2078"/>
                    <a:pt x="2043" y="2071"/>
                    <a:pt x="2064" y="2054"/>
                  </a:cubicBezTo>
                  <a:cubicBezTo>
                    <a:pt x="2100" y="2015"/>
                    <a:pt x="2100" y="1955"/>
                    <a:pt x="2064" y="1916"/>
                  </a:cubicBezTo>
                  <a:lnTo>
                    <a:pt x="174" y="30"/>
                  </a:lnTo>
                  <a:cubicBezTo>
                    <a:pt x="155" y="11"/>
                    <a:pt x="130" y="1"/>
                    <a:pt x="1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585;p55"/>
            <p:cNvSpPr/>
            <p:nvPr/>
          </p:nvSpPr>
          <p:spPr>
            <a:xfrm flipH="1">
              <a:off x="2248487" y="2747364"/>
              <a:ext cx="182396" cy="180572"/>
            </a:xfrm>
            <a:custGeom>
              <a:avLst/>
              <a:gdLst/>
              <a:ahLst/>
              <a:cxnLst/>
              <a:rect l="l" t="t" r="r" b="b"/>
              <a:pathLst>
                <a:path w="2100" h="2079" extrusionOk="0">
                  <a:moveTo>
                    <a:pt x="1995" y="1"/>
                  </a:moveTo>
                  <a:cubicBezTo>
                    <a:pt x="1971" y="1"/>
                    <a:pt x="1946" y="11"/>
                    <a:pt x="1926" y="30"/>
                  </a:cubicBezTo>
                  <a:lnTo>
                    <a:pt x="40" y="1916"/>
                  </a:lnTo>
                  <a:cubicBezTo>
                    <a:pt x="1" y="1955"/>
                    <a:pt x="1" y="2015"/>
                    <a:pt x="40" y="2054"/>
                  </a:cubicBezTo>
                  <a:cubicBezTo>
                    <a:pt x="58" y="2071"/>
                    <a:pt x="82" y="2078"/>
                    <a:pt x="107" y="2078"/>
                  </a:cubicBezTo>
                  <a:cubicBezTo>
                    <a:pt x="132" y="2078"/>
                    <a:pt x="157" y="2071"/>
                    <a:pt x="174" y="2054"/>
                  </a:cubicBezTo>
                  <a:lnTo>
                    <a:pt x="2064" y="164"/>
                  </a:lnTo>
                  <a:cubicBezTo>
                    <a:pt x="2100" y="125"/>
                    <a:pt x="2100" y="65"/>
                    <a:pt x="2064" y="30"/>
                  </a:cubicBezTo>
                  <a:cubicBezTo>
                    <a:pt x="2045" y="11"/>
                    <a:pt x="2020" y="1"/>
                    <a:pt x="199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586;p55"/>
            <p:cNvSpPr/>
            <p:nvPr/>
          </p:nvSpPr>
          <p:spPr>
            <a:xfrm flipH="1">
              <a:off x="1341635" y="2129567"/>
              <a:ext cx="924398" cy="798371"/>
            </a:xfrm>
            <a:custGeom>
              <a:avLst/>
              <a:gdLst/>
              <a:ahLst/>
              <a:cxnLst/>
              <a:rect l="l" t="t" r="r" b="b"/>
              <a:pathLst>
                <a:path w="10643" h="9192" extrusionOk="0">
                  <a:moveTo>
                    <a:pt x="10533" y="0"/>
                  </a:moveTo>
                  <a:cubicBezTo>
                    <a:pt x="10515" y="0"/>
                    <a:pt x="10496" y="5"/>
                    <a:pt x="10480" y="16"/>
                  </a:cubicBezTo>
                  <a:lnTo>
                    <a:pt x="43" y="7132"/>
                  </a:lnTo>
                  <a:cubicBezTo>
                    <a:pt x="22" y="7146"/>
                    <a:pt x="4" y="7171"/>
                    <a:pt x="4" y="7199"/>
                  </a:cubicBezTo>
                  <a:cubicBezTo>
                    <a:pt x="0" y="7228"/>
                    <a:pt x="11" y="7256"/>
                    <a:pt x="28" y="7277"/>
                  </a:cubicBezTo>
                  <a:lnTo>
                    <a:pt x="1919" y="9167"/>
                  </a:lnTo>
                  <a:cubicBezTo>
                    <a:pt x="1937" y="9184"/>
                    <a:pt x="1961" y="9191"/>
                    <a:pt x="1986" y="9191"/>
                  </a:cubicBezTo>
                  <a:cubicBezTo>
                    <a:pt x="2010" y="9191"/>
                    <a:pt x="2035" y="9184"/>
                    <a:pt x="2053" y="9167"/>
                  </a:cubicBezTo>
                  <a:cubicBezTo>
                    <a:pt x="2092" y="9128"/>
                    <a:pt x="2092" y="9068"/>
                    <a:pt x="2053" y="9029"/>
                  </a:cubicBezTo>
                  <a:lnTo>
                    <a:pt x="247" y="7223"/>
                  </a:lnTo>
                  <a:lnTo>
                    <a:pt x="10590" y="174"/>
                  </a:lnTo>
                  <a:cubicBezTo>
                    <a:pt x="10633" y="143"/>
                    <a:pt x="10643" y="83"/>
                    <a:pt x="10615" y="41"/>
                  </a:cubicBezTo>
                  <a:cubicBezTo>
                    <a:pt x="10595" y="14"/>
                    <a:pt x="10564" y="0"/>
                    <a:pt x="1053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587;p55"/>
            <p:cNvSpPr/>
            <p:nvPr/>
          </p:nvSpPr>
          <p:spPr>
            <a:xfrm flipH="1">
              <a:off x="2084332" y="2747364"/>
              <a:ext cx="182309" cy="180572"/>
            </a:xfrm>
            <a:custGeom>
              <a:avLst/>
              <a:gdLst/>
              <a:ahLst/>
              <a:cxnLst/>
              <a:rect l="l" t="t" r="r" b="b"/>
              <a:pathLst>
                <a:path w="2099" h="2079" extrusionOk="0">
                  <a:moveTo>
                    <a:pt x="1992" y="1"/>
                  </a:moveTo>
                  <a:cubicBezTo>
                    <a:pt x="1968" y="1"/>
                    <a:pt x="1943" y="11"/>
                    <a:pt x="1926" y="30"/>
                  </a:cubicBezTo>
                  <a:lnTo>
                    <a:pt x="35" y="1916"/>
                  </a:lnTo>
                  <a:cubicBezTo>
                    <a:pt x="1" y="1955"/>
                    <a:pt x="1" y="2015"/>
                    <a:pt x="35" y="2054"/>
                  </a:cubicBezTo>
                  <a:cubicBezTo>
                    <a:pt x="56" y="2071"/>
                    <a:pt x="82" y="2078"/>
                    <a:pt x="103" y="2078"/>
                  </a:cubicBezTo>
                  <a:cubicBezTo>
                    <a:pt x="128" y="2078"/>
                    <a:pt x="152" y="2071"/>
                    <a:pt x="173" y="2054"/>
                  </a:cubicBezTo>
                  <a:lnTo>
                    <a:pt x="2060" y="164"/>
                  </a:lnTo>
                  <a:cubicBezTo>
                    <a:pt x="2099" y="125"/>
                    <a:pt x="2099" y="65"/>
                    <a:pt x="2060" y="30"/>
                  </a:cubicBezTo>
                  <a:cubicBezTo>
                    <a:pt x="2042" y="11"/>
                    <a:pt x="2017"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588;p55"/>
            <p:cNvSpPr/>
            <p:nvPr/>
          </p:nvSpPr>
          <p:spPr>
            <a:xfrm flipH="1">
              <a:off x="1920438" y="2747364"/>
              <a:ext cx="182309" cy="180572"/>
            </a:xfrm>
            <a:custGeom>
              <a:avLst/>
              <a:gdLst/>
              <a:ahLst/>
              <a:cxnLst/>
              <a:rect l="l" t="t" r="r" b="b"/>
              <a:pathLst>
                <a:path w="2099" h="2079" extrusionOk="0">
                  <a:moveTo>
                    <a:pt x="105" y="1"/>
                  </a:moveTo>
                  <a:cubicBezTo>
                    <a:pt x="81" y="1"/>
                    <a:pt x="56" y="11"/>
                    <a:pt x="39" y="30"/>
                  </a:cubicBezTo>
                  <a:cubicBezTo>
                    <a:pt x="0" y="65"/>
                    <a:pt x="0" y="125"/>
                    <a:pt x="39" y="164"/>
                  </a:cubicBezTo>
                  <a:lnTo>
                    <a:pt x="1929" y="2054"/>
                  </a:lnTo>
                  <a:cubicBezTo>
                    <a:pt x="1947" y="2071"/>
                    <a:pt x="1971" y="2078"/>
                    <a:pt x="1996" y="2078"/>
                  </a:cubicBezTo>
                  <a:cubicBezTo>
                    <a:pt x="2020" y="2078"/>
                    <a:pt x="2041" y="2071"/>
                    <a:pt x="2062" y="2054"/>
                  </a:cubicBezTo>
                  <a:cubicBezTo>
                    <a:pt x="2098" y="2015"/>
                    <a:pt x="2098" y="1955"/>
                    <a:pt x="2062" y="1916"/>
                  </a:cubicBezTo>
                  <a:lnTo>
                    <a:pt x="173" y="30"/>
                  </a:lnTo>
                  <a:cubicBezTo>
                    <a:pt x="155" y="11"/>
                    <a:pt x="130"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589;p55"/>
            <p:cNvSpPr/>
            <p:nvPr/>
          </p:nvSpPr>
          <p:spPr>
            <a:xfrm flipH="1">
              <a:off x="1920438" y="2747364"/>
              <a:ext cx="182309" cy="180572"/>
            </a:xfrm>
            <a:custGeom>
              <a:avLst/>
              <a:gdLst/>
              <a:ahLst/>
              <a:cxnLst/>
              <a:rect l="l" t="t" r="r" b="b"/>
              <a:pathLst>
                <a:path w="2099" h="2079" extrusionOk="0">
                  <a:moveTo>
                    <a:pt x="1995" y="1"/>
                  </a:moveTo>
                  <a:cubicBezTo>
                    <a:pt x="1970" y="1"/>
                    <a:pt x="1947" y="11"/>
                    <a:pt x="1929" y="30"/>
                  </a:cubicBezTo>
                  <a:lnTo>
                    <a:pt x="39" y="1916"/>
                  </a:lnTo>
                  <a:cubicBezTo>
                    <a:pt x="0" y="1955"/>
                    <a:pt x="0" y="2015"/>
                    <a:pt x="39" y="2054"/>
                  </a:cubicBezTo>
                  <a:cubicBezTo>
                    <a:pt x="57" y="2071"/>
                    <a:pt x="81" y="2078"/>
                    <a:pt x="106" y="2078"/>
                  </a:cubicBezTo>
                  <a:cubicBezTo>
                    <a:pt x="130" y="2078"/>
                    <a:pt x="155" y="2071"/>
                    <a:pt x="173" y="2054"/>
                  </a:cubicBezTo>
                  <a:lnTo>
                    <a:pt x="2062" y="164"/>
                  </a:lnTo>
                  <a:cubicBezTo>
                    <a:pt x="2098" y="125"/>
                    <a:pt x="2098" y="65"/>
                    <a:pt x="2062" y="30"/>
                  </a:cubicBezTo>
                  <a:cubicBezTo>
                    <a:pt x="2043" y="11"/>
                    <a:pt x="2019" y="1"/>
                    <a:pt x="199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590;p55"/>
            <p:cNvSpPr/>
            <p:nvPr/>
          </p:nvSpPr>
          <p:spPr>
            <a:xfrm flipH="1">
              <a:off x="1756370" y="2747364"/>
              <a:ext cx="182309" cy="180572"/>
            </a:xfrm>
            <a:custGeom>
              <a:avLst/>
              <a:gdLst/>
              <a:ahLst/>
              <a:cxnLst/>
              <a:rect l="l" t="t" r="r" b="b"/>
              <a:pathLst>
                <a:path w="2099" h="2079" extrusionOk="0">
                  <a:moveTo>
                    <a:pt x="106" y="1"/>
                  </a:moveTo>
                  <a:cubicBezTo>
                    <a:pt x="81" y="1"/>
                    <a:pt x="58" y="11"/>
                    <a:pt x="40" y="30"/>
                  </a:cubicBezTo>
                  <a:cubicBezTo>
                    <a:pt x="1" y="65"/>
                    <a:pt x="1" y="125"/>
                    <a:pt x="40" y="164"/>
                  </a:cubicBezTo>
                  <a:lnTo>
                    <a:pt x="1926" y="2054"/>
                  </a:lnTo>
                  <a:cubicBezTo>
                    <a:pt x="1944" y="2071"/>
                    <a:pt x="1969" y="2078"/>
                    <a:pt x="1993" y="2078"/>
                  </a:cubicBezTo>
                  <a:cubicBezTo>
                    <a:pt x="2018" y="2078"/>
                    <a:pt x="2043" y="2071"/>
                    <a:pt x="2061" y="2054"/>
                  </a:cubicBezTo>
                  <a:cubicBezTo>
                    <a:pt x="2099" y="2015"/>
                    <a:pt x="2099" y="1955"/>
                    <a:pt x="2061" y="1916"/>
                  </a:cubicBezTo>
                  <a:lnTo>
                    <a:pt x="173" y="30"/>
                  </a:lnTo>
                  <a:cubicBezTo>
                    <a:pt x="154" y="11"/>
                    <a:pt x="130" y="1"/>
                    <a:pt x="1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591;p55"/>
            <p:cNvSpPr/>
            <p:nvPr/>
          </p:nvSpPr>
          <p:spPr>
            <a:xfrm flipH="1">
              <a:off x="1756370" y="2747364"/>
              <a:ext cx="182309" cy="180572"/>
            </a:xfrm>
            <a:custGeom>
              <a:avLst/>
              <a:gdLst/>
              <a:ahLst/>
              <a:cxnLst/>
              <a:rect l="l" t="t" r="r" b="b"/>
              <a:pathLst>
                <a:path w="2099" h="2079" extrusionOk="0">
                  <a:moveTo>
                    <a:pt x="1995" y="1"/>
                  </a:moveTo>
                  <a:cubicBezTo>
                    <a:pt x="1970" y="1"/>
                    <a:pt x="1946" y="11"/>
                    <a:pt x="1926" y="30"/>
                  </a:cubicBezTo>
                  <a:lnTo>
                    <a:pt x="40" y="1916"/>
                  </a:lnTo>
                  <a:cubicBezTo>
                    <a:pt x="1" y="1955"/>
                    <a:pt x="1" y="2015"/>
                    <a:pt x="40" y="2054"/>
                  </a:cubicBezTo>
                  <a:cubicBezTo>
                    <a:pt x="58" y="2071"/>
                    <a:pt x="82" y="2078"/>
                    <a:pt x="107" y="2078"/>
                  </a:cubicBezTo>
                  <a:cubicBezTo>
                    <a:pt x="131" y="2078"/>
                    <a:pt x="152" y="2071"/>
                    <a:pt x="173" y="2054"/>
                  </a:cubicBezTo>
                  <a:lnTo>
                    <a:pt x="2061" y="164"/>
                  </a:lnTo>
                  <a:cubicBezTo>
                    <a:pt x="2099" y="125"/>
                    <a:pt x="2099" y="65"/>
                    <a:pt x="2061" y="30"/>
                  </a:cubicBezTo>
                  <a:cubicBezTo>
                    <a:pt x="2043" y="11"/>
                    <a:pt x="2019" y="1"/>
                    <a:pt x="199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592;p55"/>
            <p:cNvSpPr/>
            <p:nvPr/>
          </p:nvSpPr>
          <p:spPr>
            <a:xfrm flipH="1">
              <a:off x="1592389" y="2747364"/>
              <a:ext cx="182048" cy="180572"/>
            </a:xfrm>
            <a:custGeom>
              <a:avLst/>
              <a:gdLst/>
              <a:ahLst/>
              <a:cxnLst/>
              <a:rect l="l" t="t" r="r" b="b"/>
              <a:pathLst>
                <a:path w="2096" h="2079" extrusionOk="0">
                  <a:moveTo>
                    <a:pt x="104" y="1"/>
                  </a:moveTo>
                  <a:cubicBezTo>
                    <a:pt x="79" y="1"/>
                    <a:pt x="55" y="11"/>
                    <a:pt x="35" y="30"/>
                  </a:cubicBezTo>
                  <a:cubicBezTo>
                    <a:pt x="1" y="65"/>
                    <a:pt x="1" y="125"/>
                    <a:pt x="35" y="164"/>
                  </a:cubicBezTo>
                  <a:lnTo>
                    <a:pt x="1926" y="2054"/>
                  </a:lnTo>
                  <a:cubicBezTo>
                    <a:pt x="1943" y="2071"/>
                    <a:pt x="1968" y="2078"/>
                    <a:pt x="1993" y="2078"/>
                  </a:cubicBezTo>
                  <a:cubicBezTo>
                    <a:pt x="2017" y="2078"/>
                    <a:pt x="2042" y="2071"/>
                    <a:pt x="2060" y="2054"/>
                  </a:cubicBezTo>
                  <a:cubicBezTo>
                    <a:pt x="2095" y="2015"/>
                    <a:pt x="2095" y="1955"/>
                    <a:pt x="2060" y="1916"/>
                  </a:cubicBezTo>
                  <a:lnTo>
                    <a:pt x="170" y="30"/>
                  </a:lnTo>
                  <a:cubicBezTo>
                    <a:pt x="152" y="11"/>
                    <a:pt x="128"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593;p55"/>
            <p:cNvSpPr/>
            <p:nvPr/>
          </p:nvSpPr>
          <p:spPr>
            <a:xfrm flipH="1">
              <a:off x="1592389" y="2747364"/>
              <a:ext cx="182048" cy="180572"/>
            </a:xfrm>
            <a:custGeom>
              <a:avLst/>
              <a:gdLst/>
              <a:ahLst/>
              <a:cxnLst/>
              <a:rect l="l" t="t" r="r" b="b"/>
              <a:pathLst>
                <a:path w="2096" h="2079" extrusionOk="0">
                  <a:moveTo>
                    <a:pt x="1991" y="1"/>
                  </a:moveTo>
                  <a:cubicBezTo>
                    <a:pt x="1967" y="1"/>
                    <a:pt x="1943" y="11"/>
                    <a:pt x="1926" y="30"/>
                  </a:cubicBezTo>
                  <a:lnTo>
                    <a:pt x="35" y="1916"/>
                  </a:lnTo>
                  <a:cubicBezTo>
                    <a:pt x="1" y="1955"/>
                    <a:pt x="1" y="2015"/>
                    <a:pt x="35" y="2054"/>
                  </a:cubicBezTo>
                  <a:cubicBezTo>
                    <a:pt x="53" y="2071"/>
                    <a:pt x="78" y="2078"/>
                    <a:pt x="102" y="2078"/>
                  </a:cubicBezTo>
                  <a:cubicBezTo>
                    <a:pt x="127" y="2078"/>
                    <a:pt x="152" y="2071"/>
                    <a:pt x="170" y="2054"/>
                  </a:cubicBezTo>
                  <a:lnTo>
                    <a:pt x="2060" y="164"/>
                  </a:lnTo>
                  <a:cubicBezTo>
                    <a:pt x="2095" y="125"/>
                    <a:pt x="2095" y="65"/>
                    <a:pt x="2060" y="30"/>
                  </a:cubicBezTo>
                  <a:cubicBezTo>
                    <a:pt x="2040" y="11"/>
                    <a:pt x="2015" y="1"/>
                    <a:pt x="199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594;p55"/>
            <p:cNvSpPr/>
            <p:nvPr/>
          </p:nvSpPr>
          <p:spPr>
            <a:xfrm flipH="1">
              <a:off x="1428321" y="2747364"/>
              <a:ext cx="182309" cy="180572"/>
            </a:xfrm>
            <a:custGeom>
              <a:avLst/>
              <a:gdLst/>
              <a:ahLst/>
              <a:cxnLst/>
              <a:rect l="l" t="t" r="r" b="b"/>
              <a:pathLst>
                <a:path w="2099" h="2079" extrusionOk="0">
                  <a:moveTo>
                    <a:pt x="105" y="1"/>
                  </a:moveTo>
                  <a:cubicBezTo>
                    <a:pt x="81" y="1"/>
                    <a:pt x="57" y="11"/>
                    <a:pt x="40" y="30"/>
                  </a:cubicBezTo>
                  <a:cubicBezTo>
                    <a:pt x="1" y="65"/>
                    <a:pt x="1" y="125"/>
                    <a:pt x="40" y="164"/>
                  </a:cubicBezTo>
                  <a:lnTo>
                    <a:pt x="1926" y="2054"/>
                  </a:lnTo>
                  <a:cubicBezTo>
                    <a:pt x="1947" y="2071"/>
                    <a:pt x="1969" y="2078"/>
                    <a:pt x="1993" y="2078"/>
                  </a:cubicBezTo>
                  <a:cubicBezTo>
                    <a:pt x="2018" y="2078"/>
                    <a:pt x="2042" y="2071"/>
                    <a:pt x="2060" y="2054"/>
                  </a:cubicBezTo>
                  <a:cubicBezTo>
                    <a:pt x="2099" y="2015"/>
                    <a:pt x="2099" y="1955"/>
                    <a:pt x="2060" y="1916"/>
                  </a:cubicBezTo>
                  <a:lnTo>
                    <a:pt x="174" y="30"/>
                  </a:lnTo>
                  <a:cubicBezTo>
                    <a:pt x="154" y="11"/>
                    <a:pt x="129"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595;p55"/>
            <p:cNvSpPr/>
            <p:nvPr/>
          </p:nvSpPr>
          <p:spPr>
            <a:xfrm flipH="1">
              <a:off x="1428321" y="2747364"/>
              <a:ext cx="182309" cy="180572"/>
            </a:xfrm>
            <a:custGeom>
              <a:avLst/>
              <a:gdLst/>
              <a:ahLst/>
              <a:cxnLst/>
              <a:rect l="l" t="t" r="r" b="b"/>
              <a:pathLst>
                <a:path w="2099" h="2079" extrusionOk="0">
                  <a:moveTo>
                    <a:pt x="1994" y="1"/>
                  </a:moveTo>
                  <a:cubicBezTo>
                    <a:pt x="1970" y="1"/>
                    <a:pt x="1946" y="11"/>
                    <a:pt x="1926" y="30"/>
                  </a:cubicBezTo>
                  <a:lnTo>
                    <a:pt x="40" y="1916"/>
                  </a:lnTo>
                  <a:cubicBezTo>
                    <a:pt x="1" y="1955"/>
                    <a:pt x="1" y="2015"/>
                    <a:pt x="40" y="2054"/>
                  </a:cubicBezTo>
                  <a:cubicBezTo>
                    <a:pt x="57" y="2071"/>
                    <a:pt x="82" y="2078"/>
                    <a:pt x="107" y="2078"/>
                  </a:cubicBezTo>
                  <a:cubicBezTo>
                    <a:pt x="131" y="2078"/>
                    <a:pt x="156" y="2071"/>
                    <a:pt x="174" y="2054"/>
                  </a:cubicBezTo>
                  <a:lnTo>
                    <a:pt x="2060" y="164"/>
                  </a:lnTo>
                  <a:cubicBezTo>
                    <a:pt x="2099" y="125"/>
                    <a:pt x="2099" y="65"/>
                    <a:pt x="2060" y="30"/>
                  </a:cubicBezTo>
                  <a:cubicBezTo>
                    <a:pt x="2042" y="11"/>
                    <a:pt x="2019" y="1"/>
                    <a:pt x="199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596;p55"/>
            <p:cNvSpPr/>
            <p:nvPr/>
          </p:nvSpPr>
          <p:spPr>
            <a:xfrm flipH="1">
              <a:off x="1264166" y="2747364"/>
              <a:ext cx="182309" cy="180572"/>
            </a:xfrm>
            <a:custGeom>
              <a:avLst/>
              <a:gdLst/>
              <a:ahLst/>
              <a:cxnLst/>
              <a:rect l="l" t="t" r="r" b="b"/>
              <a:pathLst>
                <a:path w="2099" h="2079" extrusionOk="0">
                  <a:moveTo>
                    <a:pt x="104" y="1"/>
                  </a:moveTo>
                  <a:cubicBezTo>
                    <a:pt x="80" y="1"/>
                    <a:pt x="56" y="11"/>
                    <a:pt x="36" y="30"/>
                  </a:cubicBezTo>
                  <a:cubicBezTo>
                    <a:pt x="1" y="65"/>
                    <a:pt x="1" y="125"/>
                    <a:pt x="36" y="164"/>
                  </a:cubicBezTo>
                  <a:lnTo>
                    <a:pt x="1926" y="2054"/>
                  </a:lnTo>
                  <a:cubicBezTo>
                    <a:pt x="1944" y="2071"/>
                    <a:pt x="1968" y="2078"/>
                    <a:pt x="1993" y="2078"/>
                  </a:cubicBezTo>
                  <a:cubicBezTo>
                    <a:pt x="2018" y="2078"/>
                    <a:pt x="2043" y="2071"/>
                    <a:pt x="2060" y="2054"/>
                  </a:cubicBezTo>
                  <a:cubicBezTo>
                    <a:pt x="2099" y="2015"/>
                    <a:pt x="2099" y="1955"/>
                    <a:pt x="2060" y="1916"/>
                  </a:cubicBezTo>
                  <a:lnTo>
                    <a:pt x="170" y="30"/>
                  </a:lnTo>
                  <a:cubicBezTo>
                    <a:pt x="152" y="11"/>
                    <a:pt x="129"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597;p55"/>
            <p:cNvSpPr/>
            <p:nvPr/>
          </p:nvSpPr>
          <p:spPr>
            <a:xfrm flipH="1">
              <a:off x="1264166" y="2747364"/>
              <a:ext cx="182309" cy="180572"/>
            </a:xfrm>
            <a:custGeom>
              <a:avLst/>
              <a:gdLst/>
              <a:ahLst/>
              <a:cxnLst/>
              <a:rect l="l" t="t" r="r" b="b"/>
              <a:pathLst>
                <a:path w="2099" h="2079" extrusionOk="0">
                  <a:moveTo>
                    <a:pt x="1992" y="1"/>
                  </a:moveTo>
                  <a:cubicBezTo>
                    <a:pt x="1968" y="1"/>
                    <a:pt x="1944" y="11"/>
                    <a:pt x="1926" y="30"/>
                  </a:cubicBezTo>
                  <a:lnTo>
                    <a:pt x="36" y="1916"/>
                  </a:lnTo>
                  <a:cubicBezTo>
                    <a:pt x="1" y="1955"/>
                    <a:pt x="1" y="2015"/>
                    <a:pt x="36" y="2054"/>
                  </a:cubicBezTo>
                  <a:cubicBezTo>
                    <a:pt x="57" y="2071"/>
                    <a:pt x="79" y="2078"/>
                    <a:pt x="103" y="2078"/>
                  </a:cubicBezTo>
                  <a:cubicBezTo>
                    <a:pt x="128" y="2078"/>
                    <a:pt x="152" y="2071"/>
                    <a:pt x="170" y="2054"/>
                  </a:cubicBezTo>
                  <a:lnTo>
                    <a:pt x="2060" y="164"/>
                  </a:lnTo>
                  <a:cubicBezTo>
                    <a:pt x="2099" y="125"/>
                    <a:pt x="2099" y="65"/>
                    <a:pt x="2060" y="30"/>
                  </a:cubicBezTo>
                  <a:cubicBezTo>
                    <a:pt x="2041" y="11"/>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598;p55"/>
            <p:cNvSpPr/>
            <p:nvPr/>
          </p:nvSpPr>
          <p:spPr>
            <a:xfrm flipH="1">
              <a:off x="1100272" y="2747364"/>
              <a:ext cx="182309" cy="180572"/>
            </a:xfrm>
            <a:custGeom>
              <a:avLst/>
              <a:gdLst/>
              <a:ahLst/>
              <a:cxnLst/>
              <a:rect l="l" t="t" r="r" b="b"/>
              <a:pathLst>
                <a:path w="2099" h="2079" extrusionOk="0">
                  <a:moveTo>
                    <a:pt x="105" y="1"/>
                  </a:moveTo>
                  <a:cubicBezTo>
                    <a:pt x="81" y="1"/>
                    <a:pt x="57" y="11"/>
                    <a:pt x="39" y="30"/>
                  </a:cubicBezTo>
                  <a:cubicBezTo>
                    <a:pt x="0" y="65"/>
                    <a:pt x="0" y="125"/>
                    <a:pt x="39" y="164"/>
                  </a:cubicBezTo>
                  <a:lnTo>
                    <a:pt x="1926" y="2054"/>
                  </a:lnTo>
                  <a:cubicBezTo>
                    <a:pt x="1947" y="2071"/>
                    <a:pt x="1971" y="2078"/>
                    <a:pt x="1992" y="2078"/>
                  </a:cubicBezTo>
                  <a:cubicBezTo>
                    <a:pt x="2018" y="2078"/>
                    <a:pt x="2042" y="2071"/>
                    <a:pt x="2064" y="2054"/>
                  </a:cubicBezTo>
                  <a:cubicBezTo>
                    <a:pt x="2098" y="2015"/>
                    <a:pt x="2098" y="1955"/>
                    <a:pt x="2064" y="1916"/>
                  </a:cubicBezTo>
                  <a:lnTo>
                    <a:pt x="173" y="30"/>
                  </a:lnTo>
                  <a:cubicBezTo>
                    <a:pt x="154" y="11"/>
                    <a:pt x="129"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599;p55"/>
            <p:cNvSpPr/>
            <p:nvPr/>
          </p:nvSpPr>
          <p:spPr>
            <a:xfrm flipH="1">
              <a:off x="1100272" y="2747364"/>
              <a:ext cx="182309" cy="180572"/>
            </a:xfrm>
            <a:custGeom>
              <a:avLst/>
              <a:gdLst/>
              <a:ahLst/>
              <a:cxnLst/>
              <a:rect l="l" t="t" r="r" b="b"/>
              <a:pathLst>
                <a:path w="2099" h="2079" extrusionOk="0">
                  <a:moveTo>
                    <a:pt x="1995" y="1"/>
                  </a:moveTo>
                  <a:cubicBezTo>
                    <a:pt x="1970" y="1"/>
                    <a:pt x="1945" y="11"/>
                    <a:pt x="1926" y="30"/>
                  </a:cubicBezTo>
                  <a:lnTo>
                    <a:pt x="39" y="1916"/>
                  </a:lnTo>
                  <a:cubicBezTo>
                    <a:pt x="0" y="1955"/>
                    <a:pt x="0" y="2015"/>
                    <a:pt x="39" y="2054"/>
                  </a:cubicBezTo>
                  <a:cubicBezTo>
                    <a:pt x="57" y="2071"/>
                    <a:pt x="81" y="2078"/>
                    <a:pt x="106" y="2078"/>
                  </a:cubicBezTo>
                  <a:cubicBezTo>
                    <a:pt x="131" y="2078"/>
                    <a:pt x="156" y="2071"/>
                    <a:pt x="173" y="2054"/>
                  </a:cubicBezTo>
                  <a:lnTo>
                    <a:pt x="2064" y="164"/>
                  </a:lnTo>
                  <a:cubicBezTo>
                    <a:pt x="2098" y="125"/>
                    <a:pt x="2098" y="65"/>
                    <a:pt x="2064" y="30"/>
                  </a:cubicBezTo>
                  <a:cubicBezTo>
                    <a:pt x="2044" y="11"/>
                    <a:pt x="2019" y="1"/>
                    <a:pt x="199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600;p55"/>
            <p:cNvSpPr/>
            <p:nvPr/>
          </p:nvSpPr>
          <p:spPr>
            <a:xfrm flipH="1">
              <a:off x="936117" y="2747364"/>
              <a:ext cx="182309" cy="180572"/>
            </a:xfrm>
            <a:custGeom>
              <a:avLst/>
              <a:gdLst/>
              <a:ahLst/>
              <a:cxnLst/>
              <a:rect l="l" t="t" r="r" b="b"/>
              <a:pathLst>
                <a:path w="2099" h="2079" extrusionOk="0">
                  <a:moveTo>
                    <a:pt x="105" y="1"/>
                  </a:moveTo>
                  <a:cubicBezTo>
                    <a:pt x="80" y="1"/>
                    <a:pt x="55" y="11"/>
                    <a:pt x="36" y="30"/>
                  </a:cubicBezTo>
                  <a:cubicBezTo>
                    <a:pt x="1" y="65"/>
                    <a:pt x="1" y="125"/>
                    <a:pt x="36" y="164"/>
                  </a:cubicBezTo>
                  <a:lnTo>
                    <a:pt x="1926" y="2054"/>
                  </a:lnTo>
                  <a:cubicBezTo>
                    <a:pt x="1943" y="2071"/>
                    <a:pt x="1969" y="2078"/>
                    <a:pt x="1993" y="2078"/>
                  </a:cubicBezTo>
                  <a:cubicBezTo>
                    <a:pt x="2018" y="2078"/>
                    <a:pt x="2042" y="2071"/>
                    <a:pt x="2060" y="2054"/>
                  </a:cubicBezTo>
                  <a:cubicBezTo>
                    <a:pt x="2099" y="2015"/>
                    <a:pt x="2099" y="1955"/>
                    <a:pt x="2060" y="1916"/>
                  </a:cubicBezTo>
                  <a:lnTo>
                    <a:pt x="174" y="30"/>
                  </a:lnTo>
                  <a:cubicBezTo>
                    <a:pt x="154" y="11"/>
                    <a:pt x="129"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601;p55"/>
            <p:cNvSpPr/>
            <p:nvPr/>
          </p:nvSpPr>
          <p:spPr>
            <a:xfrm flipH="1">
              <a:off x="936115" y="2129394"/>
              <a:ext cx="424287" cy="798545"/>
            </a:xfrm>
            <a:custGeom>
              <a:avLst/>
              <a:gdLst/>
              <a:ahLst/>
              <a:cxnLst/>
              <a:rect l="l" t="t" r="r" b="b"/>
              <a:pathLst>
                <a:path w="4885" h="9194" extrusionOk="0">
                  <a:moveTo>
                    <a:pt x="110" y="1"/>
                  </a:moveTo>
                  <a:cubicBezTo>
                    <a:pt x="91" y="1"/>
                    <a:pt x="73" y="6"/>
                    <a:pt x="57" y="18"/>
                  </a:cubicBezTo>
                  <a:cubicBezTo>
                    <a:pt x="11" y="46"/>
                    <a:pt x="1" y="106"/>
                    <a:pt x="29" y="148"/>
                  </a:cubicBezTo>
                  <a:lnTo>
                    <a:pt x="4656" y="7197"/>
                  </a:lnTo>
                  <a:lnTo>
                    <a:pt x="2822" y="9031"/>
                  </a:lnTo>
                  <a:cubicBezTo>
                    <a:pt x="2787" y="9070"/>
                    <a:pt x="2787" y="9130"/>
                    <a:pt x="2822" y="9169"/>
                  </a:cubicBezTo>
                  <a:cubicBezTo>
                    <a:pt x="2843" y="9186"/>
                    <a:pt x="2867" y="9193"/>
                    <a:pt x="2888" y="9193"/>
                  </a:cubicBezTo>
                  <a:cubicBezTo>
                    <a:pt x="2914" y="9193"/>
                    <a:pt x="2938" y="9186"/>
                    <a:pt x="2960" y="9169"/>
                  </a:cubicBezTo>
                  <a:lnTo>
                    <a:pt x="4846" y="7279"/>
                  </a:lnTo>
                  <a:cubicBezTo>
                    <a:pt x="4877" y="7247"/>
                    <a:pt x="4885" y="7197"/>
                    <a:pt x="4860" y="7159"/>
                  </a:cubicBezTo>
                  <a:lnTo>
                    <a:pt x="188" y="43"/>
                  </a:lnTo>
                  <a:cubicBezTo>
                    <a:pt x="170" y="16"/>
                    <a:pt x="140" y="1"/>
                    <a:pt x="1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602;p55"/>
            <p:cNvSpPr/>
            <p:nvPr/>
          </p:nvSpPr>
          <p:spPr>
            <a:xfrm flipH="1">
              <a:off x="1264774" y="2129394"/>
              <a:ext cx="181353" cy="634389"/>
            </a:xfrm>
            <a:custGeom>
              <a:avLst/>
              <a:gdLst/>
              <a:ahLst/>
              <a:cxnLst/>
              <a:rect l="l" t="t" r="r" b="b"/>
              <a:pathLst>
                <a:path w="2088" h="7304" extrusionOk="0">
                  <a:moveTo>
                    <a:pt x="1090" y="819"/>
                  </a:moveTo>
                  <a:lnTo>
                    <a:pt x="1880" y="7113"/>
                  </a:lnTo>
                  <a:lnTo>
                    <a:pt x="208" y="7113"/>
                  </a:lnTo>
                  <a:lnTo>
                    <a:pt x="1090" y="819"/>
                  </a:lnTo>
                  <a:close/>
                  <a:moveTo>
                    <a:pt x="1094" y="0"/>
                  </a:moveTo>
                  <a:cubicBezTo>
                    <a:pt x="1048" y="0"/>
                    <a:pt x="1006" y="36"/>
                    <a:pt x="1002" y="82"/>
                  </a:cubicBezTo>
                  <a:lnTo>
                    <a:pt x="8" y="7194"/>
                  </a:lnTo>
                  <a:cubicBezTo>
                    <a:pt x="0" y="7222"/>
                    <a:pt x="11" y="7247"/>
                    <a:pt x="29" y="7268"/>
                  </a:cubicBezTo>
                  <a:cubicBezTo>
                    <a:pt x="46" y="7289"/>
                    <a:pt x="75" y="7303"/>
                    <a:pt x="99" y="7303"/>
                  </a:cubicBezTo>
                  <a:lnTo>
                    <a:pt x="1989" y="7303"/>
                  </a:lnTo>
                  <a:cubicBezTo>
                    <a:pt x="2018" y="7303"/>
                    <a:pt x="2042" y="7289"/>
                    <a:pt x="2060" y="7268"/>
                  </a:cubicBezTo>
                  <a:cubicBezTo>
                    <a:pt x="2077" y="7251"/>
                    <a:pt x="2088" y="7222"/>
                    <a:pt x="2085" y="7194"/>
                  </a:cubicBezTo>
                  <a:lnTo>
                    <a:pt x="1188" y="85"/>
                  </a:lnTo>
                  <a:cubicBezTo>
                    <a:pt x="1182" y="36"/>
                    <a:pt x="1143" y="0"/>
                    <a:pt x="10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603;p55"/>
            <p:cNvSpPr/>
            <p:nvPr/>
          </p:nvSpPr>
          <p:spPr>
            <a:xfrm flipH="1">
              <a:off x="1264166" y="2303971"/>
              <a:ext cx="162940" cy="459810"/>
            </a:xfrm>
            <a:custGeom>
              <a:avLst/>
              <a:gdLst/>
              <a:ahLst/>
              <a:cxnLst/>
              <a:rect l="l" t="t" r="r" b="b"/>
              <a:pathLst>
                <a:path w="1876" h="5294" extrusionOk="0">
                  <a:moveTo>
                    <a:pt x="602" y="1"/>
                  </a:moveTo>
                  <a:cubicBezTo>
                    <a:pt x="580" y="1"/>
                    <a:pt x="557" y="8"/>
                    <a:pt x="539" y="25"/>
                  </a:cubicBezTo>
                  <a:cubicBezTo>
                    <a:pt x="497" y="57"/>
                    <a:pt x="494" y="116"/>
                    <a:pt x="529" y="159"/>
                  </a:cubicBezTo>
                  <a:lnTo>
                    <a:pt x="1037" y="741"/>
                  </a:lnTo>
                  <a:lnTo>
                    <a:pt x="430" y="1436"/>
                  </a:lnTo>
                  <a:cubicBezTo>
                    <a:pt x="402" y="1470"/>
                    <a:pt x="402" y="1524"/>
                    <a:pt x="430" y="1559"/>
                  </a:cubicBezTo>
                  <a:lnTo>
                    <a:pt x="1210" y="2451"/>
                  </a:lnTo>
                  <a:lnTo>
                    <a:pt x="28" y="3594"/>
                  </a:lnTo>
                  <a:cubicBezTo>
                    <a:pt x="10" y="3612"/>
                    <a:pt x="0" y="3640"/>
                    <a:pt x="0" y="3664"/>
                  </a:cubicBezTo>
                  <a:cubicBezTo>
                    <a:pt x="0" y="3689"/>
                    <a:pt x="10" y="3717"/>
                    <a:pt x="32" y="3734"/>
                  </a:cubicBezTo>
                  <a:lnTo>
                    <a:pt x="1707" y="5269"/>
                  </a:lnTo>
                  <a:cubicBezTo>
                    <a:pt x="1724" y="5283"/>
                    <a:pt x="1745" y="5293"/>
                    <a:pt x="1770" y="5293"/>
                  </a:cubicBezTo>
                  <a:cubicBezTo>
                    <a:pt x="1795" y="5293"/>
                    <a:pt x="1820" y="5283"/>
                    <a:pt x="1841" y="5262"/>
                  </a:cubicBezTo>
                  <a:cubicBezTo>
                    <a:pt x="1876" y="5223"/>
                    <a:pt x="1872" y="5163"/>
                    <a:pt x="1833" y="5127"/>
                  </a:cubicBezTo>
                  <a:lnTo>
                    <a:pt x="236" y="3661"/>
                  </a:lnTo>
                  <a:lnTo>
                    <a:pt x="1407" y="2525"/>
                  </a:lnTo>
                  <a:cubicBezTo>
                    <a:pt x="1442" y="2490"/>
                    <a:pt x="1446" y="2434"/>
                    <a:pt x="1410" y="2395"/>
                  </a:cubicBezTo>
                  <a:lnTo>
                    <a:pt x="631" y="1496"/>
                  </a:lnTo>
                  <a:lnTo>
                    <a:pt x="1234" y="804"/>
                  </a:lnTo>
                  <a:cubicBezTo>
                    <a:pt x="1266" y="765"/>
                    <a:pt x="1266" y="713"/>
                    <a:pt x="1234" y="677"/>
                  </a:cubicBezTo>
                  <a:lnTo>
                    <a:pt x="673" y="32"/>
                  </a:lnTo>
                  <a:cubicBezTo>
                    <a:pt x="655" y="11"/>
                    <a:pt x="629" y="1"/>
                    <a:pt x="60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604;p55"/>
            <p:cNvSpPr/>
            <p:nvPr/>
          </p:nvSpPr>
          <p:spPr>
            <a:xfrm flipH="1">
              <a:off x="1281276" y="2311354"/>
              <a:ext cx="165459" cy="452428"/>
            </a:xfrm>
            <a:custGeom>
              <a:avLst/>
              <a:gdLst/>
              <a:ahLst/>
              <a:cxnLst/>
              <a:rect l="l" t="t" r="r" b="b"/>
              <a:pathLst>
                <a:path w="1905" h="5209" extrusionOk="0">
                  <a:moveTo>
                    <a:pt x="1353" y="1"/>
                  </a:moveTo>
                  <a:cubicBezTo>
                    <a:pt x="1326" y="1"/>
                    <a:pt x="1300" y="12"/>
                    <a:pt x="1280" y="36"/>
                  </a:cubicBezTo>
                  <a:cubicBezTo>
                    <a:pt x="720" y="670"/>
                    <a:pt x="720" y="670"/>
                    <a:pt x="748" y="730"/>
                  </a:cubicBezTo>
                  <a:cubicBezTo>
                    <a:pt x="755" y="741"/>
                    <a:pt x="762" y="751"/>
                    <a:pt x="772" y="762"/>
                  </a:cubicBezTo>
                  <a:cubicBezTo>
                    <a:pt x="808" y="801"/>
                    <a:pt x="1107" y="1146"/>
                    <a:pt x="1333" y="1407"/>
                  </a:cubicBezTo>
                  <a:lnTo>
                    <a:pt x="533" y="2324"/>
                  </a:lnTo>
                  <a:cubicBezTo>
                    <a:pt x="501" y="2359"/>
                    <a:pt x="505" y="2415"/>
                    <a:pt x="536" y="2451"/>
                  </a:cubicBezTo>
                  <a:lnTo>
                    <a:pt x="1668" y="3618"/>
                  </a:lnTo>
                  <a:lnTo>
                    <a:pt x="46" y="5039"/>
                  </a:lnTo>
                  <a:cubicBezTo>
                    <a:pt x="4" y="5075"/>
                    <a:pt x="0" y="5135"/>
                    <a:pt x="36" y="5173"/>
                  </a:cubicBezTo>
                  <a:cubicBezTo>
                    <a:pt x="53" y="5194"/>
                    <a:pt x="82" y="5208"/>
                    <a:pt x="106" y="5208"/>
                  </a:cubicBezTo>
                  <a:cubicBezTo>
                    <a:pt x="131" y="5208"/>
                    <a:pt x="152" y="5198"/>
                    <a:pt x="170" y="5184"/>
                  </a:cubicBezTo>
                  <a:lnTo>
                    <a:pt x="1869" y="3696"/>
                  </a:lnTo>
                  <a:cubicBezTo>
                    <a:pt x="1890" y="3678"/>
                    <a:pt x="1901" y="3654"/>
                    <a:pt x="1905" y="3628"/>
                  </a:cubicBezTo>
                  <a:cubicBezTo>
                    <a:pt x="1905" y="3600"/>
                    <a:pt x="1894" y="3576"/>
                    <a:pt x="1877" y="3558"/>
                  </a:cubicBezTo>
                  <a:lnTo>
                    <a:pt x="734" y="2380"/>
                  </a:lnTo>
                  <a:lnTo>
                    <a:pt x="1531" y="1470"/>
                  </a:lnTo>
                  <a:cubicBezTo>
                    <a:pt x="1563" y="1432"/>
                    <a:pt x="1563" y="1379"/>
                    <a:pt x="1531" y="1343"/>
                  </a:cubicBezTo>
                  <a:cubicBezTo>
                    <a:pt x="1210" y="970"/>
                    <a:pt x="1047" y="783"/>
                    <a:pt x="959" y="691"/>
                  </a:cubicBezTo>
                  <a:cubicBezTo>
                    <a:pt x="1055" y="578"/>
                    <a:pt x="1277" y="328"/>
                    <a:pt x="1421" y="158"/>
                  </a:cubicBezTo>
                  <a:cubicBezTo>
                    <a:pt x="1457" y="120"/>
                    <a:pt x="1453" y="60"/>
                    <a:pt x="1415" y="25"/>
                  </a:cubicBezTo>
                  <a:cubicBezTo>
                    <a:pt x="1397" y="9"/>
                    <a:pt x="1375" y="1"/>
                    <a:pt x="13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605;p55"/>
            <p:cNvSpPr/>
            <p:nvPr/>
          </p:nvSpPr>
          <p:spPr>
            <a:xfrm flipH="1">
              <a:off x="958433" y="4733901"/>
              <a:ext cx="1009950" cy="34742"/>
            </a:xfrm>
            <a:custGeom>
              <a:avLst/>
              <a:gdLst/>
              <a:ahLst/>
              <a:cxnLst/>
              <a:rect l="l" t="t" r="r" b="b"/>
              <a:pathLst>
                <a:path w="11628" h="400" extrusionOk="0">
                  <a:moveTo>
                    <a:pt x="1" y="1"/>
                  </a:moveTo>
                  <a:lnTo>
                    <a:pt x="1" y="399"/>
                  </a:lnTo>
                  <a:lnTo>
                    <a:pt x="11628" y="399"/>
                  </a:lnTo>
                  <a:lnTo>
                    <a:pt x="11628" y="1"/>
                  </a:lnTo>
                  <a:close/>
                </a:path>
              </a:pathLst>
            </a:custGeom>
            <a:solidFill>
              <a:srgbClr val="01010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606;p55"/>
            <p:cNvSpPr/>
            <p:nvPr/>
          </p:nvSpPr>
          <p:spPr>
            <a:xfrm flipH="1">
              <a:off x="1322268" y="3305752"/>
              <a:ext cx="732188" cy="437489"/>
            </a:xfrm>
            <a:custGeom>
              <a:avLst/>
              <a:gdLst/>
              <a:ahLst/>
              <a:cxnLst/>
              <a:rect l="l" t="t" r="r" b="b"/>
              <a:pathLst>
                <a:path w="8430" h="5037" extrusionOk="0">
                  <a:moveTo>
                    <a:pt x="1" y="1"/>
                  </a:moveTo>
                  <a:lnTo>
                    <a:pt x="1" y="5036"/>
                  </a:lnTo>
                  <a:lnTo>
                    <a:pt x="8429" y="5036"/>
                  </a:lnTo>
                  <a:lnTo>
                    <a:pt x="842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607;p55"/>
            <p:cNvSpPr/>
            <p:nvPr/>
          </p:nvSpPr>
          <p:spPr>
            <a:xfrm flipH="1">
              <a:off x="1807440" y="3379839"/>
              <a:ext cx="157816" cy="38737"/>
            </a:xfrm>
            <a:custGeom>
              <a:avLst/>
              <a:gdLst/>
              <a:ahLst/>
              <a:cxnLst/>
              <a:rect l="l" t="t" r="r" b="b"/>
              <a:pathLst>
                <a:path w="1817" h="446" extrusionOk="0">
                  <a:moveTo>
                    <a:pt x="0" y="1"/>
                  </a:moveTo>
                  <a:lnTo>
                    <a:pt x="0" y="445"/>
                  </a:lnTo>
                  <a:lnTo>
                    <a:pt x="1817" y="445"/>
                  </a:lnTo>
                  <a:lnTo>
                    <a:pt x="181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608;p55"/>
            <p:cNvSpPr/>
            <p:nvPr/>
          </p:nvSpPr>
          <p:spPr>
            <a:xfrm flipH="1">
              <a:off x="1604114" y="3379839"/>
              <a:ext cx="157816" cy="38737"/>
            </a:xfrm>
            <a:custGeom>
              <a:avLst/>
              <a:gdLst/>
              <a:ahLst/>
              <a:cxnLst/>
              <a:rect l="l" t="t" r="r" b="b"/>
              <a:pathLst>
                <a:path w="1817" h="446" extrusionOk="0">
                  <a:moveTo>
                    <a:pt x="0" y="1"/>
                  </a:moveTo>
                  <a:lnTo>
                    <a:pt x="0" y="445"/>
                  </a:lnTo>
                  <a:lnTo>
                    <a:pt x="1817" y="445"/>
                  </a:lnTo>
                  <a:lnTo>
                    <a:pt x="181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609;p55"/>
            <p:cNvSpPr/>
            <p:nvPr/>
          </p:nvSpPr>
          <p:spPr>
            <a:xfrm flipH="1">
              <a:off x="1400701" y="3379839"/>
              <a:ext cx="157816" cy="38737"/>
            </a:xfrm>
            <a:custGeom>
              <a:avLst/>
              <a:gdLst/>
              <a:ahLst/>
              <a:cxnLst/>
              <a:rect l="l" t="t" r="r" b="b"/>
              <a:pathLst>
                <a:path w="1817" h="446" extrusionOk="0">
                  <a:moveTo>
                    <a:pt x="0" y="1"/>
                  </a:moveTo>
                  <a:lnTo>
                    <a:pt x="0" y="445"/>
                  </a:lnTo>
                  <a:lnTo>
                    <a:pt x="1816" y="445"/>
                  </a:lnTo>
                  <a:lnTo>
                    <a:pt x="18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610;p55"/>
            <p:cNvSpPr/>
            <p:nvPr/>
          </p:nvSpPr>
          <p:spPr>
            <a:xfrm flipH="1">
              <a:off x="1807440" y="3446977"/>
              <a:ext cx="157816" cy="38650"/>
            </a:xfrm>
            <a:custGeom>
              <a:avLst/>
              <a:gdLst/>
              <a:ahLst/>
              <a:cxnLst/>
              <a:rect l="l" t="t" r="r" b="b"/>
              <a:pathLst>
                <a:path w="1817" h="445" extrusionOk="0">
                  <a:moveTo>
                    <a:pt x="0" y="1"/>
                  </a:moveTo>
                  <a:lnTo>
                    <a:pt x="0" y="445"/>
                  </a:lnTo>
                  <a:lnTo>
                    <a:pt x="1817" y="445"/>
                  </a:lnTo>
                  <a:lnTo>
                    <a:pt x="181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611;p55"/>
            <p:cNvSpPr/>
            <p:nvPr/>
          </p:nvSpPr>
          <p:spPr>
            <a:xfrm flipH="1">
              <a:off x="1604114" y="3446977"/>
              <a:ext cx="157816" cy="38650"/>
            </a:xfrm>
            <a:custGeom>
              <a:avLst/>
              <a:gdLst/>
              <a:ahLst/>
              <a:cxnLst/>
              <a:rect l="l" t="t" r="r" b="b"/>
              <a:pathLst>
                <a:path w="1817" h="445" extrusionOk="0">
                  <a:moveTo>
                    <a:pt x="0" y="1"/>
                  </a:moveTo>
                  <a:lnTo>
                    <a:pt x="0" y="445"/>
                  </a:lnTo>
                  <a:lnTo>
                    <a:pt x="1817" y="445"/>
                  </a:lnTo>
                  <a:lnTo>
                    <a:pt x="181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612;p55"/>
            <p:cNvSpPr/>
            <p:nvPr/>
          </p:nvSpPr>
          <p:spPr>
            <a:xfrm flipH="1">
              <a:off x="1400701" y="3446977"/>
              <a:ext cx="157816" cy="38650"/>
            </a:xfrm>
            <a:custGeom>
              <a:avLst/>
              <a:gdLst/>
              <a:ahLst/>
              <a:cxnLst/>
              <a:rect l="l" t="t" r="r" b="b"/>
              <a:pathLst>
                <a:path w="1817" h="445" extrusionOk="0">
                  <a:moveTo>
                    <a:pt x="0" y="1"/>
                  </a:moveTo>
                  <a:lnTo>
                    <a:pt x="0" y="445"/>
                  </a:lnTo>
                  <a:lnTo>
                    <a:pt x="1816" y="445"/>
                  </a:lnTo>
                  <a:lnTo>
                    <a:pt x="18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613;p55"/>
            <p:cNvSpPr/>
            <p:nvPr/>
          </p:nvSpPr>
          <p:spPr>
            <a:xfrm flipH="1">
              <a:off x="1807440" y="3514029"/>
              <a:ext cx="157816" cy="38998"/>
            </a:xfrm>
            <a:custGeom>
              <a:avLst/>
              <a:gdLst/>
              <a:ahLst/>
              <a:cxnLst/>
              <a:rect l="l" t="t" r="r" b="b"/>
              <a:pathLst>
                <a:path w="1817" h="449" extrusionOk="0">
                  <a:moveTo>
                    <a:pt x="0" y="0"/>
                  </a:moveTo>
                  <a:lnTo>
                    <a:pt x="0" y="449"/>
                  </a:lnTo>
                  <a:lnTo>
                    <a:pt x="1817" y="449"/>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614;p55"/>
            <p:cNvSpPr/>
            <p:nvPr/>
          </p:nvSpPr>
          <p:spPr>
            <a:xfrm flipH="1">
              <a:off x="1604114" y="3514029"/>
              <a:ext cx="157816" cy="38998"/>
            </a:xfrm>
            <a:custGeom>
              <a:avLst/>
              <a:gdLst/>
              <a:ahLst/>
              <a:cxnLst/>
              <a:rect l="l" t="t" r="r" b="b"/>
              <a:pathLst>
                <a:path w="1817" h="449" extrusionOk="0">
                  <a:moveTo>
                    <a:pt x="0" y="0"/>
                  </a:moveTo>
                  <a:lnTo>
                    <a:pt x="0" y="449"/>
                  </a:lnTo>
                  <a:lnTo>
                    <a:pt x="1817" y="449"/>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615;p55"/>
            <p:cNvSpPr/>
            <p:nvPr/>
          </p:nvSpPr>
          <p:spPr>
            <a:xfrm flipH="1">
              <a:off x="1400701" y="3514029"/>
              <a:ext cx="157816" cy="38998"/>
            </a:xfrm>
            <a:custGeom>
              <a:avLst/>
              <a:gdLst/>
              <a:ahLst/>
              <a:cxnLst/>
              <a:rect l="l" t="t" r="r" b="b"/>
              <a:pathLst>
                <a:path w="1817" h="449" extrusionOk="0">
                  <a:moveTo>
                    <a:pt x="0" y="0"/>
                  </a:moveTo>
                  <a:lnTo>
                    <a:pt x="0" y="449"/>
                  </a:lnTo>
                  <a:lnTo>
                    <a:pt x="1816" y="449"/>
                  </a:lnTo>
                  <a:lnTo>
                    <a:pt x="181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616;p55"/>
            <p:cNvSpPr/>
            <p:nvPr/>
          </p:nvSpPr>
          <p:spPr>
            <a:xfrm flipH="1">
              <a:off x="1807440" y="3581428"/>
              <a:ext cx="157816" cy="38650"/>
            </a:xfrm>
            <a:custGeom>
              <a:avLst/>
              <a:gdLst/>
              <a:ahLst/>
              <a:cxnLst/>
              <a:rect l="l" t="t" r="r" b="b"/>
              <a:pathLst>
                <a:path w="1817" h="445" extrusionOk="0">
                  <a:moveTo>
                    <a:pt x="0" y="0"/>
                  </a:moveTo>
                  <a:lnTo>
                    <a:pt x="0" y="445"/>
                  </a:lnTo>
                  <a:lnTo>
                    <a:pt x="1817" y="445"/>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617;p55"/>
            <p:cNvSpPr/>
            <p:nvPr/>
          </p:nvSpPr>
          <p:spPr>
            <a:xfrm flipH="1">
              <a:off x="1604114" y="3581428"/>
              <a:ext cx="157816" cy="38650"/>
            </a:xfrm>
            <a:custGeom>
              <a:avLst/>
              <a:gdLst/>
              <a:ahLst/>
              <a:cxnLst/>
              <a:rect l="l" t="t" r="r" b="b"/>
              <a:pathLst>
                <a:path w="1817" h="445" extrusionOk="0">
                  <a:moveTo>
                    <a:pt x="0" y="0"/>
                  </a:moveTo>
                  <a:lnTo>
                    <a:pt x="0" y="445"/>
                  </a:lnTo>
                  <a:lnTo>
                    <a:pt x="1817" y="445"/>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618;p55"/>
            <p:cNvSpPr/>
            <p:nvPr/>
          </p:nvSpPr>
          <p:spPr>
            <a:xfrm flipH="1">
              <a:off x="1400701" y="3581428"/>
              <a:ext cx="157816" cy="38650"/>
            </a:xfrm>
            <a:custGeom>
              <a:avLst/>
              <a:gdLst/>
              <a:ahLst/>
              <a:cxnLst/>
              <a:rect l="l" t="t" r="r" b="b"/>
              <a:pathLst>
                <a:path w="1817" h="445" extrusionOk="0">
                  <a:moveTo>
                    <a:pt x="0" y="0"/>
                  </a:moveTo>
                  <a:lnTo>
                    <a:pt x="0" y="445"/>
                  </a:lnTo>
                  <a:lnTo>
                    <a:pt x="1816" y="445"/>
                  </a:lnTo>
                  <a:lnTo>
                    <a:pt x="181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1619;p55"/>
            <p:cNvSpPr/>
            <p:nvPr/>
          </p:nvSpPr>
          <p:spPr>
            <a:xfrm flipH="1">
              <a:off x="1807440" y="3648567"/>
              <a:ext cx="157816" cy="38650"/>
            </a:xfrm>
            <a:custGeom>
              <a:avLst/>
              <a:gdLst/>
              <a:ahLst/>
              <a:cxnLst/>
              <a:rect l="l" t="t" r="r" b="b"/>
              <a:pathLst>
                <a:path w="1817" h="445" extrusionOk="0">
                  <a:moveTo>
                    <a:pt x="0" y="0"/>
                  </a:moveTo>
                  <a:lnTo>
                    <a:pt x="0" y="444"/>
                  </a:lnTo>
                  <a:lnTo>
                    <a:pt x="1817" y="444"/>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1620;p55"/>
            <p:cNvSpPr/>
            <p:nvPr/>
          </p:nvSpPr>
          <p:spPr>
            <a:xfrm flipH="1">
              <a:off x="1604114" y="3648567"/>
              <a:ext cx="157816" cy="38650"/>
            </a:xfrm>
            <a:custGeom>
              <a:avLst/>
              <a:gdLst/>
              <a:ahLst/>
              <a:cxnLst/>
              <a:rect l="l" t="t" r="r" b="b"/>
              <a:pathLst>
                <a:path w="1817" h="445" extrusionOk="0">
                  <a:moveTo>
                    <a:pt x="0" y="0"/>
                  </a:moveTo>
                  <a:lnTo>
                    <a:pt x="0" y="444"/>
                  </a:lnTo>
                  <a:lnTo>
                    <a:pt x="1817" y="444"/>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1621;p55"/>
            <p:cNvSpPr/>
            <p:nvPr/>
          </p:nvSpPr>
          <p:spPr>
            <a:xfrm flipH="1">
              <a:off x="1400701" y="3648567"/>
              <a:ext cx="157816" cy="38650"/>
            </a:xfrm>
            <a:custGeom>
              <a:avLst/>
              <a:gdLst/>
              <a:ahLst/>
              <a:cxnLst/>
              <a:rect l="l" t="t" r="r" b="b"/>
              <a:pathLst>
                <a:path w="1817" h="445" extrusionOk="0">
                  <a:moveTo>
                    <a:pt x="0" y="0"/>
                  </a:moveTo>
                  <a:lnTo>
                    <a:pt x="0" y="444"/>
                  </a:lnTo>
                  <a:lnTo>
                    <a:pt x="1816" y="444"/>
                  </a:lnTo>
                  <a:lnTo>
                    <a:pt x="181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1622;p55"/>
            <p:cNvSpPr/>
            <p:nvPr/>
          </p:nvSpPr>
          <p:spPr>
            <a:xfrm flipH="1">
              <a:off x="1550174" y="3743151"/>
              <a:ext cx="732101" cy="554743"/>
            </a:xfrm>
            <a:custGeom>
              <a:avLst/>
              <a:gdLst/>
              <a:ahLst/>
              <a:cxnLst/>
              <a:rect l="l" t="t" r="r" b="b"/>
              <a:pathLst>
                <a:path w="8429" h="6387" extrusionOk="0">
                  <a:moveTo>
                    <a:pt x="0" y="0"/>
                  </a:moveTo>
                  <a:lnTo>
                    <a:pt x="0" y="6387"/>
                  </a:lnTo>
                  <a:lnTo>
                    <a:pt x="8429" y="6387"/>
                  </a:lnTo>
                  <a:lnTo>
                    <a:pt x="842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623;p55"/>
            <p:cNvSpPr/>
            <p:nvPr/>
          </p:nvSpPr>
          <p:spPr>
            <a:xfrm flipH="1">
              <a:off x="2035260" y="3866832"/>
              <a:ext cx="158163" cy="38737"/>
            </a:xfrm>
            <a:custGeom>
              <a:avLst/>
              <a:gdLst/>
              <a:ahLst/>
              <a:cxnLst/>
              <a:rect l="l" t="t" r="r" b="b"/>
              <a:pathLst>
                <a:path w="1821" h="446" extrusionOk="0">
                  <a:moveTo>
                    <a:pt x="1" y="1"/>
                  </a:moveTo>
                  <a:lnTo>
                    <a:pt x="1" y="445"/>
                  </a:lnTo>
                  <a:lnTo>
                    <a:pt x="1820" y="445"/>
                  </a:lnTo>
                  <a:lnTo>
                    <a:pt x="182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624;p55"/>
            <p:cNvSpPr/>
            <p:nvPr/>
          </p:nvSpPr>
          <p:spPr>
            <a:xfrm flipH="1">
              <a:off x="1832020" y="3866832"/>
              <a:ext cx="158076" cy="38737"/>
            </a:xfrm>
            <a:custGeom>
              <a:avLst/>
              <a:gdLst/>
              <a:ahLst/>
              <a:cxnLst/>
              <a:rect l="l" t="t" r="r" b="b"/>
              <a:pathLst>
                <a:path w="1820" h="446" extrusionOk="0">
                  <a:moveTo>
                    <a:pt x="0" y="1"/>
                  </a:moveTo>
                  <a:lnTo>
                    <a:pt x="0" y="445"/>
                  </a:lnTo>
                  <a:lnTo>
                    <a:pt x="1820" y="445"/>
                  </a:lnTo>
                  <a:lnTo>
                    <a:pt x="182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1625;p55"/>
            <p:cNvSpPr/>
            <p:nvPr/>
          </p:nvSpPr>
          <p:spPr>
            <a:xfrm flipH="1">
              <a:off x="1628607" y="3866832"/>
              <a:ext cx="158076" cy="38737"/>
            </a:xfrm>
            <a:custGeom>
              <a:avLst/>
              <a:gdLst/>
              <a:ahLst/>
              <a:cxnLst/>
              <a:rect l="l" t="t" r="r" b="b"/>
              <a:pathLst>
                <a:path w="1820" h="446" extrusionOk="0">
                  <a:moveTo>
                    <a:pt x="0" y="1"/>
                  </a:moveTo>
                  <a:lnTo>
                    <a:pt x="0" y="445"/>
                  </a:lnTo>
                  <a:lnTo>
                    <a:pt x="1820" y="445"/>
                  </a:lnTo>
                  <a:lnTo>
                    <a:pt x="182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1626;p55"/>
            <p:cNvSpPr/>
            <p:nvPr/>
          </p:nvSpPr>
          <p:spPr>
            <a:xfrm flipH="1">
              <a:off x="2035260" y="3933971"/>
              <a:ext cx="158163" cy="38650"/>
            </a:xfrm>
            <a:custGeom>
              <a:avLst/>
              <a:gdLst/>
              <a:ahLst/>
              <a:cxnLst/>
              <a:rect l="l" t="t" r="r" b="b"/>
              <a:pathLst>
                <a:path w="1821" h="445" extrusionOk="0">
                  <a:moveTo>
                    <a:pt x="1" y="0"/>
                  </a:moveTo>
                  <a:lnTo>
                    <a:pt x="1"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1627;p55"/>
            <p:cNvSpPr/>
            <p:nvPr/>
          </p:nvSpPr>
          <p:spPr>
            <a:xfrm flipH="1">
              <a:off x="1832020" y="3933971"/>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1628;p55"/>
            <p:cNvSpPr/>
            <p:nvPr/>
          </p:nvSpPr>
          <p:spPr>
            <a:xfrm flipH="1">
              <a:off x="1628607" y="3933971"/>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1629;p55"/>
            <p:cNvSpPr/>
            <p:nvPr/>
          </p:nvSpPr>
          <p:spPr>
            <a:xfrm flipH="1">
              <a:off x="2035260" y="4001023"/>
              <a:ext cx="158163" cy="38998"/>
            </a:xfrm>
            <a:custGeom>
              <a:avLst/>
              <a:gdLst/>
              <a:ahLst/>
              <a:cxnLst/>
              <a:rect l="l" t="t" r="r" b="b"/>
              <a:pathLst>
                <a:path w="1821" h="449" extrusionOk="0">
                  <a:moveTo>
                    <a:pt x="1" y="0"/>
                  </a:moveTo>
                  <a:lnTo>
                    <a:pt x="1" y="449"/>
                  </a:lnTo>
                  <a:lnTo>
                    <a:pt x="1820" y="449"/>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1630;p55"/>
            <p:cNvSpPr/>
            <p:nvPr/>
          </p:nvSpPr>
          <p:spPr>
            <a:xfrm flipH="1">
              <a:off x="1832020" y="4001023"/>
              <a:ext cx="158076" cy="38998"/>
            </a:xfrm>
            <a:custGeom>
              <a:avLst/>
              <a:gdLst/>
              <a:ahLst/>
              <a:cxnLst/>
              <a:rect l="l" t="t" r="r" b="b"/>
              <a:pathLst>
                <a:path w="1820" h="449" extrusionOk="0">
                  <a:moveTo>
                    <a:pt x="0" y="0"/>
                  </a:moveTo>
                  <a:lnTo>
                    <a:pt x="0" y="449"/>
                  </a:lnTo>
                  <a:lnTo>
                    <a:pt x="1820" y="449"/>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1631;p55"/>
            <p:cNvSpPr/>
            <p:nvPr/>
          </p:nvSpPr>
          <p:spPr>
            <a:xfrm flipH="1">
              <a:off x="1628607" y="4001023"/>
              <a:ext cx="158076" cy="38998"/>
            </a:xfrm>
            <a:custGeom>
              <a:avLst/>
              <a:gdLst/>
              <a:ahLst/>
              <a:cxnLst/>
              <a:rect l="l" t="t" r="r" b="b"/>
              <a:pathLst>
                <a:path w="1820" h="449" extrusionOk="0">
                  <a:moveTo>
                    <a:pt x="0" y="0"/>
                  </a:moveTo>
                  <a:lnTo>
                    <a:pt x="0" y="449"/>
                  </a:lnTo>
                  <a:lnTo>
                    <a:pt x="1820" y="449"/>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1632;p55"/>
            <p:cNvSpPr/>
            <p:nvPr/>
          </p:nvSpPr>
          <p:spPr>
            <a:xfrm flipH="1">
              <a:off x="1832020" y="4068422"/>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1633;p55"/>
            <p:cNvSpPr/>
            <p:nvPr/>
          </p:nvSpPr>
          <p:spPr>
            <a:xfrm flipH="1">
              <a:off x="1628607" y="4068422"/>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1634;p55"/>
            <p:cNvSpPr/>
            <p:nvPr/>
          </p:nvSpPr>
          <p:spPr>
            <a:xfrm flipH="1">
              <a:off x="2035260" y="4135560"/>
              <a:ext cx="158163" cy="38650"/>
            </a:xfrm>
            <a:custGeom>
              <a:avLst/>
              <a:gdLst/>
              <a:ahLst/>
              <a:cxnLst/>
              <a:rect l="l" t="t" r="r" b="b"/>
              <a:pathLst>
                <a:path w="1821" h="445" extrusionOk="0">
                  <a:moveTo>
                    <a:pt x="1" y="0"/>
                  </a:moveTo>
                  <a:lnTo>
                    <a:pt x="1" y="444"/>
                  </a:lnTo>
                  <a:lnTo>
                    <a:pt x="1820" y="444"/>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1635;p55"/>
            <p:cNvSpPr/>
            <p:nvPr/>
          </p:nvSpPr>
          <p:spPr>
            <a:xfrm flipH="1">
              <a:off x="1832020" y="4135560"/>
              <a:ext cx="158076" cy="38650"/>
            </a:xfrm>
            <a:custGeom>
              <a:avLst/>
              <a:gdLst/>
              <a:ahLst/>
              <a:cxnLst/>
              <a:rect l="l" t="t" r="r" b="b"/>
              <a:pathLst>
                <a:path w="1820" h="445" extrusionOk="0">
                  <a:moveTo>
                    <a:pt x="0" y="0"/>
                  </a:moveTo>
                  <a:lnTo>
                    <a:pt x="0" y="444"/>
                  </a:lnTo>
                  <a:lnTo>
                    <a:pt x="1820" y="444"/>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1636;p55"/>
            <p:cNvSpPr/>
            <p:nvPr/>
          </p:nvSpPr>
          <p:spPr>
            <a:xfrm flipH="1">
              <a:off x="1628607" y="4135560"/>
              <a:ext cx="158076" cy="38650"/>
            </a:xfrm>
            <a:custGeom>
              <a:avLst/>
              <a:gdLst/>
              <a:ahLst/>
              <a:cxnLst/>
              <a:rect l="l" t="t" r="r" b="b"/>
              <a:pathLst>
                <a:path w="1820" h="445" extrusionOk="0">
                  <a:moveTo>
                    <a:pt x="0" y="0"/>
                  </a:moveTo>
                  <a:lnTo>
                    <a:pt x="0" y="444"/>
                  </a:lnTo>
                  <a:lnTo>
                    <a:pt x="1820" y="444"/>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1637;p55"/>
            <p:cNvSpPr/>
            <p:nvPr/>
          </p:nvSpPr>
          <p:spPr>
            <a:xfrm flipH="1">
              <a:off x="1550174" y="3743151"/>
              <a:ext cx="732101" cy="437749"/>
            </a:xfrm>
            <a:custGeom>
              <a:avLst/>
              <a:gdLst/>
              <a:ahLst/>
              <a:cxnLst/>
              <a:rect l="l" t="t" r="r" b="b"/>
              <a:pathLst>
                <a:path w="8429" h="5040" extrusionOk="0">
                  <a:moveTo>
                    <a:pt x="5184" y="1425"/>
                  </a:moveTo>
                  <a:lnTo>
                    <a:pt x="5184" y="1869"/>
                  </a:lnTo>
                  <a:lnTo>
                    <a:pt x="3364" y="1869"/>
                  </a:lnTo>
                  <a:lnTo>
                    <a:pt x="3364" y="1425"/>
                  </a:lnTo>
                  <a:close/>
                  <a:moveTo>
                    <a:pt x="7526" y="1425"/>
                  </a:moveTo>
                  <a:lnTo>
                    <a:pt x="7526" y="1869"/>
                  </a:lnTo>
                  <a:lnTo>
                    <a:pt x="5706" y="1869"/>
                  </a:lnTo>
                  <a:lnTo>
                    <a:pt x="5706" y="1425"/>
                  </a:lnTo>
                  <a:close/>
                  <a:moveTo>
                    <a:pt x="7526" y="2197"/>
                  </a:moveTo>
                  <a:lnTo>
                    <a:pt x="7526" y="2642"/>
                  </a:lnTo>
                  <a:lnTo>
                    <a:pt x="5706" y="2642"/>
                  </a:lnTo>
                  <a:lnTo>
                    <a:pt x="5706" y="2197"/>
                  </a:lnTo>
                  <a:close/>
                  <a:moveTo>
                    <a:pt x="0" y="0"/>
                  </a:moveTo>
                  <a:lnTo>
                    <a:pt x="2381" y="1425"/>
                  </a:lnTo>
                  <a:lnTo>
                    <a:pt x="2843" y="1425"/>
                  </a:lnTo>
                  <a:lnTo>
                    <a:pt x="2843" y="1700"/>
                  </a:lnTo>
                  <a:lnTo>
                    <a:pt x="3675" y="2197"/>
                  </a:lnTo>
                  <a:lnTo>
                    <a:pt x="5184" y="2197"/>
                  </a:lnTo>
                  <a:lnTo>
                    <a:pt x="5184" y="2642"/>
                  </a:lnTo>
                  <a:lnTo>
                    <a:pt x="4419" y="2642"/>
                  </a:lnTo>
                  <a:lnTo>
                    <a:pt x="4969" y="2969"/>
                  </a:lnTo>
                  <a:lnTo>
                    <a:pt x="5184" y="2969"/>
                  </a:lnTo>
                  <a:lnTo>
                    <a:pt x="5184" y="3100"/>
                  </a:lnTo>
                  <a:lnTo>
                    <a:pt x="5706" y="3410"/>
                  </a:lnTo>
                  <a:lnTo>
                    <a:pt x="5706" y="2969"/>
                  </a:lnTo>
                  <a:lnTo>
                    <a:pt x="7526" y="2969"/>
                  </a:lnTo>
                  <a:lnTo>
                    <a:pt x="7526" y="3418"/>
                  </a:lnTo>
                  <a:lnTo>
                    <a:pt x="5713" y="3418"/>
                  </a:lnTo>
                  <a:lnTo>
                    <a:pt x="6263" y="3745"/>
                  </a:lnTo>
                  <a:lnTo>
                    <a:pt x="7526" y="3745"/>
                  </a:lnTo>
                  <a:lnTo>
                    <a:pt x="7526" y="4190"/>
                  </a:lnTo>
                  <a:lnTo>
                    <a:pt x="7007" y="4190"/>
                  </a:lnTo>
                  <a:lnTo>
                    <a:pt x="8429" y="5039"/>
                  </a:lnTo>
                  <a:lnTo>
                    <a:pt x="8429" y="3185"/>
                  </a:lnTo>
                  <a:lnTo>
                    <a:pt x="8337" y="3185"/>
                  </a:lnTo>
                  <a:lnTo>
                    <a:pt x="833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1638;p55"/>
            <p:cNvSpPr/>
            <p:nvPr/>
          </p:nvSpPr>
          <p:spPr>
            <a:xfrm flipH="1">
              <a:off x="2035260" y="3866832"/>
              <a:ext cx="40214" cy="23972"/>
            </a:xfrm>
            <a:custGeom>
              <a:avLst/>
              <a:gdLst/>
              <a:ahLst/>
              <a:cxnLst/>
              <a:rect l="l" t="t" r="r" b="b"/>
              <a:pathLst>
                <a:path w="463" h="276" extrusionOk="0">
                  <a:moveTo>
                    <a:pt x="0" y="1"/>
                  </a:moveTo>
                  <a:lnTo>
                    <a:pt x="462" y="276"/>
                  </a:lnTo>
                  <a:lnTo>
                    <a:pt x="46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1639;p55"/>
            <p:cNvSpPr/>
            <p:nvPr/>
          </p:nvSpPr>
          <p:spPr>
            <a:xfrm flipH="1">
              <a:off x="1832020" y="3866832"/>
              <a:ext cx="158076" cy="38737"/>
            </a:xfrm>
            <a:custGeom>
              <a:avLst/>
              <a:gdLst/>
              <a:ahLst/>
              <a:cxnLst/>
              <a:rect l="l" t="t" r="r" b="b"/>
              <a:pathLst>
                <a:path w="1820" h="446" extrusionOk="0">
                  <a:moveTo>
                    <a:pt x="0" y="1"/>
                  </a:moveTo>
                  <a:lnTo>
                    <a:pt x="0" y="445"/>
                  </a:lnTo>
                  <a:lnTo>
                    <a:pt x="1820" y="445"/>
                  </a:lnTo>
                  <a:lnTo>
                    <a:pt x="182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1640;p55"/>
            <p:cNvSpPr/>
            <p:nvPr/>
          </p:nvSpPr>
          <p:spPr>
            <a:xfrm flipH="1">
              <a:off x="1628607" y="3866832"/>
              <a:ext cx="158076" cy="38737"/>
            </a:xfrm>
            <a:custGeom>
              <a:avLst/>
              <a:gdLst/>
              <a:ahLst/>
              <a:cxnLst/>
              <a:rect l="l" t="t" r="r" b="b"/>
              <a:pathLst>
                <a:path w="1820" h="446" extrusionOk="0">
                  <a:moveTo>
                    <a:pt x="0" y="1"/>
                  </a:moveTo>
                  <a:lnTo>
                    <a:pt x="0" y="445"/>
                  </a:lnTo>
                  <a:lnTo>
                    <a:pt x="1820" y="445"/>
                  </a:lnTo>
                  <a:lnTo>
                    <a:pt x="182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1641;p55"/>
            <p:cNvSpPr/>
            <p:nvPr/>
          </p:nvSpPr>
          <p:spPr>
            <a:xfrm flipH="1">
              <a:off x="1832020" y="3933971"/>
              <a:ext cx="131064" cy="38650"/>
            </a:xfrm>
            <a:custGeom>
              <a:avLst/>
              <a:gdLst/>
              <a:ahLst/>
              <a:cxnLst/>
              <a:rect l="l" t="t" r="r" b="b"/>
              <a:pathLst>
                <a:path w="1509" h="445" extrusionOk="0">
                  <a:moveTo>
                    <a:pt x="0" y="0"/>
                  </a:moveTo>
                  <a:lnTo>
                    <a:pt x="744" y="445"/>
                  </a:lnTo>
                  <a:lnTo>
                    <a:pt x="1509" y="445"/>
                  </a:lnTo>
                  <a:lnTo>
                    <a:pt x="150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1642;p55"/>
            <p:cNvSpPr/>
            <p:nvPr/>
          </p:nvSpPr>
          <p:spPr>
            <a:xfrm flipH="1">
              <a:off x="1628607" y="3933971"/>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1643;p55"/>
            <p:cNvSpPr/>
            <p:nvPr/>
          </p:nvSpPr>
          <p:spPr>
            <a:xfrm flipH="1">
              <a:off x="1832021" y="4001023"/>
              <a:ext cx="18674" cy="11465"/>
            </a:xfrm>
            <a:custGeom>
              <a:avLst/>
              <a:gdLst/>
              <a:ahLst/>
              <a:cxnLst/>
              <a:rect l="l" t="t" r="r" b="b"/>
              <a:pathLst>
                <a:path w="215" h="132" extrusionOk="0">
                  <a:moveTo>
                    <a:pt x="0" y="0"/>
                  </a:moveTo>
                  <a:lnTo>
                    <a:pt x="215" y="131"/>
                  </a:lnTo>
                  <a:lnTo>
                    <a:pt x="21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644;p55"/>
            <p:cNvSpPr/>
            <p:nvPr/>
          </p:nvSpPr>
          <p:spPr>
            <a:xfrm flipH="1">
              <a:off x="1628607" y="4001023"/>
              <a:ext cx="158076" cy="38998"/>
            </a:xfrm>
            <a:custGeom>
              <a:avLst/>
              <a:gdLst/>
              <a:ahLst/>
              <a:cxnLst/>
              <a:rect l="l" t="t" r="r" b="b"/>
              <a:pathLst>
                <a:path w="1820" h="449" extrusionOk="0">
                  <a:moveTo>
                    <a:pt x="0" y="0"/>
                  </a:moveTo>
                  <a:lnTo>
                    <a:pt x="0" y="441"/>
                  </a:lnTo>
                  <a:lnTo>
                    <a:pt x="7" y="449"/>
                  </a:lnTo>
                  <a:lnTo>
                    <a:pt x="1820" y="449"/>
                  </a:lnTo>
                  <a:lnTo>
                    <a:pt x="182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645;p55"/>
            <p:cNvSpPr/>
            <p:nvPr/>
          </p:nvSpPr>
          <p:spPr>
            <a:xfrm flipH="1">
              <a:off x="1628608" y="4068422"/>
              <a:ext cx="109698" cy="38650"/>
            </a:xfrm>
            <a:custGeom>
              <a:avLst/>
              <a:gdLst/>
              <a:ahLst/>
              <a:cxnLst/>
              <a:rect l="l" t="t" r="r" b="b"/>
              <a:pathLst>
                <a:path w="1263" h="445" extrusionOk="0">
                  <a:moveTo>
                    <a:pt x="0" y="0"/>
                  </a:moveTo>
                  <a:lnTo>
                    <a:pt x="744" y="445"/>
                  </a:lnTo>
                  <a:lnTo>
                    <a:pt x="1263" y="445"/>
                  </a:lnTo>
                  <a:lnTo>
                    <a:pt x="12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646;p55"/>
            <p:cNvSpPr/>
            <p:nvPr/>
          </p:nvSpPr>
          <p:spPr>
            <a:xfrm flipH="1">
              <a:off x="1322268" y="3305752"/>
              <a:ext cx="732188" cy="437489"/>
            </a:xfrm>
            <a:custGeom>
              <a:avLst/>
              <a:gdLst/>
              <a:ahLst/>
              <a:cxnLst/>
              <a:rect l="l" t="t" r="r" b="b"/>
              <a:pathLst>
                <a:path w="8430" h="5037" extrusionOk="0">
                  <a:moveTo>
                    <a:pt x="5185" y="854"/>
                  </a:moveTo>
                  <a:lnTo>
                    <a:pt x="5185" y="1298"/>
                  </a:lnTo>
                  <a:lnTo>
                    <a:pt x="3368" y="1298"/>
                  </a:lnTo>
                  <a:lnTo>
                    <a:pt x="3368" y="854"/>
                  </a:lnTo>
                  <a:close/>
                  <a:moveTo>
                    <a:pt x="7526" y="854"/>
                  </a:moveTo>
                  <a:lnTo>
                    <a:pt x="7526" y="1298"/>
                  </a:lnTo>
                  <a:lnTo>
                    <a:pt x="5710" y="1298"/>
                  </a:lnTo>
                  <a:lnTo>
                    <a:pt x="5710" y="854"/>
                  </a:lnTo>
                  <a:close/>
                  <a:moveTo>
                    <a:pt x="7526" y="1627"/>
                  </a:moveTo>
                  <a:lnTo>
                    <a:pt x="7526" y="2071"/>
                  </a:lnTo>
                  <a:lnTo>
                    <a:pt x="5710" y="2071"/>
                  </a:lnTo>
                  <a:lnTo>
                    <a:pt x="5710" y="1627"/>
                  </a:lnTo>
                  <a:close/>
                  <a:moveTo>
                    <a:pt x="7526" y="2398"/>
                  </a:moveTo>
                  <a:lnTo>
                    <a:pt x="7526" y="2847"/>
                  </a:lnTo>
                  <a:lnTo>
                    <a:pt x="5710" y="2847"/>
                  </a:lnTo>
                  <a:lnTo>
                    <a:pt x="5710" y="2398"/>
                  </a:lnTo>
                  <a:close/>
                  <a:moveTo>
                    <a:pt x="1" y="1"/>
                  </a:moveTo>
                  <a:lnTo>
                    <a:pt x="1429" y="854"/>
                  </a:lnTo>
                  <a:lnTo>
                    <a:pt x="2844" y="854"/>
                  </a:lnTo>
                  <a:lnTo>
                    <a:pt x="2844" y="1298"/>
                  </a:lnTo>
                  <a:lnTo>
                    <a:pt x="2177" y="1298"/>
                  </a:lnTo>
                  <a:lnTo>
                    <a:pt x="2723" y="1627"/>
                  </a:lnTo>
                  <a:lnTo>
                    <a:pt x="2844" y="1627"/>
                  </a:lnTo>
                  <a:lnTo>
                    <a:pt x="2844" y="1697"/>
                  </a:lnTo>
                  <a:lnTo>
                    <a:pt x="3368" y="2011"/>
                  </a:lnTo>
                  <a:lnTo>
                    <a:pt x="3368" y="1627"/>
                  </a:lnTo>
                  <a:lnTo>
                    <a:pt x="5185" y="1627"/>
                  </a:lnTo>
                  <a:lnTo>
                    <a:pt x="5185" y="2071"/>
                  </a:lnTo>
                  <a:lnTo>
                    <a:pt x="3471" y="2071"/>
                  </a:lnTo>
                  <a:lnTo>
                    <a:pt x="4018" y="2398"/>
                  </a:lnTo>
                  <a:lnTo>
                    <a:pt x="5185" y="2398"/>
                  </a:lnTo>
                  <a:lnTo>
                    <a:pt x="5185" y="2847"/>
                  </a:lnTo>
                  <a:lnTo>
                    <a:pt x="4761" y="2847"/>
                  </a:lnTo>
                  <a:lnTo>
                    <a:pt x="5710" y="3411"/>
                  </a:lnTo>
                  <a:lnTo>
                    <a:pt x="5710" y="3174"/>
                  </a:lnTo>
                  <a:lnTo>
                    <a:pt x="7526" y="3174"/>
                  </a:lnTo>
                  <a:lnTo>
                    <a:pt x="7526" y="3619"/>
                  </a:lnTo>
                  <a:lnTo>
                    <a:pt x="6055" y="3619"/>
                  </a:lnTo>
                  <a:lnTo>
                    <a:pt x="6606" y="3947"/>
                  </a:lnTo>
                  <a:lnTo>
                    <a:pt x="7526" y="3947"/>
                  </a:lnTo>
                  <a:lnTo>
                    <a:pt x="7526" y="4391"/>
                  </a:lnTo>
                  <a:lnTo>
                    <a:pt x="7350" y="4391"/>
                  </a:lnTo>
                  <a:lnTo>
                    <a:pt x="8429" y="5036"/>
                  </a:lnTo>
                  <a:lnTo>
                    <a:pt x="8429" y="3809"/>
                  </a:lnTo>
                  <a:lnTo>
                    <a:pt x="8429" y="3538"/>
                  </a:lnTo>
                  <a:lnTo>
                    <a:pt x="8429" y="1919"/>
                  </a:lnTo>
                  <a:lnTo>
                    <a:pt x="8429" y="1651"/>
                  </a:lnTo>
                  <a:lnTo>
                    <a:pt x="842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647;p55"/>
            <p:cNvSpPr/>
            <p:nvPr/>
          </p:nvSpPr>
          <p:spPr>
            <a:xfrm flipH="1">
              <a:off x="1807441" y="3379839"/>
              <a:ext cx="122900" cy="38737"/>
            </a:xfrm>
            <a:custGeom>
              <a:avLst/>
              <a:gdLst/>
              <a:ahLst/>
              <a:cxnLst/>
              <a:rect l="l" t="t" r="r" b="b"/>
              <a:pathLst>
                <a:path w="1415" h="446" extrusionOk="0">
                  <a:moveTo>
                    <a:pt x="0" y="1"/>
                  </a:moveTo>
                  <a:lnTo>
                    <a:pt x="748" y="445"/>
                  </a:lnTo>
                  <a:lnTo>
                    <a:pt x="1415" y="445"/>
                  </a:lnTo>
                  <a:lnTo>
                    <a:pt x="14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648;p55"/>
            <p:cNvSpPr/>
            <p:nvPr/>
          </p:nvSpPr>
          <p:spPr>
            <a:xfrm flipH="1">
              <a:off x="1604114" y="3379839"/>
              <a:ext cx="157816" cy="38737"/>
            </a:xfrm>
            <a:custGeom>
              <a:avLst/>
              <a:gdLst/>
              <a:ahLst/>
              <a:cxnLst/>
              <a:rect l="l" t="t" r="r" b="b"/>
              <a:pathLst>
                <a:path w="1817" h="446" extrusionOk="0">
                  <a:moveTo>
                    <a:pt x="0" y="1"/>
                  </a:moveTo>
                  <a:lnTo>
                    <a:pt x="0" y="445"/>
                  </a:lnTo>
                  <a:lnTo>
                    <a:pt x="1817" y="445"/>
                  </a:lnTo>
                  <a:lnTo>
                    <a:pt x="181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649;p55"/>
            <p:cNvSpPr/>
            <p:nvPr/>
          </p:nvSpPr>
          <p:spPr>
            <a:xfrm flipH="1">
              <a:off x="1400701" y="3379839"/>
              <a:ext cx="157816" cy="38737"/>
            </a:xfrm>
            <a:custGeom>
              <a:avLst/>
              <a:gdLst/>
              <a:ahLst/>
              <a:cxnLst/>
              <a:rect l="l" t="t" r="r" b="b"/>
              <a:pathLst>
                <a:path w="1817" h="446" extrusionOk="0">
                  <a:moveTo>
                    <a:pt x="0" y="1"/>
                  </a:moveTo>
                  <a:lnTo>
                    <a:pt x="0" y="445"/>
                  </a:lnTo>
                  <a:lnTo>
                    <a:pt x="1816" y="445"/>
                  </a:lnTo>
                  <a:lnTo>
                    <a:pt x="181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650;p55"/>
            <p:cNvSpPr/>
            <p:nvPr/>
          </p:nvSpPr>
          <p:spPr>
            <a:xfrm flipH="1">
              <a:off x="1807441" y="3446977"/>
              <a:ext cx="10509" cy="6167"/>
            </a:xfrm>
            <a:custGeom>
              <a:avLst/>
              <a:gdLst/>
              <a:ahLst/>
              <a:cxnLst/>
              <a:rect l="l" t="t" r="r" b="b"/>
              <a:pathLst>
                <a:path w="121" h="71" extrusionOk="0">
                  <a:moveTo>
                    <a:pt x="0" y="1"/>
                  </a:moveTo>
                  <a:lnTo>
                    <a:pt x="121" y="71"/>
                  </a:lnTo>
                  <a:lnTo>
                    <a:pt x="121" y="1"/>
                  </a:lnTo>
                  <a:close/>
                </a:path>
              </a:pathLst>
            </a:custGeom>
            <a:solidFill>
              <a:srgbClr val="FFED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651;p55"/>
            <p:cNvSpPr/>
            <p:nvPr/>
          </p:nvSpPr>
          <p:spPr>
            <a:xfrm flipH="1">
              <a:off x="1604114" y="3446977"/>
              <a:ext cx="157816" cy="38650"/>
            </a:xfrm>
            <a:custGeom>
              <a:avLst/>
              <a:gdLst/>
              <a:ahLst/>
              <a:cxnLst/>
              <a:rect l="l" t="t" r="r" b="b"/>
              <a:pathLst>
                <a:path w="1817" h="445" extrusionOk="0">
                  <a:moveTo>
                    <a:pt x="0" y="1"/>
                  </a:moveTo>
                  <a:lnTo>
                    <a:pt x="0" y="385"/>
                  </a:lnTo>
                  <a:lnTo>
                    <a:pt x="103" y="445"/>
                  </a:lnTo>
                  <a:lnTo>
                    <a:pt x="1817" y="445"/>
                  </a:lnTo>
                  <a:lnTo>
                    <a:pt x="181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652;p55"/>
            <p:cNvSpPr/>
            <p:nvPr/>
          </p:nvSpPr>
          <p:spPr>
            <a:xfrm flipH="1">
              <a:off x="1400701" y="3446977"/>
              <a:ext cx="157816" cy="38650"/>
            </a:xfrm>
            <a:custGeom>
              <a:avLst/>
              <a:gdLst/>
              <a:ahLst/>
              <a:cxnLst/>
              <a:rect l="l" t="t" r="r" b="b"/>
              <a:pathLst>
                <a:path w="1817" h="445" extrusionOk="0">
                  <a:moveTo>
                    <a:pt x="0" y="1"/>
                  </a:moveTo>
                  <a:lnTo>
                    <a:pt x="0" y="445"/>
                  </a:lnTo>
                  <a:lnTo>
                    <a:pt x="1816" y="445"/>
                  </a:lnTo>
                  <a:lnTo>
                    <a:pt x="181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653;p55"/>
            <p:cNvSpPr/>
            <p:nvPr/>
          </p:nvSpPr>
          <p:spPr>
            <a:xfrm flipH="1">
              <a:off x="1604115" y="3514029"/>
              <a:ext cx="101447" cy="38998"/>
            </a:xfrm>
            <a:custGeom>
              <a:avLst/>
              <a:gdLst/>
              <a:ahLst/>
              <a:cxnLst/>
              <a:rect l="l" t="t" r="r" b="b"/>
              <a:pathLst>
                <a:path w="1168" h="449" extrusionOk="0">
                  <a:moveTo>
                    <a:pt x="1" y="0"/>
                  </a:moveTo>
                  <a:lnTo>
                    <a:pt x="744" y="449"/>
                  </a:lnTo>
                  <a:lnTo>
                    <a:pt x="1168" y="449"/>
                  </a:lnTo>
                  <a:lnTo>
                    <a:pt x="116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654;p55"/>
            <p:cNvSpPr/>
            <p:nvPr/>
          </p:nvSpPr>
          <p:spPr>
            <a:xfrm flipH="1">
              <a:off x="1400701" y="3514029"/>
              <a:ext cx="157816" cy="38998"/>
            </a:xfrm>
            <a:custGeom>
              <a:avLst/>
              <a:gdLst/>
              <a:ahLst/>
              <a:cxnLst/>
              <a:rect l="l" t="t" r="r" b="b"/>
              <a:pathLst>
                <a:path w="1817" h="449" extrusionOk="0">
                  <a:moveTo>
                    <a:pt x="0" y="0"/>
                  </a:moveTo>
                  <a:lnTo>
                    <a:pt x="0" y="449"/>
                  </a:lnTo>
                  <a:lnTo>
                    <a:pt x="1816" y="449"/>
                  </a:lnTo>
                  <a:lnTo>
                    <a:pt x="181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655;p55"/>
            <p:cNvSpPr/>
            <p:nvPr/>
          </p:nvSpPr>
          <p:spPr>
            <a:xfrm flipH="1">
              <a:off x="1400701" y="3581428"/>
              <a:ext cx="157816" cy="38650"/>
            </a:xfrm>
            <a:custGeom>
              <a:avLst/>
              <a:gdLst/>
              <a:ahLst/>
              <a:cxnLst/>
              <a:rect l="l" t="t" r="r" b="b"/>
              <a:pathLst>
                <a:path w="1817" h="445" extrusionOk="0">
                  <a:moveTo>
                    <a:pt x="0" y="0"/>
                  </a:moveTo>
                  <a:lnTo>
                    <a:pt x="0" y="237"/>
                  </a:lnTo>
                  <a:lnTo>
                    <a:pt x="345" y="445"/>
                  </a:lnTo>
                  <a:lnTo>
                    <a:pt x="1816" y="445"/>
                  </a:lnTo>
                  <a:lnTo>
                    <a:pt x="181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656;p55"/>
            <p:cNvSpPr/>
            <p:nvPr/>
          </p:nvSpPr>
          <p:spPr>
            <a:xfrm flipH="1">
              <a:off x="1400702" y="3648567"/>
              <a:ext cx="80080" cy="38650"/>
            </a:xfrm>
            <a:custGeom>
              <a:avLst/>
              <a:gdLst/>
              <a:ahLst/>
              <a:cxnLst/>
              <a:rect l="l" t="t" r="r" b="b"/>
              <a:pathLst>
                <a:path w="922" h="445" extrusionOk="0">
                  <a:moveTo>
                    <a:pt x="1" y="0"/>
                  </a:moveTo>
                  <a:lnTo>
                    <a:pt x="745" y="444"/>
                  </a:lnTo>
                  <a:lnTo>
                    <a:pt x="921" y="444"/>
                  </a:lnTo>
                  <a:lnTo>
                    <a:pt x="92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657;p55"/>
            <p:cNvSpPr/>
            <p:nvPr/>
          </p:nvSpPr>
          <p:spPr>
            <a:xfrm flipH="1">
              <a:off x="1829154" y="3161834"/>
              <a:ext cx="223130" cy="144006"/>
            </a:xfrm>
            <a:custGeom>
              <a:avLst/>
              <a:gdLst/>
              <a:ahLst/>
              <a:cxnLst/>
              <a:rect l="l" t="t" r="r" b="b"/>
              <a:pathLst>
                <a:path w="2569" h="1658" extrusionOk="0">
                  <a:moveTo>
                    <a:pt x="0" y="1"/>
                  </a:moveTo>
                  <a:lnTo>
                    <a:pt x="0" y="1658"/>
                  </a:lnTo>
                  <a:lnTo>
                    <a:pt x="2568" y="1658"/>
                  </a:lnTo>
                  <a:lnTo>
                    <a:pt x="256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658;p55"/>
            <p:cNvSpPr/>
            <p:nvPr/>
          </p:nvSpPr>
          <p:spPr>
            <a:xfrm flipH="1">
              <a:off x="1829154" y="3018263"/>
              <a:ext cx="223130" cy="143658"/>
            </a:xfrm>
            <a:custGeom>
              <a:avLst/>
              <a:gdLst/>
              <a:ahLst/>
              <a:cxnLst/>
              <a:rect l="l" t="t" r="r" b="b"/>
              <a:pathLst>
                <a:path w="2569" h="1654" extrusionOk="0">
                  <a:moveTo>
                    <a:pt x="0" y="0"/>
                  </a:moveTo>
                  <a:lnTo>
                    <a:pt x="0" y="1654"/>
                  </a:lnTo>
                  <a:lnTo>
                    <a:pt x="2568" y="1654"/>
                  </a:lnTo>
                  <a:lnTo>
                    <a:pt x="256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659;p55"/>
            <p:cNvSpPr/>
            <p:nvPr/>
          </p:nvSpPr>
          <p:spPr>
            <a:xfrm flipH="1">
              <a:off x="1979847" y="3161834"/>
              <a:ext cx="36566" cy="109090"/>
            </a:xfrm>
            <a:custGeom>
              <a:avLst/>
              <a:gdLst/>
              <a:ahLst/>
              <a:cxnLst/>
              <a:rect l="l" t="t" r="r" b="b"/>
              <a:pathLst>
                <a:path w="421" h="1256" extrusionOk="0">
                  <a:moveTo>
                    <a:pt x="0" y="1"/>
                  </a:moveTo>
                  <a:lnTo>
                    <a:pt x="0" y="1256"/>
                  </a:lnTo>
                  <a:lnTo>
                    <a:pt x="420" y="1256"/>
                  </a:lnTo>
                  <a:lnTo>
                    <a:pt x="42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660;p55"/>
            <p:cNvSpPr/>
            <p:nvPr/>
          </p:nvSpPr>
          <p:spPr>
            <a:xfrm flipH="1">
              <a:off x="939501" y="3743151"/>
              <a:ext cx="618755" cy="276720"/>
            </a:xfrm>
            <a:custGeom>
              <a:avLst/>
              <a:gdLst/>
              <a:ahLst/>
              <a:cxnLst/>
              <a:rect l="l" t="t" r="r" b="b"/>
              <a:pathLst>
                <a:path w="7124" h="3186" extrusionOk="0">
                  <a:moveTo>
                    <a:pt x="1" y="0"/>
                  </a:moveTo>
                  <a:lnTo>
                    <a:pt x="1" y="3185"/>
                  </a:lnTo>
                  <a:lnTo>
                    <a:pt x="7124" y="3185"/>
                  </a:lnTo>
                  <a:lnTo>
                    <a:pt x="712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661;p55"/>
            <p:cNvSpPr/>
            <p:nvPr/>
          </p:nvSpPr>
          <p:spPr>
            <a:xfrm flipH="1">
              <a:off x="1544099" y="3746799"/>
              <a:ext cx="6167" cy="273072"/>
            </a:xfrm>
            <a:custGeom>
              <a:avLst/>
              <a:gdLst/>
              <a:ahLst/>
              <a:cxnLst/>
              <a:rect l="l" t="t" r="r" b="b"/>
              <a:pathLst>
                <a:path w="71" h="3144" extrusionOk="0">
                  <a:moveTo>
                    <a:pt x="1" y="1"/>
                  </a:moveTo>
                  <a:lnTo>
                    <a:pt x="1" y="3143"/>
                  </a:lnTo>
                  <a:lnTo>
                    <a:pt x="71" y="3143"/>
                  </a:lnTo>
                  <a:lnTo>
                    <a:pt x="71"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662;p55"/>
            <p:cNvSpPr/>
            <p:nvPr/>
          </p:nvSpPr>
          <p:spPr>
            <a:xfrm flipH="1">
              <a:off x="1529073" y="3753313"/>
              <a:ext cx="6427" cy="266558"/>
            </a:xfrm>
            <a:custGeom>
              <a:avLst/>
              <a:gdLst/>
              <a:ahLst/>
              <a:cxnLst/>
              <a:rect l="l" t="t" r="r" b="b"/>
              <a:pathLst>
                <a:path w="74" h="3069" extrusionOk="0">
                  <a:moveTo>
                    <a:pt x="0" y="0"/>
                  </a:moveTo>
                  <a:lnTo>
                    <a:pt x="0" y="3068"/>
                  </a:lnTo>
                  <a:lnTo>
                    <a:pt x="74" y="3068"/>
                  </a:lnTo>
                  <a:lnTo>
                    <a:pt x="74" y="31"/>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663;p55"/>
            <p:cNvSpPr/>
            <p:nvPr/>
          </p:nvSpPr>
          <p:spPr>
            <a:xfrm flipH="1">
              <a:off x="1514395" y="3760001"/>
              <a:ext cx="6167" cy="259870"/>
            </a:xfrm>
            <a:custGeom>
              <a:avLst/>
              <a:gdLst/>
              <a:ahLst/>
              <a:cxnLst/>
              <a:rect l="l" t="t" r="r" b="b"/>
              <a:pathLst>
                <a:path w="71" h="2992" extrusionOk="0">
                  <a:moveTo>
                    <a:pt x="1" y="0"/>
                  </a:moveTo>
                  <a:lnTo>
                    <a:pt x="1" y="2991"/>
                  </a:lnTo>
                  <a:lnTo>
                    <a:pt x="71" y="2991"/>
                  </a:lnTo>
                  <a:lnTo>
                    <a:pt x="71"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664;p55"/>
            <p:cNvSpPr/>
            <p:nvPr/>
          </p:nvSpPr>
          <p:spPr>
            <a:xfrm flipH="1">
              <a:off x="1499369" y="3766776"/>
              <a:ext cx="6167" cy="253095"/>
            </a:xfrm>
            <a:custGeom>
              <a:avLst/>
              <a:gdLst/>
              <a:ahLst/>
              <a:cxnLst/>
              <a:rect l="l" t="t" r="r" b="b"/>
              <a:pathLst>
                <a:path w="71" h="2914" extrusionOk="0">
                  <a:moveTo>
                    <a:pt x="0" y="0"/>
                  </a:moveTo>
                  <a:lnTo>
                    <a:pt x="0" y="2913"/>
                  </a:lnTo>
                  <a:lnTo>
                    <a:pt x="71" y="2913"/>
                  </a:lnTo>
                  <a:lnTo>
                    <a:pt x="71" y="31"/>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665;p55"/>
            <p:cNvSpPr/>
            <p:nvPr/>
          </p:nvSpPr>
          <p:spPr>
            <a:xfrm flipH="1">
              <a:off x="1484343" y="3773464"/>
              <a:ext cx="6514" cy="244149"/>
            </a:xfrm>
            <a:custGeom>
              <a:avLst/>
              <a:gdLst/>
              <a:ahLst/>
              <a:cxnLst/>
              <a:rect l="l" t="t" r="r" b="b"/>
              <a:pathLst>
                <a:path w="75" h="2811" extrusionOk="0">
                  <a:moveTo>
                    <a:pt x="1" y="1"/>
                  </a:moveTo>
                  <a:lnTo>
                    <a:pt x="1" y="2811"/>
                  </a:lnTo>
                  <a:lnTo>
                    <a:pt x="74" y="2811"/>
                  </a:lnTo>
                  <a:lnTo>
                    <a:pt x="74" y="32"/>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666;p55"/>
            <p:cNvSpPr/>
            <p:nvPr/>
          </p:nvSpPr>
          <p:spPr>
            <a:xfrm flipH="1">
              <a:off x="1469665" y="3779891"/>
              <a:ext cx="6167" cy="237722"/>
            </a:xfrm>
            <a:custGeom>
              <a:avLst/>
              <a:gdLst/>
              <a:ahLst/>
              <a:cxnLst/>
              <a:rect l="l" t="t" r="r" b="b"/>
              <a:pathLst>
                <a:path w="71" h="2737" extrusionOk="0">
                  <a:moveTo>
                    <a:pt x="0" y="1"/>
                  </a:moveTo>
                  <a:lnTo>
                    <a:pt x="0" y="2737"/>
                  </a:lnTo>
                  <a:lnTo>
                    <a:pt x="70" y="2737"/>
                  </a:lnTo>
                  <a:lnTo>
                    <a:pt x="70" y="33"/>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667;p55"/>
            <p:cNvSpPr/>
            <p:nvPr/>
          </p:nvSpPr>
          <p:spPr>
            <a:xfrm flipH="1">
              <a:off x="1454639" y="3786665"/>
              <a:ext cx="6254" cy="230947"/>
            </a:xfrm>
            <a:custGeom>
              <a:avLst/>
              <a:gdLst/>
              <a:ahLst/>
              <a:cxnLst/>
              <a:rect l="l" t="t" r="r" b="b"/>
              <a:pathLst>
                <a:path w="72" h="2659" extrusionOk="0">
                  <a:moveTo>
                    <a:pt x="1" y="0"/>
                  </a:moveTo>
                  <a:lnTo>
                    <a:pt x="1" y="2659"/>
                  </a:lnTo>
                  <a:lnTo>
                    <a:pt x="72" y="2659"/>
                  </a:lnTo>
                  <a:lnTo>
                    <a:pt x="72"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668;p55"/>
            <p:cNvSpPr/>
            <p:nvPr/>
          </p:nvSpPr>
          <p:spPr>
            <a:xfrm flipH="1">
              <a:off x="1439613" y="3793353"/>
              <a:ext cx="6254" cy="224260"/>
            </a:xfrm>
            <a:custGeom>
              <a:avLst/>
              <a:gdLst/>
              <a:ahLst/>
              <a:cxnLst/>
              <a:rect l="l" t="t" r="r" b="b"/>
              <a:pathLst>
                <a:path w="72" h="2582" extrusionOk="0">
                  <a:moveTo>
                    <a:pt x="1" y="0"/>
                  </a:moveTo>
                  <a:lnTo>
                    <a:pt x="1" y="2582"/>
                  </a:lnTo>
                  <a:lnTo>
                    <a:pt x="72" y="2582"/>
                  </a:lnTo>
                  <a:lnTo>
                    <a:pt x="72" y="33"/>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669;p55"/>
            <p:cNvSpPr/>
            <p:nvPr/>
          </p:nvSpPr>
          <p:spPr>
            <a:xfrm flipH="1">
              <a:off x="1424587" y="3800128"/>
              <a:ext cx="6601" cy="217485"/>
            </a:xfrm>
            <a:custGeom>
              <a:avLst/>
              <a:gdLst/>
              <a:ahLst/>
              <a:cxnLst/>
              <a:rect l="l" t="t" r="r" b="b"/>
              <a:pathLst>
                <a:path w="76" h="2504" extrusionOk="0">
                  <a:moveTo>
                    <a:pt x="1" y="0"/>
                  </a:moveTo>
                  <a:lnTo>
                    <a:pt x="1" y="2504"/>
                  </a:lnTo>
                  <a:lnTo>
                    <a:pt x="75" y="2504"/>
                  </a:lnTo>
                  <a:lnTo>
                    <a:pt x="75"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670;p55"/>
            <p:cNvSpPr/>
            <p:nvPr/>
          </p:nvSpPr>
          <p:spPr>
            <a:xfrm flipH="1">
              <a:off x="1409909" y="3806903"/>
              <a:ext cx="6167" cy="210710"/>
            </a:xfrm>
            <a:custGeom>
              <a:avLst/>
              <a:gdLst/>
              <a:ahLst/>
              <a:cxnLst/>
              <a:rect l="l" t="t" r="r" b="b"/>
              <a:pathLst>
                <a:path w="71" h="2426" extrusionOk="0">
                  <a:moveTo>
                    <a:pt x="0" y="0"/>
                  </a:moveTo>
                  <a:lnTo>
                    <a:pt x="0" y="2426"/>
                  </a:lnTo>
                  <a:lnTo>
                    <a:pt x="71" y="2426"/>
                  </a:lnTo>
                  <a:lnTo>
                    <a:pt x="71" y="31"/>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671;p55"/>
            <p:cNvSpPr/>
            <p:nvPr/>
          </p:nvSpPr>
          <p:spPr>
            <a:xfrm flipH="1">
              <a:off x="1394883" y="3813243"/>
              <a:ext cx="6254" cy="204370"/>
            </a:xfrm>
            <a:custGeom>
              <a:avLst/>
              <a:gdLst/>
              <a:ahLst/>
              <a:cxnLst/>
              <a:rect l="l" t="t" r="r" b="b"/>
              <a:pathLst>
                <a:path w="72" h="2353" extrusionOk="0">
                  <a:moveTo>
                    <a:pt x="1" y="1"/>
                  </a:moveTo>
                  <a:lnTo>
                    <a:pt x="1" y="2353"/>
                  </a:lnTo>
                  <a:lnTo>
                    <a:pt x="71" y="2353"/>
                  </a:lnTo>
                  <a:lnTo>
                    <a:pt x="71"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672;p55"/>
            <p:cNvSpPr/>
            <p:nvPr/>
          </p:nvSpPr>
          <p:spPr>
            <a:xfrm flipH="1">
              <a:off x="1379944" y="3820018"/>
              <a:ext cx="6427" cy="197595"/>
            </a:xfrm>
            <a:custGeom>
              <a:avLst/>
              <a:gdLst/>
              <a:ahLst/>
              <a:cxnLst/>
              <a:rect l="l" t="t" r="r" b="b"/>
              <a:pathLst>
                <a:path w="74" h="2275" extrusionOk="0">
                  <a:moveTo>
                    <a:pt x="0" y="1"/>
                  </a:moveTo>
                  <a:lnTo>
                    <a:pt x="0" y="2275"/>
                  </a:lnTo>
                  <a:lnTo>
                    <a:pt x="74" y="2275"/>
                  </a:lnTo>
                  <a:lnTo>
                    <a:pt x="74"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673;p55"/>
            <p:cNvSpPr/>
            <p:nvPr/>
          </p:nvSpPr>
          <p:spPr>
            <a:xfrm flipH="1">
              <a:off x="1365179" y="3826792"/>
              <a:ext cx="6254" cy="190820"/>
            </a:xfrm>
            <a:custGeom>
              <a:avLst/>
              <a:gdLst/>
              <a:ahLst/>
              <a:cxnLst/>
              <a:rect l="l" t="t" r="r" b="b"/>
              <a:pathLst>
                <a:path w="72" h="2197" extrusionOk="0">
                  <a:moveTo>
                    <a:pt x="1" y="0"/>
                  </a:moveTo>
                  <a:lnTo>
                    <a:pt x="1" y="2197"/>
                  </a:lnTo>
                  <a:lnTo>
                    <a:pt x="71" y="2197"/>
                  </a:lnTo>
                  <a:lnTo>
                    <a:pt x="71"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674;p55"/>
            <p:cNvSpPr/>
            <p:nvPr/>
          </p:nvSpPr>
          <p:spPr>
            <a:xfrm flipH="1">
              <a:off x="1350240" y="3833480"/>
              <a:ext cx="6167" cy="184133"/>
            </a:xfrm>
            <a:custGeom>
              <a:avLst/>
              <a:gdLst/>
              <a:ahLst/>
              <a:cxnLst/>
              <a:rect l="l" t="t" r="r" b="b"/>
              <a:pathLst>
                <a:path w="71" h="2120" extrusionOk="0">
                  <a:moveTo>
                    <a:pt x="0" y="0"/>
                  </a:moveTo>
                  <a:lnTo>
                    <a:pt x="0" y="2120"/>
                  </a:lnTo>
                  <a:lnTo>
                    <a:pt x="71" y="2120"/>
                  </a:lnTo>
                  <a:lnTo>
                    <a:pt x="71" y="33"/>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675;p55"/>
            <p:cNvSpPr/>
            <p:nvPr/>
          </p:nvSpPr>
          <p:spPr>
            <a:xfrm flipH="1">
              <a:off x="1335127" y="3839907"/>
              <a:ext cx="6254" cy="177705"/>
            </a:xfrm>
            <a:custGeom>
              <a:avLst/>
              <a:gdLst/>
              <a:ahLst/>
              <a:cxnLst/>
              <a:rect l="l" t="t" r="r" b="b"/>
              <a:pathLst>
                <a:path w="72" h="2046" extrusionOk="0">
                  <a:moveTo>
                    <a:pt x="0" y="1"/>
                  </a:moveTo>
                  <a:lnTo>
                    <a:pt x="0" y="2046"/>
                  </a:lnTo>
                  <a:lnTo>
                    <a:pt x="71" y="2046"/>
                  </a:lnTo>
                  <a:lnTo>
                    <a:pt x="71"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676;p55"/>
            <p:cNvSpPr/>
            <p:nvPr/>
          </p:nvSpPr>
          <p:spPr>
            <a:xfrm flipH="1">
              <a:off x="1320188" y="3846595"/>
              <a:ext cx="6514" cy="171017"/>
            </a:xfrm>
            <a:custGeom>
              <a:avLst/>
              <a:gdLst/>
              <a:ahLst/>
              <a:cxnLst/>
              <a:rect l="l" t="t" r="r" b="b"/>
              <a:pathLst>
                <a:path w="75" h="1969" extrusionOk="0">
                  <a:moveTo>
                    <a:pt x="0" y="1"/>
                  </a:moveTo>
                  <a:lnTo>
                    <a:pt x="0" y="1969"/>
                  </a:lnTo>
                  <a:lnTo>
                    <a:pt x="75" y="1969"/>
                  </a:lnTo>
                  <a:lnTo>
                    <a:pt x="75" y="33"/>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677;p55"/>
            <p:cNvSpPr/>
            <p:nvPr/>
          </p:nvSpPr>
          <p:spPr>
            <a:xfrm flipH="1">
              <a:off x="1305423" y="3853370"/>
              <a:ext cx="6254" cy="164243"/>
            </a:xfrm>
            <a:custGeom>
              <a:avLst/>
              <a:gdLst/>
              <a:ahLst/>
              <a:cxnLst/>
              <a:rect l="l" t="t" r="r" b="b"/>
              <a:pathLst>
                <a:path w="72" h="1891" extrusionOk="0">
                  <a:moveTo>
                    <a:pt x="0" y="1"/>
                  </a:moveTo>
                  <a:lnTo>
                    <a:pt x="0" y="1891"/>
                  </a:lnTo>
                  <a:lnTo>
                    <a:pt x="71" y="1891"/>
                  </a:lnTo>
                  <a:lnTo>
                    <a:pt x="71" y="33"/>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678;p55"/>
            <p:cNvSpPr/>
            <p:nvPr/>
          </p:nvSpPr>
          <p:spPr>
            <a:xfrm flipH="1">
              <a:off x="1290484" y="3860144"/>
              <a:ext cx="6167" cy="157468"/>
            </a:xfrm>
            <a:custGeom>
              <a:avLst/>
              <a:gdLst/>
              <a:ahLst/>
              <a:cxnLst/>
              <a:rect l="l" t="t" r="r" b="b"/>
              <a:pathLst>
                <a:path w="71" h="1813" extrusionOk="0">
                  <a:moveTo>
                    <a:pt x="1" y="1"/>
                  </a:moveTo>
                  <a:lnTo>
                    <a:pt x="1" y="1813"/>
                  </a:lnTo>
                  <a:lnTo>
                    <a:pt x="71" y="1813"/>
                  </a:lnTo>
                  <a:lnTo>
                    <a:pt x="71" y="32"/>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679;p55"/>
            <p:cNvSpPr/>
            <p:nvPr/>
          </p:nvSpPr>
          <p:spPr>
            <a:xfrm flipH="1">
              <a:off x="1275458" y="3866832"/>
              <a:ext cx="6514" cy="150780"/>
            </a:xfrm>
            <a:custGeom>
              <a:avLst/>
              <a:gdLst/>
              <a:ahLst/>
              <a:cxnLst/>
              <a:rect l="l" t="t" r="r" b="b"/>
              <a:pathLst>
                <a:path w="75" h="1736" extrusionOk="0">
                  <a:moveTo>
                    <a:pt x="1" y="1"/>
                  </a:moveTo>
                  <a:lnTo>
                    <a:pt x="1" y="1736"/>
                  </a:lnTo>
                  <a:lnTo>
                    <a:pt x="74" y="1736"/>
                  </a:lnTo>
                  <a:lnTo>
                    <a:pt x="74"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680;p55"/>
            <p:cNvSpPr/>
            <p:nvPr/>
          </p:nvSpPr>
          <p:spPr>
            <a:xfrm flipH="1">
              <a:off x="1260780" y="3873346"/>
              <a:ext cx="6167" cy="144266"/>
            </a:xfrm>
            <a:custGeom>
              <a:avLst/>
              <a:gdLst/>
              <a:ahLst/>
              <a:cxnLst/>
              <a:rect l="l" t="t" r="r" b="b"/>
              <a:pathLst>
                <a:path w="71" h="1661" extrusionOk="0">
                  <a:moveTo>
                    <a:pt x="0" y="0"/>
                  </a:moveTo>
                  <a:lnTo>
                    <a:pt x="0" y="1661"/>
                  </a:lnTo>
                  <a:lnTo>
                    <a:pt x="71" y="1661"/>
                  </a:lnTo>
                  <a:lnTo>
                    <a:pt x="71" y="32"/>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681;p55"/>
            <p:cNvSpPr/>
            <p:nvPr/>
          </p:nvSpPr>
          <p:spPr>
            <a:xfrm flipH="1">
              <a:off x="1245754" y="3880121"/>
              <a:ext cx="6167" cy="137491"/>
            </a:xfrm>
            <a:custGeom>
              <a:avLst/>
              <a:gdLst/>
              <a:ahLst/>
              <a:cxnLst/>
              <a:rect l="l" t="t" r="r" b="b"/>
              <a:pathLst>
                <a:path w="71" h="1583" extrusionOk="0">
                  <a:moveTo>
                    <a:pt x="0" y="0"/>
                  </a:moveTo>
                  <a:lnTo>
                    <a:pt x="0" y="1583"/>
                  </a:lnTo>
                  <a:lnTo>
                    <a:pt x="70" y="1583"/>
                  </a:lnTo>
                  <a:lnTo>
                    <a:pt x="70" y="31"/>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682;p55"/>
            <p:cNvSpPr/>
            <p:nvPr/>
          </p:nvSpPr>
          <p:spPr>
            <a:xfrm flipH="1">
              <a:off x="1230815" y="3886809"/>
              <a:ext cx="6167" cy="130804"/>
            </a:xfrm>
            <a:custGeom>
              <a:avLst/>
              <a:gdLst/>
              <a:ahLst/>
              <a:cxnLst/>
              <a:rect l="l" t="t" r="r" b="b"/>
              <a:pathLst>
                <a:path w="71" h="1506" extrusionOk="0">
                  <a:moveTo>
                    <a:pt x="1" y="0"/>
                  </a:moveTo>
                  <a:lnTo>
                    <a:pt x="1" y="1506"/>
                  </a:lnTo>
                  <a:lnTo>
                    <a:pt x="71" y="1506"/>
                  </a:lnTo>
                  <a:lnTo>
                    <a:pt x="71"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683;p55"/>
            <p:cNvSpPr/>
            <p:nvPr/>
          </p:nvSpPr>
          <p:spPr>
            <a:xfrm flipH="1">
              <a:off x="1215702" y="3893497"/>
              <a:ext cx="6514" cy="124116"/>
            </a:xfrm>
            <a:custGeom>
              <a:avLst/>
              <a:gdLst/>
              <a:ahLst/>
              <a:cxnLst/>
              <a:rect l="l" t="t" r="r" b="b"/>
              <a:pathLst>
                <a:path w="75" h="1429" extrusionOk="0">
                  <a:moveTo>
                    <a:pt x="0" y="1"/>
                  </a:moveTo>
                  <a:lnTo>
                    <a:pt x="0" y="1429"/>
                  </a:lnTo>
                  <a:lnTo>
                    <a:pt x="74" y="1429"/>
                  </a:lnTo>
                  <a:lnTo>
                    <a:pt x="74"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684;p55"/>
            <p:cNvSpPr/>
            <p:nvPr/>
          </p:nvSpPr>
          <p:spPr>
            <a:xfrm flipH="1">
              <a:off x="1201024" y="3899924"/>
              <a:ext cx="6254" cy="117689"/>
            </a:xfrm>
            <a:custGeom>
              <a:avLst/>
              <a:gdLst/>
              <a:ahLst/>
              <a:cxnLst/>
              <a:rect l="l" t="t" r="r" b="b"/>
              <a:pathLst>
                <a:path w="72" h="1355" extrusionOk="0">
                  <a:moveTo>
                    <a:pt x="1" y="1"/>
                  </a:moveTo>
                  <a:lnTo>
                    <a:pt x="1" y="1355"/>
                  </a:lnTo>
                  <a:lnTo>
                    <a:pt x="72" y="1355"/>
                  </a:lnTo>
                  <a:lnTo>
                    <a:pt x="72"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685;p55"/>
            <p:cNvSpPr/>
            <p:nvPr/>
          </p:nvSpPr>
          <p:spPr>
            <a:xfrm flipH="1">
              <a:off x="1185998" y="3906698"/>
              <a:ext cx="6254" cy="110914"/>
            </a:xfrm>
            <a:custGeom>
              <a:avLst/>
              <a:gdLst/>
              <a:ahLst/>
              <a:cxnLst/>
              <a:rect l="l" t="t" r="r" b="b"/>
              <a:pathLst>
                <a:path w="72" h="1277" extrusionOk="0">
                  <a:moveTo>
                    <a:pt x="0" y="0"/>
                  </a:moveTo>
                  <a:lnTo>
                    <a:pt x="0" y="1277"/>
                  </a:lnTo>
                  <a:lnTo>
                    <a:pt x="71" y="1277"/>
                  </a:lnTo>
                  <a:lnTo>
                    <a:pt x="71" y="33"/>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686;p55"/>
            <p:cNvSpPr/>
            <p:nvPr/>
          </p:nvSpPr>
          <p:spPr>
            <a:xfrm flipH="1">
              <a:off x="1170972" y="3913473"/>
              <a:ext cx="6601" cy="104139"/>
            </a:xfrm>
            <a:custGeom>
              <a:avLst/>
              <a:gdLst/>
              <a:ahLst/>
              <a:cxnLst/>
              <a:rect l="l" t="t" r="r" b="b"/>
              <a:pathLst>
                <a:path w="76" h="1199" extrusionOk="0">
                  <a:moveTo>
                    <a:pt x="1" y="0"/>
                  </a:moveTo>
                  <a:lnTo>
                    <a:pt x="1" y="1199"/>
                  </a:lnTo>
                  <a:lnTo>
                    <a:pt x="75" y="1199"/>
                  </a:lnTo>
                  <a:lnTo>
                    <a:pt x="75"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687;p55"/>
            <p:cNvSpPr/>
            <p:nvPr/>
          </p:nvSpPr>
          <p:spPr>
            <a:xfrm flipH="1">
              <a:off x="1156294" y="3920161"/>
              <a:ext cx="6167" cy="97451"/>
            </a:xfrm>
            <a:custGeom>
              <a:avLst/>
              <a:gdLst/>
              <a:ahLst/>
              <a:cxnLst/>
              <a:rect l="l" t="t" r="r" b="b"/>
              <a:pathLst>
                <a:path w="71" h="1122" extrusionOk="0">
                  <a:moveTo>
                    <a:pt x="0" y="0"/>
                  </a:moveTo>
                  <a:lnTo>
                    <a:pt x="0" y="1122"/>
                  </a:lnTo>
                  <a:lnTo>
                    <a:pt x="70" y="1122"/>
                  </a:lnTo>
                  <a:lnTo>
                    <a:pt x="70" y="32"/>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688;p55"/>
            <p:cNvSpPr/>
            <p:nvPr/>
          </p:nvSpPr>
          <p:spPr>
            <a:xfrm flipH="1">
              <a:off x="1141355" y="3926588"/>
              <a:ext cx="6167" cy="91024"/>
            </a:xfrm>
            <a:custGeom>
              <a:avLst/>
              <a:gdLst/>
              <a:ahLst/>
              <a:cxnLst/>
              <a:rect l="l" t="t" r="r" b="b"/>
              <a:pathLst>
                <a:path w="71" h="1048" extrusionOk="0">
                  <a:moveTo>
                    <a:pt x="1" y="1"/>
                  </a:moveTo>
                  <a:lnTo>
                    <a:pt x="1" y="1048"/>
                  </a:lnTo>
                  <a:lnTo>
                    <a:pt x="71" y="1048"/>
                  </a:lnTo>
                  <a:lnTo>
                    <a:pt x="71" y="36"/>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689;p55"/>
            <p:cNvSpPr/>
            <p:nvPr/>
          </p:nvSpPr>
          <p:spPr>
            <a:xfrm flipH="1">
              <a:off x="1126329" y="3933363"/>
              <a:ext cx="6167" cy="84249"/>
            </a:xfrm>
            <a:custGeom>
              <a:avLst/>
              <a:gdLst/>
              <a:ahLst/>
              <a:cxnLst/>
              <a:rect l="l" t="t" r="r" b="b"/>
              <a:pathLst>
                <a:path w="71" h="970" extrusionOk="0">
                  <a:moveTo>
                    <a:pt x="0" y="1"/>
                  </a:moveTo>
                  <a:lnTo>
                    <a:pt x="0" y="970"/>
                  </a:lnTo>
                  <a:lnTo>
                    <a:pt x="71" y="970"/>
                  </a:lnTo>
                  <a:lnTo>
                    <a:pt x="71"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690;p55"/>
            <p:cNvSpPr/>
            <p:nvPr/>
          </p:nvSpPr>
          <p:spPr>
            <a:xfrm flipH="1">
              <a:off x="1111303" y="3940051"/>
              <a:ext cx="6514" cy="77562"/>
            </a:xfrm>
            <a:custGeom>
              <a:avLst/>
              <a:gdLst/>
              <a:ahLst/>
              <a:cxnLst/>
              <a:rect l="l" t="t" r="r" b="b"/>
              <a:pathLst>
                <a:path w="75" h="893" extrusionOk="0">
                  <a:moveTo>
                    <a:pt x="1" y="1"/>
                  </a:moveTo>
                  <a:lnTo>
                    <a:pt x="1" y="893"/>
                  </a:lnTo>
                  <a:lnTo>
                    <a:pt x="74" y="893"/>
                  </a:lnTo>
                  <a:lnTo>
                    <a:pt x="74"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691;p55"/>
            <p:cNvSpPr/>
            <p:nvPr/>
          </p:nvSpPr>
          <p:spPr>
            <a:xfrm flipH="1">
              <a:off x="1096625" y="3946825"/>
              <a:ext cx="6167" cy="70787"/>
            </a:xfrm>
            <a:custGeom>
              <a:avLst/>
              <a:gdLst/>
              <a:ahLst/>
              <a:cxnLst/>
              <a:rect l="l" t="t" r="r" b="b"/>
              <a:pathLst>
                <a:path w="71" h="815" extrusionOk="0">
                  <a:moveTo>
                    <a:pt x="0" y="1"/>
                  </a:moveTo>
                  <a:lnTo>
                    <a:pt x="0" y="815"/>
                  </a:lnTo>
                  <a:lnTo>
                    <a:pt x="71" y="815"/>
                  </a:lnTo>
                  <a:lnTo>
                    <a:pt x="71"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692;p55"/>
            <p:cNvSpPr/>
            <p:nvPr/>
          </p:nvSpPr>
          <p:spPr>
            <a:xfrm flipH="1">
              <a:off x="1081599" y="3953600"/>
              <a:ext cx="6254" cy="64012"/>
            </a:xfrm>
            <a:custGeom>
              <a:avLst/>
              <a:gdLst/>
              <a:ahLst/>
              <a:cxnLst/>
              <a:rect l="l" t="t" r="r" b="b"/>
              <a:pathLst>
                <a:path w="72" h="737" extrusionOk="0">
                  <a:moveTo>
                    <a:pt x="1" y="0"/>
                  </a:moveTo>
                  <a:lnTo>
                    <a:pt x="1" y="737"/>
                  </a:lnTo>
                  <a:lnTo>
                    <a:pt x="72" y="737"/>
                  </a:lnTo>
                  <a:lnTo>
                    <a:pt x="72"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693;p55"/>
            <p:cNvSpPr/>
            <p:nvPr/>
          </p:nvSpPr>
          <p:spPr>
            <a:xfrm flipH="1">
              <a:off x="1066573" y="3960027"/>
              <a:ext cx="6514" cy="57585"/>
            </a:xfrm>
            <a:custGeom>
              <a:avLst/>
              <a:gdLst/>
              <a:ahLst/>
              <a:cxnLst/>
              <a:rect l="l" t="t" r="r" b="b"/>
              <a:pathLst>
                <a:path w="75" h="663" extrusionOk="0">
                  <a:moveTo>
                    <a:pt x="0" y="0"/>
                  </a:moveTo>
                  <a:lnTo>
                    <a:pt x="0" y="663"/>
                  </a:lnTo>
                  <a:lnTo>
                    <a:pt x="75" y="663"/>
                  </a:lnTo>
                  <a:lnTo>
                    <a:pt x="75" y="32"/>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694;p55"/>
            <p:cNvSpPr/>
            <p:nvPr/>
          </p:nvSpPr>
          <p:spPr>
            <a:xfrm flipH="1">
              <a:off x="1051895" y="3966715"/>
              <a:ext cx="6254" cy="50897"/>
            </a:xfrm>
            <a:custGeom>
              <a:avLst/>
              <a:gdLst/>
              <a:ahLst/>
              <a:cxnLst/>
              <a:rect l="l" t="t" r="r" b="b"/>
              <a:pathLst>
                <a:path w="72" h="586" extrusionOk="0">
                  <a:moveTo>
                    <a:pt x="1" y="1"/>
                  </a:moveTo>
                  <a:lnTo>
                    <a:pt x="1" y="586"/>
                  </a:lnTo>
                  <a:lnTo>
                    <a:pt x="72" y="586"/>
                  </a:lnTo>
                  <a:lnTo>
                    <a:pt x="72" y="32"/>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695;p55"/>
            <p:cNvSpPr/>
            <p:nvPr/>
          </p:nvSpPr>
          <p:spPr>
            <a:xfrm flipH="1">
              <a:off x="1036869" y="3973403"/>
              <a:ext cx="6167" cy="44209"/>
            </a:xfrm>
            <a:custGeom>
              <a:avLst/>
              <a:gdLst/>
              <a:ahLst/>
              <a:cxnLst/>
              <a:rect l="l" t="t" r="r" b="b"/>
              <a:pathLst>
                <a:path w="71" h="509" extrusionOk="0">
                  <a:moveTo>
                    <a:pt x="0" y="1"/>
                  </a:moveTo>
                  <a:lnTo>
                    <a:pt x="0" y="509"/>
                  </a:lnTo>
                  <a:lnTo>
                    <a:pt x="71" y="509"/>
                  </a:lnTo>
                  <a:lnTo>
                    <a:pt x="71" y="33"/>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696;p55"/>
            <p:cNvSpPr/>
            <p:nvPr/>
          </p:nvSpPr>
          <p:spPr>
            <a:xfrm flipH="1">
              <a:off x="1021843" y="3980177"/>
              <a:ext cx="6254" cy="37435"/>
            </a:xfrm>
            <a:custGeom>
              <a:avLst/>
              <a:gdLst/>
              <a:ahLst/>
              <a:cxnLst/>
              <a:rect l="l" t="t" r="r" b="b"/>
              <a:pathLst>
                <a:path w="72" h="431" extrusionOk="0">
                  <a:moveTo>
                    <a:pt x="1" y="1"/>
                  </a:moveTo>
                  <a:lnTo>
                    <a:pt x="1" y="431"/>
                  </a:lnTo>
                  <a:lnTo>
                    <a:pt x="71" y="431"/>
                  </a:lnTo>
                  <a:lnTo>
                    <a:pt x="71"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697;p55"/>
            <p:cNvSpPr/>
            <p:nvPr/>
          </p:nvSpPr>
          <p:spPr>
            <a:xfrm flipH="1">
              <a:off x="1006904" y="3986692"/>
              <a:ext cx="6427" cy="30920"/>
            </a:xfrm>
            <a:custGeom>
              <a:avLst/>
              <a:gdLst/>
              <a:ahLst/>
              <a:cxnLst/>
              <a:rect l="l" t="t" r="r" b="b"/>
              <a:pathLst>
                <a:path w="74" h="356" extrusionOk="0">
                  <a:moveTo>
                    <a:pt x="0" y="0"/>
                  </a:moveTo>
                  <a:lnTo>
                    <a:pt x="0" y="356"/>
                  </a:lnTo>
                  <a:lnTo>
                    <a:pt x="74" y="356"/>
                  </a:lnTo>
                  <a:lnTo>
                    <a:pt x="74" y="35"/>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698;p55"/>
            <p:cNvSpPr/>
            <p:nvPr/>
          </p:nvSpPr>
          <p:spPr>
            <a:xfrm flipH="1">
              <a:off x="992139" y="3993379"/>
              <a:ext cx="6254" cy="24233"/>
            </a:xfrm>
            <a:custGeom>
              <a:avLst/>
              <a:gdLst/>
              <a:ahLst/>
              <a:cxnLst/>
              <a:rect l="l" t="t" r="r" b="b"/>
              <a:pathLst>
                <a:path w="72" h="279" extrusionOk="0">
                  <a:moveTo>
                    <a:pt x="1" y="0"/>
                  </a:moveTo>
                  <a:lnTo>
                    <a:pt x="1" y="279"/>
                  </a:lnTo>
                  <a:lnTo>
                    <a:pt x="71" y="279"/>
                  </a:lnTo>
                  <a:lnTo>
                    <a:pt x="71"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699;p55"/>
            <p:cNvSpPr/>
            <p:nvPr/>
          </p:nvSpPr>
          <p:spPr>
            <a:xfrm flipH="1">
              <a:off x="977200" y="4000154"/>
              <a:ext cx="6167" cy="17458"/>
            </a:xfrm>
            <a:custGeom>
              <a:avLst/>
              <a:gdLst/>
              <a:ahLst/>
              <a:cxnLst/>
              <a:rect l="l" t="t" r="r" b="b"/>
              <a:pathLst>
                <a:path w="71" h="201" extrusionOk="0">
                  <a:moveTo>
                    <a:pt x="1" y="0"/>
                  </a:moveTo>
                  <a:lnTo>
                    <a:pt x="1" y="201"/>
                  </a:lnTo>
                  <a:lnTo>
                    <a:pt x="71" y="201"/>
                  </a:lnTo>
                  <a:lnTo>
                    <a:pt x="71" y="31"/>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700;p55"/>
            <p:cNvSpPr/>
            <p:nvPr/>
          </p:nvSpPr>
          <p:spPr>
            <a:xfrm flipH="1">
              <a:off x="962087" y="4006842"/>
              <a:ext cx="6601" cy="10770"/>
            </a:xfrm>
            <a:custGeom>
              <a:avLst/>
              <a:gdLst/>
              <a:ahLst/>
              <a:cxnLst/>
              <a:rect l="l" t="t" r="r" b="b"/>
              <a:pathLst>
                <a:path w="76" h="124" extrusionOk="0">
                  <a:moveTo>
                    <a:pt x="1" y="1"/>
                  </a:moveTo>
                  <a:lnTo>
                    <a:pt x="1" y="124"/>
                  </a:lnTo>
                  <a:lnTo>
                    <a:pt x="75" y="124"/>
                  </a:lnTo>
                  <a:lnTo>
                    <a:pt x="75" y="32"/>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701;p55"/>
            <p:cNvSpPr/>
            <p:nvPr/>
          </p:nvSpPr>
          <p:spPr>
            <a:xfrm flipH="1">
              <a:off x="947409" y="4013530"/>
              <a:ext cx="6254" cy="4082"/>
            </a:xfrm>
            <a:custGeom>
              <a:avLst/>
              <a:gdLst/>
              <a:ahLst/>
              <a:cxnLst/>
              <a:rect l="l" t="t" r="r" b="b"/>
              <a:pathLst>
                <a:path w="72" h="47" extrusionOk="0">
                  <a:moveTo>
                    <a:pt x="0" y="1"/>
                  </a:moveTo>
                  <a:lnTo>
                    <a:pt x="0" y="47"/>
                  </a:lnTo>
                  <a:lnTo>
                    <a:pt x="72" y="47"/>
                  </a:lnTo>
                  <a:lnTo>
                    <a:pt x="72" y="33"/>
                  </a:lnTo>
                  <a:lnTo>
                    <a:pt x="0" y="1"/>
                  </a:lnTo>
                  <a:close/>
                </a:path>
              </a:pathLst>
            </a:custGeom>
            <a:solidFill>
              <a:srgbClr val="E04F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702;p55"/>
            <p:cNvSpPr/>
            <p:nvPr/>
          </p:nvSpPr>
          <p:spPr>
            <a:xfrm flipH="1">
              <a:off x="939501" y="3743151"/>
              <a:ext cx="618755" cy="274462"/>
            </a:xfrm>
            <a:custGeom>
              <a:avLst/>
              <a:gdLst/>
              <a:ahLst/>
              <a:cxnLst/>
              <a:rect l="l" t="t" r="r" b="b"/>
              <a:pathLst>
                <a:path w="7124" h="3160" extrusionOk="0">
                  <a:moveTo>
                    <a:pt x="1" y="0"/>
                  </a:moveTo>
                  <a:lnTo>
                    <a:pt x="93" y="43"/>
                  </a:lnTo>
                  <a:lnTo>
                    <a:pt x="93" y="0"/>
                  </a:lnTo>
                  <a:close/>
                  <a:moveTo>
                    <a:pt x="163" y="0"/>
                  </a:moveTo>
                  <a:lnTo>
                    <a:pt x="163" y="75"/>
                  </a:lnTo>
                  <a:lnTo>
                    <a:pt x="262" y="117"/>
                  </a:lnTo>
                  <a:lnTo>
                    <a:pt x="262" y="0"/>
                  </a:lnTo>
                  <a:close/>
                  <a:moveTo>
                    <a:pt x="336" y="0"/>
                  </a:moveTo>
                  <a:lnTo>
                    <a:pt x="336" y="148"/>
                  </a:lnTo>
                  <a:lnTo>
                    <a:pt x="435" y="194"/>
                  </a:lnTo>
                  <a:lnTo>
                    <a:pt x="435" y="0"/>
                  </a:lnTo>
                  <a:close/>
                  <a:moveTo>
                    <a:pt x="505" y="0"/>
                  </a:moveTo>
                  <a:lnTo>
                    <a:pt x="505" y="226"/>
                  </a:lnTo>
                  <a:lnTo>
                    <a:pt x="607" y="272"/>
                  </a:lnTo>
                  <a:lnTo>
                    <a:pt x="607" y="0"/>
                  </a:lnTo>
                  <a:close/>
                  <a:moveTo>
                    <a:pt x="678" y="0"/>
                  </a:moveTo>
                  <a:lnTo>
                    <a:pt x="678" y="303"/>
                  </a:lnTo>
                  <a:lnTo>
                    <a:pt x="777" y="350"/>
                  </a:lnTo>
                  <a:lnTo>
                    <a:pt x="777" y="0"/>
                  </a:lnTo>
                  <a:close/>
                  <a:moveTo>
                    <a:pt x="850" y="0"/>
                  </a:moveTo>
                  <a:lnTo>
                    <a:pt x="850" y="381"/>
                  </a:lnTo>
                  <a:lnTo>
                    <a:pt x="949" y="424"/>
                  </a:lnTo>
                  <a:lnTo>
                    <a:pt x="949" y="0"/>
                  </a:lnTo>
                  <a:close/>
                  <a:moveTo>
                    <a:pt x="1019" y="0"/>
                  </a:moveTo>
                  <a:lnTo>
                    <a:pt x="1019" y="456"/>
                  </a:lnTo>
                  <a:lnTo>
                    <a:pt x="1122" y="501"/>
                  </a:lnTo>
                  <a:lnTo>
                    <a:pt x="1122" y="0"/>
                  </a:lnTo>
                  <a:close/>
                  <a:moveTo>
                    <a:pt x="1193" y="0"/>
                  </a:moveTo>
                  <a:lnTo>
                    <a:pt x="1193" y="533"/>
                  </a:lnTo>
                  <a:lnTo>
                    <a:pt x="1295" y="578"/>
                  </a:lnTo>
                  <a:lnTo>
                    <a:pt x="1295" y="0"/>
                  </a:lnTo>
                  <a:close/>
                  <a:moveTo>
                    <a:pt x="1366" y="0"/>
                  </a:moveTo>
                  <a:lnTo>
                    <a:pt x="1366" y="611"/>
                  </a:lnTo>
                  <a:lnTo>
                    <a:pt x="1464" y="656"/>
                  </a:lnTo>
                  <a:lnTo>
                    <a:pt x="1464" y="0"/>
                  </a:lnTo>
                  <a:close/>
                  <a:moveTo>
                    <a:pt x="1538" y="0"/>
                  </a:moveTo>
                  <a:lnTo>
                    <a:pt x="1538" y="688"/>
                  </a:lnTo>
                  <a:lnTo>
                    <a:pt x="1637" y="734"/>
                  </a:lnTo>
                  <a:lnTo>
                    <a:pt x="1637" y="0"/>
                  </a:lnTo>
                  <a:close/>
                  <a:moveTo>
                    <a:pt x="1708" y="0"/>
                  </a:moveTo>
                  <a:lnTo>
                    <a:pt x="1708" y="765"/>
                  </a:lnTo>
                  <a:lnTo>
                    <a:pt x="1810" y="808"/>
                  </a:lnTo>
                  <a:lnTo>
                    <a:pt x="1810" y="0"/>
                  </a:lnTo>
                  <a:close/>
                  <a:moveTo>
                    <a:pt x="1880" y="0"/>
                  </a:moveTo>
                  <a:lnTo>
                    <a:pt x="1880" y="840"/>
                  </a:lnTo>
                  <a:lnTo>
                    <a:pt x="1979" y="886"/>
                  </a:lnTo>
                  <a:lnTo>
                    <a:pt x="1979" y="0"/>
                  </a:lnTo>
                  <a:close/>
                  <a:moveTo>
                    <a:pt x="2053" y="0"/>
                  </a:moveTo>
                  <a:lnTo>
                    <a:pt x="2053" y="917"/>
                  </a:lnTo>
                  <a:lnTo>
                    <a:pt x="2152" y="963"/>
                  </a:lnTo>
                  <a:lnTo>
                    <a:pt x="2152" y="0"/>
                  </a:lnTo>
                  <a:close/>
                  <a:moveTo>
                    <a:pt x="2222" y="0"/>
                  </a:moveTo>
                  <a:lnTo>
                    <a:pt x="2222" y="995"/>
                  </a:lnTo>
                  <a:lnTo>
                    <a:pt x="2324" y="1040"/>
                  </a:lnTo>
                  <a:lnTo>
                    <a:pt x="2324" y="0"/>
                  </a:lnTo>
                  <a:close/>
                  <a:moveTo>
                    <a:pt x="2395" y="0"/>
                  </a:moveTo>
                  <a:lnTo>
                    <a:pt x="2395" y="1073"/>
                  </a:lnTo>
                  <a:lnTo>
                    <a:pt x="2497" y="1115"/>
                  </a:lnTo>
                  <a:lnTo>
                    <a:pt x="2497" y="0"/>
                  </a:lnTo>
                  <a:close/>
                  <a:moveTo>
                    <a:pt x="2568" y="0"/>
                  </a:moveTo>
                  <a:lnTo>
                    <a:pt x="2568" y="1146"/>
                  </a:lnTo>
                  <a:lnTo>
                    <a:pt x="2666" y="1192"/>
                  </a:lnTo>
                  <a:lnTo>
                    <a:pt x="2666" y="0"/>
                  </a:lnTo>
                  <a:close/>
                  <a:moveTo>
                    <a:pt x="2741" y="0"/>
                  </a:moveTo>
                  <a:lnTo>
                    <a:pt x="2741" y="1224"/>
                  </a:lnTo>
                  <a:lnTo>
                    <a:pt x="2839" y="1270"/>
                  </a:lnTo>
                  <a:lnTo>
                    <a:pt x="2839" y="0"/>
                  </a:lnTo>
                  <a:close/>
                  <a:moveTo>
                    <a:pt x="2910" y="0"/>
                  </a:moveTo>
                  <a:lnTo>
                    <a:pt x="2910" y="1302"/>
                  </a:lnTo>
                  <a:lnTo>
                    <a:pt x="3013" y="1348"/>
                  </a:lnTo>
                  <a:lnTo>
                    <a:pt x="3013" y="0"/>
                  </a:lnTo>
                  <a:close/>
                  <a:moveTo>
                    <a:pt x="3083" y="0"/>
                  </a:moveTo>
                  <a:lnTo>
                    <a:pt x="3083" y="1379"/>
                  </a:lnTo>
                  <a:lnTo>
                    <a:pt x="3182" y="1425"/>
                  </a:lnTo>
                  <a:lnTo>
                    <a:pt x="3182" y="0"/>
                  </a:lnTo>
                  <a:close/>
                  <a:moveTo>
                    <a:pt x="3255" y="0"/>
                  </a:moveTo>
                  <a:lnTo>
                    <a:pt x="3255" y="1457"/>
                  </a:lnTo>
                  <a:lnTo>
                    <a:pt x="3354" y="1499"/>
                  </a:lnTo>
                  <a:lnTo>
                    <a:pt x="3354" y="0"/>
                  </a:lnTo>
                  <a:close/>
                  <a:moveTo>
                    <a:pt x="3425" y="0"/>
                  </a:moveTo>
                  <a:lnTo>
                    <a:pt x="3425" y="1531"/>
                  </a:lnTo>
                  <a:lnTo>
                    <a:pt x="3527" y="1577"/>
                  </a:lnTo>
                  <a:lnTo>
                    <a:pt x="3527" y="0"/>
                  </a:lnTo>
                  <a:close/>
                  <a:moveTo>
                    <a:pt x="3597" y="0"/>
                  </a:moveTo>
                  <a:lnTo>
                    <a:pt x="3597" y="1608"/>
                  </a:lnTo>
                  <a:lnTo>
                    <a:pt x="3700" y="1654"/>
                  </a:lnTo>
                  <a:lnTo>
                    <a:pt x="3700" y="0"/>
                  </a:lnTo>
                  <a:close/>
                  <a:moveTo>
                    <a:pt x="3770" y="0"/>
                  </a:moveTo>
                  <a:lnTo>
                    <a:pt x="3770" y="1686"/>
                  </a:lnTo>
                  <a:lnTo>
                    <a:pt x="3869" y="1732"/>
                  </a:lnTo>
                  <a:lnTo>
                    <a:pt x="3869" y="0"/>
                  </a:lnTo>
                  <a:close/>
                  <a:moveTo>
                    <a:pt x="3943" y="0"/>
                  </a:moveTo>
                  <a:lnTo>
                    <a:pt x="3943" y="1763"/>
                  </a:lnTo>
                  <a:lnTo>
                    <a:pt x="4042" y="1806"/>
                  </a:lnTo>
                  <a:lnTo>
                    <a:pt x="4042" y="0"/>
                  </a:lnTo>
                  <a:close/>
                  <a:moveTo>
                    <a:pt x="4113" y="0"/>
                  </a:moveTo>
                  <a:lnTo>
                    <a:pt x="4113" y="1838"/>
                  </a:lnTo>
                  <a:lnTo>
                    <a:pt x="4214" y="1883"/>
                  </a:lnTo>
                  <a:lnTo>
                    <a:pt x="4214" y="0"/>
                  </a:lnTo>
                  <a:close/>
                  <a:moveTo>
                    <a:pt x="4285" y="0"/>
                  </a:moveTo>
                  <a:lnTo>
                    <a:pt x="4285" y="1916"/>
                  </a:lnTo>
                  <a:lnTo>
                    <a:pt x="4384" y="1961"/>
                  </a:lnTo>
                  <a:lnTo>
                    <a:pt x="4384" y="0"/>
                  </a:lnTo>
                  <a:close/>
                  <a:moveTo>
                    <a:pt x="4458" y="0"/>
                  </a:moveTo>
                  <a:lnTo>
                    <a:pt x="4458" y="1993"/>
                  </a:lnTo>
                  <a:lnTo>
                    <a:pt x="4557" y="2038"/>
                  </a:lnTo>
                  <a:lnTo>
                    <a:pt x="4557" y="0"/>
                  </a:lnTo>
                  <a:close/>
                  <a:moveTo>
                    <a:pt x="4627" y="0"/>
                  </a:moveTo>
                  <a:lnTo>
                    <a:pt x="4627" y="2070"/>
                  </a:lnTo>
                  <a:lnTo>
                    <a:pt x="4730" y="2113"/>
                  </a:lnTo>
                  <a:lnTo>
                    <a:pt x="4730" y="0"/>
                  </a:lnTo>
                  <a:close/>
                  <a:moveTo>
                    <a:pt x="4800" y="0"/>
                  </a:moveTo>
                  <a:lnTo>
                    <a:pt x="4800" y="2148"/>
                  </a:lnTo>
                  <a:lnTo>
                    <a:pt x="4902" y="2191"/>
                  </a:lnTo>
                  <a:lnTo>
                    <a:pt x="4902" y="0"/>
                  </a:lnTo>
                  <a:close/>
                  <a:moveTo>
                    <a:pt x="4973" y="0"/>
                  </a:moveTo>
                  <a:lnTo>
                    <a:pt x="4973" y="2222"/>
                  </a:lnTo>
                  <a:lnTo>
                    <a:pt x="5072" y="2268"/>
                  </a:lnTo>
                  <a:lnTo>
                    <a:pt x="5072" y="0"/>
                  </a:lnTo>
                  <a:close/>
                  <a:moveTo>
                    <a:pt x="5145" y="0"/>
                  </a:moveTo>
                  <a:lnTo>
                    <a:pt x="5145" y="2300"/>
                  </a:lnTo>
                  <a:lnTo>
                    <a:pt x="5244" y="2346"/>
                  </a:lnTo>
                  <a:lnTo>
                    <a:pt x="5244" y="0"/>
                  </a:lnTo>
                  <a:close/>
                  <a:moveTo>
                    <a:pt x="5315" y="0"/>
                  </a:moveTo>
                  <a:lnTo>
                    <a:pt x="5315" y="2377"/>
                  </a:lnTo>
                  <a:lnTo>
                    <a:pt x="5417" y="2423"/>
                  </a:lnTo>
                  <a:lnTo>
                    <a:pt x="5417" y="0"/>
                  </a:lnTo>
                  <a:close/>
                  <a:moveTo>
                    <a:pt x="5488" y="0"/>
                  </a:moveTo>
                  <a:lnTo>
                    <a:pt x="5488" y="2455"/>
                  </a:lnTo>
                  <a:lnTo>
                    <a:pt x="5586" y="2497"/>
                  </a:lnTo>
                  <a:lnTo>
                    <a:pt x="5586" y="0"/>
                  </a:lnTo>
                  <a:close/>
                  <a:moveTo>
                    <a:pt x="5661" y="0"/>
                  </a:moveTo>
                  <a:lnTo>
                    <a:pt x="5661" y="2529"/>
                  </a:lnTo>
                  <a:lnTo>
                    <a:pt x="5759" y="2575"/>
                  </a:lnTo>
                  <a:lnTo>
                    <a:pt x="5759" y="0"/>
                  </a:lnTo>
                  <a:close/>
                  <a:moveTo>
                    <a:pt x="5830" y="0"/>
                  </a:moveTo>
                  <a:lnTo>
                    <a:pt x="5830" y="2606"/>
                  </a:lnTo>
                  <a:lnTo>
                    <a:pt x="5932" y="2652"/>
                  </a:lnTo>
                  <a:lnTo>
                    <a:pt x="5932" y="0"/>
                  </a:lnTo>
                  <a:close/>
                  <a:moveTo>
                    <a:pt x="6003" y="0"/>
                  </a:moveTo>
                  <a:lnTo>
                    <a:pt x="6003" y="2684"/>
                  </a:lnTo>
                  <a:lnTo>
                    <a:pt x="6105" y="2730"/>
                  </a:lnTo>
                  <a:lnTo>
                    <a:pt x="6105" y="0"/>
                  </a:lnTo>
                  <a:close/>
                  <a:moveTo>
                    <a:pt x="6175" y="0"/>
                  </a:moveTo>
                  <a:lnTo>
                    <a:pt x="6175" y="2762"/>
                  </a:lnTo>
                  <a:lnTo>
                    <a:pt x="6274" y="2804"/>
                  </a:lnTo>
                  <a:lnTo>
                    <a:pt x="6274" y="0"/>
                  </a:lnTo>
                  <a:close/>
                  <a:moveTo>
                    <a:pt x="6348" y="0"/>
                  </a:moveTo>
                  <a:lnTo>
                    <a:pt x="6348" y="2839"/>
                  </a:lnTo>
                  <a:lnTo>
                    <a:pt x="6447" y="2881"/>
                  </a:lnTo>
                  <a:lnTo>
                    <a:pt x="6447" y="0"/>
                  </a:lnTo>
                  <a:close/>
                  <a:moveTo>
                    <a:pt x="6517" y="0"/>
                  </a:moveTo>
                  <a:lnTo>
                    <a:pt x="6517" y="2913"/>
                  </a:lnTo>
                  <a:lnTo>
                    <a:pt x="6620" y="2959"/>
                  </a:lnTo>
                  <a:lnTo>
                    <a:pt x="6620" y="0"/>
                  </a:lnTo>
                  <a:close/>
                  <a:moveTo>
                    <a:pt x="6690" y="0"/>
                  </a:moveTo>
                  <a:lnTo>
                    <a:pt x="6690" y="2990"/>
                  </a:lnTo>
                  <a:lnTo>
                    <a:pt x="6789" y="3037"/>
                  </a:lnTo>
                  <a:lnTo>
                    <a:pt x="6789" y="0"/>
                  </a:lnTo>
                  <a:close/>
                  <a:moveTo>
                    <a:pt x="6863" y="0"/>
                  </a:moveTo>
                  <a:lnTo>
                    <a:pt x="6863" y="3068"/>
                  </a:lnTo>
                  <a:lnTo>
                    <a:pt x="6961" y="3114"/>
                  </a:lnTo>
                  <a:lnTo>
                    <a:pt x="6961" y="0"/>
                  </a:lnTo>
                  <a:close/>
                  <a:moveTo>
                    <a:pt x="7033" y="0"/>
                  </a:moveTo>
                  <a:lnTo>
                    <a:pt x="7033" y="3146"/>
                  </a:lnTo>
                  <a:lnTo>
                    <a:pt x="7067" y="3160"/>
                  </a:lnTo>
                  <a:lnTo>
                    <a:pt x="7124" y="3160"/>
                  </a:lnTo>
                  <a:lnTo>
                    <a:pt x="712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703;p55"/>
            <p:cNvSpPr/>
            <p:nvPr/>
          </p:nvSpPr>
          <p:spPr>
            <a:xfrm flipH="1">
              <a:off x="1544099" y="3743151"/>
              <a:ext cx="6167" cy="6514"/>
            </a:xfrm>
            <a:custGeom>
              <a:avLst/>
              <a:gdLst/>
              <a:ahLst/>
              <a:cxnLst/>
              <a:rect l="l" t="t" r="r" b="b"/>
              <a:pathLst>
                <a:path w="71" h="75" extrusionOk="0">
                  <a:moveTo>
                    <a:pt x="1" y="0"/>
                  </a:moveTo>
                  <a:lnTo>
                    <a:pt x="1" y="43"/>
                  </a:lnTo>
                  <a:lnTo>
                    <a:pt x="71" y="75"/>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704;p55"/>
            <p:cNvSpPr/>
            <p:nvPr/>
          </p:nvSpPr>
          <p:spPr>
            <a:xfrm flipH="1">
              <a:off x="1529073" y="3743151"/>
              <a:ext cx="6427" cy="12941"/>
            </a:xfrm>
            <a:custGeom>
              <a:avLst/>
              <a:gdLst/>
              <a:ahLst/>
              <a:cxnLst/>
              <a:rect l="l" t="t" r="r" b="b"/>
              <a:pathLst>
                <a:path w="74" h="149" extrusionOk="0">
                  <a:moveTo>
                    <a:pt x="0" y="0"/>
                  </a:moveTo>
                  <a:lnTo>
                    <a:pt x="0" y="117"/>
                  </a:lnTo>
                  <a:lnTo>
                    <a:pt x="74" y="148"/>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705;p55"/>
            <p:cNvSpPr/>
            <p:nvPr/>
          </p:nvSpPr>
          <p:spPr>
            <a:xfrm flipH="1">
              <a:off x="1514395" y="3743151"/>
              <a:ext cx="6167" cy="19716"/>
            </a:xfrm>
            <a:custGeom>
              <a:avLst/>
              <a:gdLst/>
              <a:ahLst/>
              <a:cxnLst/>
              <a:rect l="l" t="t" r="r" b="b"/>
              <a:pathLst>
                <a:path w="71" h="227" extrusionOk="0">
                  <a:moveTo>
                    <a:pt x="1" y="0"/>
                  </a:moveTo>
                  <a:lnTo>
                    <a:pt x="1" y="194"/>
                  </a:lnTo>
                  <a:lnTo>
                    <a:pt x="71" y="226"/>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706;p55"/>
            <p:cNvSpPr/>
            <p:nvPr/>
          </p:nvSpPr>
          <p:spPr>
            <a:xfrm flipH="1">
              <a:off x="1499369" y="3743151"/>
              <a:ext cx="6167" cy="26404"/>
            </a:xfrm>
            <a:custGeom>
              <a:avLst/>
              <a:gdLst/>
              <a:ahLst/>
              <a:cxnLst/>
              <a:rect l="l" t="t" r="r" b="b"/>
              <a:pathLst>
                <a:path w="71" h="304" extrusionOk="0">
                  <a:moveTo>
                    <a:pt x="0" y="0"/>
                  </a:moveTo>
                  <a:lnTo>
                    <a:pt x="0" y="272"/>
                  </a:lnTo>
                  <a:lnTo>
                    <a:pt x="71" y="303"/>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707;p55"/>
            <p:cNvSpPr/>
            <p:nvPr/>
          </p:nvSpPr>
          <p:spPr>
            <a:xfrm flipH="1">
              <a:off x="1484343" y="3743151"/>
              <a:ext cx="6514" cy="33179"/>
            </a:xfrm>
            <a:custGeom>
              <a:avLst/>
              <a:gdLst/>
              <a:ahLst/>
              <a:cxnLst/>
              <a:rect l="l" t="t" r="r" b="b"/>
              <a:pathLst>
                <a:path w="75" h="382" extrusionOk="0">
                  <a:moveTo>
                    <a:pt x="1" y="0"/>
                  </a:moveTo>
                  <a:lnTo>
                    <a:pt x="1" y="350"/>
                  </a:lnTo>
                  <a:lnTo>
                    <a:pt x="74" y="381"/>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708;p55"/>
            <p:cNvSpPr/>
            <p:nvPr/>
          </p:nvSpPr>
          <p:spPr>
            <a:xfrm flipH="1">
              <a:off x="1469665" y="3743151"/>
              <a:ext cx="6167" cy="39606"/>
            </a:xfrm>
            <a:custGeom>
              <a:avLst/>
              <a:gdLst/>
              <a:ahLst/>
              <a:cxnLst/>
              <a:rect l="l" t="t" r="r" b="b"/>
              <a:pathLst>
                <a:path w="71" h="456" extrusionOk="0">
                  <a:moveTo>
                    <a:pt x="0" y="0"/>
                  </a:moveTo>
                  <a:lnTo>
                    <a:pt x="0" y="424"/>
                  </a:lnTo>
                  <a:lnTo>
                    <a:pt x="70" y="456"/>
                  </a:lnTo>
                  <a:lnTo>
                    <a:pt x="7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709;p55"/>
            <p:cNvSpPr/>
            <p:nvPr/>
          </p:nvSpPr>
          <p:spPr>
            <a:xfrm flipH="1">
              <a:off x="1454639" y="3743151"/>
              <a:ext cx="6254" cy="46294"/>
            </a:xfrm>
            <a:custGeom>
              <a:avLst/>
              <a:gdLst/>
              <a:ahLst/>
              <a:cxnLst/>
              <a:rect l="l" t="t" r="r" b="b"/>
              <a:pathLst>
                <a:path w="72" h="533" extrusionOk="0">
                  <a:moveTo>
                    <a:pt x="1" y="0"/>
                  </a:moveTo>
                  <a:lnTo>
                    <a:pt x="1" y="501"/>
                  </a:lnTo>
                  <a:lnTo>
                    <a:pt x="72" y="533"/>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710;p55"/>
            <p:cNvSpPr/>
            <p:nvPr/>
          </p:nvSpPr>
          <p:spPr>
            <a:xfrm flipH="1">
              <a:off x="1439613" y="3743151"/>
              <a:ext cx="6254" cy="53068"/>
            </a:xfrm>
            <a:custGeom>
              <a:avLst/>
              <a:gdLst/>
              <a:ahLst/>
              <a:cxnLst/>
              <a:rect l="l" t="t" r="r" b="b"/>
              <a:pathLst>
                <a:path w="72" h="611" extrusionOk="0">
                  <a:moveTo>
                    <a:pt x="1" y="0"/>
                  </a:moveTo>
                  <a:lnTo>
                    <a:pt x="1" y="578"/>
                  </a:lnTo>
                  <a:lnTo>
                    <a:pt x="72" y="611"/>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711;p55"/>
            <p:cNvSpPr/>
            <p:nvPr/>
          </p:nvSpPr>
          <p:spPr>
            <a:xfrm flipH="1">
              <a:off x="1424587" y="3743151"/>
              <a:ext cx="6601" cy="59843"/>
            </a:xfrm>
            <a:custGeom>
              <a:avLst/>
              <a:gdLst/>
              <a:ahLst/>
              <a:cxnLst/>
              <a:rect l="l" t="t" r="r" b="b"/>
              <a:pathLst>
                <a:path w="76" h="689" extrusionOk="0">
                  <a:moveTo>
                    <a:pt x="1" y="0"/>
                  </a:moveTo>
                  <a:lnTo>
                    <a:pt x="1" y="656"/>
                  </a:lnTo>
                  <a:lnTo>
                    <a:pt x="75" y="688"/>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712;p55"/>
            <p:cNvSpPr/>
            <p:nvPr/>
          </p:nvSpPr>
          <p:spPr>
            <a:xfrm flipH="1">
              <a:off x="1409909" y="3743151"/>
              <a:ext cx="6167" cy="66531"/>
            </a:xfrm>
            <a:custGeom>
              <a:avLst/>
              <a:gdLst/>
              <a:ahLst/>
              <a:cxnLst/>
              <a:rect l="l" t="t" r="r" b="b"/>
              <a:pathLst>
                <a:path w="71" h="766" extrusionOk="0">
                  <a:moveTo>
                    <a:pt x="0" y="0"/>
                  </a:moveTo>
                  <a:lnTo>
                    <a:pt x="0" y="734"/>
                  </a:lnTo>
                  <a:lnTo>
                    <a:pt x="71" y="765"/>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713;p55"/>
            <p:cNvSpPr/>
            <p:nvPr/>
          </p:nvSpPr>
          <p:spPr>
            <a:xfrm flipH="1">
              <a:off x="1394883" y="3743151"/>
              <a:ext cx="6254" cy="72958"/>
            </a:xfrm>
            <a:custGeom>
              <a:avLst/>
              <a:gdLst/>
              <a:ahLst/>
              <a:cxnLst/>
              <a:rect l="l" t="t" r="r" b="b"/>
              <a:pathLst>
                <a:path w="72" h="840" extrusionOk="0">
                  <a:moveTo>
                    <a:pt x="1" y="0"/>
                  </a:moveTo>
                  <a:lnTo>
                    <a:pt x="1" y="808"/>
                  </a:lnTo>
                  <a:lnTo>
                    <a:pt x="71" y="840"/>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14;p55"/>
            <p:cNvSpPr/>
            <p:nvPr/>
          </p:nvSpPr>
          <p:spPr>
            <a:xfrm flipH="1">
              <a:off x="1379944" y="3743151"/>
              <a:ext cx="6427" cy="79646"/>
            </a:xfrm>
            <a:custGeom>
              <a:avLst/>
              <a:gdLst/>
              <a:ahLst/>
              <a:cxnLst/>
              <a:rect l="l" t="t" r="r" b="b"/>
              <a:pathLst>
                <a:path w="74" h="917" extrusionOk="0">
                  <a:moveTo>
                    <a:pt x="0" y="0"/>
                  </a:moveTo>
                  <a:lnTo>
                    <a:pt x="0" y="886"/>
                  </a:lnTo>
                  <a:lnTo>
                    <a:pt x="74" y="917"/>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5;p55"/>
            <p:cNvSpPr/>
            <p:nvPr/>
          </p:nvSpPr>
          <p:spPr>
            <a:xfrm flipH="1">
              <a:off x="1365179" y="3743151"/>
              <a:ext cx="6254" cy="86421"/>
            </a:xfrm>
            <a:custGeom>
              <a:avLst/>
              <a:gdLst/>
              <a:ahLst/>
              <a:cxnLst/>
              <a:rect l="l" t="t" r="r" b="b"/>
              <a:pathLst>
                <a:path w="72" h="995" extrusionOk="0">
                  <a:moveTo>
                    <a:pt x="1" y="0"/>
                  </a:moveTo>
                  <a:lnTo>
                    <a:pt x="1" y="963"/>
                  </a:lnTo>
                  <a:lnTo>
                    <a:pt x="71" y="995"/>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16;p55"/>
            <p:cNvSpPr/>
            <p:nvPr/>
          </p:nvSpPr>
          <p:spPr>
            <a:xfrm flipH="1">
              <a:off x="1350240" y="3743151"/>
              <a:ext cx="6167" cy="93195"/>
            </a:xfrm>
            <a:custGeom>
              <a:avLst/>
              <a:gdLst/>
              <a:ahLst/>
              <a:cxnLst/>
              <a:rect l="l" t="t" r="r" b="b"/>
              <a:pathLst>
                <a:path w="71" h="1073" extrusionOk="0">
                  <a:moveTo>
                    <a:pt x="0" y="0"/>
                  </a:moveTo>
                  <a:lnTo>
                    <a:pt x="0" y="1040"/>
                  </a:lnTo>
                  <a:lnTo>
                    <a:pt x="71" y="1073"/>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17;p55"/>
            <p:cNvSpPr/>
            <p:nvPr/>
          </p:nvSpPr>
          <p:spPr>
            <a:xfrm flipH="1">
              <a:off x="1335127" y="3743151"/>
              <a:ext cx="6254" cy="99623"/>
            </a:xfrm>
            <a:custGeom>
              <a:avLst/>
              <a:gdLst/>
              <a:ahLst/>
              <a:cxnLst/>
              <a:rect l="l" t="t" r="r" b="b"/>
              <a:pathLst>
                <a:path w="72" h="1147" extrusionOk="0">
                  <a:moveTo>
                    <a:pt x="0" y="0"/>
                  </a:moveTo>
                  <a:lnTo>
                    <a:pt x="0" y="1115"/>
                  </a:lnTo>
                  <a:lnTo>
                    <a:pt x="71" y="1146"/>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18;p55"/>
            <p:cNvSpPr/>
            <p:nvPr/>
          </p:nvSpPr>
          <p:spPr>
            <a:xfrm flipH="1">
              <a:off x="1320188" y="3743151"/>
              <a:ext cx="6514" cy="106397"/>
            </a:xfrm>
            <a:custGeom>
              <a:avLst/>
              <a:gdLst/>
              <a:ahLst/>
              <a:cxnLst/>
              <a:rect l="l" t="t" r="r" b="b"/>
              <a:pathLst>
                <a:path w="75" h="1225" extrusionOk="0">
                  <a:moveTo>
                    <a:pt x="0" y="0"/>
                  </a:moveTo>
                  <a:lnTo>
                    <a:pt x="0" y="1192"/>
                  </a:lnTo>
                  <a:lnTo>
                    <a:pt x="75" y="1224"/>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19;p55"/>
            <p:cNvSpPr/>
            <p:nvPr/>
          </p:nvSpPr>
          <p:spPr>
            <a:xfrm flipH="1">
              <a:off x="1305423" y="3743151"/>
              <a:ext cx="6254" cy="113172"/>
            </a:xfrm>
            <a:custGeom>
              <a:avLst/>
              <a:gdLst/>
              <a:ahLst/>
              <a:cxnLst/>
              <a:rect l="l" t="t" r="r" b="b"/>
              <a:pathLst>
                <a:path w="72" h="1303" extrusionOk="0">
                  <a:moveTo>
                    <a:pt x="0" y="0"/>
                  </a:moveTo>
                  <a:lnTo>
                    <a:pt x="0" y="1270"/>
                  </a:lnTo>
                  <a:lnTo>
                    <a:pt x="71" y="1302"/>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20;p55"/>
            <p:cNvSpPr/>
            <p:nvPr/>
          </p:nvSpPr>
          <p:spPr>
            <a:xfrm flipH="1">
              <a:off x="1290484" y="3743151"/>
              <a:ext cx="6167" cy="119860"/>
            </a:xfrm>
            <a:custGeom>
              <a:avLst/>
              <a:gdLst/>
              <a:ahLst/>
              <a:cxnLst/>
              <a:rect l="l" t="t" r="r" b="b"/>
              <a:pathLst>
                <a:path w="71" h="1380" extrusionOk="0">
                  <a:moveTo>
                    <a:pt x="1" y="0"/>
                  </a:moveTo>
                  <a:lnTo>
                    <a:pt x="1" y="1348"/>
                  </a:lnTo>
                  <a:lnTo>
                    <a:pt x="71" y="1379"/>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21;p55"/>
            <p:cNvSpPr/>
            <p:nvPr/>
          </p:nvSpPr>
          <p:spPr>
            <a:xfrm flipH="1">
              <a:off x="1275458" y="3743151"/>
              <a:ext cx="6514" cy="126548"/>
            </a:xfrm>
            <a:custGeom>
              <a:avLst/>
              <a:gdLst/>
              <a:ahLst/>
              <a:cxnLst/>
              <a:rect l="l" t="t" r="r" b="b"/>
              <a:pathLst>
                <a:path w="75" h="1457" extrusionOk="0">
                  <a:moveTo>
                    <a:pt x="1" y="0"/>
                  </a:moveTo>
                  <a:lnTo>
                    <a:pt x="1" y="1425"/>
                  </a:lnTo>
                  <a:lnTo>
                    <a:pt x="74" y="1457"/>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22;p55"/>
            <p:cNvSpPr/>
            <p:nvPr/>
          </p:nvSpPr>
          <p:spPr>
            <a:xfrm flipH="1">
              <a:off x="1260780" y="3743151"/>
              <a:ext cx="6167" cy="132975"/>
            </a:xfrm>
            <a:custGeom>
              <a:avLst/>
              <a:gdLst/>
              <a:ahLst/>
              <a:cxnLst/>
              <a:rect l="l" t="t" r="r" b="b"/>
              <a:pathLst>
                <a:path w="71" h="1531" extrusionOk="0">
                  <a:moveTo>
                    <a:pt x="0" y="0"/>
                  </a:moveTo>
                  <a:lnTo>
                    <a:pt x="0" y="1499"/>
                  </a:lnTo>
                  <a:lnTo>
                    <a:pt x="71" y="1531"/>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23;p55"/>
            <p:cNvSpPr/>
            <p:nvPr/>
          </p:nvSpPr>
          <p:spPr>
            <a:xfrm flipH="1">
              <a:off x="1245754" y="3743151"/>
              <a:ext cx="6167" cy="139750"/>
            </a:xfrm>
            <a:custGeom>
              <a:avLst/>
              <a:gdLst/>
              <a:ahLst/>
              <a:cxnLst/>
              <a:rect l="l" t="t" r="r" b="b"/>
              <a:pathLst>
                <a:path w="71" h="1609" extrusionOk="0">
                  <a:moveTo>
                    <a:pt x="0" y="0"/>
                  </a:moveTo>
                  <a:lnTo>
                    <a:pt x="0" y="1577"/>
                  </a:lnTo>
                  <a:lnTo>
                    <a:pt x="70" y="1608"/>
                  </a:lnTo>
                  <a:lnTo>
                    <a:pt x="7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724;p55"/>
            <p:cNvSpPr/>
            <p:nvPr/>
          </p:nvSpPr>
          <p:spPr>
            <a:xfrm flipH="1">
              <a:off x="1230815" y="3743151"/>
              <a:ext cx="6167" cy="146524"/>
            </a:xfrm>
            <a:custGeom>
              <a:avLst/>
              <a:gdLst/>
              <a:ahLst/>
              <a:cxnLst/>
              <a:rect l="l" t="t" r="r" b="b"/>
              <a:pathLst>
                <a:path w="71" h="1687" extrusionOk="0">
                  <a:moveTo>
                    <a:pt x="1" y="0"/>
                  </a:moveTo>
                  <a:lnTo>
                    <a:pt x="1" y="1654"/>
                  </a:lnTo>
                  <a:lnTo>
                    <a:pt x="71" y="1686"/>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725;p55"/>
            <p:cNvSpPr/>
            <p:nvPr/>
          </p:nvSpPr>
          <p:spPr>
            <a:xfrm flipH="1">
              <a:off x="1215702" y="3743151"/>
              <a:ext cx="6514" cy="153212"/>
            </a:xfrm>
            <a:custGeom>
              <a:avLst/>
              <a:gdLst/>
              <a:ahLst/>
              <a:cxnLst/>
              <a:rect l="l" t="t" r="r" b="b"/>
              <a:pathLst>
                <a:path w="75" h="1764" extrusionOk="0">
                  <a:moveTo>
                    <a:pt x="0" y="0"/>
                  </a:moveTo>
                  <a:lnTo>
                    <a:pt x="0" y="1732"/>
                  </a:lnTo>
                  <a:lnTo>
                    <a:pt x="74" y="1763"/>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726;p55"/>
            <p:cNvSpPr/>
            <p:nvPr/>
          </p:nvSpPr>
          <p:spPr>
            <a:xfrm flipH="1">
              <a:off x="1201024" y="3743151"/>
              <a:ext cx="6254" cy="159639"/>
            </a:xfrm>
            <a:custGeom>
              <a:avLst/>
              <a:gdLst/>
              <a:ahLst/>
              <a:cxnLst/>
              <a:rect l="l" t="t" r="r" b="b"/>
              <a:pathLst>
                <a:path w="72" h="1838" extrusionOk="0">
                  <a:moveTo>
                    <a:pt x="1" y="0"/>
                  </a:moveTo>
                  <a:lnTo>
                    <a:pt x="1" y="1806"/>
                  </a:lnTo>
                  <a:lnTo>
                    <a:pt x="72" y="1838"/>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727;p55"/>
            <p:cNvSpPr/>
            <p:nvPr/>
          </p:nvSpPr>
          <p:spPr>
            <a:xfrm flipH="1">
              <a:off x="1185998" y="3743151"/>
              <a:ext cx="6254" cy="166414"/>
            </a:xfrm>
            <a:custGeom>
              <a:avLst/>
              <a:gdLst/>
              <a:ahLst/>
              <a:cxnLst/>
              <a:rect l="l" t="t" r="r" b="b"/>
              <a:pathLst>
                <a:path w="72" h="1916" extrusionOk="0">
                  <a:moveTo>
                    <a:pt x="0" y="0"/>
                  </a:moveTo>
                  <a:lnTo>
                    <a:pt x="0" y="1883"/>
                  </a:lnTo>
                  <a:lnTo>
                    <a:pt x="71" y="1916"/>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728;p55"/>
            <p:cNvSpPr/>
            <p:nvPr/>
          </p:nvSpPr>
          <p:spPr>
            <a:xfrm flipH="1">
              <a:off x="1170972" y="3743151"/>
              <a:ext cx="6601" cy="173102"/>
            </a:xfrm>
            <a:custGeom>
              <a:avLst/>
              <a:gdLst/>
              <a:ahLst/>
              <a:cxnLst/>
              <a:rect l="l" t="t" r="r" b="b"/>
              <a:pathLst>
                <a:path w="76" h="1993" extrusionOk="0">
                  <a:moveTo>
                    <a:pt x="1" y="0"/>
                  </a:moveTo>
                  <a:lnTo>
                    <a:pt x="1" y="1961"/>
                  </a:lnTo>
                  <a:lnTo>
                    <a:pt x="75" y="1993"/>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729;p55"/>
            <p:cNvSpPr/>
            <p:nvPr/>
          </p:nvSpPr>
          <p:spPr>
            <a:xfrm flipH="1">
              <a:off x="1156294" y="3743151"/>
              <a:ext cx="6167" cy="179877"/>
            </a:xfrm>
            <a:custGeom>
              <a:avLst/>
              <a:gdLst/>
              <a:ahLst/>
              <a:cxnLst/>
              <a:rect l="l" t="t" r="r" b="b"/>
              <a:pathLst>
                <a:path w="71" h="2071" extrusionOk="0">
                  <a:moveTo>
                    <a:pt x="0" y="0"/>
                  </a:moveTo>
                  <a:lnTo>
                    <a:pt x="0" y="2038"/>
                  </a:lnTo>
                  <a:lnTo>
                    <a:pt x="70" y="2070"/>
                  </a:lnTo>
                  <a:lnTo>
                    <a:pt x="7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730;p55"/>
            <p:cNvSpPr/>
            <p:nvPr/>
          </p:nvSpPr>
          <p:spPr>
            <a:xfrm flipH="1">
              <a:off x="1141355" y="3743151"/>
              <a:ext cx="6167" cy="186651"/>
            </a:xfrm>
            <a:custGeom>
              <a:avLst/>
              <a:gdLst/>
              <a:ahLst/>
              <a:cxnLst/>
              <a:rect l="l" t="t" r="r" b="b"/>
              <a:pathLst>
                <a:path w="71" h="2149" extrusionOk="0">
                  <a:moveTo>
                    <a:pt x="1" y="0"/>
                  </a:moveTo>
                  <a:lnTo>
                    <a:pt x="1" y="2113"/>
                  </a:lnTo>
                  <a:lnTo>
                    <a:pt x="71" y="2148"/>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731;p55"/>
            <p:cNvSpPr/>
            <p:nvPr/>
          </p:nvSpPr>
          <p:spPr>
            <a:xfrm flipH="1">
              <a:off x="1126329" y="3743151"/>
              <a:ext cx="6167" cy="192992"/>
            </a:xfrm>
            <a:custGeom>
              <a:avLst/>
              <a:gdLst/>
              <a:ahLst/>
              <a:cxnLst/>
              <a:rect l="l" t="t" r="r" b="b"/>
              <a:pathLst>
                <a:path w="71" h="2222" extrusionOk="0">
                  <a:moveTo>
                    <a:pt x="0" y="0"/>
                  </a:moveTo>
                  <a:lnTo>
                    <a:pt x="0" y="2191"/>
                  </a:lnTo>
                  <a:lnTo>
                    <a:pt x="71" y="2222"/>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732;p55"/>
            <p:cNvSpPr/>
            <p:nvPr/>
          </p:nvSpPr>
          <p:spPr>
            <a:xfrm flipH="1">
              <a:off x="1111303" y="3743151"/>
              <a:ext cx="6514" cy="199767"/>
            </a:xfrm>
            <a:custGeom>
              <a:avLst/>
              <a:gdLst/>
              <a:ahLst/>
              <a:cxnLst/>
              <a:rect l="l" t="t" r="r" b="b"/>
              <a:pathLst>
                <a:path w="75" h="2300" extrusionOk="0">
                  <a:moveTo>
                    <a:pt x="1" y="0"/>
                  </a:moveTo>
                  <a:lnTo>
                    <a:pt x="1" y="2268"/>
                  </a:lnTo>
                  <a:lnTo>
                    <a:pt x="74" y="2300"/>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733;p55"/>
            <p:cNvSpPr/>
            <p:nvPr/>
          </p:nvSpPr>
          <p:spPr>
            <a:xfrm flipH="1">
              <a:off x="1096625" y="3743151"/>
              <a:ext cx="6167" cy="206454"/>
            </a:xfrm>
            <a:custGeom>
              <a:avLst/>
              <a:gdLst/>
              <a:ahLst/>
              <a:cxnLst/>
              <a:rect l="l" t="t" r="r" b="b"/>
              <a:pathLst>
                <a:path w="71" h="2377" extrusionOk="0">
                  <a:moveTo>
                    <a:pt x="0" y="0"/>
                  </a:moveTo>
                  <a:lnTo>
                    <a:pt x="0" y="2346"/>
                  </a:lnTo>
                  <a:lnTo>
                    <a:pt x="71" y="2377"/>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734;p55"/>
            <p:cNvSpPr/>
            <p:nvPr/>
          </p:nvSpPr>
          <p:spPr>
            <a:xfrm flipH="1">
              <a:off x="1081599" y="3743151"/>
              <a:ext cx="6254" cy="213229"/>
            </a:xfrm>
            <a:custGeom>
              <a:avLst/>
              <a:gdLst/>
              <a:ahLst/>
              <a:cxnLst/>
              <a:rect l="l" t="t" r="r" b="b"/>
              <a:pathLst>
                <a:path w="72" h="2455" extrusionOk="0">
                  <a:moveTo>
                    <a:pt x="1" y="0"/>
                  </a:moveTo>
                  <a:lnTo>
                    <a:pt x="1" y="2423"/>
                  </a:lnTo>
                  <a:lnTo>
                    <a:pt x="72" y="2455"/>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735;p55"/>
            <p:cNvSpPr/>
            <p:nvPr/>
          </p:nvSpPr>
          <p:spPr>
            <a:xfrm flipH="1">
              <a:off x="1066573" y="3743151"/>
              <a:ext cx="6514" cy="219743"/>
            </a:xfrm>
            <a:custGeom>
              <a:avLst/>
              <a:gdLst/>
              <a:ahLst/>
              <a:cxnLst/>
              <a:rect l="l" t="t" r="r" b="b"/>
              <a:pathLst>
                <a:path w="75" h="2530" extrusionOk="0">
                  <a:moveTo>
                    <a:pt x="0" y="0"/>
                  </a:moveTo>
                  <a:lnTo>
                    <a:pt x="0" y="2497"/>
                  </a:lnTo>
                  <a:lnTo>
                    <a:pt x="75" y="2529"/>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736;p55"/>
            <p:cNvSpPr/>
            <p:nvPr/>
          </p:nvSpPr>
          <p:spPr>
            <a:xfrm flipH="1">
              <a:off x="1051895" y="3743151"/>
              <a:ext cx="6254" cy="226431"/>
            </a:xfrm>
            <a:custGeom>
              <a:avLst/>
              <a:gdLst/>
              <a:ahLst/>
              <a:cxnLst/>
              <a:rect l="l" t="t" r="r" b="b"/>
              <a:pathLst>
                <a:path w="72" h="2607" extrusionOk="0">
                  <a:moveTo>
                    <a:pt x="1" y="0"/>
                  </a:moveTo>
                  <a:lnTo>
                    <a:pt x="1" y="2575"/>
                  </a:lnTo>
                  <a:lnTo>
                    <a:pt x="72" y="2606"/>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737;p55"/>
            <p:cNvSpPr/>
            <p:nvPr/>
          </p:nvSpPr>
          <p:spPr>
            <a:xfrm flipH="1">
              <a:off x="1036869" y="3743151"/>
              <a:ext cx="6167" cy="233206"/>
            </a:xfrm>
            <a:custGeom>
              <a:avLst/>
              <a:gdLst/>
              <a:ahLst/>
              <a:cxnLst/>
              <a:rect l="l" t="t" r="r" b="b"/>
              <a:pathLst>
                <a:path w="71" h="2685" extrusionOk="0">
                  <a:moveTo>
                    <a:pt x="0" y="0"/>
                  </a:moveTo>
                  <a:lnTo>
                    <a:pt x="0" y="2652"/>
                  </a:lnTo>
                  <a:lnTo>
                    <a:pt x="71" y="2684"/>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738;p55"/>
            <p:cNvSpPr/>
            <p:nvPr/>
          </p:nvSpPr>
          <p:spPr>
            <a:xfrm flipH="1">
              <a:off x="1021843" y="3743151"/>
              <a:ext cx="6254" cy="239894"/>
            </a:xfrm>
            <a:custGeom>
              <a:avLst/>
              <a:gdLst/>
              <a:ahLst/>
              <a:cxnLst/>
              <a:rect l="l" t="t" r="r" b="b"/>
              <a:pathLst>
                <a:path w="72" h="2762" extrusionOk="0">
                  <a:moveTo>
                    <a:pt x="1" y="0"/>
                  </a:moveTo>
                  <a:lnTo>
                    <a:pt x="1" y="2730"/>
                  </a:lnTo>
                  <a:lnTo>
                    <a:pt x="71" y="2762"/>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739;p55"/>
            <p:cNvSpPr/>
            <p:nvPr/>
          </p:nvSpPr>
          <p:spPr>
            <a:xfrm flipH="1">
              <a:off x="1006904" y="3743151"/>
              <a:ext cx="6427" cy="246581"/>
            </a:xfrm>
            <a:custGeom>
              <a:avLst/>
              <a:gdLst/>
              <a:ahLst/>
              <a:cxnLst/>
              <a:rect l="l" t="t" r="r" b="b"/>
              <a:pathLst>
                <a:path w="74" h="2839" extrusionOk="0">
                  <a:moveTo>
                    <a:pt x="0" y="0"/>
                  </a:moveTo>
                  <a:lnTo>
                    <a:pt x="0" y="2804"/>
                  </a:lnTo>
                  <a:lnTo>
                    <a:pt x="74" y="2839"/>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740;p55"/>
            <p:cNvSpPr/>
            <p:nvPr/>
          </p:nvSpPr>
          <p:spPr>
            <a:xfrm flipH="1">
              <a:off x="992139" y="3743151"/>
              <a:ext cx="6254" cy="253095"/>
            </a:xfrm>
            <a:custGeom>
              <a:avLst/>
              <a:gdLst/>
              <a:ahLst/>
              <a:cxnLst/>
              <a:rect l="l" t="t" r="r" b="b"/>
              <a:pathLst>
                <a:path w="72" h="2914" extrusionOk="0">
                  <a:moveTo>
                    <a:pt x="1" y="0"/>
                  </a:moveTo>
                  <a:lnTo>
                    <a:pt x="1" y="2881"/>
                  </a:lnTo>
                  <a:lnTo>
                    <a:pt x="71" y="2913"/>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741;p55"/>
            <p:cNvSpPr/>
            <p:nvPr/>
          </p:nvSpPr>
          <p:spPr>
            <a:xfrm flipH="1">
              <a:off x="977200" y="3743151"/>
              <a:ext cx="6167" cy="259783"/>
            </a:xfrm>
            <a:custGeom>
              <a:avLst/>
              <a:gdLst/>
              <a:ahLst/>
              <a:cxnLst/>
              <a:rect l="l" t="t" r="r" b="b"/>
              <a:pathLst>
                <a:path w="71" h="2991" extrusionOk="0">
                  <a:moveTo>
                    <a:pt x="1" y="0"/>
                  </a:moveTo>
                  <a:lnTo>
                    <a:pt x="1" y="2959"/>
                  </a:lnTo>
                  <a:lnTo>
                    <a:pt x="71" y="2990"/>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742;p55"/>
            <p:cNvSpPr/>
            <p:nvPr/>
          </p:nvSpPr>
          <p:spPr>
            <a:xfrm flipH="1">
              <a:off x="962087" y="3743151"/>
              <a:ext cx="6601" cy="266558"/>
            </a:xfrm>
            <a:custGeom>
              <a:avLst/>
              <a:gdLst/>
              <a:ahLst/>
              <a:cxnLst/>
              <a:rect l="l" t="t" r="r" b="b"/>
              <a:pathLst>
                <a:path w="76" h="3069" extrusionOk="0">
                  <a:moveTo>
                    <a:pt x="1" y="0"/>
                  </a:moveTo>
                  <a:lnTo>
                    <a:pt x="1" y="3037"/>
                  </a:lnTo>
                  <a:lnTo>
                    <a:pt x="75" y="3068"/>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743;p55"/>
            <p:cNvSpPr/>
            <p:nvPr/>
          </p:nvSpPr>
          <p:spPr>
            <a:xfrm flipH="1">
              <a:off x="947409" y="3743151"/>
              <a:ext cx="6254" cy="273333"/>
            </a:xfrm>
            <a:custGeom>
              <a:avLst/>
              <a:gdLst/>
              <a:ahLst/>
              <a:cxnLst/>
              <a:rect l="l" t="t" r="r" b="b"/>
              <a:pathLst>
                <a:path w="72" h="3147" extrusionOk="0">
                  <a:moveTo>
                    <a:pt x="0" y="0"/>
                  </a:moveTo>
                  <a:lnTo>
                    <a:pt x="0" y="3114"/>
                  </a:lnTo>
                  <a:lnTo>
                    <a:pt x="72" y="3146"/>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1744;p55"/>
            <p:cNvSpPr/>
            <p:nvPr/>
          </p:nvSpPr>
          <p:spPr>
            <a:xfrm flipH="1">
              <a:off x="875750" y="4017525"/>
              <a:ext cx="619102" cy="276720"/>
            </a:xfrm>
            <a:custGeom>
              <a:avLst/>
              <a:gdLst/>
              <a:ahLst/>
              <a:cxnLst/>
              <a:rect l="l" t="t" r="r" b="b"/>
              <a:pathLst>
                <a:path w="7128" h="3186" extrusionOk="0">
                  <a:moveTo>
                    <a:pt x="1" y="1"/>
                  </a:moveTo>
                  <a:lnTo>
                    <a:pt x="1" y="3185"/>
                  </a:lnTo>
                  <a:lnTo>
                    <a:pt x="7128" y="3185"/>
                  </a:lnTo>
                  <a:lnTo>
                    <a:pt x="71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1745;p55"/>
            <p:cNvSpPr/>
            <p:nvPr/>
          </p:nvSpPr>
          <p:spPr>
            <a:xfrm flipH="1">
              <a:off x="875750" y="4017525"/>
              <a:ext cx="619102" cy="276720"/>
            </a:xfrm>
            <a:custGeom>
              <a:avLst/>
              <a:gdLst/>
              <a:ahLst/>
              <a:cxnLst/>
              <a:rect l="l" t="t" r="r" b="b"/>
              <a:pathLst>
                <a:path w="7128" h="3186" extrusionOk="0">
                  <a:moveTo>
                    <a:pt x="1" y="1"/>
                  </a:moveTo>
                  <a:lnTo>
                    <a:pt x="92" y="40"/>
                  </a:lnTo>
                  <a:lnTo>
                    <a:pt x="92" y="1"/>
                  </a:lnTo>
                  <a:close/>
                  <a:moveTo>
                    <a:pt x="163" y="1"/>
                  </a:moveTo>
                  <a:lnTo>
                    <a:pt x="163" y="72"/>
                  </a:lnTo>
                  <a:lnTo>
                    <a:pt x="265" y="117"/>
                  </a:lnTo>
                  <a:lnTo>
                    <a:pt x="265" y="1"/>
                  </a:lnTo>
                  <a:close/>
                  <a:moveTo>
                    <a:pt x="336" y="1"/>
                  </a:moveTo>
                  <a:lnTo>
                    <a:pt x="336" y="149"/>
                  </a:lnTo>
                  <a:lnTo>
                    <a:pt x="438" y="195"/>
                  </a:lnTo>
                  <a:lnTo>
                    <a:pt x="438" y="1"/>
                  </a:lnTo>
                  <a:close/>
                  <a:moveTo>
                    <a:pt x="509" y="1"/>
                  </a:moveTo>
                  <a:lnTo>
                    <a:pt x="509" y="227"/>
                  </a:lnTo>
                  <a:lnTo>
                    <a:pt x="607" y="272"/>
                  </a:lnTo>
                  <a:lnTo>
                    <a:pt x="607" y="1"/>
                  </a:lnTo>
                  <a:close/>
                  <a:moveTo>
                    <a:pt x="681" y="1"/>
                  </a:moveTo>
                  <a:lnTo>
                    <a:pt x="681" y="304"/>
                  </a:lnTo>
                  <a:lnTo>
                    <a:pt x="780" y="347"/>
                  </a:lnTo>
                  <a:lnTo>
                    <a:pt x="780" y="1"/>
                  </a:lnTo>
                  <a:close/>
                  <a:moveTo>
                    <a:pt x="851" y="1"/>
                  </a:moveTo>
                  <a:lnTo>
                    <a:pt x="851" y="378"/>
                  </a:lnTo>
                  <a:lnTo>
                    <a:pt x="953" y="424"/>
                  </a:lnTo>
                  <a:lnTo>
                    <a:pt x="953" y="1"/>
                  </a:lnTo>
                  <a:close/>
                  <a:moveTo>
                    <a:pt x="1023" y="1"/>
                  </a:moveTo>
                  <a:lnTo>
                    <a:pt x="1023" y="456"/>
                  </a:lnTo>
                  <a:lnTo>
                    <a:pt x="1122" y="502"/>
                  </a:lnTo>
                  <a:lnTo>
                    <a:pt x="1122" y="1"/>
                  </a:lnTo>
                  <a:close/>
                  <a:moveTo>
                    <a:pt x="1196" y="1"/>
                  </a:moveTo>
                  <a:lnTo>
                    <a:pt x="1196" y="534"/>
                  </a:lnTo>
                  <a:lnTo>
                    <a:pt x="1295" y="580"/>
                  </a:lnTo>
                  <a:lnTo>
                    <a:pt x="1295" y="1"/>
                  </a:lnTo>
                  <a:close/>
                  <a:moveTo>
                    <a:pt x="1365" y="1"/>
                  </a:moveTo>
                  <a:lnTo>
                    <a:pt x="1365" y="611"/>
                  </a:lnTo>
                  <a:lnTo>
                    <a:pt x="1468" y="653"/>
                  </a:lnTo>
                  <a:lnTo>
                    <a:pt x="1468" y="1"/>
                  </a:lnTo>
                  <a:close/>
                  <a:moveTo>
                    <a:pt x="1538" y="1"/>
                  </a:moveTo>
                  <a:lnTo>
                    <a:pt x="1538" y="689"/>
                  </a:lnTo>
                  <a:lnTo>
                    <a:pt x="1640" y="731"/>
                  </a:lnTo>
                  <a:lnTo>
                    <a:pt x="1640" y="1"/>
                  </a:lnTo>
                  <a:close/>
                  <a:moveTo>
                    <a:pt x="1711" y="1"/>
                  </a:moveTo>
                  <a:lnTo>
                    <a:pt x="1711" y="762"/>
                  </a:lnTo>
                  <a:lnTo>
                    <a:pt x="1809" y="809"/>
                  </a:lnTo>
                  <a:lnTo>
                    <a:pt x="1809" y="1"/>
                  </a:lnTo>
                  <a:close/>
                  <a:moveTo>
                    <a:pt x="1884" y="1"/>
                  </a:moveTo>
                  <a:lnTo>
                    <a:pt x="1884" y="840"/>
                  </a:lnTo>
                  <a:lnTo>
                    <a:pt x="1982" y="886"/>
                  </a:lnTo>
                  <a:lnTo>
                    <a:pt x="1982" y="1"/>
                  </a:lnTo>
                  <a:close/>
                  <a:moveTo>
                    <a:pt x="2053" y="1"/>
                  </a:moveTo>
                  <a:lnTo>
                    <a:pt x="2053" y="918"/>
                  </a:lnTo>
                  <a:lnTo>
                    <a:pt x="2156" y="964"/>
                  </a:lnTo>
                  <a:lnTo>
                    <a:pt x="2156" y="1"/>
                  </a:lnTo>
                  <a:close/>
                  <a:moveTo>
                    <a:pt x="2226" y="1"/>
                  </a:moveTo>
                  <a:lnTo>
                    <a:pt x="2226" y="995"/>
                  </a:lnTo>
                  <a:lnTo>
                    <a:pt x="2325" y="1037"/>
                  </a:lnTo>
                  <a:lnTo>
                    <a:pt x="2325" y="1"/>
                  </a:lnTo>
                  <a:close/>
                  <a:moveTo>
                    <a:pt x="2398" y="1"/>
                  </a:moveTo>
                  <a:lnTo>
                    <a:pt x="2398" y="1070"/>
                  </a:lnTo>
                  <a:lnTo>
                    <a:pt x="2498" y="1115"/>
                  </a:lnTo>
                  <a:lnTo>
                    <a:pt x="2498" y="1"/>
                  </a:lnTo>
                  <a:close/>
                  <a:moveTo>
                    <a:pt x="2568" y="1"/>
                  </a:moveTo>
                  <a:lnTo>
                    <a:pt x="2568" y="1147"/>
                  </a:lnTo>
                  <a:lnTo>
                    <a:pt x="2670" y="1193"/>
                  </a:lnTo>
                  <a:lnTo>
                    <a:pt x="2670" y="1"/>
                  </a:lnTo>
                  <a:close/>
                  <a:moveTo>
                    <a:pt x="2740" y="1"/>
                  </a:moveTo>
                  <a:lnTo>
                    <a:pt x="2740" y="1224"/>
                  </a:lnTo>
                  <a:lnTo>
                    <a:pt x="2843" y="1270"/>
                  </a:lnTo>
                  <a:lnTo>
                    <a:pt x="2843" y="1"/>
                  </a:lnTo>
                  <a:close/>
                  <a:moveTo>
                    <a:pt x="2913" y="1"/>
                  </a:moveTo>
                  <a:lnTo>
                    <a:pt x="2913" y="1302"/>
                  </a:lnTo>
                  <a:lnTo>
                    <a:pt x="3012" y="1345"/>
                  </a:lnTo>
                  <a:lnTo>
                    <a:pt x="3012" y="1"/>
                  </a:lnTo>
                  <a:close/>
                  <a:moveTo>
                    <a:pt x="3087" y="1"/>
                  </a:moveTo>
                  <a:lnTo>
                    <a:pt x="3087" y="1380"/>
                  </a:lnTo>
                  <a:lnTo>
                    <a:pt x="3185" y="1422"/>
                  </a:lnTo>
                  <a:lnTo>
                    <a:pt x="3185" y="1"/>
                  </a:lnTo>
                  <a:close/>
                  <a:moveTo>
                    <a:pt x="3256" y="1"/>
                  </a:moveTo>
                  <a:lnTo>
                    <a:pt x="3256" y="1454"/>
                  </a:lnTo>
                  <a:lnTo>
                    <a:pt x="3357" y="1499"/>
                  </a:lnTo>
                  <a:lnTo>
                    <a:pt x="3357" y="1"/>
                  </a:lnTo>
                  <a:close/>
                  <a:moveTo>
                    <a:pt x="3428" y="1"/>
                  </a:moveTo>
                  <a:lnTo>
                    <a:pt x="3428" y="1532"/>
                  </a:lnTo>
                  <a:lnTo>
                    <a:pt x="3527" y="1577"/>
                  </a:lnTo>
                  <a:lnTo>
                    <a:pt x="3527" y="1"/>
                  </a:lnTo>
                  <a:close/>
                  <a:moveTo>
                    <a:pt x="3601" y="1"/>
                  </a:moveTo>
                  <a:lnTo>
                    <a:pt x="3601" y="1609"/>
                  </a:lnTo>
                  <a:lnTo>
                    <a:pt x="3700" y="1655"/>
                  </a:lnTo>
                  <a:lnTo>
                    <a:pt x="3700" y="1"/>
                  </a:lnTo>
                  <a:close/>
                  <a:moveTo>
                    <a:pt x="3770" y="1"/>
                  </a:moveTo>
                  <a:lnTo>
                    <a:pt x="3770" y="1687"/>
                  </a:lnTo>
                  <a:lnTo>
                    <a:pt x="3873" y="1729"/>
                  </a:lnTo>
                  <a:lnTo>
                    <a:pt x="3873" y="1"/>
                  </a:lnTo>
                  <a:close/>
                  <a:moveTo>
                    <a:pt x="3943" y="1"/>
                  </a:moveTo>
                  <a:lnTo>
                    <a:pt x="3943" y="1761"/>
                  </a:lnTo>
                  <a:lnTo>
                    <a:pt x="4045" y="1807"/>
                  </a:lnTo>
                  <a:lnTo>
                    <a:pt x="4045" y="1"/>
                  </a:lnTo>
                  <a:close/>
                  <a:moveTo>
                    <a:pt x="4116" y="1"/>
                  </a:moveTo>
                  <a:lnTo>
                    <a:pt x="4116" y="1838"/>
                  </a:lnTo>
                  <a:lnTo>
                    <a:pt x="4215" y="1884"/>
                  </a:lnTo>
                  <a:lnTo>
                    <a:pt x="4215" y="1"/>
                  </a:lnTo>
                  <a:close/>
                  <a:moveTo>
                    <a:pt x="4288" y="1"/>
                  </a:moveTo>
                  <a:lnTo>
                    <a:pt x="4288" y="1916"/>
                  </a:lnTo>
                  <a:lnTo>
                    <a:pt x="4387" y="1962"/>
                  </a:lnTo>
                  <a:lnTo>
                    <a:pt x="4387" y="1"/>
                  </a:lnTo>
                  <a:close/>
                  <a:moveTo>
                    <a:pt x="4458" y="1"/>
                  </a:moveTo>
                  <a:lnTo>
                    <a:pt x="4458" y="1994"/>
                  </a:lnTo>
                  <a:lnTo>
                    <a:pt x="4560" y="2036"/>
                  </a:lnTo>
                  <a:lnTo>
                    <a:pt x="4560" y="1"/>
                  </a:lnTo>
                  <a:close/>
                  <a:moveTo>
                    <a:pt x="4631" y="1"/>
                  </a:moveTo>
                  <a:lnTo>
                    <a:pt x="4631" y="2071"/>
                  </a:lnTo>
                  <a:lnTo>
                    <a:pt x="4729" y="2113"/>
                  </a:lnTo>
                  <a:lnTo>
                    <a:pt x="4729" y="1"/>
                  </a:lnTo>
                  <a:close/>
                  <a:moveTo>
                    <a:pt x="4804" y="1"/>
                  </a:moveTo>
                  <a:lnTo>
                    <a:pt x="4804" y="2145"/>
                  </a:lnTo>
                  <a:lnTo>
                    <a:pt x="4902" y="2191"/>
                  </a:lnTo>
                  <a:lnTo>
                    <a:pt x="4902" y="1"/>
                  </a:lnTo>
                  <a:close/>
                  <a:moveTo>
                    <a:pt x="4973" y="1"/>
                  </a:moveTo>
                  <a:lnTo>
                    <a:pt x="4973" y="2222"/>
                  </a:lnTo>
                  <a:lnTo>
                    <a:pt x="5075" y="2269"/>
                  </a:lnTo>
                  <a:lnTo>
                    <a:pt x="5075" y="1"/>
                  </a:lnTo>
                  <a:close/>
                  <a:moveTo>
                    <a:pt x="5146" y="1"/>
                  </a:moveTo>
                  <a:lnTo>
                    <a:pt x="5146" y="2300"/>
                  </a:lnTo>
                  <a:lnTo>
                    <a:pt x="5248" y="2346"/>
                  </a:lnTo>
                  <a:lnTo>
                    <a:pt x="5248" y="1"/>
                  </a:lnTo>
                  <a:close/>
                  <a:moveTo>
                    <a:pt x="5318" y="1"/>
                  </a:moveTo>
                  <a:lnTo>
                    <a:pt x="5318" y="2378"/>
                  </a:lnTo>
                  <a:lnTo>
                    <a:pt x="5417" y="2420"/>
                  </a:lnTo>
                  <a:lnTo>
                    <a:pt x="5417" y="1"/>
                  </a:lnTo>
                  <a:close/>
                  <a:moveTo>
                    <a:pt x="5491" y="1"/>
                  </a:moveTo>
                  <a:lnTo>
                    <a:pt x="5491" y="2452"/>
                  </a:lnTo>
                  <a:lnTo>
                    <a:pt x="5590" y="2497"/>
                  </a:lnTo>
                  <a:lnTo>
                    <a:pt x="5590" y="1"/>
                  </a:lnTo>
                  <a:close/>
                  <a:moveTo>
                    <a:pt x="5660" y="1"/>
                  </a:moveTo>
                  <a:lnTo>
                    <a:pt x="5660" y="2529"/>
                  </a:lnTo>
                  <a:lnTo>
                    <a:pt x="5763" y="2575"/>
                  </a:lnTo>
                  <a:lnTo>
                    <a:pt x="5763" y="1"/>
                  </a:lnTo>
                  <a:close/>
                  <a:moveTo>
                    <a:pt x="5833" y="1"/>
                  </a:moveTo>
                  <a:lnTo>
                    <a:pt x="5833" y="2607"/>
                  </a:lnTo>
                  <a:lnTo>
                    <a:pt x="5932" y="2653"/>
                  </a:lnTo>
                  <a:lnTo>
                    <a:pt x="5932" y="1"/>
                  </a:lnTo>
                  <a:close/>
                  <a:moveTo>
                    <a:pt x="6006" y="1"/>
                  </a:moveTo>
                  <a:lnTo>
                    <a:pt x="6006" y="2684"/>
                  </a:lnTo>
                  <a:lnTo>
                    <a:pt x="6105" y="2727"/>
                  </a:lnTo>
                  <a:lnTo>
                    <a:pt x="6105" y="1"/>
                  </a:lnTo>
                  <a:close/>
                  <a:moveTo>
                    <a:pt x="6176" y="1"/>
                  </a:moveTo>
                  <a:lnTo>
                    <a:pt x="6176" y="2762"/>
                  </a:lnTo>
                  <a:lnTo>
                    <a:pt x="6277" y="2805"/>
                  </a:lnTo>
                  <a:lnTo>
                    <a:pt x="6277" y="1"/>
                  </a:lnTo>
                  <a:close/>
                  <a:moveTo>
                    <a:pt x="6348" y="1"/>
                  </a:moveTo>
                  <a:lnTo>
                    <a:pt x="6348" y="2836"/>
                  </a:lnTo>
                  <a:lnTo>
                    <a:pt x="6451" y="2882"/>
                  </a:lnTo>
                  <a:lnTo>
                    <a:pt x="6451" y="1"/>
                  </a:lnTo>
                  <a:close/>
                  <a:moveTo>
                    <a:pt x="6521" y="1"/>
                  </a:moveTo>
                  <a:lnTo>
                    <a:pt x="6521" y="2914"/>
                  </a:lnTo>
                  <a:lnTo>
                    <a:pt x="6620" y="2959"/>
                  </a:lnTo>
                  <a:lnTo>
                    <a:pt x="6620" y="1"/>
                  </a:lnTo>
                  <a:close/>
                  <a:moveTo>
                    <a:pt x="6694" y="1"/>
                  </a:moveTo>
                  <a:lnTo>
                    <a:pt x="6694" y="2992"/>
                  </a:lnTo>
                  <a:lnTo>
                    <a:pt x="6793" y="3037"/>
                  </a:lnTo>
                  <a:lnTo>
                    <a:pt x="6793" y="1"/>
                  </a:lnTo>
                  <a:close/>
                  <a:moveTo>
                    <a:pt x="6863" y="1"/>
                  </a:moveTo>
                  <a:lnTo>
                    <a:pt x="6863" y="3069"/>
                  </a:lnTo>
                  <a:lnTo>
                    <a:pt x="6965" y="3111"/>
                  </a:lnTo>
                  <a:lnTo>
                    <a:pt x="6965" y="1"/>
                  </a:lnTo>
                  <a:close/>
                  <a:moveTo>
                    <a:pt x="7035" y="1"/>
                  </a:moveTo>
                  <a:lnTo>
                    <a:pt x="7035" y="3143"/>
                  </a:lnTo>
                  <a:lnTo>
                    <a:pt x="7128" y="3185"/>
                  </a:lnTo>
                  <a:lnTo>
                    <a:pt x="71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1746;p55"/>
            <p:cNvSpPr/>
            <p:nvPr/>
          </p:nvSpPr>
          <p:spPr>
            <a:xfrm flipH="1">
              <a:off x="1480695" y="4020912"/>
              <a:ext cx="6167" cy="273333"/>
            </a:xfrm>
            <a:custGeom>
              <a:avLst/>
              <a:gdLst/>
              <a:ahLst/>
              <a:cxnLst/>
              <a:rect l="l" t="t" r="r" b="b"/>
              <a:pathLst>
                <a:path w="71" h="3147" extrusionOk="0">
                  <a:moveTo>
                    <a:pt x="0" y="1"/>
                  </a:moveTo>
                  <a:lnTo>
                    <a:pt x="0" y="3146"/>
                  </a:lnTo>
                  <a:lnTo>
                    <a:pt x="71" y="3146"/>
                  </a:lnTo>
                  <a:lnTo>
                    <a:pt x="71"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1747;p55"/>
            <p:cNvSpPr/>
            <p:nvPr/>
          </p:nvSpPr>
          <p:spPr>
            <a:xfrm flipH="1">
              <a:off x="1480695" y="4017525"/>
              <a:ext cx="6167" cy="6254"/>
            </a:xfrm>
            <a:custGeom>
              <a:avLst/>
              <a:gdLst/>
              <a:ahLst/>
              <a:cxnLst/>
              <a:rect l="l" t="t" r="r" b="b"/>
              <a:pathLst>
                <a:path w="71" h="72" extrusionOk="0">
                  <a:moveTo>
                    <a:pt x="0" y="1"/>
                  </a:moveTo>
                  <a:lnTo>
                    <a:pt x="0" y="40"/>
                  </a:lnTo>
                  <a:lnTo>
                    <a:pt x="71" y="72"/>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1748;p55"/>
            <p:cNvSpPr/>
            <p:nvPr/>
          </p:nvSpPr>
          <p:spPr>
            <a:xfrm flipH="1">
              <a:off x="1465582" y="4027687"/>
              <a:ext cx="6340" cy="266558"/>
            </a:xfrm>
            <a:custGeom>
              <a:avLst/>
              <a:gdLst/>
              <a:ahLst/>
              <a:cxnLst/>
              <a:rect l="l" t="t" r="r" b="b"/>
              <a:pathLst>
                <a:path w="73" h="3069" extrusionOk="0">
                  <a:moveTo>
                    <a:pt x="1" y="0"/>
                  </a:moveTo>
                  <a:lnTo>
                    <a:pt x="1" y="3068"/>
                  </a:lnTo>
                  <a:lnTo>
                    <a:pt x="72" y="3068"/>
                  </a:lnTo>
                  <a:lnTo>
                    <a:pt x="72"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1749;p55"/>
            <p:cNvSpPr/>
            <p:nvPr/>
          </p:nvSpPr>
          <p:spPr>
            <a:xfrm flipH="1">
              <a:off x="1465582" y="4017525"/>
              <a:ext cx="6340" cy="12941"/>
            </a:xfrm>
            <a:custGeom>
              <a:avLst/>
              <a:gdLst/>
              <a:ahLst/>
              <a:cxnLst/>
              <a:rect l="l" t="t" r="r" b="b"/>
              <a:pathLst>
                <a:path w="73" h="149" extrusionOk="0">
                  <a:moveTo>
                    <a:pt x="1" y="1"/>
                  </a:moveTo>
                  <a:lnTo>
                    <a:pt x="1" y="117"/>
                  </a:lnTo>
                  <a:lnTo>
                    <a:pt x="72" y="149"/>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1750;p55"/>
            <p:cNvSpPr/>
            <p:nvPr/>
          </p:nvSpPr>
          <p:spPr>
            <a:xfrm flipH="1">
              <a:off x="1450644" y="4034462"/>
              <a:ext cx="6254" cy="259783"/>
            </a:xfrm>
            <a:custGeom>
              <a:avLst/>
              <a:gdLst/>
              <a:ahLst/>
              <a:cxnLst/>
              <a:rect l="l" t="t" r="r" b="b"/>
              <a:pathLst>
                <a:path w="72" h="2991" extrusionOk="0">
                  <a:moveTo>
                    <a:pt x="1" y="0"/>
                  </a:moveTo>
                  <a:lnTo>
                    <a:pt x="1" y="2990"/>
                  </a:lnTo>
                  <a:lnTo>
                    <a:pt x="72" y="2990"/>
                  </a:lnTo>
                  <a:lnTo>
                    <a:pt x="72"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1751;p55"/>
            <p:cNvSpPr/>
            <p:nvPr/>
          </p:nvSpPr>
          <p:spPr>
            <a:xfrm flipH="1">
              <a:off x="1450644" y="4017525"/>
              <a:ext cx="6254" cy="19716"/>
            </a:xfrm>
            <a:custGeom>
              <a:avLst/>
              <a:gdLst/>
              <a:ahLst/>
              <a:cxnLst/>
              <a:rect l="l" t="t" r="r" b="b"/>
              <a:pathLst>
                <a:path w="72" h="227" extrusionOk="0">
                  <a:moveTo>
                    <a:pt x="1" y="1"/>
                  </a:moveTo>
                  <a:lnTo>
                    <a:pt x="1" y="195"/>
                  </a:lnTo>
                  <a:lnTo>
                    <a:pt x="72" y="227"/>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1752;p55"/>
            <p:cNvSpPr/>
            <p:nvPr/>
          </p:nvSpPr>
          <p:spPr>
            <a:xfrm flipH="1">
              <a:off x="1435618" y="4041149"/>
              <a:ext cx="6601" cy="253095"/>
            </a:xfrm>
            <a:custGeom>
              <a:avLst/>
              <a:gdLst/>
              <a:ahLst/>
              <a:cxnLst/>
              <a:rect l="l" t="t" r="r" b="b"/>
              <a:pathLst>
                <a:path w="76" h="2914" extrusionOk="0">
                  <a:moveTo>
                    <a:pt x="1" y="0"/>
                  </a:moveTo>
                  <a:lnTo>
                    <a:pt x="1" y="2913"/>
                  </a:lnTo>
                  <a:lnTo>
                    <a:pt x="75" y="2913"/>
                  </a:lnTo>
                  <a:lnTo>
                    <a:pt x="75"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1753;p55"/>
            <p:cNvSpPr/>
            <p:nvPr/>
          </p:nvSpPr>
          <p:spPr>
            <a:xfrm flipH="1">
              <a:off x="1435618" y="4017525"/>
              <a:ext cx="6601" cy="26491"/>
            </a:xfrm>
            <a:custGeom>
              <a:avLst/>
              <a:gdLst/>
              <a:ahLst/>
              <a:cxnLst/>
              <a:rect l="l" t="t" r="r" b="b"/>
              <a:pathLst>
                <a:path w="76" h="305" extrusionOk="0">
                  <a:moveTo>
                    <a:pt x="1" y="1"/>
                  </a:moveTo>
                  <a:lnTo>
                    <a:pt x="1" y="272"/>
                  </a:lnTo>
                  <a:lnTo>
                    <a:pt x="75" y="304"/>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1754;p55"/>
            <p:cNvSpPr/>
            <p:nvPr/>
          </p:nvSpPr>
          <p:spPr>
            <a:xfrm flipH="1">
              <a:off x="1420939" y="4047577"/>
              <a:ext cx="6167" cy="246668"/>
            </a:xfrm>
            <a:custGeom>
              <a:avLst/>
              <a:gdLst/>
              <a:ahLst/>
              <a:cxnLst/>
              <a:rect l="l" t="t" r="r" b="b"/>
              <a:pathLst>
                <a:path w="71" h="2840" extrusionOk="0">
                  <a:moveTo>
                    <a:pt x="0" y="1"/>
                  </a:moveTo>
                  <a:lnTo>
                    <a:pt x="0" y="2839"/>
                  </a:lnTo>
                  <a:lnTo>
                    <a:pt x="71" y="2839"/>
                  </a:lnTo>
                  <a:lnTo>
                    <a:pt x="71"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1755;p55"/>
            <p:cNvSpPr/>
            <p:nvPr/>
          </p:nvSpPr>
          <p:spPr>
            <a:xfrm flipH="1">
              <a:off x="1420939" y="4017525"/>
              <a:ext cx="6167" cy="32918"/>
            </a:xfrm>
            <a:custGeom>
              <a:avLst/>
              <a:gdLst/>
              <a:ahLst/>
              <a:cxnLst/>
              <a:rect l="l" t="t" r="r" b="b"/>
              <a:pathLst>
                <a:path w="71" h="379" extrusionOk="0">
                  <a:moveTo>
                    <a:pt x="0" y="1"/>
                  </a:moveTo>
                  <a:lnTo>
                    <a:pt x="0" y="347"/>
                  </a:lnTo>
                  <a:lnTo>
                    <a:pt x="71" y="378"/>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1756;p55"/>
            <p:cNvSpPr/>
            <p:nvPr/>
          </p:nvSpPr>
          <p:spPr>
            <a:xfrm flipH="1">
              <a:off x="1405914" y="4054264"/>
              <a:ext cx="6254" cy="239980"/>
            </a:xfrm>
            <a:custGeom>
              <a:avLst/>
              <a:gdLst/>
              <a:ahLst/>
              <a:cxnLst/>
              <a:rect l="l" t="t" r="r" b="b"/>
              <a:pathLst>
                <a:path w="72" h="2763" extrusionOk="0">
                  <a:moveTo>
                    <a:pt x="1" y="1"/>
                  </a:moveTo>
                  <a:lnTo>
                    <a:pt x="1" y="2762"/>
                  </a:lnTo>
                  <a:lnTo>
                    <a:pt x="71" y="2762"/>
                  </a:lnTo>
                  <a:lnTo>
                    <a:pt x="71" y="33"/>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1757;p55"/>
            <p:cNvSpPr/>
            <p:nvPr/>
          </p:nvSpPr>
          <p:spPr>
            <a:xfrm flipH="1">
              <a:off x="1405914" y="4017525"/>
              <a:ext cx="6254" cy="39606"/>
            </a:xfrm>
            <a:custGeom>
              <a:avLst/>
              <a:gdLst/>
              <a:ahLst/>
              <a:cxnLst/>
              <a:rect l="l" t="t" r="r" b="b"/>
              <a:pathLst>
                <a:path w="72" h="456" extrusionOk="0">
                  <a:moveTo>
                    <a:pt x="1" y="1"/>
                  </a:moveTo>
                  <a:lnTo>
                    <a:pt x="1" y="424"/>
                  </a:lnTo>
                  <a:lnTo>
                    <a:pt x="71" y="456"/>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1758;p55"/>
            <p:cNvSpPr/>
            <p:nvPr/>
          </p:nvSpPr>
          <p:spPr>
            <a:xfrm flipH="1">
              <a:off x="1390975" y="4061039"/>
              <a:ext cx="6427" cy="233206"/>
            </a:xfrm>
            <a:custGeom>
              <a:avLst/>
              <a:gdLst/>
              <a:ahLst/>
              <a:cxnLst/>
              <a:rect l="l" t="t" r="r" b="b"/>
              <a:pathLst>
                <a:path w="74" h="2685" extrusionOk="0">
                  <a:moveTo>
                    <a:pt x="0" y="1"/>
                  </a:moveTo>
                  <a:lnTo>
                    <a:pt x="0" y="2684"/>
                  </a:lnTo>
                  <a:lnTo>
                    <a:pt x="74" y="2684"/>
                  </a:lnTo>
                  <a:lnTo>
                    <a:pt x="74"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1759;p55"/>
            <p:cNvSpPr/>
            <p:nvPr/>
          </p:nvSpPr>
          <p:spPr>
            <a:xfrm flipH="1">
              <a:off x="1390975" y="4017525"/>
              <a:ext cx="6427" cy="46381"/>
            </a:xfrm>
            <a:custGeom>
              <a:avLst/>
              <a:gdLst/>
              <a:ahLst/>
              <a:cxnLst/>
              <a:rect l="l" t="t" r="r" b="b"/>
              <a:pathLst>
                <a:path w="74" h="534" extrusionOk="0">
                  <a:moveTo>
                    <a:pt x="0" y="1"/>
                  </a:moveTo>
                  <a:lnTo>
                    <a:pt x="0" y="502"/>
                  </a:lnTo>
                  <a:lnTo>
                    <a:pt x="74" y="534"/>
                  </a:lnTo>
                  <a:lnTo>
                    <a:pt x="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1760;p55"/>
            <p:cNvSpPr/>
            <p:nvPr/>
          </p:nvSpPr>
          <p:spPr>
            <a:xfrm flipH="1">
              <a:off x="1376209" y="4067814"/>
              <a:ext cx="6254" cy="226431"/>
            </a:xfrm>
            <a:custGeom>
              <a:avLst/>
              <a:gdLst/>
              <a:ahLst/>
              <a:cxnLst/>
              <a:rect l="l" t="t" r="r" b="b"/>
              <a:pathLst>
                <a:path w="72" h="2607" extrusionOk="0">
                  <a:moveTo>
                    <a:pt x="1" y="1"/>
                  </a:moveTo>
                  <a:lnTo>
                    <a:pt x="1" y="2606"/>
                  </a:lnTo>
                  <a:lnTo>
                    <a:pt x="71" y="2606"/>
                  </a:lnTo>
                  <a:lnTo>
                    <a:pt x="71" y="32"/>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1761;p55"/>
            <p:cNvSpPr/>
            <p:nvPr/>
          </p:nvSpPr>
          <p:spPr>
            <a:xfrm flipH="1">
              <a:off x="1376209" y="4017525"/>
              <a:ext cx="6254" cy="53068"/>
            </a:xfrm>
            <a:custGeom>
              <a:avLst/>
              <a:gdLst/>
              <a:ahLst/>
              <a:cxnLst/>
              <a:rect l="l" t="t" r="r" b="b"/>
              <a:pathLst>
                <a:path w="72" h="611" extrusionOk="0">
                  <a:moveTo>
                    <a:pt x="1" y="1"/>
                  </a:moveTo>
                  <a:lnTo>
                    <a:pt x="1" y="580"/>
                  </a:lnTo>
                  <a:lnTo>
                    <a:pt x="71" y="611"/>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1762;p55"/>
            <p:cNvSpPr/>
            <p:nvPr/>
          </p:nvSpPr>
          <p:spPr>
            <a:xfrm flipH="1">
              <a:off x="1361270" y="4074241"/>
              <a:ext cx="6167" cy="220004"/>
            </a:xfrm>
            <a:custGeom>
              <a:avLst/>
              <a:gdLst/>
              <a:ahLst/>
              <a:cxnLst/>
              <a:rect l="l" t="t" r="r" b="b"/>
              <a:pathLst>
                <a:path w="71" h="2533" extrusionOk="0">
                  <a:moveTo>
                    <a:pt x="1" y="0"/>
                  </a:moveTo>
                  <a:lnTo>
                    <a:pt x="1" y="2532"/>
                  </a:lnTo>
                  <a:lnTo>
                    <a:pt x="71" y="2532"/>
                  </a:lnTo>
                  <a:lnTo>
                    <a:pt x="71" y="36"/>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1763;p55"/>
            <p:cNvSpPr/>
            <p:nvPr/>
          </p:nvSpPr>
          <p:spPr>
            <a:xfrm flipH="1">
              <a:off x="1361270" y="4017525"/>
              <a:ext cx="6167" cy="59843"/>
            </a:xfrm>
            <a:custGeom>
              <a:avLst/>
              <a:gdLst/>
              <a:ahLst/>
              <a:cxnLst/>
              <a:rect l="l" t="t" r="r" b="b"/>
              <a:pathLst>
                <a:path w="71" h="689" extrusionOk="0">
                  <a:moveTo>
                    <a:pt x="1" y="1"/>
                  </a:moveTo>
                  <a:lnTo>
                    <a:pt x="1" y="653"/>
                  </a:lnTo>
                  <a:lnTo>
                    <a:pt x="71" y="689"/>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1764;p55"/>
            <p:cNvSpPr/>
            <p:nvPr/>
          </p:nvSpPr>
          <p:spPr>
            <a:xfrm flipH="1">
              <a:off x="1346158" y="4081016"/>
              <a:ext cx="6254" cy="213229"/>
            </a:xfrm>
            <a:custGeom>
              <a:avLst/>
              <a:gdLst/>
              <a:ahLst/>
              <a:cxnLst/>
              <a:rect l="l" t="t" r="r" b="b"/>
              <a:pathLst>
                <a:path w="72" h="2455" extrusionOk="0">
                  <a:moveTo>
                    <a:pt x="0" y="0"/>
                  </a:moveTo>
                  <a:lnTo>
                    <a:pt x="0" y="2454"/>
                  </a:lnTo>
                  <a:lnTo>
                    <a:pt x="71" y="2454"/>
                  </a:lnTo>
                  <a:lnTo>
                    <a:pt x="71" y="31"/>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1765;p55"/>
            <p:cNvSpPr/>
            <p:nvPr/>
          </p:nvSpPr>
          <p:spPr>
            <a:xfrm flipH="1">
              <a:off x="1346158" y="4017525"/>
              <a:ext cx="6254" cy="66270"/>
            </a:xfrm>
            <a:custGeom>
              <a:avLst/>
              <a:gdLst/>
              <a:ahLst/>
              <a:cxnLst/>
              <a:rect l="l" t="t" r="r" b="b"/>
              <a:pathLst>
                <a:path w="72" h="763" extrusionOk="0">
                  <a:moveTo>
                    <a:pt x="0" y="1"/>
                  </a:moveTo>
                  <a:lnTo>
                    <a:pt x="0" y="731"/>
                  </a:lnTo>
                  <a:lnTo>
                    <a:pt x="71" y="762"/>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1766;p55"/>
            <p:cNvSpPr/>
            <p:nvPr/>
          </p:nvSpPr>
          <p:spPr>
            <a:xfrm flipH="1">
              <a:off x="1331219" y="4087703"/>
              <a:ext cx="6514" cy="206541"/>
            </a:xfrm>
            <a:custGeom>
              <a:avLst/>
              <a:gdLst/>
              <a:ahLst/>
              <a:cxnLst/>
              <a:rect l="l" t="t" r="r" b="b"/>
              <a:pathLst>
                <a:path w="75" h="2378" extrusionOk="0">
                  <a:moveTo>
                    <a:pt x="0" y="1"/>
                  </a:moveTo>
                  <a:lnTo>
                    <a:pt x="0" y="2377"/>
                  </a:lnTo>
                  <a:lnTo>
                    <a:pt x="75" y="2377"/>
                  </a:lnTo>
                  <a:lnTo>
                    <a:pt x="75"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1767;p55"/>
            <p:cNvSpPr/>
            <p:nvPr/>
          </p:nvSpPr>
          <p:spPr>
            <a:xfrm flipH="1">
              <a:off x="1331219" y="4017525"/>
              <a:ext cx="6514" cy="73045"/>
            </a:xfrm>
            <a:custGeom>
              <a:avLst/>
              <a:gdLst/>
              <a:ahLst/>
              <a:cxnLst/>
              <a:rect l="l" t="t" r="r" b="b"/>
              <a:pathLst>
                <a:path w="75" h="841" extrusionOk="0">
                  <a:moveTo>
                    <a:pt x="0" y="1"/>
                  </a:moveTo>
                  <a:lnTo>
                    <a:pt x="0" y="809"/>
                  </a:lnTo>
                  <a:lnTo>
                    <a:pt x="75" y="840"/>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1768;p55"/>
            <p:cNvSpPr/>
            <p:nvPr/>
          </p:nvSpPr>
          <p:spPr>
            <a:xfrm flipH="1">
              <a:off x="1316453" y="4094391"/>
              <a:ext cx="6254" cy="199853"/>
            </a:xfrm>
            <a:custGeom>
              <a:avLst/>
              <a:gdLst/>
              <a:ahLst/>
              <a:cxnLst/>
              <a:rect l="l" t="t" r="r" b="b"/>
              <a:pathLst>
                <a:path w="72" h="2301" extrusionOk="0">
                  <a:moveTo>
                    <a:pt x="0" y="1"/>
                  </a:moveTo>
                  <a:lnTo>
                    <a:pt x="0" y="2300"/>
                  </a:lnTo>
                  <a:lnTo>
                    <a:pt x="71" y="2300"/>
                  </a:lnTo>
                  <a:lnTo>
                    <a:pt x="71"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1769;p55"/>
            <p:cNvSpPr/>
            <p:nvPr/>
          </p:nvSpPr>
          <p:spPr>
            <a:xfrm flipH="1">
              <a:off x="1316453" y="4017525"/>
              <a:ext cx="6254" cy="79820"/>
            </a:xfrm>
            <a:custGeom>
              <a:avLst/>
              <a:gdLst/>
              <a:ahLst/>
              <a:cxnLst/>
              <a:rect l="l" t="t" r="r" b="b"/>
              <a:pathLst>
                <a:path w="72" h="919" extrusionOk="0">
                  <a:moveTo>
                    <a:pt x="0" y="1"/>
                  </a:moveTo>
                  <a:lnTo>
                    <a:pt x="0" y="886"/>
                  </a:lnTo>
                  <a:lnTo>
                    <a:pt x="71" y="918"/>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1770;p55"/>
            <p:cNvSpPr/>
            <p:nvPr/>
          </p:nvSpPr>
          <p:spPr>
            <a:xfrm flipH="1">
              <a:off x="1301515" y="4101166"/>
              <a:ext cx="6167" cy="193079"/>
            </a:xfrm>
            <a:custGeom>
              <a:avLst/>
              <a:gdLst/>
              <a:ahLst/>
              <a:cxnLst/>
              <a:rect l="l" t="t" r="r" b="b"/>
              <a:pathLst>
                <a:path w="71" h="2223" extrusionOk="0">
                  <a:moveTo>
                    <a:pt x="1" y="1"/>
                  </a:moveTo>
                  <a:lnTo>
                    <a:pt x="1" y="2222"/>
                  </a:lnTo>
                  <a:lnTo>
                    <a:pt x="71" y="2222"/>
                  </a:lnTo>
                  <a:lnTo>
                    <a:pt x="71" y="32"/>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1771;p55"/>
            <p:cNvSpPr/>
            <p:nvPr/>
          </p:nvSpPr>
          <p:spPr>
            <a:xfrm flipH="1">
              <a:off x="1301515" y="4017525"/>
              <a:ext cx="6167" cy="86508"/>
            </a:xfrm>
            <a:custGeom>
              <a:avLst/>
              <a:gdLst/>
              <a:ahLst/>
              <a:cxnLst/>
              <a:rect l="l" t="t" r="r" b="b"/>
              <a:pathLst>
                <a:path w="71" h="996" extrusionOk="0">
                  <a:moveTo>
                    <a:pt x="1" y="1"/>
                  </a:moveTo>
                  <a:lnTo>
                    <a:pt x="1" y="964"/>
                  </a:lnTo>
                  <a:lnTo>
                    <a:pt x="71" y="995"/>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1772;p55"/>
            <p:cNvSpPr/>
            <p:nvPr/>
          </p:nvSpPr>
          <p:spPr>
            <a:xfrm flipH="1">
              <a:off x="1286489" y="4107593"/>
              <a:ext cx="6514" cy="186651"/>
            </a:xfrm>
            <a:custGeom>
              <a:avLst/>
              <a:gdLst/>
              <a:ahLst/>
              <a:cxnLst/>
              <a:rect l="l" t="t" r="r" b="b"/>
              <a:pathLst>
                <a:path w="75" h="2149" extrusionOk="0">
                  <a:moveTo>
                    <a:pt x="1" y="0"/>
                  </a:moveTo>
                  <a:lnTo>
                    <a:pt x="1" y="2148"/>
                  </a:lnTo>
                  <a:lnTo>
                    <a:pt x="74" y="2148"/>
                  </a:lnTo>
                  <a:lnTo>
                    <a:pt x="74" y="33"/>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1773;p55"/>
            <p:cNvSpPr/>
            <p:nvPr/>
          </p:nvSpPr>
          <p:spPr>
            <a:xfrm flipH="1">
              <a:off x="1286489" y="4017525"/>
              <a:ext cx="6514" cy="92935"/>
            </a:xfrm>
            <a:custGeom>
              <a:avLst/>
              <a:gdLst/>
              <a:ahLst/>
              <a:cxnLst/>
              <a:rect l="l" t="t" r="r" b="b"/>
              <a:pathLst>
                <a:path w="75" h="1070" extrusionOk="0">
                  <a:moveTo>
                    <a:pt x="1" y="1"/>
                  </a:moveTo>
                  <a:lnTo>
                    <a:pt x="1" y="1037"/>
                  </a:lnTo>
                  <a:lnTo>
                    <a:pt x="74" y="1070"/>
                  </a:lnTo>
                  <a:lnTo>
                    <a:pt x="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1774;p55"/>
            <p:cNvSpPr/>
            <p:nvPr/>
          </p:nvSpPr>
          <p:spPr>
            <a:xfrm flipH="1">
              <a:off x="1271810" y="4114368"/>
              <a:ext cx="6167" cy="179877"/>
            </a:xfrm>
            <a:custGeom>
              <a:avLst/>
              <a:gdLst/>
              <a:ahLst/>
              <a:cxnLst/>
              <a:rect l="l" t="t" r="r" b="b"/>
              <a:pathLst>
                <a:path w="71" h="2071" extrusionOk="0">
                  <a:moveTo>
                    <a:pt x="1" y="0"/>
                  </a:moveTo>
                  <a:lnTo>
                    <a:pt x="1" y="2070"/>
                  </a:lnTo>
                  <a:lnTo>
                    <a:pt x="71" y="2070"/>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1775;p55"/>
            <p:cNvSpPr/>
            <p:nvPr/>
          </p:nvSpPr>
          <p:spPr>
            <a:xfrm flipH="1">
              <a:off x="1271810" y="4017525"/>
              <a:ext cx="6167" cy="99710"/>
            </a:xfrm>
            <a:custGeom>
              <a:avLst/>
              <a:gdLst/>
              <a:ahLst/>
              <a:cxnLst/>
              <a:rect l="l" t="t" r="r" b="b"/>
              <a:pathLst>
                <a:path w="71" h="1148" extrusionOk="0">
                  <a:moveTo>
                    <a:pt x="1" y="1"/>
                  </a:moveTo>
                  <a:lnTo>
                    <a:pt x="1" y="1115"/>
                  </a:lnTo>
                  <a:lnTo>
                    <a:pt x="71" y="1147"/>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1776;p55"/>
            <p:cNvSpPr/>
            <p:nvPr/>
          </p:nvSpPr>
          <p:spPr>
            <a:xfrm flipH="1">
              <a:off x="1256784" y="4121142"/>
              <a:ext cx="6167" cy="173102"/>
            </a:xfrm>
            <a:custGeom>
              <a:avLst/>
              <a:gdLst/>
              <a:ahLst/>
              <a:cxnLst/>
              <a:rect l="l" t="t" r="r" b="b"/>
              <a:pathLst>
                <a:path w="71" h="1993" extrusionOk="0">
                  <a:moveTo>
                    <a:pt x="0" y="0"/>
                  </a:moveTo>
                  <a:lnTo>
                    <a:pt x="0" y="1992"/>
                  </a:lnTo>
                  <a:lnTo>
                    <a:pt x="70" y="1992"/>
                  </a:lnTo>
                  <a:lnTo>
                    <a:pt x="70" y="31"/>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1777;p55"/>
            <p:cNvSpPr/>
            <p:nvPr/>
          </p:nvSpPr>
          <p:spPr>
            <a:xfrm flipH="1">
              <a:off x="1256784" y="4017525"/>
              <a:ext cx="6167" cy="106397"/>
            </a:xfrm>
            <a:custGeom>
              <a:avLst/>
              <a:gdLst/>
              <a:ahLst/>
              <a:cxnLst/>
              <a:rect l="l" t="t" r="r" b="b"/>
              <a:pathLst>
                <a:path w="71" h="1225" extrusionOk="0">
                  <a:moveTo>
                    <a:pt x="0" y="1"/>
                  </a:moveTo>
                  <a:lnTo>
                    <a:pt x="0" y="1193"/>
                  </a:lnTo>
                  <a:lnTo>
                    <a:pt x="70" y="1224"/>
                  </a:lnTo>
                  <a:lnTo>
                    <a:pt x="7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1778;p55"/>
            <p:cNvSpPr/>
            <p:nvPr/>
          </p:nvSpPr>
          <p:spPr>
            <a:xfrm flipH="1">
              <a:off x="1241759" y="4127830"/>
              <a:ext cx="6254" cy="166414"/>
            </a:xfrm>
            <a:custGeom>
              <a:avLst/>
              <a:gdLst/>
              <a:ahLst/>
              <a:cxnLst/>
              <a:rect l="l" t="t" r="r" b="b"/>
              <a:pathLst>
                <a:path w="72" h="1916" extrusionOk="0">
                  <a:moveTo>
                    <a:pt x="1" y="0"/>
                  </a:moveTo>
                  <a:lnTo>
                    <a:pt x="1" y="1915"/>
                  </a:lnTo>
                  <a:lnTo>
                    <a:pt x="71" y="1915"/>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1779;p55"/>
            <p:cNvSpPr/>
            <p:nvPr/>
          </p:nvSpPr>
          <p:spPr>
            <a:xfrm flipH="1">
              <a:off x="1241759" y="4017525"/>
              <a:ext cx="6254" cy="113172"/>
            </a:xfrm>
            <a:custGeom>
              <a:avLst/>
              <a:gdLst/>
              <a:ahLst/>
              <a:cxnLst/>
              <a:rect l="l" t="t" r="r" b="b"/>
              <a:pathLst>
                <a:path w="72" h="1303" extrusionOk="0">
                  <a:moveTo>
                    <a:pt x="1" y="1"/>
                  </a:moveTo>
                  <a:lnTo>
                    <a:pt x="1" y="1270"/>
                  </a:lnTo>
                  <a:lnTo>
                    <a:pt x="71" y="1302"/>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1780;p55"/>
            <p:cNvSpPr/>
            <p:nvPr/>
          </p:nvSpPr>
          <p:spPr>
            <a:xfrm flipH="1">
              <a:off x="1226733" y="4134257"/>
              <a:ext cx="6514" cy="159987"/>
            </a:xfrm>
            <a:custGeom>
              <a:avLst/>
              <a:gdLst/>
              <a:ahLst/>
              <a:cxnLst/>
              <a:rect l="l" t="t" r="r" b="b"/>
              <a:pathLst>
                <a:path w="75" h="1842" extrusionOk="0">
                  <a:moveTo>
                    <a:pt x="0" y="1"/>
                  </a:moveTo>
                  <a:lnTo>
                    <a:pt x="0" y="1841"/>
                  </a:lnTo>
                  <a:lnTo>
                    <a:pt x="75" y="1841"/>
                  </a:lnTo>
                  <a:lnTo>
                    <a:pt x="75" y="36"/>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1781;p55"/>
            <p:cNvSpPr/>
            <p:nvPr/>
          </p:nvSpPr>
          <p:spPr>
            <a:xfrm flipH="1">
              <a:off x="1226733" y="4017525"/>
              <a:ext cx="6514" cy="119947"/>
            </a:xfrm>
            <a:custGeom>
              <a:avLst/>
              <a:gdLst/>
              <a:ahLst/>
              <a:cxnLst/>
              <a:rect l="l" t="t" r="r" b="b"/>
              <a:pathLst>
                <a:path w="75" h="1381" extrusionOk="0">
                  <a:moveTo>
                    <a:pt x="0" y="1"/>
                  </a:moveTo>
                  <a:lnTo>
                    <a:pt x="0" y="1345"/>
                  </a:lnTo>
                  <a:lnTo>
                    <a:pt x="75" y="1380"/>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1782;p55"/>
            <p:cNvSpPr/>
            <p:nvPr/>
          </p:nvSpPr>
          <p:spPr>
            <a:xfrm flipH="1">
              <a:off x="1212054" y="4141032"/>
              <a:ext cx="6254" cy="153212"/>
            </a:xfrm>
            <a:custGeom>
              <a:avLst/>
              <a:gdLst/>
              <a:ahLst/>
              <a:cxnLst/>
              <a:rect l="l" t="t" r="r" b="b"/>
              <a:pathLst>
                <a:path w="72" h="1764" extrusionOk="0">
                  <a:moveTo>
                    <a:pt x="1" y="0"/>
                  </a:moveTo>
                  <a:lnTo>
                    <a:pt x="1" y="1763"/>
                  </a:lnTo>
                  <a:lnTo>
                    <a:pt x="72" y="1763"/>
                  </a:lnTo>
                  <a:lnTo>
                    <a:pt x="72"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1783;p55"/>
            <p:cNvSpPr/>
            <p:nvPr/>
          </p:nvSpPr>
          <p:spPr>
            <a:xfrm flipH="1">
              <a:off x="1212054" y="4017525"/>
              <a:ext cx="6254" cy="126287"/>
            </a:xfrm>
            <a:custGeom>
              <a:avLst/>
              <a:gdLst/>
              <a:ahLst/>
              <a:cxnLst/>
              <a:rect l="l" t="t" r="r" b="b"/>
              <a:pathLst>
                <a:path w="72" h="1454" extrusionOk="0">
                  <a:moveTo>
                    <a:pt x="1" y="1"/>
                  </a:moveTo>
                  <a:lnTo>
                    <a:pt x="1" y="1422"/>
                  </a:lnTo>
                  <a:lnTo>
                    <a:pt x="72" y="1454"/>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1784;p55"/>
            <p:cNvSpPr/>
            <p:nvPr/>
          </p:nvSpPr>
          <p:spPr>
            <a:xfrm flipH="1">
              <a:off x="1197029" y="4147720"/>
              <a:ext cx="6254" cy="146524"/>
            </a:xfrm>
            <a:custGeom>
              <a:avLst/>
              <a:gdLst/>
              <a:ahLst/>
              <a:cxnLst/>
              <a:rect l="l" t="t" r="r" b="b"/>
              <a:pathLst>
                <a:path w="72" h="1687" extrusionOk="0">
                  <a:moveTo>
                    <a:pt x="0" y="0"/>
                  </a:moveTo>
                  <a:lnTo>
                    <a:pt x="0" y="1686"/>
                  </a:lnTo>
                  <a:lnTo>
                    <a:pt x="71" y="1686"/>
                  </a:lnTo>
                  <a:lnTo>
                    <a:pt x="71" y="33"/>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1785;p55"/>
            <p:cNvSpPr/>
            <p:nvPr/>
          </p:nvSpPr>
          <p:spPr>
            <a:xfrm flipH="1">
              <a:off x="1197029" y="4017525"/>
              <a:ext cx="6254" cy="133062"/>
            </a:xfrm>
            <a:custGeom>
              <a:avLst/>
              <a:gdLst/>
              <a:ahLst/>
              <a:cxnLst/>
              <a:rect l="l" t="t" r="r" b="b"/>
              <a:pathLst>
                <a:path w="72" h="1532" extrusionOk="0">
                  <a:moveTo>
                    <a:pt x="0" y="1"/>
                  </a:moveTo>
                  <a:lnTo>
                    <a:pt x="0" y="1499"/>
                  </a:lnTo>
                  <a:lnTo>
                    <a:pt x="71" y="1532"/>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1786;p55"/>
            <p:cNvSpPr/>
            <p:nvPr/>
          </p:nvSpPr>
          <p:spPr>
            <a:xfrm flipH="1">
              <a:off x="1182003" y="4154495"/>
              <a:ext cx="6601" cy="139750"/>
            </a:xfrm>
            <a:custGeom>
              <a:avLst/>
              <a:gdLst/>
              <a:ahLst/>
              <a:cxnLst/>
              <a:rect l="l" t="t" r="r" b="b"/>
              <a:pathLst>
                <a:path w="76" h="1609" extrusionOk="0">
                  <a:moveTo>
                    <a:pt x="1" y="0"/>
                  </a:moveTo>
                  <a:lnTo>
                    <a:pt x="1" y="1608"/>
                  </a:lnTo>
                  <a:lnTo>
                    <a:pt x="75" y="1608"/>
                  </a:lnTo>
                  <a:lnTo>
                    <a:pt x="75"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1787;p55"/>
            <p:cNvSpPr/>
            <p:nvPr/>
          </p:nvSpPr>
          <p:spPr>
            <a:xfrm flipH="1">
              <a:off x="1182003" y="4017525"/>
              <a:ext cx="6601" cy="139750"/>
            </a:xfrm>
            <a:custGeom>
              <a:avLst/>
              <a:gdLst/>
              <a:ahLst/>
              <a:cxnLst/>
              <a:rect l="l" t="t" r="r" b="b"/>
              <a:pathLst>
                <a:path w="76" h="1609" extrusionOk="0">
                  <a:moveTo>
                    <a:pt x="1" y="1"/>
                  </a:moveTo>
                  <a:lnTo>
                    <a:pt x="1" y="1577"/>
                  </a:lnTo>
                  <a:lnTo>
                    <a:pt x="75" y="1609"/>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1788;p55"/>
            <p:cNvSpPr/>
            <p:nvPr/>
          </p:nvSpPr>
          <p:spPr>
            <a:xfrm flipH="1">
              <a:off x="1167324" y="4161269"/>
              <a:ext cx="6167" cy="132975"/>
            </a:xfrm>
            <a:custGeom>
              <a:avLst/>
              <a:gdLst/>
              <a:ahLst/>
              <a:cxnLst/>
              <a:rect l="l" t="t" r="r" b="b"/>
              <a:pathLst>
                <a:path w="71" h="1531" extrusionOk="0">
                  <a:moveTo>
                    <a:pt x="0" y="0"/>
                  </a:moveTo>
                  <a:lnTo>
                    <a:pt x="0" y="1530"/>
                  </a:lnTo>
                  <a:lnTo>
                    <a:pt x="70" y="1530"/>
                  </a:lnTo>
                  <a:lnTo>
                    <a:pt x="70" y="32"/>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1789;p55"/>
            <p:cNvSpPr/>
            <p:nvPr/>
          </p:nvSpPr>
          <p:spPr>
            <a:xfrm flipH="1">
              <a:off x="1167324" y="4017525"/>
              <a:ext cx="6167" cy="146524"/>
            </a:xfrm>
            <a:custGeom>
              <a:avLst/>
              <a:gdLst/>
              <a:ahLst/>
              <a:cxnLst/>
              <a:rect l="l" t="t" r="r" b="b"/>
              <a:pathLst>
                <a:path w="71" h="1687" extrusionOk="0">
                  <a:moveTo>
                    <a:pt x="0" y="1"/>
                  </a:moveTo>
                  <a:lnTo>
                    <a:pt x="0" y="1655"/>
                  </a:lnTo>
                  <a:lnTo>
                    <a:pt x="70" y="1687"/>
                  </a:lnTo>
                  <a:lnTo>
                    <a:pt x="7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1790;p55"/>
            <p:cNvSpPr/>
            <p:nvPr/>
          </p:nvSpPr>
          <p:spPr>
            <a:xfrm flipH="1">
              <a:off x="1152385" y="4167610"/>
              <a:ext cx="6167" cy="126635"/>
            </a:xfrm>
            <a:custGeom>
              <a:avLst/>
              <a:gdLst/>
              <a:ahLst/>
              <a:cxnLst/>
              <a:rect l="l" t="t" r="r" b="b"/>
              <a:pathLst>
                <a:path w="71" h="1458" extrusionOk="0">
                  <a:moveTo>
                    <a:pt x="1" y="1"/>
                  </a:moveTo>
                  <a:lnTo>
                    <a:pt x="1" y="1457"/>
                  </a:lnTo>
                  <a:lnTo>
                    <a:pt x="71" y="1457"/>
                  </a:lnTo>
                  <a:lnTo>
                    <a:pt x="71" y="33"/>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1791;p55"/>
            <p:cNvSpPr/>
            <p:nvPr/>
          </p:nvSpPr>
          <p:spPr>
            <a:xfrm flipH="1">
              <a:off x="1152385" y="4017525"/>
              <a:ext cx="6167" cy="152952"/>
            </a:xfrm>
            <a:custGeom>
              <a:avLst/>
              <a:gdLst/>
              <a:ahLst/>
              <a:cxnLst/>
              <a:rect l="l" t="t" r="r" b="b"/>
              <a:pathLst>
                <a:path w="71" h="1761" extrusionOk="0">
                  <a:moveTo>
                    <a:pt x="1" y="1"/>
                  </a:moveTo>
                  <a:lnTo>
                    <a:pt x="1" y="1729"/>
                  </a:lnTo>
                  <a:lnTo>
                    <a:pt x="71" y="1761"/>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1792;p55"/>
            <p:cNvSpPr/>
            <p:nvPr/>
          </p:nvSpPr>
          <p:spPr>
            <a:xfrm flipH="1">
              <a:off x="1137360" y="4174384"/>
              <a:ext cx="6167" cy="119860"/>
            </a:xfrm>
            <a:custGeom>
              <a:avLst/>
              <a:gdLst/>
              <a:ahLst/>
              <a:cxnLst/>
              <a:rect l="l" t="t" r="r" b="b"/>
              <a:pathLst>
                <a:path w="71" h="1380" extrusionOk="0">
                  <a:moveTo>
                    <a:pt x="0" y="1"/>
                  </a:moveTo>
                  <a:lnTo>
                    <a:pt x="0" y="1379"/>
                  </a:lnTo>
                  <a:lnTo>
                    <a:pt x="71" y="1379"/>
                  </a:lnTo>
                  <a:lnTo>
                    <a:pt x="71"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1793;p55"/>
            <p:cNvSpPr/>
            <p:nvPr/>
          </p:nvSpPr>
          <p:spPr>
            <a:xfrm flipH="1">
              <a:off x="1137360" y="4017525"/>
              <a:ext cx="6167" cy="159726"/>
            </a:xfrm>
            <a:custGeom>
              <a:avLst/>
              <a:gdLst/>
              <a:ahLst/>
              <a:cxnLst/>
              <a:rect l="l" t="t" r="r" b="b"/>
              <a:pathLst>
                <a:path w="71" h="1839" extrusionOk="0">
                  <a:moveTo>
                    <a:pt x="0" y="1"/>
                  </a:moveTo>
                  <a:lnTo>
                    <a:pt x="0" y="1807"/>
                  </a:lnTo>
                  <a:lnTo>
                    <a:pt x="71" y="1838"/>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1794;p55"/>
            <p:cNvSpPr/>
            <p:nvPr/>
          </p:nvSpPr>
          <p:spPr>
            <a:xfrm flipH="1">
              <a:off x="1122334" y="4181072"/>
              <a:ext cx="6514" cy="113172"/>
            </a:xfrm>
            <a:custGeom>
              <a:avLst/>
              <a:gdLst/>
              <a:ahLst/>
              <a:cxnLst/>
              <a:rect l="l" t="t" r="r" b="b"/>
              <a:pathLst>
                <a:path w="75" h="1303" extrusionOk="0">
                  <a:moveTo>
                    <a:pt x="1" y="1"/>
                  </a:moveTo>
                  <a:lnTo>
                    <a:pt x="1" y="1302"/>
                  </a:lnTo>
                  <a:lnTo>
                    <a:pt x="74" y="1302"/>
                  </a:lnTo>
                  <a:lnTo>
                    <a:pt x="74" y="33"/>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1795;p55"/>
            <p:cNvSpPr/>
            <p:nvPr/>
          </p:nvSpPr>
          <p:spPr>
            <a:xfrm flipH="1">
              <a:off x="1122334" y="4017525"/>
              <a:ext cx="6514" cy="166414"/>
            </a:xfrm>
            <a:custGeom>
              <a:avLst/>
              <a:gdLst/>
              <a:ahLst/>
              <a:cxnLst/>
              <a:rect l="l" t="t" r="r" b="b"/>
              <a:pathLst>
                <a:path w="75" h="1916" extrusionOk="0">
                  <a:moveTo>
                    <a:pt x="1" y="1"/>
                  </a:moveTo>
                  <a:lnTo>
                    <a:pt x="1" y="1884"/>
                  </a:lnTo>
                  <a:lnTo>
                    <a:pt x="74" y="1916"/>
                  </a:lnTo>
                  <a:lnTo>
                    <a:pt x="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1796;p55"/>
            <p:cNvSpPr/>
            <p:nvPr/>
          </p:nvSpPr>
          <p:spPr>
            <a:xfrm flipH="1">
              <a:off x="1107655" y="4187847"/>
              <a:ext cx="6167" cy="106397"/>
            </a:xfrm>
            <a:custGeom>
              <a:avLst/>
              <a:gdLst/>
              <a:ahLst/>
              <a:cxnLst/>
              <a:rect l="l" t="t" r="r" b="b"/>
              <a:pathLst>
                <a:path w="71" h="1225" extrusionOk="0">
                  <a:moveTo>
                    <a:pt x="0" y="1"/>
                  </a:moveTo>
                  <a:lnTo>
                    <a:pt x="0" y="1224"/>
                  </a:lnTo>
                  <a:lnTo>
                    <a:pt x="71" y="1224"/>
                  </a:lnTo>
                  <a:lnTo>
                    <a:pt x="71"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1797;p55"/>
            <p:cNvSpPr/>
            <p:nvPr/>
          </p:nvSpPr>
          <p:spPr>
            <a:xfrm flipH="1">
              <a:off x="1107655" y="4017525"/>
              <a:ext cx="6167" cy="173189"/>
            </a:xfrm>
            <a:custGeom>
              <a:avLst/>
              <a:gdLst/>
              <a:ahLst/>
              <a:cxnLst/>
              <a:rect l="l" t="t" r="r" b="b"/>
              <a:pathLst>
                <a:path w="71" h="1994" extrusionOk="0">
                  <a:moveTo>
                    <a:pt x="0" y="1"/>
                  </a:moveTo>
                  <a:lnTo>
                    <a:pt x="0" y="1962"/>
                  </a:lnTo>
                  <a:lnTo>
                    <a:pt x="71" y="1994"/>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1798;p55"/>
            <p:cNvSpPr/>
            <p:nvPr/>
          </p:nvSpPr>
          <p:spPr>
            <a:xfrm flipH="1">
              <a:off x="1092543" y="4194361"/>
              <a:ext cx="6340" cy="99883"/>
            </a:xfrm>
            <a:custGeom>
              <a:avLst/>
              <a:gdLst/>
              <a:ahLst/>
              <a:cxnLst/>
              <a:rect l="l" t="t" r="r" b="b"/>
              <a:pathLst>
                <a:path w="73" h="1150" extrusionOk="0">
                  <a:moveTo>
                    <a:pt x="1" y="0"/>
                  </a:moveTo>
                  <a:lnTo>
                    <a:pt x="1" y="1149"/>
                  </a:lnTo>
                  <a:lnTo>
                    <a:pt x="72" y="1149"/>
                  </a:lnTo>
                  <a:lnTo>
                    <a:pt x="72" y="35"/>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1799;p55"/>
            <p:cNvSpPr/>
            <p:nvPr/>
          </p:nvSpPr>
          <p:spPr>
            <a:xfrm flipH="1">
              <a:off x="1092543" y="4017525"/>
              <a:ext cx="6340" cy="179877"/>
            </a:xfrm>
            <a:custGeom>
              <a:avLst/>
              <a:gdLst/>
              <a:ahLst/>
              <a:cxnLst/>
              <a:rect l="l" t="t" r="r" b="b"/>
              <a:pathLst>
                <a:path w="73" h="2071" extrusionOk="0">
                  <a:moveTo>
                    <a:pt x="1" y="1"/>
                  </a:moveTo>
                  <a:lnTo>
                    <a:pt x="1" y="2036"/>
                  </a:lnTo>
                  <a:lnTo>
                    <a:pt x="72" y="2071"/>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1800;p55"/>
            <p:cNvSpPr/>
            <p:nvPr/>
          </p:nvSpPr>
          <p:spPr>
            <a:xfrm flipH="1">
              <a:off x="1077604" y="4201049"/>
              <a:ext cx="6514" cy="93195"/>
            </a:xfrm>
            <a:custGeom>
              <a:avLst/>
              <a:gdLst/>
              <a:ahLst/>
              <a:cxnLst/>
              <a:rect l="l" t="t" r="r" b="b"/>
              <a:pathLst>
                <a:path w="75" h="1073" extrusionOk="0">
                  <a:moveTo>
                    <a:pt x="0" y="0"/>
                  </a:moveTo>
                  <a:lnTo>
                    <a:pt x="0" y="1072"/>
                  </a:lnTo>
                  <a:lnTo>
                    <a:pt x="75" y="1072"/>
                  </a:lnTo>
                  <a:lnTo>
                    <a:pt x="75" y="32"/>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1801;p55"/>
            <p:cNvSpPr/>
            <p:nvPr/>
          </p:nvSpPr>
          <p:spPr>
            <a:xfrm flipH="1">
              <a:off x="1077604" y="4017525"/>
              <a:ext cx="6514" cy="186391"/>
            </a:xfrm>
            <a:custGeom>
              <a:avLst/>
              <a:gdLst/>
              <a:ahLst/>
              <a:cxnLst/>
              <a:rect l="l" t="t" r="r" b="b"/>
              <a:pathLst>
                <a:path w="75" h="2146" extrusionOk="0">
                  <a:moveTo>
                    <a:pt x="0" y="1"/>
                  </a:moveTo>
                  <a:lnTo>
                    <a:pt x="0" y="2113"/>
                  </a:lnTo>
                  <a:lnTo>
                    <a:pt x="75" y="2145"/>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1802;p55"/>
            <p:cNvSpPr/>
            <p:nvPr/>
          </p:nvSpPr>
          <p:spPr>
            <a:xfrm flipH="1">
              <a:off x="1062925" y="4207736"/>
              <a:ext cx="6254" cy="86508"/>
            </a:xfrm>
            <a:custGeom>
              <a:avLst/>
              <a:gdLst/>
              <a:ahLst/>
              <a:cxnLst/>
              <a:rect l="l" t="t" r="r" b="b"/>
              <a:pathLst>
                <a:path w="72" h="996" extrusionOk="0">
                  <a:moveTo>
                    <a:pt x="1" y="1"/>
                  </a:moveTo>
                  <a:lnTo>
                    <a:pt x="1" y="995"/>
                  </a:lnTo>
                  <a:lnTo>
                    <a:pt x="72" y="995"/>
                  </a:lnTo>
                  <a:lnTo>
                    <a:pt x="72" y="32"/>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1803;p55"/>
            <p:cNvSpPr/>
            <p:nvPr/>
          </p:nvSpPr>
          <p:spPr>
            <a:xfrm flipH="1">
              <a:off x="1062925" y="4017525"/>
              <a:ext cx="6254" cy="193079"/>
            </a:xfrm>
            <a:custGeom>
              <a:avLst/>
              <a:gdLst/>
              <a:ahLst/>
              <a:cxnLst/>
              <a:rect l="l" t="t" r="r" b="b"/>
              <a:pathLst>
                <a:path w="72" h="2223" extrusionOk="0">
                  <a:moveTo>
                    <a:pt x="1" y="1"/>
                  </a:moveTo>
                  <a:lnTo>
                    <a:pt x="1" y="2191"/>
                  </a:lnTo>
                  <a:lnTo>
                    <a:pt x="72" y="2222"/>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1804;p55"/>
            <p:cNvSpPr/>
            <p:nvPr/>
          </p:nvSpPr>
          <p:spPr>
            <a:xfrm flipH="1">
              <a:off x="1047900" y="4214511"/>
              <a:ext cx="6167" cy="79733"/>
            </a:xfrm>
            <a:custGeom>
              <a:avLst/>
              <a:gdLst/>
              <a:ahLst/>
              <a:cxnLst/>
              <a:rect l="l" t="t" r="r" b="b"/>
              <a:pathLst>
                <a:path w="71" h="918" extrusionOk="0">
                  <a:moveTo>
                    <a:pt x="0" y="1"/>
                  </a:moveTo>
                  <a:lnTo>
                    <a:pt x="0" y="917"/>
                  </a:lnTo>
                  <a:lnTo>
                    <a:pt x="71" y="917"/>
                  </a:lnTo>
                  <a:lnTo>
                    <a:pt x="71"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1805;p55"/>
            <p:cNvSpPr/>
            <p:nvPr/>
          </p:nvSpPr>
          <p:spPr>
            <a:xfrm flipH="1">
              <a:off x="1047900" y="4017525"/>
              <a:ext cx="6167" cy="199853"/>
            </a:xfrm>
            <a:custGeom>
              <a:avLst/>
              <a:gdLst/>
              <a:ahLst/>
              <a:cxnLst/>
              <a:rect l="l" t="t" r="r" b="b"/>
              <a:pathLst>
                <a:path w="71" h="2301" extrusionOk="0">
                  <a:moveTo>
                    <a:pt x="0" y="1"/>
                  </a:moveTo>
                  <a:lnTo>
                    <a:pt x="0" y="2269"/>
                  </a:lnTo>
                  <a:lnTo>
                    <a:pt x="71" y="2300"/>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1806;p55"/>
            <p:cNvSpPr/>
            <p:nvPr/>
          </p:nvSpPr>
          <p:spPr>
            <a:xfrm flipH="1">
              <a:off x="1032874" y="4221199"/>
              <a:ext cx="6167" cy="73045"/>
            </a:xfrm>
            <a:custGeom>
              <a:avLst/>
              <a:gdLst/>
              <a:ahLst/>
              <a:cxnLst/>
              <a:rect l="l" t="t" r="r" b="b"/>
              <a:pathLst>
                <a:path w="71" h="841" extrusionOk="0">
                  <a:moveTo>
                    <a:pt x="0" y="1"/>
                  </a:moveTo>
                  <a:lnTo>
                    <a:pt x="0" y="840"/>
                  </a:lnTo>
                  <a:lnTo>
                    <a:pt x="70" y="840"/>
                  </a:lnTo>
                  <a:lnTo>
                    <a:pt x="70"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1807;p55"/>
            <p:cNvSpPr/>
            <p:nvPr/>
          </p:nvSpPr>
          <p:spPr>
            <a:xfrm flipH="1">
              <a:off x="1032874" y="4017525"/>
              <a:ext cx="6167" cy="206541"/>
            </a:xfrm>
            <a:custGeom>
              <a:avLst/>
              <a:gdLst/>
              <a:ahLst/>
              <a:cxnLst/>
              <a:rect l="l" t="t" r="r" b="b"/>
              <a:pathLst>
                <a:path w="71" h="2378" extrusionOk="0">
                  <a:moveTo>
                    <a:pt x="0" y="1"/>
                  </a:moveTo>
                  <a:lnTo>
                    <a:pt x="0" y="2346"/>
                  </a:lnTo>
                  <a:lnTo>
                    <a:pt x="70" y="2378"/>
                  </a:lnTo>
                  <a:lnTo>
                    <a:pt x="7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1808;p55"/>
            <p:cNvSpPr/>
            <p:nvPr/>
          </p:nvSpPr>
          <p:spPr>
            <a:xfrm flipH="1">
              <a:off x="1017935" y="4227713"/>
              <a:ext cx="6427" cy="66531"/>
            </a:xfrm>
            <a:custGeom>
              <a:avLst/>
              <a:gdLst/>
              <a:ahLst/>
              <a:cxnLst/>
              <a:rect l="l" t="t" r="r" b="b"/>
              <a:pathLst>
                <a:path w="74" h="766" extrusionOk="0">
                  <a:moveTo>
                    <a:pt x="0" y="0"/>
                  </a:moveTo>
                  <a:lnTo>
                    <a:pt x="0" y="765"/>
                  </a:lnTo>
                  <a:lnTo>
                    <a:pt x="74" y="765"/>
                  </a:lnTo>
                  <a:lnTo>
                    <a:pt x="74" y="32"/>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1809;p55"/>
            <p:cNvSpPr/>
            <p:nvPr/>
          </p:nvSpPr>
          <p:spPr>
            <a:xfrm flipH="1">
              <a:off x="1017935" y="4017525"/>
              <a:ext cx="6427" cy="212968"/>
            </a:xfrm>
            <a:custGeom>
              <a:avLst/>
              <a:gdLst/>
              <a:ahLst/>
              <a:cxnLst/>
              <a:rect l="l" t="t" r="r" b="b"/>
              <a:pathLst>
                <a:path w="74" h="2452" extrusionOk="0">
                  <a:moveTo>
                    <a:pt x="0" y="1"/>
                  </a:moveTo>
                  <a:lnTo>
                    <a:pt x="0" y="2420"/>
                  </a:lnTo>
                  <a:lnTo>
                    <a:pt x="74" y="2452"/>
                  </a:lnTo>
                  <a:lnTo>
                    <a:pt x="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1810;p55"/>
            <p:cNvSpPr/>
            <p:nvPr/>
          </p:nvSpPr>
          <p:spPr>
            <a:xfrm flipH="1">
              <a:off x="1003170" y="4234401"/>
              <a:ext cx="6254" cy="59843"/>
            </a:xfrm>
            <a:custGeom>
              <a:avLst/>
              <a:gdLst/>
              <a:ahLst/>
              <a:cxnLst/>
              <a:rect l="l" t="t" r="r" b="b"/>
              <a:pathLst>
                <a:path w="72" h="689" extrusionOk="0">
                  <a:moveTo>
                    <a:pt x="1" y="0"/>
                  </a:moveTo>
                  <a:lnTo>
                    <a:pt x="1" y="688"/>
                  </a:lnTo>
                  <a:lnTo>
                    <a:pt x="71" y="688"/>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1811;p55"/>
            <p:cNvSpPr/>
            <p:nvPr/>
          </p:nvSpPr>
          <p:spPr>
            <a:xfrm flipH="1">
              <a:off x="1003170" y="4017525"/>
              <a:ext cx="6254" cy="219743"/>
            </a:xfrm>
            <a:custGeom>
              <a:avLst/>
              <a:gdLst/>
              <a:ahLst/>
              <a:cxnLst/>
              <a:rect l="l" t="t" r="r" b="b"/>
              <a:pathLst>
                <a:path w="72" h="2530" extrusionOk="0">
                  <a:moveTo>
                    <a:pt x="1" y="1"/>
                  </a:moveTo>
                  <a:lnTo>
                    <a:pt x="1" y="2497"/>
                  </a:lnTo>
                  <a:lnTo>
                    <a:pt x="71" y="2529"/>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1812;p55"/>
            <p:cNvSpPr/>
            <p:nvPr/>
          </p:nvSpPr>
          <p:spPr>
            <a:xfrm flipH="1">
              <a:off x="988231" y="4241175"/>
              <a:ext cx="6167" cy="53068"/>
            </a:xfrm>
            <a:custGeom>
              <a:avLst/>
              <a:gdLst/>
              <a:ahLst/>
              <a:cxnLst/>
              <a:rect l="l" t="t" r="r" b="b"/>
              <a:pathLst>
                <a:path w="71" h="611" extrusionOk="0">
                  <a:moveTo>
                    <a:pt x="1" y="0"/>
                  </a:moveTo>
                  <a:lnTo>
                    <a:pt x="1" y="610"/>
                  </a:lnTo>
                  <a:lnTo>
                    <a:pt x="71" y="610"/>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1813;p55"/>
            <p:cNvSpPr/>
            <p:nvPr/>
          </p:nvSpPr>
          <p:spPr>
            <a:xfrm flipH="1">
              <a:off x="988231" y="4017525"/>
              <a:ext cx="6167" cy="226518"/>
            </a:xfrm>
            <a:custGeom>
              <a:avLst/>
              <a:gdLst/>
              <a:ahLst/>
              <a:cxnLst/>
              <a:rect l="l" t="t" r="r" b="b"/>
              <a:pathLst>
                <a:path w="71" h="2608" extrusionOk="0">
                  <a:moveTo>
                    <a:pt x="1" y="1"/>
                  </a:moveTo>
                  <a:lnTo>
                    <a:pt x="1" y="2575"/>
                  </a:lnTo>
                  <a:lnTo>
                    <a:pt x="71" y="2607"/>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1814;p55"/>
            <p:cNvSpPr/>
            <p:nvPr/>
          </p:nvSpPr>
          <p:spPr>
            <a:xfrm flipH="1">
              <a:off x="973118" y="4247950"/>
              <a:ext cx="6601" cy="46294"/>
            </a:xfrm>
            <a:custGeom>
              <a:avLst/>
              <a:gdLst/>
              <a:ahLst/>
              <a:cxnLst/>
              <a:rect l="l" t="t" r="r" b="b"/>
              <a:pathLst>
                <a:path w="76" h="533" extrusionOk="0">
                  <a:moveTo>
                    <a:pt x="1" y="0"/>
                  </a:moveTo>
                  <a:lnTo>
                    <a:pt x="1" y="532"/>
                  </a:lnTo>
                  <a:lnTo>
                    <a:pt x="75" y="532"/>
                  </a:lnTo>
                  <a:lnTo>
                    <a:pt x="75" y="31"/>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1815;p55"/>
            <p:cNvSpPr/>
            <p:nvPr/>
          </p:nvSpPr>
          <p:spPr>
            <a:xfrm flipH="1">
              <a:off x="973118" y="4017525"/>
              <a:ext cx="6601" cy="233206"/>
            </a:xfrm>
            <a:custGeom>
              <a:avLst/>
              <a:gdLst/>
              <a:ahLst/>
              <a:cxnLst/>
              <a:rect l="l" t="t" r="r" b="b"/>
              <a:pathLst>
                <a:path w="76" h="2685" extrusionOk="0">
                  <a:moveTo>
                    <a:pt x="1" y="1"/>
                  </a:moveTo>
                  <a:lnTo>
                    <a:pt x="1" y="2653"/>
                  </a:lnTo>
                  <a:lnTo>
                    <a:pt x="75" y="2684"/>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1816;p55"/>
            <p:cNvSpPr/>
            <p:nvPr/>
          </p:nvSpPr>
          <p:spPr>
            <a:xfrm flipH="1">
              <a:off x="958440" y="4254290"/>
              <a:ext cx="6254" cy="39953"/>
            </a:xfrm>
            <a:custGeom>
              <a:avLst/>
              <a:gdLst/>
              <a:ahLst/>
              <a:cxnLst/>
              <a:rect l="l" t="t" r="r" b="b"/>
              <a:pathLst>
                <a:path w="72" h="460" extrusionOk="0">
                  <a:moveTo>
                    <a:pt x="1" y="1"/>
                  </a:moveTo>
                  <a:lnTo>
                    <a:pt x="1" y="459"/>
                  </a:lnTo>
                  <a:lnTo>
                    <a:pt x="72" y="459"/>
                  </a:lnTo>
                  <a:lnTo>
                    <a:pt x="72" y="36"/>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1817;p55"/>
            <p:cNvSpPr/>
            <p:nvPr/>
          </p:nvSpPr>
          <p:spPr>
            <a:xfrm flipH="1">
              <a:off x="958440" y="4017525"/>
              <a:ext cx="6254" cy="239980"/>
            </a:xfrm>
            <a:custGeom>
              <a:avLst/>
              <a:gdLst/>
              <a:ahLst/>
              <a:cxnLst/>
              <a:rect l="l" t="t" r="r" b="b"/>
              <a:pathLst>
                <a:path w="72" h="2763" extrusionOk="0">
                  <a:moveTo>
                    <a:pt x="1" y="1"/>
                  </a:moveTo>
                  <a:lnTo>
                    <a:pt x="1" y="2727"/>
                  </a:lnTo>
                  <a:lnTo>
                    <a:pt x="72" y="2762"/>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1818;p55"/>
            <p:cNvSpPr/>
            <p:nvPr/>
          </p:nvSpPr>
          <p:spPr>
            <a:xfrm flipH="1">
              <a:off x="943414" y="4261065"/>
              <a:ext cx="6254" cy="33179"/>
            </a:xfrm>
            <a:custGeom>
              <a:avLst/>
              <a:gdLst/>
              <a:ahLst/>
              <a:cxnLst/>
              <a:rect l="l" t="t" r="r" b="b"/>
              <a:pathLst>
                <a:path w="72" h="382" extrusionOk="0">
                  <a:moveTo>
                    <a:pt x="0" y="1"/>
                  </a:moveTo>
                  <a:lnTo>
                    <a:pt x="0" y="381"/>
                  </a:lnTo>
                  <a:lnTo>
                    <a:pt x="71" y="381"/>
                  </a:lnTo>
                  <a:lnTo>
                    <a:pt x="71"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1819;p55"/>
            <p:cNvSpPr/>
            <p:nvPr/>
          </p:nvSpPr>
          <p:spPr>
            <a:xfrm flipH="1">
              <a:off x="943414" y="4017525"/>
              <a:ext cx="6254" cy="246321"/>
            </a:xfrm>
            <a:custGeom>
              <a:avLst/>
              <a:gdLst/>
              <a:ahLst/>
              <a:cxnLst/>
              <a:rect l="l" t="t" r="r" b="b"/>
              <a:pathLst>
                <a:path w="72" h="2836" extrusionOk="0">
                  <a:moveTo>
                    <a:pt x="0" y="1"/>
                  </a:moveTo>
                  <a:lnTo>
                    <a:pt x="0" y="2805"/>
                  </a:lnTo>
                  <a:lnTo>
                    <a:pt x="71" y="2836"/>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1820;p55"/>
            <p:cNvSpPr/>
            <p:nvPr/>
          </p:nvSpPr>
          <p:spPr>
            <a:xfrm flipH="1">
              <a:off x="928475" y="4267840"/>
              <a:ext cx="6167" cy="26404"/>
            </a:xfrm>
            <a:custGeom>
              <a:avLst/>
              <a:gdLst/>
              <a:ahLst/>
              <a:cxnLst/>
              <a:rect l="l" t="t" r="r" b="b"/>
              <a:pathLst>
                <a:path w="71" h="304" extrusionOk="0">
                  <a:moveTo>
                    <a:pt x="1" y="0"/>
                  </a:moveTo>
                  <a:lnTo>
                    <a:pt x="1" y="303"/>
                  </a:lnTo>
                  <a:lnTo>
                    <a:pt x="71" y="303"/>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1821;p55"/>
            <p:cNvSpPr/>
            <p:nvPr/>
          </p:nvSpPr>
          <p:spPr>
            <a:xfrm flipH="1">
              <a:off x="928475" y="4017525"/>
              <a:ext cx="6167" cy="253095"/>
            </a:xfrm>
            <a:custGeom>
              <a:avLst/>
              <a:gdLst/>
              <a:ahLst/>
              <a:cxnLst/>
              <a:rect l="l" t="t" r="r" b="b"/>
              <a:pathLst>
                <a:path w="71" h="2914" extrusionOk="0">
                  <a:moveTo>
                    <a:pt x="1" y="1"/>
                  </a:moveTo>
                  <a:lnTo>
                    <a:pt x="1" y="2882"/>
                  </a:lnTo>
                  <a:lnTo>
                    <a:pt x="71" y="2914"/>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1822;p55"/>
            <p:cNvSpPr/>
            <p:nvPr/>
          </p:nvSpPr>
          <p:spPr>
            <a:xfrm flipH="1">
              <a:off x="913449" y="4274528"/>
              <a:ext cx="6514" cy="19716"/>
            </a:xfrm>
            <a:custGeom>
              <a:avLst/>
              <a:gdLst/>
              <a:ahLst/>
              <a:cxnLst/>
              <a:rect l="l" t="t" r="r" b="b"/>
              <a:pathLst>
                <a:path w="75" h="227" extrusionOk="0">
                  <a:moveTo>
                    <a:pt x="1" y="0"/>
                  </a:moveTo>
                  <a:lnTo>
                    <a:pt x="1" y="226"/>
                  </a:lnTo>
                  <a:lnTo>
                    <a:pt x="75" y="226"/>
                  </a:lnTo>
                  <a:lnTo>
                    <a:pt x="75" y="33"/>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1823;p55"/>
            <p:cNvSpPr/>
            <p:nvPr/>
          </p:nvSpPr>
          <p:spPr>
            <a:xfrm flipH="1">
              <a:off x="913449" y="4017525"/>
              <a:ext cx="6514" cy="259870"/>
            </a:xfrm>
            <a:custGeom>
              <a:avLst/>
              <a:gdLst/>
              <a:ahLst/>
              <a:cxnLst/>
              <a:rect l="l" t="t" r="r" b="b"/>
              <a:pathLst>
                <a:path w="75" h="2992" extrusionOk="0">
                  <a:moveTo>
                    <a:pt x="1" y="1"/>
                  </a:moveTo>
                  <a:lnTo>
                    <a:pt x="1" y="2959"/>
                  </a:lnTo>
                  <a:lnTo>
                    <a:pt x="75" y="2992"/>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1824;p55"/>
            <p:cNvSpPr/>
            <p:nvPr/>
          </p:nvSpPr>
          <p:spPr>
            <a:xfrm flipH="1">
              <a:off x="898771" y="4281302"/>
              <a:ext cx="6167" cy="12941"/>
            </a:xfrm>
            <a:custGeom>
              <a:avLst/>
              <a:gdLst/>
              <a:ahLst/>
              <a:cxnLst/>
              <a:rect l="l" t="t" r="r" b="b"/>
              <a:pathLst>
                <a:path w="71" h="149" extrusionOk="0">
                  <a:moveTo>
                    <a:pt x="1" y="0"/>
                  </a:moveTo>
                  <a:lnTo>
                    <a:pt x="1" y="148"/>
                  </a:lnTo>
                  <a:lnTo>
                    <a:pt x="71" y="148"/>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1825;p55"/>
            <p:cNvSpPr/>
            <p:nvPr/>
          </p:nvSpPr>
          <p:spPr>
            <a:xfrm flipH="1">
              <a:off x="898771" y="4017525"/>
              <a:ext cx="6167" cy="266558"/>
            </a:xfrm>
            <a:custGeom>
              <a:avLst/>
              <a:gdLst/>
              <a:ahLst/>
              <a:cxnLst/>
              <a:rect l="l" t="t" r="r" b="b"/>
              <a:pathLst>
                <a:path w="71" h="3069" extrusionOk="0">
                  <a:moveTo>
                    <a:pt x="1" y="1"/>
                  </a:moveTo>
                  <a:lnTo>
                    <a:pt x="1" y="3037"/>
                  </a:lnTo>
                  <a:lnTo>
                    <a:pt x="71" y="3069"/>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1826;p55"/>
            <p:cNvSpPr/>
            <p:nvPr/>
          </p:nvSpPr>
          <p:spPr>
            <a:xfrm flipH="1">
              <a:off x="883745" y="4287643"/>
              <a:ext cx="6167" cy="6601"/>
            </a:xfrm>
            <a:custGeom>
              <a:avLst/>
              <a:gdLst/>
              <a:ahLst/>
              <a:cxnLst/>
              <a:rect l="l" t="t" r="r" b="b"/>
              <a:pathLst>
                <a:path w="71" h="76" extrusionOk="0">
                  <a:moveTo>
                    <a:pt x="0" y="1"/>
                  </a:moveTo>
                  <a:lnTo>
                    <a:pt x="0" y="75"/>
                  </a:lnTo>
                  <a:lnTo>
                    <a:pt x="70" y="75"/>
                  </a:lnTo>
                  <a:lnTo>
                    <a:pt x="70"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1827;p55"/>
            <p:cNvSpPr/>
            <p:nvPr/>
          </p:nvSpPr>
          <p:spPr>
            <a:xfrm flipH="1">
              <a:off x="883745" y="4017525"/>
              <a:ext cx="6167" cy="273072"/>
            </a:xfrm>
            <a:custGeom>
              <a:avLst/>
              <a:gdLst/>
              <a:ahLst/>
              <a:cxnLst/>
              <a:rect l="l" t="t" r="r" b="b"/>
              <a:pathLst>
                <a:path w="71" h="3144" extrusionOk="0">
                  <a:moveTo>
                    <a:pt x="0" y="1"/>
                  </a:moveTo>
                  <a:lnTo>
                    <a:pt x="0" y="3111"/>
                  </a:lnTo>
                  <a:lnTo>
                    <a:pt x="70" y="3143"/>
                  </a:lnTo>
                  <a:lnTo>
                    <a:pt x="7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1828;p55"/>
            <p:cNvSpPr/>
            <p:nvPr/>
          </p:nvSpPr>
          <p:spPr>
            <a:xfrm flipH="1">
              <a:off x="714010" y="4713751"/>
              <a:ext cx="3144672" cy="113693"/>
            </a:xfrm>
            <a:custGeom>
              <a:avLst/>
              <a:gdLst/>
              <a:ahLst/>
              <a:cxnLst/>
              <a:rect l="l" t="t" r="r" b="b"/>
              <a:pathLst>
                <a:path w="36206" h="1309" extrusionOk="0">
                  <a:moveTo>
                    <a:pt x="0" y="0"/>
                  </a:moveTo>
                  <a:lnTo>
                    <a:pt x="0" y="1309"/>
                  </a:lnTo>
                  <a:lnTo>
                    <a:pt x="36206" y="1309"/>
                  </a:lnTo>
                  <a:lnTo>
                    <a:pt x="3620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1829;p55"/>
            <p:cNvSpPr/>
            <p:nvPr/>
          </p:nvSpPr>
          <p:spPr>
            <a:xfrm flipH="1">
              <a:off x="714007" y="4141640"/>
              <a:ext cx="3585374" cy="572201"/>
            </a:xfrm>
            <a:custGeom>
              <a:avLst/>
              <a:gdLst/>
              <a:ahLst/>
              <a:cxnLst/>
              <a:rect l="l" t="t" r="r" b="b"/>
              <a:pathLst>
                <a:path w="41280" h="6588" extrusionOk="0">
                  <a:moveTo>
                    <a:pt x="1" y="0"/>
                  </a:moveTo>
                  <a:cubicBezTo>
                    <a:pt x="3033" y="1805"/>
                    <a:pt x="4973" y="3766"/>
                    <a:pt x="5074" y="5991"/>
                  </a:cubicBezTo>
                  <a:lnTo>
                    <a:pt x="5074" y="6587"/>
                  </a:lnTo>
                  <a:lnTo>
                    <a:pt x="41280" y="6587"/>
                  </a:lnTo>
                  <a:lnTo>
                    <a:pt x="41280" y="1717"/>
                  </a:lnTo>
                  <a:lnTo>
                    <a:pt x="11577" y="1717"/>
                  </a:lnTo>
                  <a:cubicBezTo>
                    <a:pt x="10629" y="1717"/>
                    <a:pt x="9860" y="949"/>
                    <a:pt x="986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1830;p55"/>
            <p:cNvSpPr/>
            <p:nvPr/>
          </p:nvSpPr>
          <p:spPr>
            <a:xfrm flipH="1">
              <a:off x="1925721" y="4141640"/>
              <a:ext cx="2373660" cy="572201"/>
            </a:xfrm>
            <a:custGeom>
              <a:avLst/>
              <a:gdLst/>
              <a:ahLst/>
              <a:cxnLst/>
              <a:rect l="l" t="t" r="r" b="b"/>
              <a:pathLst>
                <a:path w="27329" h="6588" extrusionOk="0">
                  <a:moveTo>
                    <a:pt x="1" y="0"/>
                  </a:moveTo>
                  <a:cubicBezTo>
                    <a:pt x="3033" y="1805"/>
                    <a:pt x="4973" y="3766"/>
                    <a:pt x="5074" y="5991"/>
                  </a:cubicBezTo>
                  <a:lnTo>
                    <a:pt x="5074" y="6587"/>
                  </a:lnTo>
                  <a:lnTo>
                    <a:pt x="27329" y="6587"/>
                  </a:lnTo>
                  <a:cubicBezTo>
                    <a:pt x="26829" y="4817"/>
                    <a:pt x="25926" y="3171"/>
                    <a:pt x="24702" y="1717"/>
                  </a:cubicBezTo>
                  <a:lnTo>
                    <a:pt x="11577" y="1717"/>
                  </a:lnTo>
                  <a:cubicBezTo>
                    <a:pt x="10629" y="1717"/>
                    <a:pt x="9860" y="949"/>
                    <a:pt x="986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87" name="Google Shape;1831;p55"/>
            <p:cNvGrpSpPr/>
            <p:nvPr/>
          </p:nvGrpSpPr>
          <p:grpSpPr>
            <a:xfrm>
              <a:off x="852475" y="4288450"/>
              <a:ext cx="2299300" cy="84223"/>
              <a:chOff x="852475" y="4288450"/>
              <a:chExt cx="2299300" cy="84223"/>
            </a:xfrm>
          </p:grpSpPr>
          <p:sp>
            <p:nvSpPr>
              <p:cNvPr id="300" name="Google Shape;1832;p55"/>
              <p:cNvSpPr/>
              <p:nvPr/>
            </p:nvSpPr>
            <p:spPr>
              <a:xfrm flipH="1">
                <a:off x="3069871"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1833;p55"/>
              <p:cNvSpPr/>
              <p:nvPr/>
            </p:nvSpPr>
            <p:spPr>
              <a:xfrm flipH="1">
                <a:off x="2885218" y="4288450"/>
                <a:ext cx="81557" cy="84223"/>
              </a:xfrm>
              <a:custGeom>
                <a:avLst/>
                <a:gdLst/>
                <a:ahLst/>
                <a:cxnLst/>
                <a:rect l="l" t="t" r="r" b="b"/>
                <a:pathLst>
                  <a:path w="939" h="2004" extrusionOk="0">
                    <a:moveTo>
                      <a:pt x="0" y="0"/>
                    </a:moveTo>
                    <a:lnTo>
                      <a:pt x="0" y="2003"/>
                    </a:lnTo>
                    <a:lnTo>
                      <a:pt x="938" y="2003"/>
                    </a:lnTo>
                    <a:lnTo>
                      <a:pt x="93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1834;p55"/>
              <p:cNvSpPr/>
              <p:nvPr/>
            </p:nvSpPr>
            <p:spPr>
              <a:xfrm flipH="1">
                <a:off x="2700218"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1835;p55"/>
              <p:cNvSpPr/>
              <p:nvPr/>
            </p:nvSpPr>
            <p:spPr>
              <a:xfrm flipH="1">
                <a:off x="2515565" y="4288450"/>
                <a:ext cx="81817" cy="84223"/>
              </a:xfrm>
              <a:custGeom>
                <a:avLst/>
                <a:gdLst/>
                <a:ahLst/>
                <a:cxnLst/>
                <a:rect l="l" t="t" r="r" b="b"/>
                <a:pathLst>
                  <a:path w="942" h="2004" extrusionOk="0">
                    <a:moveTo>
                      <a:pt x="0" y="0"/>
                    </a:moveTo>
                    <a:lnTo>
                      <a:pt x="0" y="2003"/>
                    </a:lnTo>
                    <a:lnTo>
                      <a:pt x="941" y="2003"/>
                    </a:lnTo>
                    <a:lnTo>
                      <a:pt x="94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1836;p55"/>
              <p:cNvSpPr/>
              <p:nvPr/>
            </p:nvSpPr>
            <p:spPr>
              <a:xfrm flipH="1">
                <a:off x="2330826"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1837;p55"/>
              <p:cNvSpPr/>
              <p:nvPr/>
            </p:nvSpPr>
            <p:spPr>
              <a:xfrm flipH="1">
                <a:off x="2145912" y="4288450"/>
                <a:ext cx="81817" cy="84223"/>
              </a:xfrm>
              <a:custGeom>
                <a:avLst/>
                <a:gdLst/>
                <a:ahLst/>
                <a:cxnLst/>
                <a:rect l="l" t="t" r="r" b="b"/>
                <a:pathLst>
                  <a:path w="942" h="2004" extrusionOk="0">
                    <a:moveTo>
                      <a:pt x="0" y="0"/>
                    </a:moveTo>
                    <a:lnTo>
                      <a:pt x="0" y="2003"/>
                    </a:lnTo>
                    <a:lnTo>
                      <a:pt x="941" y="2003"/>
                    </a:lnTo>
                    <a:lnTo>
                      <a:pt x="94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1838;p55"/>
              <p:cNvSpPr/>
              <p:nvPr/>
            </p:nvSpPr>
            <p:spPr>
              <a:xfrm flipH="1">
                <a:off x="1961173"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1839;p55"/>
              <p:cNvSpPr/>
              <p:nvPr/>
            </p:nvSpPr>
            <p:spPr>
              <a:xfrm flipH="1">
                <a:off x="1776520" y="4288450"/>
                <a:ext cx="81817" cy="84223"/>
              </a:xfrm>
              <a:custGeom>
                <a:avLst/>
                <a:gdLst/>
                <a:ahLst/>
                <a:cxnLst/>
                <a:rect l="l" t="t" r="r" b="b"/>
                <a:pathLst>
                  <a:path w="942" h="2004" extrusionOk="0">
                    <a:moveTo>
                      <a:pt x="0" y="0"/>
                    </a:moveTo>
                    <a:lnTo>
                      <a:pt x="0" y="2003"/>
                    </a:lnTo>
                    <a:lnTo>
                      <a:pt x="941" y="2003"/>
                    </a:lnTo>
                    <a:lnTo>
                      <a:pt x="94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1840;p55"/>
              <p:cNvSpPr/>
              <p:nvPr/>
            </p:nvSpPr>
            <p:spPr>
              <a:xfrm flipH="1">
                <a:off x="1591868" y="4288450"/>
                <a:ext cx="81470" cy="84223"/>
              </a:xfrm>
              <a:custGeom>
                <a:avLst/>
                <a:gdLst/>
                <a:ahLst/>
                <a:cxnLst/>
                <a:rect l="l" t="t" r="r" b="b"/>
                <a:pathLst>
                  <a:path w="938" h="2004" extrusionOk="0">
                    <a:moveTo>
                      <a:pt x="0" y="0"/>
                    </a:moveTo>
                    <a:lnTo>
                      <a:pt x="0" y="2003"/>
                    </a:lnTo>
                    <a:lnTo>
                      <a:pt x="938" y="2003"/>
                    </a:lnTo>
                    <a:lnTo>
                      <a:pt x="93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1841;p55"/>
              <p:cNvSpPr/>
              <p:nvPr/>
            </p:nvSpPr>
            <p:spPr>
              <a:xfrm flipH="1">
                <a:off x="1406781"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1842;p55"/>
              <p:cNvSpPr/>
              <p:nvPr/>
            </p:nvSpPr>
            <p:spPr>
              <a:xfrm flipH="1">
                <a:off x="1222128" y="4288450"/>
                <a:ext cx="81904" cy="84223"/>
              </a:xfrm>
              <a:custGeom>
                <a:avLst/>
                <a:gdLst/>
                <a:ahLst/>
                <a:cxnLst/>
                <a:rect l="l" t="t" r="r" b="b"/>
                <a:pathLst>
                  <a:path w="943" h="2004" extrusionOk="0">
                    <a:moveTo>
                      <a:pt x="1" y="0"/>
                    </a:moveTo>
                    <a:lnTo>
                      <a:pt x="1"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1843;p55"/>
              <p:cNvSpPr/>
              <p:nvPr/>
            </p:nvSpPr>
            <p:spPr>
              <a:xfrm flipH="1">
                <a:off x="1037475" y="4288450"/>
                <a:ext cx="81904" cy="84223"/>
              </a:xfrm>
              <a:custGeom>
                <a:avLst/>
                <a:gdLst/>
                <a:ahLst/>
                <a:cxnLst/>
                <a:rect l="l" t="t" r="r" b="b"/>
                <a:pathLst>
                  <a:path w="943" h="2004" extrusionOk="0">
                    <a:moveTo>
                      <a:pt x="1" y="0"/>
                    </a:moveTo>
                    <a:lnTo>
                      <a:pt x="1" y="2003"/>
                    </a:lnTo>
                    <a:lnTo>
                      <a:pt x="943" y="2003"/>
                    </a:lnTo>
                    <a:lnTo>
                      <a:pt x="94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1844;p55"/>
              <p:cNvSpPr/>
              <p:nvPr/>
            </p:nvSpPr>
            <p:spPr>
              <a:xfrm flipH="1">
                <a:off x="852475" y="4288450"/>
                <a:ext cx="81817" cy="84223"/>
              </a:xfrm>
              <a:custGeom>
                <a:avLst/>
                <a:gdLst/>
                <a:ahLst/>
                <a:cxnLst/>
                <a:rect l="l" t="t" r="r" b="b"/>
                <a:pathLst>
                  <a:path w="942" h="2004" extrusionOk="0">
                    <a:moveTo>
                      <a:pt x="0" y="0"/>
                    </a:moveTo>
                    <a:lnTo>
                      <a:pt x="0" y="2003"/>
                    </a:lnTo>
                    <a:lnTo>
                      <a:pt x="941" y="2003"/>
                    </a:lnTo>
                    <a:lnTo>
                      <a:pt x="94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8" name="Google Shape;1845;p55"/>
            <p:cNvSpPr/>
            <p:nvPr/>
          </p:nvSpPr>
          <p:spPr>
            <a:xfrm flipH="1">
              <a:off x="3915571" y="4180811"/>
              <a:ext cx="131412" cy="35611"/>
            </a:xfrm>
            <a:custGeom>
              <a:avLst/>
              <a:gdLst/>
              <a:ahLst/>
              <a:cxnLst/>
              <a:rect l="l" t="t" r="r" b="b"/>
              <a:pathLst>
                <a:path w="1513" h="410" extrusionOk="0">
                  <a:moveTo>
                    <a:pt x="0" y="0"/>
                  </a:moveTo>
                  <a:lnTo>
                    <a:pt x="0" y="410"/>
                  </a:lnTo>
                  <a:lnTo>
                    <a:pt x="1512" y="410"/>
                  </a:lnTo>
                  <a:lnTo>
                    <a:pt x="151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1846;p55"/>
            <p:cNvSpPr/>
            <p:nvPr/>
          </p:nvSpPr>
          <p:spPr>
            <a:xfrm flipH="1">
              <a:off x="3727184" y="4180811"/>
              <a:ext cx="131498" cy="35611"/>
            </a:xfrm>
            <a:custGeom>
              <a:avLst/>
              <a:gdLst/>
              <a:ahLst/>
              <a:cxnLst/>
              <a:rect l="l" t="t" r="r" b="b"/>
              <a:pathLst>
                <a:path w="1514" h="410" extrusionOk="0">
                  <a:moveTo>
                    <a:pt x="0" y="0"/>
                  </a:moveTo>
                  <a:lnTo>
                    <a:pt x="0" y="410"/>
                  </a:lnTo>
                  <a:lnTo>
                    <a:pt x="1513" y="410"/>
                  </a:lnTo>
                  <a:lnTo>
                    <a:pt x="151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1847;p55"/>
            <p:cNvSpPr/>
            <p:nvPr/>
          </p:nvSpPr>
          <p:spPr>
            <a:xfrm flipH="1">
              <a:off x="3538883" y="4180811"/>
              <a:ext cx="131672" cy="35611"/>
            </a:xfrm>
            <a:custGeom>
              <a:avLst/>
              <a:gdLst/>
              <a:ahLst/>
              <a:cxnLst/>
              <a:rect l="l" t="t" r="r" b="b"/>
              <a:pathLst>
                <a:path w="1516" h="410" extrusionOk="0">
                  <a:moveTo>
                    <a:pt x="0" y="0"/>
                  </a:moveTo>
                  <a:lnTo>
                    <a:pt x="0" y="410"/>
                  </a:lnTo>
                  <a:lnTo>
                    <a:pt x="1516" y="410"/>
                  </a:lnTo>
                  <a:lnTo>
                    <a:pt x="151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1848;p55"/>
            <p:cNvSpPr/>
            <p:nvPr/>
          </p:nvSpPr>
          <p:spPr>
            <a:xfrm flipH="1">
              <a:off x="3807438" y="4408110"/>
              <a:ext cx="34395" cy="34655"/>
            </a:xfrm>
            <a:custGeom>
              <a:avLst/>
              <a:gdLst/>
              <a:ahLst/>
              <a:cxnLst/>
              <a:rect l="l" t="t" r="r" b="b"/>
              <a:pathLst>
                <a:path w="396" h="399" extrusionOk="0">
                  <a:moveTo>
                    <a:pt x="198" y="0"/>
                  </a:moveTo>
                  <a:cubicBezTo>
                    <a:pt x="89" y="0"/>
                    <a:pt x="1" y="92"/>
                    <a:pt x="1" y="201"/>
                  </a:cubicBezTo>
                  <a:cubicBezTo>
                    <a:pt x="1" y="311"/>
                    <a:pt x="89" y="399"/>
                    <a:pt x="198" y="399"/>
                  </a:cubicBezTo>
                  <a:cubicBezTo>
                    <a:pt x="307" y="399"/>
                    <a:pt x="395" y="311"/>
                    <a:pt x="395" y="201"/>
                  </a:cubicBezTo>
                  <a:cubicBezTo>
                    <a:pt x="395" y="92"/>
                    <a:pt x="307" y="0"/>
                    <a:pt x="1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1849;p55"/>
            <p:cNvSpPr/>
            <p:nvPr/>
          </p:nvSpPr>
          <p:spPr>
            <a:xfrm flipH="1">
              <a:off x="3744989" y="4408110"/>
              <a:ext cx="34308" cy="34655"/>
            </a:xfrm>
            <a:custGeom>
              <a:avLst/>
              <a:gdLst/>
              <a:ahLst/>
              <a:cxnLst/>
              <a:rect l="l" t="t" r="r" b="b"/>
              <a:pathLst>
                <a:path w="395" h="399" extrusionOk="0">
                  <a:moveTo>
                    <a:pt x="197" y="0"/>
                  </a:moveTo>
                  <a:cubicBezTo>
                    <a:pt x="88" y="0"/>
                    <a:pt x="0" y="92"/>
                    <a:pt x="0" y="201"/>
                  </a:cubicBezTo>
                  <a:cubicBezTo>
                    <a:pt x="0" y="311"/>
                    <a:pt x="88" y="399"/>
                    <a:pt x="197" y="399"/>
                  </a:cubicBezTo>
                  <a:cubicBezTo>
                    <a:pt x="307" y="399"/>
                    <a:pt x="395" y="311"/>
                    <a:pt x="395" y="201"/>
                  </a:cubicBezTo>
                  <a:cubicBezTo>
                    <a:pt x="395" y="92"/>
                    <a:pt x="307" y="0"/>
                    <a:pt x="19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1850;p55"/>
            <p:cNvSpPr/>
            <p:nvPr/>
          </p:nvSpPr>
          <p:spPr>
            <a:xfrm flipH="1">
              <a:off x="3682802" y="4408110"/>
              <a:ext cx="34395" cy="34655"/>
            </a:xfrm>
            <a:custGeom>
              <a:avLst/>
              <a:gdLst/>
              <a:ahLst/>
              <a:cxnLst/>
              <a:rect l="l" t="t" r="r" b="b"/>
              <a:pathLst>
                <a:path w="396" h="399" extrusionOk="0">
                  <a:moveTo>
                    <a:pt x="198" y="0"/>
                  </a:moveTo>
                  <a:cubicBezTo>
                    <a:pt x="89" y="0"/>
                    <a:pt x="0" y="92"/>
                    <a:pt x="0" y="201"/>
                  </a:cubicBezTo>
                  <a:cubicBezTo>
                    <a:pt x="0" y="311"/>
                    <a:pt x="89" y="399"/>
                    <a:pt x="198" y="399"/>
                  </a:cubicBezTo>
                  <a:cubicBezTo>
                    <a:pt x="308" y="399"/>
                    <a:pt x="396" y="311"/>
                    <a:pt x="396" y="201"/>
                  </a:cubicBezTo>
                  <a:cubicBezTo>
                    <a:pt x="396" y="92"/>
                    <a:pt x="308" y="0"/>
                    <a:pt x="1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1851;p55"/>
            <p:cNvSpPr/>
            <p:nvPr/>
          </p:nvSpPr>
          <p:spPr>
            <a:xfrm flipH="1">
              <a:off x="3620266" y="4408110"/>
              <a:ext cx="34481" cy="34655"/>
            </a:xfrm>
            <a:custGeom>
              <a:avLst/>
              <a:gdLst/>
              <a:ahLst/>
              <a:cxnLst/>
              <a:rect l="l" t="t" r="r" b="b"/>
              <a:pathLst>
                <a:path w="397" h="399" extrusionOk="0">
                  <a:moveTo>
                    <a:pt x="199" y="0"/>
                  </a:moveTo>
                  <a:cubicBezTo>
                    <a:pt x="90" y="0"/>
                    <a:pt x="1" y="92"/>
                    <a:pt x="1" y="201"/>
                  </a:cubicBezTo>
                  <a:cubicBezTo>
                    <a:pt x="1" y="311"/>
                    <a:pt x="90" y="399"/>
                    <a:pt x="199" y="399"/>
                  </a:cubicBezTo>
                  <a:cubicBezTo>
                    <a:pt x="308" y="399"/>
                    <a:pt x="396" y="311"/>
                    <a:pt x="396" y="201"/>
                  </a:cubicBezTo>
                  <a:cubicBezTo>
                    <a:pt x="396" y="92"/>
                    <a:pt x="308" y="0"/>
                    <a:pt x="19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1852;p55"/>
            <p:cNvSpPr/>
            <p:nvPr/>
          </p:nvSpPr>
          <p:spPr>
            <a:xfrm flipH="1">
              <a:off x="3557818" y="4408110"/>
              <a:ext cx="34742" cy="34655"/>
            </a:xfrm>
            <a:custGeom>
              <a:avLst/>
              <a:gdLst/>
              <a:ahLst/>
              <a:cxnLst/>
              <a:rect l="l" t="t" r="r" b="b"/>
              <a:pathLst>
                <a:path w="400" h="399" extrusionOk="0">
                  <a:moveTo>
                    <a:pt x="199" y="0"/>
                  </a:moveTo>
                  <a:cubicBezTo>
                    <a:pt x="89" y="0"/>
                    <a:pt x="1" y="92"/>
                    <a:pt x="1" y="201"/>
                  </a:cubicBezTo>
                  <a:cubicBezTo>
                    <a:pt x="1" y="311"/>
                    <a:pt x="89" y="399"/>
                    <a:pt x="199" y="399"/>
                  </a:cubicBezTo>
                  <a:cubicBezTo>
                    <a:pt x="308" y="399"/>
                    <a:pt x="399" y="311"/>
                    <a:pt x="399" y="201"/>
                  </a:cubicBezTo>
                  <a:cubicBezTo>
                    <a:pt x="399" y="92"/>
                    <a:pt x="308" y="0"/>
                    <a:pt x="19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1853;p55"/>
            <p:cNvSpPr/>
            <p:nvPr/>
          </p:nvSpPr>
          <p:spPr>
            <a:xfrm flipH="1">
              <a:off x="3495630" y="4408110"/>
              <a:ext cx="34395" cy="34655"/>
            </a:xfrm>
            <a:custGeom>
              <a:avLst/>
              <a:gdLst/>
              <a:ahLst/>
              <a:cxnLst/>
              <a:rect l="l" t="t" r="r" b="b"/>
              <a:pathLst>
                <a:path w="396" h="399" extrusionOk="0">
                  <a:moveTo>
                    <a:pt x="198" y="0"/>
                  </a:moveTo>
                  <a:cubicBezTo>
                    <a:pt x="88" y="0"/>
                    <a:pt x="0" y="92"/>
                    <a:pt x="0" y="201"/>
                  </a:cubicBezTo>
                  <a:cubicBezTo>
                    <a:pt x="0" y="311"/>
                    <a:pt x="88" y="399"/>
                    <a:pt x="198" y="399"/>
                  </a:cubicBezTo>
                  <a:cubicBezTo>
                    <a:pt x="307" y="399"/>
                    <a:pt x="395" y="311"/>
                    <a:pt x="395" y="201"/>
                  </a:cubicBezTo>
                  <a:cubicBezTo>
                    <a:pt x="395" y="92"/>
                    <a:pt x="307" y="0"/>
                    <a:pt x="1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1854;p55"/>
            <p:cNvSpPr/>
            <p:nvPr/>
          </p:nvSpPr>
          <p:spPr>
            <a:xfrm flipH="1">
              <a:off x="3433182" y="4408110"/>
              <a:ext cx="34395" cy="34655"/>
            </a:xfrm>
            <a:custGeom>
              <a:avLst/>
              <a:gdLst/>
              <a:ahLst/>
              <a:cxnLst/>
              <a:rect l="l" t="t" r="r" b="b"/>
              <a:pathLst>
                <a:path w="396" h="399" extrusionOk="0">
                  <a:moveTo>
                    <a:pt x="199" y="0"/>
                  </a:moveTo>
                  <a:cubicBezTo>
                    <a:pt x="89" y="0"/>
                    <a:pt x="1" y="92"/>
                    <a:pt x="1" y="201"/>
                  </a:cubicBezTo>
                  <a:cubicBezTo>
                    <a:pt x="1" y="311"/>
                    <a:pt x="89" y="399"/>
                    <a:pt x="199" y="399"/>
                  </a:cubicBezTo>
                  <a:cubicBezTo>
                    <a:pt x="308" y="399"/>
                    <a:pt x="396" y="311"/>
                    <a:pt x="396" y="201"/>
                  </a:cubicBezTo>
                  <a:cubicBezTo>
                    <a:pt x="396" y="92"/>
                    <a:pt x="308" y="0"/>
                    <a:pt x="19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1855;p55"/>
            <p:cNvSpPr/>
            <p:nvPr/>
          </p:nvSpPr>
          <p:spPr>
            <a:xfrm flipH="1">
              <a:off x="3370994" y="4408110"/>
              <a:ext cx="34395" cy="34655"/>
            </a:xfrm>
            <a:custGeom>
              <a:avLst/>
              <a:gdLst/>
              <a:ahLst/>
              <a:cxnLst/>
              <a:rect l="l" t="t" r="r" b="b"/>
              <a:pathLst>
                <a:path w="396" h="399" extrusionOk="0">
                  <a:moveTo>
                    <a:pt x="198" y="0"/>
                  </a:moveTo>
                  <a:cubicBezTo>
                    <a:pt x="89" y="0"/>
                    <a:pt x="1" y="92"/>
                    <a:pt x="1" y="201"/>
                  </a:cubicBezTo>
                  <a:cubicBezTo>
                    <a:pt x="1" y="311"/>
                    <a:pt x="89" y="399"/>
                    <a:pt x="198" y="399"/>
                  </a:cubicBezTo>
                  <a:cubicBezTo>
                    <a:pt x="308" y="399"/>
                    <a:pt x="396" y="311"/>
                    <a:pt x="396" y="201"/>
                  </a:cubicBezTo>
                  <a:cubicBezTo>
                    <a:pt x="396" y="92"/>
                    <a:pt x="308" y="0"/>
                    <a:pt x="1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1856;p55"/>
            <p:cNvSpPr/>
            <p:nvPr/>
          </p:nvSpPr>
          <p:spPr>
            <a:xfrm flipH="1">
              <a:off x="2035260" y="4068285"/>
              <a:ext cx="158163" cy="38998"/>
            </a:xfrm>
            <a:custGeom>
              <a:avLst/>
              <a:gdLst/>
              <a:ahLst/>
              <a:cxnLst/>
              <a:rect l="l" t="t" r="r" b="b"/>
              <a:pathLst>
                <a:path w="1821" h="449" extrusionOk="0">
                  <a:moveTo>
                    <a:pt x="1" y="0"/>
                  </a:moveTo>
                  <a:lnTo>
                    <a:pt x="1" y="449"/>
                  </a:lnTo>
                  <a:lnTo>
                    <a:pt x="1820" y="449"/>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1" name="Google Shape;1441;p55"/>
          <p:cNvGrpSpPr/>
          <p:nvPr/>
        </p:nvGrpSpPr>
        <p:grpSpPr>
          <a:xfrm>
            <a:off x="705248" y="2585506"/>
            <a:ext cx="671832" cy="742382"/>
            <a:chOff x="6481900" y="714075"/>
            <a:chExt cx="397347" cy="714572"/>
          </a:xfrm>
        </p:grpSpPr>
        <p:sp>
          <p:nvSpPr>
            <p:cNvPr id="402" name="Google Shape;1442;p55"/>
            <p:cNvSpPr/>
            <p:nvPr/>
          </p:nvSpPr>
          <p:spPr>
            <a:xfrm>
              <a:off x="6481900" y="714075"/>
              <a:ext cx="397347" cy="489938"/>
            </a:xfrm>
            <a:custGeom>
              <a:avLst/>
              <a:gdLst/>
              <a:ahLst/>
              <a:cxnLst/>
              <a:rect l="l" t="t" r="r" b="b"/>
              <a:pathLst>
                <a:path w="6729" h="8297" extrusionOk="0">
                  <a:moveTo>
                    <a:pt x="3401" y="1"/>
                  </a:moveTo>
                  <a:cubicBezTo>
                    <a:pt x="3271" y="1"/>
                    <a:pt x="3138" y="8"/>
                    <a:pt x="3004" y="24"/>
                  </a:cubicBezTo>
                  <a:cubicBezTo>
                    <a:pt x="1556" y="193"/>
                    <a:pt x="360" y="1328"/>
                    <a:pt x="127" y="2770"/>
                  </a:cubicBezTo>
                  <a:cubicBezTo>
                    <a:pt x="0" y="3539"/>
                    <a:pt x="141" y="4266"/>
                    <a:pt x="466" y="4879"/>
                  </a:cubicBezTo>
                  <a:cubicBezTo>
                    <a:pt x="1016" y="5909"/>
                    <a:pt x="1238" y="7083"/>
                    <a:pt x="1238" y="8247"/>
                  </a:cubicBezTo>
                  <a:lnTo>
                    <a:pt x="1238" y="8297"/>
                  </a:lnTo>
                  <a:lnTo>
                    <a:pt x="5480" y="8297"/>
                  </a:lnTo>
                  <a:cubicBezTo>
                    <a:pt x="5480" y="7104"/>
                    <a:pt x="5787" y="5934"/>
                    <a:pt x="6344" y="4876"/>
                  </a:cubicBezTo>
                  <a:cubicBezTo>
                    <a:pt x="6591" y="4414"/>
                    <a:pt x="6728" y="3888"/>
                    <a:pt x="6728" y="3328"/>
                  </a:cubicBezTo>
                  <a:cubicBezTo>
                    <a:pt x="6728" y="1491"/>
                    <a:pt x="5240" y="1"/>
                    <a:pt x="340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1443;p55"/>
            <p:cNvSpPr/>
            <p:nvPr/>
          </p:nvSpPr>
          <p:spPr>
            <a:xfrm>
              <a:off x="6531620" y="1203961"/>
              <a:ext cx="302631" cy="224685"/>
            </a:xfrm>
            <a:custGeom>
              <a:avLst/>
              <a:gdLst/>
              <a:ahLst/>
              <a:cxnLst/>
              <a:rect l="l" t="t" r="r" b="b"/>
              <a:pathLst>
                <a:path w="5125" h="3805" extrusionOk="0">
                  <a:moveTo>
                    <a:pt x="533" y="1"/>
                  </a:moveTo>
                  <a:cubicBezTo>
                    <a:pt x="241" y="1"/>
                    <a:pt x="1" y="240"/>
                    <a:pt x="1" y="533"/>
                  </a:cubicBezTo>
                  <a:cubicBezTo>
                    <a:pt x="1" y="829"/>
                    <a:pt x="241" y="1065"/>
                    <a:pt x="533" y="1065"/>
                  </a:cubicBezTo>
                  <a:lnTo>
                    <a:pt x="1101" y="1065"/>
                  </a:lnTo>
                  <a:lnTo>
                    <a:pt x="1101" y="1069"/>
                  </a:lnTo>
                  <a:lnTo>
                    <a:pt x="533" y="1069"/>
                  </a:lnTo>
                  <a:cubicBezTo>
                    <a:pt x="241" y="1069"/>
                    <a:pt x="1" y="1305"/>
                    <a:pt x="1" y="1598"/>
                  </a:cubicBezTo>
                  <a:cubicBezTo>
                    <a:pt x="1" y="1894"/>
                    <a:pt x="241" y="2130"/>
                    <a:pt x="533" y="2130"/>
                  </a:cubicBezTo>
                  <a:lnTo>
                    <a:pt x="720" y="2130"/>
                  </a:lnTo>
                  <a:cubicBezTo>
                    <a:pt x="720" y="3051"/>
                    <a:pt x="1376" y="3805"/>
                    <a:pt x="2383" y="3805"/>
                  </a:cubicBezTo>
                  <a:cubicBezTo>
                    <a:pt x="2386" y="3805"/>
                    <a:pt x="2389" y="3805"/>
                    <a:pt x="2392" y="3805"/>
                  </a:cubicBezTo>
                  <a:cubicBezTo>
                    <a:pt x="3474" y="3798"/>
                    <a:pt x="4099" y="3294"/>
                    <a:pt x="4063" y="2130"/>
                  </a:cubicBezTo>
                  <a:lnTo>
                    <a:pt x="4589" y="2130"/>
                  </a:lnTo>
                  <a:cubicBezTo>
                    <a:pt x="4885" y="2130"/>
                    <a:pt x="5125" y="1894"/>
                    <a:pt x="5125" y="1598"/>
                  </a:cubicBezTo>
                  <a:cubicBezTo>
                    <a:pt x="5125" y="1305"/>
                    <a:pt x="4885" y="1069"/>
                    <a:pt x="4589" y="1069"/>
                  </a:cubicBezTo>
                  <a:lnTo>
                    <a:pt x="3682" y="1069"/>
                  </a:lnTo>
                  <a:lnTo>
                    <a:pt x="3682" y="1065"/>
                  </a:lnTo>
                  <a:lnTo>
                    <a:pt x="4592" y="1065"/>
                  </a:lnTo>
                  <a:cubicBezTo>
                    <a:pt x="4885" y="1065"/>
                    <a:pt x="5125" y="829"/>
                    <a:pt x="5125" y="533"/>
                  </a:cubicBezTo>
                  <a:cubicBezTo>
                    <a:pt x="5125" y="240"/>
                    <a:pt x="4885" y="1"/>
                    <a:pt x="459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42"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96">
                                            <p:txEl>
                                              <p:pRg st="0" end="0"/>
                                            </p:txEl>
                                          </p:spTgt>
                                        </p:tgtEl>
                                        <p:attrNameLst>
                                          <p:attrName>style.visibility</p:attrName>
                                        </p:attrNameLst>
                                      </p:cBhvr>
                                      <p:to>
                                        <p:strVal val="visible"/>
                                      </p:to>
                                    </p:set>
                                    <p:animEffect transition="in" filter="fade">
                                      <p:cBhvr>
                                        <p:cTn id="20" dur="500"/>
                                        <p:tgtEl>
                                          <p:spTgt spid="1996">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996">
                                            <p:txEl>
                                              <p:pRg st="1" end="1"/>
                                            </p:txEl>
                                          </p:spTgt>
                                        </p:tgtEl>
                                        <p:attrNameLst>
                                          <p:attrName>style.visibility</p:attrName>
                                        </p:attrNameLst>
                                      </p:cBhvr>
                                      <p:to>
                                        <p:strVal val="visible"/>
                                      </p:to>
                                    </p:set>
                                    <p:animEffect transition="in" filter="fade">
                                      <p:cBhvr>
                                        <p:cTn id="23" dur="500"/>
                                        <p:tgtEl>
                                          <p:spTgt spid="1996">
                                            <p:txEl>
                                              <p:pRg st="1" end="1"/>
                                            </p:txEl>
                                          </p:spTgt>
                                        </p:tgtEl>
                                      </p:cBhvr>
                                    </p:animEffect>
                                  </p:childTnLst>
                                </p:cTn>
                              </p:par>
                              <p:par>
                                <p:cTn id="24" presetID="42" presetClass="entr" presetSubtype="0" fill="hold" nodeType="withEffect">
                                  <p:stCondLst>
                                    <p:cond delay="0"/>
                                  </p:stCondLst>
                                  <p:childTnLst>
                                    <p:set>
                                      <p:cBhvr>
                                        <p:cTn id="25" dur="1" fill="hold">
                                          <p:stCondLst>
                                            <p:cond delay="0"/>
                                          </p:stCondLst>
                                        </p:cTn>
                                        <p:tgtEl>
                                          <p:spTgt spid="401"/>
                                        </p:tgtEl>
                                        <p:attrNameLst>
                                          <p:attrName>style.visibility</p:attrName>
                                        </p:attrNameLst>
                                      </p:cBhvr>
                                      <p:to>
                                        <p:strVal val="visible"/>
                                      </p:to>
                                    </p:set>
                                    <p:animEffect transition="in" filter="fade">
                                      <p:cBhvr>
                                        <p:cTn id="26" dur="1000"/>
                                        <p:tgtEl>
                                          <p:spTgt spid="401"/>
                                        </p:tgtEl>
                                      </p:cBhvr>
                                    </p:animEffect>
                                    <p:anim calcmode="lin" valueType="num">
                                      <p:cBhvr>
                                        <p:cTn id="27" dur="1000" fill="hold"/>
                                        <p:tgtEl>
                                          <p:spTgt spid="401"/>
                                        </p:tgtEl>
                                        <p:attrNameLst>
                                          <p:attrName>ppt_x</p:attrName>
                                        </p:attrNameLst>
                                      </p:cBhvr>
                                      <p:tavLst>
                                        <p:tav tm="0">
                                          <p:val>
                                            <p:strVal val="#ppt_x"/>
                                          </p:val>
                                        </p:tav>
                                        <p:tav tm="100000">
                                          <p:val>
                                            <p:strVal val="#ppt_x"/>
                                          </p:val>
                                        </p:tav>
                                      </p:tavLst>
                                    </p:anim>
                                    <p:anim calcmode="lin" valueType="num">
                                      <p:cBhvr>
                                        <p:cTn id="28" dur="1000" fill="hold"/>
                                        <p:tgtEl>
                                          <p:spTgt spid="4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 grpId="0" uiExpand="1" build="p"/>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4" name="Snip Single Corner Rectangle 3"/>
          <p:cNvSpPr/>
          <p:nvPr/>
        </p:nvSpPr>
        <p:spPr>
          <a:xfrm>
            <a:off x="443697" y="1569484"/>
            <a:ext cx="3557118" cy="3249954"/>
          </a:xfrm>
          <a:prstGeom prst="snip1Rect">
            <a:avLst/>
          </a:prstGeom>
          <a:solidFill>
            <a:schemeClr val="bg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Hình chữ nhật 9">
            <a:extLst>
              <a:ext uri="{FF2B5EF4-FFF2-40B4-BE49-F238E27FC236}">
                <a16:creationId xmlns="" xmlns:a16="http://schemas.microsoft.com/office/drawing/2014/main" id="{A25840AD-6DE7-40BC-85A9-11821F725CB1}"/>
              </a:ext>
            </a:extLst>
          </p:cNvPr>
          <p:cNvSpPr/>
          <p:nvPr/>
        </p:nvSpPr>
        <p:spPr>
          <a:xfrm>
            <a:off x="6858213" y="4400125"/>
            <a:ext cx="2125014" cy="387798"/>
          </a:xfrm>
          <a:prstGeom prst="rect">
            <a:avLst/>
          </a:prstGeom>
        </p:spPr>
        <p:txBody>
          <a:bodyPr wrap="square">
            <a:spAutoFit/>
          </a:bodyPr>
          <a:lstStyle/>
          <a:p>
            <a:pPr>
              <a:lnSpc>
                <a:spcPct val="120000"/>
              </a:lnSpc>
              <a:spcAft>
                <a:spcPts val="800"/>
              </a:spcAft>
            </a:pPr>
            <a:r>
              <a:rPr lang="en-US" sz="16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Nguồn</a:t>
            </a:r>
            <a:r>
              <a:rPr lang="en-US" sz="16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i="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World Bank</a:t>
            </a:r>
            <a:endParaRPr lang="vi-VN" sz="16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endParaRPr>
          </a:p>
        </p:txBody>
      </p:sp>
      <p:sp>
        <p:nvSpPr>
          <p:cNvPr id="8" name="Hình chữ nhật 4">
            <a:extLst>
              <a:ext uri="{FF2B5EF4-FFF2-40B4-BE49-F238E27FC236}">
                <a16:creationId xmlns="" xmlns:a16="http://schemas.microsoft.com/office/drawing/2014/main" id="{6CC2AE5B-1D57-4AFB-BADD-E892DDCA9446}"/>
              </a:ext>
            </a:extLst>
          </p:cNvPr>
          <p:cNvSpPr/>
          <p:nvPr/>
        </p:nvSpPr>
        <p:spPr>
          <a:xfrm>
            <a:off x="4479348" y="482632"/>
            <a:ext cx="4348237" cy="970522"/>
          </a:xfrm>
          <a:prstGeom prst="rect">
            <a:avLst/>
          </a:prstGeom>
        </p:spPr>
        <p:txBody>
          <a:bodyPr wrap="square">
            <a:spAutoFit/>
          </a:bodyPr>
          <a:lstStyle/>
          <a:p>
            <a:pPr algn="ctr">
              <a:lnSpc>
                <a:spcPct val="120000"/>
              </a:lnSpc>
              <a:spcAft>
                <a:spcPts val="800"/>
              </a:spcAft>
            </a:pPr>
            <a:r>
              <a:rPr lang="en-US" b="1" dirty="0" err="1"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Hình</a:t>
            </a:r>
            <a:r>
              <a:rPr lang="en-US" b="1" dirty="0"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2.1: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Biểu</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đồ</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tổng</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vay</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nợ</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nước</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ngoài</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của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Việt</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Nam </a:t>
            </a:r>
            <a:r>
              <a:rPr lang="en-US" b="1" dirty="0" err="1"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giai</a:t>
            </a:r>
            <a:r>
              <a:rPr lang="en-US" b="1" dirty="0"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b="1"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đoạn</a:t>
            </a:r>
            <a:r>
              <a:rPr lang="en-US" b="1"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2010 – </a:t>
            </a:r>
            <a:r>
              <a:rPr lang="en-US" b="1" dirty="0"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2018 (</a:t>
            </a:r>
            <a:r>
              <a:rPr lang="en-US" dirty="0" err="1" smtClean="0">
                <a:solidFill>
                  <a:srgbClr val="FFFFFF"/>
                </a:solidFill>
                <a:latin typeface="Arima Madurai Black" panose="00000A00000000000000" pitchFamily="2" charset="0"/>
                <a:cs typeface="Arima Madurai Black" panose="00000A00000000000000" pitchFamily="2" charset="0"/>
              </a:rPr>
              <a:t>Đơn</a:t>
            </a:r>
            <a:r>
              <a:rPr lang="en-US" dirty="0" smtClean="0">
                <a:solidFill>
                  <a:srgbClr val="FFFFFF"/>
                </a:solidFill>
                <a:latin typeface="Arima Madurai Black" panose="00000A00000000000000" pitchFamily="2" charset="0"/>
                <a:cs typeface="Arima Madurai Black" panose="00000A00000000000000" pitchFamily="2" charset="0"/>
              </a:rPr>
              <a:t> </a:t>
            </a:r>
            <a:r>
              <a:rPr lang="en-US" dirty="0" err="1">
                <a:solidFill>
                  <a:srgbClr val="FFFFFF"/>
                </a:solidFill>
                <a:latin typeface="Arima Madurai Black" panose="00000A00000000000000" pitchFamily="2" charset="0"/>
                <a:cs typeface="Arima Madurai Black" panose="00000A00000000000000" pitchFamily="2" charset="0"/>
              </a:rPr>
              <a:t>vị</a:t>
            </a:r>
            <a:r>
              <a:rPr lang="en-US" dirty="0">
                <a:solidFill>
                  <a:srgbClr val="FFFFFF"/>
                </a:solidFill>
                <a:latin typeface="Arima Madurai Black" panose="00000A00000000000000" pitchFamily="2" charset="0"/>
                <a:cs typeface="Arima Madurai Black" panose="00000A00000000000000" pitchFamily="2" charset="0"/>
              </a:rPr>
              <a:t>: </a:t>
            </a:r>
            <a:r>
              <a:rPr lang="en-US" dirty="0" err="1">
                <a:solidFill>
                  <a:srgbClr val="FFFFFF"/>
                </a:solidFill>
                <a:latin typeface="Arima Madurai Black" panose="00000A00000000000000" pitchFamily="2" charset="0"/>
                <a:cs typeface="Arima Madurai Black" panose="00000A00000000000000" pitchFamily="2" charset="0"/>
              </a:rPr>
              <a:t>tỷ</a:t>
            </a:r>
            <a:r>
              <a:rPr lang="en-US" dirty="0">
                <a:solidFill>
                  <a:srgbClr val="FFFFFF"/>
                </a:solidFill>
                <a:latin typeface="Arima Madurai Black" panose="00000A00000000000000" pitchFamily="2" charset="0"/>
                <a:cs typeface="Arima Madurai Black" panose="00000A00000000000000" pitchFamily="2" charset="0"/>
              </a:rPr>
              <a:t> </a:t>
            </a:r>
            <a:r>
              <a:rPr lang="en-US" dirty="0" smtClean="0">
                <a:solidFill>
                  <a:srgbClr val="FFFFFF"/>
                </a:solidFill>
                <a:latin typeface="Arima Madurai Black" panose="00000A00000000000000" pitchFamily="2" charset="0"/>
                <a:cs typeface="Arima Madurai Black" panose="00000A00000000000000" pitchFamily="2" charset="0"/>
              </a:rPr>
              <a:t>USD)</a:t>
            </a:r>
            <a:endParaRPr lang="en-US" dirty="0">
              <a:solidFill>
                <a:srgbClr val="FFFFFF"/>
              </a:solidFill>
              <a:latin typeface="Arima Madurai Black" panose="00000A00000000000000" pitchFamily="2" charset="0"/>
              <a:cs typeface="Arima Madurai Black" panose="00000A00000000000000" pitchFamily="2" charset="0"/>
            </a:endParaRPr>
          </a:p>
          <a:p>
            <a:pPr algn="ctr">
              <a:lnSpc>
                <a:spcPct val="120000"/>
              </a:lnSpc>
              <a:spcAft>
                <a:spcPts val="800"/>
              </a:spcAft>
            </a:pPr>
            <a:endParaRPr lang="vi-VN"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endParaRPr>
          </a:p>
        </p:txBody>
      </p:sp>
      <p:sp>
        <p:nvSpPr>
          <p:cNvPr id="9" name="Hình chữ nhật 11">
            <a:extLst>
              <a:ext uri="{FF2B5EF4-FFF2-40B4-BE49-F238E27FC236}">
                <a16:creationId xmlns="" xmlns:a16="http://schemas.microsoft.com/office/drawing/2014/main" id="{DB13B407-79D6-4848-83E1-BDC635C805E7}"/>
              </a:ext>
            </a:extLst>
          </p:cNvPr>
          <p:cNvSpPr/>
          <p:nvPr/>
        </p:nvSpPr>
        <p:spPr>
          <a:xfrm>
            <a:off x="673457" y="2137967"/>
            <a:ext cx="3385588" cy="2456057"/>
          </a:xfrm>
          <a:prstGeom prst="rect">
            <a:avLst/>
          </a:prstGeom>
        </p:spPr>
        <p:txBody>
          <a:bodyPr wrap="square">
            <a:spAutoFit/>
          </a:bodyPr>
          <a:lstStyle/>
          <a:p>
            <a:pPr>
              <a:lnSpc>
                <a:spcPct val="120000"/>
              </a:lnSpc>
              <a:spcAft>
                <a:spcPts val="800"/>
              </a:spcAft>
            </a:pP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Tốc</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độ</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tăng</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dư</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nợ</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nước</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ngoài</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tự</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vay</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tự</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trả</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bình</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quân</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trong</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giai</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đoạn</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2011 – 2018 lên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tới</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24.4%/năm,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gấp</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1,9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lần</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so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với</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tốc</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độ</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tăng</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trưởng</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GDP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danh</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nghĩa</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gấp</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2.6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lần</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tốc</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độ</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tăng</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nợ</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nước</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ngoài</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của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Chính</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phủ</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trong</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cùng</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thời</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600" dirty="0" err="1">
                <a:solidFill>
                  <a:srgbClr val="FFFFFF"/>
                </a:solidFill>
                <a:latin typeface="Roboto" panose="02000000000000000000" pitchFamily="2" charset="0"/>
                <a:ea typeface="Roboto" panose="02000000000000000000" pitchFamily="2" charset="0"/>
                <a:cs typeface="Times New Roman" panose="02020603050405020304" pitchFamily="18" charset="0"/>
              </a:rPr>
              <a:t>kỳ</a:t>
            </a:r>
            <a:r>
              <a:rPr lang="en-US" sz="160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endParaRPr lang="vi-VN" sz="1600" dirty="0">
              <a:solidFill>
                <a:srgbClr val="FFFFFF"/>
              </a:solidFill>
              <a:latin typeface="Roboto" panose="02000000000000000000" pitchFamily="2" charset="0"/>
              <a:ea typeface="Roboto" panose="02000000000000000000" pitchFamily="2" charset="0"/>
              <a:cs typeface="Times New Roman" panose="02020603050405020304" pitchFamily="18" charset="0"/>
            </a:endParaRPr>
          </a:p>
        </p:txBody>
      </p:sp>
      <p:grpSp>
        <p:nvGrpSpPr>
          <p:cNvPr id="12" name="Google Shape;1857;p55"/>
          <p:cNvGrpSpPr/>
          <p:nvPr/>
        </p:nvGrpSpPr>
        <p:grpSpPr>
          <a:xfrm>
            <a:off x="865729" y="512744"/>
            <a:ext cx="2047031" cy="1356250"/>
            <a:chOff x="-2588409" y="1072302"/>
            <a:chExt cx="3302433" cy="2168984"/>
          </a:xfrm>
        </p:grpSpPr>
        <p:sp>
          <p:nvSpPr>
            <p:cNvPr id="13" name="Google Shape;1858;p55"/>
            <p:cNvSpPr/>
            <p:nvPr/>
          </p:nvSpPr>
          <p:spPr>
            <a:xfrm>
              <a:off x="-508600" y="1805969"/>
              <a:ext cx="217298" cy="215462"/>
            </a:xfrm>
            <a:custGeom>
              <a:avLst/>
              <a:gdLst/>
              <a:ahLst/>
              <a:cxnLst/>
              <a:rect l="l" t="t" r="r" b="b"/>
              <a:pathLst>
                <a:path w="2367" h="2347" extrusionOk="0">
                  <a:moveTo>
                    <a:pt x="114" y="0"/>
                  </a:moveTo>
                  <a:cubicBezTo>
                    <a:pt x="88" y="0"/>
                    <a:pt x="60" y="10"/>
                    <a:pt x="39" y="30"/>
                  </a:cubicBezTo>
                  <a:cubicBezTo>
                    <a:pt x="0" y="72"/>
                    <a:pt x="0" y="135"/>
                    <a:pt x="39" y="178"/>
                  </a:cubicBezTo>
                  <a:lnTo>
                    <a:pt x="2179" y="2315"/>
                  </a:lnTo>
                  <a:cubicBezTo>
                    <a:pt x="2201" y="2336"/>
                    <a:pt x="2225" y="2347"/>
                    <a:pt x="2254" y="2347"/>
                  </a:cubicBezTo>
                  <a:cubicBezTo>
                    <a:pt x="2279" y="2347"/>
                    <a:pt x="2306" y="2336"/>
                    <a:pt x="2328" y="2315"/>
                  </a:cubicBezTo>
                  <a:cubicBezTo>
                    <a:pt x="2367" y="2276"/>
                    <a:pt x="2367" y="2209"/>
                    <a:pt x="2328" y="2170"/>
                  </a:cubicBezTo>
                  <a:lnTo>
                    <a:pt x="187" y="30"/>
                  </a:lnTo>
                  <a:cubicBezTo>
                    <a:pt x="168" y="10"/>
                    <a:pt x="141" y="0"/>
                    <a:pt x="11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859;p55"/>
            <p:cNvSpPr/>
            <p:nvPr/>
          </p:nvSpPr>
          <p:spPr>
            <a:xfrm>
              <a:off x="-508600" y="1805969"/>
              <a:ext cx="217298" cy="215462"/>
            </a:xfrm>
            <a:custGeom>
              <a:avLst/>
              <a:gdLst/>
              <a:ahLst/>
              <a:cxnLst/>
              <a:rect l="l" t="t" r="r" b="b"/>
              <a:pathLst>
                <a:path w="2367" h="2347" extrusionOk="0">
                  <a:moveTo>
                    <a:pt x="2252" y="0"/>
                  </a:moveTo>
                  <a:cubicBezTo>
                    <a:pt x="2225" y="0"/>
                    <a:pt x="2199" y="10"/>
                    <a:pt x="2179" y="30"/>
                  </a:cubicBezTo>
                  <a:lnTo>
                    <a:pt x="39" y="2170"/>
                  </a:lnTo>
                  <a:cubicBezTo>
                    <a:pt x="0" y="2209"/>
                    <a:pt x="0" y="2276"/>
                    <a:pt x="39" y="2315"/>
                  </a:cubicBezTo>
                  <a:cubicBezTo>
                    <a:pt x="60" y="2336"/>
                    <a:pt x="88" y="2347"/>
                    <a:pt x="114" y="2347"/>
                  </a:cubicBezTo>
                  <a:cubicBezTo>
                    <a:pt x="142" y="2347"/>
                    <a:pt x="166" y="2336"/>
                    <a:pt x="187" y="2315"/>
                  </a:cubicBezTo>
                  <a:lnTo>
                    <a:pt x="2328" y="178"/>
                  </a:lnTo>
                  <a:cubicBezTo>
                    <a:pt x="2367" y="135"/>
                    <a:pt x="2367" y="72"/>
                    <a:pt x="2328" y="30"/>
                  </a:cubicBezTo>
                  <a:cubicBezTo>
                    <a:pt x="2306" y="10"/>
                    <a:pt x="2279" y="0"/>
                    <a:pt x="22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860;p55"/>
            <p:cNvSpPr/>
            <p:nvPr/>
          </p:nvSpPr>
          <p:spPr>
            <a:xfrm>
              <a:off x="-508600" y="1609492"/>
              <a:ext cx="217298" cy="215370"/>
            </a:xfrm>
            <a:custGeom>
              <a:avLst/>
              <a:gdLst/>
              <a:ahLst/>
              <a:cxnLst/>
              <a:rect l="l" t="t" r="r" b="b"/>
              <a:pathLst>
                <a:path w="2367" h="2346" extrusionOk="0">
                  <a:moveTo>
                    <a:pt x="114" y="1"/>
                  </a:moveTo>
                  <a:cubicBezTo>
                    <a:pt x="88" y="1"/>
                    <a:pt x="60" y="11"/>
                    <a:pt x="39" y="33"/>
                  </a:cubicBezTo>
                  <a:cubicBezTo>
                    <a:pt x="0" y="71"/>
                    <a:pt x="0" y="138"/>
                    <a:pt x="39" y="177"/>
                  </a:cubicBezTo>
                  <a:lnTo>
                    <a:pt x="2179" y="2318"/>
                  </a:lnTo>
                  <a:cubicBezTo>
                    <a:pt x="2201" y="2339"/>
                    <a:pt x="2225" y="2346"/>
                    <a:pt x="2254" y="2346"/>
                  </a:cubicBezTo>
                  <a:cubicBezTo>
                    <a:pt x="2279" y="2346"/>
                    <a:pt x="2306" y="2339"/>
                    <a:pt x="2328" y="2318"/>
                  </a:cubicBezTo>
                  <a:cubicBezTo>
                    <a:pt x="2367" y="2275"/>
                    <a:pt x="2367" y="2212"/>
                    <a:pt x="2328" y="2170"/>
                  </a:cubicBezTo>
                  <a:lnTo>
                    <a:pt x="187" y="33"/>
                  </a:lnTo>
                  <a:cubicBezTo>
                    <a:pt x="168" y="11"/>
                    <a:pt x="141" y="1"/>
                    <a:pt x="1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861;p55"/>
            <p:cNvSpPr/>
            <p:nvPr/>
          </p:nvSpPr>
          <p:spPr>
            <a:xfrm>
              <a:off x="-508600" y="1609492"/>
              <a:ext cx="217298" cy="215370"/>
            </a:xfrm>
            <a:custGeom>
              <a:avLst/>
              <a:gdLst/>
              <a:ahLst/>
              <a:cxnLst/>
              <a:rect l="l" t="t" r="r" b="b"/>
              <a:pathLst>
                <a:path w="2367" h="2346" extrusionOk="0">
                  <a:moveTo>
                    <a:pt x="2252" y="1"/>
                  </a:moveTo>
                  <a:cubicBezTo>
                    <a:pt x="2225" y="1"/>
                    <a:pt x="2199" y="11"/>
                    <a:pt x="2179" y="33"/>
                  </a:cubicBezTo>
                  <a:lnTo>
                    <a:pt x="39" y="2170"/>
                  </a:lnTo>
                  <a:cubicBezTo>
                    <a:pt x="0" y="2212"/>
                    <a:pt x="0" y="2275"/>
                    <a:pt x="39" y="2318"/>
                  </a:cubicBezTo>
                  <a:cubicBezTo>
                    <a:pt x="60" y="2339"/>
                    <a:pt x="88" y="2346"/>
                    <a:pt x="114" y="2346"/>
                  </a:cubicBezTo>
                  <a:cubicBezTo>
                    <a:pt x="142" y="2346"/>
                    <a:pt x="166" y="2339"/>
                    <a:pt x="187" y="2318"/>
                  </a:cubicBezTo>
                  <a:lnTo>
                    <a:pt x="2328" y="177"/>
                  </a:lnTo>
                  <a:cubicBezTo>
                    <a:pt x="2367" y="138"/>
                    <a:pt x="2367" y="71"/>
                    <a:pt x="2328" y="33"/>
                  </a:cubicBezTo>
                  <a:cubicBezTo>
                    <a:pt x="2306" y="11"/>
                    <a:pt x="2279" y="1"/>
                    <a:pt x="2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862;p55"/>
            <p:cNvSpPr/>
            <p:nvPr/>
          </p:nvSpPr>
          <p:spPr>
            <a:xfrm>
              <a:off x="-508600" y="1413290"/>
              <a:ext cx="217298" cy="215370"/>
            </a:xfrm>
            <a:custGeom>
              <a:avLst/>
              <a:gdLst/>
              <a:ahLst/>
              <a:cxnLst/>
              <a:rect l="l" t="t" r="r" b="b"/>
              <a:pathLst>
                <a:path w="2367" h="2346" extrusionOk="0">
                  <a:moveTo>
                    <a:pt x="114" y="0"/>
                  </a:moveTo>
                  <a:cubicBezTo>
                    <a:pt x="88" y="0"/>
                    <a:pt x="60" y="10"/>
                    <a:pt x="39" y="29"/>
                  </a:cubicBezTo>
                  <a:cubicBezTo>
                    <a:pt x="0" y="72"/>
                    <a:pt x="0" y="135"/>
                    <a:pt x="39" y="177"/>
                  </a:cubicBezTo>
                  <a:lnTo>
                    <a:pt x="2179" y="2314"/>
                  </a:lnTo>
                  <a:cubicBezTo>
                    <a:pt x="2201" y="2335"/>
                    <a:pt x="2225" y="2346"/>
                    <a:pt x="2254" y="2346"/>
                  </a:cubicBezTo>
                  <a:cubicBezTo>
                    <a:pt x="2279" y="2346"/>
                    <a:pt x="2306" y="2335"/>
                    <a:pt x="2328" y="2314"/>
                  </a:cubicBezTo>
                  <a:cubicBezTo>
                    <a:pt x="2367" y="2275"/>
                    <a:pt x="2367" y="2208"/>
                    <a:pt x="2328" y="2170"/>
                  </a:cubicBezTo>
                  <a:lnTo>
                    <a:pt x="187" y="29"/>
                  </a:lnTo>
                  <a:cubicBezTo>
                    <a:pt x="168" y="10"/>
                    <a:pt x="141" y="0"/>
                    <a:pt x="11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63;p55"/>
            <p:cNvSpPr/>
            <p:nvPr/>
          </p:nvSpPr>
          <p:spPr>
            <a:xfrm>
              <a:off x="-508600" y="1413290"/>
              <a:ext cx="217298" cy="215370"/>
            </a:xfrm>
            <a:custGeom>
              <a:avLst/>
              <a:gdLst/>
              <a:ahLst/>
              <a:cxnLst/>
              <a:rect l="l" t="t" r="r" b="b"/>
              <a:pathLst>
                <a:path w="2367" h="2346" extrusionOk="0">
                  <a:moveTo>
                    <a:pt x="2252" y="0"/>
                  </a:moveTo>
                  <a:cubicBezTo>
                    <a:pt x="2225" y="0"/>
                    <a:pt x="2199" y="10"/>
                    <a:pt x="2179" y="29"/>
                  </a:cubicBezTo>
                  <a:lnTo>
                    <a:pt x="39" y="2170"/>
                  </a:lnTo>
                  <a:cubicBezTo>
                    <a:pt x="0" y="2208"/>
                    <a:pt x="0" y="2275"/>
                    <a:pt x="39" y="2314"/>
                  </a:cubicBezTo>
                  <a:cubicBezTo>
                    <a:pt x="60" y="2335"/>
                    <a:pt x="88" y="2346"/>
                    <a:pt x="114" y="2346"/>
                  </a:cubicBezTo>
                  <a:cubicBezTo>
                    <a:pt x="142" y="2346"/>
                    <a:pt x="166" y="2335"/>
                    <a:pt x="187" y="2314"/>
                  </a:cubicBezTo>
                  <a:lnTo>
                    <a:pt x="2328" y="177"/>
                  </a:lnTo>
                  <a:cubicBezTo>
                    <a:pt x="2367" y="135"/>
                    <a:pt x="2367" y="72"/>
                    <a:pt x="2328" y="29"/>
                  </a:cubicBezTo>
                  <a:cubicBezTo>
                    <a:pt x="2306" y="10"/>
                    <a:pt x="2279" y="0"/>
                    <a:pt x="22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864;p55"/>
            <p:cNvSpPr/>
            <p:nvPr/>
          </p:nvSpPr>
          <p:spPr>
            <a:xfrm>
              <a:off x="-2292776" y="1351226"/>
              <a:ext cx="722950" cy="651986"/>
            </a:xfrm>
            <a:custGeom>
              <a:avLst/>
              <a:gdLst/>
              <a:ahLst/>
              <a:cxnLst/>
              <a:rect l="l" t="t" r="r" b="b"/>
              <a:pathLst>
                <a:path w="7875" h="7102" extrusionOk="0">
                  <a:moveTo>
                    <a:pt x="243" y="0"/>
                  </a:moveTo>
                  <a:cubicBezTo>
                    <a:pt x="109" y="0"/>
                    <a:pt x="0" y="109"/>
                    <a:pt x="0" y="247"/>
                  </a:cubicBezTo>
                  <a:lnTo>
                    <a:pt x="0" y="5621"/>
                  </a:lnTo>
                  <a:cubicBezTo>
                    <a:pt x="0" y="5759"/>
                    <a:pt x="109" y="5868"/>
                    <a:pt x="243" y="5868"/>
                  </a:cubicBezTo>
                  <a:lnTo>
                    <a:pt x="3008" y="5868"/>
                  </a:lnTo>
                  <a:lnTo>
                    <a:pt x="3008" y="6788"/>
                  </a:lnTo>
                  <a:lnTo>
                    <a:pt x="2966" y="6788"/>
                  </a:lnTo>
                  <a:cubicBezTo>
                    <a:pt x="2790" y="6788"/>
                    <a:pt x="2648" y="6929"/>
                    <a:pt x="2648" y="7102"/>
                  </a:cubicBezTo>
                  <a:lnTo>
                    <a:pt x="5223" y="7102"/>
                  </a:lnTo>
                  <a:cubicBezTo>
                    <a:pt x="5223" y="6929"/>
                    <a:pt x="5081" y="6788"/>
                    <a:pt x="4909" y="6788"/>
                  </a:cubicBezTo>
                  <a:lnTo>
                    <a:pt x="4866" y="6788"/>
                  </a:lnTo>
                  <a:lnTo>
                    <a:pt x="4866" y="5868"/>
                  </a:lnTo>
                  <a:lnTo>
                    <a:pt x="7627" y="5868"/>
                  </a:lnTo>
                  <a:cubicBezTo>
                    <a:pt x="7765" y="5868"/>
                    <a:pt x="7874" y="5759"/>
                    <a:pt x="7874" y="5621"/>
                  </a:cubicBezTo>
                  <a:lnTo>
                    <a:pt x="7874" y="247"/>
                  </a:lnTo>
                  <a:cubicBezTo>
                    <a:pt x="7874" y="109"/>
                    <a:pt x="7765" y="0"/>
                    <a:pt x="76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865;p55"/>
            <p:cNvSpPr/>
            <p:nvPr/>
          </p:nvSpPr>
          <p:spPr>
            <a:xfrm>
              <a:off x="-2267528" y="1351226"/>
              <a:ext cx="723225" cy="538701"/>
            </a:xfrm>
            <a:custGeom>
              <a:avLst/>
              <a:gdLst/>
              <a:ahLst/>
              <a:cxnLst/>
              <a:rect l="l" t="t" r="r" b="b"/>
              <a:pathLst>
                <a:path w="7878" h="5868" extrusionOk="0">
                  <a:moveTo>
                    <a:pt x="28" y="0"/>
                  </a:moveTo>
                  <a:cubicBezTo>
                    <a:pt x="14" y="0"/>
                    <a:pt x="0" y="10"/>
                    <a:pt x="0" y="28"/>
                  </a:cubicBezTo>
                  <a:lnTo>
                    <a:pt x="0" y="5840"/>
                  </a:lnTo>
                  <a:cubicBezTo>
                    <a:pt x="0" y="5853"/>
                    <a:pt x="14" y="5868"/>
                    <a:pt x="28" y="5868"/>
                  </a:cubicBezTo>
                  <a:lnTo>
                    <a:pt x="7850" y="5868"/>
                  </a:lnTo>
                  <a:cubicBezTo>
                    <a:pt x="7863" y="5868"/>
                    <a:pt x="7878" y="5853"/>
                    <a:pt x="7878" y="5840"/>
                  </a:cubicBezTo>
                  <a:lnTo>
                    <a:pt x="7878" y="28"/>
                  </a:lnTo>
                  <a:cubicBezTo>
                    <a:pt x="7878" y="10"/>
                    <a:pt x="7863" y="0"/>
                    <a:pt x="785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866;p55"/>
            <p:cNvSpPr/>
            <p:nvPr/>
          </p:nvSpPr>
          <p:spPr>
            <a:xfrm>
              <a:off x="-2226121" y="1390980"/>
              <a:ext cx="640419" cy="459107"/>
            </a:xfrm>
            <a:custGeom>
              <a:avLst/>
              <a:gdLst/>
              <a:ahLst/>
              <a:cxnLst/>
              <a:rect l="l" t="t" r="r" b="b"/>
              <a:pathLst>
                <a:path w="6976" h="5001" extrusionOk="0">
                  <a:moveTo>
                    <a:pt x="0" y="1"/>
                  </a:moveTo>
                  <a:lnTo>
                    <a:pt x="0" y="5001"/>
                  </a:lnTo>
                  <a:lnTo>
                    <a:pt x="6976" y="5001"/>
                  </a:lnTo>
                  <a:lnTo>
                    <a:pt x="697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867;p55"/>
            <p:cNvSpPr/>
            <p:nvPr/>
          </p:nvSpPr>
          <p:spPr>
            <a:xfrm>
              <a:off x="-2024135" y="1974351"/>
              <a:ext cx="236485" cy="28918"/>
            </a:xfrm>
            <a:custGeom>
              <a:avLst/>
              <a:gdLst/>
              <a:ahLst/>
              <a:cxnLst/>
              <a:rect l="l" t="t" r="r" b="b"/>
              <a:pathLst>
                <a:path w="2576" h="315" extrusionOk="0">
                  <a:moveTo>
                    <a:pt x="318" y="1"/>
                  </a:moveTo>
                  <a:cubicBezTo>
                    <a:pt x="142" y="1"/>
                    <a:pt x="1" y="142"/>
                    <a:pt x="1" y="315"/>
                  </a:cubicBezTo>
                  <a:lnTo>
                    <a:pt x="2575" y="315"/>
                  </a:lnTo>
                  <a:cubicBezTo>
                    <a:pt x="2575" y="142"/>
                    <a:pt x="2434" y="1"/>
                    <a:pt x="225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868;p55"/>
            <p:cNvSpPr/>
            <p:nvPr/>
          </p:nvSpPr>
          <p:spPr>
            <a:xfrm>
              <a:off x="-1991083" y="1889885"/>
              <a:ext cx="170387" cy="84551"/>
            </a:xfrm>
            <a:custGeom>
              <a:avLst/>
              <a:gdLst/>
              <a:ahLst/>
              <a:cxnLst/>
              <a:rect l="l" t="t" r="r" b="b"/>
              <a:pathLst>
                <a:path w="1856" h="921" extrusionOk="0">
                  <a:moveTo>
                    <a:pt x="0" y="1"/>
                  </a:moveTo>
                  <a:lnTo>
                    <a:pt x="0" y="921"/>
                  </a:lnTo>
                  <a:lnTo>
                    <a:pt x="1856" y="921"/>
                  </a:lnTo>
                  <a:lnTo>
                    <a:pt x="185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869;p55"/>
            <p:cNvSpPr/>
            <p:nvPr/>
          </p:nvSpPr>
          <p:spPr>
            <a:xfrm>
              <a:off x="-2226121" y="1390980"/>
              <a:ext cx="640419" cy="17259"/>
            </a:xfrm>
            <a:custGeom>
              <a:avLst/>
              <a:gdLst/>
              <a:ahLst/>
              <a:cxnLst/>
              <a:rect l="l" t="t" r="r" b="b"/>
              <a:pathLst>
                <a:path w="6976" h="188" extrusionOk="0">
                  <a:moveTo>
                    <a:pt x="0" y="1"/>
                  </a:moveTo>
                  <a:lnTo>
                    <a:pt x="0" y="188"/>
                  </a:lnTo>
                  <a:lnTo>
                    <a:pt x="6976" y="188"/>
                  </a:lnTo>
                  <a:lnTo>
                    <a:pt x="697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870;p55"/>
            <p:cNvSpPr/>
            <p:nvPr/>
          </p:nvSpPr>
          <p:spPr>
            <a:xfrm>
              <a:off x="-2226121" y="1403283"/>
              <a:ext cx="640419" cy="17259"/>
            </a:xfrm>
            <a:custGeom>
              <a:avLst/>
              <a:gdLst/>
              <a:ahLst/>
              <a:cxnLst/>
              <a:rect l="l" t="t" r="r" b="b"/>
              <a:pathLst>
                <a:path w="6976" h="188" extrusionOk="0">
                  <a:moveTo>
                    <a:pt x="0" y="0"/>
                  </a:moveTo>
                  <a:lnTo>
                    <a:pt x="0" y="187"/>
                  </a:lnTo>
                  <a:lnTo>
                    <a:pt x="6976" y="187"/>
                  </a:lnTo>
                  <a:lnTo>
                    <a:pt x="697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871;p55"/>
            <p:cNvSpPr/>
            <p:nvPr/>
          </p:nvSpPr>
          <p:spPr>
            <a:xfrm>
              <a:off x="-1607126" y="1393551"/>
              <a:ext cx="16616" cy="2387"/>
            </a:xfrm>
            <a:custGeom>
              <a:avLst/>
              <a:gdLst/>
              <a:ahLst/>
              <a:cxnLst/>
              <a:rect l="l" t="t" r="r" b="b"/>
              <a:pathLst>
                <a:path w="181" h="26" extrusionOk="0">
                  <a:moveTo>
                    <a:pt x="1" y="0"/>
                  </a:moveTo>
                  <a:lnTo>
                    <a:pt x="1" y="26"/>
                  </a:lnTo>
                  <a:lnTo>
                    <a:pt x="180" y="26"/>
                  </a:lnTo>
                  <a:lnTo>
                    <a:pt x="18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872;p55"/>
            <p:cNvSpPr/>
            <p:nvPr/>
          </p:nvSpPr>
          <p:spPr>
            <a:xfrm>
              <a:off x="-1607126" y="1397131"/>
              <a:ext cx="16616" cy="2295"/>
            </a:xfrm>
            <a:custGeom>
              <a:avLst/>
              <a:gdLst/>
              <a:ahLst/>
              <a:cxnLst/>
              <a:rect l="l" t="t" r="r" b="b"/>
              <a:pathLst>
                <a:path w="181" h="25" extrusionOk="0">
                  <a:moveTo>
                    <a:pt x="1" y="0"/>
                  </a:moveTo>
                  <a:lnTo>
                    <a:pt x="1" y="25"/>
                  </a:lnTo>
                  <a:lnTo>
                    <a:pt x="180" y="25"/>
                  </a:lnTo>
                  <a:lnTo>
                    <a:pt x="18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873;p55"/>
            <p:cNvSpPr/>
            <p:nvPr/>
          </p:nvSpPr>
          <p:spPr>
            <a:xfrm>
              <a:off x="-2221897" y="1408149"/>
              <a:ext cx="7161" cy="7252"/>
            </a:xfrm>
            <a:custGeom>
              <a:avLst/>
              <a:gdLst/>
              <a:ahLst/>
              <a:cxnLst/>
              <a:rect l="l" t="t" r="r" b="b"/>
              <a:pathLst>
                <a:path w="78" h="79" extrusionOk="0">
                  <a:moveTo>
                    <a:pt x="39" y="1"/>
                  </a:moveTo>
                  <a:cubicBezTo>
                    <a:pt x="18" y="1"/>
                    <a:pt x="0" y="18"/>
                    <a:pt x="0" y="40"/>
                  </a:cubicBezTo>
                  <a:cubicBezTo>
                    <a:pt x="0" y="61"/>
                    <a:pt x="18" y="78"/>
                    <a:pt x="39" y="78"/>
                  </a:cubicBezTo>
                  <a:cubicBezTo>
                    <a:pt x="60" y="78"/>
                    <a:pt x="78" y="61"/>
                    <a:pt x="78" y="40"/>
                  </a:cubicBezTo>
                  <a:cubicBezTo>
                    <a:pt x="78" y="18"/>
                    <a:pt x="60" y="1"/>
                    <a:pt x="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874;p55"/>
            <p:cNvSpPr/>
            <p:nvPr/>
          </p:nvSpPr>
          <p:spPr>
            <a:xfrm>
              <a:off x="-2209962" y="1408149"/>
              <a:ext cx="7252" cy="7252"/>
            </a:xfrm>
            <a:custGeom>
              <a:avLst/>
              <a:gdLst/>
              <a:ahLst/>
              <a:cxnLst/>
              <a:rect l="l" t="t" r="r" b="b"/>
              <a:pathLst>
                <a:path w="79" h="79" extrusionOk="0">
                  <a:moveTo>
                    <a:pt x="39" y="1"/>
                  </a:moveTo>
                  <a:cubicBezTo>
                    <a:pt x="18" y="1"/>
                    <a:pt x="0" y="18"/>
                    <a:pt x="0" y="40"/>
                  </a:cubicBezTo>
                  <a:cubicBezTo>
                    <a:pt x="0" y="61"/>
                    <a:pt x="18" y="78"/>
                    <a:pt x="39" y="78"/>
                  </a:cubicBezTo>
                  <a:cubicBezTo>
                    <a:pt x="60" y="78"/>
                    <a:pt x="78" y="61"/>
                    <a:pt x="78" y="40"/>
                  </a:cubicBezTo>
                  <a:cubicBezTo>
                    <a:pt x="78" y="18"/>
                    <a:pt x="60" y="1"/>
                    <a:pt x="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1875;p55"/>
            <p:cNvSpPr/>
            <p:nvPr/>
          </p:nvSpPr>
          <p:spPr>
            <a:xfrm>
              <a:off x="-2197934" y="1408149"/>
              <a:ext cx="7161" cy="7252"/>
            </a:xfrm>
            <a:custGeom>
              <a:avLst/>
              <a:gdLst/>
              <a:ahLst/>
              <a:cxnLst/>
              <a:rect l="l" t="t" r="r" b="b"/>
              <a:pathLst>
                <a:path w="78" h="79" extrusionOk="0">
                  <a:moveTo>
                    <a:pt x="39" y="1"/>
                  </a:moveTo>
                  <a:cubicBezTo>
                    <a:pt x="17" y="1"/>
                    <a:pt x="1" y="18"/>
                    <a:pt x="1" y="40"/>
                  </a:cubicBezTo>
                  <a:cubicBezTo>
                    <a:pt x="1" y="61"/>
                    <a:pt x="17" y="78"/>
                    <a:pt x="39" y="78"/>
                  </a:cubicBezTo>
                  <a:cubicBezTo>
                    <a:pt x="60" y="78"/>
                    <a:pt x="78" y="61"/>
                    <a:pt x="78" y="40"/>
                  </a:cubicBezTo>
                  <a:cubicBezTo>
                    <a:pt x="78" y="18"/>
                    <a:pt x="60" y="1"/>
                    <a:pt x="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876;p55"/>
            <p:cNvSpPr/>
            <p:nvPr/>
          </p:nvSpPr>
          <p:spPr>
            <a:xfrm>
              <a:off x="-2197934" y="1459563"/>
              <a:ext cx="590845" cy="26990"/>
            </a:xfrm>
            <a:custGeom>
              <a:avLst/>
              <a:gdLst/>
              <a:ahLst/>
              <a:cxnLst/>
              <a:rect l="l" t="t" r="r" b="b"/>
              <a:pathLst>
                <a:path w="6436" h="294" extrusionOk="0">
                  <a:moveTo>
                    <a:pt x="1" y="1"/>
                  </a:moveTo>
                  <a:lnTo>
                    <a:pt x="1" y="294"/>
                  </a:lnTo>
                  <a:lnTo>
                    <a:pt x="6436" y="294"/>
                  </a:lnTo>
                  <a:lnTo>
                    <a:pt x="643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877;p55"/>
            <p:cNvSpPr/>
            <p:nvPr/>
          </p:nvSpPr>
          <p:spPr>
            <a:xfrm>
              <a:off x="-2197934" y="1525668"/>
              <a:ext cx="590845" cy="26990"/>
            </a:xfrm>
            <a:custGeom>
              <a:avLst/>
              <a:gdLst/>
              <a:ahLst/>
              <a:cxnLst/>
              <a:rect l="l" t="t" r="r" b="b"/>
              <a:pathLst>
                <a:path w="6436" h="294" extrusionOk="0">
                  <a:moveTo>
                    <a:pt x="1" y="0"/>
                  </a:moveTo>
                  <a:lnTo>
                    <a:pt x="1" y="293"/>
                  </a:lnTo>
                  <a:lnTo>
                    <a:pt x="6436" y="293"/>
                  </a:lnTo>
                  <a:lnTo>
                    <a:pt x="643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878;p55"/>
            <p:cNvSpPr/>
            <p:nvPr/>
          </p:nvSpPr>
          <p:spPr>
            <a:xfrm>
              <a:off x="-2197934" y="1705343"/>
              <a:ext cx="590845" cy="26715"/>
            </a:xfrm>
            <a:custGeom>
              <a:avLst/>
              <a:gdLst/>
              <a:ahLst/>
              <a:cxnLst/>
              <a:rect l="l" t="t" r="r" b="b"/>
              <a:pathLst>
                <a:path w="6436" h="291" extrusionOk="0">
                  <a:moveTo>
                    <a:pt x="1" y="1"/>
                  </a:moveTo>
                  <a:lnTo>
                    <a:pt x="1" y="290"/>
                  </a:lnTo>
                  <a:lnTo>
                    <a:pt x="6436" y="290"/>
                  </a:lnTo>
                  <a:lnTo>
                    <a:pt x="643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879;p55"/>
            <p:cNvSpPr/>
            <p:nvPr/>
          </p:nvSpPr>
          <p:spPr>
            <a:xfrm>
              <a:off x="-2197934" y="1771447"/>
              <a:ext cx="590845" cy="26623"/>
            </a:xfrm>
            <a:custGeom>
              <a:avLst/>
              <a:gdLst/>
              <a:ahLst/>
              <a:cxnLst/>
              <a:rect l="l" t="t" r="r" b="b"/>
              <a:pathLst>
                <a:path w="6436" h="290" extrusionOk="0">
                  <a:moveTo>
                    <a:pt x="1" y="0"/>
                  </a:moveTo>
                  <a:lnTo>
                    <a:pt x="1" y="290"/>
                  </a:lnTo>
                  <a:lnTo>
                    <a:pt x="6436" y="290"/>
                  </a:lnTo>
                  <a:lnTo>
                    <a:pt x="643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880;p55"/>
            <p:cNvSpPr/>
            <p:nvPr/>
          </p:nvSpPr>
          <p:spPr>
            <a:xfrm>
              <a:off x="-2197934" y="1596271"/>
              <a:ext cx="377219" cy="26623"/>
            </a:xfrm>
            <a:custGeom>
              <a:avLst/>
              <a:gdLst/>
              <a:ahLst/>
              <a:cxnLst/>
              <a:rect l="l" t="t" r="r" b="b"/>
              <a:pathLst>
                <a:path w="4109" h="290" extrusionOk="0">
                  <a:moveTo>
                    <a:pt x="1" y="1"/>
                  </a:moveTo>
                  <a:lnTo>
                    <a:pt x="1" y="289"/>
                  </a:lnTo>
                  <a:lnTo>
                    <a:pt x="4109" y="289"/>
                  </a:lnTo>
                  <a:lnTo>
                    <a:pt x="410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881;p55"/>
            <p:cNvSpPr/>
            <p:nvPr/>
          </p:nvSpPr>
          <p:spPr>
            <a:xfrm>
              <a:off x="-2197934" y="1662283"/>
              <a:ext cx="377219" cy="26623"/>
            </a:xfrm>
            <a:custGeom>
              <a:avLst/>
              <a:gdLst/>
              <a:ahLst/>
              <a:cxnLst/>
              <a:rect l="l" t="t" r="r" b="b"/>
              <a:pathLst>
                <a:path w="4109" h="290" extrusionOk="0">
                  <a:moveTo>
                    <a:pt x="1" y="1"/>
                  </a:moveTo>
                  <a:lnTo>
                    <a:pt x="1" y="289"/>
                  </a:lnTo>
                  <a:lnTo>
                    <a:pt x="4109" y="289"/>
                  </a:lnTo>
                  <a:lnTo>
                    <a:pt x="410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1882;p55"/>
            <p:cNvSpPr/>
            <p:nvPr/>
          </p:nvSpPr>
          <p:spPr>
            <a:xfrm>
              <a:off x="-1787720" y="1589477"/>
              <a:ext cx="180669" cy="104656"/>
            </a:xfrm>
            <a:custGeom>
              <a:avLst/>
              <a:gdLst/>
              <a:ahLst/>
              <a:cxnLst/>
              <a:rect l="l" t="t" r="r" b="b"/>
              <a:pathLst>
                <a:path w="1968" h="1140" extrusionOk="0">
                  <a:moveTo>
                    <a:pt x="0" y="0"/>
                  </a:moveTo>
                  <a:lnTo>
                    <a:pt x="0" y="1139"/>
                  </a:lnTo>
                  <a:lnTo>
                    <a:pt x="1968" y="1139"/>
                  </a:lnTo>
                  <a:lnTo>
                    <a:pt x="196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883;p55"/>
            <p:cNvSpPr/>
            <p:nvPr/>
          </p:nvSpPr>
          <p:spPr>
            <a:xfrm>
              <a:off x="-749789" y="1351868"/>
              <a:ext cx="722950" cy="652078"/>
            </a:xfrm>
            <a:custGeom>
              <a:avLst/>
              <a:gdLst/>
              <a:ahLst/>
              <a:cxnLst/>
              <a:rect l="l" t="t" r="r" b="b"/>
              <a:pathLst>
                <a:path w="7875" h="7103" extrusionOk="0">
                  <a:moveTo>
                    <a:pt x="247" y="0"/>
                  </a:moveTo>
                  <a:cubicBezTo>
                    <a:pt x="109" y="0"/>
                    <a:pt x="0" y="109"/>
                    <a:pt x="0" y="243"/>
                  </a:cubicBezTo>
                  <a:lnTo>
                    <a:pt x="0" y="5621"/>
                  </a:lnTo>
                  <a:cubicBezTo>
                    <a:pt x="0" y="5755"/>
                    <a:pt x="109" y="5864"/>
                    <a:pt x="247" y="5864"/>
                  </a:cubicBezTo>
                  <a:lnTo>
                    <a:pt x="3008" y="5864"/>
                  </a:lnTo>
                  <a:lnTo>
                    <a:pt x="3008" y="6785"/>
                  </a:lnTo>
                  <a:lnTo>
                    <a:pt x="2966" y="6785"/>
                  </a:lnTo>
                  <a:cubicBezTo>
                    <a:pt x="2793" y="6785"/>
                    <a:pt x="2652" y="6925"/>
                    <a:pt x="2652" y="7102"/>
                  </a:cubicBezTo>
                  <a:lnTo>
                    <a:pt x="5226" y="7102"/>
                  </a:lnTo>
                  <a:cubicBezTo>
                    <a:pt x="5226" y="6925"/>
                    <a:pt x="5085" y="6785"/>
                    <a:pt x="4909" y="6785"/>
                  </a:cubicBezTo>
                  <a:lnTo>
                    <a:pt x="4867" y="6785"/>
                  </a:lnTo>
                  <a:lnTo>
                    <a:pt x="4867" y="5864"/>
                  </a:lnTo>
                  <a:lnTo>
                    <a:pt x="7631" y="5864"/>
                  </a:lnTo>
                  <a:cubicBezTo>
                    <a:pt x="7765" y="5864"/>
                    <a:pt x="7874" y="5755"/>
                    <a:pt x="7874" y="5621"/>
                  </a:cubicBezTo>
                  <a:lnTo>
                    <a:pt x="7874" y="243"/>
                  </a:lnTo>
                  <a:cubicBezTo>
                    <a:pt x="7874" y="109"/>
                    <a:pt x="7765" y="0"/>
                    <a:pt x="763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884;p55"/>
            <p:cNvSpPr/>
            <p:nvPr/>
          </p:nvSpPr>
          <p:spPr>
            <a:xfrm>
              <a:off x="-709300" y="1351868"/>
              <a:ext cx="722950" cy="538425"/>
            </a:xfrm>
            <a:custGeom>
              <a:avLst/>
              <a:gdLst/>
              <a:ahLst/>
              <a:cxnLst/>
              <a:rect l="l" t="t" r="r" b="b"/>
              <a:pathLst>
                <a:path w="7875" h="5865" extrusionOk="0">
                  <a:moveTo>
                    <a:pt x="25" y="0"/>
                  </a:moveTo>
                  <a:cubicBezTo>
                    <a:pt x="10" y="0"/>
                    <a:pt x="0" y="10"/>
                    <a:pt x="0" y="25"/>
                  </a:cubicBezTo>
                  <a:lnTo>
                    <a:pt x="0" y="5840"/>
                  </a:lnTo>
                  <a:cubicBezTo>
                    <a:pt x="0" y="5854"/>
                    <a:pt x="10" y="5864"/>
                    <a:pt x="25" y="5864"/>
                  </a:cubicBezTo>
                  <a:lnTo>
                    <a:pt x="7846" y="5864"/>
                  </a:lnTo>
                  <a:cubicBezTo>
                    <a:pt x="7864" y="5864"/>
                    <a:pt x="7874" y="5854"/>
                    <a:pt x="7874" y="5840"/>
                  </a:cubicBezTo>
                  <a:lnTo>
                    <a:pt x="7874" y="25"/>
                  </a:lnTo>
                  <a:cubicBezTo>
                    <a:pt x="7874" y="10"/>
                    <a:pt x="7864" y="0"/>
                    <a:pt x="784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885;p55"/>
            <p:cNvSpPr/>
            <p:nvPr/>
          </p:nvSpPr>
          <p:spPr>
            <a:xfrm>
              <a:off x="-668260" y="1391255"/>
              <a:ext cx="640786" cy="459566"/>
            </a:xfrm>
            <a:custGeom>
              <a:avLst/>
              <a:gdLst/>
              <a:ahLst/>
              <a:cxnLst/>
              <a:rect l="l" t="t" r="r" b="b"/>
              <a:pathLst>
                <a:path w="6980" h="5006" extrusionOk="0">
                  <a:moveTo>
                    <a:pt x="1" y="1"/>
                  </a:moveTo>
                  <a:lnTo>
                    <a:pt x="1" y="5005"/>
                  </a:lnTo>
                  <a:lnTo>
                    <a:pt x="6980" y="5005"/>
                  </a:lnTo>
                  <a:lnTo>
                    <a:pt x="6980" y="1"/>
                  </a:lnTo>
                  <a:close/>
                </a:path>
              </a:pathLst>
            </a:custGeom>
            <a:solidFill>
              <a:srgbClr val="FFFF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886;p55"/>
            <p:cNvSpPr/>
            <p:nvPr/>
          </p:nvSpPr>
          <p:spPr>
            <a:xfrm>
              <a:off x="-466183" y="1974718"/>
              <a:ext cx="236393" cy="29285"/>
            </a:xfrm>
            <a:custGeom>
              <a:avLst/>
              <a:gdLst/>
              <a:ahLst/>
              <a:cxnLst/>
              <a:rect l="l" t="t" r="r" b="b"/>
              <a:pathLst>
                <a:path w="2575" h="319" extrusionOk="0">
                  <a:moveTo>
                    <a:pt x="318" y="1"/>
                  </a:moveTo>
                  <a:cubicBezTo>
                    <a:pt x="142" y="1"/>
                    <a:pt x="0" y="141"/>
                    <a:pt x="0" y="318"/>
                  </a:cubicBezTo>
                  <a:lnTo>
                    <a:pt x="2575" y="318"/>
                  </a:lnTo>
                  <a:cubicBezTo>
                    <a:pt x="2575" y="141"/>
                    <a:pt x="2433" y="1"/>
                    <a:pt x="226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887;p55"/>
            <p:cNvSpPr/>
            <p:nvPr/>
          </p:nvSpPr>
          <p:spPr>
            <a:xfrm>
              <a:off x="-433223" y="1890252"/>
              <a:ext cx="170754" cy="84551"/>
            </a:xfrm>
            <a:custGeom>
              <a:avLst/>
              <a:gdLst/>
              <a:ahLst/>
              <a:cxnLst/>
              <a:rect l="l" t="t" r="r" b="b"/>
              <a:pathLst>
                <a:path w="1860" h="921" extrusionOk="0">
                  <a:moveTo>
                    <a:pt x="1" y="0"/>
                  </a:moveTo>
                  <a:lnTo>
                    <a:pt x="1" y="921"/>
                  </a:lnTo>
                  <a:lnTo>
                    <a:pt x="1860" y="921"/>
                  </a:lnTo>
                  <a:lnTo>
                    <a:pt x="186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1888;p55"/>
            <p:cNvSpPr/>
            <p:nvPr/>
          </p:nvSpPr>
          <p:spPr>
            <a:xfrm>
              <a:off x="-668260" y="1391255"/>
              <a:ext cx="640786" cy="17626"/>
            </a:xfrm>
            <a:custGeom>
              <a:avLst/>
              <a:gdLst/>
              <a:ahLst/>
              <a:cxnLst/>
              <a:rect l="l" t="t" r="r" b="b"/>
              <a:pathLst>
                <a:path w="6980" h="192" extrusionOk="0">
                  <a:moveTo>
                    <a:pt x="1" y="1"/>
                  </a:moveTo>
                  <a:lnTo>
                    <a:pt x="1" y="191"/>
                  </a:lnTo>
                  <a:lnTo>
                    <a:pt x="6980" y="191"/>
                  </a:lnTo>
                  <a:lnTo>
                    <a:pt x="698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889;p55"/>
            <p:cNvSpPr/>
            <p:nvPr/>
          </p:nvSpPr>
          <p:spPr>
            <a:xfrm>
              <a:off x="-668260" y="1403925"/>
              <a:ext cx="640786" cy="17259"/>
            </a:xfrm>
            <a:custGeom>
              <a:avLst/>
              <a:gdLst/>
              <a:ahLst/>
              <a:cxnLst/>
              <a:rect l="l" t="t" r="r" b="b"/>
              <a:pathLst>
                <a:path w="6980" h="188" extrusionOk="0">
                  <a:moveTo>
                    <a:pt x="1" y="1"/>
                  </a:moveTo>
                  <a:lnTo>
                    <a:pt x="1" y="188"/>
                  </a:lnTo>
                  <a:lnTo>
                    <a:pt x="6980" y="188"/>
                  </a:lnTo>
                  <a:lnTo>
                    <a:pt x="698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890;p55"/>
            <p:cNvSpPr/>
            <p:nvPr/>
          </p:nvSpPr>
          <p:spPr>
            <a:xfrm>
              <a:off x="-49174" y="1393918"/>
              <a:ext cx="16525" cy="2662"/>
            </a:xfrm>
            <a:custGeom>
              <a:avLst/>
              <a:gdLst/>
              <a:ahLst/>
              <a:cxnLst/>
              <a:rect l="l" t="t" r="r" b="b"/>
              <a:pathLst>
                <a:path w="180" h="29" extrusionOk="0">
                  <a:moveTo>
                    <a:pt x="0" y="1"/>
                  </a:moveTo>
                  <a:lnTo>
                    <a:pt x="0" y="29"/>
                  </a:lnTo>
                  <a:lnTo>
                    <a:pt x="180" y="29"/>
                  </a:lnTo>
                  <a:lnTo>
                    <a:pt x="180" y="1"/>
                  </a:lnTo>
                  <a:close/>
                </a:path>
              </a:pathLst>
            </a:custGeom>
            <a:solidFill>
              <a:srgbClr val="4C4C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891;p55"/>
            <p:cNvSpPr/>
            <p:nvPr/>
          </p:nvSpPr>
          <p:spPr>
            <a:xfrm>
              <a:off x="-49174" y="1397407"/>
              <a:ext cx="16525" cy="2754"/>
            </a:xfrm>
            <a:custGeom>
              <a:avLst/>
              <a:gdLst/>
              <a:ahLst/>
              <a:cxnLst/>
              <a:rect l="l" t="t" r="r" b="b"/>
              <a:pathLst>
                <a:path w="180" h="30" extrusionOk="0">
                  <a:moveTo>
                    <a:pt x="0" y="1"/>
                  </a:moveTo>
                  <a:lnTo>
                    <a:pt x="0" y="30"/>
                  </a:lnTo>
                  <a:lnTo>
                    <a:pt x="180" y="30"/>
                  </a:lnTo>
                  <a:lnTo>
                    <a:pt x="180" y="1"/>
                  </a:lnTo>
                  <a:close/>
                </a:path>
              </a:pathLst>
            </a:custGeom>
            <a:solidFill>
              <a:srgbClr val="4C4C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892;p55"/>
            <p:cNvSpPr/>
            <p:nvPr/>
          </p:nvSpPr>
          <p:spPr>
            <a:xfrm>
              <a:off x="-664037" y="1408791"/>
              <a:ext cx="7252" cy="7252"/>
            </a:xfrm>
            <a:custGeom>
              <a:avLst/>
              <a:gdLst/>
              <a:ahLst/>
              <a:cxnLst/>
              <a:rect l="l" t="t" r="r" b="b"/>
              <a:pathLst>
                <a:path w="79" h="79" extrusionOk="0">
                  <a:moveTo>
                    <a:pt x="40" y="0"/>
                  </a:moveTo>
                  <a:cubicBezTo>
                    <a:pt x="18" y="0"/>
                    <a:pt x="1" y="18"/>
                    <a:pt x="1" y="39"/>
                  </a:cubicBezTo>
                  <a:cubicBezTo>
                    <a:pt x="1" y="60"/>
                    <a:pt x="18" y="78"/>
                    <a:pt x="40" y="78"/>
                  </a:cubicBezTo>
                  <a:cubicBezTo>
                    <a:pt x="61" y="78"/>
                    <a:pt x="78" y="60"/>
                    <a:pt x="78" y="39"/>
                  </a:cubicBezTo>
                  <a:cubicBezTo>
                    <a:pt x="78" y="18"/>
                    <a:pt x="61" y="0"/>
                    <a:pt x="4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893;p55"/>
            <p:cNvSpPr/>
            <p:nvPr/>
          </p:nvSpPr>
          <p:spPr>
            <a:xfrm>
              <a:off x="-651643" y="1408791"/>
              <a:ext cx="6793" cy="7252"/>
            </a:xfrm>
            <a:custGeom>
              <a:avLst/>
              <a:gdLst/>
              <a:ahLst/>
              <a:cxnLst/>
              <a:rect l="l" t="t" r="r" b="b"/>
              <a:pathLst>
                <a:path w="74" h="79" extrusionOk="0">
                  <a:moveTo>
                    <a:pt x="35" y="0"/>
                  </a:moveTo>
                  <a:cubicBezTo>
                    <a:pt x="14" y="0"/>
                    <a:pt x="0" y="18"/>
                    <a:pt x="0" y="39"/>
                  </a:cubicBezTo>
                  <a:cubicBezTo>
                    <a:pt x="0" y="60"/>
                    <a:pt x="14" y="78"/>
                    <a:pt x="35" y="78"/>
                  </a:cubicBezTo>
                  <a:cubicBezTo>
                    <a:pt x="59" y="78"/>
                    <a:pt x="74" y="60"/>
                    <a:pt x="74" y="39"/>
                  </a:cubicBezTo>
                  <a:cubicBezTo>
                    <a:pt x="74" y="18"/>
                    <a:pt x="59" y="0"/>
                    <a:pt x="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894;p55"/>
            <p:cNvSpPr/>
            <p:nvPr/>
          </p:nvSpPr>
          <p:spPr>
            <a:xfrm>
              <a:off x="-639982" y="1408791"/>
              <a:ext cx="7161" cy="7252"/>
            </a:xfrm>
            <a:custGeom>
              <a:avLst/>
              <a:gdLst/>
              <a:ahLst/>
              <a:cxnLst/>
              <a:rect l="l" t="t" r="r" b="b"/>
              <a:pathLst>
                <a:path w="78" h="79" extrusionOk="0">
                  <a:moveTo>
                    <a:pt x="38" y="0"/>
                  </a:moveTo>
                  <a:cubicBezTo>
                    <a:pt x="17" y="0"/>
                    <a:pt x="0" y="18"/>
                    <a:pt x="0" y="39"/>
                  </a:cubicBezTo>
                  <a:cubicBezTo>
                    <a:pt x="0" y="60"/>
                    <a:pt x="17" y="78"/>
                    <a:pt x="38" y="78"/>
                  </a:cubicBezTo>
                  <a:cubicBezTo>
                    <a:pt x="59" y="78"/>
                    <a:pt x="77" y="60"/>
                    <a:pt x="77" y="39"/>
                  </a:cubicBezTo>
                  <a:cubicBezTo>
                    <a:pt x="77" y="18"/>
                    <a:pt x="59" y="0"/>
                    <a:pt x="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895;p55"/>
            <p:cNvSpPr/>
            <p:nvPr/>
          </p:nvSpPr>
          <p:spPr>
            <a:xfrm>
              <a:off x="-639982" y="1460298"/>
              <a:ext cx="590845" cy="26623"/>
            </a:xfrm>
            <a:custGeom>
              <a:avLst/>
              <a:gdLst/>
              <a:ahLst/>
              <a:cxnLst/>
              <a:rect l="l" t="t" r="r" b="b"/>
              <a:pathLst>
                <a:path w="6436" h="290" extrusionOk="0">
                  <a:moveTo>
                    <a:pt x="0" y="0"/>
                  </a:moveTo>
                  <a:lnTo>
                    <a:pt x="0" y="289"/>
                  </a:lnTo>
                  <a:lnTo>
                    <a:pt x="6435" y="289"/>
                  </a:lnTo>
                  <a:lnTo>
                    <a:pt x="643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896;p55"/>
            <p:cNvSpPr/>
            <p:nvPr/>
          </p:nvSpPr>
          <p:spPr>
            <a:xfrm>
              <a:off x="-639982" y="1526310"/>
              <a:ext cx="590845" cy="26623"/>
            </a:xfrm>
            <a:custGeom>
              <a:avLst/>
              <a:gdLst/>
              <a:ahLst/>
              <a:cxnLst/>
              <a:rect l="l" t="t" r="r" b="b"/>
              <a:pathLst>
                <a:path w="6436" h="290" extrusionOk="0">
                  <a:moveTo>
                    <a:pt x="0" y="1"/>
                  </a:moveTo>
                  <a:lnTo>
                    <a:pt x="0" y="289"/>
                  </a:lnTo>
                  <a:lnTo>
                    <a:pt x="6435" y="289"/>
                  </a:lnTo>
                  <a:lnTo>
                    <a:pt x="643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897;p55"/>
            <p:cNvSpPr/>
            <p:nvPr/>
          </p:nvSpPr>
          <p:spPr>
            <a:xfrm>
              <a:off x="-639982" y="1705710"/>
              <a:ext cx="590845" cy="26898"/>
            </a:xfrm>
            <a:custGeom>
              <a:avLst/>
              <a:gdLst/>
              <a:ahLst/>
              <a:cxnLst/>
              <a:rect l="l" t="t" r="r" b="b"/>
              <a:pathLst>
                <a:path w="6436" h="293" extrusionOk="0">
                  <a:moveTo>
                    <a:pt x="0" y="0"/>
                  </a:moveTo>
                  <a:lnTo>
                    <a:pt x="0" y="293"/>
                  </a:lnTo>
                  <a:lnTo>
                    <a:pt x="6435" y="293"/>
                  </a:lnTo>
                  <a:lnTo>
                    <a:pt x="643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898;p55"/>
            <p:cNvSpPr/>
            <p:nvPr/>
          </p:nvSpPr>
          <p:spPr>
            <a:xfrm>
              <a:off x="-639982" y="1771723"/>
              <a:ext cx="590845" cy="26990"/>
            </a:xfrm>
            <a:custGeom>
              <a:avLst/>
              <a:gdLst/>
              <a:ahLst/>
              <a:cxnLst/>
              <a:rect l="l" t="t" r="r" b="b"/>
              <a:pathLst>
                <a:path w="6436" h="294" extrusionOk="0">
                  <a:moveTo>
                    <a:pt x="0" y="1"/>
                  </a:moveTo>
                  <a:lnTo>
                    <a:pt x="0" y="293"/>
                  </a:lnTo>
                  <a:lnTo>
                    <a:pt x="6435" y="293"/>
                  </a:lnTo>
                  <a:lnTo>
                    <a:pt x="643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899;p55"/>
            <p:cNvSpPr/>
            <p:nvPr/>
          </p:nvSpPr>
          <p:spPr>
            <a:xfrm>
              <a:off x="-639982" y="1596546"/>
              <a:ext cx="377494" cy="26990"/>
            </a:xfrm>
            <a:custGeom>
              <a:avLst/>
              <a:gdLst/>
              <a:ahLst/>
              <a:cxnLst/>
              <a:rect l="l" t="t" r="r" b="b"/>
              <a:pathLst>
                <a:path w="4112" h="294" extrusionOk="0">
                  <a:moveTo>
                    <a:pt x="0" y="1"/>
                  </a:moveTo>
                  <a:lnTo>
                    <a:pt x="0" y="294"/>
                  </a:lnTo>
                  <a:lnTo>
                    <a:pt x="4112" y="294"/>
                  </a:lnTo>
                  <a:lnTo>
                    <a:pt x="411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900;p55"/>
            <p:cNvSpPr/>
            <p:nvPr/>
          </p:nvSpPr>
          <p:spPr>
            <a:xfrm>
              <a:off x="-639982" y="1662651"/>
              <a:ext cx="377494" cy="26990"/>
            </a:xfrm>
            <a:custGeom>
              <a:avLst/>
              <a:gdLst/>
              <a:ahLst/>
              <a:cxnLst/>
              <a:rect l="l" t="t" r="r" b="b"/>
              <a:pathLst>
                <a:path w="4112" h="294" extrusionOk="0">
                  <a:moveTo>
                    <a:pt x="0" y="0"/>
                  </a:moveTo>
                  <a:lnTo>
                    <a:pt x="0" y="293"/>
                  </a:lnTo>
                  <a:lnTo>
                    <a:pt x="4112" y="293"/>
                  </a:lnTo>
                  <a:lnTo>
                    <a:pt x="411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901;p55"/>
            <p:cNvSpPr/>
            <p:nvPr/>
          </p:nvSpPr>
          <p:spPr>
            <a:xfrm>
              <a:off x="-229860" y="1589752"/>
              <a:ext cx="180760" cy="104656"/>
            </a:xfrm>
            <a:custGeom>
              <a:avLst/>
              <a:gdLst/>
              <a:ahLst/>
              <a:cxnLst/>
              <a:rect l="l" t="t" r="r" b="b"/>
              <a:pathLst>
                <a:path w="1969" h="1140" extrusionOk="0">
                  <a:moveTo>
                    <a:pt x="1" y="0"/>
                  </a:moveTo>
                  <a:lnTo>
                    <a:pt x="1" y="1140"/>
                  </a:lnTo>
                  <a:lnTo>
                    <a:pt x="1968" y="1140"/>
                  </a:lnTo>
                  <a:lnTo>
                    <a:pt x="196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902;p55"/>
            <p:cNvSpPr/>
            <p:nvPr/>
          </p:nvSpPr>
          <p:spPr>
            <a:xfrm>
              <a:off x="-2481265" y="2035865"/>
              <a:ext cx="3088165" cy="1126424"/>
            </a:xfrm>
            <a:custGeom>
              <a:avLst/>
              <a:gdLst/>
              <a:ahLst/>
              <a:cxnLst/>
              <a:rect l="l" t="t" r="r" b="b"/>
              <a:pathLst>
                <a:path w="33639" h="12270" extrusionOk="0">
                  <a:moveTo>
                    <a:pt x="1" y="1"/>
                  </a:moveTo>
                  <a:lnTo>
                    <a:pt x="1" y="71"/>
                  </a:lnTo>
                  <a:cubicBezTo>
                    <a:pt x="1" y="660"/>
                    <a:pt x="476" y="1140"/>
                    <a:pt x="1066" y="1140"/>
                  </a:cubicBezTo>
                  <a:lnTo>
                    <a:pt x="1842" y="1140"/>
                  </a:lnTo>
                  <a:lnTo>
                    <a:pt x="1842" y="12157"/>
                  </a:lnTo>
                  <a:cubicBezTo>
                    <a:pt x="1842" y="12220"/>
                    <a:pt x="1897" y="12269"/>
                    <a:pt x="1961" y="12269"/>
                  </a:cubicBezTo>
                  <a:lnTo>
                    <a:pt x="2843" y="12269"/>
                  </a:lnTo>
                  <a:cubicBezTo>
                    <a:pt x="2910" y="12269"/>
                    <a:pt x="2963" y="12220"/>
                    <a:pt x="2963" y="12157"/>
                  </a:cubicBezTo>
                  <a:lnTo>
                    <a:pt x="2963" y="1140"/>
                  </a:lnTo>
                  <a:lnTo>
                    <a:pt x="16779" y="1140"/>
                  </a:lnTo>
                  <a:lnTo>
                    <a:pt x="16779" y="12149"/>
                  </a:lnTo>
                  <a:cubicBezTo>
                    <a:pt x="16779" y="12216"/>
                    <a:pt x="16835" y="12269"/>
                    <a:pt x="16906" y="12269"/>
                  </a:cubicBezTo>
                  <a:lnTo>
                    <a:pt x="17791" y="12269"/>
                  </a:lnTo>
                  <a:cubicBezTo>
                    <a:pt x="17855" y="12269"/>
                    <a:pt x="17911" y="12220"/>
                    <a:pt x="17911" y="12157"/>
                  </a:cubicBezTo>
                  <a:lnTo>
                    <a:pt x="17911" y="1140"/>
                  </a:lnTo>
                  <a:lnTo>
                    <a:pt x="31727" y="1140"/>
                  </a:lnTo>
                  <a:lnTo>
                    <a:pt x="31727" y="12149"/>
                  </a:lnTo>
                  <a:cubicBezTo>
                    <a:pt x="31727" y="12216"/>
                    <a:pt x="31783" y="12269"/>
                    <a:pt x="31854" y="12269"/>
                  </a:cubicBezTo>
                  <a:lnTo>
                    <a:pt x="32718" y="12269"/>
                  </a:lnTo>
                  <a:cubicBezTo>
                    <a:pt x="32788" y="12269"/>
                    <a:pt x="32845" y="12216"/>
                    <a:pt x="32845" y="12149"/>
                  </a:cubicBezTo>
                  <a:lnTo>
                    <a:pt x="32845" y="1140"/>
                  </a:lnTo>
                  <a:cubicBezTo>
                    <a:pt x="33282" y="1140"/>
                    <a:pt x="33638" y="784"/>
                    <a:pt x="33638" y="346"/>
                  </a:cubicBezTo>
                  <a:lnTo>
                    <a:pt x="33638" y="71"/>
                  </a:lnTo>
                  <a:lnTo>
                    <a:pt x="3363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03;p55"/>
            <p:cNvSpPr/>
            <p:nvPr/>
          </p:nvSpPr>
          <p:spPr>
            <a:xfrm>
              <a:off x="-2588409" y="1989867"/>
              <a:ext cx="3302433" cy="61049"/>
            </a:xfrm>
            <a:custGeom>
              <a:avLst/>
              <a:gdLst/>
              <a:ahLst/>
              <a:cxnLst/>
              <a:rect l="l" t="t" r="r" b="b"/>
              <a:pathLst>
                <a:path w="35973" h="665" extrusionOk="0">
                  <a:moveTo>
                    <a:pt x="356" y="1"/>
                  </a:moveTo>
                  <a:cubicBezTo>
                    <a:pt x="159" y="1"/>
                    <a:pt x="1" y="149"/>
                    <a:pt x="1" y="333"/>
                  </a:cubicBezTo>
                  <a:cubicBezTo>
                    <a:pt x="1" y="513"/>
                    <a:pt x="159" y="664"/>
                    <a:pt x="356" y="664"/>
                  </a:cubicBezTo>
                  <a:lnTo>
                    <a:pt x="1168" y="664"/>
                  </a:lnTo>
                  <a:lnTo>
                    <a:pt x="1168" y="590"/>
                  </a:lnTo>
                  <a:lnTo>
                    <a:pt x="34805" y="590"/>
                  </a:lnTo>
                  <a:lnTo>
                    <a:pt x="34805" y="664"/>
                  </a:lnTo>
                  <a:lnTo>
                    <a:pt x="35613" y="664"/>
                  </a:lnTo>
                  <a:cubicBezTo>
                    <a:pt x="35810" y="664"/>
                    <a:pt x="35973" y="513"/>
                    <a:pt x="35973" y="333"/>
                  </a:cubicBezTo>
                  <a:cubicBezTo>
                    <a:pt x="35973" y="149"/>
                    <a:pt x="35810" y="1"/>
                    <a:pt x="3561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904;p55"/>
            <p:cNvSpPr/>
            <p:nvPr/>
          </p:nvSpPr>
          <p:spPr>
            <a:xfrm>
              <a:off x="18858" y="1384186"/>
              <a:ext cx="133390" cy="268616"/>
            </a:xfrm>
            <a:custGeom>
              <a:avLst/>
              <a:gdLst/>
              <a:ahLst/>
              <a:cxnLst/>
              <a:rect l="l" t="t" r="r" b="b"/>
              <a:pathLst>
                <a:path w="1453" h="2926" extrusionOk="0">
                  <a:moveTo>
                    <a:pt x="1297" y="1"/>
                  </a:moveTo>
                  <a:lnTo>
                    <a:pt x="0" y="755"/>
                  </a:lnTo>
                  <a:cubicBezTo>
                    <a:pt x="267" y="1453"/>
                    <a:pt x="158" y="2293"/>
                    <a:pt x="60" y="2762"/>
                  </a:cubicBezTo>
                  <a:cubicBezTo>
                    <a:pt x="46" y="2832"/>
                    <a:pt x="81" y="2892"/>
                    <a:pt x="134" y="2924"/>
                  </a:cubicBezTo>
                  <a:cubicBezTo>
                    <a:pt x="135" y="2925"/>
                    <a:pt x="138" y="2925"/>
                    <a:pt x="142" y="2925"/>
                  </a:cubicBezTo>
                  <a:cubicBezTo>
                    <a:pt x="259" y="2925"/>
                    <a:pt x="1415" y="2577"/>
                    <a:pt x="1428" y="2130"/>
                  </a:cubicBezTo>
                  <a:cubicBezTo>
                    <a:pt x="1452" y="1154"/>
                    <a:pt x="1297" y="1"/>
                    <a:pt x="1297" y="1"/>
                  </a:cubicBezTo>
                  <a:close/>
                </a:path>
              </a:pathLst>
            </a:custGeom>
            <a:solidFill>
              <a:srgbClr val="FF92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905;p55"/>
            <p:cNvSpPr/>
            <p:nvPr/>
          </p:nvSpPr>
          <p:spPr>
            <a:xfrm>
              <a:off x="-85440" y="1163379"/>
              <a:ext cx="292393" cy="354452"/>
            </a:xfrm>
            <a:custGeom>
              <a:avLst/>
              <a:gdLst/>
              <a:ahLst/>
              <a:cxnLst/>
              <a:rect l="l" t="t" r="r" b="b"/>
              <a:pathLst>
                <a:path w="3185" h="3861" extrusionOk="0">
                  <a:moveTo>
                    <a:pt x="1778" y="1"/>
                  </a:moveTo>
                  <a:cubicBezTo>
                    <a:pt x="1377" y="1"/>
                    <a:pt x="994" y="219"/>
                    <a:pt x="663" y="878"/>
                  </a:cubicBezTo>
                  <a:cubicBezTo>
                    <a:pt x="568" y="1069"/>
                    <a:pt x="477" y="1301"/>
                    <a:pt x="388" y="1573"/>
                  </a:cubicBezTo>
                  <a:cubicBezTo>
                    <a:pt x="353" y="1687"/>
                    <a:pt x="7" y="2219"/>
                    <a:pt x="4" y="2279"/>
                  </a:cubicBezTo>
                  <a:cubicBezTo>
                    <a:pt x="0" y="2342"/>
                    <a:pt x="184" y="2413"/>
                    <a:pt x="251" y="2437"/>
                  </a:cubicBezTo>
                  <a:lnTo>
                    <a:pt x="269" y="2437"/>
                  </a:lnTo>
                  <a:cubicBezTo>
                    <a:pt x="296" y="3026"/>
                    <a:pt x="589" y="3601"/>
                    <a:pt x="1118" y="3809"/>
                  </a:cubicBezTo>
                  <a:cubicBezTo>
                    <a:pt x="1208" y="3844"/>
                    <a:pt x="1305" y="3861"/>
                    <a:pt x="1406" y="3861"/>
                  </a:cubicBezTo>
                  <a:cubicBezTo>
                    <a:pt x="1850" y="3861"/>
                    <a:pt x="2374" y="3544"/>
                    <a:pt x="2702" y="3121"/>
                  </a:cubicBezTo>
                  <a:cubicBezTo>
                    <a:pt x="3185" y="2501"/>
                    <a:pt x="3110" y="1736"/>
                    <a:pt x="3096" y="1623"/>
                  </a:cubicBezTo>
                  <a:cubicBezTo>
                    <a:pt x="2998" y="921"/>
                    <a:pt x="2645" y="201"/>
                    <a:pt x="2180" y="64"/>
                  </a:cubicBezTo>
                  <a:cubicBezTo>
                    <a:pt x="2045" y="25"/>
                    <a:pt x="1910" y="1"/>
                    <a:pt x="1778" y="1"/>
                  </a:cubicBezTo>
                  <a:close/>
                </a:path>
              </a:pathLst>
            </a:custGeom>
            <a:solidFill>
              <a:srgbClr val="FFBD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906;p55"/>
            <p:cNvSpPr/>
            <p:nvPr/>
          </p:nvSpPr>
          <p:spPr>
            <a:xfrm>
              <a:off x="-58264" y="1525576"/>
              <a:ext cx="354176" cy="926202"/>
            </a:xfrm>
            <a:custGeom>
              <a:avLst/>
              <a:gdLst/>
              <a:ahLst/>
              <a:cxnLst/>
              <a:rect l="l" t="t" r="r" b="b"/>
              <a:pathLst>
                <a:path w="3858" h="10089" extrusionOk="0">
                  <a:moveTo>
                    <a:pt x="2000" y="0"/>
                  </a:moveTo>
                  <a:cubicBezTo>
                    <a:pt x="1827" y="0"/>
                    <a:pt x="1641" y="48"/>
                    <a:pt x="1457" y="125"/>
                  </a:cubicBezTo>
                  <a:cubicBezTo>
                    <a:pt x="748" y="418"/>
                    <a:pt x="265" y="1088"/>
                    <a:pt x="160" y="1846"/>
                  </a:cubicBezTo>
                  <a:cubicBezTo>
                    <a:pt x="39" y="2703"/>
                    <a:pt x="121" y="4540"/>
                    <a:pt x="209" y="5940"/>
                  </a:cubicBezTo>
                  <a:cubicBezTo>
                    <a:pt x="276" y="6998"/>
                    <a:pt x="202" y="8052"/>
                    <a:pt x="64" y="9103"/>
                  </a:cubicBezTo>
                  <a:cubicBezTo>
                    <a:pt x="0" y="9582"/>
                    <a:pt x="78" y="9928"/>
                    <a:pt x="586" y="10030"/>
                  </a:cubicBezTo>
                  <a:cubicBezTo>
                    <a:pt x="777" y="10069"/>
                    <a:pt x="959" y="10089"/>
                    <a:pt x="1133" y="10089"/>
                  </a:cubicBezTo>
                  <a:cubicBezTo>
                    <a:pt x="2853" y="10089"/>
                    <a:pt x="3737" y="8172"/>
                    <a:pt x="3827" y="4434"/>
                  </a:cubicBezTo>
                  <a:cubicBezTo>
                    <a:pt x="3858" y="3243"/>
                    <a:pt x="3618" y="1571"/>
                    <a:pt x="2974" y="714"/>
                  </a:cubicBezTo>
                  <a:cubicBezTo>
                    <a:pt x="2818" y="502"/>
                    <a:pt x="2649" y="319"/>
                    <a:pt x="2469" y="164"/>
                  </a:cubicBezTo>
                  <a:cubicBezTo>
                    <a:pt x="2336" y="49"/>
                    <a:pt x="2175" y="0"/>
                    <a:pt x="20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907;p55"/>
            <p:cNvSpPr/>
            <p:nvPr/>
          </p:nvSpPr>
          <p:spPr>
            <a:xfrm>
              <a:off x="-427989" y="2469124"/>
              <a:ext cx="311213" cy="612235"/>
            </a:xfrm>
            <a:custGeom>
              <a:avLst/>
              <a:gdLst/>
              <a:ahLst/>
              <a:cxnLst/>
              <a:rect l="l" t="t" r="r" b="b"/>
              <a:pathLst>
                <a:path w="3390" h="6669" extrusionOk="0">
                  <a:moveTo>
                    <a:pt x="1693" y="0"/>
                  </a:moveTo>
                  <a:lnTo>
                    <a:pt x="1" y="212"/>
                  </a:lnTo>
                  <a:lnTo>
                    <a:pt x="2776" y="6668"/>
                  </a:lnTo>
                  <a:lnTo>
                    <a:pt x="3389" y="6562"/>
                  </a:lnTo>
                  <a:lnTo>
                    <a:pt x="169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908;p55"/>
            <p:cNvSpPr/>
            <p:nvPr/>
          </p:nvSpPr>
          <p:spPr>
            <a:xfrm>
              <a:off x="-297066" y="3071592"/>
              <a:ext cx="207750" cy="99882"/>
            </a:xfrm>
            <a:custGeom>
              <a:avLst/>
              <a:gdLst/>
              <a:ahLst/>
              <a:cxnLst/>
              <a:rect l="l" t="t" r="r" b="b"/>
              <a:pathLst>
                <a:path w="2263" h="1088" extrusionOk="0">
                  <a:moveTo>
                    <a:pt x="1963" y="0"/>
                  </a:moveTo>
                  <a:lnTo>
                    <a:pt x="1350" y="106"/>
                  </a:lnTo>
                  <a:cubicBezTo>
                    <a:pt x="1350" y="106"/>
                    <a:pt x="302" y="339"/>
                    <a:pt x="38" y="907"/>
                  </a:cubicBezTo>
                  <a:cubicBezTo>
                    <a:pt x="0" y="992"/>
                    <a:pt x="65" y="1087"/>
                    <a:pt x="156" y="1087"/>
                  </a:cubicBezTo>
                  <a:cubicBezTo>
                    <a:pt x="159" y="1087"/>
                    <a:pt x="162" y="1087"/>
                    <a:pt x="165" y="1087"/>
                  </a:cubicBezTo>
                  <a:lnTo>
                    <a:pt x="2009" y="935"/>
                  </a:lnTo>
                  <a:cubicBezTo>
                    <a:pt x="2178" y="882"/>
                    <a:pt x="2263" y="699"/>
                    <a:pt x="2193" y="537"/>
                  </a:cubicBezTo>
                  <a:lnTo>
                    <a:pt x="1963" y="0"/>
                  </a:ln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909;p55"/>
            <p:cNvSpPr/>
            <p:nvPr/>
          </p:nvSpPr>
          <p:spPr>
            <a:xfrm>
              <a:off x="-662752" y="2288806"/>
              <a:ext cx="847343" cy="830910"/>
            </a:xfrm>
            <a:custGeom>
              <a:avLst/>
              <a:gdLst/>
              <a:ahLst/>
              <a:cxnLst/>
              <a:rect l="l" t="t" r="r" b="b"/>
              <a:pathLst>
                <a:path w="9230" h="9051" extrusionOk="0">
                  <a:moveTo>
                    <a:pt x="7744" y="1"/>
                  </a:moveTo>
                  <a:cubicBezTo>
                    <a:pt x="7699" y="1"/>
                    <a:pt x="7653" y="3"/>
                    <a:pt x="7607" y="7"/>
                  </a:cubicBezTo>
                  <a:lnTo>
                    <a:pt x="2237" y="536"/>
                  </a:lnTo>
                  <a:cubicBezTo>
                    <a:pt x="918" y="667"/>
                    <a:pt x="1" y="1912"/>
                    <a:pt x="269" y="3212"/>
                  </a:cubicBezTo>
                  <a:cubicBezTo>
                    <a:pt x="769" y="5621"/>
                    <a:pt x="1457" y="8961"/>
                    <a:pt x="1457" y="9013"/>
                  </a:cubicBezTo>
                  <a:cubicBezTo>
                    <a:pt x="1457" y="9041"/>
                    <a:pt x="1524" y="9051"/>
                    <a:pt x="1613" y="9051"/>
                  </a:cubicBezTo>
                  <a:cubicBezTo>
                    <a:pt x="1790" y="9051"/>
                    <a:pt x="2057" y="9013"/>
                    <a:pt x="2057" y="9013"/>
                  </a:cubicBezTo>
                  <a:lnTo>
                    <a:pt x="2198" y="2631"/>
                  </a:lnTo>
                  <a:lnTo>
                    <a:pt x="7960" y="2521"/>
                  </a:lnTo>
                  <a:cubicBezTo>
                    <a:pt x="8690" y="2508"/>
                    <a:pt x="9229" y="1841"/>
                    <a:pt x="9095" y="1125"/>
                  </a:cubicBezTo>
                  <a:cubicBezTo>
                    <a:pt x="8974" y="469"/>
                    <a:pt x="8398" y="1"/>
                    <a:pt x="774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910;p55"/>
            <p:cNvSpPr/>
            <p:nvPr/>
          </p:nvSpPr>
          <p:spPr>
            <a:xfrm>
              <a:off x="-654948" y="3108501"/>
              <a:ext cx="181036" cy="79685"/>
            </a:xfrm>
            <a:custGeom>
              <a:avLst/>
              <a:gdLst/>
              <a:ahLst/>
              <a:cxnLst/>
              <a:rect l="l" t="t" r="r" b="b"/>
              <a:pathLst>
                <a:path w="1972" h="868" extrusionOk="0">
                  <a:moveTo>
                    <a:pt x="1372" y="0"/>
                  </a:moveTo>
                  <a:cubicBezTo>
                    <a:pt x="1372" y="0"/>
                    <a:pt x="22" y="194"/>
                    <a:pt x="1" y="829"/>
                  </a:cubicBezTo>
                  <a:lnTo>
                    <a:pt x="1771" y="868"/>
                  </a:lnTo>
                  <a:cubicBezTo>
                    <a:pt x="1884" y="868"/>
                    <a:pt x="1972" y="780"/>
                    <a:pt x="1972" y="667"/>
                  </a:cubicBezTo>
                  <a:lnTo>
                    <a:pt x="1972" y="0"/>
                  </a:ln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911;p55"/>
            <p:cNvSpPr/>
            <p:nvPr/>
          </p:nvSpPr>
          <p:spPr>
            <a:xfrm>
              <a:off x="-497307" y="1798256"/>
              <a:ext cx="583868" cy="373363"/>
            </a:xfrm>
            <a:custGeom>
              <a:avLst/>
              <a:gdLst/>
              <a:ahLst/>
              <a:cxnLst/>
              <a:rect l="l" t="t" r="r" b="b"/>
              <a:pathLst>
                <a:path w="6360" h="4067" extrusionOk="0">
                  <a:moveTo>
                    <a:pt x="4909" y="1"/>
                  </a:moveTo>
                  <a:cubicBezTo>
                    <a:pt x="4501" y="1136"/>
                    <a:pt x="4074" y="2321"/>
                    <a:pt x="4074" y="2321"/>
                  </a:cubicBezTo>
                  <a:lnTo>
                    <a:pt x="4056" y="2360"/>
                  </a:lnTo>
                  <a:lnTo>
                    <a:pt x="1616" y="929"/>
                  </a:lnTo>
                  <a:cubicBezTo>
                    <a:pt x="1499" y="841"/>
                    <a:pt x="1359" y="796"/>
                    <a:pt x="1219" y="796"/>
                  </a:cubicBezTo>
                  <a:cubicBezTo>
                    <a:pt x="1100" y="796"/>
                    <a:pt x="980" y="828"/>
                    <a:pt x="875" y="893"/>
                  </a:cubicBezTo>
                  <a:lnTo>
                    <a:pt x="427" y="1165"/>
                  </a:lnTo>
                  <a:cubicBezTo>
                    <a:pt x="227" y="1284"/>
                    <a:pt x="82" y="1482"/>
                    <a:pt x="19" y="1711"/>
                  </a:cubicBezTo>
                  <a:cubicBezTo>
                    <a:pt x="1" y="1775"/>
                    <a:pt x="52" y="1835"/>
                    <a:pt x="114" y="1835"/>
                  </a:cubicBezTo>
                  <a:cubicBezTo>
                    <a:pt x="126" y="1835"/>
                    <a:pt x="139" y="1833"/>
                    <a:pt x="152" y="1827"/>
                  </a:cubicBezTo>
                  <a:lnTo>
                    <a:pt x="459" y="1707"/>
                  </a:lnTo>
                  <a:cubicBezTo>
                    <a:pt x="548" y="1676"/>
                    <a:pt x="636" y="1651"/>
                    <a:pt x="731" y="1640"/>
                  </a:cubicBezTo>
                  <a:cubicBezTo>
                    <a:pt x="883" y="1627"/>
                    <a:pt x="1031" y="1598"/>
                    <a:pt x="1168" y="1538"/>
                  </a:cubicBezTo>
                  <a:lnTo>
                    <a:pt x="1306" y="1479"/>
                  </a:lnTo>
                  <a:lnTo>
                    <a:pt x="3852" y="3855"/>
                  </a:lnTo>
                  <a:cubicBezTo>
                    <a:pt x="3975" y="3964"/>
                    <a:pt x="4112" y="4024"/>
                    <a:pt x="4257" y="4049"/>
                  </a:cubicBezTo>
                  <a:cubicBezTo>
                    <a:pt x="4265" y="4007"/>
                    <a:pt x="4271" y="3964"/>
                    <a:pt x="4278" y="3922"/>
                  </a:cubicBezTo>
                  <a:lnTo>
                    <a:pt x="4278" y="3922"/>
                  </a:lnTo>
                  <a:cubicBezTo>
                    <a:pt x="4271" y="3968"/>
                    <a:pt x="4268" y="4007"/>
                    <a:pt x="4257" y="4052"/>
                  </a:cubicBezTo>
                  <a:cubicBezTo>
                    <a:pt x="4309" y="4062"/>
                    <a:pt x="4361" y="4066"/>
                    <a:pt x="4413" y="4066"/>
                  </a:cubicBezTo>
                  <a:cubicBezTo>
                    <a:pt x="4756" y="4066"/>
                    <a:pt x="5084" y="3865"/>
                    <a:pt x="5212" y="3513"/>
                  </a:cubicBezTo>
                  <a:cubicBezTo>
                    <a:pt x="5212" y="3513"/>
                    <a:pt x="5823" y="2092"/>
                    <a:pt x="6359" y="769"/>
                  </a:cubicBezTo>
                  <a:lnTo>
                    <a:pt x="4909" y="1"/>
                  </a:lnTo>
                  <a:close/>
                </a:path>
              </a:pathLst>
            </a:custGeom>
            <a:solidFill>
              <a:srgbClr val="FFBD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912;p55"/>
            <p:cNvSpPr/>
            <p:nvPr/>
          </p:nvSpPr>
          <p:spPr>
            <a:xfrm>
              <a:off x="-73780" y="1158237"/>
              <a:ext cx="355186" cy="349403"/>
            </a:xfrm>
            <a:custGeom>
              <a:avLst/>
              <a:gdLst/>
              <a:ahLst/>
              <a:cxnLst/>
              <a:rect l="l" t="t" r="r" b="b"/>
              <a:pathLst>
                <a:path w="3869" h="3806" extrusionOk="0">
                  <a:moveTo>
                    <a:pt x="2536" y="0"/>
                  </a:moveTo>
                  <a:cubicBezTo>
                    <a:pt x="2317" y="3"/>
                    <a:pt x="2098" y="18"/>
                    <a:pt x="1880" y="29"/>
                  </a:cubicBezTo>
                  <a:cubicBezTo>
                    <a:pt x="1408" y="57"/>
                    <a:pt x="924" y="14"/>
                    <a:pt x="477" y="194"/>
                  </a:cubicBezTo>
                  <a:cubicBezTo>
                    <a:pt x="460" y="201"/>
                    <a:pt x="444" y="203"/>
                    <a:pt x="430" y="203"/>
                  </a:cubicBezTo>
                  <a:cubicBezTo>
                    <a:pt x="413" y="203"/>
                    <a:pt x="399" y="200"/>
                    <a:pt x="388" y="194"/>
                  </a:cubicBezTo>
                  <a:cubicBezTo>
                    <a:pt x="353" y="233"/>
                    <a:pt x="318" y="278"/>
                    <a:pt x="282" y="328"/>
                  </a:cubicBezTo>
                  <a:cubicBezTo>
                    <a:pt x="184" y="465"/>
                    <a:pt x="0" y="727"/>
                    <a:pt x="85" y="903"/>
                  </a:cubicBezTo>
                  <a:lnTo>
                    <a:pt x="290" y="596"/>
                  </a:lnTo>
                  <a:lnTo>
                    <a:pt x="290" y="596"/>
                  </a:lnTo>
                  <a:cubicBezTo>
                    <a:pt x="197" y="744"/>
                    <a:pt x="173" y="1002"/>
                    <a:pt x="272" y="1154"/>
                  </a:cubicBezTo>
                  <a:cubicBezTo>
                    <a:pt x="356" y="1030"/>
                    <a:pt x="472" y="931"/>
                    <a:pt x="596" y="846"/>
                  </a:cubicBezTo>
                  <a:lnTo>
                    <a:pt x="596" y="846"/>
                  </a:lnTo>
                  <a:cubicBezTo>
                    <a:pt x="568" y="1069"/>
                    <a:pt x="769" y="1245"/>
                    <a:pt x="938" y="1344"/>
                  </a:cubicBezTo>
                  <a:cubicBezTo>
                    <a:pt x="1016" y="1242"/>
                    <a:pt x="1051" y="1115"/>
                    <a:pt x="1206" y="1115"/>
                  </a:cubicBezTo>
                  <a:cubicBezTo>
                    <a:pt x="1238" y="1545"/>
                    <a:pt x="1333" y="1925"/>
                    <a:pt x="1587" y="2272"/>
                  </a:cubicBezTo>
                  <a:cubicBezTo>
                    <a:pt x="1619" y="2229"/>
                    <a:pt x="1657" y="2183"/>
                    <a:pt x="1700" y="2145"/>
                  </a:cubicBezTo>
                  <a:cubicBezTo>
                    <a:pt x="1783" y="2062"/>
                    <a:pt x="1893" y="2021"/>
                    <a:pt x="1999" y="2021"/>
                  </a:cubicBezTo>
                  <a:cubicBezTo>
                    <a:pt x="2129" y="2021"/>
                    <a:pt x="2254" y="2083"/>
                    <a:pt x="2321" y="2208"/>
                  </a:cubicBezTo>
                  <a:cubicBezTo>
                    <a:pt x="2355" y="2278"/>
                    <a:pt x="2373" y="2356"/>
                    <a:pt x="2352" y="2441"/>
                  </a:cubicBezTo>
                  <a:cubicBezTo>
                    <a:pt x="2293" y="2726"/>
                    <a:pt x="2023" y="2801"/>
                    <a:pt x="1776" y="2801"/>
                  </a:cubicBezTo>
                  <a:cubicBezTo>
                    <a:pt x="1771" y="2801"/>
                    <a:pt x="1765" y="2801"/>
                    <a:pt x="1760" y="2800"/>
                  </a:cubicBezTo>
                  <a:lnTo>
                    <a:pt x="1760" y="2800"/>
                  </a:lnTo>
                  <a:cubicBezTo>
                    <a:pt x="1859" y="3037"/>
                    <a:pt x="1890" y="3583"/>
                    <a:pt x="1774" y="3805"/>
                  </a:cubicBezTo>
                  <a:cubicBezTo>
                    <a:pt x="1848" y="3805"/>
                    <a:pt x="2850" y="3802"/>
                    <a:pt x="3509" y="2800"/>
                  </a:cubicBezTo>
                  <a:cubicBezTo>
                    <a:pt x="3721" y="2483"/>
                    <a:pt x="3869" y="1759"/>
                    <a:pt x="3830" y="1432"/>
                  </a:cubicBezTo>
                  <a:cubicBezTo>
                    <a:pt x="3742" y="723"/>
                    <a:pt x="3223" y="156"/>
                    <a:pt x="25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913;p55"/>
            <p:cNvSpPr/>
            <p:nvPr/>
          </p:nvSpPr>
          <p:spPr>
            <a:xfrm>
              <a:off x="-35862" y="1072302"/>
              <a:ext cx="340865" cy="263016"/>
            </a:xfrm>
            <a:custGeom>
              <a:avLst/>
              <a:gdLst/>
              <a:ahLst/>
              <a:cxnLst/>
              <a:rect l="l" t="t" r="r" b="b"/>
              <a:pathLst>
                <a:path w="3713" h="2865" extrusionOk="0">
                  <a:moveTo>
                    <a:pt x="1716" y="0"/>
                  </a:moveTo>
                  <a:cubicBezTo>
                    <a:pt x="1670" y="0"/>
                    <a:pt x="1624" y="2"/>
                    <a:pt x="1579" y="5"/>
                  </a:cubicBezTo>
                  <a:cubicBezTo>
                    <a:pt x="1513" y="8"/>
                    <a:pt x="1446" y="16"/>
                    <a:pt x="1382" y="26"/>
                  </a:cubicBezTo>
                  <a:cubicBezTo>
                    <a:pt x="1068" y="76"/>
                    <a:pt x="814" y="206"/>
                    <a:pt x="567" y="410"/>
                  </a:cubicBezTo>
                  <a:cubicBezTo>
                    <a:pt x="554" y="421"/>
                    <a:pt x="543" y="432"/>
                    <a:pt x="533" y="443"/>
                  </a:cubicBezTo>
                  <a:cubicBezTo>
                    <a:pt x="313" y="630"/>
                    <a:pt x="165" y="823"/>
                    <a:pt x="56" y="1113"/>
                  </a:cubicBezTo>
                  <a:cubicBezTo>
                    <a:pt x="0" y="1261"/>
                    <a:pt x="1294" y="2319"/>
                    <a:pt x="3360" y="2865"/>
                  </a:cubicBezTo>
                  <a:cubicBezTo>
                    <a:pt x="3360" y="2865"/>
                    <a:pt x="3498" y="2459"/>
                    <a:pt x="3558" y="2277"/>
                  </a:cubicBezTo>
                  <a:cubicBezTo>
                    <a:pt x="3572" y="2227"/>
                    <a:pt x="3586" y="2195"/>
                    <a:pt x="3586" y="2188"/>
                  </a:cubicBezTo>
                  <a:cubicBezTo>
                    <a:pt x="3713" y="1857"/>
                    <a:pt x="3695" y="1698"/>
                    <a:pt x="3618" y="1384"/>
                  </a:cubicBezTo>
                  <a:lnTo>
                    <a:pt x="3618" y="1380"/>
                  </a:lnTo>
                  <a:cubicBezTo>
                    <a:pt x="3597" y="1299"/>
                    <a:pt x="3568" y="1219"/>
                    <a:pt x="3537" y="1141"/>
                  </a:cubicBezTo>
                  <a:cubicBezTo>
                    <a:pt x="3431" y="887"/>
                    <a:pt x="3262" y="661"/>
                    <a:pt x="3036" y="474"/>
                  </a:cubicBezTo>
                  <a:cubicBezTo>
                    <a:pt x="2852" y="322"/>
                    <a:pt x="2634" y="199"/>
                    <a:pt x="2380" y="111"/>
                  </a:cubicBezTo>
                  <a:cubicBezTo>
                    <a:pt x="2156" y="35"/>
                    <a:pt x="1932" y="0"/>
                    <a:pt x="17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914;p55"/>
            <p:cNvSpPr/>
            <p:nvPr/>
          </p:nvSpPr>
          <p:spPr>
            <a:xfrm>
              <a:off x="-65701" y="1166592"/>
              <a:ext cx="312498" cy="162308"/>
            </a:xfrm>
            <a:custGeom>
              <a:avLst/>
              <a:gdLst/>
              <a:ahLst/>
              <a:cxnLst/>
              <a:rect l="l" t="t" r="r" b="b"/>
              <a:pathLst>
                <a:path w="3404" h="1768" extrusionOk="0">
                  <a:moveTo>
                    <a:pt x="374" y="0"/>
                  </a:moveTo>
                  <a:cubicBezTo>
                    <a:pt x="277" y="0"/>
                    <a:pt x="49" y="11"/>
                    <a:pt x="32" y="114"/>
                  </a:cubicBezTo>
                  <a:cubicBezTo>
                    <a:pt x="0" y="311"/>
                    <a:pt x="410" y="643"/>
                    <a:pt x="410" y="643"/>
                  </a:cubicBezTo>
                  <a:cubicBezTo>
                    <a:pt x="1312" y="1327"/>
                    <a:pt x="3403" y="1768"/>
                    <a:pt x="3403" y="1768"/>
                  </a:cubicBezTo>
                  <a:cubicBezTo>
                    <a:pt x="1971" y="1126"/>
                    <a:pt x="748" y="509"/>
                    <a:pt x="417" y="1"/>
                  </a:cubicBezTo>
                  <a:cubicBezTo>
                    <a:pt x="417" y="1"/>
                    <a:pt x="400" y="0"/>
                    <a:pt x="374" y="0"/>
                  </a:cubicBezTo>
                  <a:close/>
                </a:path>
              </a:pathLst>
            </a:custGeom>
            <a:solidFill>
              <a:srgbClr val="FFE9B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915;p55"/>
            <p:cNvSpPr/>
            <p:nvPr/>
          </p:nvSpPr>
          <p:spPr>
            <a:xfrm>
              <a:off x="-131805" y="2523201"/>
              <a:ext cx="454609" cy="718084"/>
            </a:xfrm>
            <a:custGeom>
              <a:avLst/>
              <a:gdLst/>
              <a:ahLst/>
              <a:cxnLst/>
              <a:rect l="l" t="t" r="r" b="b"/>
              <a:pathLst>
                <a:path w="4952" h="7822" extrusionOk="0">
                  <a:moveTo>
                    <a:pt x="1908" y="0"/>
                  </a:moveTo>
                  <a:lnTo>
                    <a:pt x="1908" y="6873"/>
                  </a:lnTo>
                  <a:lnTo>
                    <a:pt x="950" y="6873"/>
                  </a:lnTo>
                  <a:cubicBezTo>
                    <a:pt x="424" y="6873"/>
                    <a:pt x="1" y="7300"/>
                    <a:pt x="1" y="7822"/>
                  </a:cubicBezTo>
                  <a:lnTo>
                    <a:pt x="4952" y="7822"/>
                  </a:lnTo>
                  <a:cubicBezTo>
                    <a:pt x="4952" y="7300"/>
                    <a:pt x="4525" y="6873"/>
                    <a:pt x="4000" y="6873"/>
                  </a:cubicBezTo>
                  <a:lnTo>
                    <a:pt x="3041" y="6873"/>
                  </a:lnTo>
                  <a:lnTo>
                    <a:pt x="304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916;p55"/>
            <p:cNvSpPr/>
            <p:nvPr/>
          </p:nvSpPr>
          <p:spPr>
            <a:xfrm>
              <a:off x="-257312" y="1739313"/>
              <a:ext cx="889297" cy="836602"/>
            </a:xfrm>
            <a:custGeom>
              <a:avLst/>
              <a:gdLst/>
              <a:ahLst/>
              <a:cxnLst/>
              <a:rect l="l" t="t" r="r" b="b"/>
              <a:pathLst>
                <a:path w="9687" h="9113" extrusionOk="0">
                  <a:moveTo>
                    <a:pt x="4235" y="5125"/>
                  </a:moveTo>
                  <a:lnTo>
                    <a:pt x="4249" y="5294"/>
                  </a:lnTo>
                  <a:cubicBezTo>
                    <a:pt x="4200" y="5869"/>
                    <a:pt x="3720" y="6310"/>
                    <a:pt x="3145" y="6310"/>
                  </a:cubicBezTo>
                  <a:lnTo>
                    <a:pt x="2366" y="6310"/>
                  </a:lnTo>
                  <a:lnTo>
                    <a:pt x="2366" y="5125"/>
                  </a:lnTo>
                  <a:close/>
                  <a:moveTo>
                    <a:pt x="6724" y="1"/>
                  </a:moveTo>
                  <a:cubicBezTo>
                    <a:pt x="5169" y="1"/>
                    <a:pt x="3939" y="1327"/>
                    <a:pt x="4063" y="2878"/>
                  </a:cubicBezTo>
                  <a:lnTo>
                    <a:pt x="4175" y="4377"/>
                  </a:lnTo>
                  <a:lnTo>
                    <a:pt x="1375" y="4377"/>
                  </a:lnTo>
                  <a:cubicBezTo>
                    <a:pt x="1171" y="4377"/>
                    <a:pt x="1001" y="4543"/>
                    <a:pt x="1001" y="4751"/>
                  </a:cubicBezTo>
                  <a:cubicBezTo>
                    <a:pt x="1001" y="4956"/>
                    <a:pt x="1171" y="5125"/>
                    <a:pt x="1375" y="5125"/>
                  </a:cubicBezTo>
                  <a:lnTo>
                    <a:pt x="1883" y="5125"/>
                  </a:lnTo>
                  <a:lnTo>
                    <a:pt x="1883" y="6359"/>
                  </a:lnTo>
                  <a:cubicBezTo>
                    <a:pt x="808" y="6585"/>
                    <a:pt x="0" y="7537"/>
                    <a:pt x="0" y="8680"/>
                  </a:cubicBezTo>
                  <a:cubicBezTo>
                    <a:pt x="0" y="8919"/>
                    <a:pt x="194" y="9113"/>
                    <a:pt x="434" y="9113"/>
                  </a:cubicBezTo>
                  <a:lnTo>
                    <a:pt x="6062" y="9113"/>
                  </a:lnTo>
                  <a:cubicBezTo>
                    <a:pt x="6513" y="9113"/>
                    <a:pt x="6947" y="9021"/>
                    <a:pt x="7338" y="8856"/>
                  </a:cubicBezTo>
                  <a:cubicBezTo>
                    <a:pt x="8104" y="8531"/>
                    <a:pt x="8851" y="5612"/>
                    <a:pt x="9344" y="3210"/>
                  </a:cubicBezTo>
                  <a:cubicBezTo>
                    <a:pt x="9686" y="1553"/>
                    <a:pt x="8417" y="1"/>
                    <a:pt x="67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917;p55"/>
            <p:cNvSpPr/>
            <p:nvPr/>
          </p:nvSpPr>
          <p:spPr>
            <a:xfrm>
              <a:off x="-46604" y="1564045"/>
              <a:ext cx="215829" cy="304878"/>
            </a:xfrm>
            <a:custGeom>
              <a:avLst/>
              <a:gdLst/>
              <a:ahLst/>
              <a:cxnLst/>
              <a:rect l="l" t="t" r="r" b="b"/>
              <a:pathLst>
                <a:path w="2351" h="3321" extrusionOk="0">
                  <a:moveTo>
                    <a:pt x="1444" y="0"/>
                  </a:moveTo>
                  <a:cubicBezTo>
                    <a:pt x="1146" y="0"/>
                    <a:pt x="858" y="154"/>
                    <a:pt x="765" y="415"/>
                  </a:cubicBezTo>
                  <a:cubicBezTo>
                    <a:pt x="765" y="422"/>
                    <a:pt x="762" y="429"/>
                    <a:pt x="762" y="433"/>
                  </a:cubicBezTo>
                  <a:cubicBezTo>
                    <a:pt x="755" y="446"/>
                    <a:pt x="752" y="461"/>
                    <a:pt x="744" y="475"/>
                  </a:cubicBezTo>
                  <a:cubicBezTo>
                    <a:pt x="738" y="489"/>
                    <a:pt x="374" y="1501"/>
                    <a:pt x="0" y="2552"/>
                  </a:cubicBezTo>
                  <a:lnTo>
                    <a:pt x="1450" y="3320"/>
                  </a:lnTo>
                  <a:cubicBezTo>
                    <a:pt x="1845" y="2344"/>
                    <a:pt x="2197" y="1423"/>
                    <a:pt x="2233" y="1159"/>
                  </a:cubicBezTo>
                  <a:cubicBezTo>
                    <a:pt x="2351" y="337"/>
                    <a:pt x="1886" y="0"/>
                    <a:pt x="14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3" name="Google Shape;1169;p52"/>
          <p:cNvGrpSpPr/>
          <p:nvPr/>
        </p:nvGrpSpPr>
        <p:grpSpPr>
          <a:xfrm>
            <a:off x="2866522" y="425807"/>
            <a:ext cx="1893865" cy="1075449"/>
            <a:chOff x="6181261" y="439617"/>
            <a:chExt cx="2284049" cy="1536912"/>
          </a:xfrm>
        </p:grpSpPr>
        <p:sp>
          <p:nvSpPr>
            <p:cNvPr id="74" name="Google Shape;1170;p52"/>
            <p:cNvSpPr/>
            <p:nvPr/>
          </p:nvSpPr>
          <p:spPr>
            <a:xfrm>
              <a:off x="6617675" y="1035588"/>
              <a:ext cx="940300" cy="940942"/>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5" name="Google Shape;1171;p52"/>
            <p:cNvGrpSpPr/>
            <p:nvPr/>
          </p:nvGrpSpPr>
          <p:grpSpPr>
            <a:xfrm>
              <a:off x="6181261" y="439617"/>
              <a:ext cx="436422" cy="436187"/>
              <a:chOff x="2011175" y="420675"/>
              <a:chExt cx="139050" cy="138975"/>
            </a:xfrm>
          </p:grpSpPr>
          <p:sp>
            <p:nvSpPr>
              <p:cNvPr id="82" name="Google Shape;1172;p52"/>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1173;p52"/>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1174;p52"/>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1175;p52"/>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1176;p52"/>
            <p:cNvGrpSpPr/>
            <p:nvPr/>
          </p:nvGrpSpPr>
          <p:grpSpPr>
            <a:xfrm>
              <a:off x="8095604" y="1129904"/>
              <a:ext cx="369706" cy="369493"/>
              <a:chOff x="2011175" y="420675"/>
              <a:chExt cx="139050" cy="138975"/>
            </a:xfrm>
          </p:grpSpPr>
          <p:sp>
            <p:nvSpPr>
              <p:cNvPr id="78" name="Google Shape;1177;p52"/>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178;p52"/>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179;p52"/>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1180;p52"/>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 name="Google Shape;1181;p52"/>
            <p:cNvSpPr/>
            <p:nvPr/>
          </p:nvSpPr>
          <p:spPr>
            <a:xfrm rot="900914">
              <a:off x="7399118" y="792808"/>
              <a:ext cx="748626" cy="749116"/>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6" name="Google Shape;1169;p52"/>
          <p:cNvGrpSpPr/>
          <p:nvPr/>
        </p:nvGrpSpPr>
        <p:grpSpPr>
          <a:xfrm rot="14677856">
            <a:off x="4317082" y="3203144"/>
            <a:ext cx="1913698" cy="1395427"/>
            <a:chOff x="6181261" y="439617"/>
            <a:chExt cx="2284049" cy="1536912"/>
          </a:xfrm>
        </p:grpSpPr>
        <p:sp>
          <p:nvSpPr>
            <p:cNvPr id="87" name="Google Shape;1170;p52"/>
            <p:cNvSpPr/>
            <p:nvPr/>
          </p:nvSpPr>
          <p:spPr>
            <a:xfrm>
              <a:off x="6617675" y="1035588"/>
              <a:ext cx="940300" cy="940942"/>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8" name="Google Shape;1171;p52"/>
            <p:cNvGrpSpPr/>
            <p:nvPr/>
          </p:nvGrpSpPr>
          <p:grpSpPr>
            <a:xfrm>
              <a:off x="6181261" y="439617"/>
              <a:ext cx="436422" cy="436187"/>
              <a:chOff x="2011175" y="420675"/>
              <a:chExt cx="139050" cy="138975"/>
            </a:xfrm>
          </p:grpSpPr>
          <p:sp>
            <p:nvSpPr>
              <p:cNvPr id="95" name="Google Shape;1172;p52"/>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1173;p52"/>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1174;p52"/>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1175;p52"/>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 name="Google Shape;1176;p52"/>
            <p:cNvGrpSpPr/>
            <p:nvPr/>
          </p:nvGrpSpPr>
          <p:grpSpPr>
            <a:xfrm>
              <a:off x="8095604" y="1129904"/>
              <a:ext cx="369706" cy="369493"/>
              <a:chOff x="2011175" y="420675"/>
              <a:chExt cx="139050" cy="138975"/>
            </a:xfrm>
          </p:grpSpPr>
          <p:sp>
            <p:nvSpPr>
              <p:cNvPr id="91" name="Google Shape;1177;p52"/>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1178;p52"/>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1179;p52"/>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1180;p52"/>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0" name="Google Shape;1181;p52"/>
            <p:cNvSpPr/>
            <p:nvPr/>
          </p:nvSpPr>
          <p:spPr>
            <a:xfrm rot="900914">
              <a:off x="7399118" y="792808"/>
              <a:ext cx="748626" cy="749116"/>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6" name="Picture 3" descr="https://lh3.googleusercontent.com/rjfxOQg9HYn--243rI_laA3_QIR0TKEvnt2n_-WcY99i765Sug6cOguXhoO6F_QXC1GBbJrCvc4fRvf7GzgZfgbn2Ie5PfaMqAwfEUSYk6-zSUQlenWqKrqZmM48h9KWTkT5V_CD">
            <a:extLst>
              <a:ext uri="{FF2B5EF4-FFF2-40B4-BE49-F238E27FC236}">
                <a16:creationId xmlns="" xmlns:a16="http://schemas.microsoft.com/office/drawing/2014/main" id="{6E2A21C7-D582-40FA-9968-F085CC1BA53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435694" y="1342309"/>
            <a:ext cx="4079136" cy="3023502"/>
          </a:xfrm>
          <a:prstGeom prst="rect">
            <a:avLst/>
          </a:prstGeom>
          <a:noFill/>
          <a:ln>
            <a:noFill/>
          </a:ln>
        </p:spPr>
      </p:pic>
    </p:spTree>
    <p:extLst>
      <p:ext uri="{BB962C8B-B14F-4D97-AF65-F5344CB8AC3E}">
        <p14:creationId xmlns:p14="http://schemas.microsoft.com/office/powerpoint/2010/main" val="190800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100" name="Hình chữ nhật 7">
            <a:extLst>
              <a:ext uri="{FF2B5EF4-FFF2-40B4-BE49-F238E27FC236}">
                <a16:creationId xmlns="" xmlns:a16="http://schemas.microsoft.com/office/drawing/2014/main" id="{9EDAADC3-4A15-414E-8C79-AB8376629673}"/>
              </a:ext>
            </a:extLst>
          </p:cNvPr>
          <p:cNvSpPr/>
          <p:nvPr/>
        </p:nvSpPr>
        <p:spPr>
          <a:xfrm>
            <a:off x="201659" y="1030555"/>
            <a:ext cx="5897691" cy="830997"/>
          </a:xfrm>
          <a:prstGeom prst="rect">
            <a:avLst/>
          </a:prstGeom>
        </p:spPr>
        <p:txBody>
          <a:bodyPr wrap="square">
            <a:spAutoFit/>
          </a:bodyPr>
          <a:lstStyle/>
          <a:p>
            <a:pPr algn="ctr"/>
            <a:r>
              <a:rPr lang="vi-VN" sz="1600" dirty="0">
                <a:solidFill>
                  <a:srgbClr val="FFFFFF"/>
                </a:solidFill>
                <a:latin typeface="Arima Madurai Black" panose="00000A00000000000000" pitchFamily="2" charset="0"/>
                <a:cs typeface="Arima Madurai Black" panose="00000A00000000000000" pitchFamily="2" charset="0"/>
              </a:rPr>
              <a:t>Hình 2.2: Vay và trả nợ của Chính phủ giai đoạn 2010 – </a:t>
            </a:r>
            <a:r>
              <a:rPr lang="vi-VN" sz="1600" dirty="0" smtClean="0">
                <a:solidFill>
                  <a:srgbClr val="FFFFFF"/>
                </a:solidFill>
                <a:latin typeface="Arima Madurai Black" panose="00000A00000000000000" pitchFamily="2" charset="0"/>
                <a:cs typeface="Arima Madurai Black" panose="00000A00000000000000" pitchFamily="2" charset="0"/>
              </a:rPr>
              <a:t>2013</a:t>
            </a:r>
            <a:r>
              <a:rPr lang="en-US" sz="1600" dirty="0" smtClean="0">
                <a:solidFill>
                  <a:srgbClr val="FFFFFF"/>
                </a:solidFill>
                <a:latin typeface="Arima Madurai Black" panose="00000A00000000000000" pitchFamily="2" charset="0"/>
                <a:cs typeface="Arima Madurai Black" panose="00000A00000000000000" pitchFamily="2" charset="0"/>
              </a:rPr>
              <a:t> (</a:t>
            </a:r>
            <a:r>
              <a:rPr lang="vi-VN" sz="1600" dirty="0" smtClean="0">
                <a:solidFill>
                  <a:srgbClr val="FFFFFF"/>
                </a:solidFill>
                <a:latin typeface="Arima Madurai Black" panose="00000A00000000000000" pitchFamily="2" charset="0"/>
                <a:cs typeface="Arima Madurai Black" panose="00000A00000000000000" pitchFamily="2" charset="0"/>
              </a:rPr>
              <a:t>Đơn </a:t>
            </a:r>
            <a:r>
              <a:rPr lang="vi-VN" sz="1600" dirty="0">
                <a:solidFill>
                  <a:srgbClr val="FFFFFF"/>
                </a:solidFill>
                <a:latin typeface="Arima Madurai Black" panose="00000A00000000000000" pitchFamily="2" charset="0"/>
                <a:cs typeface="Arima Madurai Black" panose="00000A00000000000000" pitchFamily="2" charset="0"/>
              </a:rPr>
              <a:t>vị: Triệu USD, Tỷ </a:t>
            </a:r>
            <a:r>
              <a:rPr lang="vi-VN" sz="1600" dirty="0" smtClean="0">
                <a:solidFill>
                  <a:srgbClr val="FFFFFF"/>
                </a:solidFill>
                <a:latin typeface="Arima Madurai Black" panose="00000A00000000000000" pitchFamily="2" charset="0"/>
                <a:cs typeface="Arima Madurai Black" panose="00000A00000000000000" pitchFamily="2" charset="0"/>
              </a:rPr>
              <a:t>VND</a:t>
            </a:r>
            <a:r>
              <a:rPr lang="en-US" sz="1600" dirty="0" smtClean="0">
                <a:solidFill>
                  <a:srgbClr val="FFFFFF"/>
                </a:solidFill>
                <a:latin typeface="Arima Madurai Black" panose="00000A00000000000000" pitchFamily="2" charset="0"/>
                <a:cs typeface="Arima Madurai Black" panose="00000A00000000000000" pitchFamily="2" charset="0"/>
              </a:rPr>
              <a:t>)</a:t>
            </a:r>
            <a:endParaRPr lang="vi-VN" sz="1600" dirty="0">
              <a:solidFill>
                <a:srgbClr val="FFFFFF"/>
              </a:solidFill>
              <a:latin typeface="Arima Madurai Black" panose="00000A00000000000000" pitchFamily="2" charset="0"/>
              <a:cs typeface="Arima Madurai Black" panose="00000A00000000000000" pitchFamily="2" charset="0"/>
            </a:endParaRPr>
          </a:p>
          <a:p>
            <a:pPr algn="ctr"/>
            <a:endParaRPr lang="vi-VN" sz="1600" dirty="0">
              <a:solidFill>
                <a:srgbClr val="FFFFFF"/>
              </a:solidFill>
              <a:latin typeface="Arima Madurai Black" panose="00000A00000000000000" pitchFamily="2" charset="0"/>
              <a:cs typeface="Arima Madurai Black" panose="00000A00000000000000" pitchFamily="2" charset="0"/>
            </a:endParaRPr>
          </a:p>
        </p:txBody>
      </p:sp>
      <p:sp>
        <p:nvSpPr>
          <p:cNvPr id="101" name="Hình chữ nhật 10">
            <a:extLst>
              <a:ext uri="{FF2B5EF4-FFF2-40B4-BE49-F238E27FC236}">
                <a16:creationId xmlns="" xmlns:a16="http://schemas.microsoft.com/office/drawing/2014/main" id="{D95B25F2-3D8E-40E2-89A4-49B7463ED724}"/>
              </a:ext>
            </a:extLst>
          </p:cNvPr>
          <p:cNvSpPr/>
          <p:nvPr/>
        </p:nvSpPr>
        <p:spPr>
          <a:xfrm>
            <a:off x="3662109" y="4615679"/>
            <a:ext cx="2316660" cy="294568"/>
          </a:xfrm>
          <a:prstGeom prst="rect">
            <a:avLst/>
          </a:prstGeom>
        </p:spPr>
        <p:txBody>
          <a:bodyPr wrap="none">
            <a:spAutoFit/>
          </a:bodyPr>
          <a:lstStyle/>
          <a:p>
            <a:pPr>
              <a:lnSpc>
                <a:spcPct val="120000"/>
              </a:lnSpc>
              <a:spcAft>
                <a:spcPts val="800"/>
              </a:spcAft>
            </a:pPr>
            <a:r>
              <a:rPr lang="en-US" sz="1200"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Nguồn</a:t>
            </a:r>
            <a:r>
              <a:rPr lang="en-US" sz="1200"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a:t>
            </a:r>
            <a:r>
              <a:rPr lang="en-US" sz="12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Bản</a:t>
            </a:r>
            <a:r>
              <a:rPr lang="en-US" sz="1200" i="1"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tin </a:t>
            </a:r>
            <a:r>
              <a:rPr lang="en-US" sz="12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tài</a:t>
            </a:r>
            <a:r>
              <a:rPr lang="en-US" sz="1200" i="1"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a:t>
            </a:r>
            <a:r>
              <a:rPr lang="en-US" sz="12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chính</a:t>
            </a:r>
            <a:r>
              <a:rPr lang="en-US" sz="1200" i="1"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a:t>
            </a:r>
            <a:r>
              <a:rPr lang="en-US" sz="12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số</a:t>
            </a:r>
            <a:r>
              <a:rPr lang="en-US" sz="1200" i="1"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5, 6, 7</a:t>
            </a:r>
            <a:endParaRPr lang="vi-VN" sz="1200" dirty="0">
              <a:solidFill>
                <a:srgbClr val="FFFF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2" name="Hình chữ nhật 4">
            <a:extLst>
              <a:ext uri="{FF2B5EF4-FFF2-40B4-BE49-F238E27FC236}">
                <a16:creationId xmlns="" xmlns:a16="http://schemas.microsoft.com/office/drawing/2014/main" id="{9D9D75A9-165E-4E6F-8E76-935C05C2A293}"/>
              </a:ext>
            </a:extLst>
          </p:cNvPr>
          <p:cNvSpPr/>
          <p:nvPr/>
        </p:nvSpPr>
        <p:spPr>
          <a:xfrm>
            <a:off x="5627357" y="1759049"/>
            <a:ext cx="3087194" cy="2585323"/>
          </a:xfrm>
          <a:prstGeom prst="rect">
            <a:avLst/>
          </a:prstGeom>
        </p:spPr>
        <p:txBody>
          <a:bodyPr wrap="square">
            <a:spAutoFit/>
          </a:bodyPr>
          <a:lstStyle/>
          <a:p>
            <a:pPr>
              <a:lnSpc>
                <a:spcPct val="120000"/>
              </a:lnSpc>
              <a:spcAft>
                <a:spcPts val="800"/>
              </a:spcAft>
            </a:pP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Giai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đoạn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2010 – 2013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Chính</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phủ</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vay</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nợ</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ngắn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hạn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nhiều</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chủ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yếu</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bằng</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trái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phiếu</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kỳ</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hạn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ngắn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dưới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5 năm.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Phần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lớn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nhà</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đầu</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tư</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mua</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trái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phiếu</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Chính</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phủ</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là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ngân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hàng</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thương</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mại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và</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họ</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thường</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có</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vốn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ngắn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hạn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là chủ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yếu</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do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kỳ</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hạn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tiền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gửi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của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người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dân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ngắn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dễ</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dẫn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đến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rủi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ro</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kỳ</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hạn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Theo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bộ</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Tài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chính</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tốc</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độ</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nợ</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nước</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ngoài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giai</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đoạn</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2010 – 2013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tăng</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 </a:t>
            </a:r>
            <a:r>
              <a:rPr lang="en-US" sz="1350" dirty="0" err="1">
                <a:solidFill>
                  <a:srgbClr val="FFFFFF"/>
                </a:solidFill>
                <a:latin typeface="Roboto" panose="02000000000000000000" pitchFamily="2" charset="0"/>
                <a:ea typeface="Roboto" panose="02000000000000000000" pitchFamily="2" charset="0"/>
                <a:cs typeface="Times New Roman" panose="02020603050405020304" pitchFamily="18" charset="0"/>
              </a:rPr>
              <a:t>mạnh</a:t>
            </a:r>
            <a:r>
              <a:rPr lang="en-US" sz="1350" dirty="0">
                <a:solidFill>
                  <a:srgbClr val="FFFFFF"/>
                </a:solidFill>
                <a:latin typeface="Roboto" panose="02000000000000000000" pitchFamily="2" charset="0"/>
                <a:ea typeface="Roboto" panose="02000000000000000000" pitchFamily="2" charset="0"/>
                <a:cs typeface="Times New Roman" panose="02020603050405020304" pitchFamily="18" charset="0"/>
              </a:rPr>
              <a:t>.</a:t>
            </a:r>
            <a:endParaRPr lang="vi-VN" sz="1350" dirty="0">
              <a:solidFill>
                <a:srgbClr val="FFFFFF"/>
              </a:solidFill>
              <a:latin typeface="Roboto" panose="02000000000000000000" pitchFamily="2" charset="0"/>
              <a:ea typeface="Roboto" panose="02000000000000000000" pitchFamily="2" charset="0"/>
              <a:cs typeface="Times New Roman" panose="02020603050405020304" pitchFamily="18" charset="0"/>
            </a:endParaRPr>
          </a:p>
        </p:txBody>
      </p:sp>
      <p:sp>
        <p:nvSpPr>
          <p:cNvPr id="2" name="Oval 1"/>
          <p:cNvSpPr/>
          <p:nvPr/>
        </p:nvSpPr>
        <p:spPr>
          <a:xfrm rot="20227909">
            <a:off x="684642" y="810706"/>
            <a:ext cx="3547069" cy="2057930"/>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2"/>
          <p:cNvSpPr/>
          <p:nvPr/>
        </p:nvSpPr>
        <p:spPr>
          <a:xfrm rot="20780767">
            <a:off x="6780012" y="1245656"/>
            <a:ext cx="2854003" cy="1965303"/>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rot="7671559">
            <a:off x="7901137" y="4281109"/>
            <a:ext cx="1647929" cy="1021446"/>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610898">
            <a:off x="-414908" y="4077693"/>
            <a:ext cx="2401556" cy="1428277"/>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2"/>
          <p:cNvSpPr/>
          <p:nvPr/>
        </p:nvSpPr>
        <p:spPr>
          <a:xfrm rot="2145405">
            <a:off x="6229977" y="3619500"/>
            <a:ext cx="780020" cy="463544"/>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Oval 103"/>
          <p:cNvSpPr/>
          <p:nvPr/>
        </p:nvSpPr>
        <p:spPr>
          <a:xfrm rot="12781753">
            <a:off x="6686789" y="100266"/>
            <a:ext cx="833105" cy="628923"/>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Oval 104"/>
          <p:cNvSpPr/>
          <p:nvPr/>
        </p:nvSpPr>
        <p:spPr>
          <a:xfrm>
            <a:off x="3986468" y="4282800"/>
            <a:ext cx="1063090" cy="665757"/>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9" name="Hình ảnh 6">
            <a:extLst>
              <a:ext uri="{FF2B5EF4-FFF2-40B4-BE49-F238E27FC236}">
                <a16:creationId xmlns="" xmlns:a16="http://schemas.microsoft.com/office/drawing/2014/main" id="{CD25F3D4-EE90-4CB1-8E94-E6332CE1C2D0}"/>
              </a:ext>
            </a:extLst>
          </p:cNvPr>
          <p:cNvPicPr>
            <a:picLocks noChangeAspect="1"/>
          </p:cNvPicPr>
          <p:nvPr/>
        </p:nvPicPr>
        <p:blipFill>
          <a:blip r:embed="rId3"/>
          <a:stretch>
            <a:fillRect/>
          </a:stretch>
        </p:blipFill>
        <p:spPr>
          <a:xfrm>
            <a:off x="887097" y="1679608"/>
            <a:ext cx="4544948" cy="2867266"/>
          </a:xfrm>
          <a:prstGeom prst="rect">
            <a:avLst/>
          </a:prstGeom>
        </p:spPr>
      </p:pic>
      <p:sp>
        <p:nvSpPr>
          <p:cNvPr id="107" name="Tiêu đề 1">
            <a:extLst>
              <a:ext uri="{FF2B5EF4-FFF2-40B4-BE49-F238E27FC236}">
                <a16:creationId xmlns="" xmlns:a16="http://schemas.microsoft.com/office/drawing/2014/main" id="{A119B633-A293-4DC7-9DBF-03508563480B}"/>
              </a:ext>
            </a:extLst>
          </p:cNvPr>
          <p:cNvSpPr txBox="1">
            <a:spLocks/>
          </p:cNvSpPr>
          <p:nvPr/>
        </p:nvSpPr>
        <p:spPr>
          <a:xfrm>
            <a:off x="2554638" y="215936"/>
            <a:ext cx="4246212" cy="32346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1"/>
              </a:buClr>
              <a:buSzPts val="3600"/>
              <a:buFont typeface="Anton"/>
              <a:buNone/>
              <a:defRPr sz="3000" b="0" i="0" u="none" strike="noStrike" cap="none">
                <a:solidFill>
                  <a:srgbClr val="F9C358"/>
                </a:solidFill>
                <a:latin typeface="Anton"/>
                <a:ea typeface="Anton"/>
                <a:cs typeface="Anton"/>
                <a:sym typeface="Anton"/>
              </a:defRPr>
            </a:lvl1pPr>
            <a:lvl2pPr marR="0" lvl="1"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2pPr>
            <a:lvl3pPr marR="0" lvl="2"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3pPr>
            <a:lvl4pPr marR="0" lvl="3"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4pPr>
            <a:lvl5pPr marR="0" lvl="4"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5pPr>
            <a:lvl6pPr marR="0" lvl="5"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6pPr>
            <a:lvl7pPr marR="0" lvl="6"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7pPr>
            <a:lvl8pPr marR="0" lvl="7"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8pPr>
            <a:lvl9pPr marR="0" lvl="8"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9pPr>
          </a:lstStyle>
          <a:p>
            <a:r>
              <a:rPr lang="it-IT" sz="3200" dirty="0" smtClean="0">
                <a:latin typeface="Baloo" panose="03080902040302020200" pitchFamily="66" charset="0"/>
                <a:cs typeface="Baloo" panose="03080902040302020200" pitchFamily="66" charset="0"/>
              </a:rPr>
              <a:t>Giai đoạn 2010 – 2013</a:t>
            </a:r>
            <a:endParaRPr lang="vi-VN" sz="3200" dirty="0">
              <a:latin typeface="Baloo" panose="03080902040302020200" pitchFamily="66" charset="0"/>
              <a:cs typeface="Baloo" panose="03080902040302020200" pitchFamily="66" charset="0"/>
            </a:endParaRPr>
          </a:p>
        </p:txBody>
      </p:sp>
    </p:spTree>
    <p:extLst>
      <p:ext uri="{BB962C8B-B14F-4D97-AF65-F5344CB8AC3E}">
        <p14:creationId xmlns:p14="http://schemas.microsoft.com/office/powerpoint/2010/main" val="3583923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100"/>
                                        </p:tgtEl>
                                        <p:attrNameLst>
                                          <p:attrName>r</p:attrName>
                                        </p:attrNameLst>
                                      </p:cBhvr>
                                    </p:animRot>
                                    <p:animRot by="-240000">
                                      <p:cBhvr>
                                        <p:cTn id="7" dur="200" fill="hold">
                                          <p:stCondLst>
                                            <p:cond delay="200"/>
                                          </p:stCondLst>
                                        </p:cTn>
                                        <p:tgtEl>
                                          <p:spTgt spid="100"/>
                                        </p:tgtEl>
                                        <p:attrNameLst>
                                          <p:attrName>r</p:attrName>
                                        </p:attrNameLst>
                                      </p:cBhvr>
                                    </p:animRot>
                                    <p:animRot by="240000">
                                      <p:cBhvr>
                                        <p:cTn id="8" dur="200" fill="hold">
                                          <p:stCondLst>
                                            <p:cond delay="400"/>
                                          </p:stCondLst>
                                        </p:cTn>
                                        <p:tgtEl>
                                          <p:spTgt spid="100"/>
                                        </p:tgtEl>
                                        <p:attrNameLst>
                                          <p:attrName>r</p:attrName>
                                        </p:attrNameLst>
                                      </p:cBhvr>
                                    </p:animRot>
                                    <p:animRot by="-240000">
                                      <p:cBhvr>
                                        <p:cTn id="9" dur="200" fill="hold">
                                          <p:stCondLst>
                                            <p:cond delay="600"/>
                                          </p:stCondLst>
                                        </p:cTn>
                                        <p:tgtEl>
                                          <p:spTgt spid="100"/>
                                        </p:tgtEl>
                                        <p:attrNameLst>
                                          <p:attrName>r</p:attrName>
                                        </p:attrNameLst>
                                      </p:cBhvr>
                                    </p:animRot>
                                    <p:animRot by="120000">
                                      <p:cBhvr>
                                        <p:cTn id="10" dur="200" fill="hold">
                                          <p:stCondLst>
                                            <p:cond delay="800"/>
                                          </p:stCondLst>
                                        </p:cTn>
                                        <p:tgtEl>
                                          <p:spTgt spid="100"/>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99"/>
                                        </p:tgtEl>
                                        <p:attrNameLst>
                                          <p:attrName>r</p:attrName>
                                        </p:attrNameLst>
                                      </p:cBhvr>
                                    </p:animRot>
                                    <p:animRot by="-240000">
                                      <p:cBhvr>
                                        <p:cTn id="13" dur="200" fill="hold">
                                          <p:stCondLst>
                                            <p:cond delay="200"/>
                                          </p:stCondLst>
                                        </p:cTn>
                                        <p:tgtEl>
                                          <p:spTgt spid="99"/>
                                        </p:tgtEl>
                                        <p:attrNameLst>
                                          <p:attrName>r</p:attrName>
                                        </p:attrNameLst>
                                      </p:cBhvr>
                                    </p:animRot>
                                    <p:animRot by="240000">
                                      <p:cBhvr>
                                        <p:cTn id="14" dur="200" fill="hold">
                                          <p:stCondLst>
                                            <p:cond delay="400"/>
                                          </p:stCondLst>
                                        </p:cTn>
                                        <p:tgtEl>
                                          <p:spTgt spid="99"/>
                                        </p:tgtEl>
                                        <p:attrNameLst>
                                          <p:attrName>r</p:attrName>
                                        </p:attrNameLst>
                                      </p:cBhvr>
                                    </p:animRot>
                                    <p:animRot by="-240000">
                                      <p:cBhvr>
                                        <p:cTn id="15" dur="200" fill="hold">
                                          <p:stCondLst>
                                            <p:cond delay="600"/>
                                          </p:stCondLst>
                                        </p:cTn>
                                        <p:tgtEl>
                                          <p:spTgt spid="99"/>
                                        </p:tgtEl>
                                        <p:attrNameLst>
                                          <p:attrName>r</p:attrName>
                                        </p:attrNameLst>
                                      </p:cBhvr>
                                    </p:animRot>
                                    <p:animRot by="120000">
                                      <p:cBhvr>
                                        <p:cTn id="16" dur="200" fill="hold">
                                          <p:stCondLst>
                                            <p:cond delay="800"/>
                                          </p:stCondLst>
                                        </p:cTn>
                                        <p:tgtEl>
                                          <p:spTgt spid="99"/>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101"/>
                                        </p:tgtEl>
                                        <p:attrNameLst>
                                          <p:attrName>r</p:attrName>
                                        </p:attrNameLst>
                                      </p:cBhvr>
                                    </p:animRot>
                                    <p:animRot by="-240000">
                                      <p:cBhvr>
                                        <p:cTn id="19" dur="200" fill="hold">
                                          <p:stCondLst>
                                            <p:cond delay="200"/>
                                          </p:stCondLst>
                                        </p:cTn>
                                        <p:tgtEl>
                                          <p:spTgt spid="101"/>
                                        </p:tgtEl>
                                        <p:attrNameLst>
                                          <p:attrName>r</p:attrName>
                                        </p:attrNameLst>
                                      </p:cBhvr>
                                    </p:animRot>
                                    <p:animRot by="240000">
                                      <p:cBhvr>
                                        <p:cTn id="20" dur="200" fill="hold">
                                          <p:stCondLst>
                                            <p:cond delay="400"/>
                                          </p:stCondLst>
                                        </p:cTn>
                                        <p:tgtEl>
                                          <p:spTgt spid="101"/>
                                        </p:tgtEl>
                                        <p:attrNameLst>
                                          <p:attrName>r</p:attrName>
                                        </p:attrNameLst>
                                      </p:cBhvr>
                                    </p:animRot>
                                    <p:animRot by="-240000">
                                      <p:cBhvr>
                                        <p:cTn id="21" dur="200" fill="hold">
                                          <p:stCondLst>
                                            <p:cond delay="600"/>
                                          </p:stCondLst>
                                        </p:cTn>
                                        <p:tgtEl>
                                          <p:spTgt spid="101"/>
                                        </p:tgtEl>
                                        <p:attrNameLst>
                                          <p:attrName>r</p:attrName>
                                        </p:attrNameLst>
                                      </p:cBhvr>
                                    </p:animRot>
                                    <p:animRot by="120000">
                                      <p:cBhvr>
                                        <p:cTn id="22" dur="200" fill="hold">
                                          <p:stCondLst>
                                            <p:cond delay="800"/>
                                          </p:stCondLst>
                                        </p:cTn>
                                        <p:tgtEl>
                                          <p:spTgt spid="101"/>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
                                            <p:txEl>
                                              <p:pRg st="0" end="0"/>
                                            </p:txEl>
                                          </p:spTgt>
                                        </p:tgtEl>
                                        <p:attrNameLst>
                                          <p:attrName>style.visibility</p:attrName>
                                        </p:attrNameLst>
                                      </p:cBhvr>
                                      <p:to>
                                        <p:strVal val="visible"/>
                                      </p:to>
                                    </p:set>
                                    <p:animEffect transition="in" filter="fade">
                                      <p:cBhvr>
                                        <p:cTn id="27" dur="500"/>
                                        <p:tgtEl>
                                          <p:spTgt spid="102">
                                            <p:txEl>
                                              <p:pRg st="0" end="0"/>
                                            </p:txEl>
                                          </p:spTgt>
                                        </p:tgtEl>
                                      </p:cBhvr>
                                    </p:animEffect>
                                  </p:childTnLst>
                                </p:cTn>
                              </p:par>
                              <p:par>
                                <p:cTn id="28" presetID="32" presetClass="emph" presetSubtype="0" fill="hold" grpId="0" nodeType="withEffect">
                                  <p:stCondLst>
                                    <p:cond delay="0"/>
                                  </p:stCondLst>
                                  <p:childTnLst>
                                    <p:animRot by="120000">
                                      <p:cBhvr>
                                        <p:cTn id="29" dur="100" fill="hold">
                                          <p:stCondLst>
                                            <p:cond delay="0"/>
                                          </p:stCondLst>
                                        </p:cTn>
                                        <p:tgtEl>
                                          <p:spTgt spid="104"/>
                                        </p:tgtEl>
                                        <p:attrNameLst>
                                          <p:attrName>r</p:attrName>
                                        </p:attrNameLst>
                                      </p:cBhvr>
                                    </p:animRot>
                                    <p:animRot by="-240000">
                                      <p:cBhvr>
                                        <p:cTn id="30" dur="200" fill="hold">
                                          <p:stCondLst>
                                            <p:cond delay="200"/>
                                          </p:stCondLst>
                                        </p:cTn>
                                        <p:tgtEl>
                                          <p:spTgt spid="104"/>
                                        </p:tgtEl>
                                        <p:attrNameLst>
                                          <p:attrName>r</p:attrName>
                                        </p:attrNameLst>
                                      </p:cBhvr>
                                    </p:animRot>
                                    <p:animRot by="240000">
                                      <p:cBhvr>
                                        <p:cTn id="31" dur="200" fill="hold">
                                          <p:stCondLst>
                                            <p:cond delay="400"/>
                                          </p:stCondLst>
                                        </p:cTn>
                                        <p:tgtEl>
                                          <p:spTgt spid="104"/>
                                        </p:tgtEl>
                                        <p:attrNameLst>
                                          <p:attrName>r</p:attrName>
                                        </p:attrNameLst>
                                      </p:cBhvr>
                                    </p:animRot>
                                    <p:animRot by="-240000">
                                      <p:cBhvr>
                                        <p:cTn id="32" dur="200" fill="hold">
                                          <p:stCondLst>
                                            <p:cond delay="600"/>
                                          </p:stCondLst>
                                        </p:cTn>
                                        <p:tgtEl>
                                          <p:spTgt spid="104"/>
                                        </p:tgtEl>
                                        <p:attrNameLst>
                                          <p:attrName>r</p:attrName>
                                        </p:attrNameLst>
                                      </p:cBhvr>
                                    </p:animRot>
                                    <p:animRot by="120000">
                                      <p:cBhvr>
                                        <p:cTn id="33" dur="200" fill="hold">
                                          <p:stCondLst>
                                            <p:cond delay="800"/>
                                          </p:stCondLst>
                                        </p:cTn>
                                        <p:tgtEl>
                                          <p:spTgt spid="104"/>
                                        </p:tgtEl>
                                        <p:attrNameLst>
                                          <p:attrName>r</p:attrName>
                                        </p:attrNameLst>
                                      </p:cBhvr>
                                    </p:animRot>
                                  </p:childTnLst>
                                </p:cTn>
                              </p:par>
                              <p:par>
                                <p:cTn id="34" presetID="32" presetClass="emph" presetSubtype="0" fill="hold" grpId="0" nodeType="withEffect">
                                  <p:stCondLst>
                                    <p:cond delay="0"/>
                                  </p:stCondLst>
                                  <p:childTnLst>
                                    <p:animRot by="120000">
                                      <p:cBhvr>
                                        <p:cTn id="35" dur="100" fill="hold">
                                          <p:stCondLst>
                                            <p:cond delay="0"/>
                                          </p:stCondLst>
                                        </p:cTn>
                                        <p:tgtEl>
                                          <p:spTgt spid="2"/>
                                        </p:tgtEl>
                                        <p:attrNameLst>
                                          <p:attrName>r</p:attrName>
                                        </p:attrNameLst>
                                      </p:cBhvr>
                                    </p:animRot>
                                    <p:animRot by="-240000">
                                      <p:cBhvr>
                                        <p:cTn id="36" dur="200" fill="hold">
                                          <p:stCondLst>
                                            <p:cond delay="200"/>
                                          </p:stCondLst>
                                        </p:cTn>
                                        <p:tgtEl>
                                          <p:spTgt spid="2"/>
                                        </p:tgtEl>
                                        <p:attrNameLst>
                                          <p:attrName>r</p:attrName>
                                        </p:attrNameLst>
                                      </p:cBhvr>
                                    </p:animRot>
                                    <p:animRot by="240000">
                                      <p:cBhvr>
                                        <p:cTn id="37" dur="200" fill="hold">
                                          <p:stCondLst>
                                            <p:cond delay="400"/>
                                          </p:stCondLst>
                                        </p:cTn>
                                        <p:tgtEl>
                                          <p:spTgt spid="2"/>
                                        </p:tgtEl>
                                        <p:attrNameLst>
                                          <p:attrName>r</p:attrName>
                                        </p:attrNameLst>
                                      </p:cBhvr>
                                    </p:animRot>
                                    <p:animRot by="-240000">
                                      <p:cBhvr>
                                        <p:cTn id="38" dur="200" fill="hold">
                                          <p:stCondLst>
                                            <p:cond delay="600"/>
                                          </p:stCondLst>
                                        </p:cTn>
                                        <p:tgtEl>
                                          <p:spTgt spid="2"/>
                                        </p:tgtEl>
                                        <p:attrNameLst>
                                          <p:attrName>r</p:attrName>
                                        </p:attrNameLst>
                                      </p:cBhvr>
                                    </p:animRot>
                                    <p:animRot by="120000">
                                      <p:cBhvr>
                                        <p:cTn id="39" dur="200" fill="hold">
                                          <p:stCondLst>
                                            <p:cond delay="800"/>
                                          </p:stCondLst>
                                        </p:cTn>
                                        <p:tgtEl>
                                          <p:spTgt spid="2"/>
                                        </p:tgtEl>
                                        <p:attrNameLst>
                                          <p:attrName>r</p:attrName>
                                        </p:attrNameLst>
                                      </p:cBhvr>
                                    </p:animRot>
                                  </p:childTnLst>
                                </p:cTn>
                              </p:par>
                              <p:par>
                                <p:cTn id="40" presetID="32" presetClass="emph" presetSubtype="0" fill="hold" grpId="0" nodeType="withEffect">
                                  <p:stCondLst>
                                    <p:cond delay="0"/>
                                  </p:stCondLst>
                                  <p:childTnLst>
                                    <p:animRot by="120000">
                                      <p:cBhvr>
                                        <p:cTn id="41" dur="100" fill="hold">
                                          <p:stCondLst>
                                            <p:cond delay="0"/>
                                          </p:stCondLst>
                                        </p:cTn>
                                        <p:tgtEl>
                                          <p:spTgt spid="3"/>
                                        </p:tgtEl>
                                        <p:attrNameLst>
                                          <p:attrName>r</p:attrName>
                                        </p:attrNameLst>
                                      </p:cBhvr>
                                    </p:animRot>
                                    <p:animRot by="-240000">
                                      <p:cBhvr>
                                        <p:cTn id="42" dur="200" fill="hold">
                                          <p:stCondLst>
                                            <p:cond delay="200"/>
                                          </p:stCondLst>
                                        </p:cTn>
                                        <p:tgtEl>
                                          <p:spTgt spid="3"/>
                                        </p:tgtEl>
                                        <p:attrNameLst>
                                          <p:attrName>r</p:attrName>
                                        </p:attrNameLst>
                                      </p:cBhvr>
                                    </p:animRot>
                                    <p:animRot by="240000">
                                      <p:cBhvr>
                                        <p:cTn id="43" dur="200" fill="hold">
                                          <p:stCondLst>
                                            <p:cond delay="400"/>
                                          </p:stCondLst>
                                        </p:cTn>
                                        <p:tgtEl>
                                          <p:spTgt spid="3"/>
                                        </p:tgtEl>
                                        <p:attrNameLst>
                                          <p:attrName>r</p:attrName>
                                        </p:attrNameLst>
                                      </p:cBhvr>
                                    </p:animRot>
                                    <p:animRot by="-240000">
                                      <p:cBhvr>
                                        <p:cTn id="44" dur="200" fill="hold">
                                          <p:stCondLst>
                                            <p:cond delay="600"/>
                                          </p:stCondLst>
                                        </p:cTn>
                                        <p:tgtEl>
                                          <p:spTgt spid="3"/>
                                        </p:tgtEl>
                                        <p:attrNameLst>
                                          <p:attrName>r</p:attrName>
                                        </p:attrNameLst>
                                      </p:cBhvr>
                                    </p:animRot>
                                    <p:animRot by="120000">
                                      <p:cBhvr>
                                        <p:cTn id="45" dur="200" fill="hold">
                                          <p:stCondLst>
                                            <p:cond delay="800"/>
                                          </p:stCondLst>
                                        </p:cTn>
                                        <p:tgtEl>
                                          <p:spTgt spid="3"/>
                                        </p:tgtEl>
                                        <p:attrNameLst>
                                          <p:attrName>r</p:attrName>
                                        </p:attrNameLst>
                                      </p:cBhvr>
                                    </p:animRot>
                                  </p:childTnLst>
                                </p:cTn>
                              </p:par>
                              <p:par>
                                <p:cTn id="46" presetID="32" presetClass="emph" presetSubtype="0" fill="hold" grpId="0" nodeType="withEffect">
                                  <p:stCondLst>
                                    <p:cond delay="0"/>
                                  </p:stCondLst>
                                  <p:childTnLst>
                                    <p:animRot by="120000">
                                      <p:cBhvr>
                                        <p:cTn id="47" dur="100" fill="hold">
                                          <p:stCondLst>
                                            <p:cond delay="0"/>
                                          </p:stCondLst>
                                        </p:cTn>
                                        <p:tgtEl>
                                          <p:spTgt spid="5"/>
                                        </p:tgtEl>
                                        <p:attrNameLst>
                                          <p:attrName>r</p:attrName>
                                        </p:attrNameLst>
                                      </p:cBhvr>
                                    </p:animRot>
                                    <p:animRot by="-240000">
                                      <p:cBhvr>
                                        <p:cTn id="48" dur="200" fill="hold">
                                          <p:stCondLst>
                                            <p:cond delay="200"/>
                                          </p:stCondLst>
                                        </p:cTn>
                                        <p:tgtEl>
                                          <p:spTgt spid="5"/>
                                        </p:tgtEl>
                                        <p:attrNameLst>
                                          <p:attrName>r</p:attrName>
                                        </p:attrNameLst>
                                      </p:cBhvr>
                                    </p:animRot>
                                    <p:animRot by="240000">
                                      <p:cBhvr>
                                        <p:cTn id="49" dur="200" fill="hold">
                                          <p:stCondLst>
                                            <p:cond delay="400"/>
                                          </p:stCondLst>
                                        </p:cTn>
                                        <p:tgtEl>
                                          <p:spTgt spid="5"/>
                                        </p:tgtEl>
                                        <p:attrNameLst>
                                          <p:attrName>r</p:attrName>
                                        </p:attrNameLst>
                                      </p:cBhvr>
                                    </p:animRot>
                                    <p:animRot by="-240000">
                                      <p:cBhvr>
                                        <p:cTn id="50" dur="200" fill="hold">
                                          <p:stCondLst>
                                            <p:cond delay="600"/>
                                          </p:stCondLst>
                                        </p:cTn>
                                        <p:tgtEl>
                                          <p:spTgt spid="5"/>
                                        </p:tgtEl>
                                        <p:attrNameLst>
                                          <p:attrName>r</p:attrName>
                                        </p:attrNameLst>
                                      </p:cBhvr>
                                    </p:animRot>
                                    <p:animRot by="120000">
                                      <p:cBhvr>
                                        <p:cTn id="51" dur="200" fill="hold">
                                          <p:stCondLst>
                                            <p:cond delay="800"/>
                                          </p:stCondLst>
                                        </p:cTn>
                                        <p:tgtEl>
                                          <p:spTgt spid="5"/>
                                        </p:tgtEl>
                                        <p:attrNameLst>
                                          <p:attrName>r</p:attrName>
                                        </p:attrNameLst>
                                      </p:cBhvr>
                                    </p:animRot>
                                  </p:childTnLst>
                                </p:cTn>
                              </p:par>
                              <p:par>
                                <p:cTn id="52" presetID="32" presetClass="emph" presetSubtype="0" fill="hold" grpId="0" nodeType="withEffect">
                                  <p:stCondLst>
                                    <p:cond delay="0"/>
                                  </p:stCondLst>
                                  <p:childTnLst>
                                    <p:animRot by="120000">
                                      <p:cBhvr>
                                        <p:cTn id="53" dur="100" fill="hold">
                                          <p:stCondLst>
                                            <p:cond delay="0"/>
                                          </p:stCondLst>
                                        </p:cTn>
                                        <p:tgtEl>
                                          <p:spTgt spid="103"/>
                                        </p:tgtEl>
                                        <p:attrNameLst>
                                          <p:attrName>r</p:attrName>
                                        </p:attrNameLst>
                                      </p:cBhvr>
                                    </p:animRot>
                                    <p:animRot by="-240000">
                                      <p:cBhvr>
                                        <p:cTn id="54" dur="200" fill="hold">
                                          <p:stCondLst>
                                            <p:cond delay="200"/>
                                          </p:stCondLst>
                                        </p:cTn>
                                        <p:tgtEl>
                                          <p:spTgt spid="103"/>
                                        </p:tgtEl>
                                        <p:attrNameLst>
                                          <p:attrName>r</p:attrName>
                                        </p:attrNameLst>
                                      </p:cBhvr>
                                    </p:animRot>
                                    <p:animRot by="240000">
                                      <p:cBhvr>
                                        <p:cTn id="55" dur="200" fill="hold">
                                          <p:stCondLst>
                                            <p:cond delay="400"/>
                                          </p:stCondLst>
                                        </p:cTn>
                                        <p:tgtEl>
                                          <p:spTgt spid="103"/>
                                        </p:tgtEl>
                                        <p:attrNameLst>
                                          <p:attrName>r</p:attrName>
                                        </p:attrNameLst>
                                      </p:cBhvr>
                                    </p:animRot>
                                    <p:animRot by="-240000">
                                      <p:cBhvr>
                                        <p:cTn id="56" dur="200" fill="hold">
                                          <p:stCondLst>
                                            <p:cond delay="600"/>
                                          </p:stCondLst>
                                        </p:cTn>
                                        <p:tgtEl>
                                          <p:spTgt spid="103"/>
                                        </p:tgtEl>
                                        <p:attrNameLst>
                                          <p:attrName>r</p:attrName>
                                        </p:attrNameLst>
                                      </p:cBhvr>
                                    </p:animRot>
                                    <p:animRot by="120000">
                                      <p:cBhvr>
                                        <p:cTn id="57" dur="200" fill="hold">
                                          <p:stCondLst>
                                            <p:cond delay="800"/>
                                          </p:stCondLst>
                                        </p:cTn>
                                        <p:tgtEl>
                                          <p:spTgt spid="103"/>
                                        </p:tgtEl>
                                        <p:attrNameLst>
                                          <p:attrName>r</p:attrName>
                                        </p:attrNameLst>
                                      </p:cBhvr>
                                    </p:animRot>
                                  </p:childTnLst>
                                </p:cTn>
                              </p:par>
                              <p:par>
                                <p:cTn id="58" presetID="32" presetClass="emph" presetSubtype="0" fill="hold" grpId="0" nodeType="withEffect">
                                  <p:stCondLst>
                                    <p:cond delay="0"/>
                                  </p:stCondLst>
                                  <p:childTnLst>
                                    <p:animRot by="120000">
                                      <p:cBhvr>
                                        <p:cTn id="59" dur="100" fill="hold">
                                          <p:stCondLst>
                                            <p:cond delay="0"/>
                                          </p:stCondLst>
                                        </p:cTn>
                                        <p:tgtEl>
                                          <p:spTgt spid="105"/>
                                        </p:tgtEl>
                                        <p:attrNameLst>
                                          <p:attrName>r</p:attrName>
                                        </p:attrNameLst>
                                      </p:cBhvr>
                                    </p:animRot>
                                    <p:animRot by="-240000">
                                      <p:cBhvr>
                                        <p:cTn id="60" dur="200" fill="hold">
                                          <p:stCondLst>
                                            <p:cond delay="200"/>
                                          </p:stCondLst>
                                        </p:cTn>
                                        <p:tgtEl>
                                          <p:spTgt spid="105"/>
                                        </p:tgtEl>
                                        <p:attrNameLst>
                                          <p:attrName>r</p:attrName>
                                        </p:attrNameLst>
                                      </p:cBhvr>
                                    </p:animRot>
                                    <p:animRot by="240000">
                                      <p:cBhvr>
                                        <p:cTn id="61" dur="200" fill="hold">
                                          <p:stCondLst>
                                            <p:cond delay="400"/>
                                          </p:stCondLst>
                                        </p:cTn>
                                        <p:tgtEl>
                                          <p:spTgt spid="105"/>
                                        </p:tgtEl>
                                        <p:attrNameLst>
                                          <p:attrName>r</p:attrName>
                                        </p:attrNameLst>
                                      </p:cBhvr>
                                    </p:animRot>
                                    <p:animRot by="-240000">
                                      <p:cBhvr>
                                        <p:cTn id="62" dur="200" fill="hold">
                                          <p:stCondLst>
                                            <p:cond delay="600"/>
                                          </p:stCondLst>
                                        </p:cTn>
                                        <p:tgtEl>
                                          <p:spTgt spid="105"/>
                                        </p:tgtEl>
                                        <p:attrNameLst>
                                          <p:attrName>r</p:attrName>
                                        </p:attrNameLst>
                                      </p:cBhvr>
                                    </p:animRot>
                                    <p:animRot by="120000">
                                      <p:cBhvr>
                                        <p:cTn id="63" dur="200" fill="hold">
                                          <p:stCondLst>
                                            <p:cond delay="800"/>
                                          </p:stCondLst>
                                        </p:cTn>
                                        <p:tgtEl>
                                          <p:spTgt spid="105"/>
                                        </p:tgtEl>
                                        <p:attrNameLst>
                                          <p:attrName>r</p:attrName>
                                        </p:attrNameLst>
                                      </p:cBhvr>
                                    </p:animRot>
                                  </p:childTnLst>
                                </p:cTn>
                              </p:par>
                              <p:par>
                                <p:cTn id="64" presetID="32" presetClass="emph" presetSubtype="0" fill="hold" grpId="0" nodeType="withEffect">
                                  <p:stCondLst>
                                    <p:cond delay="0"/>
                                  </p:stCondLst>
                                  <p:childTnLst>
                                    <p:animRot by="120000">
                                      <p:cBhvr>
                                        <p:cTn id="65" dur="100" fill="hold">
                                          <p:stCondLst>
                                            <p:cond delay="0"/>
                                          </p:stCondLst>
                                        </p:cTn>
                                        <p:tgtEl>
                                          <p:spTgt spid="10"/>
                                        </p:tgtEl>
                                        <p:attrNameLst>
                                          <p:attrName>r</p:attrName>
                                        </p:attrNameLst>
                                      </p:cBhvr>
                                    </p:animRot>
                                    <p:animRot by="-240000">
                                      <p:cBhvr>
                                        <p:cTn id="66" dur="200" fill="hold">
                                          <p:stCondLst>
                                            <p:cond delay="200"/>
                                          </p:stCondLst>
                                        </p:cTn>
                                        <p:tgtEl>
                                          <p:spTgt spid="10"/>
                                        </p:tgtEl>
                                        <p:attrNameLst>
                                          <p:attrName>r</p:attrName>
                                        </p:attrNameLst>
                                      </p:cBhvr>
                                    </p:animRot>
                                    <p:animRot by="240000">
                                      <p:cBhvr>
                                        <p:cTn id="67" dur="200" fill="hold">
                                          <p:stCondLst>
                                            <p:cond delay="400"/>
                                          </p:stCondLst>
                                        </p:cTn>
                                        <p:tgtEl>
                                          <p:spTgt spid="10"/>
                                        </p:tgtEl>
                                        <p:attrNameLst>
                                          <p:attrName>r</p:attrName>
                                        </p:attrNameLst>
                                      </p:cBhvr>
                                    </p:animRot>
                                    <p:animRot by="-240000">
                                      <p:cBhvr>
                                        <p:cTn id="68" dur="200" fill="hold">
                                          <p:stCondLst>
                                            <p:cond delay="600"/>
                                          </p:stCondLst>
                                        </p:cTn>
                                        <p:tgtEl>
                                          <p:spTgt spid="10"/>
                                        </p:tgtEl>
                                        <p:attrNameLst>
                                          <p:attrName>r</p:attrName>
                                        </p:attrNameLst>
                                      </p:cBhvr>
                                    </p:animRot>
                                    <p:animRot by="120000">
                                      <p:cBhvr>
                                        <p:cTn id="69"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01" grpId="0"/>
      <p:bldP spid="2" grpId="0" animBg="1"/>
      <p:bldP spid="3" grpId="0" animBg="1"/>
      <p:bldP spid="5" grpId="0" animBg="1"/>
      <p:bldP spid="10" grpId="0" animBg="1"/>
      <p:bldP spid="103" grpId="0" animBg="1"/>
      <p:bldP spid="104" grpId="0" animBg="1"/>
      <p:bldP spid="10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2" name="Oval 1"/>
          <p:cNvSpPr/>
          <p:nvPr/>
        </p:nvSpPr>
        <p:spPr>
          <a:xfrm>
            <a:off x="-908023" y="234196"/>
            <a:ext cx="7102831" cy="2463886"/>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Hình chữ nhật 4">
            <a:extLst>
              <a:ext uri="{FF2B5EF4-FFF2-40B4-BE49-F238E27FC236}">
                <a16:creationId xmlns="" xmlns:a16="http://schemas.microsoft.com/office/drawing/2014/main" id="{9D9D75A9-165E-4E6F-8E76-935C05C2A293}"/>
              </a:ext>
            </a:extLst>
          </p:cNvPr>
          <p:cNvSpPr/>
          <p:nvPr/>
        </p:nvSpPr>
        <p:spPr>
          <a:xfrm>
            <a:off x="118480" y="983332"/>
            <a:ext cx="5965370" cy="1277273"/>
          </a:xfrm>
          <a:prstGeom prst="rect">
            <a:avLst/>
          </a:prstGeom>
        </p:spPr>
        <p:txBody>
          <a:bodyPr wrap="square">
            <a:spAutoFit/>
          </a:bodyPr>
          <a:lstStyle/>
          <a:p>
            <a:pPr marL="0" indent="0">
              <a:buNone/>
            </a:pPr>
            <a:r>
              <a:rPr lang="vi-VN" sz="1300" dirty="0">
                <a:solidFill>
                  <a:srgbClr val="FFFFFF"/>
                </a:solidFill>
                <a:latin typeface="Roboto" panose="02000000000000000000" pitchFamily="2" charset="0"/>
                <a:ea typeface="Roboto" panose="02000000000000000000" pitchFamily="2" charset="0"/>
              </a:rPr>
              <a:t>Trong giai đoạn </a:t>
            </a:r>
            <a:r>
              <a:rPr lang="vi-VN" sz="1300" dirty="0" smtClean="0">
                <a:solidFill>
                  <a:srgbClr val="FFFFFF"/>
                </a:solidFill>
                <a:latin typeface="Roboto" panose="02000000000000000000" pitchFamily="2" charset="0"/>
                <a:ea typeface="Roboto" panose="02000000000000000000" pitchFamily="2" charset="0"/>
              </a:rPr>
              <a:t>2013-201</a:t>
            </a:r>
            <a:r>
              <a:rPr lang="en-US" sz="1300" dirty="0" smtClean="0">
                <a:solidFill>
                  <a:srgbClr val="FFFFFF"/>
                </a:solidFill>
                <a:latin typeface="Roboto" panose="02000000000000000000" pitchFamily="2" charset="0"/>
                <a:ea typeface="Roboto" panose="02000000000000000000" pitchFamily="2" charset="0"/>
              </a:rPr>
              <a:t>9</a:t>
            </a:r>
            <a:r>
              <a:rPr lang="vi-VN" sz="1300" dirty="0" smtClean="0">
                <a:solidFill>
                  <a:srgbClr val="FFFFFF"/>
                </a:solidFill>
                <a:latin typeface="Roboto" panose="02000000000000000000" pitchFamily="2" charset="0"/>
                <a:ea typeface="Roboto" panose="02000000000000000000" pitchFamily="2" charset="0"/>
              </a:rPr>
              <a:t>, </a:t>
            </a:r>
            <a:r>
              <a:rPr lang="vi-VN" sz="1300" dirty="0">
                <a:solidFill>
                  <a:srgbClr val="FFFFFF"/>
                </a:solidFill>
                <a:latin typeface="Roboto" panose="02000000000000000000" pitchFamily="2" charset="0"/>
                <a:ea typeface="Roboto" panose="02000000000000000000" pitchFamily="2" charset="0"/>
              </a:rPr>
              <a:t>Việt Nam tiếp tục tái cơ cấu nợ theo hướng bền vững, hiệu quả theo hướng tích cực về cơ cấu, kỳ hạn, lãi suất, </a:t>
            </a:r>
            <a:endParaRPr lang="en-US" sz="1300" dirty="0" smtClean="0">
              <a:solidFill>
                <a:srgbClr val="FFFFFF"/>
              </a:solidFill>
              <a:latin typeface="Roboto" panose="02000000000000000000" pitchFamily="2" charset="0"/>
              <a:ea typeface="Roboto" panose="02000000000000000000" pitchFamily="2" charset="0"/>
            </a:endParaRPr>
          </a:p>
          <a:p>
            <a:pPr marL="0" indent="0">
              <a:buNone/>
            </a:pPr>
            <a:r>
              <a:rPr lang="vi-VN" sz="1300" dirty="0" smtClean="0">
                <a:solidFill>
                  <a:srgbClr val="FFFFFF"/>
                </a:solidFill>
                <a:latin typeface="Roboto" panose="02000000000000000000" pitchFamily="2" charset="0"/>
                <a:ea typeface="Roboto" panose="02000000000000000000" pitchFamily="2" charset="0"/>
              </a:rPr>
              <a:t>đảm </a:t>
            </a:r>
            <a:r>
              <a:rPr lang="vi-VN" sz="1300" dirty="0">
                <a:solidFill>
                  <a:srgbClr val="FFFFFF"/>
                </a:solidFill>
                <a:latin typeface="Roboto" panose="02000000000000000000" pitchFamily="2" charset="0"/>
                <a:ea typeface="Roboto" panose="02000000000000000000" pitchFamily="2" charset="0"/>
              </a:rPr>
              <a:t>bảo khả năng trả nợ</a:t>
            </a:r>
          </a:p>
          <a:p>
            <a:pPr marL="0" indent="0">
              <a:buNone/>
            </a:pPr>
            <a:r>
              <a:rPr lang="vi-VN" sz="1300" dirty="0">
                <a:solidFill>
                  <a:srgbClr val="FFFFFF"/>
                </a:solidFill>
                <a:latin typeface="Roboto" panose="02000000000000000000" pitchFamily="2" charset="0"/>
                <a:ea typeface="Roboto" panose="02000000000000000000" pitchFamily="2" charset="0"/>
              </a:rPr>
              <a:t>Việt Nam nằm trong những quốc gia có tỷ lệ nợ trên GDP tăng nhanh nhất (tăng trên 10%/năm) cho dù có thành tích tăng trưởng kinh tế ấn tượng</a:t>
            </a:r>
            <a:r>
              <a:rPr lang="vi-VN" sz="1300" dirty="0" smtClean="0">
                <a:solidFill>
                  <a:srgbClr val="FFFFFF"/>
                </a:solidFill>
                <a:latin typeface="Roboto" panose="02000000000000000000" pitchFamily="2" charset="0"/>
                <a:ea typeface="Roboto" panose="02000000000000000000" pitchFamily="2" charset="0"/>
              </a:rPr>
              <a:t>.</a:t>
            </a:r>
            <a:endParaRPr lang="en-US" sz="1300" dirty="0" smtClean="0">
              <a:solidFill>
                <a:srgbClr val="FFFFFF"/>
              </a:solidFill>
              <a:latin typeface="Roboto" panose="02000000000000000000" pitchFamily="2" charset="0"/>
              <a:ea typeface="Roboto" panose="02000000000000000000" pitchFamily="2" charset="0"/>
            </a:endParaRPr>
          </a:p>
          <a:p>
            <a:pPr marL="0" indent="0" algn="ctr">
              <a:buNone/>
            </a:pPr>
            <a:endParaRPr lang="vi-VN" sz="1200" dirty="0">
              <a:solidFill>
                <a:srgbClr val="FFFFFF"/>
              </a:solidFill>
            </a:endParaRPr>
          </a:p>
        </p:txBody>
      </p:sp>
      <p:sp>
        <p:nvSpPr>
          <p:cNvPr id="3" name="Oval 2"/>
          <p:cNvSpPr/>
          <p:nvPr/>
        </p:nvSpPr>
        <p:spPr>
          <a:xfrm>
            <a:off x="6672105" y="-188843"/>
            <a:ext cx="1092348" cy="732332"/>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180871" y="3009741"/>
            <a:ext cx="1647929" cy="999352"/>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2200589" y="3039770"/>
            <a:ext cx="7988438" cy="3133563"/>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Oval 103"/>
          <p:cNvSpPr/>
          <p:nvPr/>
        </p:nvSpPr>
        <p:spPr>
          <a:xfrm>
            <a:off x="-298073" y="4740965"/>
            <a:ext cx="833105" cy="541002"/>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Tiêu đề 1">
            <a:extLst>
              <a:ext uri="{FF2B5EF4-FFF2-40B4-BE49-F238E27FC236}">
                <a16:creationId xmlns="" xmlns:a16="http://schemas.microsoft.com/office/drawing/2014/main" id="{A119B633-A293-4DC7-9DBF-03508563480B}"/>
              </a:ext>
            </a:extLst>
          </p:cNvPr>
          <p:cNvSpPr txBox="1">
            <a:spLocks/>
          </p:cNvSpPr>
          <p:nvPr/>
        </p:nvSpPr>
        <p:spPr>
          <a:xfrm>
            <a:off x="2554638" y="215936"/>
            <a:ext cx="4117467" cy="32346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1"/>
              </a:buClr>
              <a:buSzPts val="3600"/>
              <a:buFont typeface="Anton"/>
              <a:buNone/>
              <a:defRPr sz="3000" b="0" i="0" u="none" strike="noStrike" cap="none">
                <a:solidFill>
                  <a:srgbClr val="F9C358"/>
                </a:solidFill>
                <a:latin typeface="Anton"/>
                <a:ea typeface="Anton"/>
                <a:cs typeface="Anton"/>
                <a:sym typeface="Anton"/>
              </a:defRPr>
            </a:lvl1pPr>
            <a:lvl2pPr marR="0" lvl="1"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2pPr>
            <a:lvl3pPr marR="0" lvl="2"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3pPr>
            <a:lvl4pPr marR="0" lvl="3"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4pPr>
            <a:lvl5pPr marR="0" lvl="4"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5pPr>
            <a:lvl6pPr marR="0" lvl="5"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6pPr>
            <a:lvl7pPr marR="0" lvl="6"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7pPr>
            <a:lvl8pPr marR="0" lvl="7"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8pPr>
            <a:lvl9pPr marR="0" lvl="8" algn="ctr" rtl="0">
              <a:lnSpc>
                <a:spcPct val="100000"/>
              </a:lnSpc>
              <a:spcBef>
                <a:spcPts val="0"/>
              </a:spcBef>
              <a:spcAft>
                <a:spcPts val="0"/>
              </a:spcAft>
              <a:buClr>
                <a:schemeClr val="accent1"/>
              </a:buClr>
              <a:buSzPts val="1800"/>
              <a:buFont typeface="Anton"/>
              <a:buNone/>
              <a:defRPr sz="1800" b="0" i="0" u="none" strike="noStrike" cap="none">
                <a:solidFill>
                  <a:schemeClr val="accent1"/>
                </a:solidFill>
                <a:latin typeface="Anton"/>
                <a:ea typeface="Anton"/>
                <a:cs typeface="Anton"/>
                <a:sym typeface="Anton"/>
              </a:defRPr>
            </a:lvl9pPr>
          </a:lstStyle>
          <a:p>
            <a:r>
              <a:rPr lang="it-IT" sz="3200" dirty="0" smtClean="0">
                <a:latin typeface="Baloo" panose="03080902040302020200" pitchFamily="66" charset="0"/>
                <a:cs typeface="Baloo" panose="03080902040302020200" pitchFamily="66" charset="0"/>
              </a:rPr>
              <a:t>Giai đoạn 2013 – </a:t>
            </a:r>
            <a:r>
              <a:rPr lang="it-IT" sz="3200" dirty="0" smtClean="0">
                <a:latin typeface="Baloo" panose="03080902040302020200" pitchFamily="66" charset="0"/>
                <a:cs typeface="Baloo" panose="03080902040302020200" pitchFamily="66" charset="0"/>
              </a:rPr>
              <a:t>2018</a:t>
            </a:r>
            <a:endParaRPr lang="vi-VN" sz="3200" dirty="0">
              <a:latin typeface="Baloo" panose="03080902040302020200" pitchFamily="66" charset="0"/>
              <a:cs typeface="Baloo" panose="03080902040302020200" pitchFamily="66" charset="0"/>
            </a:endParaRPr>
          </a:p>
        </p:txBody>
      </p:sp>
      <p:sp>
        <p:nvSpPr>
          <p:cNvPr id="14" name="Chỗ dành sẵn cho Nội dung 2">
            <a:extLst>
              <a:ext uri="{FF2B5EF4-FFF2-40B4-BE49-F238E27FC236}">
                <a16:creationId xmlns="" xmlns:a16="http://schemas.microsoft.com/office/drawing/2014/main" id="{16007100-A537-4B18-8BFA-4FFB829B2618}"/>
              </a:ext>
            </a:extLst>
          </p:cNvPr>
          <p:cNvSpPr txBox="1">
            <a:spLocks/>
          </p:cNvSpPr>
          <p:nvPr/>
        </p:nvSpPr>
        <p:spPr>
          <a:xfrm>
            <a:off x="2939945" y="3320827"/>
            <a:ext cx="6013759" cy="2229760"/>
          </a:xfrm>
          <a:prstGeom prst="rect">
            <a:avLst/>
          </a:prstGeom>
          <a:noFill/>
          <a:ln>
            <a:noFill/>
          </a:ln>
        </p:spPr>
        <p:txBody>
          <a:bodyPr spcFirstLastPara="1" wrap="square" lIns="91425" tIns="91425" rIns="91425" bIns="91425" anchor="t" anchorCtr="0">
            <a:normAutofit/>
          </a:bodyPr>
          <a:lstStyle>
            <a:defPPr marR="0" lvl="0" algn="l" rtl="0">
              <a:lnSpc>
                <a:spcPct val="100000"/>
              </a:lnSpc>
              <a:spcBef>
                <a:spcPts val="0"/>
              </a:spcBef>
              <a:spcAft>
                <a:spcPts val="0"/>
              </a:spcAft>
            </a:defPPr>
            <a:lvl1pPr marL="457200" marR="0" lvl="0" indent="-304800" algn="l" rtl="0">
              <a:lnSpc>
                <a:spcPct val="100000"/>
              </a:lnSpc>
              <a:spcBef>
                <a:spcPts val="0"/>
              </a:spcBef>
              <a:spcAft>
                <a:spcPts val="0"/>
              </a:spcAft>
              <a:buClr>
                <a:srgbClr val="434343"/>
              </a:buClr>
              <a:buSzPts val="1200"/>
              <a:buFont typeface="Muli"/>
              <a:buAutoNum type="arabicPeriod"/>
              <a:defRPr sz="1400" b="0" i="0" u="none" strike="noStrike" cap="none">
                <a:solidFill>
                  <a:schemeClr val="lt2"/>
                </a:solidFill>
                <a:latin typeface="Roboto Light"/>
                <a:ea typeface="Roboto Light"/>
                <a:cs typeface="Roboto Light"/>
                <a:sym typeface="Roboto Light"/>
              </a:defRPr>
            </a:lvl1pPr>
            <a:lvl2pPr marL="914400" marR="0" lvl="1" indent="-304800" algn="l" rtl="0">
              <a:lnSpc>
                <a:spcPct val="115000"/>
              </a:lnSpc>
              <a:spcBef>
                <a:spcPts val="0"/>
              </a:spcBef>
              <a:spcAft>
                <a:spcPts val="0"/>
              </a:spcAft>
              <a:buClr>
                <a:srgbClr val="434343"/>
              </a:buClr>
              <a:buSzPts val="1200"/>
              <a:buFont typeface="Roboto Condensed Light"/>
              <a:buAutoNum type="alphaLcPeriod"/>
              <a:defRPr sz="1400" b="0" i="0" u="none" strike="noStrike" cap="none">
                <a:solidFill>
                  <a:schemeClr val="lt2"/>
                </a:solidFill>
                <a:latin typeface="Roboto Light"/>
                <a:ea typeface="Roboto Light"/>
                <a:cs typeface="Roboto Light"/>
                <a:sym typeface="Roboto Light"/>
              </a:defRPr>
            </a:lvl2pPr>
            <a:lvl3pPr marL="1371600" marR="0" lvl="2" indent="-304800" algn="l" rtl="0">
              <a:lnSpc>
                <a:spcPct val="115000"/>
              </a:lnSpc>
              <a:spcBef>
                <a:spcPts val="1600"/>
              </a:spcBef>
              <a:spcAft>
                <a:spcPts val="0"/>
              </a:spcAft>
              <a:buClr>
                <a:srgbClr val="434343"/>
              </a:buClr>
              <a:buSzPts val="1200"/>
              <a:buFont typeface="Roboto Condensed Light"/>
              <a:buAutoNum type="romanLcPeriod"/>
              <a:defRPr sz="1400" b="0" i="0" u="none" strike="noStrike" cap="none">
                <a:solidFill>
                  <a:schemeClr val="lt2"/>
                </a:solidFill>
                <a:latin typeface="Roboto Light"/>
                <a:ea typeface="Roboto Light"/>
                <a:cs typeface="Roboto Light"/>
                <a:sym typeface="Roboto Light"/>
              </a:defRPr>
            </a:lvl3pPr>
            <a:lvl4pPr marL="1828800" marR="0" lvl="3" indent="-304800" algn="l" rtl="0">
              <a:lnSpc>
                <a:spcPct val="115000"/>
              </a:lnSpc>
              <a:spcBef>
                <a:spcPts val="1600"/>
              </a:spcBef>
              <a:spcAft>
                <a:spcPts val="0"/>
              </a:spcAft>
              <a:buClr>
                <a:srgbClr val="434343"/>
              </a:buClr>
              <a:buSzPts val="1200"/>
              <a:buFont typeface="Roboto Condensed Light"/>
              <a:buAutoNum type="arabicPeriod"/>
              <a:defRPr sz="1400" b="0" i="0" u="none" strike="noStrike" cap="none">
                <a:solidFill>
                  <a:schemeClr val="lt2"/>
                </a:solidFill>
                <a:latin typeface="Roboto Light"/>
                <a:ea typeface="Roboto Light"/>
                <a:cs typeface="Roboto Light"/>
                <a:sym typeface="Roboto Light"/>
              </a:defRPr>
            </a:lvl4pPr>
            <a:lvl5pPr marL="2286000" marR="0" lvl="4" indent="-304800" algn="l" rtl="0">
              <a:lnSpc>
                <a:spcPct val="115000"/>
              </a:lnSpc>
              <a:spcBef>
                <a:spcPts val="1600"/>
              </a:spcBef>
              <a:spcAft>
                <a:spcPts val="0"/>
              </a:spcAft>
              <a:buClr>
                <a:srgbClr val="434343"/>
              </a:buClr>
              <a:buSzPts val="1200"/>
              <a:buFont typeface="Roboto Condensed Light"/>
              <a:buAutoNum type="alphaLcPeriod"/>
              <a:defRPr sz="1400" b="0" i="0" u="none" strike="noStrike" cap="none">
                <a:solidFill>
                  <a:schemeClr val="lt2"/>
                </a:solidFill>
                <a:latin typeface="Roboto Light"/>
                <a:ea typeface="Roboto Light"/>
                <a:cs typeface="Roboto Light"/>
                <a:sym typeface="Roboto Light"/>
              </a:defRPr>
            </a:lvl5pPr>
            <a:lvl6pPr marL="2743200" marR="0" lvl="5" indent="-304800" algn="l" rtl="0">
              <a:lnSpc>
                <a:spcPct val="115000"/>
              </a:lnSpc>
              <a:spcBef>
                <a:spcPts val="1600"/>
              </a:spcBef>
              <a:spcAft>
                <a:spcPts val="0"/>
              </a:spcAft>
              <a:buClr>
                <a:srgbClr val="434343"/>
              </a:buClr>
              <a:buSzPts val="1200"/>
              <a:buFont typeface="Roboto Condensed Light"/>
              <a:buAutoNum type="romanLcPeriod"/>
              <a:defRPr sz="1400" b="0" i="0" u="none" strike="noStrike" cap="none">
                <a:solidFill>
                  <a:schemeClr val="lt2"/>
                </a:solidFill>
                <a:latin typeface="Roboto Light"/>
                <a:ea typeface="Roboto Light"/>
                <a:cs typeface="Roboto Light"/>
                <a:sym typeface="Roboto Light"/>
              </a:defRPr>
            </a:lvl6pPr>
            <a:lvl7pPr marL="3200400" marR="0" lvl="6" indent="-304800" algn="l" rtl="0">
              <a:lnSpc>
                <a:spcPct val="115000"/>
              </a:lnSpc>
              <a:spcBef>
                <a:spcPts val="1600"/>
              </a:spcBef>
              <a:spcAft>
                <a:spcPts val="0"/>
              </a:spcAft>
              <a:buClr>
                <a:srgbClr val="434343"/>
              </a:buClr>
              <a:buSzPts val="1200"/>
              <a:buFont typeface="Roboto Condensed Light"/>
              <a:buAutoNum type="arabicPeriod"/>
              <a:defRPr sz="1400" b="0" i="0" u="none" strike="noStrike" cap="none">
                <a:solidFill>
                  <a:schemeClr val="lt2"/>
                </a:solidFill>
                <a:latin typeface="Roboto Light"/>
                <a:ea typeface="Roboto Light"/>
                <a:cs typeface="Roboto Light"/>
                <a:sym typeface="Roboto Light"/>
              </a:defRPr>
            </a:lvl7pPr>
            <a:lvl8pPr marL="3657600" marR="0" lvl="7" indent="-304800" algn="l" rtl="0">
              <a:lnSpc>
                <a:spcPct val="115000"/>
              </a:lnSpc>
              <a:spcBef>
                <a:spcPts val="1600"/>
              </a:spcBef>
              <a:spcAft>
                <a:spcPts val="0"/>
              </a:spcAft>
              <a:buClr>
                <a:srgbClr val="434343"/>
              </a:buClr>
              <a:buSzPts val="1200"/>
              <a:buFont typeface="Roboto Condensed Light"/>
              <a:buAutoNum type="alphaLcPeriod"/>
              <a:defRPr sz="1400" b="0" i="0" u="none" strike="noStrike" cap="none">
                <a:solidFill>
                  <a:schemeClr val="lt2"/>
                </a:solidFill>
                <a:latin typeface="Roboto Light"/>
                <a:ea typeface="Roboto Light"/>
                <a:cs typeface="Roboto Light"/>
                <a:sym typeface="Roboto Light"/>
              </a:defRPr>
            </a:lvl8pPr>
            <a:lvl9pPr marL="4114800" marR="0" lvl="8" indent="-304800" algn="l" rtl="0">
              <a:lnSpc>
                <a:spcPct val="115000"/>
              </a:lnSpc>
              <a:spcBef>
                <a:spcPts val="1600"/>
              </a:spcBef>
              <a:spcAft>
                <a:spcPts val="1600"/>
              </a:spcAft>
              <a:buClr>
                <a:srgbClr val="434343"/>
              </a:buClr>
              <a:buSzPts val="1200"/>
              <a:buFont typeface="Roboto Condensed Light"/>
              <a:buAutoNum type="romanLcPeriod"/>
              <a:defRPr sz="1400" b="0" i="0" u="none" strike="noStrike" cap="none">
                <a:solidFill>
                  <a:schemeClr val="lt2"/>
                </a:solidFill>
                <a:latin typeface="Roboto Light"/>
                <a:ea typeface="Roboto Light"/>
                <a:cs typeface="Roboto Light"/>
                <a:sym typeface="Roboto Light"/>
              </a:defRPr>
            </a:lvl9pPr>
          </a:lstStyle>
          <a:p>
            <a:pPr marL="0" indent="0" algn="ctr">
              <a:buFont typeface="Muli"/>
              <a:buNone/>
            </a:pPr>
            <a:r>
              <a:rPr lang="vi-VN" sz="1300" dirty="0" smtClean="0">
                <a:latin typeface="Roboto" panose="02000000000000000000" pitchFamily="2" charset="0"/>
                <a:ea typeface="Roboto" panose="02000000000000000000" pitchFamily="2" charset="0"/>
              </a:rPr>
              <a:t>Nếu như trong giai đoạn 2014 – 2015,</a:t>
            </a:r>
            <a:endParaRPr lang="en-US" sz="1300" dirty="0" smtClean="0">
              <a:latin typeface="Roboto" panose="02000000000000000000" pitchFamily="2" charset="0"/>
              <a:ea typeface="Roboto" panose="02000000000000000000" pitchFamily="2" charset="0"/>
            </a:endParaRPr>
          </a:p>
          <a:p>
            <a:pPr marL="0" indent="0" algn="ctr">
              <a:buFont typeface="Muli"/>
              <a:buNone/>
            </a:pPr>
            <a:r>
              <a:rPr lang="vi-VN" sz="1300" dirty="0" smtClean="0">
                <a:latin typeface="Roboto" panose="02000000000000000000" pitchFamily="2" charset="0"/>
                <a:ea typeface="Roboto" panose="02000000000000000000" pitchFamily="2" charset="0"/>
              </a:rPr>
              <a:t> tốc độ tăng của nợ nước ngoài của Việt Nam</a:t>
            </a:r>
            <a:endParaRPr lang="en-US" sz="1300" dirty="0" smtClean="0">
              <a:latin typeface="Roboto" panose="02000000000000000000" pitchFamily="2" charset="0"/>
              <a:ea typeface="Roboto" panose="02000000000000000000" pitchFamily="2" charset="0"/>
            </a:endParaRPr>
          </a:p>
          <a:p>
            <a:pPr marL="0" indent="0" algn="ctr">
              <a:buFont typeface="Muli"/>
              <a:buNone/>
            </a:pPr>
            <a:r>
              <a:rPr lang="vi-VN" sz="1300" dirty="0" smtClean="0">
                <a:latin typeface="Roboto" panose="02000000000000000000" pitchFamily="2" charset="0"/>
                <a:ea typeface="Roboto" panose="02000000000000000000" pitchFamily="2" charset="0"/>
              </a:rPr>
              <a:t> ở mức bình quân là 17.4%/năm thì giai đoạn 2016 – 2018 đã kéo xuống bình quân còn 8.6%/năm, riêng năm 2018 chỉ còn ở mức 6%. </a:t>
            </a:r>
          </a:p>
          <a:p>
            <a:pPr marL="0" indent="0" algn="ctr">
              <a:buFont typeface="Muli"/>
              <a:buNone/>
            </a:pPr>
            <a:r>
              <a:rPr lang="vi-VN" sz="1300" dirty="0" smtClean="0">
                <a:latin typeface="Roboto" panose="02000000000000000000" pitchFamily="2" charset="0"/>
                <a:ea typeface="Roboto" panose="02000000000000000000" pitchFamily="2" charset="0"/>
              </a:rPr>
              <a:t>Tiếp tục đa dạng các nhà đầu tư trái phiếu Chính phủ,</a:t>
            </a:r>
            <a:r>
              <a:rPr lang="en-US" sz="1300" dirty="0" smtClean="0">
                <a:latin typeface="Roboto" panose="02000000000000000000" pitchFamily="2" charset="0"/>
                <a:ea typeface="Roboto" panose="02000000000000000000" pitchFamily="2" charset="0"/>
              </a:rPr>
              <a:t> </a:t>
            </a:r>
            <a:r>
              <a:rPr lang="vi-VN" sz="1300" dirty="0" smtClean="0">
                <a:latin typeface="Roboto" panose="02000000000000000000" pitchFamily="2" charset="0"/>
                <a:ea typeface="Roboto" panose="02000000000000000000" pitchFamily="2" charset="0"/>
              </a:rPr>
              <a:t>phát hành trái phiếu kỳ hạn từ 5 năm trở lên (bao gồm kỳ hạn dài 20 – 30 năm) để kéo dài kỳ hạn danh mục trái phiếu Chính phủ, giảm lãi suất huy động trái phiếu Chính phủ.</a:t>
            </a:r>
            <a:endParaRPr lang="vi-VN" sz="1300" dirty="0">
              <a:latin typeface="Roboto" panose="02000000000000000000" pitchFamily="2" charset="0"/>
              <a:ea typeface="Roboto" panose="02000000000000000000" pitchFamily="2" charset="0"/>
            </a:endParaRPr>
          </a:p>
        </p:txBody>
      </p:sp>
      <p:sp>
        <p:nvSpPr>
          <p:cNvPr id="15" name="Oval 14"/>
          <p:cNvSpPr/>
          <p:nvPr/>
        </p:nvSpPr>
        <p:spPr>
          <a:xfrm>
            <a:off x="8009783" y="1115964"/>
            <a:ext cx="1887841" cy="1188852"/>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rot="21084108">
            <a:off x="7788629" y="1024369"/>
            <a:ext cx="525437" cy="362918"/>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flipV="1">
            <a:off x="7735929" y="1385728"/>
            <a:ext cx="302377" cy="218251"/>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015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102"/>
                                        </p:tgtEl>
                                        <p:attrNameLst>
                                          <p:attrName>r</p:attrName>
                                        </p:attrNameLst>
                                      </p:cBhvr>
                                    </p:animRot>
                                    <p:animRot by="-240000">
                                      <p:cBhvr>
                                        <p:cTn id="13" dur="200" fill="hold">
                                          <p:stCondLst>
                                            <p:cond delay="200"/>
                                          </p:stCondLst>
                                        </p:cTn>
                                        <p:tgtEl>
                                          <p:spTgt spid="102"/>
                                        </p:tgtEl>
                                        <p:attrNameLst>
                                          <p:attrName>r</p:attrName>
                                        </p:attrNameLst>
                                      </p:cBhvr>
                                    </p:animRot>
                                    <p:animRot by="240000">
                                      <p:cBhvr>
                                        <p:cTn id="14" dur="200" fill="hold">
                                          <p:stCondLst>
                                            <p:cond delay="400"/>
                                          </p:stCondLst>
                                        </p:cTn>
                                        <p:tgtEl>
                                          <p:spTgt spid="102"/>
                                        </p:tgtEl>
                                        <p:attrNameLst>
                                          <p:attrName>r</p:attrName>
                                        </p:attrNameLst>
                                      </p:cBhvr>
                                    </p:animRot>
                                    <p:animRot by="-240000">
                                      <p:cBhvr>
                                        <p:cTn id="15" dur="200" fill="hold">
                                          <p:stCondLst>
                                            <p:cond delay="600"/>
                                          </p:stCondLst>
                                        </p:cTn>
                                        <p:tgtEl>
                                          <p:spTgt spid="102"/>
                                        </p:tgtEl>
                                        <p:attrNameLst>
                                          <p:attrName>r</p:attrName>
                                        </p:attrNameLst>
                                      </p:cBhvr>
                                    </p:animRot>
                                    <p:animRot by="120000">
                                      <p:cBhvr>
                                        <p:cTn id="16" dur="200" fill="hold">
                                          <p:stCondLst>
                                            <p:cond delay="800"/>
                                          </p:stCondLst>
                                        </p:cTn>
                                        <p:tgtEl>
                                          <p:spTgt spid="102"/>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15"/>
                                        </p:tgtEl>
                                        <p:attrNameLst>
                                          <p:attrName>r</p:attrName>
                                        </p:attrNameLst>
                                      </p:cBhvr>
                                    </p:animRot>
                                    <p:animRot by="-240000">
                                      <p:cBhvr>
                                        <p:cTn id="19" dur="200" fill="hold">
                                          <p:stCondLst>
                                            <p:cond delay="200"/>
                                          </p:stCondLst>
                                        </p:cTn>
                                        <p:tgtEl>
                                          <p:spTgt spid="15"/>
                                        </p:tgtEl>
                                        <p:attrNameLst>
                                          <p:attrName>r</p:attrName>
                                        </p:attrNameLst>
                                      </p:cBhvr>
                                    </p:animRot>
                                    <p:animRot by="240000">
                                      <p:cBhvr>
                                        <p:cTn id="20" dur="200" fill="hold">
                                          <p:stCondLst>
                                            <p:cond delay="400"/>
                                          </p:stCondLst>
                                        </p:cTn>
                                        <p:tgtEl>
                                          <p:spTgt spid="15"/>
                                        </p:tgtEl>
                                        <p:attrNameLst>
                                          <p:attrName>r</p:attrName>
                                        </p:attrNameLst>
                                      </p:cBhvr>
                                    </p:animRot>
                                    <p:animRot by="-240000">
                                      <p:cBhvr>
                                        <p:cTn id="21" dur="200" fill="hold">
                                          <p:stCondLst>
                                            <p:cond delay="600"/>
                                          </p:stCondLst>
                                        </p:cTn>
                                        <p:tgtEl>
                                          <p:spTgt spid="15"/>
                                        </p:tgtEl>
                                        <p:attrNameLst>
                                          <p:attrName>r</p:attrName>
                                        </p:attrNameLst>
                                      </p:cBhvr>
                                    </p:animRot>
                                    <p:animRot by="120000">
                                      <p:cBhvr>
                                        <p:cTn id="22" dur="200" fill="hold">
                                          <p:stCondLst>
                                            <p:cond delay="800"/>
                                          </p:stCondLst>
                                        </p:cTn>
                                        <p:tgtEl>
                                          <p:spTgt spid="15"/>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3"/>
                                        </p:tgtEl>
                                        <p:attrNameLst>
                                          <p:attrName>r</p:attrName>
                                        </p:attrNameLst>
                                      </p:cBhvr>
                                    </p:animRot>
                                    <p:animRot by="-240000">
                                      <p:cBhvr>
                                        <p:cTn id="25" dur="200" fill="hold">
                                          <p:stCondLst>
                                            <p:cond delay="200"/>
                                          </p:stCondLst>
                                        </p:cTn>
                                        <p:tgtEl>
                                          <p:spTgt spid="3"/>
                                        </p:tgtEl>
                                        <p:attrNameLst>
                                          <p:attrName>r</p:attrName>
                                        </p:attrNameLst>
                                      </p:cBhvr>
                                    </p:animRot>
                                    <p:animRot by="240000">
                                      <p:cBhvr>
                                        <p:cTn id="26" dur="200" fill="hold">
                                          <p:stCondLst>
                                            <p:cond delay="400"/>
                                          </p:stCondLst>
                                        </p:cTn>
                                        <p:tgtEl>
                                          <p:spTgt spid="3"/>
                                        </p:tgtEl>
                                        <p:attrNameLst>
                                          <p:attrName>r</p:attrName>
                                        </p:attrNameLst>
                                      </p:cBhvr>
                                    </p:animRot>
                                    <p:animRot by="-240000">
                                      <p:cBhvr>
                                        <p:cTn id="27" dur="200" fill="hold">
                                          <p:stCondLst>
                                            <p:cond delay="600"/>
                                          </p:stCondLst>
                                        </p:cTn>
                                        <p:tgtEl>
                                          <p:spTgt spid="3"/>
                                        </p:tgtEl>
                                        <p:attrNameLst>
                                          <p:attrName>r</p:attrName>
                                        </p:attrNameLst>
                                      </p:cBhvr>
                                    </p:animRot>
                                    <p:animRot by="120000">
                                      <p:cBhvr>
                                        <p:cTn id="28" dur="200" fill="hold">
                                          <p:stCondLst>
                                            <p:cond delay="800"/>
                                          </p:stCondLst>
                                        </p:cTn>
                                        <p:tgtEl>
                                          <p:spTgt spid="3"/>
                                        </p:tgtEl>
                                        <p:attrNameLst>
                                          <p:attrName>r</p:attrName>
                                        </p:attrNameLst>
                                      </p:cBhvr>
                                    </p:animRot>
                                  </p:childTnLst>
                                </p:cTn>
                              </p:par>
                              <p:par>
                                <p:cTn id="29" presetID="32" presetClass="emph" presetSubtype="0" fill="hold" grpId="0" nodeType="withEffect">
                                  <p:stCondLst>
                                    <p:cond delay="0"/>
                                  </p:stCondLst>
                                  <p:childTnLst>
                                    <p:animRot by="120000">
                                      <p:cBhvr>
                                        <p:cTn id="30" dur="100" fill="hold">
                                          <p:stCondLst>
                                            <p:cond delay="0"/>
                                          </p:stCondLst>
                                        </p:cTn>
                                        <p:tgtEl>
                                          <p:spTgt spid="16"/>
                                        </p:tgtEl>
                                        <p:attrNameLst>
                                          <p:attrName>r</p:attrName>
                                        </p:attrNameLst>
                                      </p:cBhvr>
                                    </p:animRot>
                                    <p:animRot by="-240000">
                                      <p:cBhvr>
                                        <p:cTn id="31" dur="200" fill="hold">
                                          <p:stCondLst>
                                            <p:cond delay="200"/>
                                          </p:stCondLst>
                                        </p:cTn>
                                        <p:tgtEl>
                                          <p:spTgt spid="16"/>
                                        </p:tgtEl>
                                        <p:attrNameLst>
                                          <p:attrName>r</p:attrName>
                                        </p:attrNameLst>
                                      </p:cBhvr>
                                    </p:animRot>
                                    <p:animRot by="240000">
                                      <p:cBhvr>
                                        <p:cTn id="32" dur="200" fill="hold">
                                          <p:stCondLst>
                                            <p:cond delay="400"/>
                                          </p:stCondLst>
                                        </p:cTn>
                                        <p:tgtEl>
                                          <p:spTgt spid="16"/>
                                        </p:tgtEl>
                                        <p:attrNameLst>
                                          <p:attrName>r</p:attrName>
                                        </p:attrNameLst>
                                      </p:cBhvr>
                                    </p:animRot>
                                    <p:animRot by="-240000">
                                      <p:cBhvr>
                                        <p:cTn id="33" dur="200" fill="hold">
                                          <p:stCondLst>
                                            <p:cond delay="600"/>
                                          </p:stCondLst>
                                        </p:cTn>
                                        <p:tgtEl>
                                          <p:spTgt spid="16"/>
                                        </p:tgtEl>
                                        <p:attrNameLst>
                                          <p:attrName>r</p:attrName>
                                        </p:attrNameLst>
                                      </p:cBhvr>
                                    </p:animRot>
                                    <p:animRot by="120000">
                                      <p:cBhvr>
                                        <p:cTn id="34" dur="200" fill="hold">
                                          <p:stCondLst>
                                            <p:cond delay="800"/>
                                          </p:stCondLst>
                                        </p:cTn>
                                        <p:tgtEl>
                                          <p:spTgt spid="16"/>
                                        </p:tgtEl>
                                        <p:attrNameLst>
                                          <p:attrName>r</p:attrName>
                                        </p:attrNameLst>
                                      </p:cBhvr>
                                    </p:animRot>
                                  </p:childTnLst>
                                </p:cTn>
                              </p:par>
                              <p:par>
                                <p:cTn id="35" presetID="32" presetClass="emph" presetSubtype="0" fill="hold" grpId="0" nodeType="withEffect">
                                  <p:stCondLst>
                                    <p:cond delay="0"/>
                                  </p:stCondLst>
                                  <p:childTnLst>
                                    <p:animRot by="120000">
                                      <p:cBhvr>
                                        <p:cTn id="36" dur="100" fill="hold">
                                          <p:stCondLst>
                                            <p:cond delay="0"/>
                                          </p:stCondLst>
                                        </p:cTn>
                                        <p:tgtEl>
                                          <p:spTgt spid="17"/>
                                        </p:tgtEl>
                                        <p:attrNameLst>
                                          <p:attrName>r</p:attrName>
                                        </p:attrNameLst>
                                      </p:cBhvr>
                                    </p:animRot>
                                    <p:animRot by="-240000">
                                      <p:cBhvr>
                                        <p:cTn id="37" dur="200" fill="hold">
                                          <p:stCondLst>
                                            <p:cond delay="200"/>
                                          </p:stCondLst>
                                        </p:cTn>
                                        <p:tgtEl>
                                          <p:spTgt spid="17"/>
                                        </p:tgtEl>
                                        <p:attrNameLst>
                                          <p:attrName>r</p:attrName>
                                        </p:attrNameLst>
                                      </p:cBhvr>
                                    </p:animRot>
                                    <p:animRot by="240000">
                                      <p:cBhvr>
                                        <p:cTn id="38" dur="200" fill="hold">
                                          <p:stCondLst>
                                            <p:cond delay="400"/>
                                          </p:stCondLst>
                                        </p:cTn>
                                        <p:tgtEl>
                                          <p:spTgt spid="17"/>
                                        </p:tgtEl>
                                        <p:attrNameLst>
                                          <p:attrName>r</p:attrName>
                                        </p:attrNameLst>
                                      </p:cBhvr>
                                    </p:animRot>
                                    <p:animRot by="-240000">
                                      <p:cBhvr>
                                        <p:cTn id="39" dur="200" fill="hold">
                                          <p:stCondLst>
                                            <p:cond delay="600"/>
                                          </p:stCondLst>
                                        </p:cTn>
                                        <p:tgtEl>
                                          <p:spTgt spid="17"/>
                                        </p:tgtEl>
                                        <p:attrNameLst>
                                          <p:attrName>r</p:attrName>
                                        </p:attrNameLst>
                                      </p:cBhvr>
                                    </p:animRot>
                                    <p:animRot by="120000">
                                      <p:cBhvr>
                                        <p:cTn id="40" dur="200" fill="hold">
                                          <p:stCondLst>
                                            <p:cond delay="800"/>
                                          </p:stCondLst>
                                        </p:cTn>
                                        <p:tgtEl>
                                          <p:spTgt spid="17"/>
                                        </p:tgtEl>
                                        <p:attrNameLst>
                                          <p:attrName>r</p:attrName>
                                        </p:attrNameLst>
                                      </p:cBhvr>
                                    </p:animRot>
                                  </p:childTnLst>
                                </p:cTn>
                              </p:par>
                              <p:par>
                                <p:cTn id="41" presetID="32" presetClass="emph" presetSubtype="0" fill="hold" grpId="0" nodeType="withEffect">
                                  <p:stCondLst>
                                    <p:cond delay="0"/>
                                  </p:stCondLst>
                                  <p:childTnLst>
                                    <p:animRot by="120000">
                                      <p:cBhvr>
                                        <p:cTn id="42" dur="100" fill="hold">
                                          <p:stCondLst>
                                            <p:cond delay="0"/>
                                          </p:stCondLst>
                                        </p:cTn>
                                        <p:tgtEl>
                                          <p:spTgt spid="5"/>
                                        </p:tgtEl>
                                        <p:attrNameLst>
                                          <p:attrName>r</p:attrName>
                                        </p:attrNameLst>
                                      </p:cBhvr>
                                    </p:animRot>
                                    <p:animRot by="-240000">
                                      <p:cBhvr>
                                        <p:cTn id="43" dur="200" fill="hold">
                                          <p:stCondLst>
                                            <p:cond delay="200"/>
                                          </p:stCondLst>
                                        </p:cTn>
                                        <p:tgtEl>
                                          <p:spTgt spid="5"/>
                                        </p:tgtEl>
                                        <p:attrNameLst>
                                          <p:attrName>r</p:attrName>
                                        </p:attrNameLst>
                                      </p:cBhvr>
                                    </p:animRot>
                                    <p:animRot by="240000">
                                      <p:cBhvr>
                                        <p:cTn id="44" dur="200" fill="hold">
                                          <p:stCondLst>
                                            <p:cond delay="400"/>
                                          </p:stCondLst>
                                        </p:cTn>
                                        <p:tgtEl>
                                          <p:spTgt spid="5"/>
                                        </p:tgtEl>
                                        <p:attrNameLst>
                                          <p:attrName>r</p:attrName>
                                        </p:attrNameLst>
                                      </p:cBhvr>
                                    </p:animRot>
                                    <p:animRot by="-240000">
                                      <p:cBhvr>
                                        <p:cTn id="45" dur="200" fill="hold">
                                          <p:stCondLst>
                                            <p:cond delay="600"/>
                                          </p:stCondLst>
                                        </p:cTn>
                                        <p:tgtEl>
                                          <p:spTgt spid="5"/>
                                        </p:tgtEl>
                                        <p:attrNameLst>
                                          <p:attrName>r</p:attrName>
                                        </p:attrNameLst>
                                      </p:cBhvr>
                                    </p:animRot>
                                    <p:animRot by="120000">
                                      <p:cBhvr>
                                        <p:cTn id="46" dur="200" fill="hold">
                                          <p:stCondLst>
                                            <p:cond delay="800"/>
                                          </p:stCondLst>
                                        </p:cTn>
                                        <p:tgtEl>
                                          <p:spTgt spid="5"/>
                                        </p:tgtEl>
                                        <p:attrNameLst>
                                          <p:attrName>r</p:attrName>
                                        </p:attrNameLst>
                                      </p:cBhvr>
                                    </p:animRot>
                                  </p:childTnLst>
                                </p:cTn>
                              </p:par>
                              <p:par>
                                <p:cTn id="47" presetID="32" presetClass="emph" presetSubtype="0" fill="hold" grpId="0" nodeType="withEffect">
                                  <p:stCondLst>
                                    <p:cond delay="0"/>
                                  </p:stCondLst>
                                  <p:childTnLst>
                                    <p:animRot by="120000">
                                      <p:cBhvr>
                                        <p:cTn id="48" dur="100" fill="hold">
                                          <p:stCondLst>
                                            <p:cond delay="0"/>
                                          </p:stCondLst>
                                        </p:cTn>
                                        <p:tgtEl>
                                          <p:spTgt spid="104"/>
                                        </p:tgtEl>
                                        <p:attrNameLst>
                                          <p:attrName>r</p:attrName>
                                        </p:attrNameLst>
                                      </p:cBhvr>
                                    </p:animRot>
                                    <p:animRot by="-240000">
                                      <p:cBhvr>
                                        <p:cTn id="49" dur="200" fill="hold">
                                          <p:stCondLst>
                                            <p:cond delay="200"/>
                                          </p:stCondLst>
                                        </p:cTn>
                                        <p:tgtEl>
                                          <p:spTgt spid="104"/>
                                        </p:tgtEl>
                                        <p:attrNameLst>
                                          <p:attrName>r</p:attrName>
                                        </p:attrNameLst>
                                      </p:cBhvr>
                                    </p:animRot>
                                    <p:animRot by="240000">
                                      <p:cBhvr>
                                        <p:cTn id="50" dur="200" fill="hold">
                                          <p:stCondLst>
                                            <p:cond delay="400"/>
                                          </p:stCondLst>
                                        </p:cTn>
                                        <p:tgtEl>
                                          <p:spTgt spid="104"/>
                                        </p:tgtEl>
                                        <p:attrNameLst>
                                          <p:attrName>r</p:attrName>
                                        </p:attrNameLst>
                                      </p:cBhvr>
                                    </p:animRot>
                                    <p:animRot by="-240000">
                                      <p:cBhvr>
                                        <p:cTn id="51" dur="200" fill="hold">
                                          <p:stCondLst>
                                            <p:cond delay="600"/>
                                          </p:stCondLst>
                                        </p:cTn>
                                        <p:tgtEl>
                                          <p:spTgt spid="104"/>
                                        </p:tgtEl>
                                        <p:attrNameLst>
                                          <p:attrName>r</p:attrName>
                                        </p:attrNameLst>
                                      </p:cBhvr>
                                    </p:animRot>
                                    <p:animRot by="120000">
                                      <p:cBhvr>
                                        <p:cTn id="52" dur="200" fill="hold">
                                          <p:stCondLst>
                                            <p:cond delay="800"/>
                                          </p:stCondLst>
                                        </p:cTn>
                                        <p:tgtEl>
                                          <p:spTgt spid="104"/>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32" presetClass="emph" presetSubtype="0" fill="hold" grpId="0" nodeType="clickEffect">
                                  <p:stCondLst>
                                    <p:cond delay="0"/>
                                  </p:stCondLst>
                                  <p:childTnLst>
                                    <p:animRot by="120000">
                                      <p:cBhvr>
                                        <p:cTn id="56" dur="100" fill="hold">
                                          <p:stCondLst>
                                            <p:cond delay="0"/>
                                          </p:stCondLst>
                                        </p:cTn>
                                        <p:tgtEl>
                                          <p:spTgt spid="10"/>
                                        </p:tgtEl>
                                        <p:attrNameLst>
                                          <p:attrName>r</p:attrName>
                                        </p:attrNameLst>
                                      </p:cBhvr>
                                    </p:animRot>
                                    <p:animRot by="-240000">
                                      <p:cBhvr>
                                        <p:cTn id="57" dur="200" fill="hold">
                                          <p:stCondLst>
                                            <p:cond delay="200"/>
                                          </p:stCondLst>
                                        </p:cTn>
                                        <p:tgtEl>
                                          <p:spTgt spid="10"/>
                                        </p:tgtEl>
                                        <p:attrNameLst>
                                          <p:attrName>r</p:attrName>
                                        </p:attrNameLst>
                                      </p:cBhvr>
                                    </p:animRot>
                                    <p:animRot by="240000">
                                      <p:cBhvr>
                                        <p:cTn id="58" dur="200" fill="hold">
                                          <p:stCondLst>
                                            <p:cond delay="400"/>
                                          </p:stCondLst>
                                        </p:cTn>
                                        <p:tgtEl>
                                          <p:spTgt spid="10"/>
                                        </p:tgtEl>
                                        <p:attrNameLst>
                                          <p:attrName>r</p:attrName>
                                        </p:attrNameLst>
                                      </p:cBhvr>
                                    </p:animRot>
                                    <p:animRot by="-240000">
                                      <p:cBhvr>
                                        <p:cTn id="59" dur="200" fill="hold">
                                          <p:stCondLst>
                                            <p:cond delay="600"/>
                                          </p:stCondLst>
                                        </p:cTn>
                                        <p:tgtEl>
                                          <p:spTgt spid="10"/>
                                        </p:tgtEl>
                                        <p:attrNameLst>
                                          <p:attrName>r</p:attrName>
                                        </p:attrNameLst>
                                      </p:cBhvr>
                                    </p:animRot>
                                    <p:animRot by="120000">
                                      <p:cBhvr>
                                        <p:cTn id="60" dur="200" fill="hold">
                                          <p:stCondLst>
                                            <p:cond delay="800"/>
                                          </p:stCondLst>
                                        </p:cTn>
                                        <p:tgtEl>
                                          <p:spTgt spid="10"/>
                                        </p:tgtEl>
                                        <p:attrNameLst>
                                          <p:attrName>r</p:attrName>
                                        </p:attrNameLst>
                                      </p:cBhvr>
                                    </p:animRot>
                                  </p:childTnLst>
                                </p:cTn>
                              </p:par>
                              <p:par>
                                <p:cTn id="61" presetID="32" presetClass="emph" presetSubtype="0" fill="hold" grpId="0" nodeType="withEffect">
                                  <p:stCondLst>
                                    <p:cond delay="0"/>
                                  </p:stCondLst>
                                  <p:childTnLst>
                                    <p:animRot by="120000">
                                      <p:cBhvr>
                                        <p:cTn id="62" dur="100" fill="hold">
                                          <p:stCondLst>
                                            <p:cond delay="0"/>
                                          </p:stCondLst>
                                        </p:cTn>
                                        <p:tgtEl>
                                          <p:spTgt spid="14"/>
                                        </p:tgtEl>
                                        <p:attrNameLst>
                                          <p:attrName>r</p:attrName>
                                        </p:attrNameLst>
                                      </p:cBhvr>
                                    </p:animRot>
                                    <p:animRot by="-240000">
                                      <p:cBhvr>
                                        <p:cTn id="63" dur="200" fill="hold">
                                          <p:stCondLst>
                                            <p:cond delay="200"/>
                                          </p:stCondLst>
                                        </p:cTn>
                                        <p:tgtEl>
                                          <p:spTgt spid="14"/>
                                        </p:tgtEl>
                                        <p:attrNameLst>
                                          <p:attrName>r</p:attrName>
                                        </p:attrNameLst>
                                      </p:cBhvr>
                                    </p:animRot>
                                    <p:animRot by="240000">
                                      <p:cBhvr>
                                        <p:cTn id="64" dur="200" fill="hold">
                                          <p:stCondLst>
                                            <p:cond delay="400"/>
                                          </p:stCondLst>
                                        </p:cTn>
                                        <p:tgtEl>
                                          <p:spTgt spid="14"/>
                                        </p:tgtEl>
                                        <p:attrNameLst>
                                          <p:attrName>r</p:attrName>
                                        </p:attrNameLst>
                                      </p:cBhvr>
                                    </p:animRot>
                                    <p:animRot by="-240000">
                                      <p:cBhvr>
                                        <p:cTn id="65" dur="200" fill="hold">
                                          <p:stCondLst>
                                            <p:cond delay="600"/>
                                          </p:stCondLst>
                                        </p:cTn>
                                        <p:tgtEl>
                                          <p:spTgt spid="14"/>
                                        </p:tgtEl>
                                        <p:attrNameLst>
                                          <p:attrName>r</p:attrName>
                                        </p:attrNameLst>
                                      </p:cBhvr>
                                    </p:animRot>
                                    <p:animRot by="120000">
                                      <p:cBhvr>
                                        <p:cTn id="66" dur="200" fill="hold">
                                          <p:stCondLst>
                                            <p:cond delay="80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2" grpId="0"/>
      <p:bldP spid="3" grpId="0" animBg="1"/>
      <p:bldP spid="5" grpId="0" animBg="1"/>
      <p:bldP spid="10" grpId="0" animBg="1"/>
      <p:bldP spid="104" grpId="0" animBg="1"/>
      <p:bldP spid="14" grpId="0"/>
      <p:bldP spid="15" grpId="0" animBg="1"/>
      <p:bldP spid="16" grpId="0" animBg="1"/>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2" name="Rectangle 1"/>
          <p:cNvSpPr/>
          <p:nvPr/>
        </p:nvSpPr>
        <p:spPr>
          <a:xfrm>
            <a:off x="778747" y="250228"/>
            <a:ext cx="7149402" cy="830997"/>
          </a:xfrm>
          <a:prstGeom prst="rect">
            <a:avLst/>
          </a:prstGeom>
        </p:spPr>
        <p:txBody>
          <a:bodyPr wrap="square">
            <a:spAutoFit/>
          </a:bodyPr>
          <a:lstStyle/>
          <a:p>
            <a:pPr algn="ct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Đánh</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giá</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mức</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độ</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vay</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nợ</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nước</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ngoài</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của</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Việt</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Nam</a:t>
            </a:r>
          </a:p>
          <a:p>
            <a:pPr algn="ctr"/>
            <a:r>
              <a:rPr lang="en-US" sz="2400" dirty="0" err="1"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giai</a:t>
            </a:r>
            <a:r>
              <a:rPr lang="en-US" sz="2400" dirty="0"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2400" dirty="0" err="1">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đoạn</a:t>
            </a:r>
            <a:r>
              <a:rPr lang="en-US" sz="2400" dirty="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 2010 – </a:t>
            </a:r>
            <a:r>
              <a:rPr lang="en-US" sz="2400" dirty="0" smtClean="0">
                <a:solidFill>
                  <a:srgbClr val="FFFFFF"/>
                </a:solidFill>
                <a:latin typeface="Arima Madurai Black" panose="00000A00000000000000" pitchFamily="2" charset="0"/>
                <a:ea typeface="Calibri" panose="020F0502020204030204" pitchFamily="34" charset="0"/>
                <a:cs typeface="Arima Madurai Black" panose="00000A00000000000000" pitchFamily="2" charset="0"/>
              </a:rPr>
              <a:t>2018</a:t>
            </a:r>
            <a:endParaRPr lang="en-US" sz="2400" dirty="0">
              <a:solidFill>
                <a:srgbClr val="FFFFFF"/>
              </a:solidFill>
              <a:latin typeface="Arima Madurai Black" panose="00000A00000000000000" pitchFamily="2" charset="0"/>
              <a:cs typeface="Arima Madurai Black" panose="00000A00000000000000" pitchFamily="2" charset="0"/>
            </a:endParaRPr>
          </a:p>
        </p:txBody>
      </p:sp>
      <p:sp>
        <p:nvSpPr>
          <p:cNvPr id="3" name="Oval Callout 2"/>
          <p:cNvSpPr/>
          <p:nvPr/>
        </p:nvSpPr>
        <p:spPr>
          <a:xfrm>
            <a:off x="653143" y="1107985"/>
            <a:ext cx="7636747" cy="2742410"/>
          </a:xfrm>
          <a:prstGeom prst="wedgeEllipseCallou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3" name="Google Shape;504;p38"/>
          <p:cNvGrpSpPr/>
          <p:nvPr/>
        </p:nvGrpSpPr>
        <p:grpSpPr>
          <a:xfrm flipH="1">
            <a:off x="1652953" y="3227441"/>
            <a:ext cx="1280232" cy="1906690"/>
            <a:chOff x="6867763" y="1350472"/>
            <a:chExt cx="1918234" cy="2813681"/>
          </a:xfrm>
        </p:grpSpPr>
        <p:sp>
          <p:nvSpPr>
            <p:cNvPr id="104" name="Google Shape;505;p38"/>
            <p:cNvSpPr/>
            <p:nvPr/>
          </p:nvSpPr>
          <p:spPr>
            <a:xfrm>
              <a:off x="7993457" y="2311988"/>
              <a:ext cx="676196" cy="855677"/>
            </a:xfrm>
            <a:custGeom>
              <a:avLst/>
              <a:gdLst/>
              <a:ahLst/>
              <a:cxnLst/>
              <a:rect l="l" t="t" r="r" b="b"/>
              <a:pathLst>
                <a:path w="12380" h="15666" extrusionOk="0">
                  <a:moveTo>
                    <a:pt x="1351" y="1"/>
                  </a:moveTo>
                  <a:cubicBezTo>
                    <a:pt x="146" y="1"/>
                    <a:pt x="1" y="1319"/>
                    <a:pt x="179" y="2689"/>
                  </a:cubicBezTo>
                  <a:cubicBezTo>
                    <a:pt x="295" y="3584"/>
                    <a:pt x="545" y="4501"/>
                    <a:pt x="729" y="5090"/>
                  </a:cubicBezTo>
                  <a:cubicBezTo>
                    <a:pt x="851" y="5492"/>
                    <a:pt x="1067" y="5859"/>
                    <a:pt x="1353" y="6169"/>
                  </a:cubicBezTo>
                  <a:lnTo>
                    <a:pt x="10182" y="15665"/>
                  </a:lnTo>
                  <a:lnTo>
                    <a:pt x="10916" y="14876"/>
                  </a:lnTo>
                  <a:lnTo>
                    <a:pt x="12379" y="13295"/>
                  </a:lnTo>
                  <a:cubicBezTo>
                    <a:pt x="7633" y="4049"/>
                    <a:pt x="3638" y="1077"/>
                    <a:pt x="2382" y="319"/>
                  </a:cubicBezTo>
                  <a:cubicBezTo>
                    <a:pt x="2083" y="135"/>
                    <a:pt x="1748" y="8"/>
                    <a:pt x="1395" y="2"/>
                  </a:cubicBezTo>
                  <a:cubicBezTo>
                    <a:pt x="1380" y="1"/>
                    <a:pt x="1365" y="1"/>
                    <a:pt x="135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506;p38"/>
            <p:cNvSpPr/>
            <p:nvPr/>
          </p:nvSpPr>
          <p:spPr>
            <a:xfrm>
              <a:off x="8003179" y="2458805"/>
              <a:ext cx="586510" cy="708858"/>
            </a:xfrm>
            <a:custGeom>
              <a:avLst/>
              <a:gdLst/>
              <a:ahLst/>
              <a:cxnLst/>
              <a:rect l="l" t="t" r="r" b="b"/>
              <a:pathLst>
                <a:path w="10738" h="12978" extrusionOk="0">
                  <a:moveTo>
                    <a:pt x="1" y="1"/>
                  </a:moveTo>
                  <a:lnTo>
                    <a:pt x="1" y="1"/>
                  </a:lnTo>
                  <a:cubicBezTo>
                    <a:pt x="117" y="896"/>
                    <a:pt x="367" y="1813"/>
                    <a:pt x="551" y="2402"/>
                  </a:cubicBezTo>
                  <a:cubicBezTo>
                    <a:pt x="673" y="2804"/>
                    <a:pt x="889" y="3171"/>
                    <a:pt x="1175" y="3481"/>
                  </a:cubicBezTo>
                  <a:lnTo>
                    <a:pt x="10004" y="12977"/>
                  </a:lnTo>
                  <a:lnTo>
                    <a:pt x="10738" y="12188"/>
                  </a:lnTo>
                  <a:cubicBezTo>
                    <a:pt x="6475" y="4874"/>
                    <a:pt x="1841" y="1249"/>
                    <a:pt x="1" y="1"/>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507;p38"/>
            <p:cNvSpPr/>
            <p:nvPr/>
          </p:nvSpPr>
          <p:spPr>
            <a:xfrm>
              <a:off x="7900441" y="1613081"/>
              <a:ext cx="263978" cy="494748"/>
            </a:xfrm>
            <a:custGeom>
              <a:avLst/>
              <a:gdLst/>
              <a:ahLst/>
              <a:cxnLst/>
              <a:rect l="l" t="t" r="r" b="b"/>
              <a:pathLst>
                <a:path w="4833" h="9058" extrusionOk="0">
                  <a:moveTo>
                    <a:pt x="3363" y="0"/>
                  </a:moveTo>
                  <a:lnTo>
                    <a:pt x="1649" y="43"/>
                  </a:lnTo>
                  <a:cubicBezTo>
                    <a:pt x="1610" y="40"/>
                    <a:pt x="1573" y="38"/>
                    <a:pt x="1538" y="38"/>
                  </a:cubicBezTo>
                  <a:cubicBezTo>
                    <a:pt x="1" y="38"/>
                    <a:pt x="1645" y="2692"/>
                    <a:pt x="1332" y="4102"/>
                  </a:cubicBezTo>
                  <a:cubicBezTo>
                    <a:pt x="1023" y="5484"/>
                    <a:pt x="1568" y="9058"/>
                    <a:pt x="3252" y="9058"/>
                  </a:cubicBezTo>
                  <a:cubicBezTo>
                    <a:pt x="3298" y="9058"/>
                    <a:pt x="3346" y="9055"/>
                    <a:pt x="3394" y="9049"/>
                  </a:cubicBezTo>
                  <a:cubicBezTo>
                    <a:pt x="4833" y="8880"/>
                    <a:pt x="4297" y="3805"/>
                    <a:pt x="4170" y="2829"/>
                  </a:cubicBezTo>
                  <a:cubicBezTo>
                    <a:pt x="4082" y="2148"/>
                    <a:pt x="3838" y="325"/>
                    <a:pt x="3363" y="0"/>
                  </a:cubicBezTo>
                  <a:close/>
                </a:path>
              </a:pathLst>
            </a:custGeom>
            <a:solidFill>
              <a:srgbClr val="01010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508;p38"/>
            <p:cNvSpPr/>
            <p:nvPr/>
          </p:nvSpPr>
          <p:spPr>
            <a:xfrm>
              <a:off x="7684260" y="1547757"/>
              <a:ext cx="591917" cy="760529"/>
            </a:xfrm>
            <a:custGeom>
              <a:avLst/>
              <a:gdLst/>
              <a:ahLst/>
              <a:cxnLst/>
              <a:rect l="l" t="t" r="r" b="b"/>
              <a:pathLst>
                <a:path w="10837" h="13924" extrusionOk="0">
                  <a:moveTo>
                    <a:pt x="6155" y="0"/>
                  </a:moveTo>
                  <a:cubicBezTo>
                    <a:pt x="6086" y="0"/>
                    <a:pt x="6015" y="8"/>
                    <a:pt x="5945" y="22"/>
                  </a:cubicBezTo>
                  <a:cubicBezTo>
                    <a:pt x="5448" y="114"/>
                    <a:pt x="5095" y="477"/>
                    <a:pt x="5046" y="889"/>
                  </a:cubicBezTo>
                  <a:cubicBezTo>
                    <a:pt x="4888" y="2149"/>
                    <a:pt x="4323" y="3457"/>
                    <a:pt x="3720" y="4588"/>
                  </a:cubicBezTo>
                  <a:cubicBezTo>
                    <a:pt x="2930" y="6059"/>
                    <a:pt x="1382" y="7332"/>
                    <a:pt x="927" y="8912"/>
                  </a:cubicBezTo>
                  <a:cubicBezTo>
                    <a:pt x="694" y="9712"/>
                    <a:pt x="0" y="11186"/>
                    <a:pt x="1167" y="11694"/>
                  </a:cubicBezTo>
                  <a:cubicBezTo>
                    <a:pt x="1815" y="11980"/>
                    <a:pt x="2437" y="11740"/>
                    <a:pt x="2588" y="12491"/>
                  </a:cubicBezTo>
                  <a:cubicBezTo>
                    <a:pt x="2712" y="13097"/>
                    <a:pt x="2256" y="13810"/>
                    <a:pt x="3244" y="13912"/>
                  </a:cubicBezTo>
                  <a:cubicBezTo>
                    <a:pt x="3316" y="13920"/>
                    <a:pt x="3387" y="13923"/>
                    <a:pt x="3454" y="13923"/>
                  </a:cubicBezTo>
                  <a:cubicBezTo>
                    <a:pt x="4721" y="13923"/>
                    <a:pt x="5229" y="12667"/>
                    <a:pt x="6213" y="12202"/>
                  </a:cubicBezTo>
                  <a:cubicBezTo>
                    <a:pt x="6425" y="12101"/>
                    <a:pt x="6596" y="12058"/>
                    <a:pt x="6736" y="12058"/>
                  </a:cubicBezTo>
                  <a:cubicBezTo>
                    <a:pt x="7278" y="12058"/>
                    <a:pt x="7367" y="12705"/>
                    <a:pt x="7712" y="13151"/>
                  </a:cubicBezTo>
                  <a:cubicBezTo>
                    <a:pt x="8108" y="13662"/>
                    <a:pt x="8621" y="13882"/>
                    <a:pt x="9115" y="13882"/>
                  </a:cubicBezTo>
                  <a:cubicBezTo>
                    <a:pt x="9990" y="13882"/>
                    <a:pt x="10807" y="13194"/>
                    <a:pt x="10819" y="12216"/>
                  </a:cubicBezTo>
                  <a:cubicBezTo>
                    <a:pt x="10836" y="10756"/>
                    <a:pt x="9728" y="9974"/>
                    <a:pt x="9281" y="8647"/>
                  </a:cubicBezTo>
                  <a:cubicBezTo>
                    <a:pt x="8823" y="7290"/>
                    <a:pt x="8516" y="5848"/>
                    <a:pt x="8244" y="4458"/>
                  </a:cubicBezTo>
                  <a:cubicBezTo>
                    <a:pt x="8043" y="3449"/>
                    <a:pt x="8061" y="2388"/>
                    <a:pt x="7606" y="1426"/>
                  </a:cubicBezTo>
                  <a:cubicBezTo>
                    <a:pt x="7388" y="960"/>
                    <a:pt x="6986" y="202"/>
                    <a:pt x="6372" y="29"/>
                  </a:cubicBezTo>
                  <a:cubicBezTo>
                    <a:pt x="6303" y="9"/>
                    <a:pt x="6230" y="0"/>
                    <a:pt x="615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509;p38"/>
            <p:cNvSpPr/>
            <p:nvPr/>
          </p:nvSpPr>
          <p:spPr>
            <a:xfrm>
              <a:off x="7677050" y="2016772"/>
              <a:ext cx="261848" cy="423687"/>
            </a:xfrm>
            <a:custGeom>
              <a:avLst/>
              <a:gdLst/>
              <a:ahLst/>
              <a:cxnLst/>
              <a:rect l="l" t="t" r="r" b="b"/>
              <a:pathLst>
                <a:path w="4794" h="7757" extrusionOk="0">
                  <a:moveTo>
                    <a:pt x="1" y="0"/>
                  </a:moveTo>
                  <a:lnTo>
                    <a:pt x="1" y="0"/>
                  </a:lnTo>
                  <a:cubicBezTo>
                    <a:pt x="111" y="198"/>
                    <a:pt x="245" y="1175"/>
                    <a:pt x="336" y="2085"/>
                  </a:cubicBezTo>
                  <a:cubicBezTo>
                    <a:pt x="403" y="2797"/>
                    <a:pt x="449" y="3470"/>
                    <a:pt x="438" y="3711"/>
                  </a:cubicBezTo>
                  <a:cubicBezTo>
                    <a:pt x="432" y="3854"/>
                    <a:pt x="421" y="4010"/>
                    <a:pt x="396" y="4176"/>
                  </a:cubicBezTo>
                  <a:lnTo>
                    <a:pt x="396" y="4183"/>
                  </a:lnTo>
                  <a:cubicBezTo>
                    <a:pt x="386" y="4225"/>
                    <a:pt x="375" y="4271"/>
                    <a:pt x="361" y="4313"/>
                  </a:cubicBezTo>
                  <a:cubicBezTo>
                    <a:pt x="290" y="4578"/>
                    <a:pt x="199" y="4779"/>
                    <a:pt x="58" y="4941"/>
                  </a:cubicBezTo>
                  <a:cubicBezTo>
                    <a:pt x="1528" y="6814"/>
                    <a:pt x="2662" y="7756"/>
                    <a:pt x="3456" y="7756"/>
                  </a:cubicBezTo>
                  <a:cubicBezTo>
                    <a:pt x="4205" y="7756"/>
                    <a:pt x="4652" y="6919"/>
                    <a:pt x="4794" y="5237"/>
                  </a:cubicBezTo>
                  <a:lnTo>
                    <a:pt x="4585" y="5209"/>
                  </a:lnTo>
                  <a:cubicBezTo>
                    <a:pt x="4452" y="5198"/>
                    <a:pt x="4335" y="5153"/>
                    <a:pt x="4233" y="5078"/>
                  </a:cubicBezTo>
                  <a:cubicBezTo>
                    <a:pt x="4050" y="4944"/>
                    <a:pt x="3933" y="4730"/>
                    <a:pt x="3930" y="4486"/>
                  </a:cubicBezTo>
                  <a:cubicBezTo>
                    <a:pt x="3926" y="4380"/>
                    <a:pt x="3923" y="4274"/>
                    <a:pt x="3915" y="4176"/>
                  </a:cubicBezTo>
                  <a:cubicBezTo>
                    <a:pt x="3915" y="4098"/>
                    <a:pt x="3908" y="4024"/>
                    <a:pt x="3905" y="3950"/>
                  </a:cubicBezTo>
                  <a:cubicBezTo>
                    <a:pt x="3902" y="3883"/>
                    <a:pt x="3898" y="3812"/>
                    <a:pt x="3891" y="3745"/>
                  </a:cubicBezTo>
                  <a:cubicBezTo>
                    <a:pt x="3880" y="3470"/>
                    <a:pt x="3863" y="3203"/>
                    <a:pt x="3835" y="2941"/>
                  </a:cubicBezTo>
                  <a:lnTo>
                    <a:pt x="3704" y="1514"/>
                  </a:lnTo>
                  <a:lnTo>
                    <a:pt x="1" y="0"/>
                  </a:ln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510;p38"/>
            <p:cNvSpPr/>
            <p:nvPr/>
          </p:nvSpPr>
          <p:spPr>
            <a:xfrm>
              <a:off x="7677050" y="2016772"/>
              <a:ext cx="213892" cy="228148"/>
            </a:xfrm>
            <a:custGeom>
              <a:avLst/>
              <a:gdLst/>
              <a:ahLst/>
              <a:cxnLst/>
              <a:rect l="l" t="t" r="r" b="b"/>
              <a:pathLst>
                <a:path w="3916" h="4177" extrusionOk="0">
                  <a:moveTo>
                    <a:pt x="1" y="0"/>
                  </a:moveTo>
                  <a:lnTo>
                    <a:pt x="1" y="0"/>
                  </a:lnTo>
                  <a:cubicBezTo>
                    <a:pt x="9" y="11"/>
                    <a:pt x="15" y="29"/>
                    <a:pt x="22" y="46"/>
                  </a:cubicBezTo>
                  <a:cubicBezTo>
                    <a:pt x="653" y="1711"/>
                    <a:pt x="1962" y="3033"/>
                    <a:pt x="3503" y="3932"/>
                  </a:cubicBezTo>
                  <a:lnTo>
                    <a:pt x="3915" y="4176"/>
                  </a:lnTo>
                  <a:cubicBezTo>
                    <a:pt x="3915" y="4098"/>
                    <a:pt x="3908" y="4024"/>
                    <a:pt x="3905" y="3950"/>
                  </a:cubicBezTo>
                  <a:cubicBezTo>
                    <a:pt x="3902" y="3883"/>
                    <a:pt x="3898" y="3812"/>
                    <a:pt x="3891" y="3745"/>
                  </a:cubicBezTo>
                  <a:cubicBezTo>
                    <a:pt x="3880" y="3470"/>
                    <a:pt x="3863" y="3203"/>
                    <a:pt x="3835" y="2941"/>
                  </a:cubicBezTo>
                  <a:lnTo>
                    <a:pt x="3704" y="1514"/>
                  </a:lnTo>
                  <a:lnTo>
                    <a:pt x="1" y="0"/>
                  </a:ln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511;p38"/>
            <p:cNvSpPr/>
            <p:nvPr/>
          </p:nvSpPr>
          <p:spPr>
            <a:xfrm>
              <a:off x="7550389" y="1530825"/>
              <a:ext cx="560729" cy="645390"/>
            </a:xfrm>
            <a:custGeom>
              <a:avLst/>
              <a:gdLst/>
              <a:ahLst/>
              <a:cxnLst/>
              <a:rect l="l" t="t" r="r" b="b"/>
              <a:pathLst>
                <a:path w="10266" h="11816" extrusionOk="0">
                  <a:moveTo>
                    <a:pt x="5902" y="1"/>
                  </a:moveTo>
                  <a:cubicBezTo>
                    <a:pt x="5694" y="1"/>
                    <a:pt x="5482" y="16"/>
                    <a:pt x="5268" y="43"/>
                  </a:cubicBezTo>
                  <a:cubicBezTo>
                    <a:pt x="3568" y="258"/>
                    <a:pt x="1947" y="2927"/>
                    <a:pt x="1530" y="5276"/>
                  </a:cubicBezTo>
                  <a:cubicBezTo>
                    <a:pt x="1330" y="5169"/>
                    <a:pt x="1129" y="5105"/>
                    <a:pt x="946" y="5105"/>
                  </a:cubicBezTo>
                  <a:cubicBezTo>
                    <a:pt x="917" y="5105"/>
                    <a:pt x="888" y="5107"/>
                    <a:pt x="860" y="5110"/>
                  </a:cubicBezTo>
                  <a:cubicBezTo>
                    <a:pt x="180" y="5198"/>
                    <a:pt x="0" y="6288"/>
                    <a:pt x="222" y="7099"/>
                  </a:cubicBezTo>
                  <a:cubicBezTo>
                    <a:pt x="500" y="8129"/>
                    <a:pt x="1298" y="8422"/>
                    <a:pt x="2035" y="8601"/>
                  </a:cubicBezTo>
                  <a:cubicBezTo>
                    <a:pt x="2926" y="10265"/>
                    <a:pt x="4651" y="11816"/>
                    <a:pt x="6187" y="11816"/>
                  </a:cubicBezTo>
                  <a:cubicBezTo>
                    <a:pt x="6340" y="11816"/>
                    <a:pt x="6492" y="11800"/>
                    <a:pt x="6640" y="11768"/>
                  </a:cubicBezTo>
                  <a:cubicBezTo>
                    <a:pt x="8812" y="11296"/>
                    <a:pt x="10265" y="8824"/>
                    <a:pt x="10039" y="6545"/>
                  </a:cubicBezTo>
                  <a:cubicBezTo>
                    <a:pt x="9523" y="1335"/>
                    <a:pt x="7858" y="1"/>
                    <a:pt x="5902" y="1"/>
                  </a:cubicBez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512;p38"/>
            <p:cNvSpPr/>
            <p:nvPr/>
          </p:nvSpPr>
          <p:spPr>
            <a:xfrm>
              <a:off x="7264951" y="2286645"/>
              <a:ext cx="1002932" cy="1877508"/>
            </a:xfrm>
            <a:custGeom>
              <a:avLst/>
              <a:gdLst/>
              <a:ahLst/>
              <a:cxnLst/>
              <a:rect l="l" t="t" r="r" b="b"/>
              <a:pathLst>
                <a:path w="18362" h="34374" extrusionOk="0">
                  <a:moveTo>
                    <a:pt x="7603" y="0"/>
                  </a:moveTo>
                  <a:cubicBezTo>
                    <a:pt x="7596" y="10"/>
                    <a:pt x="7536" y="46"/>
                    <a:pt x="7433" y="95"/>
                  </a:cubicBezTo>
                  <a:cubicBezTo>
                    <a:pt x="7363" y="130"/>
                    <a:pt x="7271" y="176"/>
                    <a:pt x="7169" y="229"/>
                  </a:cubicBezTo>
                  <a:cubicBezTo>
                    <a:pt x="6044" y="780"/>
                    <a:pt x="3142" y="2119"/>
                    <a:pt x="3142" y="2119"/>
                  </a:cubicBezTo>
                  <a:cubicBezTo>
                    <a:pt x="3142" y="2119"/>
                    <a:pt x="3371" y="4601"/>
                    <a:pt x="3153" y="5780"/>
                  </a:cubicBezTo>
                  <a:cubicBezTo>
                    <a:pt x="2976" y="6728"/>
                    <a:pt x="2694" y="7656"/>
                    <a:pt x="2539" y="8608"/>
                  </a:cubicBezTo>
                  <a:cubicBezTo>
                    <a:pt x="2416" y="9401"/>
                    <a:pt x="2444" y="10174"/>
                    <a:pt x="2606" y="10928"/>
                  </a:cubicBezTo>
                  <a:lnTo>
                    <a:pt x="2613" y="10967"/>
                  </a:lnTo>
                  <a:cubicBezTo>
                    <a:pt x="2708" y="11404"/>
                    <a:pt x="2846" y="11837"/>
                    <a:pt x="3018" y="12272"/>
                  </a:cubicBezTo>
                  <a:cubicBezTo>
                    <a:pt x="3276" y="12903"/>
                    <a:pt x="4147" y="17057"/>
                    <a:pt x="4634" y="19444"/>
                  </a:cubicBezTo>
                  <a:cubicBezTo>
                    <a:pt x="4676" y="19659"/>
                    <a:pt x="4704" y="19867"/>
                    <a:pt x="4715" y="20082"/>
                  </a:cubicBezTo>
                  <a:cubicBezTo>
                    <a:pt x="4743" y="20647"/>
                    <a:pt x="4647" y="21210"/>
                    <a:pt x="4447" y="21736"/>
                  </a:cubicBezTo>
                  <a:cubicBezTo>
                    <a:pt x="4344" y="22014"/>
                    <a:pt x="4207" y="22276"/>
                    <a:pt x="4041" y="22530"/>
                  </a:cubicBezTo>
                  <a:lnTo>
                    <a:pt x="3974" y="22631"/>
                  </a:lnTo>
                  <a:cubicBezTo>
                    <a:pt x="3974" y="22631"/>
                    <a:pt x="1562" y="26355"/>
                    <a:pt x="497" y="30650"/>
                  </a:cubicBezTo>
                  <a:cubicBezTo>
                    <a:pt x="194" y="31867"/>
                    <a:pt x="0" y="33137"/>
                    <a:pt x="0" y="34374"/>
                  </a:cubicBezTo>
                  <a:lnTo>
                    <a:pt x="18320" y="34374"/>
                  </a:lnTo>
                  <a:cubicBezTo>
                    <a:pt x="18362" y="33228"/>
                    <a:pt x="18175" y="31962"/>
                    <a:pt x="17854" y="30693"/>
                  </a:cubicBezTo>
                  <a:cubicBezTo>
                    <a:pt x="17854" y="30693"/>
                    <a:pt x="15015" y="23471"/>
                    <a:pt x="14123" y="22198"/>
                  </a:cubicBezTo>
                  <a:cubicBezTo>
                    <a:pt x="14077" y="22138"/>
                    <a:pt x="14038" y="22086"/>
                    <a:pt x="14003" y="22032"/>
                  </a:cubicBezTo>
                  <a:cubicBezTo>
                    <a:pt x="13862" y="21832"/>
                    <a:pt x="13771" y="21591"/>
                    <a:pt x="13763" y="21345"/>
                  </a:cubicBezTo>
                  <a:cubicBezTo>
                    <a:pt x="13756" y="21204"/>
                    <a:pt x="13781" y="21062"/>
                    <a:pt x="13834" y="20925"/>
                  </a:cubicBezTo>
                  <a:cubicBezTo>
                    <a:pt x="13869" y="20816"/>
                    <a:pt x="13922" y="20660"/>
                    <a:pt x="13989" y="20470"/>
                  </a:cubicBezTo>
                  <a:cubicBezTo>
                    <a:pt x="14663" y="18517"/>
                    <a:pt x="17879" y="11650"/>
                    <a:pt x="17807" y="9497"/>
                  </a:cubicBezTo>
                  <a:cubicBezTo>
                    <a:pt x="17730" y="6992"/>
                    <a:pt x="16352" y="5998"/>
                    <a:pt x="16020" y="3589"/>
                  </a:cubicBezTo>
                  <a:cubicBezTo>
                    <a:pt x="15897" y="2715"/>
                    <a:pt x="16204" y="497"/>
                    <a:pt x="14860" y="423"/>
                  </a:cubicBezTo>
                  <a:cubicBezTo>
                    <a:pt x="14617" y="416"/>
                    <a:pt x="14377" y="405"/>
                    <a:pt x="14137" y="394"/>
                  </a:cubicBezTo>
                  <a:lnTo>
                    <a:pt x="13294" y="363"/>
                  </a:lnTo>
                  <a:lnTo>
                    <a:pt x="12843" y="349"/>
                  </a:lnTo>
                  <a:lnTo>
                    <a:pt x="12620" y="335"/>
                  </a:lnTo>
                  <a:lnTo>
                    <a:pt x="12339" y="296"/>
                  </a:lnTo>
                  <a:cubicBezTo>
                    <a:pt x="12197" y="1978"/>
                    <a:pt x="11750" y="2815"/>
                    <a:pt x="11001" y="2815"/>
                  </a:cubicBezTo>
                  <a:cubicBezTo>
                    <a:pt x="10207" y="2815"/>
                    <a:pt x="9073" y="1873"/>
                    <a:pt x="76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513;p38"/>
            <p:cNvSpPr/>
            <p:nvPr/>
          </p:nvSpPr>
          <p:spPr>
            <a:xfrm>
              <a:off x="7292042" y="2299153"/>
              <a:ext cx="482568" cy="1687212"/>
            </a:xfrm>
            <a:custGeom>
              <a:avLst/>
              <a:gdLst/>
              <a:ahLst/>
              <a:cxnLst/>
              <a:rect l="l" t="t" r="r" b="b"/>
              <a:pathLst>
                <a:path w="8835" h="30890" extrusionOk="0">
                  <a:moveTo>
                    <a:pt x="6673" y="0"/>
                  </a:moveTo>
                  <a:cubicBezTo>
                    <a:pt x="6303" y="180"/>
                    <a:pt x="5738" y="448"/>
                    <a:pt x="5150" y="723"/>
                  </a:cubicBezTo>
                  <a:cubicBezTo>
                    <a:pt x="4966" y="811"/>
                    <a:pt x="4776" y="899"/>
                    <a:pt x="4589" y="987"/>
                  </a:cubicBezTo>
                  <a:cubicBezTo>
                    <a:pt x="4307" y="1118"/>
                    <a:pt x="4029" y="1249"/>
                    <a:pt x="3778" y="1365"/>
                  </a:cubicBezTo>
                  <a:cubicBezTo>
                    <a:pt x="3129" y="1664"/>
                    <a:pt x="2646" y="1890"/>
                    <a:pt x="2646" y="1890"/>
                  </a:cubicBezTo>
                  <a:cubicBezTo>
                    <a:pt x="2646" y="1890"/>
                    <a:pt x="2875" y="4372"/>
                    <a:pt x="2657" y="5551"/>
                  </a:cubicBezTo>
                  <a:cubicBezTo>
                    <a:pt x="2480" y="6503"/>
                    <a:pt x="2198" y="7427"/>
                    <a:pt x="2043" y="8379"/>
                  </a:cubicBezTo>
                  <a:cubicBezTo>
                    <a:pt x="1920" y="9172"/>
                    <a:pt x="1948" y="9945"/>
                    <a:pt x="2110" y="10702"/>
                  </a:cubicBezTo>
                  <a:lnTo>
                    <a:pt x="2117" y="10738"/>
                  </a:lnTo>
                  <a:cubicBezTo>
                    <a:pt x="2212" y="11175"/>
                    <a:pt x="2350" y="11612"/>
                    <a:pt x="2522" y="12043"/>
                  </a:cubicBezTo>
                  <a:cubicBezTo>
                    <a:pt x="2597" y="12236"/>
                    <a:pt x="2738" y="12762"/>
                    <a:pt x="2903" y="13464"/>
                  </a:cubicBezTo>
                  <a:cubicBezTo>
                    <a:pt x="3023" y="13971"/>
                    <a:pt x="3157" y="14567"/>
                    <a:pt x="3295" y="15202"/>
                  </a:cubicBezTo>
                  <a:cubicBezTo>
                    <a:pt x="3591" y="16563"/>
                    <a:pt x="3905" y="18086"/>
                    <a:pt x="4138" y="19215"/>
                  </a:cubicBezTo>
                  <a:cubicBezTo>
                    <a:pt x="4180" y="19430"/>
                    <a:pt x="4208" y="19642"/>
                    <a:pt x="4219" y="19853"/>
                  </a:cubicBezTo>
                  <a:cubicBezTo>
                    <a:pt x="4219" y="19881"/>
                    <a:pt x="4222" y="19902"/>
                    <a:pt x="4219" y="19931"/>
                  </a:cubicBezTo>
                  <a:cubicBezTo>
                    <a:pt x="4240" y="20463"/>
                    <a:pt x="4141" y="20992"/>
                    <a:pt x="3954" y="21493"/>
                  </a:cubicBezTo>
                  <a:cubicBezTo>
                    <a:pt x="3954" y="21497"/>
                    <a:pt x="3954" y="21504"/>
                    <a:pt x="3951" y="21507"/>
                  </a:cubicBezTo>
                  <a:cubicBezTo>
                    <a:pt x="3848" y="21785"/>
                    <a:pt x="3711" y="22047"/>
                    <a:pt x="3545" y="22301"/>
                  </a:cubicBezTo>
                  <a:lnTo>
                    <a:pt x="3478" y="22402"/>
                  </a:lnTo>
                  <a:cubicBezTo>
                    <a:pt x="3478" y="22402"/>
                    <a:pt x="1253" y="25838"/>
                    <a:pt x="131" y="29913"/>
                  </a:cubicBezTo>
                  <a:cubicBezTo>
                    <a:pt x="86" y="30079"/>
                    <a:pt x="40" y="30249"/>
                    <a:pt x="1" y="30421"/>
                  </a:cubicBezTo>
                  <a:cubicBezTo>
                    <a:pt x="1267" y="30432"/>
                    <a:pt x="3330" y="30658"/>
                    <a:pt x="5009" y="30870"/>
                  </a:cubicBezTo>
                  <a:cubicBezTo>
                    <a:pt x="5115" y="30883"/>
                    <a:pt x="5221" y="30890"/>
                    <a:pt x="5325" y="30890"/>
                  </a:cubicBezTo>
                  <a:cubicBezTo>
                    <a:pt x="6637" y="30890"/>
                    <a:pt x="7749" y="29853"/>
                    <a:pt x="7801" y="28503"/>
                  </a:cubicBezTo>
                  <a:cubicBezTo>
                    <a:pt x="7851" y="27315"/>
                    <a:pt x="7925" y="25859"/>
                    <a:pt x="8052" y="24360"/>
                  </a:cubicBezTo>
                  <a:cubicBezTo>
                    <a:pt x="8129" y="23460"/>
                    <a:pt x="8330" y="22589"/>
                    <a:pt x="8443" y="21719"/>
                  </a:cubicBezTo>
                  <a:cubicBezTo>
                    <a:pt x="8510" y="21214"/>
                    <a:pt x="8567" y="20714"/>
                    <a:pt x="8616" y="20216"/>
                  </a:cubicBezTo>
                  <a:cubicBezTo>
                    <a:pt x="8757" y="18823"/>
                    <a:pt x="8835" y="17438"/>
                    <a:pt x="8824" y="16052"/>
                  </a:cubicBezTo>
                  <a:cubicBezTo>
                    <a:pt x="8824" y="15540"/>
                    <a:pt x="8810" y="15026"/>
                    <a:pt x="8778" y="14515"/>
                  </a:cubicBezTo>
                  <a:cubicBezTo>
                    <a:pt x="8704" y="13210"/>
                    <a:pt x="8545" y="11887"/>
                    <a:pt x="8277" y="10551"/>
                  </a:cubicBezTo>
                  <a:cubicBezTo>
                    <a:pt x="7875" y="8534"/>
                    <a:pt x="7759" y="6517"/>
                    <a:pt x="7481" y="4493"/>
                  </a:cubicBezTo>
                  <a:cubicBezTo>
                    <a:pt x="7269" y="2973"/>
                    <a:pt x="6843" y="1509"/>
                    <a:pt x="6673" y="0"/>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514;p38"/>
            <p:cNvSpPr/>
            <p:nvPr/>
          </p:nvSpPr>
          <p:spPr>
            <a:xfrm>
              <a:off x="7299197" y="2353062"/>
              <a:ext cx="500265" cy="1594849"/>
            </a:xfrm>
            <a:custGeom>
              <a:avLst/>
              <a:gdLst/>
              <a:ahLst/>
              <a:cxnLst/>
              <a:rect l="l" t="t" r="r" b="b"/>
              <a:pathLst>
                <a:path w="9159" h="29199" extrusionOk="0">
                  <a:moveTo>
                    <a:pt x="4458" y="0"/>
                  </a:moveTo>
                  <a:lnTo>
                    <a:pt x="4458" y="0"/>
                  </a:lnTo>
                  <a:cubicBezTo>
                    <a:pt x="4176" y="131"/>
                    <a:pt x="3898" y="262"/>
                    <a:pt x="3647" y="378"/>
                  </a:cubicBezTo>
                  <a:cubicBezTo>
                    <a:pt x="3644" y="378"/>
                    <a:pt x="3636" y="381"/>
                    <a:pt x="3629" y="384"/>
                  </a:cubicBezTo>
                  <a:cubicBezTo>
                    <a:pt x="2991" y="685"/>
                    <a:pt x="2515" y="903"/>
                    <a:pt x="2515" y="903"/>
                  </a:cubicBezTo>
                  <a:cubicBezTo>
                    <a:pt x="2515" y="903"/>
                    <a:pt x="2617" y="2042"/>
                    <a:pt x="2617" y="3146"/>
                  </a:cubicBezTo>
                  <a:cubicBezTo>
                    <a:pt x="2617" y="3668"/>
                    <a:pt x="2596" y="4183"/>
                    <a:pt x="2526" y="4564"/>
                  </a:cubicBezTo>
                  <a:cubicBezTo>
                    <a:pt x="2349" y="5516"/>
                    <a:pt x="2067" y="6440"/>
                    <a:pt x="1912" y="7392"/>
                  </a:cubicBezTo>
                  <a:cubicBezTo>
                    <a:pt x="1859" y="7723"/>
                    <a:pt x="1834" y="8051"/>
                    <a:pt x="1834" y="8375"/>
                  </a:cubicBezTo>
                  <a:cubicBezTo>
                    <a:pt x="1834" y="8826"/>
                    <a:pt x="1883" y="9275"/>
                    <a:pt x="1979" y="9715"/>
                  </a:cubicBezTo>
                  <a:lnTo>
                    <a:pt x="1986" y="9751"/>
                  </a:lnTo>
                  <a:cubicBezTo>
                    <a:pt x="2081" y="10188"/>
                    <a:pt x="2219" y="10625"/>
                    <a:pt x="2391" y="11056"/>
                  </a:cubicBezTo>
                  <a:cubicBezTo>
                    <a:pt x="2466" y="11249"/>
                    <a:pt x="2607" y="11775"/>
                    <a:pt x="2772" y="12477"/>
                  </a:cubicBezTo>
                  <a:cubicBezTo>
                    <a:pt x="2892" y="12984"/>
                    <a:pt x="3026" y="13580"/>
                    <a:pt x="3164" y="14215"/>
                  </a:cubicBezTo>
                  <a:cubicBezTo>
                    <a:pt x="3460" y="15576"/>
                    <a:pt x="3774" y="17099"/>
                    <a:pt x="4007" y="18228"/>
                  </a:cubicBezTo>
                  <a:cubicBezTo>
                    <a:pt x="4049" y="18443"/>
                    <a:pt x="4077" y="18655"/>
                    <a:pt x="4088" y="18866"/>
                  </a:cubicBezTo>
                  <a:cubicBezTo>
                    <a:pt x="4088" y="18884"/>
                    <a:pt x="4091" y="18902"/>
                    <a:pt x="4091" y="18919"/>
                  </a:cubicBezTo>
                  <a:cubicBezTo>
                    <a:pt x="4091" y="18926"/>
                    <a:pt x="4088" y="18933"/>
                    <a:pt x="4088" y="18944"/>
                  </a:cubicBezTo>
                  <a:cubicBezTo>
                    <a:pt x="4088" y="18990"/>
                    <a:pt x="4091" y="19036"/>
                    <a:pt x="4091" y="19081"/>
                  </a:cubicBezTo>
                  <a:cubicBezTo>
                    <a:pt x="4091" y="19568"/>
                    <a:pt x="3996" y="20048"/>
                    <a:pt x="3823" y="20506"/>
                  </a:cubicBezTo>
                  <a:cubicBezTo>
                    <a:pt x="3823" y="20510"/>
                    <a:pt x="3823" y="20517"/>
                    <a:pt x="3820" y="20520"/>
                  </a:cubicBezTo>
                  <a:cubicBezTo>
                    <a:pt x="3717" y="20798"/>
                    <a:pt x="3580" y="21060"/>
                    <a:pt x="3414" y="21314"/>
                  </a:cubicBezTo>
                  <a:lnTo>
                    <a:pt x="3347" y="21415"/>
                  </a:lnTo>
                  <a:cubicBezTo>
                    <a:pt x="3347" y="21415"/>
                    <a:pt x="1122" y="24851"/>
                    <a:pt x="0" y="28926"/>
                  </a:cubicBezTo>
                  <a:lnTo>
                    <a:pt x="1206" y="29198"/>
                  </a:lnTo>
                  <a:cubicBezTo>
                    <a:pt x="9158" y="21119"/>
                    <a:pt x="6250" y="6422"/>
                    <a:pt x="4458" y="0"/>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515;p38"/>
            <p:cNvSpPr/>
            <p:nvPr/>
          </p:nvSpPr>
          <p:spPr>
            <a:xfrm>
              <a:off x="7971445" y="2306472"/>
              <a:ext cx="268730" cy="1669406"/>
            </a:xfrm>
            <a:custGeom>
              <a:avLst/>
              <a:gdLst/>
              <a:ahLst/>
              <a:cxnLst/>
              <a:rect l="l" t="t" r="r" b="b"/>
              <a:pathLst>
                <a:path w="4920" h="30564" extrusionOk="0">
                  <a:moveTo>
                    <a:pt x="359" y="0"/>
                  </a:moveTo>
                  <a:lnTo>
                    <a:pt x="359" y="0"/>
                  </a:lnTo>
                  <a:cubicBezTo>
                    <a:pt x="395" y="1470"/>
                    <a:pt x="489" y="2951"/>
                    <a:pt x="698" y="4383"/>
                  </a:cubicBezTo>
                  <a:cubicBezTo>
                    <a:pt x="979" y="6379"/>
                    <a:pt x="1530" y="8442"/>
                    <a:pt x="1326" y="10509"/>
                  </a:cubicBezTo>
                  <a:cubicBezTo>
                    <a:pt x="1195" y="11842"/>
                    <a:pt x="857" y="13157"/>
                    <a:pt x="613" y="14500"/>
                  </a:cubicBezTo>
                  <a:cubicBezTo>
                    <a:pt x="518" y="15008"/>
                    <a:pt x="437" y="15523"/>
                    <a:pt x="387" y="16045"/>
                  </a:cubicBezTo>
                  <a:cubicBezTo>
                    <a:pt x="362" y="16243"/>
                    <a:pt x="349" y="16440"/>
                    <a:pt x="341" y="16645"/>
                  </a:cubicBezTo>
                  <a:cubicBezTo>
                    <a:pt x="281" y="17780"/>
                    <a:pt x="236" y="18909"/>
                    <a:pt x="208" y="20043"/>
                  </a:cubicBezTo>
                  <a:cubicBezTo>
                    <a:pt x="190" y="20562"/>
                    <a:pt x="180" y="21080"/>
                    <a:pt x="172" y="21599"/>
                  </a:cubicBezTo>
                  <a:cubicBezTo>
                    <a:pt x="165" y="22128"/>
                    <a:pt x="162" y="22653"/>
                    <a:pt x="162" y="23182"/>
                  </a:cubicBezTo>
                  <a:cubicBezTo>
                    <a:pt x="162" y="25104"/>
                    <a:pt x="98" y="27029"/>
                    <a:pt x="32" y="28958"/>
                  </a:cubicBezTo>
                  <a:cubicBezTo>
                    <a:pt x="1" y="29843"/>
                    <a:pt x="712" y="30563"/>
                    <a:pt x="1581" y="30563"/>
                  </a:cubicBezTo>
                  <a:cubicBezTo>
                    <a:pt x="1619" y="30563"/>
                    <a:pt x="1657" y="30562"/>
                    <a:pt x="1695" y="30559"/>
                  </a:cubicBezTo>
                  <a:lnTo>
                    <a:pt x="4919" y="30330"/>
                  </a:lnTo>
                  <a:cubicBezTo>
                    <a:pt x="4023" y="26754"/>
                    <a:pt x="2080" y="23108"/>
                    <a:pt x="1188" y="21835"/>
                  </a:cubicBezTo>
                  <a:cubicBezTo>
                    <a:pt x="1142" y="21775"/>
                    <a:pt x="1103" y="21723"/>
                    <a:pt x="1068" y="21669"/>
                  </a:cubicBezTo>
                  <a:cubicBezTo>
                    <a:pt x="1043" y="21638"/>
                    <a:pt x="1022" y="21602"/>
                    <a:pt x="1001" y="21570"/>
                  </a:cubicBezTo>
                  <a:cubicBezTo>
                    <a:pt x="899" y="21394"/>
                    <a:pt x="836" y="21189"/>
                    <a:pt x="828" y="20982"/>
                  </a:cubicBezTo>
                  <a:cubicBezTo>
                    <a:pt x="821" y="20841"/>
                    <a:pt x="846" y="20699"/>
                    <a:pt x="899" y="20562"/>
                  </a:cubicBezTo>
                  <a:cubicBezTo>
                    <a:pt x="934" y="20453"/>
                    <a:pt x="987" y="20297"/>
                    <a:pt x="1054" y="20107"/>
                  </a:cubicBezTo>
                  <a:cubicBezTo>
                    <a:pt x="1072" y="20065"/>
                    <a:pt x="1085" y="20019"/>
                    <a:pt x="1103" y="19970"/>
                  </a:cubicBezTo>
                  <a:cubicBezTo>
                    <a:pt x="1407" y="19127"/>
                    <a:pt x="2073" y="17579"/>
                    <a:pt x="2764" y="15886"/>
                  </a:cubicBezTo>
                  <a:cubicBezTo>
                    <a:pt x="2983" y="15350"/>
                    <a:pt x="3201" y="14796"/>
                    <a:pt x="3417" y="14246"/>
                  </a:cubicBezTo>
                  <a:cubicBezTo>
                    <a:pt x="4224" y="12169"/>
                    <a:pt x="4905" y="10138"/>
                    <a:pt x="4872" y="9134"/>
                  </a:cubicBezTo>
                  <a:cubicBezTo>
                    <a:pt x="4795" y="6629"/>
                    <a:pt x="3417" y="5635"/>
                    <a:pt x="3085" y="3226"/>
                  </a:cubicBezTo>
                  <a:cubicBezTo>
                    <a:pt x="2983" y="2500"/>
                    <a:pt x="3176" y="840"/>
                    <a:pt x="2471" y="264"/>
                  </a:cubicBezTo>
                  <a:cubicBezTo>
                    <a:pt x="2330" y="145"/>
                    <a:pt x="2151" y="70"/>
                    <a:pt x="1925" y="60"/>
                  </a:cubicBezTo>
                  <a:cubicBezTo>
                    <a:pt x="1682" y="53"/>
                    <a:pt x="1442" y="42"/>
                    <a:pt x="1202" y="31"/>
                  </a:cubicBezTo>
                  <a:lnTo>
                    <a:pt x="920" y="18"/>
                  </a:lnTo>
                  <a:lnTo>
                    <a:pt x="359" y="0"/>
                  </a:ln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516;p38"/>
            <p:cNvSpPr/>
            <p:nvPr/>
          </p:nvSpPr>
          <p:spPr>
            <a:xfrm>
              <a:off x="7450546" y="2338642"/>
              <a:ext cx="323460" cy="837270"/>
            </a:xfrm>
            <a:custGeom>
              <a:avLst/>
              <a:gdLst/>
              <a:ahLst/>
              <a:cxnLst/>
              <a:rect l="l" t="t" r="r" b="b"/>
              <a:pathLst>
                <a:path w="5922" h="15329" extrusionOk="0">
                  <a:moveTo>
                    <a:pt x="2251" y="0"/>
                  </a:moveTo>
                  <a:cubicBezTo>
                    <a:pt x="1782" y="222"/>
                    <a:pt x="1296" y="448"/>
                    <a:pt x="876" y="642"/>
                  </a:cubicBezTo>
                  <a:cubicBezTo>
                    <a:pt x="1348" y="2694"/>
                    <a:pt x="2244" y="4909"/>
                    <a:pt x="2463" y="6844"/>
                  </a:cubicBezTo>
                  <a:cubicBezTo>
                    <a:pt x="2917" y="10830"/>
                    <a:pt x="2279" y="13369"/>
                    <a:pt x="2279" y="13369"/>
                  </a:cubicBezTo>
                  <a:cubicBezTo>
                    <a:pt x="2279" y="13369"/>
                    <a:pt x="738" y="13012"/>
                    <a:pt x="1" y="12741"/>
                  </a:cubicBezTo>
                  <a:lnTo>
                    <a:pt x="1" y="12741"/>
                  </a:lnTo>
                  <a:cubicBezTo>
                    <a:pt x="121" y="13248"/>
                    <a:pt x="255" y="13844"/>
                    <a:pt x="393" y="14479"/>
                  </a:cubicBezTo>
                  <a:cubicBezTo>
                    <a:pt x="2163" y="15015"/>
                    <a:pt x="4053" y="15216"/>
                    <a:pt x="5922" y="15329"/>
                  </a:cubicBezTo>
                  <a:cubicBezTo>
                    <a:pt x="5922" y="14817"/>
                    <a:pt x="5908" y="14303"/>
                    <a:pt x="5876" y="13792"/>
                  </a:cubicBezTo>
                  <a:cubicBezTo>
                    <a:pt x="5245" y="13753"/>
                    <a:pt x="4610" y="13699"/>
                    <a:pt x="3979" y="13626"/>
                  </a:cubicBezTo>
                  <a:cubicBezTo>
                    <a:pt x="4783" y="11750"/>
                    <a:pt x="3732" y="2193"/>
                    <a:pt x="2251" y="0"/>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517;p38"/>
            <p:cNvSpPr/>
            <p:nvPr/>
          </p:nvSpPr>
          <p:spPr>
            <a:xfrm>
              <a:off x="7992583" y="2307400"/>
              <a:ext cx="191115" cy="875449"/>
            </a:xfrm>
            <a:custGeom>
              <a:avLst/>
              <a:gdLst/>
              <a:ahLst/>
              <a:cxnLst/>
              <a:rect l="l" t="t" r="r" b="b"/>
              <a:pathLst>
                <a:path w="3499" h="16028" extrusionOk="0">
                  <a:moveTo>
                    <a:pt x="533" y="1"/>
                  </a:moveTo>
                  <a:cubicBezTo>
                    <a:pt x="603" y="2141"/>
                    <a:pt x="843" y="4236"/>
                    <a:pt x="1291" y="6345"/>
                  </a:cubicBezTo>
                  <a:cubicBezTo>
                    <a:pt x="1583" y="7737"/>
                    <a:pt x="1922" y="9148"/>
                    <a:pt x="1883" y="10580"/>
                  </a:cubicBezTo>
                  <a:cubicBezTo>
                    <a:pt x="1845" y="11941"/>
                    <a:pt x="1263" y="13147"/>
                    <a:pt x="945" y="14448"/>
                  </a:cubicBezTo>
                  <a:cubicBezTo>
                    <a:pt x="706" y="14462"/>
                    <a:pt x="466" y="14476"/>
                    <a:pt x="226" y="14483"/>
                  </a:cubicBezTo>
                  <a:cubicBezTo>
                    <a:pt x="131" y="14991"/>
                    <a:pt x="50" y="15506"/>
                    <a:pt x="0" y="16028"/>
                  </a:cubicBezTo>
                  <a:cubicBezTo>
                    <a:pt x="790" y="16006"/>
                    <a:pt x="1583" y="15957"/>
                    <a:pt x="2377" y="15869"/>
                  </a:cubicBezTo>
                  <a:cubicBezTo>
                    <a:pt x="2596" y="15333"/>
                    <a:pt x="2814" y="14779"/>
                    <a:pt x="3030" y="14229"/>
                  </a:cubicBezTo>
                  <a:lnTo>
                    <a:pt x="3030" y="14229"/>
                  </a:lnTo>
                  <a:cubicBezTo>
                    <a:pt x="2877" y="14254"/>
                    <a:pt x="2729" y="14271"/>
                    <a:pt x="2575" y="14289"/>
                  </a:cubicBezTo>
                  <a:cubicBezTo>
                    <a:pt x="2853" y="13365"/>
                    <a:pt x="3224" y="12460"/>
                    <a:pt x="3347" y="11496"/>
                  </a:cubicBezTo>
                  <a:cubicBezTo>
                    <a:pt x="3499" y="10326"/>
                    <a:pt x="3368" y="9127"/>
                    <a:pt x="3170" y="7970"/>
                  </a:cubicBezTo>
                  <a:cubicBezTo>
                    <a:pt x="2740" y="5354"/>
                    <a:pt x="2236" y="2864"/>
                    <a:pt x="2084" y="247"/>
                  </a:cubicBezTo>
                  <a:cubicBezTo>
                    <a:pt x="1943" y="128"/>
                    <a:pt x="1764" y="53"/>
                    <a:pt x="1538" y="43"/>
                  </a:cubicBezTo>
                  <a:cubicBezTo>
                    <a:pt x="1295" y="36"/>
                    <a:pt x="1055" y="25"/>
                    <a:pt x="815" y="14"/>
                  </a:cubicBezTo>
                  <a:lnTo>
                    <a:pt x="533"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518;p38"/>
            <p:cNvSpPr/>
            <p:nvPr/>
          </p:nvSpPr>
          <p:spPr>
            <a:xfrm>
              <a:off x="7508005" y="3387768"/>
              <a:ext cx="254857" cy="98644"/>
            </a:xfrm>
            <a:custGeom>
              <a:avLst/>
              <a:gdLst/>
              <a:ahLst/>
              <a:cxnLst/>
              <a:rect l="l" t="t" r="r" b="b"/>
              <a:pathLst>
                <a:path w="4666" h="1806" extrusionOk="0">
                  <a:moveTo>
                    <a:pt x="265" y="0"/>
                  </a:moveTo>
                  <a:lnTo>
                    <a:pt x="265" y="0"/>
                  </a:lnTo>
                  <a:cubicBezTo>
                    <a:pt x="286" y="532"/>
                    <a:pt x="187" y="1061"/>
                    <a:pt x="0" y="1562"/>
                  </a:cubicBezTo>
                  <a:cubicBezTo>
                    <a:pt x="1453" y="1805"/>
                    <a:pt x="3043" y="1756"/>
                    <a:pt x="4059" y="1781"/>
                  </a:cubicBezTo>
                  <a:cubicBezTo>
                    <a:pt x="4200" y="1784"/>
                    <a:pt x="4341" y="1788"/>
                    <a:pt x="4489" y="1788"/>
                  </a:cubicBezTo>
                  <a:cubicBezTo>
                    <a:pt x="4556" y="1283"/>
                    <a:pt x="4613" y="783"/>
                    <a:pt x="4666" y="285"/>
                  </a:cubicBezTo>
                  <a:cubicBezTo>
                    <a:pt x="3724" y="275"/>
                    <a:pt x="2779" y="275"/>
                    <a:pt x="1848" y="207"/>
                  </a:cubicBezTo>
                  <a:cubicBezTo>
                    <a:pt x="1559" y="191"/>
                    <a:pt x="924" y="127"/>
                    <a:pt x="265" y="0"/>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519;p38"/>
            <p:cNvSpPr/>
            <p:nvPr/>
          </p:nvSpPr>
          <p:spPr>
            <a:xfrm>
              <a:off x="7980840" y="3397162"/>
              <a:ext cx="50851" cy="89031"/>
            </a:xfrm>
            <a:custGeom>
              <a:avLst/>
              <a:gdLst/>
              <a:ahLst/>
              <a:cxnLst/>
              <a:rect l="l" t="t" r="r" b="b"/>
              <a:pathLst>
                <a:path w="931" h="1630" extrusionOk="0">
                  <a:moveTo>
                    <a:pt x="931" y="1"/>
                  </a:moveTo>
                  <a:lnTo>
                    <a:pt x="931" y="1"/>
                  </a:lnTo>
                  <a:cubicBezTo>
                    <a:pt x="631" y="29"/>
                    <a:pt x="332" y="57"/>
                    <a:pt x="36" y="74"/>
                  </a:cubicBezTo>
                  <a:cubicBezTo>
                    <a:pt x="18" y="593"/>
                    <a:pt x="8" y="1111"/>
                    <a:pt x="0" y="1630"/>
                  </a:cubicBezTo>
                  <a:cubicBezTo>
                    <a:pt x="275" y="1622"/>
                    <a:pt x="554" y="1616"/>
                    <a:pt x="829" y="1601"/>
                  </a:cubicBezTo>
                  <a:cubicBezTo>
                    <a:pt x="727" y="1425"/>
                    <a:pt x="664" y="1220"/>
                    <a:pt x="656" y="1013"/>
                  </a:cubicBezTo>
                  <a:cubicBezTo>
                    <a:pt x="649" y="872"/>
                    <a:pt x="674" y="730"/>
                    <a:pt x="727" y="593"/>
                  </a:cubicBezTo>
                  <a:cubicBezTo>
                    <a:pt x="762" y="484"/>
                    <a:pt x="815" y="328"/>
                    <a:pt x="882" y="138"/>
                  </a:cubicBezTo>
                  <a:cubicBezTo>
                    <a:pt x="900" y="96"/>
                    <a:pt x="913" y="50"/>
                    <a:pt x="931" y="1"/>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520;p38"/>
            <p:cNvSpPr/>
            <p:nvPr/>
          </p:nvSpPr>
          <p:spPr>
            <a:xfrm>
              <a:off x="7661866" y="2219409"/>
              <a:ext cx="208048" cy="305326"/>
            </a:xfrm>
            <a:custGeom>
              <a:avLst/>
              <a:gdLst/>
              <a:ahLst/>
              <a:cxnLst/>
              <a:rect l="l" t="t" r="r" b="b"/>
              <a:pathLst>
                <a:path w="3809" h="5590" extrusionOk="0">
                  <a:moveTo>
                    <a:pt x="716" y="1"/>
                  </a:moveTo>
                  <a:cubicBezTo>
                    <a:pt x="653" y="606"/>
                    <a:pt x="166" y="1326"/>
                    <a:pt x="0" y="1410"/>
                  </a:cubicBezTo>
                  <a:cubicBezTo>
                    <a:pt x="360" y="3495"/>
                    <a:pt x="1062" y="5053"/>
                    <a:pt x="2420" y="5590"/>
                  </a:cubicBezTo>
                  <a:lnTo>
                    <a:pt x="3809" y="4045"/>
                  </a:lnTo>
                  <a:cubicBezTo>
                    <a:pt x="2310" y="3699"/>
                    <a:pt x="1344" y="2366"/>
                    <a:pt x="716" y="1"/>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521;p38"/>
            <p:cNvSpPr/>
            <p:nvPr/>
          </p:nvSpPr>
          <p:spPr>
            <a:xfrm>
              <a:off x="7869854" y="2219409"/>
              <a:ext cx="113719" cy="283532"/>
            </a:xfrm>
            <a:custGeom>
              <a:avLst/>
              <a:gdLst/>
              <a:ahLst/>
              <a:cxnLst/>
              <a:rect l="l" t="t" r="r" b="b"/>
              <a:pathLst>
                <a:path w="2082" h="5191" extrusionOk="0">
                  <a:moveTo>
                    <a:pt x="357" y="1"/>
                  </a:moveTo>
                  <a:cubicBezTo>
                    <a:pt x="357" y="1"/>
                    <a:pt x="269" y="1041"/>
                    <a:pt x="660" y="1329"/>
                  </a:cubicBezTo>
                  <a:cubicBezTo>
                    <a:pt x="1384" y="1869"/>
                    <a:pt x="865" y="3431"/>
                    <a:pt x="1" y="4045"/>
                  </a:cubicBezTo>
                  <a:lnTo>
                    <a:pt x="1264" y="5191"/>
                  </a:lnTo>
                  <a:cubicBezTo>
                    <a:pt x="1264" y="5191"/>
                    <a:pt x="2082" y="3354"/>
                    <a:pt x="1422" y="1552"/>
                  </a:cubicBezTo>
                  <a:lnTo>
                    <a:pt x="357" y="1"/>
                  </a:ln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522;p38"/>
            <p:cNvSpPr/>
            <p:nvPr/>
          </p:nvSpPr>
          <p:spPr>
            <a:xfrm>
              <a:off x="7676176" y="3441076"/>
              <a:ext cx="929" cy="273"/>
            </a:xfrm>
            <a:custGeom>
              <a:avLst/>
              <a:gdLst/>
              <a:ahLst/>
              <a:cxnLst/>
              <a:rect l="l" t="t" r="r" b="b"/>
              <a:pathLst>
                <a:path w="17" h="5" extrusionOk="0">
                  <a:moveTo>
                    <a:pt x="0" y="1"/>
                  </a:moveTo>
                  <a:cubicBezTo>
                    <a:pt x="7" y="1"/>
                    <a:pt x="10" y="1"/>
                    <a:pt x="17" y="4"/>
                  </a:cubicBezTo>
                  <a:lnTo>
                    <a:pt x="17" y="1"/>
                  </a:lnTo>
                  <a:close/>
                </a:path>
              </a:pathLst>
            </a:custGeom>
            <a:solidFill>
              <a:srgbClr val="B4E7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523;p38"/>
            <p:cNvSpPr/>
            <p:nvPr/>
          </p:nvSpPr>
          <p:spPr>
            <a:xfrm>
              <a:off x="7801526" y="2749433"/>
              <a:ext cx="984471" cy="837543"/>
            </a:xfrm>
            <a:custGeom>
              <a:avLst/>
              <a:gdLst/>
              <a:ahLst/>
              <a:cxnLst/>
              <a:rect l="l" t="t" r="r" b="b"/>
              <a:pathLst>
                <a:path w="18024" h="15334" extrusionOk="0">
                  <a:moveTo>
                    <a:pt x="4712" y="0"/>
                  </a:moveTo>
                  <a:cubicBezTo>
                    <a:pt x="4352" y="0"/>
                    <a:pt x="4038" y="248"/>
                    <a:pt x="3939" y="607"/>
                  </a:cubicBezTo>
                  <a:lnTo>
                    <a:pt x="152" y="14251"/>
                  </a:lnTo>
                  <a:cubicBezTo>
                    <a:pt x="0" y="14790"/>
                    <a:pt x="388" y="15333"/>
                    <a:pt x="921" y="15333"/>
                  </a:cubicBezTo>
                  <a:lnTo>
                    <a:pt x="12405" y="15333"/>
                  </a:lnTo>
                  <a:cubicBezTo>
                    <a:pt x="12744" y="15333"/>
                    <a:pt x="13048" y="15110"/>
                    <a:pt x="13160" y="14776"/>
                  </a:cubicBezTo>
                  <a:lnTo>
                    <a:pt x="17836" y="1133"/>
                  </a:lnTo>
                  <a:cubicBezTo>
                    <a:pt x="18023" y="583"/>
                    <a:pt x="17636" y="0"/>
                    <a:pt x="17078" y="0"/>
                  </a:cubicBezTo>
                  <a:close/>
                </a:path>
              </a:pathLst>
            </a:custGeom>
            <a:solidFill>
              <a:srgbClr val="8FA1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524;p38"/>
            <p:cNvSpPr/>
            <p:nvPr/>
          </p:nvSpPr>
          <p:spPr>
            <a:xfrm>
              <a:off x="8053264" y="2749433"/>
              <a:ext cx="724971" cy="837543"/>
            </a:xfrm>
            <a:custGeom>
              <a:avLst/>
              <a:gdLst/>
              <a:ahLst/>
              <a:cxnLst/>
              <a:rect l="l" t="t" r="r" b="b"/>
              <a:pathLst>
                <a:path w="13273" h="15334" extrusionOk="0">
                  <a:moveTo>
                    <a:pt x="12469" y="0"/>
                  </a:moveTo>
                  <a:cubicBezTo>
                    <a:pt x="7300" y="0"/>
                    <a:pt x="2807" y="3548"/>
                    <a:pt x="1608" y="8577"/>
                  </a:cubicBezTo>
                  <a:lnTo>
                    <a:pt x="0" y="15333"/>
                  </a:lnTo>
                  <a:lnTo>
                    <a:pt x="7796" y="15333"/>
                  </a:lnTo>
                  <a:cubicBezTo>
                    <a:pt x="8135" y="15333"/>
                    <a:pt x="8439" y="15110"/>
                    <a:pt x="8551" y="14776"/>
                  </a:cubicBezTo>
                  <a:lnTo>
                    <a:pt x="13227" y="1133"/>
                  </a:lnTo>
                  <a:cubicBezTo>
                    <a:pt x="13259" y="1037"/>
                    <a:pt x="13273" y="942"/>
                    <a:pt x="13273" y="847"/>
                  </a:cubicBezTo>
                  <a:cubicBezTo>
                    <a:pt x="13273" y="396"/>
                    <a:pt x="12931" y="0"/>
                    <a:pt x="1246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525;p38"/>
            <p:cNvSpPr/>
            <p:nvPr/>
          </p:nvSpPr>
          <p:spPr>
            <a:xfrm>
              <a:off x="8200025" y="2647896"/>
              <a:ext cx="440893" cy="163423"/>
            </a:xfrm>
            <a:custGeom>
              <a:avLst/>
              <a:gdLst/>
              <a:ahLst/>
              <a:cxnLst/>
              <a:rect l="l" t="t" r="r" b="b"/>
              <a:pathLst>
                <a:path w="8072" h="2992" extrusionOk="0">
                  <a:moveTo>
                    <a:pt x="3304" y="1"/>
                  </a:moveTo>
                  <a:cubicBezTo>
                    <a:pt x="2659" y="1"/>
                    <a:pt x="2109" y="499"/>
                    <a:pt x="2014" y="1172"/>
                  </a:cubicBezTo>
                  <a:lnTo>
                    <a:pt x="1993" y="1324"/>
                  </a:lnTo>
                  <a:lnTo>
                    <a:pt x="1859" y="1324"/>
                  </a:lnTo>
                  <a:cubicBezTo>
                    <a:pt x="1107" y="1324"/>
                    <a:pt x="434" y="1810"/>
                    <a:pt x="163" y="2547"/>
                  </a:cubicBezTo>
                  <a:lnTo>
                    <a:pt x="0" y="2992"/>
                  </a:lnTo>
                  <a:lnTo>
                    <a:pt x="7733" y="2992"/>
                  </a:lnTo>
                  <a:lnTo>
                    <a:pt x="7786" y="2861"/>
                  </a:lnTo>
                  <a:cubicBezTo>
                    <a:pt x="8072" y="2131"/>
                    <a:pt x="7564" y="1324"/>
                    <a:pt x="6813" y="1324"/>
                  </a:cubicBezTo>
                  <a:lnTo>
                    <a:pt x="6447" y="1324"/>
                  </a:lnTo>
                  <a:cubicBezTo>
                    <a:pt x="6418" y="608"/>
                    <a:pt x="5861" y="1"/>
                    <a:pt x="5142"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526;p38"/>
            <p:cNvSpPr/>
            <p:nvPr/>
          </p:nvSpPr>
          <p:spPr>
            <a:xfrm>
              <a:off x="8418336" y="3064695"/>
              <a:ext cx="296259" cy="235958"/>
            </a:xfrm>
            <a:custGeom>
              <a:avLst/>
              <a:gdLst/>
              <a:ahLst/>
              <a:cxnLst/>
              <a:rect l="l" t="t" r="r" b="b"/>
              <a:pathLst>
                <a:path w="5424" h="4320" extrusionOk="0">
                  <a:moveTo>
                    <a:pt x="5075" y="1"/>
                  </a:moveTo>
                  <a:cubicBezTo>
                    <a:pt x="4992" y="1"/>
                    <a:pt x="4925" y="50"/>
                    <a:pt x="4925" y="50"/>
                  </a:cubicBezTo>
                  <a:cubicBezTo>
                    <a:pt x="4717" y="798"/>
                    <a:pt x="4438" y="1570"/>
                    <a:pt x="4438" y="1570"/>
                  </a:cubicBezTo>
                  <a:cubicBezTo>
                    <a:pt x="4409" y="1572"/>
                    <a:pt x="4377" y="1573"/>
                    <a:pt x="4344" y="1573"/>
                  </a:cubicBezTo>
                  <a:cubicBezTo>
                    <a:pt x="3379" y="1573"/>
                    <a:pt x="1130" y="844"/>
                    <a:pt x="1130" y="844"/>
                  </a:cubicBezTo>
                  <a:cubicBezTo>
                    <a:pt x="1040" y="824"/>
                    <a:pt x="966" y="815"/>
                    <a:pt x="905" y="815"/>
                  </a:cubicBezTo>
                  <a:cubicBezTo>
                    <a:pt x="591" y="815"/>
                    <a:pt x="626" y="1038"/>
                    <a:pt x="626" y="1038"/>
                  </a:cubicBezTo>
                  <a:cubicBezTo>
                    <a:pt x="700" y="1370"/>
                    <a:pt x="2869" y="2113"/>
                    <a:pt x="2869" y="2113"/>
                  </a:cubicBezTo>
                  <a:cubicBezTo>
                    <a:pt x="2294" y="2110"/>
                    <a:pt x="689" y="1524"/>
                    <a:pt x="689" y="1524"/>
                  </a:cubicBezTo>
                  <a:cubicBezTo>
                    <a:pt x="585" y="1493"/>
                    <a:pt x="502" y="1481"/>
                    <a:pt x="437" y="1481"/>
                  </a:cubicBezTo>
                  <a:cubicBezTo>
                    <a:pt x="174" y="1481"/>
                    <a:pt x="186" y="1679"/>
                    <a:pt x="186" y="1679"/>
                  </a:cubicBezTo>
                  <a:cubicBezTo>
                    <a:pt x="175" y="1909"/>
                    <a:pt x="2689" y="2879"/>
                    <a:pt x="2689" y="2879"/>
                  </a:cubicBezTo>
                  <a:cubicBezTo>
                    <a:pt x="2372" y="2872"/>
                    <a:pt x="863" y="2395"/>
                    <a:pt x="863" y="2395"/>
                  </a:cubicBezTo>
                  <a:cubicBezTo>
                    <a:pt x="508" y="2286"/>
                    <a:pt x="305" y="2252"/>
                    <a:pt x="188" y="2252"/>
                  </a:cubicBezTo>
                  <a:cubicBezTo>
                    <a:pt x="0" y="2252"/>
                    <a:pt x="38" y="2339"/>
                    <a:pt x="38" y="2339"/>
                  </a:cubicBezTo>
                  <a:cubicBezTo>
                    <a:pt x="44" y="2727"/>
                    <a:pt x="2467" y="3432"/>
                    <a:pt x="2467" y="3432"/>
                  </a:cubicBezTo>
                  <a:lnTo>
                    <a:pt x="1102" y="3083"/>
                  </a:lnTo>
                  <a:cubicBezTo>
                    <a:pt x="801" y="2983"/>
                    <a:pt x="614" y="2948"/>
                    <a:pt x="500" y="2948"/>
                  </a:cubicBezTo>
                  <a:cubicBezTo>
                    <a:pt x="258" y="2948"/>
                    <a:pt x="337" y="3101"/>
                    <a:pt x="337" y="3101"/>
                  </a:cubicBezTo>
                  <a:cubicBezTo>
                    <a:pt x="422" y="3390"/>
                    <a:pt x="2107" y="3982"/>
                    <a:pt x="2107" y="3982"/>
                  </a:cubicBezTo>
                  <a:cubicBezTo>
                    <a:pt x="2626" y="4148"/>
                    <a:pt x="3067" y="4247"/>
                    <a:pt x="3433" y="4300"/>
                  </a:cubicBezTo>
                  <a:cubicBezTo>
                    <a:pt x="3523" y="4313"/>
                    <a:pt x="3613" y="4320"/>
                    <a:pt x="3700" y="4320"/>
                  </a:cubicBezTo>
                  <a:cubicBezTo>
                    <a:pt x="4530" y="4320"/>
                    <a:pt x="5215" y="3735"/>
                    <a:pt x="5256" y="2970"/>
                  </a:cubicBezTo>
                  <a:lnTo>
                    <a:pt x="5323" y="1782"/>
                  </a:lnTo>
                  <a:lnTo>
                    <a:pt x="5369" y="1073"/>
                  </a:lnTo>
                  <a:cubicBezTo>
                    <a:pt x="5424" y="163"/>
                    <a:pt x="5224" y="1"/>
                    <a:pt x="5075" y="1"/>
                  </a:cubicBez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527;p38"/>
            <p:cNvSpPr/>
            <p:nvPr/>
          </p:nvSpPr>
          <p:spPr>
            <a:xfrm>
              <a:off x="6867763" y="2396430"/>
              <a:ext cx="809359" cy="1219992"/>
            </a:xfrm>
            <a:custGeom>
              <a:avLst/>
              <a:gdLst/>
              <a:ahLst/>
              <a:cxnLst/>
              <a:rect l="l" t="t" r="r" b="b"/>
              <a:pathLst>
                <a:path w="14818" h="22336" extrusionOk="0">
                  <a:moveTo>
                    <a:pt x="10407" y="0"/>
                  </a:moveTo>
                  <a:cubicBezTo>
                    <a:pt x="10407" y="0"/>
                    <a:pt x="1" y="12614"/>
                    <a:pt x="1802" y="18912"/>
                  </a:cubicBezTo>
                  <a:cubicBezTo>
                    <a:pt x="1895" y="19233"/>
                    <a:pt x="2071" y="19518"/>
                    <a:pt x="2300" y="19751"/>
                  </a:cubicBezTo>
                  <a:cubicBezTo>
                    <a:pt x="3552" y="21789"/>
                    <a:pt x="14385" y="22335"/>
                    <a:pt x="14385" y="22335"/>
                  </a:cubicBezTo>
                  <a:lnTo>
                    <a:pt x="14512" y="21394"/>
                  </a:lnTo>
                  <a:lnTo>
                    <a:pt x="14818" y="19130"/>
                  </a:lnTo>
                  <a:cubicBezTo>
                    <a:pt x="14815" y="19127"/>
                    <a:pt x="14808" y="19127"/>
                    <a:pt x="14801" y="19127"/>
                  </a:cubicBezTo>
                  <a:cubicBezTo>
                    <a:pt x="13221" y="19007"/>
                    <a:pt x="10464" y="18517"/>
                    <a:pt x="8355" y="17984"/>
                  </a:cubicBezTo>
                  <a:cubicBezTo>
                    <a:pt x="7074" y="17607"/>
                    <a:pt x="6140" y="17275"/>
                    <a:pt x="6013" y="17229"/>
                  </a:cubicBezTo>
                  <a:lnTo>
                    <a:pt x="6006" y="17229"/>
                  </a:lnTo>
                  <a:cubicBezTo>
                    <a:pt x="5999" y="17223"/>
                    <a:pt x="5995" y="17223"/>
                    <a:pt x="5995" y="17223"/>
                  </a:cubicBezTo>
                  <a:cubicBezTo>
                    <a:pt x="5826" y="17141"/>
                    <a:pt x="5696" y="17067"/>
                    <a:pt x="5608" y="16990"/>
                  </a:cubicBezTo>
                  <a:cubicBezTo>
                    <a:pt x="5619" y="16972"/>
                    <a:pt x="5661" y="16902"/>
                    <a:pt x="5731" y="16785"/>
                  </a:cubicBezTo>
                  <a:cubicBezTo>
                    <a:pt x="5731" y="16785"/>
                    <a:pt x="5734" y="16782"/>
                    <a:pt x="5738" y="16775"/>
                  </a:cubicBezTo>
                  <a:cubicBezTo>
                    <a:pt x="6387" y="15703"/>
                    <a:pt x="9321" y="10882"/>
                    <a:pt x="11310" y="8061"/>
                  </a:cubicBezTo>
                  <a:cubicBezTo>
                    <a:pt x="11888" y="7243"/>
                    <a:pt x="12177" y="6259"/>
                    <a:pt x="12131" y="5257"/>
                  </a:cubicBezTo>
                  <a:cubicBezTo>
                    <a:pt x="12121" y="4976"/>
                    <a:pt x="12103" y="4665"/>
                    <a:pt x="12072" y="4344"/>
                  </a:cubicBezTo>
                  <a:cubicBezTo>
                    <a:pt x="12064" y="4238"/>
                    <a:pt x="12054" y="4133"/>
                    <a:pt x="12039" y="4027"/>
                  </a:cubicBezTo>
                  <a:cubicBezTo>
                    <a:pt x="11867" y="2394"/>
                    <a:pt x="11433" y="554"/>
                    <a:pt x="104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528;p38"/>
            <p:cNvSpPr/>
            <p:nvPr/>
          </p:nvSpPr>
          <p:spPr>
            <a:xfrm>
              <a:off x="7174011" y="2633695"/>
              <a:ext cx="358908" cy="690725"/>
            </a:xfrm>
            <a:custGeom>
              <a:avLst/>
              <a:gdLst/>
              <a:ahLst/>
              <a:cxnLst/>
              <a:rect l="l" t="t" r="r" b="b"/>
              <a:pathLst>
                <a:path w="6571" h="12646" extrusionOk="0">
                  <a:moveTo>
                    <a:pt x="6465" y="0"/>
                  </a:moveTo>
                  <a:lnTo>
                    <a:pt x="1" y="12646"/>
                  </a:lnTo>
                  <a:cubicBezTo>
                    <a:pt x="12" y="12628"/>
                    <a:pt x="54" y="12558"/>
                    <a:pt x="124" y="12441"/>
                  </a:cubicBezTo>
                  <a:cubicBezTo>
                    <a:pt x="124" y="12441"/>
                    <a:pt x="127" y="12438"/>
                    <a:pt x="131" y="12431"/>
                  </a:cubicBezTo>
                  <a:cubicBezTo>
                    <a:pt x="780" y="11359"/>
                    <a:pt x="3714" y="6538"/>
                    <a:pt x="5703" y="3717"/>
                  </a:cubicBezTo>
                  <a:cubicBezTo>
                    <a:pt x="6281" y="2899"/>
                    <a:pt x="6570" y="1915"/>
                    <a:pt x="6524" y="913"/>
                  </a:cubicBezTo>
                  <a:cubicBezTo>
                    <a:pt x="6514" y="632"/>
                    <a:pt x="6496" y="321"/>
                    <a:pt x="6465" y="0"/>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529;p38"/>
            <p:cNvSpPr/>
            <p:nvPr/>
          </p:nvSpPr>
          <p:spPr>
            <a:xfrm>
              <a:off x="7660337" y="3242699"/>
              <a:ext cx="491034" cy="322313"/>
            </a:xfrm>
            <a:custGeom>
              <a:avLst/>
              <a:gdLst/>
              <a:ahLst/>
              <a:cxnLst/>
              <a:rect l="l" t="t" r="r" b="b"/>
              <a:pathLst>
                <a:path w="8990" h="5901" extrusionOk="0">
                  <a:moveTo>
                    <a:pt x="6947" y="0"/>
                  </a:moveTo>
                  <a:lnTo>
                    <a:pt x="5378" y="523"/>
                  </a:lnTo>
                  <a:lnTo>
                    <a:pt x="4137" y="451"/>
                  </a:lnTo>
                  <a:cubicBezTo>
                    <a:pt x="4120" y="451"/>
                    <a:pt x="4104" y="450"/>
                    <a:pt x="4088" y="450"/>
                  </a:cubicBezTo>
                  <a:cubicBezTo>
                    <a:pt x="3827" y="450"/>
                    <a:pt x="3581" y="578"/>
                    <a:pt x="3428" y="798"/>
                  </a:cubicBezTo>
                  <a:lnTo>
                    <a:pt x="1658" y="3361"/>
                  </a:lnTo>
                  <a:cubicBezTo>
                    <a:pt x="1538" y="3534"/>
                    <a:pt x="1340" y="3643"/>
                    <a:pt x="1129" y="3654"/>
                  </a:cubicBezTo>
                  <a:cubicBezTo>
                    <a:pt x="1064" y="3658"/>
                    <a:pt x="992" y="3660"/>
                    <a:pt x="914" y="3660"/>
                  </a:cubicBezTo>
                  <a:cubicBezTo>
                    <a:pt x="741" y="3660"/>
                    <a:pt x="538" y="3651"/>
                    <a:pt x="307" y="3636"/>
                  </a:cubicBezTo>
                  <a:lnTo>
                    <a:pt x="1" y="5900"/>
                  </a:lnTo>
                  <a:cubicBezTo>
                    <a:pt x="557" y="5830"/>
                    <a:pt x="1125" y="5734"/>
                    <a:pt x="1700" y="5611"/>
                  </a:cubicBezTo>
                  <a:cubicBezTo>
                    <a:pt x="1929" y="5562"/>
                    <a:pt x="2138" y="5428"/>
                    <a:pt x="2282" y="5237"/>
                  </a:cubicBezTo>
                  <a:lnTo>
                    <a:pt x="3876" y="3132"/>
                  </a:lnTo>
                  <a:cubicBezTo>
                    <a:pt x="3957" y="3019"/>
                    <a:pt x="4077" y="2938"/>
                    <a:pt x="4214" y="2910"/>
                  </a:cubicBezTo>
                  <a:cubicBezTo>
                    <a:pt x="4277" y="2896"/>
                    <a:pt x="4351" y="2887"/>
                    <a:pt x="4434" y="2887"/>
                  </a:cubicBezTo>
                  <a:cubicBezTo>
                    <a:pt x="4760" y="2887"/>
                    <a:pt x="5224" y="3038"/>
                    <a:pt x="5699" y="3693"/>
                  </a:cubicBezTo>
                  <a:cubicBezTo>
                    <a:pt x="5740" y="3748"/>
                    <a:pt x="5797" y="3772"/>
                    <a:pt x="5854" y="3772"/>
                  </a:cubicBezTo>
                  <a:cubicBezTo>
                    <a:pt x="5956" y="3772"/>
                    <a:pt x="6055" y="3691"/>
                    <a:pt x="6048" y="3566"/>
                  </a:cubicBezTo>
                  <a:cubicBezTo>
                    <a:pt x="6041" y="3453"/>
                    <a:pt x="6024" y="3326"/>
                    <a:pt x="5981" y="3185"/>
                  </a:cubicBezTo>
                  <a:lnTo>
                    <a:pt x="5981" y="3181"/>
                  </a:lnTo>
                  <a:cubicBezTo>
                    <a:pt x="5974" y="3164"/>
                    <a:pt x="5970" y="3143"/>
                    <a:pt x="5964" y="3125"/>
                  </a:cubicBezTo>
                  <a:lnTo>
                    <a:pt x="5964" y="3125"/>
                  </a:lnTo>
                  <a:cubicBezTo>
                    <a:pt x="5964" y="3125"/>
                    <a:pt x="6013" y="3178"/>
                    <a:pt x="6087" y="3262"/>
                  </a:cubicBezTo>
                  <a:lnTo>
                    <a:pt x="6087" y="3270"/>
                  </a:lnTo>
                  <a:cubicBezTo>
                    <a:pt x="6147" y="3343"/>
                    <a:pt x="6218" y="3439"/>
                    <a:pt x="6278" y="3534"/>
                  </a:cubicBezTo>
                  <a:cubicBezTo>
                    <a:pt x="6300" y="3571"/>
                    <a:pt x="6338" y="3589"/>
                    <a:pt x="6376" y="3589"/>
                  </a:cubicBezTo>
                  <a:cubicBezTo>
                    <a:pt x="6427" y="3589"/>
                    <a:pt x="6479" y="3557"/>
                    <a:pt x="6493" y="3498"/>
                  </a:cubicBezTo>
                  <a:cubicBezTo>
                    <a:pt x="6553" y="3234"/>
                    <a:pt x="6612" y="2874"/>
                    <a:pt x="6563" y="2585"/>
                  </a:cubicBezTo>
                  <a:lnTo>
                    <a:pt x="6563" y="2582"/>
                  </a:lnTo>
                  <a:cubicBezTo>
                    <a:pt x="6563" y="2575"/>
                    <a:pt x="6563" y="2572"/>
                    <a:pt x="6560" y="2564"/>
                  </a:cubicBezTo>
                  <a:lnTo>
                    <a:pt x="6560" y="2564"/>
                  </a:lnTo>
                  <a:cubicBezTo>
                    <a:pt x="6560" y="2564"/>
                    <a:pt x="6648" y="2681"/>
                    <a:pt x="6743" y="2836"/>
                  </a:cubicBezTo>
                  <a:lnTo>
                    <a:pt x="6743" y="2847"/>
                  </a:lnTo>
                  <a:cubicBezTo>
                    <a:pt x="6778" y="2899"/>
                    <a:pt x="6807" y="2956"/>
                    <a:pt x="6838" y="3016"/>
                  </a:cubicBezTo>
                  <a:cubicBezTo>
                    <a:pt x="6859" y="3056"/>
                    <a:pt x="6898" y="3076"/>
                    <a:pt x="6937" y="3076"/>
                  </a:cubicBezTo>
                  <a:cubicBezTo>
                    <a:pt x="6983" y="3076"/>
                    <a:pt x="7028" y="3048"/>
                    <a:pt x="7039" y="2995"/>
                  </a:cubicBezTo>
                  <a:cubicBezTo>
                    <a:pt x="7124" y="2603"/>
                    <a:pt x="7176" y="1859"/>
                    <a:pt x="6648" y="1044"/>
                  </a:cubicBezTo>
                  <a:lnTo>
                    <a:pt x="6947" y="910"/>
                  </a:lnTo>
                  <a:cubicBezTo>
                    <a:pt x="6947" y="910"/>
                    <a:pt x="7751" y="1175"/>
                    <a:pt x="8358" y="1281"/>
                  </a:cubicBezTo>
                  <a:cubicBezTo>
                    <a:pt x="8506" y="1307"/>
                    <a:pt x="8643" y="1323"/>
                    <a:pt x="8753" y="1323"/>
                  </a:cubicBezTo>
                  <a:cubicBezTo>
                    <a:pt x="8863" y="1323"/>
                    <a:pt x="8947" y="1307"/>
                    <a:pt x="8989" y="1270"/>
                  </a:cubicBezTo>
                  <a:lnTo>
                    <a:pt x="6947" y="0"/>
                  </a:ln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530;p38"/>
            <p:cNvSpPr/>
            <p:nvPr/>
          </p:nvSpPr>
          <p:spPr>
            <a:xfrm>
              <a:off x="7894924" y="3347404"/>
              <a:ext cx="97934" cy="73519"/>
            </a:xfrm>
            <a:custGeom>
              <a:avLst/>
              <a:gdLst/>
              <a:ahLst/>
              <a:cxnLst/>
              <a:rect l="l" t="t" r="r" b="b"/>
              <a:pathLst>
                <a:path w="1793" h="1346" extrusionOk="0">
                  <a:moveTo>
                    <a:pt x="500" y="0"/>
                  </a:moveTo>
                  <a:cubicBezTo>
                    <a:pt x="210" y="0"/>
                    <a:pt x="1" y="132"/>
                    <a:pt x="1" y="132"/>
                  </a:cubicBezTo>
                  <a:cubicBezTo>
                    <a:pt x="38" y="129"/>
                    <a:pt x="76" y="128"/>
                    <a:pt x="112" y="128"/>
                  </a:cubicBezTo>
                  <a:cubicBezTo>
                    <a:pt x="902" y="128"/>
                    <a:pt x="1420" y="796"/>
                    <a:pt x="1686" y="1264"/>
                  </a:cubicBezTo>
                  <a:cubicBezTo>
                    <a:pt x="1679" y="1247"/>
                    <a:pt x="1675" y="1226"/>
                    <a:pt x="1669" y="1208"/>
                  </a:cubicBezTo>
                  <a:lnTo>
                    <a:pt x="1669" y="1208"/>
                  </a:lnTo>
                  <a:cubicBezTo>
                    <a:pt x="1669" y="1208"/>
                    <a:pt x="1718" y="1261"/>
                    <a:pt x="1792" y="1345"/>
                  </a:cubicBezTo>
                  <a:cubicBezTo>
                    <a:pt x="1423" y="237"/>
                    <a:pt x="889" y="0"/>
                    <a:pt x="500"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531;p38"/>
            <p:cNvSpPr/>
            <p:nvPr/>
          </p:nvSpPr>
          <p:spPr>
            <a:xfrm>
              <a:off x="7928788" y="3318511"/>
              <a:ext cx="99900" cy="79090"/>
            </a:xfrm>
            <a:custGeom>
              <a:avLst/>
              <a:gdLst/>
              <a:ahLst/>
              <a:cxnLst/>
              <a:rect l="l" t="t" r="r" b="b"/>
              <a:pathLst>
                <a:path w="1829" h="1448" extrusionOk="0">
                  <a:moveTo>
                    <a:pt x="501" y="0"/>
                  </a:moveTo>
                  <a:cubicBezTo>
                    <a:pt x="211" y="0"/>
                    <a:pt x="1" y="132"/>
                    <a:pt x="1" y="132"/>
                  </a:cubicBezTo>
                  <a:cubicBezTo>
                    <a:pt x="39" y="129"/>
                    <a:pt x="76" y="128"/>
                    <a:pt x="113" y="128"/>
                  </a:cubicBezTo>
                  <a:cubicBezTo>
                    <a:pt x="869" y="128"/>
                    <a:pt x="1372" y="733"/>
                    <a:pt x="1648" y="1194"/>
                  </a:cubicBezTo>
                  <a:cubicBezTo>
                    <a:pt x="1648" y="1187"/>
                    <a:pt x="1648" y="1184"/>
                    <a:pt x="1645" y="1176"/>
                  </a:cubicBezTo>
                  <a:lnTo>
                    <a:pt x="1645" y="1176"/>
                  </a:lnTo>
                  <a:cubicBezTo>
                    <a:pt x="1645" y="1176"/>
                    <a:pt x="1733" y="1293"/>
                    <a:pt x="1828" y="1448"/>
                  </a:cubicBezTo>
                  <a:cubicBezTo>
                    <a:pt x="1458" y="252"/>
                    <a:pt x="903" y="0"/>
                    <a:pt x="501"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532;p38"/>
            <p:cNvSpPr/>
            <p:nvPr/>
          </p:nvSpPr>
          <p:spPr>
            <a:xfrm>
              <a:off x="8010115" y="3286067"/>
              <a:ext cx="106727" cy="26600"/>
            </a:xfrm>
            <a:custGeom>
              <a:avLst/>
              <a:gdLst/>
              <a:ahLst/>
              <a:cxnLst/>
              <a:rect l="l" t="t" r="r" b="b"/>
              <a:pathLst>
                <a:path w="1954" h="487" extrusionOk="0">
                  <a:moveTo>
                    <a:pt x="546" y="0"/>
                  </a:moveTo>
                  <a:lnTo>
                    <a:pt x="1" y="123"/>
                  </a:lnTo>
                  <a:lnTo>
                    <a:pt x="244" y="250"/>
                  </a:lnTo>
                  <a:lnTo>
                    <a:pt x="543" y="116"/>
                  </a:lnTo>
                  <a:cubicBezTo>
                    <a:pt x="543" y="116"/>
                    <a:pt x="1347" y="381"/>
                    <a:pt x="1954" y="487"/>
                  </a:cubicBezTo>
                  <a:cubicBezTo>
                    <a:pt x="1372" y="313"/>
                    <a:pt x="546" y="0"/>
                    <a:pt x="546"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533;p38"/>
            <p:cNvSpPr/>
            <p:nvPr/>
          </p:nvSpPr>
          <p:spPr>
            <a:xfrm>
              <a:off x="7295374" y="1478936"/>
              <a:ext cx="824380" cy="885445"/>
            </a:xfrm>
            <a:custGeom>
              <a:avLst/>
              <a:gdLst/>
              <a:ahLst/>
              <a:cxnLst/>
              <a:rect l="l" t="t" r="r" b="b"/>
              <a:pathLst>
                <a:path w="15093" h="16211" extrusionOk="0">
                  <a:moveTo>
                    <a:pt x="11748" y="0"/>
                  </a:moveTo>
                  <a:cubicBezTo>
                    <a:pt x="11359" y="0"/>
                    <a:pt x="11002" y="16"/>
                    <a:pt x="10738" y="27"/>
                  </a:cubicBezTo>
                  <a:cubicBezTo>
                    <a:pt x="9239" y="87"/>
                    <a:pt x="7723" y="651"/>
                    <a:pt x="6782" y="1850"/>
                  </a:cubicBezTo>
                  <a:cubicBezTo>
                    <a:pt x="6665" y="1994"/>
                    <a:pt x="6556" y="2149"/>
                    <a:pt x="6453" y="2308"/>
                  </a:cubicBezTo>
                  <a:cubicBezTo>
                    <a:pt x="6425" y="2297"/>
                    <a:pt x="6397" y="2287"/>
                    <a:pt x="6369" y="2280"/>
                  </a:cubicBezTo>
                  <a:cubicBezTo>
                    <a:pt x="6300" y="2260"/>
                    <a:pt x="6228" y="2251"/>
                    <a:pt x="6154" y="2251"/>
                  </a:cubicBezTo>
                  <a:cubicBezTo>
                    <a:pt x="6085" y="2251"/>
                    <a:pt x="6014" y="2259"/>
                    <a:pt x="5942" y="2273"/>
                  </a:cubicBezTo>
                  <a:cubicBezTo>
                    <a:pt x="5449" y="2365"/>
                    <a:pt x="5096" y="2728"/>
                    <a:pt x="5042" y="3140"/>
                  </a:cubicBezTo>
                  <a:cubicBezTo>
                    <a:pt x="4888" y="4400"/>
                    <a:pt x="4323" y="5708"/>
                    <a:pt x="3717" y="6839"/>
                  </a:cubicBezTo>
                  <a:cubicBezTo>
                    <a:pt x="2931" y="8310"/>
                    <a:pt x="1382" y="9583"/>
                    <a:pt x="924" y="11162"/>
                  </a:cubicBezTo>
                  <a:cubicBezTo>
                    <a:pt x="692" y="11963"/>
                    <a:pt x="0" y="13437"/>
                    <a:pt x="1164" y="13945"/>
                  </a:cubicBezTo>
                  <a:cubicBezTo>
                    <a:pt x="1816" y="14230"/>
                    <a:pt x="2853" y="14023"/>
                    <a:pt x="2588" y="14742"/>
                  </a:cubicBezTo>
                  <a:cubicBezTo>
                    <a:pt x="2324" y="15458"/>
                    <a:pt x="2257" y="16061"/>
                    <a:pt x="3244" y="16163"/>
                  </a:cubicBezTo>
                  <a:cubicBezTo>
                    <a:pt x="3317" y="16171"/>
                    <a:pt x="3387" y="16174"/>
                    <a:pt x="3455" y="16174"/>
                  </a:cubicBezTo>
                  <a:cubicBezTo>
                    <a:pt x="4722" y="16174"/>
                    <a:pt x="5230" y="14918"/>
                    <a:pt x="6214" y="14453"/>
                  </a:cubicBezTo>
                  <a:cubicBezTo>
                    <a:pt x="6413" y="14358"/>
                    <a:pt x="6533" y="14318"/>
                    <a:pt x="6598" y="14318"/>
                  </a:cubicBezTo>
                  <a:cubicBezTo>
                    <a:pt x="6872" y="14318"/>
                    <a:pt x="6210" y="15027"/>
                    <a:pt x="6562" y="15479"/>
                  </a:cubicBezTo>
                  <a:cubicBezTo>
                    <a:pt x="6957" y="15991"/>
                    <a:pt x="7469" y="16211"/>
                    <a:pt x="7964" y="16211"/>
                  </a:cubicBezTo>
                  <a:cubicBezTo>
                    <a:pt x="8838" y="16211"/>
                    <a:pt x="9656" y="15522"/>
                    <a:pt x="9669" y="14544"/>
                  </a:cubicBezTo>
                  <a:cubicBezTo>
                    <a:pt x="9684" y="13377"/>
                    <a:pt x="8559" y="11903"/>
                    <a:pt x="8178" y="10863"/>
                  </a:cubicBezTo>
                  <a:cubicBezTo>
                    <a:pt x="7190" y="8166"/>
                    <a:pt x="8033" y="5679"/>
                    <a:pt x="8269" y="5235"/>
                  </a:cubicBezTo>
                  <a:cubicBezTo>
                    <a:pt x="8523" y="4756"/>
                    <a:pt x="9112" y="4548"/>
                    <a:pt x="9655" y="4530"/>
                  </a:cubicBezTo>
                  <a:cubicBezTo>
                    <a:pt x="9695" y="4529"/>
                    <a:pt x="9734" y="4528"/>
                    <a:pt x="9774" y="4528"/>
                  </a:cubicBezTo>
                  <a:cubicBezTo>
                    <a:pt x="10367" y="4528"/>
                    <a:pt x="10964" y="4646"/>
                    <a:pt x="11552" y="4692"/>
                  </a:cubicBezTo>
                  <a:cubicBezTo>
                    <a:pt x="11630" y="4698"/>
                    <a:pt x="11711" y="4703"/>
                    <a:pt x="11792" y="4703"/>
                  </a:cubicBezTo>
                  <a:cubicBezTo>
                    <a:pt x="12018" y="4703"/>
                    <a:pt x="12246" y="4665"/>
                    <a:pt x="12420" y="4502"/>
                  </a:cubicBezTo>
                  <a:cubicBezTo>
                    <a:pt x="12614" y="4315"/>
                    <a:pt x="12498" y="4058"/>
                    <a:pt x="12452" y="3832"/>
                  </a:cubicBezTo>
                  <a:lnTo>
                    <a:pt x="12452" y="3832"/>
                  </a:lnTo>
                  <a:cubicBezTo>
                    <a:pt x="12582" y="3856"/>
                    <a:pt x="12685" y="3959"/>
                    <a:pt x="12776" y="4058"/>
                  </a:cubicBezTo>
                  <a:cubicBezTo>
                    <a:pt x="13203" y="4533"/>
                    <a:pt x="13573" y="5094"/>
                    <a:pt x="14211" y="5295"/>
                  </a:cubicBezTo>
                  <a:cubicBezTo>
                    <a:pt x="14283" y="5317"/>
                    <a:pt x="14348" y="5328"/>
                    <a:pt x="14405" y="5328"/>
                  </a:cubicBezTo>
                  <a:cubicBezTo>
                    <a:pt x="14895" y="5328"/>
                    <a:pt x="14895" y="4584"/>
                    <a:pt x="14949" y="4146"/>
                  </a:cubicBezTo>
                  <a:cubicBezTo>
                    <a:pt x="15092" y="2946"/>
                    <a:pt x="14536" y="2178"/>
                    <a:pt x="14423" y="990"/>
                  </a:cubicBezTo>
                  <a:cubicBezTo>
                    <a:pt x="14344" y="142"/>
                    <a:pt x="12906" y="0"/>
                    <a:pt x="1174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534;p38"/>
            <p:cNvSpPr/>
            <p:nvPr/>
          </p:nvSpPr>
          <p:spPr>
            <a:xfrm>
              <a:off x="7556889" y="1350472"/>
              <a:ext cx="553410" cy="357051"/>
            </a:xfrm>
            <a:custGeom>
              <a:avLst/>
              <a:gdLst/>
              <a:ahLst/>
              <a:cxnLst/>
              <a:rect l="l" t="t" r="r" b="b"/>
              <a:pathLst>
                <a:path w="10132" h="6537" extrusionOk="0">
                  <a:moveTo>
                    <a:pt x="5165" y="1"/>
                  </a:moveTo>
                  <a:cubicBezTo>
                    <a:pt x="4684" y="1"/>
                    <a:pt x="4222" y="64"/>
                    <a:pt x="3788" y="185"/>
                  </a:cubicBezTo>
                  <a:cubicBezTo>
                    <a:pt x="3019" y="401"/>
                    <a:pt x="2328" y="799"/>
                    <a:pt x="1764" y="1335"/>
                  </a:cubicBezTo>
                  <a:cubicBezTo>
                    <a:pt x="1587" y="1497"/>
                    <a:pt x="1418" y="1677"/>
                    <a:pt x="1267" y="1871"/>
                  </a:cubicBezTo>
                  <a:lnTo>
                    <a:pt x="1267" y="1874"/>
                  </a:lnTo>
                  <a:cubicBezTo>
                    <a:pt x="678" y="2611"/>
                    <a:pt x="441" y="3003"/>
                    <a:pt x="318" y="4036"/>
                  </a:cubicBezTo>
                  <a:cubicBezTo>
                    <a:pt x="318" y="4054"/>
                    <a:pt x="304" y="4156"/>
                    <a:pt x="280" y="4301"/>
                  </a:cubicBezTo>
                  <a:cubicBezTo>
                    <a:pt x="195" y="4858"/>
                    <a:pt x="1" y="6096"/>
                    <a:pt x="1" y="6096"/>
                  </a:cubicBezTo>
                  <a:cubicBezTo>
                    <a:pt x="1642" y="6415"/>
                    <a:pt x="3180" y="6536"/>
                    <a:pt x="4536" y="6536"/>
                  </a:cubicBezTo>
                  <a:cubicBezTo>
                    <a:pt x="7787" y="6536"/>
                    <a:pt x="9986" y="5840"/>
                    <a:pt x="10023" y="5517"/>
                  </a:cubicBezTo>
                  <a:cubicBezTo>
                    <a:pt x="10132" y="4625"/>
                    <a:pt x="10029" y="3927"/>
                    <a:pt x="9748" y="3168"/>
                  </a:cubicBezTo>
                  <a:cubicBezTo>
                    <a:pt x="9733" y="3126"/>
                    <a:pt x="9720" y="3088"/>
                    <a:pt x="9702" y="3046"/>
                  </a:cubicBezTo>
                  <a:cubicBezTo>
                    <a:pt x="9378" y="2203"/>
                    <a:pt x="8940" y="1550"/>
                    <a:pt x="8266" y="1036"/>
                  </a:cubicBezTo>
                  <a:cubicBezTo>
                    <a:pt x="8129" y="926"/>
                    <a:pt x="7981" y="824"/>
                    <a:pt x="7822" y="728"/>
                  </a:cubicBezTo>
                  <a:cubicBezTo>
                    <a:pt x="7233" y="372"/>
                    <a:pt x="6553" y="126"/>
                    <a:pt x="5798" y="37"/>
                  </a:cubicBezTo>
                  <a:cubicBezTo>
                    <a:pt x="5584" y="13"/>
                    <a:pt x="5373" y="1"/>
                    <a:pt x="5165" y="1"/>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535;p38"/>
            <p:cNvSpPr/>
            <p:nvPr/>
          </p:nvSpPr>
          <p:spPr>
            <a:xfrm>
              <a:off x="8008367" y="1407003"/>
              <a:ext cx="80947" cy="125025"/>
            </a:xfrm>
            <a:custGeom>
              <a:avLst/>
              <a:gdLst/>
              <a:ahLst/>
              <a:cxnLst/>
              <a:rect l="l" t="t" r="r" b="b"/>
              <a:pathLst>
                <a:path w="1482" h="2289" extrusionOk="0">
                  <a:moveTo>
                    <a:pt x="0" y="1"/>
                  </a:moveTo>
                  <a:lnTo>
                    <a:pt x="0" y="1"/>
                  </a:lnTo>
                  <a:cubicBezTo>
                    <a:pt x="11" y="575"/>
                    <a:pt x="127" y="1125"/>
                    <a:pt x="342" y="1707"/>
                  </a:cubicBezTo>
                  <a:cubicBezTo>
                    <a:pt x="498" y="2112"/>
                    <a:pt x="755" y="2289"/>
                    <a:pt x="1027" y="2289"/>
                  </a:cubicBezTo>
                  <a:cubicBezTo>
                    <a:pt x="1179" y="2289"/>
                    <a:pt x="1333" y="2236"/>
                    <a:pt x="1482" y="2133"/>
                  </a:cubicBezTo>
                  <a:cubicBezTo>
                    <a:pt x="1467" y="2091"/>
                    <a:pt x="1454" y="2053"/>
                    <a:pt x="1436" y="2011"/>
                  </a:cubicBezTo>
                  <a:cubicBezTo>
                    <a:pt x="1112" y="1168"/>
                    <a:pt x="674" y="515"/>
                    <a:pt x="0"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536;p38"/>
            <p:cNvSpPr/>
            <p:nvPr/>
          </p:nvSpPr>
          <p:spPr>
            <a:xfrm>
              <a:off x="7572127" y="1417763"/>
              <a:ext cx="298990" cy="203842"/>
            </a:xfrm>
            <a:custGeom>
              <a:avLst/>
              <a:gdLst/>
              <a:ahLst/>
              <a:cxnLst/>
              <a:rect l="l" t="t" r="r" b="b"/>
              <a:pathLst>
                <a:path w="5474" h="3732" extrusionOk="0">
                  <a:moveTo>
                    <a:pt x="2585" y="1"/>
                  </a:moveTo>
                  <a:cubicBezTo>
                    <a:pt x="2166" y="1"/>
                    <a:pt x="1778" y="46"/>
                    <a:pt x="1485" y="103"/>
                  </a:cubicBezTo>
                  <a:cubicBezTo>
                    <a:pt x="1308" y="265"/>
                    <a:pt x="1139" y="445"/>
                    <a:pt x="988" y="639"/>
                  </a:cubicBezTo>
                  <a:lnTo>
                    <a:pt x="988" y="642"/>
                  </a:lnTo>
                  <a:cubicBezTo>
                    <a:pt x="399" y="1379"/>
                    <a:pt x="162" y="1771"/>
                    <a:pt x="39" y="2804"/>
                  </a:cubicBezTo>
                  <a:cubicBezTo>
                    <a:pt x="39" y="2822"/>
                    <a:pt x="25" y="2924"/>
                    <a:pt x="1" y="3069"/>
                  </a:cubicBezTo>
                  <a:cubicBezTo>
                    <a:pt x="706" y="3573"/>
                    <a:pt x="1619" y="3731"/>
                    <a:pt x="2493" y="3731"/>
                  </a:cubicBezTo>
                  <a:cubicBezTo>
                    <a:pt x="3132" y="3731"/>
                    <a:pt x="3749" y="3647"/>
                    <a:pt x="4257" y="3544"/>
                  </a:cubicBezTo>
                  <a:cubicBezTo>
                    <a:pt x="4810" y="3435"/>
                    <a:pt x="5240" y="3030"/>
                    <a:pt x="5403" y="2515"/>
                  </a:cubicBezTo>
                  <a:cubicBezTo>
                    <a:pt x="5445" y="2381"/>
                    <a:pt x="5470" y="2237"/>
                    <a:pt x="5473" y="2092"/>
                  </a:cubicBezTo>
                  <a:cubicBezTo>
                    <a:pt x="5237" y="385"/>
                    <a:pt x="3784" y="1"/>
                    <a:pt x="2585"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537;p38"/>
            <p:cNvSpPr/>
            <p:nvPr/>
          </p:nvSpPr>
          <p:spPr>
            <a:xfrm>
              <a:off x="7598508" y="1637168"/>
              <a:ext cx="555158" cy="103778"/>
            </a:xfrm>
            <a:custGeom>
              <a:avLst/>
              <a:gdLst/>
              <a:ahLst/>
              <a:cxnLst/>
              <a:rect l="l" t="t" r="r" b="b"/>
              <a:pathLst>
                <a:path w="10164" h="1900" extrusionOk="0">
                  <a:moveTo>
                    <a:pt x="9288" y="0"/>
                  </a:moveTo>
                  <a:cubicBezTo>
                    <a:pt x="8045" y="816"/>
                    <a:pt x="5084" y="1016"/>
                    <a:pt x="1567" y="1016"/>
                  </a:cubicBezTo>
                  <a:cubicBezTo>
                    <a:pt x="1055" y="1016"/>
                    <a:pt x="532" y="1012"/>
                    <a:pt x="0" y="1005"/>
                  </a:cubicBezTo>
                  <a:lnTo>
                    <a:pt x="0" y="1005"/>
                  </a:lnTo>
                  <a:cubicBezTo>
                    <a:pt x="0" y="1005"/>
                    <a:pt x="3502" y="1900"/>
                    <a:pt x="6438" y="1900"/>
                  </a:cubicBezTo>
                  <a:cubicBezTo>
                    <a:pt x="7180" y="1900"/>
                    <a:pt x="7885" y="1843"/>
                    <a:pt x="8489" y="1700"/>
                  </a:cubicBezTo>
                  <a:cubicBezTo>
                    <a:pt x="8489" y="1700"/>
                    <a:pt x="9871" y="1333"/>
                    <a:pt x="10047" y="772"/>
                  </a:cubicBezTo>
                  <a:cubicBezTo>
                    <a:pt x="10164" y="402"/>
                    <a:pt x="9288" y="0"/>
                    <a:pt x="9288" y="0"/>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 name="TextBox 4"/>
          <p:cNvSpPr txBox="1"/>
          <p:nvPr/>
        </p:nvSpPr>
        <p:spPr>
          <a:xfrm>
            <a:off x="1562517" y="1594980"/>
            <a:ext cx="6084278" cy="1815882"/>
          </a:xfrm>
          <a:prstGeom prst="rect">
            <a:avLst/>
          </a:prstGeom>
          <a:noFill/>
        </p:spPr>
        <p:txBody>
          <a:bodyPr wrap="square" rtlCol="0">
            <a:spAutoFit/>
          </a:bodyPr>
          <a:lstStyle/>
          <a:p>
            <a:pPr marL="0" indent="0">
              <a:buNone/>
            </a:pPr>
            <a:r>
              <a:rPr lang="vi-VN" dirty="0">
                <a:solidFill>
                  <a:schemeClr val="tx1"/>
                </a:solidFill>
                <a:latin typeface="Roboto" panose="02000000000000000000" pitchFamily="2" charset="0"/>
                <a:ea typeface="Roboto" panose="02000000000000000000" pitchFamily="2" charset="0"/>
              </a:rPr>
              <a:t>Chi tiêu và đầu tư nợ nước ngoài kém hiệu quả đang đem lại những rủi ro đáng báo động. Chi phí trả lãi đang trở thành gánh nặng ngày càng gia tăng của Chính phủ trong khi đó tỷ lệ dự trữ ngoại hối so với tổng dư nợ ngắn hạn lại có xu hướng giảm </a:t>
            </a:r>
            <a:r>
              <a:rPr lang="vi-VN" dirty="0" smtClean="0">
                <a:solidFill>
                  <a:schemeClr val="tx1"/>
                </a:solidFill>
                <a:latin typeface="Roboto" panose="02000000000000000000" pitchFamily="2" charset="0"/>
                <a:ea typeface="Roboto" panose="02000000000000000000" pitchFamily="2" charset="0"/>
              </a:rPr>
              <a:t>mạnh</a:t>
            </a:r>
            <a:r>
              <a:rPr lang="en-US" dirty="0" smtClean="0">
                <a:solidFill>
                  <a:schemeClr val="tx1"/>
                </a:solidFill>
                <a:latin typeface="Roboto" panose="02000000000000000000" pitchFamily="2" charset="0"/>
                <a:ea typeface="Roboto" panose="02000000000000000000" pitchFamily="2" charset="0"/>
              </a:rPr>
              <a:t>.</a:t>
            </a:r>
            <a:endParaRPr lang="vi-VN" dirty="0">
              <a:solidFill>
                <a:schemeClr val="tx1"/>
              </a:solidFill>
              <a:latin typeface="Roboto" panose="02000000000000000000" pitchFamily="2" charset="0"/>
              <a:ea typeface="Roboto" panose="02000000000000000000" pitchFamily="2" charset="0"/>
            </a:endParaRPr>
          </a:p>
          <a:p>
            <a:pPr marL="0" indent="0">
              <a:buNone/>
            </a:pPr>
            <a:r>
              <a:rPr lang="vi-VN" dirty="0">
                <a:solidFill>
                  <a:schemeClr val="tx1"/>
                </a:solidFill>
                <a:latin typeface="Roboto" panose="02000000000000000000" pitchFamily="2" charset="0"/>
                <a:ea typeface="Roboto" panose="02000000000000000000" pitchFamily="2" charset="0"/>
              </a:rPr>
              <a:t>Việc kiểm soát chặt chẽ các khoản bảo lãnh của Chính phủ, không cấp bảo lãnh mới cho doanh nghiệp vay trong nước và khuyến khích người vay trả nợ trước hạn dẫn đến giảm dư nợ bảo lãnh nước ngoài</a:t>
            </a:r>
            <a:r>
              <a:rPr lang="vi-VN" dirty="0"/>
              <a:t>.</a:t>
            </a:r>
          </a:p>
          <a:p>
            <a:endParaRPr lang="en-US" dirty="0"/>
          </a:p>
        </p:txBody>
      </p:sp>
    </p:spTree>
    <p:extLst>
      <p:ext uri="{BB962C8B-B14F-4D97-AF65-F5344CB8AC3E}">
        <p14:creationId xmlns:p14="http://schemas.microsoft.com/office/powerpoint/2010/main" val="1401213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3"/>
                                        </p:tgtEl>
                                        <p:attrNameLst>
                                          <p:attrName>r</p:attrName>
                                        </p:attrNameLst>
                                      </p:cBhvr>
                                    </p:animRot>
                                    <p:animRot by="-240000">
                                      <p:cBhvr>
                                        <p:cTn id="7" dur="200" fill="hold">
                                          <p:stCondLst>
                                            <p:cond delay="200"/>
                                          </p:stCondLst>
                                        </p:cTn>
                                        <p:tgtEl>
                                          <p:spTgt spid="3"/>
                                        </p:tgtEl>
                                        <p:attrNameLst>
                                          <p:attrName>r</p:attrName>
                                        </p:attrNameLst>
                                      </p:cBhvr>
                                    </p:animRot>
                                    <p:animRot by="240000">
                                      <p:cBhvr>
                                        <p:cTn id="8" dur="200" fill="hold">
                                          <p:stCondLst>
                                            <p:cond delay="400"/>
                                          </p:stCondLst>
                                        </p:cTn>
                                        <p:tgtEl>
                                          <p:spTgt spid="3"/>
                                        </p:tgtEl>
                                        <p:attrNameLst>
                                          <p:attrName>r</p:attrName>
                                        </p:attrNameLst>
                                      </p:cBhvr>
                                    </p:animRot>
                                    <p:animRot by="-240000">
                                      <p:cBhvr>
                                        <p:cTn id="9" dur="200" fill="hold">
                                          <p:stCondLst>
                                            <p:cond delay="600"/>
                                          </p:stCondLst>
                                        </p:cTn>
                                        <p:tgtEl>
                                          <p:spTgt spid="3"/>
                                        </p:tgtEl>
                                        <p:attrNameLst>
                                          <p:attrName>r</p:attrName>
                                        </p:attrNameLst>
                                      </p:cBhvr>
                                    </p:animRot>
                                    <p:animRot by="120000">
                                      <p:cBhvr>
                                        <p:cTn id="10" dur="200" fill="hold">
                                          <p:stCondLst>
                                            <p:cond delay="800"/>
                                          </p:stCondLst>
                                        </p:cTn>
                                        <p:tgtEl>
                                          <p:spTgt spid="3"/>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5"/>
                                        </p:tgtEl>
                                        <p:attrNameLst>
                                          <p:attrName>r</p:attrName>
                                        </p:attrNameLst>
                                      </p:cBhvr>
                                    </p:animRot>
                                    <p:animRot by="-240000">
                                      <p:cBhvr>
                                        <p:cTn id="13" dur="200" fill="hold">
                                          <p:stCondLst>
                                            <p:cond delay="200"/>
                                          </p:stCondLst>
                                        </p:cTn>
                                        <p:tgtEl>
                                          <p:spTgt spid="5"/>
                                        </p:tgtEl>
                                        <p:attrNameLst>
                                          <p:attrName>r</p:attrName>
                                        </p:attrNameLst>
                                      </p:cBhvr>
                                    </p:animRot>
                                    <p:animRot by="240000">
                                      <p:cBhvr>
                                        <p:cTn id="14" dur="200" fill="hold">
                                          <p:stCondLst>
                                            <p:cond delay="400"/>
                                          </p:stCondLst>
                                        </p:cTn>
                                        <p:tgtEl>
                                          <p:spTgt spid="5"/>
                                        </p:tgtEl>
                                        <p:attrNameLst>
                                          <p:attrName>r</p:attrName>
                                        </p:attrNameLst>
                                      </p:cBhvr>
                                    </p:animRot>
                                    <p:animRot by="-240000">
                                      <p:cBhvr>
                                        <p:cTn id="15" dur="200" fill="hold">
                                          <p:stCondLst>
                                            <p:cond delay="600"/>
                                          </p:stCondLst>
                                        </p:cTn>
                                        <p:tgtEl>
                                          <p:spTgt spid="5"/>
                                        </p:tgtEl>
                                        <p:attrNameLst>
                                          <p:attrName>r</p:attrName>
                                        </p:attrNameLst>
                                      </p:cBhvr>
                                    </p:animRot>
                                    <p:animRot by="120000">
                                      <p:cBhvr>
                                        <p:cTn id="16" dur="200" fill="hold">
                                          <p:stCondLst>
                                            <p:cond delay="8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6" name="Oval 5"/>
          <p:cNvSpPr/>
          <p:nvPr/>
        </p:nvSpPr>
        <p:spPr>
          <a:xfrm>
            <a:off x="5550568" y="272717"/>
            <a:ext cx="5534527" cy="5775158"/>
          </a:xfrm>
          <a:prstGeom prst="ellipse">
            <a:avLst/>
          </a:prstGeom>
          <a:solidFill>
            <a:schemeClr val="tx1">
              <a:lumMod val="10000"/>
              <a:lumOff val="9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Callout 49"/>
          <p:cNvSpPr/>
          <p:nvPr/>
        </p:nvSpPr>
        <p:spPr>
          <a:xfrm flipH="1">
            <a:off x="5409114" y="107269"/>
            <a:ext cx="3901297" cy="2066803"/>
          </a:xfrm>
          <a:prstGeom prst="wedgeEllipseCallou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3" name="Google Shape;504;p38"/>
          <p:cNvGrpSpPr/>
          <p:nvPr/>
        </p:nvGrpSpPr>
        <p:grpSpPr>
          <a:xfrm flipH="1">
            <a:off x="7855746" y="2662777"/>
            <a:ext cx="1280232" cy="1906690"/>
            <a:chOff x="6867763" y="1350472"/>
            <a:chExt cx="1918234" cy="2813681"/>
          </a:xfrm>
        </p:grpSpPr>
        <p:sp>
          <p:nvSpPr>
            <p:cNvPr id="104" name="Google Shape;505;p38"/>
            <p:cNvSpPr/>
            <p:nvPr/>
          </p:nvSpPr>
          <p:spPr>
            <a:xfrm>
              <a:off x="7993457" y="2311988"/>
              <a:ext cx="676196" cy="855677"/>
            </a:xfrm>
            <a:custGeom>
              <a:avLst/>
              <a:gdLst/>
              <a:ahLst/>
              <a:cxnLst/>
              <a:rect l="l" t="t" r="r" b="b"/>
              <a:pathLst>
                <a:path w="12380" h="15666" extrusionOk="0">
                  <a:moveTo>
                    <a:pt x="1351" y="1"/>
                  </a:moveTo>
                  <a:cubicBezTo>
                    <a:pt x="146" y="1"/>
                    <a:pt x="1" y="1319"/>
                    <a:pt x="179" y="2689"/>
                  </a:cubicBezTo>
                  <a:cubicBezTo>
                    <a:pt x="295" y="3584"/>
                    <a:pt x="545" y="4501"/>
                    <a:pt x="729" y="5090"/>
                  </a:cubicBezTo>
                  <a:cubicBezTo>
                    <a:pt x="851" y="5492"/>
                    <a:pt x="1067" y="5859"/>
                    <a:pt x="1353" y="6169"/>
                  </a:cubicBezTo>
                  <a:lnTo>
                    <a:pt x="10182" y="15665"/>
                  </a:lnTo>
                  <a:lnTo>
                    <a:pt x="10916" y="14876"/>
                  </a:lnTo>
                  <a:lnTo>
                    <a:pt x="12379" y="13295"/>
                  </a:lnTo>
                  <a:cubicBezTo>
                    <a:pt x="7633" y="4049"/>
                    <a:pt x="3638" y="1077"/>
                    <a:pt x="2382" y="319"/>
                  </a:cubicBezTo>
                  <a:cubicBezTo>
                    <a:pt x="2083" y="135"/>
                    <a:pt x="1748" y="8"/>
                    <a:pt x="1395" y="2"/>
                  </a:cubicBezTo>
                  <a:cubicBezTo>
                    <a:pt x="1380" y="1"/>
                    <a:pt x="1365" y="1"/>
                    <a:pt x="135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506;p38"/>
            <p:cNvSpPr/>
            <p:nvPr/>
          </p:nvSpPr>
          <p:spPr>
            <a:xfrm>
              <a:off x="8003179" y="2458805"/>
              <a:ext cx="586510" cy="708858"/>
            </a:xfrm>
            <a:custGeom>
              <a:avLst/>
              <a:gdLst/>
              <a:ahLst/>
              <a:cxnLst/>
              <a:rect l="l" t="t" r="r" b="b"/>
              <a:pathLst>
                <a:path w="10738" h="12978" extrusionOk="0">
                  <a:moveTo>
                    <a:pt x="1" y="1"/>
                  </a:moveTo>
                  <a:lnTo>
                    <a:pt x="1" y="1"/>
                  </a:lnTo>
                  <a:cubicBezTo>
                    <a:pt x="117" y="896"/>
                    <a:pt x="367" y="1813"/>
                    <a:pt x="551" y="2402"/>
                  </a:cubicBezTo>
                  <a:cubicBezTo>
                    <a:pt x="673" y="2804"/>
                    <a:pt x="889" y="3171"/>
                    <a:pt x="1175" y="3481"/>
                  </a:cubicBezTo>
                  <a:lnTo>
                    <a:pt x="10004" y="12977"/>
                  </a:lnTo>
                  <a:lnTo>
                    <a:pt x="10738" y="12188"/>
                  </a:lnTo>
                  <a:cubicBezTo>
                    <a:pt x="6475" y="4874"/>
                    <a:pt x="1841" y="1249"/>
                    <a:pt x="1" y="1"/>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507;p38"/>
            <p:cNvSpPr/>
            <p:nvPr/>
          </p:nvSpPr>
          <p:spPr>
            <a:xfrm>
              <a:off x="7900441" y="1613081"/>
              <a:ext cx="263978" cy="494748"/>
            </a:xfrm>
            <a:custGeom>
              <a:avLst/>
              <a:gdLst/>
              <a:ahLst/>
              <a:cxnLst/>
              <a:rect l="l" t="t" r="r" b="b"/>
              <a:pathLst>
                <a:path w="4833" h="9058" extrusionOk="0">
                  <a:moveTo>
                    <a:pt x="3363" y="0"/>
                  </a:moveTo>
                  <a:lnTo>
                    <a:pt x="1649" y="43"/>
                  </a:lnTo>
                  <a:cubicBezTo>
                    <a:pt x="1610" y="40"/>
                    <a:pt x="1573" y="38"/>
                    <a:pt x="1538" y="38"/>
                  </a:cubicBezTo>
                  <a:cubicBezTo>
                    <a:pt x="1" y="38"/>
                    <a:pt x="1645" y="2692"/>
                    <a:pt x="1332" y="4102"/>
                  </a:cubicBezTo>
                  <a:cubicBezTo>
                    <a:pt x="1023" y="5484"/>
                    <a:pt x="1568" y="9058"/>
                    <a:pt x="3252" y="9058"/>
                  </a:cubicBezTo>
                  <a:cubicBezTo>
                    <a:pt x="3298" y="9058"/>
                    <a:pt x="3346" y="9055"/>
                    <a:pt x="3394" y="9049"/>
                  </a:cubicBezTo>
                  <a:cubicBezTo>
                    <a:pt x="4833" y="8880"/>
                    <a:pt x="4297" y="3805"/>
                    <a:pt x="4170" y="2829"/>
                  </a:cubicBezTo>
                  <a:cubicBezTo>
                    <a:pt x="4082" y="2148"/>
                    <a:pt x="3838" y="325"/>
                    <a:pt x="3363" y="0"/>
                  </a:cubicBezTo>
                  <a:close/>
                </a:path>
              </a:pathLst>
            </a:custGeom>
            <a:solidFill>
              <a:srgbClr val="01010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508;p38"/>
            <p:cNvSpPr/>
            <p:nvPr/>
          </p:nvSpPr>
          <p:spPr>
            <a:xfrm>
              <a:off x="7684260" y="1547757"/>
              <a:ext cx="591917" cy="760529"/>
            </a:xfrm>
            <a:custGeom>
              <a:avLst/>
              <a:gdLst/>
              <a:ahLst/>
              <a:cxnLst/>
              <a:rect l="l" t="t" r="r" b="b"/>
              <a:pathLst>
                <a:path w="10837" h="13924" extrusionOk="0">
                  <a:moveTo>
                    <a:pt x="6155" y="0"/>
                  </a:moveTo>
                  <a:cubicBezTo>
                    <a:pt x="6086" y="0"/>
                    <a:pt x="6015" y="8"/>
                    <a:pt x="5945" y="22"/>
                  </a:cubicBezTo>
                  <a:cubicBezTo>
                    <a:pt x="5448" y="114"/>
                    <a:pt x="5095" y="477"/>
                    <a:pt x="5046" y="889"/>
                  </a:cubicBezTo>
                  <a:cubicBezTo>
                    <a:pt x="4888" y="2149"/>
                    <a:pt x="4323" y="3457"/>
                    <a:pt x="3720" y="4588"/>
                  </a:cubicBezTo>
                  <a:cubicBezTo>
                    <a:pt x="2930" y="6059"/>
                    <a:pt x="1382" y="7332"/>
                    <a:pt x="927" y="8912"/>
                  </a:cubicBezTo>
                  <a:cubicBezTo>
                    <a:pt x="694" y="9712"/>
                    <a:pt x="0" y="11186"/>
                    <a:pt x="1167" y="11694"/>
                  </a:cubicBezTo>
                  <a:cubicBezTo>
                    <a:pt x="1815" y="11980"/>
                    <a:pt x="2437" y="11740"/>
                    <a:pt x="2588" y="12491"/>
                  </a:cubicBezTo>
                  <a:cubicBezTo>
                    <a:pt x="2712" y="13097"/>
                    <a:pt x="2256" y="13810"/>
                    <a:pt x="3244" y="13912"/>
                  </a:cubicBezTo>
                  <a:cubicBezTo>
                    <a:pt x="3316" y="13920"/>
                    <a:pt x="3387" y="13923"/>
                    <a:pt x="3454" y="13923"/>
                  </a:cubicBezTo>
                  <a:cubicBezTo>
                    <a:pt x="4721" y="13923"/>
                    <a:pt x="5229" y="12667"/>
                    <a:pt x="6213" y="12202"/>
                  </a:cubicBezTo>
                  <a:cubicBezTo>
                    <a:pt x="6425" y="12101"/>
                    <a:pt x="6596" y="12058"/>
                    <a:pt x="6736" y="12058"/>
                  </a:cubicBezTo>
                  <a:cubicBezTo>
                    <a:pt x="7278" y="12058"/>
                    <a:pt x="7367" y="12705"/>
                    <a:pt x="7712" y="13151"/>
                  </a:cubicBezTo>
                  <a:cubicBezTo>
                    <a:pt x="8108" y="13662"/>
                    <a:pt x="8621" y="13882"/>
                    <a:pt x="9115" y="13882"/>
                  </a:cubicBezTo>
                  <a:cubicBezTo>
                    <a:pt x="9990" y="13882"/>
                    <a:pt x="10807" y="13194"/>
                    <a:pt x="10819" y="12216"/>
                  </a:cubicBezTo>
                  <a:cubicBezTo>
                    <a:pt x="10836" y="10756"/>
                    <a:pt x="9728" y="9974"/>
                    <a:pt x="9281" y="8647"/>
                  </a:cubicBezTo>
                  <a:cubicBezTo>
                    <a:pt x="8823" y="7290"/>
                    <a:pt x="8516" y="5848"/>
                    <a:pt x="8244" y="4458"/>
                  </a:cubicBezTo>
                  <a:cubicBezTo>
                    <a:pt x="8043" y="3449"/>
                    <a:pt x="8061" y="2388"/>
                    <a:pt x="7606" y="1426"/>
                  </a:cubicBezTo>
                  <a:cubicBezTo>
                    <a:pt x="7388" y="960"/>
                    <a:pt x="6986" y="202"/>
                    <a:pt x="6372" y="29"/>
                  </a:cubicBezTo>
                  <a:cubicBezTo>
                    <a:pt x="6303" y="9"/>
                    <a:pt x="6230" y="0"/>
                    <a:pt x="615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509;p38"/>
            <p:cNvSpPr/>
            <p:nvPr/>
          </p:nvSpPr>
          <p:spPr>
            <a:xfrm>
              <a:off x="7677050" y="2016772"/>
              <a:ext cx="261848" cy="423687"/>
            </a:xfrm>
            <a:custGeom>
              <a:avLst/>
              <a:gdLst/>
              <a:ahLst/>
              <a:cxnLst/>
              <a:rect l="l" t="t" r="r" b="b"/>
              <a:pathLst>
                <a:path w="4794" h="7757" extrusionOk="0">
                  <a:moveTo>
                    <a:pt x="1" y="0"/>
                  </a:moveTo>
                  <a:lnTo>
                    <a:pt x="1" y="0"/>
                  </a:lnTo>
                  <a:cubicBezTo>
                    <a:pt x="111" y="198"/>
                    <a:pt x="245" y="1175"/>
                    <a:pt x="336" y="2085"/>
                  </a:cubicBezTo>
                  <a:cubicBezTo>
                    <a:pt x="403" y="2797"/>
                    <a:pt x="449" y="3470"/>
                    <a:pt x="438" y="3711"/>
                  </a:cubicBezTo>
                  <a:cubicBezTo>
                    <a:pt x="432" y="3854"/>
                    <a:pt x="421" y="4010"/>
                    <a:pt x="396" y="4176"/>
                  </a:cubicBezTo>
                  <a:lnTo>
                    <a:pt x="396" y="4183"/>
                  </a:lnTo>
                  <a:cubicBezTo>
                    <a:pt x="386" y="4225"/>
                    <a:pt x="375" y="4271"/>
                    <a:pt x="361" y="4313"/>
                  </a:cubicBezTo>
                  <a:cubicBezTo>
                    <a:pt x="290" y="4578"/>
                    <a:pt x="199" y="4779"/>
                    <a:pt x="58" y="4941"/>
                  </a:cubicBezTo>
                  <a:cubicBezTo>
                    <a:pt x="1528" y="6814"/>
                    <a:pt x="2662" y="7756"/>
                    <a:pt x="3456" y="7756"/>
                  </a:cubicBezTo>
                  <a:cubicBezTo>
                    <a:pt x="4205" y="7756"/>
                    <a:pt x="4652" y="6919"/>
                    <a:pt x="4794" y="5237"/>
                  </a:cubicBezTo>
                  <a:lnTo>
                    <a:pt x="4585" y="5209"/>
                  </a:lnTo>
                  <a:cubicBezTo>
                    <a:pt x="4452" y="5198"/>
                    <a:pt x="4335" y="5153"/>
                    <a:pt x="4233" y="5078"/>
                  </a:cubicBezTo>
                  <a:cubicBezTo>
                    <a:pt x="4050" y="4944"/>
                    <a:pt x="3933" y="4730"/>
                    <a:pt x="3930" y="4486"/>
                  </a:cubicBezTo>
                  <a:cubicBezTo>
                    <a:pt x="3926" y="4380"/>
                    <a:pt x="3923" y="4274"/>
                    <a:pt x="3915" y="4176"/>
                  </a:cubicBezTo>
                  <a:cubicBezTo>
                    <a:pt x="3915" y="4098"/>
                    <a:pt x="3908" y="4024"/>
                    <a:pt x="3905" y="3950"/>
                  </a:cubicBezTo>
                  <a:cubicBezTo>
                    <a:pt x="3902" y="3883"/>
                    <a:pt x="3898" y="3812"/>
                    <a:pt x="3891" y="3745"/>
                  </a:cubicBezTo>
                  <a:cubicBezTo>
                    <a:pt x="3880" y="3470"/>
                    <a:pt x="3863" y="3203"/>
                    <a:pt x="3835" y="2941"/>
                  </a:cubicBezTo>
                  <a:lnTo>
                    <a:pt x="3704" y="1514"/>
                  </a:lnTo>
                  <a:lnTo>
                    <a:pt x="1" y="0"/>
                  </a:ln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510;p38"/>
            <p:cNvSpPr/>
            <p:nvPr/>
          </p:nvSpPr>
          <p:spPr>
            <a:xfrm>
              <a:off x="7677050" y="2016772"/>
              <a:ext cx="213892" cy="228148"/>
            </a:xfrm>
            <a:custGeom>
              <a:avLst/>
              <a:gdLst/>
              <a:ahLst/>
              <a:cxnLst/>
              <a:rect l="l" t="t" r="r" b="b"/>
              <a:pathLst>
                <a:path w="3916" h="4177" extrusionOk="0">
                  <a:moveTo>
                    <a:pt x="1" y="0"/>
                  </a:moveTo>
                  <a:lnTo>
                    <a:pt x="1" y="0"/>
                  </a:lnTo>
                  <a:cubicBezTo>
                    <a:pt x="9" y="11"/>
                    <a:pt x="15" y="29"/>
                    <a:pt x="22" y="46"/>
                  </a:cubicBezTo>
                  <a:cubicBezTo>
                    <a:pt x="653" y="1711"/>
                    <a:pt x="1962" y="3033"/>
                    <a:pt x="3503" y="3932"/>
                  </a:cubicBezTo>
                  <a:lnTo>
                    <a:pt x="3915" y="4176"/>
                  </a:lnTo>
                  <a:cubicBezTo>
                    <a:pt x="3915" y="4098"/>
                    <a:pt x="3908" y="4024"/>
                    <a:pt x="3905" y="3950"/>
                  </a:cubicBezTo>
                  <a:cubicBezTo>
                    <a:pt x="3902" y="3883"/>
                    <a:pt x="3898" y="3812"/>
                    <a:pt x="3891" y="3745"/>
                  </a:cubicBezTo>
                  <a:cubicBezTo>
                    <a:pt x="3880" y="3470"/>
                    <a:pt x="3863" y="3203"/>
                    <a:pt x="3835" y="2941"/>
                  </a:cubicBezTo>
                  <a:lnTo>
                    <a:pt x="3704" y="1514"/>
                  </a:lnTo>
                  <a:lnTo>
                    <a:pt x="1" y="0"/>
                  </a:ln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511;p38"/>
            <p:cNvSpPr/>
            <p:nvPr/>
          </p:nvSpPr>
          <p:spPr>
            <a:xfrm>
              <a:off x="7550389" y="1530825"/>
              <a:ext cx="560729" cy="645390"/>
            </a:xfrm>
            <a:custGeom>
              <a:avLst/>
              <a:gdLst/>
              <a:ahLst/>
              <a:cxnLst/>
              <a:rect l="l" t="t" r="r" b="b"/>
              <a:pathLst>
                <a:path w="10266" h="11816" extrusionOk="0">
                  <a:moveTo>
                    <a:pt x="5902" y="1"/>
                  </a:moveTo>
                  <a:cubicBezTo>
                    <a:pt x="5694" y="1"/>
                    <a:pt x="5482" y="16"/>
                    <a:pt x="5268" y="43"/>
                  </a:cubicBezTo>
                  <a:cubicBezTo>
                    <a:pt x="3568" y="258"/>
                    <a:pt x="1947" y="2927"/>
                    <a:pt x="1530" y="5276"/>
                  </a:cubicBezTo>
                  <a:cubicBezTo>
                    <a:pt x="1330" y="5169"/>
                    <a:pt x="1129" y="5105"/>
                    <a:pt x="946" y="5105"/>
                  </a:cubicBezTo>
                  <a:cubicBezTo>
                    <a:pt x="917" y="5105"/>
                    <a:pt x="888" y="5107"/>
                    <a:pt x="860" y="5110"/>
                  </a:cubicBezTo>
                  <a:cubicBezTo>
                    <a:pt x="180" y="5198"/>
                    <a:pt x="0" y="6288"/>
                    <a:pt x="222" y="7099"/>
                  </a:cubicBezTo>
                  <a:cubicBezTo>
                    <a:pt x="500" y="8129"/>
                    <a:pt x="1298" y="8422"/>
                    <a:pt x="2035" y="8601"/>
                  </a:cubicBezTo>
                  <a:cubicBezTo>
                    <a:pt x="2926" y="10265"/>
                    <a:pt x="4651" y="11816"/>
                    <a:pt x="6187" y="11816"/>
                  </a:cubicBezTo>
                  <a:cubicBezTo>
                    <a:pt x="6340" y="11816"/>
                    <a:pt x="6492" y="11800"/>
                    <a:pt x="6640" y="11768"/>
                  </a:cubicBezTo>
                  <a:cubicBezTo>
                    <a:pt x="8812" y="11296"/>
                    <a:pt x="10265" y="8824"/>
                    <a:pt x="10039" y="6545"/>
                  </a:cubicBezTo>
                  <a:cubicBezTo>
                    <a:pt x="9523" y="1335"/>
                    <a:pt x="7858" y="1"/>
                    <a:pt x="5902" y="1"/>
                  </a:cubicBez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512;p38"/>
            <p:cNvSpPr/>
            <p:nvPr/>
          </p:nvSpPr>
          <p:spPr>
            <a:xfrm>
              <a:off x="7264951" y="2286645"/>
              <a:ext cx="1002932" cy="1877508"/>
            </a:xfrm>
            <a:custGeom>
              <a:avLst/>
              <a:gdLst/>
              <a:ahLst/>
              <a:cxnLst/>
              <a:rect l="l" t="t" r="r" b="b"/>
              <a:pathLst>
                <a:path w="18362" h="34374" extrusionOk="0">
                  <a:moveTo>
                    <a:pt x="7603" y="0"/>
                  </a:moveTo>
                  <a:cubicBezTo>
                    <a:pt x="7596" y="10"/>
                    <a:pt x="7536" y="46"/>
                    <a:pt x="7433" y="95"/>
                  </a:cubicBezTo>
                  <a:cubicBezTo>
                    <a:pt x="7363" y="130"/>
                    <a:pt x="7271" y="176"/>
                    <a:pt x="7169" y="229"/>
                  </a:cubicBezTo>
                  <a:cubicBezTo>
                    <a:pt x="6044" y="780"/>
                    <a:pt x="3142" y="2119"/>
                    <a:pt x="3142" y="2119"/>
                  </a:cubicBezTo>
                  <a:cubicBezTo>
                    <a:pt x="3142" y="2119"/>
                    <a:pt x="3371" y="4601"/>
                    <a:pt x="3153" y="5780"/>
                  </a:cubicBezTo>
                  <a:cubicBezTo>
                    <a:pt x="2976" y="6728"/>
                    <a:pt x="2694" y="7656"/>
                    <a:pt x="2539" y="8608"/>
                  </a:cubicBezTo>
                  <a:cubicBezTo>
                    <a:pt x="2416" y="9401"/>
                    <a:pt x="2444" y="10174"/>
                    <a:pt x="2606" y="10928"/>
                  </a:cubicBezTo>
                  <a:lnTo>
                    <a:pt x="2613" y="10967"/>
                  </a:lnTo>
                  <a:cubicBezTo>
                    <a:pt x="2708" y="11404"/>
                    <a:pt x="2846" y="11837"/>
                    <a:pt x="3018" y="12272"/>
                  </a:cubicBezTo>
                  <a:cubicBezTo>
                    <a:pt x="3276" y="12903"/>
                    <a:pt x="4147" y="17057"/>
                    <a:pt x="4634" y="19444"/>
                  </a:cubicBezTo>
                  <a:cubicBezTo>
                    <a:pt x="4676" y="19659"/>
                    <a:pt x="4704" y="19867"/>
                    <a:pt x="4715" y="20082"/>
                  </a:cubicBezTo>
                  <a:cubicBezTo>
                    <a:pt x="4743" y="20647"/>
                    <a:pt x="4647" y="21210"/>
                    <a:pt x="4447" y="21736"/>
                  </a:cubicBezTo>
                  <a:cubicBezTo>
                    <a:pt x="4344" y="22014"/>
                    <a:pt x="4207" y="22276"/>
                    <a:pt x="4041" y="22530"/>
                  </a:cubicBezTo>
                  <a:lnTo>
                    <a:pt x="3974" y="22631"/>
                  </a:lnTo>
                  <a:cubicBezTo>
                    <a:pt x="3974" y="22631"/>
                    <a:pt x="1562" y="26355"/>
                    <a:pt x="497" y="30650"/>
                  </a:cubicBezTo>
                  <a:cubicBezTo>
                    <a:pt x="194" y="31867"/>
                    <a:pt x="0" y="33137"/>
                    <a:pt x="0" y="34374"/>
                  </a:cubicBezTo>
                  <a:lnTo>
                    <a:pt x="18320" y="34374"/>
                  </a:lnTo>
                  <a:cubicBezTo>
                    <a:pt x="18362" y="33228"/>
                    <a:pt x="18175" y="31962"/>
                    <a:pt x="17854" y="30693"/>
                  </a:cubicBezTo>
                  <a:cubicBezTo>
                    <a:pt x="17854" y="30693"/>
                    <a:pt x="15015" y="23471"/>
                    <a:pt x="14123" y="22198"/>
                  </a:cubicBezTo>
                  <a:cubicBezTo>
                    <a:pt x="14077" y="22138"/>
                    <a:pt x="14038" y="22086"/>
                    <a:pt x="14003" y="22032"/>
                  </a:cubicBezTo>
                  <a:cubicBezTo>
                    <a:pt x="13862" y="21832"/>
                    <a:pt x="13771" y="21591"/>
                    <a:pt x="13763" y="21345"/>
                  </a:cubicBezTo>
                  <a:cubicBezTo>
                    <a:pt x="13756" y="21204"/>
                    <a:pt x="13781" y="21062"/>
                    <a:pt x="13834" y="20925"/>
                  </a:cubicBezTo>
                  <a:cubicBezTo>
                    <a:pt x="13869" y="20816"/>
                    <a:pt x="13922" y="20660"/>
                    <a:pt x="13989" y="20470"/>
                  </a:cubicBezTo>
                  <a:cubicBezTo>
                    <a:pt x="14663" y="18517"/>
                    <a:pt x="17879" y="11650"/>
                    <a:pt x="17807" y="9497"/>
                  </a:cubicBezTo>
                  <a:cubicBezTo>
                    <a:pt x="17730" y="6992"/>
                    <a:pt x="16352" y="5998"/>
                    <a:pt x="16020" y="3589"/>
                  </a:cubicBezTo>
                  <a:cubicBezTo>
                    <a:pt x="15897" y="2715"/>
                    <a:pt x="16204" y="497"/>
                    <a:pt x="14860" y="423"/>
                  </a:cubicBezTo>
                  <a:cubicBezTo>
                    <a:pt x="14617" y="416"/>
                    <a:pt x="14377" y="405"/>
                    <a:pt x="14137" y="394"/>
                  </a:cubicBezTo>
                  <a:lnTo>
                    <a:pt x="13294" y="363"/>
                  </a:lnTo>
                  <a:lnTo>
                    <a:pt x="12843" y="349"/>
                  </a:lnTo>
                  <a:lnTo>
                    <a:pt x="12620" y="335"/>
                  </a:lnTo>
                  <a:lnTo>
                    <a:pt x="12339" y="296"/>
                  </a:lnTo>
                  <a:cubicBezTo>
                    <a:pt x="12197" y="1978"/>
                    <a:pt x="11750" y="2815"/>
                    <a:pt x="11001" y="2815"/>
                  </a:cubicBezTo>
                  <a:cubicBezTo>
                    <a:pt x="10207" y="2815"/>
                    <a:pt x="9073" y="1873"/>
                    <a:pt x="76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513;p38"/>
            <p:cNvSpPr/>
            <p:nvPr/>
          </p:nvSpPr>
          <p:spPr>
            <a:xfrm>
              <a:off x="7292042" y="2299153"/>
              <a:ext cx="482568" cy="1687212"/>
            </a:xfrm>
            <a:custGeom>
              <a:avLst/>
              <a:gdLst/>
              <a:ahLst/>
              <a:cxnLst/>
              <a:rect l="l" t="t" r="r" b="b"/>
              <a:pathLst>
                <a:path w="8835" h="30890" extrusionOk="0">
                  <a:moveTo>
                    <a:pt x="6673" y="0"/>
                  </a:moveTo>
                  <a:cubicBezTo>
                    <a:pt x="6303" y="180"/>
                    <a:pt x="5738" y="448"/>
                    <a:pt x="5150" y="723"/>
                  </a:cubicBezTo>
                  <a:cubicBezTo>
                    <a:pt x="4966" y="811"/>
                    <a:pt x="4776" y="899"/>
                    <a:pt x="4589" y="987"/>
                  </a:cubicBezTo>
                  <a:cubicBezTo>
                    <a:pt x="4307" y="1118"/>
                    <a:pt x="4029" y="1249"/>
                    <a:pt x="3778" y="1365"/>
                  </a:cubicBezTo>
                  <a:cubicBezTo>
                    <a:pt x="3129" y="1664"/>
                    <a:pt x="2646" y="1890"/>
                    <a:pt x="2646" y="1890"/>
                  </a:cubicBezTo>
                  <a:cubicBezTo>
                    <a:pt x="2646" y="1890"/>
                    <a:pt x="2875" y="4372"/>
                    <a:pt x="2657" y="5551"/>
                  </a:cubicBezTo>
                  <a:cubicBezTo>
                    <a:pt x="2480" y="6503"/>
                    <a:pt x="2198" y="7427"/>
                    <a:pt x="2043" y="8379"/>
                  </a:cubicBezTo>
                  <a:cubicBezTo>
                    <a:pt x="1920" y="9172"/>
                    <a:pt x="1948" y="9945"/>
                    <a:pt x="2110" y="10702"/>
                  </a:cubicBezTo>
                  <a:lnTo>
                    <a:pt x="2117" y="10738"/>
                  </a:lnTo>
                  <a:cubicBezTo>
                    <a:pt x="2212" y="11175"/>
                    <a:pt x="2350" y="11612"/>
                    <a:pt x="2522" y="12043"/>
                  </a:cubicBezTo>
                  <a:cubicBezTo>
                    <a:pt x="2597" y="12236"/>
                    <a:pt x="2738" y="12762"/>
                    <a:pt x="2903" y="13464"/>
                  </a:cubicBezTo>
                  <a:cubicBezTo>
                    <a:pt x="3023" y="13971"/>
                    <a:pt x="3157" y="14567"/>
                    <a:pt x="3295" y="15202"/>
                  </a:cubicBezTo>
                  <a:cubicBezTo>
                    <a:pt x="3591" y="16563"/>
                    <a:pt x="3905" y="18086"/>
                    <a:pt x="4138" y="19215"/>
                  </a:cubicBezTo>
                  <a:cubicBezTo>
                    <a:pt x="4180" y="19430"/>
                    <a:pt x="4208" y="19642"/>
                    <a:pt x="4219" y="19853"/>
                  </a:cubicBezTo>
                  <a:cubicBezTo>
                    <a:pt x="4219" y="19881"/>
                    <a:pt x="4222" y="19902"/>
                    <a:pt x="4219" y="19931"/>
                  </a:cubicBezTo>
                  <a:cubicBezTo>
                    <a:pt x="4240" y="20463"/>
                    <a:pt x="4141" y="20992"/>
                    <a:pt x="3954" y="21493"/>
                  </a:cubicBezTo>
                  <a:cubicBezTo>
                    <a:pt x="3954" y="21497"/>
                    <a:pt x="3954" y="21504"/>
                    <a:pt x="3951" y="21507"/>
                  </a:cubicBezTo>
                  <a:cubicBezTo>
                    <a:pt x="3848" y="21785"/>
                    <a:pt x="3711" y="22047"/>
                    <a:pt x="3545" y="22301"/>
                  </a:cubicBezTo>
                  <a:lnTo>
                    <a:pt x="3478" y="22402"/>
                  </a:lnTo>
                  <a:cubicBezTo>
                    <a:pt x="3478" y="22402"/>
                    <a:pt x="1253" y="25838"/>
                    <a:pt x="131" y="29913"/>
                  </a:cubicBezTo>
                  <a:cubicBezTo>
                    <a:pt x="86" y="30079"/>
                    <a:pt x="40" y="30249"/>
                    <a:pt x="1" y="30421"/>
                  </a:cubicBezTo>
                  <a:cubicBezTo>
                    <a:pt x="1267" y="30432"/>
                    <a:pt x="3330" y="30658"/>
                    <a:pt x="5009" y="30870"/>
                  </a:cubicBezTo>
                  <a:cubicBezTo>
                    <a:pt x="5115" y="30883"/>
                    <a:pt x="5221" y="30890"/>
                    <a:pt x="5325" y="30890"/>
                  </a:cubicBezTo>
                  <a:cubicBezTo>
                    <a:pt x="6637" y="30890"/>
                    <a:pt x="7749" y="29853"/>
                    <a:pt x="7801" y="28503"/>
                  </a:cubicBezTo>
                  <a:cubicBezTo>
                    <a:pt x="7851" y="27315"/>
                    <a:pt x="7925" y="25859"/>
                    <a:pt x="8052" y="24360"/>
                  </a:cubicBezTo>
                  <a:cubicBezTo>
                    <a:pt x="8129" y="23460"/>
                    <a:pt x="8330" y="22589"/>
                    <a:pt x="8443" y="21719"/>
                  </a:cubicBezTo>
                  <a:cubicBezTo>
                    <a:pt x="8510" y="21214"/>
                    <a:pt x="8567" y="20714"/>
                    <a:pt x="8616" y="20216"/>
                  </a:cubicBezTo>
                  <a:cubicBezTo>
                    <a:pt x="8757" y="18823"/>
                    <a:pt x="8835" y="17438"/>
                    <a:pt x="8824" y="16052"/>
                  </a:cubicBezTo>
                  <a:cubicBezTo>
                    <a:pt x="8824" y="15540"/>
                    <a:pt x="8810" y="15026"/>
                    <a:pt x="8778" y="14515"/>
                  </a:cubicBezTo>
                  <a:cubicBezTo>
                    <a:pt x="8704" y="13210"/>
                    <a:pt x="8545" y="11887"/>
                    <a:pt x="8277" y="10551"/>
                  </a:cubicBezTo>
                  <a:cubicBezTo>
                    <a:pt x="7875" y="8534"/>
                    <a:pt x="7759" y="6517"/>
                    <a:pt x="7481" y="4493"/>
                  </a:cubicBezTo>
                  <a:cubicBezTo>
                    <a:pt x="7269" y="2973"/>
                    <a:pt x="6843" y="1509"/>
                    <a:pt x="6673" y="0"/>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514;p38"/>
            <p:cNvSpPr/>
            <p:nvPr/>
          </p:nvSpPr>
          <p:spPr>
            <a:xfrm>
              <a:off x="7299197" y="2353062"/>
              <a:ext cx="500265" cy="1594849"/>
            </a:xfrm>
            <a:custGeom>
              <a:avLst/>
              <a:gdLst/>
              <a:ahLst/>
              <a:cxnLst/>
              <a:rect l="l" t="t" r="r" b="b"/>
              <a:pathLst>
                <a:path w="9159" h="29199" extrusionOk="0">
                  <a:moveTo>
                    <a:pt x="4458" y="0"/>
                  </a:moveTo>
                  <a:lnTo>
                    <a:pt x="4458" y="0"/>
                  </a:lnTo>
                  <a:cubicBezTo>
                    <a:pt x="4176" y="131"/>
                    <a:pt x="3898" y="262"/>
                    <a:pt x="3647" y="378"/>
                  </a:cubicBezTo>
                  <a:cubicBezTo>
                    <a:pt x="3644" y="378"/>
                    <a:pt x="3636" y="381"/>
                    <a:pt x="3629" y="384"/>
                  </a:cubicBezTo>
                  <a:cubicBezTo>
                    <a:pt x="2991" y="685"/>
                    <a:pt x="2515" y="903"/>
                    <a:pt x="2515" y="903"/>
                  </a:cubicBezTo>
                  <a:cubicBezTo>
                    <a:pt x="2515" y="903"/>
                    <a:pt x="2617" y="2042"/>
                    <a:pt x="2617" y="3146"/>
                  </a:cubicBezTo>
                  <a:cubicBezTo>
                    <a:pt x="2617" y="3668"/>
                    <a:pt x="2596" y="4183"/>
                    <a:pt x="2526" y="4564"/>
                  </a:cubicBezTo>
                  <a:cubicBezTo>
                    <a:pt x="2349" y="5516"/>
                    <a:pt x="2067" y="6440"/>
                    <a:pt x="1912" y="7392"/>
                  </a:cubicBezTo>
                  <a:cubicBezTo>
                    <a:pt x="1859" y="7723"/>
                    <a:pt x="1834" y="8051"/>
                    <a:pt x="1834" y="8375"/>
                  </a:cubicBezTo>
                  <a:cubicBezTo>
                    <a:pt x="1834" y="8826"/>
                    <a:pt x="1883" y="9275"/>
                    <a:pt x="1979" y="9715"/>
                  </a:cubicBezTo>
                  <a:lnTo>
                    <a:pt x="1986" y="9751"/>
                  </a:lnTo>
                  <a:cubicBezTo>
                    <a:pt x="2081" y="10188"/>
                    <a:pt x="2219" y="10625"/>
                    <a:pt x="2391" y="11056"/>
                  </a:cubicBezTo>
                  <a:cubicBezTo>
                    <a:pt x="2466" y="11249"/>
                    <a:pt x="2607" y="11775"/>
                    <a:pt x="2772" y="12477"/>
                  </a:cubicBezTo>
                  <a:cubicBezTo>
                    <a:pt x="2892" y="12984"/>
                    <a:pt x="3026" y="13580"/>
                    <a:pt x="3164" y="14215"/>
                  </a:cubicBezTo>
                  <a:cubicBezTo>
                    <a:pt x="3460" y="15576"/>
                    <a:pt x="3774" y="17099"/>
                    <a:pt x="4007" y="18228"/>
                  </a:cubicBezTo>
                  <a:cubicBezTo>
                    <a:pt x="4049" y="18443"/>
                    <a:pt x="4077" y="18655"/>
                    <a:pt x="4088" y="18866"/>
                  </a:cubicBezTo>
                  <a:cubicBezTo>
                    <a:pt x="4088" y="18884"/>
                    <a:pt x="4091" y="18902"/>
                    <a:pt x="4091" y="18919"/>
                  </a:cubicBezTo>
                  <a:cubicBezTo>
                    <a:pt x="4091" y="18926"/>
                    <a:pt x="4088" y="18933"/>
                    <a:pt x="4088" y="18944"/>
                  </a:cubicBezTo>
                  <a:cubicBezTo>
                    <a:pt x="4088" y="18990"/>
                    <a:pt x="4091" y="19036"/>
                    <a:pt x="4091" y="19081"/>
                  </a:cubicBezTo>
                  <a:cubicBezTo>
                    <a:pt x="4091" y="19568"/>
                    <a:pt x="3996" y="20048"/>
                    <a:pt x="3823" y="20506"/>
                  </a:cubicBezTo>
                  <a:cubicBezTo>
                    <a:pt x="3823" y="20510"/>
                    <a:pt x="3823" y="20517"/>
                    <a:pt x="3820" y="20520"/>
                  </a:cubicBezTo>
                  <a:cubicBezTo>
                    <a:pt x="3717" y="20798"/>
                    <a:pt x="3580" y="21060"/>
                    <a:pt x="3414" y="21314"/>
                  </a:cubicBezTo>
                  <a:lnTo>
                    <a:pt x="3347" y="21415"/>
                  </a:lnTo>
                  <a:cubicBezTo>
                    <a:pt x="3347" y="21415"/>
                    <a:pt x="1122" y="24851"/>
                    <a:pt x="0" y="28926"/>
                  </a:cubicBezTo>
                  <a:lnTo>
                    <a:pt x="1206" y="29198"/>
                  </a:lnTo>
                  <a:cubicBezTo>
                    <a:pt x="9158" y="21119"/>
                    <a:pt x="6250" y="6422"/>
                    <a:pt x="4458" y="0"/>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515;p38"/>
            <p:cNvSpPr/>
            <p:nvPr/>
          </p:nvSpPr>
          <p:spPr>
            <a:xfrm>
              <a:off x="7971445" y="2306472"/>
              <a:ext cx="268730" cy="1669406"/>
            </a:xfrm>
            <a:custGeom>
              <a:avLst/>
              <a:gdLst/>
              <a:ahLst/>
              <a:cxnLst/>
              <a:rect l="l" t="t" r="r" b="b"/>
              <a:pathLst>
                <a:path w="4920" h="30564" extrusionOk="0">
                  <a:moveTo>
                    <a:pt x="359" y="0"/>
                  </a:moveTo>
                  <a:lnTo>
                    <a:pt x="359" y="0"/>
                  </a:lnTo>
                  <a:cubicBezTo>
                    <a:pt x="395" y="1470"/>
                    <a:pt x="489" y="2951"/>
                    <a:pt x="698" y="4383"/>
                  </a:cubicBezTo>
                  <a:cubicBezTo>
                    <a:pt x="979" y="6379"/>
                    <a:pt x="1530" y="8442"/>
                    <a:pt x="1326" y="10509"/>
                  </a:cubicBezTo>
                  <a:cubicBezTo>
                    <a:pt x="1195" y="11842"/>
                    <a:pt x="857" y="13157"/>
                    <a:pt x="613" y="14500"/>
                  </a:cubicBezTo>
                  <a:cubicBezTo>
                    <a:pt x="518" y="15008"/>
                    <a:pt x="437" y="15523"/>
                    <a:pt x="387" y="16045"/>
                  </a:cubicBezTo>
                  <a:cubicBezTo>
                    <a:pt x="362" y="16243"/>
                    <a:pt x="349" y="16440"/>
                    <a:pt x="341" y="16645"/>
                  </a:cubicBezTo>
                  <a:cubicBezTo>
                    <a:pt x="281" y="17780"/>
                    <a:pt x="236" y="18909"/>
                    <a:pt x="208" y="20043"/>
                  </a:cubicBezTo>
                  <a:cubicBezTo>
                    <a:pt x="190" y="20562"/>
                    <a:pt x="180" y="21080"/>
                    <a:pt x="172" y="21599"/>
                  </a:cubicBezTo>
                  <a:cubicBezTo>
                    <a:pt x="165" y="22128"/>
                    <a:pt x="162" y="22653"/>
                    <a:pt x="162" y="23182"/>
                  </a:cubicBezTo>
                  <a:cubicBezTo>
                    <a:pt x="162" y="25104"/>
                    <a:pt x="98" y="27029"/>
                    <a:pt x="32" y="28958"/>
                  </a:cubicBezTo>
                  <a:cubicBezTo>
                    <a:pt x="1" y="29843"/>
                    <a:pt x="712" y="30563"/>
                    <a:pt x="1581" y="30563"/>
                  </a:cubicBezTo>
                  <a:cubicBezTo>
                    <a:pt x="1619" y="30563"/>
                    <a:pt x="1657" y="30562"/>
                    <a:pt x="1695" y="30559"/>
                  </a:cubicBezTo>
                  <a:lnTo>
                    <a:pt x="4919" y="30330"/>
                  </a:lnTo>
                  <a:cubicBezTo>
                    <a:pt x="4023" y="26754"/>
                    <a:pt x="2080" y="23108"/>
                    <a:pt x="1188" y="21835"/>
                  </a:cubicBezTo>
                  <a:cubicBezTo>
                    <a:pt x="1142" y="21775"/>
                    <a:pt x="1103" y="21723"/>
                    <a:pt x="1068" y="21669"/>
                  </a:cubicBezTo>
                  <a:cubicBezTo>
                    <a:pt x="1043" y="21638"/>
                    <a:pt x="1022" y="21602"/>
                    <a:pt x="1001" y="21570"/>
                  </a:cubicBezTo>
                  <a:cubicBezTo>
                    <a:pt x="899" y="21394"/>
                    <a:pt x="836" y="21189"/>
                    <a:pt x="828" y="20982"/>
                  </a:cubicBezTo>
                  <a:cubicBezTo>
                    <a:pt x="821" y="20841"/>
                    <a:pt x="846" y="20699"/>
                    <a:pt x="899" y="20562"/>
                  </a:cubicBezTo>
                  <a:cubicBezTo>
                    <a:pt x="934" y="20453"/>
                    <a:pt x="987" y="20297"/>
                    <a:pt x="1054" y="20107"/>
                  </a:cubicBezTo>
                  <a:cubicBezTo>
                    <a:pt x="1072" y="20065"/>
                    <a:pt x="1085" y="20019"/>
                    <a:pt x="1103" y="19970"/>
                  </a:cubicBezTo>
                  <a:cubicBezTo>
                    <a:pt x="1407" y="19127"/>
                    <a:pt x="2073" y="17579"/>
                    <a:pt x="2764" y="15886"/>
                  </a:cubicBezTo>
                  <a:cubicBezTo>
                    <a:pt x="2983" y="15350"/>
                    <a:pt x="3201" y="14796"/>
                    <a:pt x="3417" y="14246"/>
                  </a:cubicBezTo>
                  <a:cubicBezTo>
                    <a:pt x="4224" y="12169"/>
                    <a:pt x="4905" y="10138"/>
                    <a:pt x="4872" y="9134"/>
                  </a:cubicBezTo>
                  <a:cubicBezTo>
                    <a:pt x="4795" y="6629"/>
                    <a:pt x="3417" y="5635"/>
                    <a:pt x="3085" y="3226"/>
                  </a:cubicBezTo>
                  <a:cubicBezTo>
                    <a:pt x="2983" y="2500"/>
                    <a:pt x="3176" y="840"/>
                    <a:pt x="2471" y="264"/>
                  </a:cubicBezTo>
                  <a:cubicBezTo>
                    <a:pt x="2330" y="145"/>
                    <a:pt x="2151" y="70"/>
                    <a:pt x="1925" y="60"/>
                  </a:cubicBezTo>
                  <a:cubicBezTo>
                    <a:pt x="1682" y="53"/>
                    <a:pt x="1442" y="42"/>
                    <a:pt x="1202" y="31"/>
                  </a:cubicBezTo>
                  <a:lnTo>
                    <a:pt x="920" y="18"/>
                  </a:lnTo>
                  <a:lnTo>
                    <a:pt x="359" y="0"/>
                  </a:ln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516;p38"/>
            <p:cNvSpPr/>
            <p:nvPr/>
          </p:nvSpPr>
          <p:spPr>
            <a:xfrm>
              <a:off x="7450546" y="2338642"/>
              <a:ext cx="323460" cy="837270"/>
            </a:xfrm>
            <a:custGeom>
              <a:avLst/>
              <a:gdLst/>
              <a:ahLst/>
              <a:cxnLst/>
              <a:rect l="l" t="t" r="r" b="b"/>
              <a:pathLst>
                <a:path w="5922" h="15329" extrusionOk="0">
                  <a:moveTo>
                    <a:pt x="2251" y="0"/>
                  </a:moveTo>
                  <a:cubicBezTo>
                    <a:pt x="1782" y="222"/>
                    <a:pt x="1296" y="448"/>
                    <a:pt x="876" y="642"/>
                  </a:cubicBezTo>
                  <a:cubicBezTo>
                    <a:pt x="1348" y="2694"/>
                    <a:pt x="2244" y="4909"/>
                    <a:pt x="2463" y="6844"/>
                  </a:cubicBezTo>
                  <a:cubicBezTo>
                    <a:pt x="2917" y="10830"/>
                    <a:pt x="2279" y="13369"/>
                    <a:pt x="2279" y="13369"/>
                  </a:cubicBezTo>
                  <a:cubicBezTo>
                    <a:pt x="2279" y="13369"/>
                    <a:pt x="738" y="13012"/>
                    <a:pt x="1" y="12741"/>
                  </a:cubicBezTo>
                  <a:lnTo>
                    <a:pt x="1" y="12741"/>
                  </a:lnTo>
                  <a:cubicBezTo>
                    <a:pt x="121" y="13248"/>
                    <a:pt x="255" y="13844"/>
                    <a:pt x="393" y="14479"/>
                  </a:cubicBezTo>
                  <a:cubicBezTo>
                    <a:pt x="2163" y="15015"/>
                    <a:pt x="4053" y="15216"/>
                    <a:pt x="5922" y="15329"/>
                  </a:cubicBezTo>
                  <a:cubicBezTo>
                    <a:pt x="5922" y="14817"/>
                    <a:pt x="5908" y="14303"/>
                    <a:pt x="5876" y="13792"/>
                  </a:cubicBezTo>
                  <a:cubicBezTo>
                    <a:pt x="5245" y="13753"/>
                    <a:pt x="4610" y="13699"/>
                    <a:pt x="3979" y="13626"/>
                  </a:cubicBezTo>
                  <a:cubicBezTo>
                    <a:pt x="4783" y="11750"/>
                    <a:pt x="3732" y="2193"/>
                    <a:pt x="2251" y="0"/>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517;p38"/>
            <p:cNvSpPr/>
            <p:nvPr/>
          </p:nvSpPr>
          <p:spPr>
            <a:xfrm>
              <a:off x="7992583" y="2307400"/>
              <a:ext cx="191115" cy="875449"/>
            </a:xfrm>
            <a:custGeom>
              <a:avLst/>
              <a:gdLst/>
              <a:ahLst/>
              <a:cxnLst/>
              <a:rect l="l" t="t" r="r" b="b"/>
              <a:pathLst>
                <a:path w="3499" h="16028" extrusionOk="0">
                  <a:moveTo>
                    <a:pt x="533" y="1"/>
                  </a:moveTo>
                  <a:cubicBezTo>
                    <a:pt x="603" y="2141"/>
                    <a:pt x="843" y="4236"/>
                    <a:pt x="1291" y="6345"/>
                  </a:cubicBezTo>
                  <a:cubicBezTo>
                    <a:pt x="1583" y="7737"/>
                    <a:pt x="1922" y="9148"/>
                    <a:pt x="1883" y="10580"/>
                  </a:cubicBezTo>
                  <a:cubicBezTo>
                    <a:pt x="1845" y="11941"/>
                    <a:pt x="1263" y="13147"/>
                    <a:pt x="945" y="14448"/>
                  </a:cubicBezTo>
                  <a:cubicBezTo>
                    <a:pt x="706" y="14462"/>
                    <a:pt x="466" y="14476"/>
                    <a:pt x="226" y="14483"/>
                  </a:cubicBezTo>
                  <a:cubicBezTo>
                    <a:pt x="131" y="14991"/>
                    <a:pt x="50" y="15506"/>
                    <a:pt x="0" y="16028"/>
                  </a:cubicBezTo>
                  <a:cubicBezTo>
                    <a:pt x="790" y="16006"/>
                    <a:pt x="1583" y="15957"/>
                    <a:pt x="2377" y="15869"/>
                  </a:cubicBezTo>
                  <a:cubicBezTo>
                    <a:pt x="2596" y="15333"/>
                    <a:pt x="2814" y="14779"/>
                    <a:pt x="3030" y="14229"/>
                  </a:cubicBezTo>
                  <a:lnTo>
                    <a:pt x="3030" y="14229"/>
                  </a:lnTo>
                  <a:cubicBezTo>
                    <a:pt x="2877" y="14254"/>
                    <a:pt x="2729" y="14271"/>
                    <a:pt x="2575" y="14289"/>
                  </a:cubicBezTo>
                  <a:cubicBezTo>
                    <a:pt x="2853" y="13365"/>
                    <a:pt x="3224" y="12460"/>
                    <a:pt x="3347" y="11496"/>
                  </a:cubicBezTo>
                  <a:cubicBezTo>
                    <a:pt x="3499" y="10326"/>
                    <a:pt x="3368" y="9127"/>
                    <a:pt x="3170" y="7970"/>
                  </a:cubicBezTo>
                  <a:cubicBezTo>
                    <a:pt x="2740" y="5354"/>
                    <a:pt x="2236" y="2864"/>
                    <a:pt x="2084" y="247"/>
                  </a:cubicBezTo>
                  <a:cubicBezTo>
                    <a:pt x="1943" y="128"/>
                    <a:pt x="1764" y="53"/>
                    <a:pt x="1538" y="43"/>
                  </a:cubicBezTo>
                  <a:cubicBezTo>
                    <a:pt x="1295" y="36"/>
                    <a:pt x="1055" y="25"/>
                    <a:pt x="815" y="14"/>
                  </a:cubicBezTo>
                  <a:lnTo>
                    <a:pt x="533"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518;p38"/>
            <p:cNvSpPr/>
            <p:nvPr/>
          </p:nvSpPr>
          <p:spPr>
            <a:xfrm>
              <a:off x="7508005" y="3387768"/>
              <a:ext cx="254857" cy="98644"/>
            </a:xfrm>
            <a:custGeom>
              <a:avLst/>
              <a:gdLst/>
              <a:ahLst/>
              <a:cxnLst/>
              <a:rect l="l" t="t" r="r" b="b"/>
              <a:pathLst>
                <a:path w="4666" h="1806" extrusionOk="0">
                  <a:moveTo>
                    <a:pt x="265" y="0"/>
                  </a:moveTo>
                  <a:lnTo>
                    <a:pt x="265" y="0"/>
                  </a:lnTo>
                  <a:cubicBezTo>
                    <a:pt x="286" y="532"/>
                    <a:pt x="187" y="1061"/>
                    <a:pt x="0" y="1562"/>
                  </a:cubicBezTo>
                  <a:cubicBezTo>
                    <a:pt x="1453" y="1805"/>
                    <a:pt x="3043" y="1756"/>
                    <a:pt x="4059" y="1781"/>
                  </a:cubicBezTo>
                  <a:cubicBezTo>
                    <a:pt x="4200" y="1784"/>
                    <a:pt x="4341" y="1788"/>
                    <a:pt x="4489" y="1788"/>
                  </a:cubicBezTo>
                  <a:cubicBezTo>
                    <a:pt x="4556" y="1283"/>
                    <a:pt x="4613" y="783"/>
                    <a:pt x="4666" y="285"/>
                  </a:cubicBezTo>
                  <a:cubicBezTo>
                    <a:pt x="3724" y="275"/>
                    <a:pt x="2779" y="275"/>
                    <a:pt x="1848" y="207"/>
                  </a:cubicBezTo>
                  <a:cubicBezTo>
                    <a:pt x="1559" y="191"/>
                    <a:pt x="924" y="127"/>
                    <a:pt x="265" y="0"/>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519;p38"/>
            <p:cNvSpPr/>
            <p:nvPr/>
          </p:nvSpPr>
          <p:spPr>
            <a:xfrm>
              <a:off x="7980840" y="3397162"/>
              <a:ext cx="50851" cy="89031"/>
            </a:xfrm>
            <a:custGeom>
              <a:avLst/>
              <a:gdLst/>
              <a:ahLst/>
              <a:cxnLst/>
              <a:rect l="l" t="t" r="r" b="b"/>
              <a:pathLst>
                <a:path w="931" h="1630" extrusionOk="0">
                  <a:moveTo>
                    <a:pt x="931" y="1"/>
                  </a:moveTo>
                  <a:lnTo>
                    <a:pt x="931" y="1"/>
                  </a:lnTo>
                  <a:cubicBezTo>
                    <a:pt x="631" y="29"/>
                    <a:pt x="332" y="57"/>
                    <a:pt x="36" y="74"/>
                  </a:cubicBezTo>
                  <a:cubicBezTo>
                    <a:pt x="18" y="593"/>
                    <a:pt x="8" y="1111"/>
                    <a:pt x="0" y="1630"/>
                  </a:cubicBezTo>
                  <a:cubicBezTo>
                    <a:pt x="275" y="1622"/>
                    <a:pt x="554" y="1616"/>
                    <a:pt x="829" y="1601"/>
                  </a:cubicBezTo>
                  <a:cubicBezTo>
                    <a:pt x="727" y="1425"/>
                    <a:pt x="664" y="1220"/>
                    <a:pt x="656" y="1013"/>
                  </a:cubicBezTo>
                  <a:cubicBezTo>
                    <a:pt x="649" y="872"/>
                    <a:pt x="674" y="730"/>
                    <a:pt x="727" y="593"/>
                  </a:cubicBezTo>
                  <a:cubicBezTo>
                    <a:pt x="762" y="484"/>
                    <a:pt x="815" y="328"/>
                    <a:pt x="882" y="138"/>
                  </a:cubicBezTo>
                  <a:cubicBezTo>
                    <a:pt x="900" y="96"/>
                    <a:pt x="913" y="50"/>
                    <a:pt x="931" y="1"/>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520;p38"/>
            <p:cNvSpPr/>
            <p:nvPr/>
          </p:nvSpPr>
          <p:spPr>
            <a:xfrm>
              <a:off x="7661866" y="2219409"/>
              <a:ext cx="208048" cy="305326"/>
            </a:xfrm>
            <a:custGeom>
              <a:avLst/>
              <a:gdLst/>
              <a:ahLst/>
              <a:cxnLst/>
              <a:rect l="l" t="t" r="r" b="b"/>
              <a:pathLst>
                <a:path w="3809" h="5590" extrusionOk="0">
                  <a:moveTo>
                    <a:pt x="716" y="1"/>
                  </a:moveTo>
                  <a:cubicBezTo>
                    <a:pt x="653" y="606"/>
                    <a:pt x="166" y="1326"/>
                    <a:pt x="0" y="1410"/>
                  </a:cubicBezTo>
                  <a:cubicBezTo>
                    <a:pt x="360" y="3495"/>
                    <a:pt x="1062" y="5053"/>
                    <a:pt x="2420" y="5590"/>
                  </a:cubicBezTo>
                  <a:lnTo>
                    <a:pt x="3809" y="4045"/>
                  </a:lnTo>
                  <a:cubicBezTo>
                    <a:pt x="2310" y="3699"/>
                    <a:pt x="1344" y="2366"/>
                    <a:pt x="716" y="1"/>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521;p38"/>
            <p:cNvSpPr/>
            <p:nvPr/>
          </p:nvSpPr>
          <p:spPr>
            <a:xfrm>
              <a:off x="7869854" y="2219409"/>
              <a:ext cx="113719" cy="283532"/>
            </a:xfrm>
            <a:custGeom>
              <a:avLst/>
              <a:gdLst/>
              <a:ahLst/>
              <a:cxnLst/>
              <a:rect l="l" t="t" r="r" b="b"/>
              <a:pathLst>
                <a:path w="2082" h="5191" extrusionOk="0">
                  <a:moveTo>
                    <a:pt x="357" y="1"/>
                  </a:moveTo>
                  <a:cubicBezTo>
                    <a:pt x="357" y="1"/>
                    <a:pt x="269" y="1041"/>
                    <a:pt x="660" y="1329"/>
                  </a:cubicBezTo>
                  <a:cubicBezTo>
                    <a:pt x="1384" y="1869"/>
                    <a:pt x="865" y="3431"/>
                    <a:pt x="1" y="4045"/>
                  </a:cubicBezTo>
                  <a:lnTo>
                    <a:pt x="1264" y="5191"/>
                  </a:lnTo>
                  <a:cubicBezTo>
                    <a:pt x="1264" y="5191"/>
                    <a:pt x="2082" y="3354"/>
                    <a:pt x="1422" y="1552"/>
                  </a:cubicBezTo>
                  <a:lnTo>
                    <a:pt x="357" y="1"/>
                  </a:ln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522;p38"/>
            <p:cNvSpPr/>
            <p:nvPr/>
          </p:nvSpPr>
          <p:spPr>
            <a:xfrm>
              <a:off x="7676176" y="3441076"/>
              <a:ext cx="929" cy="273"/>
            </a:xfrm>
            <a:custGeom>
              <a:avLst/>
              <a:gdLst/>
              <a:ahLst/>
              <a:cxnLst/>
              <a:rect l="l" t="t" r="r" b="b"/>
              <a:pathLst>
                <a:path w="17" h="5" extrusionOk="0">
                  <a:moveTo>
                    <a:pt x="0" y="1"/>
                  </a:moveTo>
                  <a:cubicBezTo>
                    <a:pt x="7" y="1"/>
                    <a:pt x="10" y="1"/>
                    <a:pt x="17" y="4"/>
                  </a:cubicBezTo>
                  <a:lnTo>
                    <a:pt x="17" y="1"/>
                  </a:lnTo>
                  <a:close/>
                </a:path>
              </a:pathLst>
            </a:custGeom>
            <a:solidFill>
              <a:srgbClr val="B4E7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523;p38"/>
            <p:cNvSpPr/>
            <p:nvPr/>
          </p:nvSpPr>
          <p:spPr>
            <a:xfrm>
              <a:off x="7801526" y="2749433"/>
              <a:ext cx="984471" cy="837543"/>
            </a:xfrm>
            <a:custGeom>
              <a:avLst/>
              <a:gdLst/>
              <a:ahLst/>
              <a:cxnLst/>
              <a:rect l="l" t="t" r="r" b="b"/>
              <a:pathLst>
                <a:path w="18024" h="15334" extrusionOk="0">
                  <a:moveTo>
                    <a:pt x="4712" y="0"/>
                  </a:moveTo>
                  <a:cubicBezTo>
                    <a:pt x="4352" y="0"/>
                    <a:pt x="4038" y="248"/>
                    <a:pt x="3939" y="607"/>
                  </a:cubicBezTo>
                  <a:lnTo>
                    <a:pt x="152" y="14251"/>
                  </a:lnTo>
                  <a:cubicBezTo>
                    <a:pt x="0" y="14790"/>
                    <a:pt x="388" y="15333"/>
                    <a:pt x="921" y="15333"/>
                  </a:cubicBezTo>
                  <a:lnTo>
                    <a:pt x="12405" y="15333"/>
                  </a:lnTo>
                  <a:cubicBezTo>
                    <a:pt x="12744" y="15333"/>
                    <a:pt x="13048" y="15110"/>
                    <a:pt x="13160" y="14776"/>
                  </a:cubicBezTo>
                  <a:lnTo>
                    <a:pt x="17836" y="1133"/>
                  </a:lnTo>
                  <a:cubicBezTo>
                    <a:pt x="18023" y="583"/>
                    <a:pt x="17636" y="0"/>
                    <a:pt x="17078" y="0"/>
                  </a:cubicBezTo>
                  <a:close/>
                </a:path>
              </a:pathLst>
            </a:custGeom>
            <a:solidFill>
              <a:srgbClr val="8FA1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524;p38"/>
            <p:cNvSpPr/>
            <p:nvPr/>
          </p:nvSpPr>
          <p:spPr>
            <a:xfrm>
              <a:off x="8053264" y="2749433"/>
              <a:ext cx="724971" cy="837543"/>
            </a:xfrm>
            <a:custGeom>
              <a:avLst/>
              <a:gdLst/>
              <a:ahLst/>
              <a:cxnLst/>
              <a:rect l="l" t="t" r="r" b="b"/>
              <a:pathLst>
                <a:path w="13273" h="15334" extrusionOk="0">
                  <a:moveTo>
                    <a:pt x="12469" y="0"/>
                  </a:moveTo>
                  <a:cubicBezTo>
                    <a:pt x="7300" y="0"/>
                    <a:pt x="2807" y="3548"/>
                    <a:pt x="1608" y="8577"/>
                  </a:cubicBezTo>
                  <a:lnTo>
                    <a:pt x="0" y="15333"/>
                  </a:lnTo>
                  <a:lnTo>
                    <a:pt x="7796" y="15333"/>
                  </a:lnTo>
                  <a:cubicBezTo>
                    <a:pt x="8135" y="15333"/>
                    <a:pt x="8439" y="15110"/>
                    <a:pt x="8551" y="14776"/>
                  </a:cubicBezTo>
                  <a:lnTo>
                    <a:pt x="13227" y="1133"/>
                  </a:lnTo>
                  <a:cubicBezTo>
                    <a:pt x="13259" y="1037"/>
                    <a:pt x="13273" y="942"/>
                    <a:pt x="13273" y="847"/>
                  </a:cubicBezTo>
                  <a:cubicBezTo>
                    <a:pt x="13273" y="396"/>
                    <a:pt x="12931" y="0"/>
                    <a:pt x="1246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525;p38"/>
            <p:cNvSpPr/>
            <p:nvPr/>
          </p:nvSpPr>
          <p:spPr>
            <a:xfrm>
              <a:off x="8200025" y="2647896"/>
              <a:ext cx="440893" cy="163423"/>
            </a:xfrm>
            <a:custGeom>
              <a:avLst/>
              <a:gdLst/>
              <a:ahLst/>
              <a:cxnLst/>
              <a:rect l="l" t="t" r="r" b="b"/>
              <a:pathLst>
                <a:path w="8072" h="2992" extrusionOk="0">
                  <a:moveTo>
                    <a:pt x="3304" y="1"/>
                  </a:moveTo>
                  <a:cubicBezTo>
                    <a:pt x="2659" y="1"/>
                    <a:pt x="2109" y="499"/>
                    <a:pt x="2014" y="1172"/>
                  </a:cubicBezTo>
                  <a:lnTo>
                    <a:pt x="1993" y="1324"/>
                  </a:lnTo>
                  <a:lnTo>
                    <a:pt x="1859" y="1324"/>
                  </a:lnTo>
                  <a:cubicBezTo>
                    <a:pt x="1107" y="1324"/>
                    <a:pt x="434" y="1810"/>
                    <a:pt x="163" y="2547"/>
                  </a:cubicBezTo>
                  <a:lnTo>
                    <a:pt x="0" y="2992"/>
                  </a:lnTo>
                  <a:lnTo>
                    <a:pt x="7733" y="2992"/>
                  </a:lnTo>
                  <a:lnTo>
                    <a:pt x="7786" y="2861"/>
                  </a:lnTo>
                  <a:cubicBezTo>
                    <a:pt x="8072" y="2131"/>
                    <a:pt x="7564" y="1324"/>
                    <a:pt x="6813" y="1324"/>
                  </a:cubicBezTo>
                  <a:lnTo>
                    <a:pt x="6447" y="1324"/>
                  </a:lnTo>
                  <a:cubicBezTo>
                    <a:pt x="6418" y="608"/>
                    <a:pt x="5861" y="1"/>
                    <a:pt x="5142"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526;p38"/>
            <p:cNvSpPr/>
            <p:nvPr/>
          </p:nvSpPr>
          <p:spPr>
            <a:xfrm>
              <a:off x="8418336" y="3064695"/>
              <a:ext cx="296259" cy="235958"/>
            </a:xfrm>
            <a:custGeom>
              <a:avLst/>
              <a:gdLst/>
              <a:ahLst/>
              <a:cxnLst/>
              <a:rect l="l" t="t" r="r" b="b"/>
              <a:pathLst>
                <a:path w="5424" h="4320" extrusionOk="0">
                  <a:moveTo>
                    <a:pt x="5075" y="1"/>
                  </a:moveTo>
                  <a:cubicBezTo>
                    <a:pt x="4992" y="1"/>
                    <a:pt x="4925" y="50"/>
                    <a:pt x="4925" y="50"/>
                  </a:cubicBezTo>
                  <a:cubicBezTo>
                    <a:pt x="4717" y="798"/>
                    <a:pt x="4438" y="1570"/>
                    <a:pt x="4438" y="1570"/>
                  </a:cubicBezTo>
                  <a:cubicBezTo>
                    <a:pt x="4409" y="1572"/>
                    <a:pt x="4377" y="1573"/>
                    <a:pt x="4344" y="1573"/>
                  </a:cubicBezTo>
                  <a:cubicBezTo>
                    <a:pt x="3379" y="1573"/>
                    <a:pt x="1130" y="844"/>
                    <a:pt x="1130" y="844"/>
                  </a:cubicBezTo>
                  <a:cubicBezTo>
                    <a:pt x="1040" y="824"/>
                    <a:pt x="966" y="815"/>
                    <a:pt x="905" y="815"/>
                  </a:cubicBezTo>
                  <a:cubicBezTo>
                    <a:pt x="591" y="815"/>
                    <a:pt x="626" y="1038"/>
                    <a:pt x="626" y="1038"/>
                  </a:cubicBezTo>
                  <a:cubicBezTo>
                    <a:pt x="700" y="1370"/>
                    <a:pt x="2869" y="2113"/>
                    <a:pt x="2869" y="2113"/>
                  </a:cubicBezTo>
                  <a:cubicBezTo>
                    <a:pt x="2294" y="2110"/>
                    <a:pt x="689" y="1524"/>
                    <a:pt x="689" y="1524"/>
                  </a:cubicBezTo>
                  <a:cubicBezTo>
                    <a:pt x="585" y="1493"/>
                    <a:pt x="502" y="1481"/>
                    <a:pt x="437" y="1481"/>
                  </a:cubicBezTo>
                  <a:cubicBezTo>
                    <a:pt x="174" y="1481"/>
                    <a:pt x="186" y="1679"/>
                    <a:pt x="186" y="1679"/>
                  </a:cubicBezTo>
                  <a:cubicBezTo>
                    <a:pt x="175" y="1909"/>
                    <a:pt x="2689" y="2879"/>
                    <a:pt x="2689" y="2879"/>
                  </a:cubicBezTo>
                  <a:cubicBezTo>
                    <a:pt x="2372" y="2872"/>
                    <a:pt x="863" y="2395"/>
                    <a:pt x="863" y="2395"/>
                  </a:cubicBezTo>
                  <a:cubicBezTo>
                    <a:pt x="508" y="2286"/>
                    <a:pt x="305" y="2252"/>
                    <a:pt x="188" y="2252"/>
                  </a:cubicBezTo>
                  <a:cubicBezTo>
                    <a:pt x="0" y="2252"/>
                    <a:pt x="38" y="2339"/>
                    <a:pt x="38" y="2339"/>
                  </a:cubicBezTo>
                  <a:cubicBezTo>
                    <a:pt x="44" y="2727"/>
                    <a:pt x="2467" y="3432"/>
                    <a:pt x="2467" y="3432"/>
                  </a:cubicBezTo>
                  <a:lnTo>
                    <a:pt x="1102" y="3083"/>
                  </a:lnTo>
                  <a:cubicBezTo>
                    <a:pt x="801" y="2983"/>
                    <a:pt x="614" y="2948"/>
                    <a:pt x="500" y="2948"/>
                  </a:cubicBezTo>
                  <a:cubicBezTo>
                    <a:pt x="258" y="2948"/>
                    <a:pt x="337" y="3101"/>
                    <a:pt x="337" y="3101"/>
                  </a:cubicBezTo>
                  <a:cubicBezTo>
                    <a:pt x="422" y="3390"/>
                    <a:pt x="2107" y="3982"/>
                    <a:pt x="2107" y="3982"/>
                  </a:cubicBezTo>
                  <a:cubicBezTo>
                    <a:pt x="2626" y="4148"/>
                    <a:pt x="3067" y="4247"/>
                    <a:pt x="3433" y="4300"/>
                  </a:cubicBezTo>
                  <a:cubicBezTo>
                    <a:pt x="3523" y="4313"/>
                    <a:pt x="3613" y="4320"/>
                    <a:pt x="3700" y="4320"/>
                  </a:cubicBezTo>
                  <a:cubicBezTo>
                    <a:pt x="4530" y="4320"/>
                    <a:pt x="5215" y="3735"/>
                    <a:pt x="5256" y="2970"/>
                  </a:cubicBezTo>
                  <a:lnTo>
                    <a:pt x="5323" y="1782"/>
                  </a:lnTo>
                  <a:lnTo>
                    <a:pt x="5369" y="1073"/>
                  </a:lnTo>
                  <a:cubicBezTo>
                    <a:pt x="5424" y="163"/>
                    <a:pt x="5224" y="1"/>
                    <a:pt x="5075" y="1"/>
                  </a:cubicBez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527;p38"/>
            <p:cNvSpPr/>
            <p:nvPr/>
          </p:nvSpPr>
          <p:spPr>
            <a:xfrm>
              <a:off x="6867763" y="2396430"/>
              <a:ext cx="809359" cy="1219992"/>
            </a:xfrm>
            <a:custGeom>
              <a:avLst/>
              <a:gdLst/>
              <a:ahLst/>
              <a:cxnLst/>
              <a:rect l="l" t="t" r="r" b="b"/>
              <a:pathLst>
                <a:path w="14818" h="22336" extrusionOk="0">
                  <a:moveTo>
                    <a:pt x="10407" y="0"/>
                  </a:moveTo>
                  <a:cubicBezTo>
                    <a:pt x="10407" y="0"/>
                    <a:pt x="1" y="12614"/>
                    <a:pt x="1802" y="18912"/>
                  </a:cubicBezTo>
                  <a:cubicBezTo>
                    <a:pt x="1895" y="19233"/>
                    <a:pt x="2071" y="19518"/>
                    <a:pt x="2300" y="19751"/>
                  </a:cubicBezTo>
                  <a:cubicBezTo>
                    <a:pt x="3552" y="21789"/>
                    <a:pt x="14385" y="22335"/>
                    <a:pt x="14385" y="22335"/>
                  </a:cubicBezTo>
                  <a:lnTo>
                    <a:pt x="14512" y="21394"/>
                  </a:lnTo>
                  <a:lnTo>
                    <a:pt x="14818" y="19130"/>
                  </a:lnTo>
                  <a:cubicBezTo>
                    <a:pt x="14815" y="19127"/>
                    <a:pt x="14808" y="19127"/>
                    <a:pt x="14801" y="19127"/>
                  </a:cubicBezTo>
                  <a:cubicBezTo>
                    <a:pt x="13221" y="19007"/>
                    <a:pt x="10464" y="18517"/>
                    <a:pt x="8355" y="17984"/>
                  </a:cubicBezTo>
                  <a:cubicBezTo>
                    <a:pt x="7074" y="17607"/>
                    <a:pt x="6140" y="17275"/>
                    <a:pt x="6013" y="17229"/>
                  </a:cubicBezTo>
                  <a:lnTo>
                    <a:pt x="6006" y="17229"/>
                  </a:lnTo>
                  <a:cubicBezTo>
                    <a:pt x="5999" y="17223"/>
                    <a:pt x="5995" y="17223"/>
                    <a:pt x="5995" y="17223"/>
                  </a:cubicBezTo>
                  <a:cubicBezTo>
                    <a:pt x="5826" y="17141"/>
                    <a:pt x="5696" y="17067"/>
                    <a:pt x="5608" y="16990"/>
                  </a:cubicBezTo>
                  <a:cubicBezTo>
                    <a:pt x="5619" y="16972"/>
                    <a:pt x="5661" y="16902"/>
                    <a:pt x="5731" y="16785"/>
                  </a:cubicBezTo>
                  <a:cubicBezTo>
                    <a:pt x="5731" y="16785"/>
                    <a:pt x="5734" y="16782"/>
                    <a:pt x="5738" y="16775"/>
                  </a:cubicBezTo>
                  <a:cubicBezTo>
                    <a:pt x="6387" y="15703"/>
                    <a:pt x="9321" y="10882"/>
                    <a:pt x="11310" y="8061"/>
                  </a:cubicBezTo>
                  <a:cubicBezTo>
                    <a:pt x="11888" y="7243"/>
                    <a:pt x="12177" y="6259"/>
                    <a:pt x="12131" y="5257"/>
                  </a:cubicBezTo>
                  <a:cubicBezTo>
                    <a:pt x="12121" y="4976"/>
                    <a:pt x="12103" y="4665"/>
                    <a:pt x="12072" y="4344"/>
                  </a:cubicBezTo>
                  <a:cubicBezTo>
                    <a:pt x="12064" y="4238"/>
                    <a:pt x="12054" y="4133"/>
                    <a:pt x="12039" y="4027"/>
                  </a:cubicBezTo>
                  <a:cubicBezTo>
                    <a:pt x="11867" y="2394"/>
                    <a:pt x="11433" y="554"/>
                    <a:pt x="104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528;p38"/>
            <p:cNvSpPr/>
            <p:nvPr/>
          </p:nvSpPr>
          <p:spPr>
            <a:xfrm>
              <a:off x="7174011" y="2633695"/>
              <a:ext cx="358908" cy="690725"/>
            </a:xfrm>
            <a:custGeom>
              <a:avLst/>
              <a:gdLst/>
              <a:ahLst/>
              <a:cxnLst/>
              <a:rect l="l" t="t" r="r" b="b"/>
              <a:pathLst>
                <a:path w="6571" h="12646" extrusionOk="0">
                  <a:moveTo>
                    <a:pt x="6465" y="0"/>
                  </a:moveTo>
                  <a:lnTo>
                    <a:pt x="1" y="12646"/>
                  </a:lnTo>
                  <a:cubicBezTo>
                    <a:pt x="12" y="12628"/>
                    <a:pt x="54" y="12558"/>
                    <a:pt x="124" y="12441"/>
                  </a:cubicBezTo>
                  <a:cubicBezTo>
                    <a:pt x="124" y="12441"/>
                    <a:pt x="127" y="12438"/>
                    <a:pt x="131" y="12431"/>
                  </a:cubicBezTo>
                  <a:cubicBezTo>
                    <a:pt x="780" y="11359"/>
                    <a:pt x="3714" y="6538"/>
                    <a:pt x="5703" y="3717"/>
                  </a:cubicBezTo>
                  <a:cubicBezTo>
                    <a:pt x="6281" y="2899"/>
                    <a:pt x="6570" y="1915"/>
                    <a:pt x="6524" y="913"/>
                  </a:cubicBezTo>
                  <a:cubicBezTo>
                    <a:pt x="6514" y="632"/>
                    <a:pt x="6496" y="321"/>
                    <a:pt x="6465" y="0"/>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529;p38"/>
            <p:cNvSpPr/>
            <p:nvPr/>
          </p:nvSpPr>
          <p:spPr>
            <a:xfrm>
              <a:off x="7660337" y="3242699"/>
              <a:ext cx="491034" cy="322313"/>
            </a:xfrm>
            <a:custGeom>
              <a:avLst/>
              <a:gdLst/>
              <a:ahLst/>
              <a:cxnLst/>
              <a:rect l="l" t="t" r="r" b="b"/>
              <a:pathLst>
                <a:path w="8990" h="5901" extrusionOk="0">
                  <a:moveTo>
                    <a:pt x="6947" y="0"/>
                  </a:moveTo>
                  <a:lnTo>
                    <a:pt x="5378" y="523"/>
                  </a:lnTo>
                  <a:lnTo>
                    <a:pt x="4137" y="451"/>
                  </a:lnTo>
                  <a:cubicBezTo>
                    <a:pt x="4120" y="451"/>
                    <a:pt x="4104" y="450"/>
                    <a:pt x="4088" y="450"/>
                  </a:cubicBezTo>
                  <a:cubicBezTo>
                    <a:pt x="3827" y="450"/>
                    <a:pt x="3581" y="578"/>
                    <a:pt x="3428" y="798"/>
                  </a:cubicBezTo>
                  <a:lnTo>
                    <a:pt x="1658" y="3361"/>
                  </a:lnTo>
                  <a:cubicBezTo>
                    <a:pt x="1538" y="3534"/>
                    <a:pt x="1340" y="3643"/>
                    <a:pt x="1129" y="3654"/>
                  </a:cubicBezTo>
                  <a:cubicBezTo>
                    <a:pt x="1064" y="3658"/>
                    <a:pt x="992" y="3660"/>
                    <a:pt x="914" y="3660"/>
                  </a:cubicBezTo>
                  <a:cubicBezTo>
                    <a:pt x="741" y="3660"/>
                    <a:pt x="538" y="3651"/>
                    <a:pt x="307" y="3636"/>
                  </a:cubicBezTo>
                  <a:lnTo>
                    <a:pt x="1" y="5900"/>
                  </a:lnTo>
                  <a:cubicBezTo>
                    <a:pt x="557" y="5830"/>
                    <a:pt x="1125" y="5734"/>
                    <a:pt x="1700" y="5611"/>
                  </a:cubicBezTo>
                  <a:cubicBezTo>
                    <a:pt x="1929" y="5562"/>
                    <a:pt x="2138" y="5428"/>
                    <a:pt x="2282" y="5237"/>
                  </a:cubicBezTo>
                  <a:lnTo>
                    <a:pt x="3876" y="3132"/>
                  </a:lnTo>
                  <a:cubicBezTo>
                    <a:pt x="3957" y="3019"/>
                    <a:pt x="4077" y="2938"/>
                    <a:pt x="4214" y="2910"/>
                  </a:cubicBezTo>
                  <a:cubicBezTo>
                    <a:pt x="4277" y="2896"/>
                    <a:pt x="4351" y="2887"/>
                    <a:pt x="4434" y="2887"/>
                  </a:cubicBezTo>
                  <a:cubicBezTo>
                    <a:pt x="4760" y="2887"/>
                    <a:pt x="5224" y="3038"/>
                    <a:pt x="5699" y="3693"/>
                  </a:cubicBezTo>
                  <a:cubicBezTo>
                    <a:pt x="5740" y="3748"/>
                    <a:pt x="5797" y="3772"/>
                    <a:pt x="5854" y="3772"/>
                  </a:cubicBezTo>
                  <a:cubicBezTo>
                    <a:pt x="5956" y="3772"/>
                    <a:pt x="6055" y="3691"/>
                    <a:pt x="6048" y="3566"/>
                  </a:cubicBezTo>
                  <a:cubicBezTo>
                    <a:pt x="6041" y="3453"/>
                    <a:pt x="6024" y="3326"/>
                    <a:pt x="5981" y="3185"/>
                  </a:cubicBezTo>
                  <a:lnTo>
                    <a:pt x="5981" y="3181"/>
                  </a:lnTo>
                  <a:cubicBezTo>
                    <a:pt x="5974" y="3164"/>
                    <a:pt x="5970" y="3143"/>
                    <a:pt x="5964" y="3125"/>
                  </a:cubicBezTo>
                  <a:lnTo>
                    <a:pt x="5964" y="3125"/>
                  </a:lnTo>
                  <a:cubicBezTo>
                    <a:pt x="5964" y="3125"/>
                    <a:pt x="6013" y="3178"/>
                    <a:pt x="6087" y="3262"/>
                  </a:cubicBezTo>
                  <a:lnTo>
                    <a:pt x="6087" y="3270"/>
                  </a:lnTo>
                  <a:cubicBezTo>
                    <a:pt x="6147" y="3343"/>
                    <a:pt x="6218" y="3439"/>
                    <a:pt x="6278" y="3534"/>
                  </a:cubicBezTo>
                  <a:cubicBezTo>
                    <a:pt x="6300" y="3571"/>
                    <a:pt x="6338" y="3589"/>
                    <a:pt x="6376" y="3589"/>
                  </a:cubicBezTo>
                  <a:cubicBezTo>
                    <a:pt x="6427" y="3589"/>
                    <a:pt x="6479" y="3557"/>
                    <a:pt x="6493" y="3498"/>
                  </a:cubicBezTo>
                  <a:cubicBezTo>
                    <a:pt x="6553" y="3234"/>
                    <a:pt x="6612" y="2874"/>
                    <a:pt x="6563" y="2585"/>
                  </a:cubicBezTo>
                  <a:lnTo>
                    <a:pt x="6563" y="2582"/>
                  </a:lnTo>
                  <a:cubicBezTo>
                    <a:pt x="6563" y="2575"/>
                    <a:pt x="6563" y="2572"/>
                    <a:pt x="6560" y="2564"/>
                  </a:cubicBezTo>
                  <a:lnTo>
                    <a:pt x="6560" y="2564"/>
                  </a:lnTo>
                  <a:cubicBezTo>
                    <a:pt x="6560" y="2564"/>
                    <a:pt x="6648" y="2681"/>
                    <a:pt x="6743" y="2836"/>
                  </a:cubicBezTo>
                  <a:lnTo>
                    <a:pt x="6743" y="2847"/>
                  </a:lnTo>
                  <a:cubicBezTo>
                    <a:pt x="6778" y="2899"/>
                    <a:pt x="6807" y="2956"/>
                    <a:pt x="6838" y="3016"/>
                  </a:cubicBezTo>
                  <a:cubicBezTo>
                    <a:pt x="6859" y="3056"/>
                    <a:pt x="6898" y="3076"/>
                    <a:pt x="6937" y="3076"/>
                  </a:cubicBezTo>
                  <a:cubicBezTo>
                    <a:pt x="6983" y="3076"/>
                    <a:pt x="7028" y="3048"/>
                    <a:pt x="7039" y="2995"/>
                  </a:cubicBezTo>
                  <a:cubicBezTo>
                    <a:pt x="7124" y="2603"/>
                    <a:pt x="7176" y="1859"/>
                    <a:pt x="6648" y="1044"/>
                  </a:cubicBezTo>
                  <a:lnTo>
                    <a:pt x="6947" y="910"/>
                  </a:lnTo>
                  <a:cubicBezTo>
                    <a:pt x="6947" y="910"/>
                    <a:pt x="7751" y="1175"/>
                    <a:pt x="8358" y="1281"/>
                  </a:cubicBezTo>
                  <a:cubicBezTo>
                    <a:pt x="8506" y="1307"/>
                    <a:pt x="8643" y="1323"/>
                    <a:pt x="8753" y="1323"/>
                  </a:cubicBezTo>
                  <a:cubicBezTo>
                    <a:pt x="8863" y="1323"/>
                    <a:pt x="8947" y="1307"/>
                    <a:pt x="8989" y="1270"/>
                  </a:cubicBezTo>
                  <a:lnTo>
                    <a:pt x="6947" y="0"/>
                  </a:ln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530;p38"/>
            <p:cNvSpPr/>
            <p:nvPr/>
          </p:nvSpPr>
          <p:spPr>
            <a:xfrm>
              <a:off x="7894924" y="3347404"/>
              <a:ext cx="97934" cy="73519"/>
            </a:xfrm>
            <a:custGeom>
              <a:avLst/>
              <a:gdLst/>
              <a:ahLst/>
              <a:cxnLst/>
              <a:rect l="l" t="t" r="r" b="b"/>
              <a:pathLst>
                <a:path w="1793" h="1346" extrusionOk="0">
                  <a:moveTo>
                    <a:pt x="500" y="0"/>
                  </a:moveTo>
                  <a:cubicBezTo>
                    <a:pt x="210" y="0"/>
                    <a:pt x="1" y="132"/>
                    <a:pt x="1" y="132"/>
                  </a:cubicBezTo>
                  <a:cubicBezTo>
                    <a:pt x="38" y="129"/>
                    <a:pt x="76" y="128"/>
                    <a:pt x="112" y="128"/>
                  </a:cubicBezTo>
                  <a:cubicBezTo>
                    <a:pt x="902" y="128"/>
                    <a:pt x="1420" y="796"/>
                    <a:pt x="1686" y="1264"/>
                  </a:cubicBezTo>
                  <a:cubicBezTo>
                    <a:pt x="1679" y="1247"/>
                    <a:pt x="1675" y="1226"/>
                    <a:pt x="1669" y="1208"/>
                  </a:cubicBezTo>
                  <a:lnTo>
                    <a:pt x="1669" y="1208"/>
                  </a:lnTo>
                  <a:cubicBezTo>
                    <a:pt x="1669" y="1208"/>
                    <a:pt x="1718" y="1261"/>
                    <a:pt x="1792" y="1345"/>
                  </a:cubicBezTo>
                  <a:cubicBezTo>
                    <a:pt x="1423" y="237"/>
                    <a:pt x="889" y="0"/>
                    <a:pt x="500"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531;p38"/>
            <p:cNvSpPr/>
            <p:nvPr/>
          </p:nvSpPr>
          <p:spPr>
            <a:xfrm>
              <a:off x="7928788" y="3318511"/>
              <a:ext cx="99900" cy="79090"/>
            </a:xfrm>
            <a:custGeom>
              <a:avLst/>
              <a:gdLst/>
              <a:ahLst/>
              <a:cxnLst/>
              <a:rect l="l" t="t" r="r" b="b"/>
              <a:pathLst>
                <a:path w="1829" h="1448" extrusionOk="0">
                  <a:moveTo>
                    <a:pt x="501" y="0"/>
                  </a:moveTo>
                  <a:cubicBezTo>
                    <a:pt x="211" y="0"/>
                    <a:pt x="1" y="132"/>
                    <a:pt x="1" y="132"/>
                  </a:cubicBezTo>
                  <a:cubicBezTo>
                    <a:pt x="39" y="129"/>
                    <a:pt x="76" y="128"/>
                    <a:pt x="113" y="128"/>
                  </a:cubicBezTo>
                  <a:cubicBezTo>
                    <a:pt x="869" y="128"/>
                    <a:pt x="1372" y="733"/>
                    <a:pt x="1648" y="1194"/>
                  </a:cubicBezTo>
                  <a:cubicBezTo>
                    <a:pt x="1648" y="1187"/>
                    <a:pt x="1648" y="1184"/>
                    <a:pt x="1645" y="1176"/>
                  </a:cubicBezTo>
                  <a:lnTo>
                    <a:pt x="1645" y="1176"/>
                  </a:lnTo>
                  <a:cubicBezTo>
                    <a:pt x="1645" y="1176"/>
                    <a:pt x="1733" y="1293"/>
                    <a:pt x="1828" y="1448"/>
                  </a:cubicBezTo>
                  <a:cubicBezTo>
                    <a:pt x="1458" y="252"/>
                    <a:pt x="903" y="0"/>
                    <a:pt x="501"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532;p38"/>
            <p:cNvSpPr/>
            <p:nvPr/>
          </p:nvSpPr>
          <p:spPr>
            <a:xfrm>
              <a:off x="8010115" y="3286067"/>
              <a:ext cx="106727" cy="26600"/>
            </a:xfrm>
            <a:custGeom>
              <a:avLst/>
              <a:gdLst/>
              <a:ahLst/>
              <a:cxnLst/>
              <a:rect l="l" t="t" r="r" b="b"/>
              <a:pathLst>
                <a:path w="1954" h="487" extrusionOk="0">
                  <a:moveTo>
                    <a:pt x="546" y="0"/>
                  </a:moveTo>
                  <a:lnTo>
                    <a:pt x="1" y="123"/>
                  </a:lnTo>
                  <a:lnTo>
                    <a:pt x="244" y="250"/>
                  </a:lnTo>
                  <a:lnTo>
                    <a:pt x="543" y="116"/>
                  </a:lnTo>
                  <a:cubicBezTo>
                    <a:pt x="543" y="116"/>
                    <a:pt x="1347" y="381"/>
                    <a:pt x="1954" y="487"/>
                  </a:cubicBezTo>
                  <a:cubicBezTo>
                    <a:pt x="1372" y="313"/>
                    <a:pt x="546" y="0"/>
                    <a:pt x="546"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533;p38"/>
            <p:cNvSpPr/>
            <p:nvPr/>
          </p:nvSpPr>
          <p:spPr>
            <a:xfrm>
              <a:off x="7295374" y="1478936"/>
              <a:ext cx="824380" cy="885445"/>
            </a:xfrm>
            <a:custGeom>
              <a:avLst/>
              <a:gdLst/>
              <a:ahLst/>
              <a:cxnLst/>
              <a:rect l="l" t="t" r="r" b="b"/>
              <a:pathLst>
                <a:path w="15093" h="16211" extrusionOk="0">
                  <a:moveTo>
                    <a:pt x="11748" y="0"/>
                  </a:moveTo>
                  <a:cubicBezTo>
                    <a:pt x="11359" y="0"/>
                    <a:pt x="11002" y="16"/>
                    <a:pt x="10738" y="27"/>
                  </a:cubicBezTo>
                  <a:cubicBezTo>
                    <a:pt x="9239" y="87"/>
                    <a:pt x="7723" y="651"/>
                    <a:pt x="6782" y="1850"/>
                  </a:cubicBezTo>
                  <a:cubicBezTo>
                    <a:pt x="6665" y="1994"/>
                    <a:pt x="6556" y="2149"/>
                    <a:pt x="6453" y="2308"/>
                  </a:cubicBezTo>
                  <a:cubicBezTo>
                    <a:pt x="6425" y="2297"/>
                    <a:pt x="6397" y="2287"/>
                    <a:pt x="6369" y="2280"/>
                  </a:cubicBezTo>
                  <a:cubicBezTo>
                    <a:pt x="6300" y="2260"/>
                    <a:pt x="6228" y="2251"/>
                    <a:pt x="6154" y="2251"/>
                  </a:cubicBezTo>
                  <a:cubicBezTo>
                    <a:pt x="6085" y="2251"/>
                    <a:pt x="6014" y="2259"/>
                    <a:pt x="5942" y="2273"/>
                  </a:cubicBezTo>
                  <a:cubicBezTo>
                    <a:pt x="5449" y="2365"/>
                    <a:pt x="5096" y="2728"/>
                    <a:pt x="5042" y="3140"/>
                  </a:cubicBezTo>
                  <a:cubicBezTo>
                    <a:pt x="4888" y="4400"/>
                    <a:pt x="4323" y="5708"/>
                    <a:pt x="3717" y="6839"/>
                  </a:cubicBezTo>
                  <a:cubicBezTo>
                    <a:pt x="2931" y="8310"/>
                    <a:pt x="1382" y="9583"/>
                    <a:pt x="924" y="11162"/>
                  </a:cubicBezTo>
                  <a:cubicBezTo>
                    <a:pt x="692" y="11963"/>
                    <a:pt x="0" y="13437"/>
                    <a:pt x="1164" y="13945"/>
                  </a:cubicBezTo>
                  <a:cubicBezTo>
                    <a:pt x="1816" y="14230"/>
                    <a:pt x="2853" y="14023"/>
                    <a:pt x="2588" y="14742"/>
                  </a:cubicBezTo>
                  <a:cubicBezTo>
                    <a:pt x="2324" y="15458"/>
                    <a:pt x="2257" y="16061"/>
                    <a:pt x="3244" y="16163"/>
                  </a:cubicBezTo>
                  <a:cubicBezTo>
                    <a:pt x="3317" y="16171"/>
                    <a:pt x="3387" y="16174"/>
                    <a:pt x="3455" y="16174"/>
                  </a:cubicBezTo>
                  <a:cubicBezTo>
                    <a:pt x="4722" y="16174"/>
                    <a:pt x="5230" y="14918"/>
                    <a:pt x="6214" y="14453"/>
                  </a:cubicBezTo>
                  <a:cubicBezTo>
                    <a:pt x="6413" y="14358"/>
                    <a:pt x="6533" y="14318"/>
                    <a:pt x="6598" y="14318"/>
                  </a:cubicBezTo>
                  <a:cubicBezTo>
                    <a:pt x="6872" y="14318"/>
                    <a:pt x="6210" y="15027"/>
                    <a:pt x="6562" y="15479"/>
                  </a:cubicBezTo>
                  <a:cubicBezTo>
                    <a:pt x="6957" y="15991"/>
                    <a:pt x="7469" y="16211"/>
                    <a:pt x="7964" y="16211"/>
                  </a:cubicBezTo>
                  <a:cubicBezTo>
                    <a:pt x="8838" y="16211"/>
                    <a:pt x="9656" y="15522"/>
                    <a:pt x="9669" y="14544"/>
                  </a:cubicBezTo>
                  <a:cubicBezTo>
                    <a:pt x="9684" y="13377"/>
                    <a:pt x="8559" y="11903"/>
                    <a:pt x="8178" y="10863"/>
                  </a:cubicBezTo>
                  <a:cubicBezTo>
                    <a:pt x="7190" y="8166"/>
                    <a:pt x="8033" y="5679"/>
                    <a:pt x="8269" y="5235"/>
                  </a:cubicBezTo>
                  <a:cubicBezTo>
                    <a:pt x="8523" y="4756"/>
                    <a:pt x="9112" y="4548"/>
                    <a:pt x="9655" y="4530"/>
                  </a:cubicBezTo>
                  <a:cubicBezTo>
                    <a:pt x="9695" y="4529"/>
                    <a:pt x="9734" y="4528"/>
                    <a:pt x="9774" y="4528"/>
                  </a:cubicBezTo>
                  <a:cubicBezTo>
                    <a:pt x="10367" y="4528"/>
                    <a:pt x="10964" y="4646"/>
                    <a:pt x="11552" y="4692"/>
                  </a:cubicBezTo>
                  <a:cubicBezTo>
                    <a:pt x="11630" y="4698"/>
                    <a:pt x="11711" y="4703"/>
                    <a:pt x="11792" y="4703"/>
                  </a:cubicBezTo>
                  <a:cubicBezTo>
                    <a:pt x="12018" y="4703"/>
                    <a:pt x="12246" y="4665"/>
                    <a:pt x="12420" y="4502"/>
                  </a:cubicBezTo>
                  <a:cubicBezTo>
                    <a:pt x="12614" y="4315"/>
                    <a:pt x="12498" y="4058"/>
                    <a:pt x="12452" y="3832"/>
                  </a:cubicBezTo>
                  <a:lnTo>
                    <a:pt x="12452" y="3832"/>
                  </a:lnTo>
                  <a:cubicBezTo>
                    <a:pt x="12582" y="3856"/>
                    <a:pt x="12685" y="3959"/>
                    <a:pt x="12776" y="4058"/>
                  </a:cubicBezTo>
                  <a:cubicBezTo>
                    <a:pt x="13203" y="4533"/>
                    <a:pt x="13573" y="5094"/>
                    <a:pt x="14211" y="5295"/>
                  </a:cubicBezTo>
                  <a:cubicBezTo>
                    <a:pt x="14283" y="5317"/>
                    <a:pt x="14348" y="5328"/>
                    <a:pt x="14405" y="5328"/>
                  </a:cubicBezTo>
                  <a:cubicBezTo>
                    <a:pt x="14895" y="5328"/>
                    <a:pt x="14895" y="4584"/>
                    <a:pt x="14949" y="4146"/>
                  </a:cubicBezTo>
                  <a:cubicBezTo>
                    <a:pt x="15092" y="2946"/>
                    <a:pt x="14536" y="2178"/>
                    <a:pt x="14423" y="990"/>
                  </a:cubicBezTo>
                  <a:cubicBezTo>
                    <a:pt x="14344" y="142"/>
                    <a:pt x="12906" y="0"/>
                    <a:pt x="1174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534;p38"/>
            <p:cNvSpPr/>
            <p:nvPr/>
          </p:nvSpPr>
          <p:spPr>
            <a:xfrm>
              <a:off x="7556889" y="1350472"/>
              <a:ext cx="553410" cy="357051"/>
            </a:xfrm>
            <a:custGeom>
              <a:avLst/>
              <a:gdLst/>
              <a:ahLst/>
              <a:cxnLst/>
              <a:rect l="l" t="t" r="r" b="b"/>
              <a:pathLst>
                <a:path w="10132" h="6537" extrusionOk="0">
                  <a:moveTo>
                    <a:pt x="5165" y="1"/>
                  </a:moveTo>
                  <a:cubicBezTo>
                    <a:pt x="4684" y="1"/>
                    <a:pt x="4222" y="64"/>
                    <a:pt x="3788" y="185"/>
                  </a:cubicBezTo>
                  <a:cubicBezTo>
                    <a:pt x="3019" y="401"/>
                    <a:pt x="2328" y="799"/>
                    <a:pt x="1764" y="1335"/>
                  </a:cubicBezTo>
                  <a:cubicBezTo>
                    <a:pt x="1587" y="1497"/>
                    <a:pt x="1418" y="1677"/>
                    <a:pt x="1267" y="1871"/>
                  </a:cubicBezTo>
                  <a:lnTo>
                    <a:pt x="1267" y="1874"/>
                  </a:lnTo>
                  <a:cubicBezTo>
                    <a:pt x="678" y="2611"/>
                    <a:pt x="441" y="3003"/>
                    <a:pt x="318" y="4036"/>
                  </a:cubicBezTo>
                  <a:cubicBezTo>
                    <a:pt x="318" y="4054"/>
                    <a:pt x="304" y="4156"/>
                    <a:pt x="280" y="4301"/>
                  </a:cubicBezTo>
                  <a:cubicBezTo>
                    <a:pt x="195" y="4858"/>
                    <a:pt x="1" y="6096"/>
                    <a:pt x="1" y="6096"/>
                  </a:cubicBezTo>
                  <a:cubicBezTo>
                    <a:pt x="1642" y="6415"/>
                    <a:pt x="3180" y="6536"/>
                    <a:pt x="4536" y="6536"/>
                  </a:cubicBezTo>
                  <a:cubicBezTo>
                    <a:pt x="7787" y="6536"/>
                    <a:pt x="9986" y="5840"/>
                    <a:pt x="10023" y="5517"/>
                  </a:cubicBezTo>
                  <a:cubicBezTo>
                    <a:pt x="10132" y="4625"/>
                    <a:pt x="10029" y="3927"/>
                    <a:pt x="9748" y="3168"/>
                  </a:cubicBezTo>
                  <a:cubicBezTo>
                    <a:pt x="9733" y="3126"/>
                    <a:pt x="9720" y="3088"/>
                    <a:pt x="9702" y="3046"/>
                  </a:cubicBezTo>
                  <a:cubicBezTo>
                    <a:pt x="9378" y="2203"/>
                    <a:pt x="8940" y="1550"/>
                    <a:pt x="8266" y="1036"/>
                  </a:cubicBezTo>
                  <a:cubicBezTo>
                    <a:pt x="8129" y="926"/>
                    <a:pt x="7981" y="824"/>
                    <a:pt x="7822" y="728"/>
                  </a:cubicBezTo>
                  <a:cubicBezTo>
                    <a:pt x="7233" y="372"/>
                    <a:pt x="6553" y="126"/>
                    <a:pt x="5798" y="37"/>
                  </a:cubicBezTo>
                  <a:cubicBezTo>
                    <a:pt x="5584" y="13"/>
                    <a:pt x="5373" y="1"/>
                    <a:pt x="5165" y="1"/>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535;p38"/>
            <p:cNvSpPr/>
            <p:nvPr/>
          </p:nvSpPr>
          <p:spPr>
            <a:xfrm>
              <a:off x="8008367" y="1407003"/>
              <a:ext cx="80947" cy="125025"/>
            </a:xfrm>
            <a:custGeom>
              <a:avLst/>
              <a:gdLst/>
              <a:ahLst/>
              <a:cxnLst/>
              <a:rect l="l" t="t" r="r" b="b"/>
              <a:pathLst>
                <a:path w="1482" h="2289" extrusionOk="0">
                  <a:moveTo>
                    <a:pt x="0" y="1"/>
                  </a:moveTo>
                  <a:lnTo>
                    <a:pt x="0" y="1"/>
                  </a:lnTo>
                  <a:cubicBezTo>
                    <a:pt x="11" y="575"/>
                    <a:pt x="127" y="1125"/>
                    <a:pt x="342" y="1707"/>
                  </a:cubicBezTo>
                  <a:cubicBezTo>
                    <a:pt x="498" y="2112"/>
                    <a:pt x="755" y="2289"/>
                    <a:pt x="1027" y="2289"/>
                  </a:cubicBezTo>
                  <a:cubicBezTo>
                    <a:pt x="1179" y="2289"/>
                    <a:pt x="1333" y="2236"/>
                    <a:pt x="1482" y="2133"/>
                  </a:cubicBezTo>
                  <a:cubicBezTo>
                    <a:pt x="1467" y="2091"/>
                    <a:pt x="1454" y="2053"/>
                    <a:pt x="1436" y="2011"/>
                  </a:cubicBezTo>
                  <a:cubicBezTo>
                    <a:pt x="1112" y="1168"/>
                    <a:pt x="674" y="515"/>
                    <a:pt x="0"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536;p38"/>
            <p:cNvSpPr/>
            <p:nvPr/>
          </p:nvSpPr>
          <p:spPr>
            <a:xfrm>
              <a:off x="7572127" y="1417763"/>
              <a:ext cx="298990" cy="203842"/>
            </a:xfrm>
            <a:custGeom>
              <a:avLst/>
              <a:gdLst/>
              <a:ahLst/>
              <a:cxnLst/>
              <a:rect l="l" t="t" r="r" b="b"/>
              <a:pathLst>
                <a:path w="5474" h="3732" extrusionOk="0">
                  <a:moveTo>
                    <a:pt x="2585" y="1"/>
                  </a:moveTo>
                  <a:cubicBezTo>
                    <a:pt x="2166" y="1"/>
                    <a:pt x="1778" y="46"/>
                    <a:pt x="1485" y="103"/>
                  </a:cubicBezTo>
                  <a:cubicBezTo>
                    <a:pt x="1308" y="265"/>
                    <a:pt x="1139" y="445"/>
                    <a:pt x="988" y="639"/>
                  </a:cubicBezTo>
                  <a:lnTo>
                    <a:pt x="988" y="642"/>
                  </a:lnTo>
                  <a:cubicBezTo>
                    <a:pt x="399" y="1379"/>
                    <a:pt x="162" y="1771"/>
                    <a:pt x="39" y="2804"/>
                  </a:cubicBezTo>
                  <a:cubicBezTo>
                    <a:pt x="39" y="2822"/>
                    <a:pt x="25" y="2924"/>
                    <a:pt x="1" y="3069"/>
                  </a:cubicBezTo>
                  <a:cubicBezTo>
                    <a:pt x="706" y="3573"/>
                    <a:pt x="1619" y="3731"/>
                    <a:pt x="2493" y="3731"/>
                  </a:cubicBezTo>
                  <a:cubicBezTo>
                    <a:pt x="3132" y="3731"/>
                    <a:pt x="3749" y="3647"/>
                    <a:pt x="4257" y="3544"/>
                  </a:cubicBezTo>
                  <a:cubicBezTo>
                    <a:pt x="4810" y="3435"/>
                    <a:pt x="5240" y="3030"/>
                    <a:pt x="5403" y="2515"/>
                  </a:cubicBezTo>
                  <a:cubicBezTo>
                    <a:pt x="5445" y="2381"/>
                    <a:pt x="5470" y="2237"/>
                    <a:pt x="5473" y="2092"/>
                  </a:cubicBezTo>
                  <a:cubicBezTo>
                    <a:pt x="5237" y="385"/>
                    <a:pt x="3784" y="1"/>
                    <a:pt x="2585"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537;p38"/>
            <p:cNvSpPr/>
            <p:nvPr/>
          </p:nvSpPr>
          <p:spPr>
            <a:xfrm>
              <a:off x="7598508" y="1637168"/>
              <a:ext cx="555158" cy="103778"/>
            </a:xfrm>
            <a:custGeom>
              <a:avLst/>
              <a:gdLst/>
              <a:ahLst/>
              <a:cxnLst/>
              <a:rect l="l" t="t" r="r" b="b"/>
              <a:pathLst>
                <a:path w="10164" h="1900" extrusionOk="0">
                  <a:moveTo>
                    <a:pt x="9288" y="0"/>
                  </a:moveTo>
                  <a:cubicBezTo>
                    <a:pt x="8045" y="816"/>
                    <a:pt x="5084" y="1016"/>
                    <a:pt x="1567" y="1016"/>
                  </a:cubicBezTo>
                  <a:cubicBezTo>
                    <a:pt x="1055" y="1016"/>
                    <a:pt x="532" y="1012"/>
                    <a:pt x="0" y="1005"/>
                  </a:cubicBezTo>
                  <a:lnTo>
                    <a:pt x="0" y="1005"/>
                  </a:lnTo>
                  <a:cubicBezTo>
                    <a:pt x="0" y="1005"/>
                    <a:pt x="3502" y="1900"/>
                    <a:pt x="6438" y="1900"/>
                  </a:cubicBezTo>
                  <a:cubicBezTo>
                    <a:pt x="7180" y="1900"/>
                    <a:pt x="7885" y="1843"/>
                    <a:pt x="8489" y="1700"/>
                  </a:cubicBezTo>
                  <a:cubicBezTo>
                    <a:pt x="8489" y="1700"/>
                    <a:pt x="9871" y="1333"/>
                    <a:pt x="10047" y="772"/>
                  </a:cubicBezTo>
                  <a:cubicBezTo>
                    <a:pt x="10164" y="402"/>
                    <a:pt x="9288" y="0"/>
                    <a:pt x="9288" y="0"/>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Hình chữ nhật 8">
            <a:extLst>
              <a:ext uri="{FF2B5EF4-FFF2-40B4-BE49-F238E27FC236}">
                <a16:creationId xmlns="" xmlns:a16="http://schemas.microsoft.com/office/drawing/2014/main" id="{AC7F7D6E-3678-415E-B1AF-FCDA1B0489C4}"/>
              </a:ext>
            </a:extLst>
          </p:cNvPr>
          <p:cNvSpPr/>
          <p:nvPr/>
        </p:nvSpPr>
        <p:spPr>
          <a:xfrm>
            <a:off x="5525609" y="838845"/>
            <a:ext cx="3618391" cy="923330"/>
          </a:xfrm>
          <a:prstGeom prst="rect">
            <a:avLst/>
          </a:prstGeom>
        </p:spPr>
        <p:txBody>
          <a:bodyPr wrap="square">
            <a:spAutoFit/>
          </a:bodyPr>
          <a:lstStyle/>
          <a:p>
            <a:pPr algn="ctr"/>
            <a:r>
              <a:rPr lang="vi-VN" sz="1800" b="1" dirty="0">
                <a:solidFill>
                  <a:schemeClr val="tx1"/>
                </a:solidFill>
                <a:latin typeface="Arima Madurai Black" panose="00000A00000000000000" pitchFamily="2" charset="0"/>
                <a:cs typeface="Arima Madurai Black" panose="00000A00000000000000" pitchFamily="2" charset="0"/>
              </a:rPr>
              <a:t>Bảng </a:t>
            </a:r>
            <a:r>
              <a:rPr lang="vi-VN" sz="1800" b="1" dirty="0" smtClean="0">
                <a:solidFill>
                  <a:schemeClr val="tx1"/>
                </a:solidFill>
                <a:latin typeface="Arima Madurai Black" panose="00000A00000000000000" pitchFamily="2" charset="0"/>
                <a:cs typeface="Arima Madurai Black" panose="00000A00000000000000" pitchFamily="2" charset="0"/>
              </a:rPr>
              <a:t>2.</a:t>
            </a:r>
            <a:r>
              <a:rPr lang="en-US" sz="1800" b="1" dirty="0" smtClean="0">
                <a:solidFill>
                  <a:schemeClr val="tx1"/>
                </a:solidFill>
                <a:latin typeface="Arima Madurai Black" panose="00000A00000000000000" pitchFamily="2" charset="0"/>
                <a:cs typeface="Arima Madurai Black" panose="00000A00000000000000" pitchFamily="2" charset="0"/>
              </a:rPr>
              <a:t>3</a:t>
            </a:r>
            <a:r>
              <a:rPr lang="vi-VN" sz="1800" b="1" dirty="0" smtClean="0">
                <a:solidFill>
                  <a:schemeClr val="tx1"/>
                </a:solidFill>
                <a:latin typeface="Arima Madurai Black" panose="00000A00000000000000" pitchFamily="2" charset="0"/>
                <a:cs typeface="Arima Madurai Black" panose="00000A00000000000000" pitchFamily="2" charset="0"/>
              </a:rPr>
              <a:t>: </a:t>
            </a:r>
            <a:r>
              <a:rPr lang="vi-VN" sz="1800" b="1" dirty="0">
                <a:solidFill>
                  <a:schemeClr val="tx1"/>
                </a:solidFill>
                <a:latin typeface="Arima Madurai Black" panose="00000A00000000000000" pitchFamily="2" charset="0"/>
                <a:cs typeface="Arima Madurai Black" panose="00000A00000000000000" pitchFamily="2" charset="0"/>
              </a:rPr>
              <a:t>tiêu chí đánh giá mức độ nợ nước ngoài của </a:t>
            </a:r>
            <a:endParaRPr lang="en-US" sz="1800" b="1" dirty="0" smtClean="0">
              <a:solidFill>
                <a:schemeClr val="tx1"/>
              </a:solidFill>
              <a:latin typeface="Arima Madurai Black" panose="00000A00000000000000" pitchFamily="2" charset="0"/>
              <a:cs typeface="Arima Madurai Black" panose="00000A00000000000000" pitchFamily="2" charset="0"/>
            </a:endParaRPr>
          </a:p>
          <a:p>
            <a:pPr algn="ctr"/>
            <a:r>
              <a:rPr lang="vi-VN" sz="1800" b="1" dirty="0" smtClean="0">
                <a:solidFill>
                  <a:schemeClr val="tx1"/>
                </a:solidFill>
                <a:latin typeface="Arima Madurai Black" panose="00000A00000000000000" pitchFamily="2" charset="0"/>
                <a:cs typeface="Arima Madurai Black" panose="00000A00000000000000" pitchFamily="2" charset="0"/>
              </a:rPr>
              <a:t>World </a:t>
            </a:r>
            <a:r>
              <a:rPr lang="vi-VN" sz="1800" b="1" dirty="0">
                <a:solidFill>
                  <a:schemeClr val="tx1"/>
                </a:solidFill>
                <a:latin typeface="Arima Madurai Black" panose="00000A00000000000000" pitchFamily="2" charset="0"/>
                <a:cs typeface="Arima Madurai Black" panose="00000A00000000000000" pitchFamily="2" charset="0"/>
              </a:rPr>
              <a:t>Bank</a:t>
            </a:r>
          </a:p>
        </p:txBody>
      </p:sp>
      <p:graphicFrame>
        <p:nvGraphicFramePr>
          <p:cNvPr id="41" name="Bảng 11">
            <a:extLst>
              <a:ext uri="{FF2B5EF4-FFF2-40B4-BE49-F238E27FC236}">
                <a16:creationId xmlns="" xmlns:a16="http://schemas.microsoft.com/office/drawing/2014/main" id="{E339603F-7718-4028-9D6F-C31F6B2A8308}"/>
              </a:ext>
            </a:extLst>
          </p:cNvPr>
          <p:cNvGraphicFramePr>
            <a:graphicFrameLocks noGrp="1"/>
          </p:cNvGraphicFramePr>
          <p:nvPr>
            <p:extLst>
              <p:ext uri="{D42A27DB-BD31-4B8C-83A1-F6EECF244321}">
                <p14:modId xmlns:p14="http://schemas.microsoft.com/office/powerpoint/2010/main" val="3965007833"/>
              </p:ext>
            </p:extLst>
          </p:nvPr>
        </p:nvGraphicFramePr>
        <p:xfrm>
          <a:off x="241048" y="719349"/>
          <a:ext cx="5284561" cy="3886856"/>
        </p:xfrm>
        <a:graphic>
          <a:graphicData uri="http://schemas.openxmlformats.org/drawingml/2006/table">
            <a:tbl>
              <a:tblPr firstRow="1" firstCol="1" bandRow="1"/>
              <a:tblGrid>
                <a:gridCol w="2070004">
                  <a:extLst>
                    <a:ext uri="{9D8B030D-6E8A-4147-A177-3AD203B41FA5}">
                      <a16:colId xmlns="" xmlns:a16="http://schemas.microsoft.com/office/drawing/2014/main" val="3379942081"/>
                    </a:ext>
                  </a:extLst>
                </a:gridCol>
                <a:gridCol w="958469">
                  <a:extLst>
                    <a:ext uri="{9D8B030D-6E8A-4147-A177-3AD203B41FA5}">
                      <a16:colId xmlns="" xmlns:a16="http://schemas.microsoft.com/office/drawing/2014/main" val="1922969876"/>
                    </a:ext>
                  </a:extLst>
                </a:gridCol>
                <a:gridCol w="1268128">
                  <a:extLst>
                    <a:ext uri="{9D8B030D-6E8A-4147-A177-3AD203B41FA5}">
                      <a16:colId xmlns="" xmlns:a16="http://schemas.microsoft.com/office/drawing/2014/main" val="2322754568"/>
                    </a:ext>
                  </a:extLst>
                </a:gridCol>
                <a:gridCol w="987960">
                  <a:extLst>
                    <a:ext uri="{9D8B030D-6E8A-4147-A177-3AD203B41FA5}">
                      <a16:colId xmlns="" xmlns:a16="http://schemas.microsoft.com/office/drawing/2014/main" val="3713626323"/>
                    </a:ext>
                  </a:extLst>
                </a:gridCol>
              </a:tblGrid>
              <a:tr h="1013462">
                <a:tc>
                  <a:txBody>
                    <a:bodyPr/>
                    <a:lstStyle/>
                    <a:p>
                      <a:pPr marL="179705" marR="685800" algn="just">
                        <a:lnSpc>
                          <a:spcPct val="120000"/>
                        </a:lnSpc>
                        <a:spcBef>
                          <a:spcPts val="1000"/>
                        </a:spcBef>
                        <a:spcAft>
                          <a:spcPts val="0"/>
                        </a:spcAft>
                      </a:pPr>
                      <a:r>
                        <a:rPr lang="en-US" sz="1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Chỉ</a:t>
                      </a:r>
                      <a:r>
                        <a:rPr lang="en-US" sz="1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tiêu</a:t>
                      </a:r>
                      <a:endParaRPr lang="vi-VN"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algn="just">
                        <a:lnSpc>
                          <a:spcPct val="120000"/>
                        </a:lnSpc>
                        <a:spcAft>
                          <a:spcPts val="0"/>
                        </a:spcAft>
                      </a:pP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Mức</a:t>
                      </a:r>
                      <a:r>
                        <a:rPr lang="en-US"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nợ</a:t>
                      </a:r>
                      <a:endParaRPr lang="vi-VN"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90170" algn="just">
                        <a:lnSpc>
                          <a:spcPct val="120000"/>
                        </a:lnSpc>
                        <a:spcBef>
                          <a:spcPts val="500"/>
                        </a:spcBef>
                        <a:spcAft>
                          <a:spcPts val="0"/>
                        </a:spcAft>
                      </a:pP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trầm</a:t>
                      </a:r>
                      <a:r>
                        <a:rPr lang="en-US"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trọng</a:t>
                      </a:r>
                      <a:endParaRPr lang="vi-VN"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179705" algn="just">
                        <a:lnSpc>
                          <a:spcPct val="120000"/>
                        </a:lnSpc>
                        <a:spcBef>
                          <a:spcPts val="1200"/>
                        </a:spcBef>
                        <a:spcAft>
                          <a:spcPts val="1200"/>
                        </a:spcAft>
                      </a:pP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Mức</a:t>
                      </a:r>
                      <a:r>
                        <a:rPr lang="en-US"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nợ</a:t>
                      </a:r>
                      <a:endParaRPr lang="vi-VN"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179705" algn="just">
                        <a:lnSpc>
                          <a:spcPct val="120000"/>
                        </a:lnSpc>
                        <a:spcBef>
                          <a:spcPts val="500"/>
                        </a:spcBef>
                        <a:spcAft>
                          <a:spcPts val="0"/>
                        </a:spcAft>
                      </a:pP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khó</a:t>
                      </a:r>
                      <a:r>
                        <a:rPr lang="en-US"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khăn</a:t>
                      </a:r>
                      <a:endParaRPr lang="vi-VN"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marR="157480" algn="just">
                        <a:lnSpc>
                          <a:spcPct val="120000"/>
                        </a:lnSpc>
                        <a:spcAft>
                          <a:spcPts val="0"/>
                        </a:spcAft>
                      </a:pP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Mức</a:t>
                      </a:r>
                      <a:r>
                        <a:rPr lang="en-US"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nợ</a:t>
                      </a:r>
                      <a:endParaRPr lang="vi-VN"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90170" marR="157480" algn="just">
                        <a:lnSpc>
                          <a:spcPct val="120000"/>
                        </a:lnSpc>
                        <a:spcBef>
                          <a:spcPts val="500"/>
                        </a:spcBef>
                        <a:spcAft>
                          <a:spcPts val="0"/>
                        </a:spcAft>
                      </a:pP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bình</a:t>
                      </a:r>
                      <a:r>
                        <a:rPr lang="en-US" sz="13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3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thường</a:t>
                      </a:r>
                      <a:endParaRPr lang="vi-VN"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696432491"/>
                  </a:ext>
                </a:extLst>
              </a:tr>
              <a:tr h="433989">
                <a:tc>
                  <a:txBody>
                    <a:bodyPr/>
                    <a:lstStyle/>
                    <a:p>
                      <a:pPr marL="179705" algn="l">
                        <a:lnSpc>
                          <a:spcPct val="120000"/>
                        </a:lnSpc>
                        <a:spcBef>
                          <a:spcPts val="1200"/>
                        </a:spcBef>
                        <a:spcAft>
                          <a:spcPts val="1200"/>
                        </a:spcAft>
                      </a:pP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/GDP</a:t>
                      </a:r>
                      <a:endParaRPr lang="vi-VN"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algn="just">
                        <a:lnSpc>
                          <a:spcPct val="120000"/>
                        </a:lnSpc>
                        <a:spcAft>
                          <a:spcPts val="0"/>
                        </a:spcAft>
                      </a:pPr>
                      <a:r>
                        <a:rPr lang="en-US" sz="13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&gt; 50%</a:t>
                      </a:r>
                      <a:endParaRPr lang="vi-VN"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179705" marR="10160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30% - 50%</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marR="15748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&lt; 30%</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908269632"/>
                  </a:ext>
                </a:extLst>
              </a:tr>
              <a:tr h="433989">
                <a:tc>
                  <a:txBody>
                    <a:bodyPr/>
                    <a:lstStyle/>
                    <a:p>
                      <a:pPr marL="179705" algn="l">
                        <a:lnSpc>
                          <a:spcPct val="120000"/>
                        </a:lnSpc>
                        <a:spcBef>
                          <a:spcPts val="1200"/>
                        </a:spcBef>
                        <a:spcAft>
                          <a:spcPts val="1200"/>
                        </a:spcAft>
                      </a:pP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Xuất</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khẩu</a:t>
                      </a:r>
                      <a:endParaRPr lang="vi-VN"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&gt; 200%</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179705" algn="just">
                        <a:lnSpc>
                          <a:spcPct val="120000"/>
                        </a:lnSpc>
                        <a:spcAft>
                          <a:spcPts val="0"/>
                        </a:spcAft>
                      </a:pPr>
                      <a:r>
                        <a:rPr lang="en-US" sz="13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165% -200%</a:t>
                      </a:r>
                      <a:endParaRPr lang="vi-VN"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marR="15748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&lt; 165%</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68323418"/>
                  </a:ext>
                </a:extLst>
              </a:tr>
              <a:tr h="460139">
                <a:tc>
                  <a:txBody>
                    <a:bodyPr/>
                    <a:lstStyle/>
                    <a:p>
                      <a:pPr marL="179705" algn="l">
                        <a:lnSpc>
                          <a:spcPct val="120000"/>
                        </a:lnSpc>
                        <a:spcBef>
                          <a:spcPts val="1200"/>
                        </a:spcBef>
                        <a:spcAft>
                          <a:spcPts val="1200"/>
                        </a:spcAft>
                      </a:pP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/Thu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ngân</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sách</a:t>
                      </a:r>
                      <a:endParaRPr lang="vi-VN"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&gt; 300%</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179705" algn="just">
                        <a:lnSpc>
                          <a:spcPct val="120000"/>
                        </a:lnSpc>
                        <a:spcAft>
                          <a:spcPts val="0"/>
                        </a:spcAft>
                      </a:pPr>
                      <a:r>
                        <a:rPr lang="en-US" sz="13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200% - 300%</a:t>
                      </a:r>
                      <a:endParaRPr lang="vi-VN"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marR="157480" algn="just">
                        <a:lnSpc>
                          <a:spcPct val="120000"/>
                        </a:lnSpc>
                        <a:spcAft>
                          <a:spcPts val="0"/>
                        </a:spcAft>
                      </a:pPr>
                      <a:r>
                        <a:rPr lang="en-US" sz="13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&lt; 200%</a:t>
                      </a:r>
                      <a:endParaRPr lang="vi-VN"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3311748541"/>
                  </a:ext>
                </a:extLst>
              </a:tr>
              <a:tr h="651149">
                <a:tc>
                  <a:txBody>
                    <a:bodyPr/>
                    <a:lstStyle/>
                    <a:p>
                      <a:pPr marL="179705" algn="l">
                        <a:lnSpc>
                          <a:spcPct val="120000"/>
                        </a:lnSpc>
                        <a:spcBef>
                          <a:spcPts val="1200"/>
                        </a:spcBef>
                        <a:spcAft>
                          <a:spcPts val="1200"/>
                        </a:spcAft>
                      </a:pP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Trả</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Gốc+Lãi</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Xuất</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khẩu</a:t>
                      </a:r>
                      <a:endParaRPr lang="vi-VN"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&gt; 30%</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179705" marR="10160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18% -30%</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marR="157480" algn="just">
                        <a:lnSpc>
                          <a:spcPct val="120000"/>
                        </a:lnSpc>
                        <a:spcAft>
                          <a:spcPts val="0"/>
                        </a:spcAft>
                      </a:pPr>
                      <a:r>
                        <a:rPr lang="en-US" sz="13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&lt; 18%</a:t>
                      </a:r>
                      <a:endParaRPr lang="vi-VN"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461332356"/>
                  </a:ext>
                </a:extLst>
              </a:tr>
              <a:tr h="460139">
                <a:tc>
                  <a:txBody>
                    <a:bodyPr/>
                    <a:lstStyle/>
                    <a:p>
                      <a:pPr marL="179705" algn="l">
                        <a:lnSpc>
                          <a:spcPct val="120000"/>
                        </a:lnSpc>
                        <a:spcBef>
                          <a:spcPts val="1200"/>
                        </a:spcBef>
                        <a:spcAft>
                          <a:spcPts val="1200"/>
                        </a:spcAft>
                      </a:pP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Trả</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nợ</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Gốc+Lãi</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)/GDP</a:t>
                      </a:r>
                      <a:endParaRPr lang="vi-VN"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&gt; 4%</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179705" marR="10160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 - 4%</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marR="157480" algn="just">
                        <a:lnSpc>
                          <a:spcPct val="120000"/>
                        </a:lnSpc>
                        <a:spcAft>
                          <a:spcPts val="0"/>
                        </a:spcAft>
                      </a:pPr>
                      <a:r>
                        <a:rPr lang="en-US" sz="13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&lt; 2%</a:t>
                      </a:r>
                      <a:endParaRPr lang="vi-VN"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1530440950"/>
                  </a:ext>
                </a:extLst>
              </a:tr>
              <a:tr h="433989">
                <a:tc>
                  <a:txBody>
                    <a:bodyPr/>
                    <a:lstStyle/>
                    <a:p>
                      <a:pPr marL="179705" algn="l">
                        <a:lnSpc>
                          <a:spcPct val="120000"/>
                        </a:lnSpc>
                        <a:spcBef>
                          <a:spcPts val="1200"/>
                        </a:spcBef>
                        <a:spcAft>
                          <a:spcPts val="1200"/>
                        </a:spcAft>
                      </a:pP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Lãi</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Xuất</a:t>
                      </a:r>
                      <a:r>
                        <a:rPr lang="en-US" sz="14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4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khẩu</a:t>
                      </a:r>
                      <a:endParaRPr lang="vi-VN"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&gt; 20%</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179705" marR="101600" algn="just">
                        <a:lnSpc>
                          <a:spcPct val="120000"/>
                        </a:lnSpc>
                        <a:spcAft>
                          <a:spcPts val="0"/>
                        </a:spcAft>
                      </a:pPr>
                      <a:r>
                        <a:rPr lang="en-US" sz="13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12% - 20%</a:t>
                      </a:r>
                      <a:endParaRPr lang="vi-VN" sz="14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90170" marR="157480" algn="just">
                        <a:lnSpc>
                          <a:spcPct val="120000"/>
                        </a:lnSpc>
                        <a:spcAft>
                          <a:spcPts val="0"/>
                        </a:spcAft>
                      </a:pPr>
                      <a:r>
                        <a:rPr lang="en-US" sz="13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&lt;12%</a:t>
                      </a:r>
                      <a:endParaRPr lang="vi-VN" sz="1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 xmlns:a16="http://schemas.microsoft.com/office/drawing/2014/main" val="666709143"/>
                  </a:ext>
                </a:extLst>
              </a:tr>
            </a:tbl>
          </a:graphicData>
        </a:graphic>
      </p:graphicFrame>
    </p:spTree>
    <p:extLst>
      <p:ext uri="{BB962C8B-B14F-4D97-AF65-F5344CB8AC3E}">
        <p14:creationId xmlns:p14="http://schemas.microsoft.com/office/powerpoint/2010/main" val="4115591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par>
                                <p:cTn id="10" presetID="32" presetClass="emph" presetSubtype="0" fill="hold" grpId="0" nodeType="withEffect">
                                  <p:stCondLst>
                                    <p:cond delay="0"/>
                                  </p:stCondLst>
                                  <p:childTnLst>
                                    <p:animRot by="120000">
                                      <p:cBhvr>
                                        <p:cTn id="11" dur="100" fill="hold">
                                          <p:stCondLst>
                                            <p:cond delay="0"/>
                                          </p:stCondLst>
                                        </p:cTn>
                                        <p:tgtEl>
                                          <p:spTgt spid="50"/>
                                        </p:tgtEl>
                                        <p:attrNameLst>
                                          <p:attrName>r</p:attrName>
                                        </p:attrNameLst>
                                      </p:cBhvr>
                                    </p:animRot>
                                    <p:animRot by="-240000">
                                      <p:cBhvr>
                                        <p:cTn id="12" dur="200" fill="hold">
                                          <p:stCondLst>
                                            <p:cond delay="200"/>
                                          </p:stCondLst>
                                        </p:cTn>
                                        <p:tgtEl>
                                          <p:spTgt spid="50"/>
                                        </p:tgtEl>
                                        <p:attrNameLst>
                                          <p:attrName>r</p:attrName>
                                        </p:attrNameLst>
                                      </p:cBhvr>
                                    </p:animRot>
                                    <p:animRot by="240000">
                                      <p:cBhvr>
                                        <p:cTn id="13" dur="200" fill="hold">
                                          <p:stCondLst>
                                            <p:cond delay="400"/>
                                          </p:stCondLst>
                                        </p:cTn>
                                        <p:tgtEl>
                                          <p:spTgt spid="50"/>
                                        </p:tgtEl>
                                        <p:attrNameLst>
                                          <p:attrName>r</p:attrName>
                                        </p:attrNameLst>
                                      </p:cBhvr>
                                    </p:animRot>
                                    <p:animRot by="-240000">
                                      <p:cBhvr>
                                        <p:cTn id="14" dur="200" fill="hold">
                                          <p:stCondLst>
                                            <p:cond delay="600"/>
                                          </p:stCondLst>
                                        </p:cTn>
                                        <p:tgtEl>
                                          <p:spTgt spid="50"/>
                                        </p:tgtEl>
                                        <p:attrNameLst>
                                          <p:attrName>r</p:attrName>
                                        </p:attrNameLst>
                                      </p:cBhvr>
                                    </p:animRot>
                                    <p:animRot by="120000">
                                      <p:cBhvr>
                                        <p:cTn id="15" dur="200" fill="hold">
                                          <p:stCondLst>
                                            <p:cond delay="800"/>
                                          </p:stCondLst>
                                        </p:cTn>
                                        <p:tgtEl>
                                          <p:spTgt spid="50"/>
                                        </p:tgtEl>
                                        <p:attrNameLst>
                                          <p:attrName>r</p:attrName>
                                        </p:attrNameLst>
                                      </p:cBhvr>
                                    </p:animRot>
                                  </p:childTnLst>
                                </p:cTn>
                              </p:par>
                              <p:par>
                                <p:cTn id="16" presetID="32" presetClass="emph" presetSubtype="0" fill="hold" grpId="0" nodeType="withEffect">
                                  <p:stCondLst>
                                    <p:cond delay="0"/>
                                  </p:stCondLst>
                                  <p:childTnLst>
                                    <p:animRot by="120000">
                                      <p:cBhvr>
                                        <p:cTn id="17" dur="100" fill="hold">
                                          <p:stCondLst>
                                            <p:cond delay="0"/>
                                          </p:stCondLst>
                                        </p:cTn>
                                        <p:tgtEl>
                                          <p:spTgt spid="45"/>
                                        </p:tgtEl>
                                        <p:attrNameLst>
                                          <p:attrName>r</p:attrName>
                                        </p:attrNameLst>
                                      </p:cBhvr>
                                    </p:animRot>
                                    <p:animRot by="-240000">
                                      <p:cBhvr>
                                        <p:cTn id="18" dur="200" fill="hold">
                                          <p:stCondLst>
                                            <p:cond delay="200"/>
                                          </p:stCondLst>
                                        </p:cTn>
                                        <p:tgtEl>
                                          <p:spTgt spid="45"/>
                                        </p:tgtEl>
                                        <p:attrNameLst>
                                          <p:attrName>r</p:attrName>
                                        </p:attrNameLst>
                                      </p:cBhvr>
                                    </p:animRot>
                                    <p:animRot by="240000">
                                      <p:cBhvr>
                                        <p:cTn id="19" dur="200" fill="hold">
                                          <p:stCondLst>
                                            <p:cond delay="400"/>
                                          </p:stCondLst>
                                        </p:cTn>
                                        <p:tgtEl>
                                          <p:spTgt spid="45"/>
                                        </p:tgtEl>
                                        <p:attrNameLst>
                                          <p:attrName>r</p:attrName>
                                        </p:attrNameLst>
                                      </p:cBhvr>
                                    </p:animRot>
                                    <p:animRot by="-240000">
                                      <p:cBhvr>
                                        <p:cTn id="20" dur="200" fill="hold">
                                          <p:stCondLst>
                                            <p:cond delay="600"/>
                                          </p:stCondLst>
                                        </p:cTn>
                                        <p:tgtEl>
                                          <p:spTgt spid="45"/>
                                        </p:tgtEl>
                                        <p:attrNameLst>
                                          <p:attrName>r</p:attrName>
                                        </p:attrNameLst>
                                      </p:cBhvr>
                                    </p:animRot>
                                    <p:animRot by="120000">
                                      <p:cBhvr>
                                        <p:cTn id="21" dur="200" fill="hold">
                                          <p:stCondLst>
                                            <p:cond delay="800"/>
                                          </p:stCondLst>
                                        </p:cTn>
                                        <p:tgtEl>
                                          <p:spTgt spid="4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45"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E2138"/>
        </a:solidFill>
        <a:effectLst/>
      </p:bgPr>
    </p:bg>
    <p:spTree>
      <p:nvGrpSpPr>
        <p:cNvPr id="1" name="Shape 359"/>
        <p:cNvGrpSpPr/>
        <p:nvPr/>
      </p:nvGrpSpPr>
      <p:grpSpPr>
        <a:xfrm>
          <a:off x="0" y="0"/>
          <a:ext cx="0" cy="0"/>
          <a:chOff x="0" y="0"/>
          <a:chExt cx="0" cy="0"/>
        </a:xfrm>
      </p:grpSpPr>
      <p:sp>
        <p:nvSpPr>
          <p:cNvPr id="6" name="Oval 5"/>
          <p:cNvSpPr/>
          <p:nvPr/>
        </p:nvSpPr>
        <p:spPr>
          <a:xfrm>
            <a:off x="5550568" y="272717"/>
            <a:ext cx="5534527" cy="5775158"/>
          </a:xfrm>
          <a:prstGeom prst="ellipse">
            <a:avLst/>
          </a:prstGeom>
          <a:solidFill>
            <a:schemeClr val="tx1">
              <a:lumMod val="10000"/>
              <a:lumOff val="9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Callout 49"/>
          <p:cNvSpPr/>
          <p:nvPr/>
        </p:nvSpPr>
        <p:spPr>
          <a:xfrm flipH="1">
            <a:off x="5130408" y="401052"/>
            <a:ext cx="3901297" cy="2261887"/>
          </a:xfrm>
          <a:prstGeom prst="wedgeEllipseCallou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3" name="Google Shape;504;p38"/>
          <p:cNvGrpSpPr/>
          <p:nvPr/>
        </p:nvGrpSpPr>
        <p:grpSpPr>
          <a:xfrm flipH="1">
            <a:off x="7751473" y="2534415"/>
            <a:ext cx="1280232" cy="1906690"/>
            <a:chOff x="6867763" y="1350472"/>
            <a:chExt cx="1918234" cy="2813681"/>
          </a:xfrm>
        </p:grpSpPr>
        <p:sp>
          <p:nvSpPr>
            <p:cNvPr id="104" name="Google Shape;505;p38"/>
            <p:cNvSpPr/>
            <p:nvPr/>
          </p:nvSpPr>
          <p:spPr>
            <a:xfrm>
              <a:off x="7993457" y="2311988"/>
              <a:ext cx="676196" cy="855677"/>
            </a:xfrm>
            <a:custGeom>
              <a:avLst/>
              <a:gdLst/>
              <a:ahLst/>
              <a:cxnLst/>
              <a:rect l="l" t="t" r="r" b="b"/>
              <a:pathLst>
                <a:path w="12380" h="15666" extrusionOk="0">
                  <a:moveTo>
                    <a:pt x="1351" y="1"/>
                  </a:moveTo>
                  <a:cubicBezTo>
                    <a:pt x="146" y="1"/>
                    <a:pt x="1" y="1319"/>
                    <a:pt x="179" y="2689"/>
                  </a:cubicBezTo>
                  <a:cubicBezTo>
                    <a:pt x="295" y="3584"/>
                    <a:pt x="545" y="4501"/>
                    <a:pt x="729" y="5090"/>
                  </a:cubicBezTo>
                  <a:cubicBezTo>
                    <a:pt x="851" y="5492"/>
                    <a:pt x="1067" y="5859"/>
                    <a:pt x="1353" y="6169"/>
                  </a:cubicBezTo>
                  <a:lnTo>
                    <a:pt x="10182" y="15665"/>
                  </a:lnTo>
                  <a:lnTo>
                    <a:pt x="10916" y="14876"/>
                  </a:lnTo>
                  <a:lnTo>
                    <a:pt x="12379" y="13295"/>
                  </a:lnTo>
                  <a:cubicBezTo>
                    <a:pt x="7633" y="4049"/>
                    <a:pt x="3638" y="1077"/>
                    <a:pt x="2382" y="319"/>
                  </a:cubicBezTo>
                  <a:cubicBezTo>
                    <a:pt x="2083" y="135"/>
                    <a:pt x="1748" y="8"/>
                    <a:pt x="1395" y="2"/>
                  </a:cubicBezTo>
                  <a:cubicBezTo>
                    <a:pt x="1380" y="1"/>
                    <a:pt x="1365" y="1"/>
                    <a:pt x="135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506;p38"/>
            <p:cNvSpPr/>
            <p:nvPr/>
          </p:nvSpPr>
          <p:spPr>
            <a:xfrm>
              <a:off x="8003179" y="2458805"/>
              <a:ext cx="586510" cy="708858"/>
            </a:xfrm>
            <a:custGeom>
              <a:avLst/>
              <a:gdLst/>
              <a:ahLst/>
              <a:cxnLst/>
              <a:rect l="l" t="t" r="r" b="b"/>
              <a:pathLst>
                <a:path w="10738" h="12978" extrusionOk="0">
                  <a:moveTo>
                    <a:pt x="1" y="1"/>
                  </a:moveTo>
                  <a:lnTo>
                    <a:pt x="1" y="1"/>
                  </a:lnTo>
                  <a:cubicBezTo>
                    <a:pt x="117" y="896"/>
                    <a:pt x="367" y="1813"/>
                    <a:pt x="551" y="2402"/>
                  </a:cubicBezTo>
                  <a:cubicBezTo>
                    <a:pt x="673" y="2804"/>
                    <a:pt x="889" y="3171"/>
                    <a:pt x="1175" y="3481"/>
                  </a:cubicBezTo>
                  <a:lnTo>
                    <a:pt x="10004" y="12977"/>
                  </a:lnTo>
                  <a:lnTo>
                    <a:pt x="10738" y="12188"/>
                  </a:lnTo>
                  <a:cubicBezTo>
                    <a:pt x="6475" y="4874"/>
                    <a:pt x="1841" y="1249"/>
                    <a:pt x="1" y="1"/>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507;p38"/>
            <p:cNvSpPr/>
            <p:nvPr/>
          </p:nvSpPr>
          <p:spPr>
            <a:xfrm>
              <a:off x="7900441" y="1613081"/>
              <a:ext cx="263978" cy="494748"/>
            </a:xfrm>
            <a:custGeom>
              <a:avLst/>
              <a:gdLst/>
              <a:ahLst/>
              <a:cxnLst/>
              <a:rect l="l" t="t" r="r" b="b"/>
              <a:pathLst>
                <a:path w="4833" h="9058" extrusionOk="0">
                  <a:moveTo>
                    <a:pt x="3363" y="0"/>
                  </a:moveTo>
                  <a:lnTo>
                    <a:pt x="1649" y="43"/>
                  </a:lnTo>
                  <a:cubicBezTo>
                    <a:pt x="1610" y="40"/>
                    <a:pt x="1573" y="38"/>
                    <a:pt x="1538" y="38"/>
                  </a:cubicBezTo>
                  <a:cubicBezTo>
                    <a:pt x="1" y="38"/>
                    <a:pt x="1645" y="2692"/>
                    <a:pt x="1332" y="4102"/>
                  </a:cubicBezTo>
                  <a:cubicBezTo>
                    <a:pt x="1023" y="5484"/>
                    <a:pt x="1568" y="9058"/>
                    <a:pt x="3252" y="9058"/>
                  </a:cubicBezTo>
                  <a:cubicBezTo>
                    <a:pt x="3298" y="9058"/>
                    <a:pt x="3346" y="9055"/>
                    <a:pt x="3394" y="9049"/>
                  </a:cubicBezTo>
                  <a:cubicBezTo>
                    <a:pt x="4833" y="8880"/>
                    <a:pt x="4297" y="3805"/>
                    <a:pt x="4170" y="2829"/>
                  </a:cubicBezTo>
                  <a:cubicBezTo>
                    <a:pt x="4082" y="2148"/>
                    <a:pt x="3838" y="325"/>
                    <a:pt x="3363" y="0"/>
                  </a:cubicBezTo>
                  <a:close/>
                </a:path>
              </a:pathLst>
            </a:custGeom>
            <a:solidFill>
              <a:srgbClr val="01010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508;p38"/>
            <p:cNvSpPr/>
            <p:nvPr/>
          </p:nvSpPr>
          <p:spPr>
            <a:xfrm>
              <a:off x="7684260" y="1547757"/>
              <a:ext cx="591917" cy="760529"/>
            </a:xfrm>
            <a:custGeom>
              <a:avLst/>
              <a:gdLst/>
              <a:ahLst/>
              <a:cxnLst/>
              <a:rect l="l" t="t" r="r" b="b"/>
              <a:pathLst>
                <a:path w="10837" h="13924" extrusionOk="0">
                  <a:moveTo>
                    <a:pt x="6155" y="0"/>
                  </a:moveTo>
                  <a:cubicBezTo>
                    <a:pt x="6086" y="0"/>
                    <a:pt x="6015" y="8"/>
                    <a:pt x="5945" y="22"/>
                  </a:cubicBezTo>
                  <a:cubicBezTo>
                    <a:pt x="5448" y="114"/>
                    <a:pt x="5095" y="477"/>
                    <a:pt x="5046" y="889"/>
                  </a:cubicBezTo>
                  <a:cubicBezTo>
                    <a:pt x="4888" y="2149"/>
                    <a:pt x="4323" y="3457"/>
                    <a:pt x="3720" y="4588"/>
                  </a:cubicBezTo>
                  <a:cubicBezTo>
                    <a:pt x="2930" y="6059"/>
                    <a:pt x="1382" y="7332"/>
                    <a:pt x="927" y="8912"/>
                  </a:cubicBezTo>
                  <a:cubicBezTo>
                    <a:pt x="694" y="9712"/>
                    <a:pt x="0" y="11186"/>
                    <a:pt x="1167" y="11694"/>
                  </a:cubicBezTo>
                  <a:cubicBezTo>
                    <a:pt x="1815" y="11980"/>
                    <a:pt x="2437" y="11740"/>
                    <a:pt x="2588" y="12491"/>
                  </a:cubicBezTo>
                  <a:cubicBezTo>
                    <a:pt x="2712" y="13097"/>
                    <a:pt x="2256" y="13810"/>
                    <a:pt x="3244" y="13912"/>
                  </a:cubicBezTo>
                  <a:cubicBezTo>
                    <a:pt x="3316" y="13920"/>
                    <a:pt x="3387" y="13923"/>
                    <a:pt x="3454" y="13923"/>
                  </a:cubicBezTo>
                  <a:cubicBezTo>
                    <a:pt x="4721" y="13923"/>
                    <a:pt x="5229" y="12667"/>
                    <a:pt x="6213" y="12202"/>
                  </a:cubicBezTo>
                  <a:cubicBezTo>
                    <a:pt x="6425" y="12101"/>
                    <a:pt x="6596" y="12058"/>
                    <a:pt x="6736" y="12058"/>
                  </a:cubicBezTo>
                  <a:cubicBezTo>
                    <a:pt x="7278" y="12058"/>
                    <a:pt x="7367" y="12705"/>
                    <a:pt x="7712" y="13151"/>
                  </a:cubicBezTo>
                  <a:cubicBezTo>
                    <a:pt x="8108" y="13662"/>
                    <a:pt x="8621" y="13882"/>
                    <a:pt x="9115" y="13882"/>
                  </a:cubicBezTo>
                  <a:cubicBezTo>
                    <a:pt x="9990" y="13882"/>
                    <a:pt x="10807" y="13194"/>
                    <a:pt x="10819" y="12216"/>
                  </a:cubicBezTo>
                  <a:cubicBezTo>
                    <a:pt x="10836" y="10756"/>
                    <a:pt x="9728" y="9974"/>
                    <a:pt x="9281" y="8647"/>
                  </a:cubicBezTo>
                  <a:cubicBezTo>
                    <a:pt x="8823" y="7290"/>
                    <a:pt x="8516" y="5848"/>
                    <a:pt x="8244" y="4458"/>
                  </a:cubicBezTo>
                  <a:cubicBezTo>
                    <a:pt x="8043" y="3449"/>
                    <a:pt x="8061" y="2388"/>
                    <a:pt x="7606" y="1426"/>
                  </a:cubicBezTo>
                  <a:cubicBezTo>
                    <a:pt x="7388" y="960"/>
                    <a:pt x="6986" y="202"/>
                    <a:pt x="6372" y="29"/>
                  </a:cubicBezTo>
                  <a:cubicBezTo>
                    <a:pt x="6303" y="9"/>
                    <a:pt x="6230" y="0"/>
                    <a:pt x="615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509;p38"/>
            <p:cNvSpPr/>
            <p:nvPr/>
          </p:nvSpPr>
          <p:spPr>
            <a:xfrm>
              <a:off x="7677050" y="2016772"/>
              <a:ext cx="261848" cy="423687"/>
            </a:xfrm>
            <a:custGeom>
              <a:avLst/>
              <a:gdLst/>
              <a:ahLst/>
              <a:cxnLst/>
              <a:rect l="l" t="t" r="r" b="b"/>
              <a:pathLst>
                <a:path w="4794" h="7757" extrusionOk="0">
                  <a:moveTo>
                    <a:pt x="1" y="0"/>
                  </a:moveTo>
                  <a:lnTo>
                    <a:pt x="1" y="0"/>
                  </a:lnTo>
                  <a:cubicBezTo>
                    <a:pt x="111" y="198"/>
                    <a:pt x="245" y="1175"/>
                    <a:pt x="336" y="2085"/>
                  </a:cubicBezTo>
                  <a:cubicBezTo>
                    <a:pt x="403" y="2797"/>
                    <a:pt x="449" y="3470"/>
                    <a:pt x="438" y="3711"/>
                  </a:cubicBezTo>
                  <a:cubicBezTo>
                    <a:pt x="432" y="3854"/>
                    <a:pt x="421" y="4010"/>
                    <a:pt x="396" y="4176"/>
                  </a:cubicBezTo>
                  <a:lnTo>
                    <a:pt x="396" y="4183"/>
                  </a:lnTo>
                  <a:cubicBezTo>
                    <a:pt x="386" y="4225"/>
                    <a:pt x="375" y="4271"/>
                    <a:pt x="361" y="4313"/>
                  </a:cubicBezTo>
                  <a:cubicBezTo>
                    <a:pt x="290" y="4578"/>
                    <a:pt x="199" y="4779"/>
                    <a:pt x="58" y="4941"/>
                  </a:cubicBezTo>
                  <a:cubicBezTo>
                    <a:pt x="1528" y="6814"/>
                    <a:pt x="2662" y="7756"/>
                    <a:pt x="3456" y="7756"/>
                  </a:cubicBezTo>
                  <a:cubicBezTo>
                    <a:pt x="4205" y="7756"/>
                    <a:pt x="4652" y="6919"/>
                    <a:pt x="4794" y="5237"/>
                  </a:cubicBezTo>
                  <a:lnTo>
                    <a:pt x="4585" y="5209"/>
                  </a:lnTo>
                  <a:cubicBezTo>
                    <a:pt x="4452" y="5198"/>
                    <a:pt x="4335" y="5153"/>
                    <a:pt x="4233" y="5078"/>
                  </a:cubicBezTo>
                  <a:cubicBezTo>
                    <a:pt x="4050" y="4944"/>
                    <a:pt x="3933" y="4730"/>
                    <a:pt x="3930" y="4486"/>
                  </a:cubicBezTo>
                  <a:cubicBezTo>
                    <a:pt x="3926" y="4380"/>
                    <a:pt x="3923" y="4274"/>
                    <a:pt x="3915" y="4176"/>
                  </a:cubicBezTo>
                  <a:cubicBezTo>
                    <a:pt x="3915" y="4098"/>
                    <a:pt x="3908" y="4024"/>
                    <a:pt x="3905" y="3950"/>
                  </a:cubicBezTo>
                  <a:cubicBezTo>
                    <a:pt x="3902" y="3883"/>
                    <a:pt x="3898" y="3812"/>
                    <a:pt x="3891" y="3745"/>
                  </a:cubicBezTo>
                  <a:cubicBezTo>
                    <a:pt x="3880" y="3470"/>
                    <a:pt x="3863" y="3203"/>
                    <a:pt x="3835" y="2941"/>
                  </a:cubicBezTo>
                  <a:lnTo>
                    <a:pt x="3704" y="1514"/>
                  </a:lnTo>
                  <a:lnTo>
                    <a:pt x="1" y="0"/>
                  </a:ln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510;p38"/>
            <p:cNvSpPr/>
            <p:nvPr/>
          </p:nvSpPr>
          <p:spPr>
            <a:xfrm>
              <a:off x="7677050" y="2016772"/>
              <a:ext cx="213892" cy="228148"/>
            </a:xfrm>
            <a:custGeom>
              <a:avLst/>
              <a:gdLst/>
              <a:ahLst/>
              <a:cxnLst/>
              <a:rect l="l" t="t" r="r" b="b"/>
              <a:pathLst>
                <a:path w="3916" h="4177" extrusionOk="0">
                  <a:moveTo>
                    <a:pt x="1" y="0"/>
                  </a:moveTo>
                  <a:lnTo>
                    <a:pt x="1" y="0"/>
                  </a:lnTo>
                  <a:cubicBezTo>
                    <a:pt x="9" y="11"/>
                    <a:pt x="15" y="29"/>
                    <a:pt x="22" y="46"/>
                  </a:cubicBezTo>
                  <a:cubicBezTo>
                    <a:pt x="653" y="1711"/>
                    <a:pt x="1962" y="3033"/>
                    <a:pt x="3503" y="3932"/>
                  </a:cubicBezTo>
                  <a:lnTo>
                    <a:pt x="3915" y="4176"/>
                  </a:lnTo>
                  <a:cubicBezTo>
                    <a:pt x="3915" y="4098"/>
                    <a:pt x="3908" y="4024"/>
                    <a:pt x="3905" y="3950"/>
                  </a:cubicBezTo>
                  <a:cubicBezTo>
                    <a:pt x="3902" y="3883"/>
                    <a:pt x="3898" y="3812"/>
                    <a:pt x="3891" y="3745"/>
                  </a:cubicBezTo>
                  <a:cubicBezTo>
                    <a:pt x="3880" y="3470"/>
                    <a:pt x="3863" y="3203"/>
                    <a:pt x="3835" y="2941"/>
                  </a:cubicBezTo>
                  <a:lnTo>
                    <a:pt x="3704" y="1514"/>
                  </a:lnTo>
                  <a:lnTo>
                    <a:pt x="1" y="0"/>
                  </a:ln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511;p38"/>
            <p:cNvSpPr/>
            <p:nvPr/>
          </p:nvSpPr>
          <p:spPr>
            <a:xfrm>
              <a:off x="7550389" y="1530825"/>
              <a:ext cx="560729" cy="645390"/>
            </a:xfrm>
            <a:custGeom>
              <a:avLst/>
              <a:gdLst/>
              <a:ahLst/>
              <a:cxnLst/>
              <a:rect l="l" t="t" r="r" b="b"/>
              <a:pathLst>
                <a:path w="10266" h="11816" extrusionOk="0">
                  <a:moveTo>
                    <a:pt x="5902" y="1"/>
                  </a:moveTo>
                  <a:cubicBezTo>
                    <a:pt x="5694" y="1"/>
                    <a:pt x="5482" y="16"/>
                    <a:pt x="5268" y="43"/>
                  </a:cubicBezTo>
                  <a:cubicBezTo>
                    <a:pt x="3568" y="258"/>
                    <a:pt x="1947" y="2927"/>
                    <a:pt x="1530" y="5276"/>
                  </a:cubicBezTo>
                  <a:cubicBezTo>
                    <a:pt x="1330" y="5169"/>
                    <a:pt x="1129" y="5105"/>
                    <a:pt x="946" y="5105"/>
                  </a:cubicBezTo>
                  <a:cubicBezTo>
                    <a:pt x="917" y="5105"/>
                    <a:pt x="888" y="5107"/>
                    <a:pt x="860" y="5110"/>
                  </a:cubicBezTo>
                  <a:cubicBezTo>
                    <a:pt x="180" y="5198"/>
                    <a:pt x="0" y="6288"/>
                    <a:pt x="222" y="7099"/>
                  </a:cubicBezTo>
                  <a:cubicBezTo>
                    <a:pt x="500" y="8129"/>
                    <a:pt x="1298" y="8422"/>
                    <a:pt x="2035" y="8601"/>
                  </a:cubicBezTo>
                  <a:cubicBezTo>
                    <a:pt x="2926" y="10265"/>
                    <a:pt x="4651" y="11816"/>
                    <a:pt x="6187" y="11816"/>
                  </a:cubicBezTo>
                  <a:cubicBezTo>
                    <a:pt x="6340" y="11816"/>
                    <a:pt x="6492" y="11800"/>
                    <a:pt x="6640" y="11768"/>
                  </a:cubicBezTo>
                  <a:cubicBezTo>
                    <a:pt x="8812" y="11296"/>
                    <a:pt x="10265" y="8824"/>
                    <a:pt x="10039" y="6545"/>
                  </a:cubicBezTo>
                  <a:cubicBezTo>
                    <a:pt x="9523" y="1335"/>
                    <a:pt x="7858" y="1"/>
                    <a:pt x="5902" y="1"/>
                  </a:cubicBez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512;p38"/>
            <p:cNvSpPr/>
            <p:nvPr/>
          </p:nvSpPr>
          <p:spPr>
            <a:xfrm>
              <a:off x="7264951" y="2286645"/>
              <a:ext cx="1002932" cy="1877508"/>
            </a:xfrm>
            <a:custGeom>
              <a:avLst/>
              <a:gdLst/>
              <a:ahLst/>
              <a:cxnLst/>
              <a:rect l="l" t="t" r="r" b="b"/>
              <a:pathLst>
                <a:path w="18362" h="34374" extrusionOk="0">
                  <a:moveTo>
                    <a:pt x="7603" y="0"/>
                  </a:moveTo>
                  <a:cubicBezTo>
                    <a:pt x="7596" y="10"/>
                    <a:pt x="7536" y="46"/>
                    <a:pt x="7433" y="95"/>
                  </a:cubicBezTo>
                  <a:cubicBezTo>
                    <a:pt x="7363" y="130"/>
                    <a:pt x="7271" y="176"/>
                    <a:pt x="7169" y="229"/>
                  </a:cubicBezTo>
                  <a:cubicBezTo>
                    <a:pt x="6044" y="780"/>
                    <a:pt x="3142" y="2119"/>
                    <a:pt x="3142" y="2119"/>
                  </a:cubicBezTo>
                  <a:cubicBezTo>
                    <a:pt x="3142" y="2119"/>
                    <a:pt x="3371" y="4601"/>
                    <a:pt x="3153" y="5780"/>
                  </a:cubicBezTo>
                  <a:cubicBezTo>
                    <a:pt x="2976" y="6728"/>
                    <a:pt x="2694" y="7656"/>
                    <a:pt x="2539" y="8608"/>
                  </a:cubicBezTo>
                  <a:cubicBezTo>
                    <a:pt x="2416" y="9401"/>
                    <a:pt x="2444" y="10174"/>
                    <a:pt x="2606" y="10928"/>
                  </a:cubicBezTo>
                  <a:lnTo>
                    <a:pt x="2613" y="10967"/>
                  </a:lnTo>
                  <a:cubicBezTo>
                    <a:pt x="2708" y="11404"/>
                    <a:pt x="2846" y="11837"/>
                    <a:pt x="3018" y="12272"/>
                  </a:cubicBezTo>
                  <a:cubicBezTo>
                    <a:pt x="3276" y="12903"/>
                    <a:pt x="4147" y="17057"/>
                    <a:pt x="4634" y="19444"/>
                  </a:cubicBezTo>
                  <a:cubicBezTo>
                    <a:pt x="4676" y="19659"/>
                    <a:pt x="4704" y="19867"/>
                    <a:pt x="4715" y="20082"/>
                  </a:cubicBezTo>
                  <a:cubicBezTo>
                    <a:pt x="4743" y="20647"/>
                    <a:pt x="4647" y="21210"/>
                    <a:pt x="4447" y="21736"/>
                  </a:cubicBezTo>
                  <a:cubicBezTo>
                    <a:pt x="4344" y="22014"/>
                    <a:pt x="4207" y="22276"/>
                    <a:pt x="4041" y="22530"/>
                  </a:cubicBezTo>
                  <a:lnTo>
                    <a:pt x="3974" y="22631"/>
                  </a:lnTo>
                  <a:cubicBezTo>
                    <a:pt x="3974" y="22631"/>
                    <a:pt x="1562" y="26355"/>
                    <a:pt x="497" y="30650"/>
                  </a:cubicBezTo>
                  <a:cubicBezTo>
                    <a:pt x="194" y="31867"/>
                    <a:pt x="0" y="33137"/>
                    <a:pt x="0" y="34374"/>
                  </a:cubicBezTo>
                  <a:lnTo>
                    <a:pt x="18320" y="34374"/>
                  </a:lnTo>
                  <a:cubicBezTo>
                    <a:pt x="18362" y="33228"/>
                    <a:pt x="18175" y="31962"/>
                    <a:pt x="17854" y="30693"/>
                  </a:cubicBezTo>
                  <a:cubicBezTo>
                    <a:pt x="17854" y="30693"/>
                    <a:pt x="15015" y="23471"/>
                    <a:pt x="14123" y="22198"/>
                  </a:cubicBezTo>
                  <a:cubicBezTo>
                    <a:pt x="14077" y="22138"/>
                    <a:pt x="14038" y="22086"/>
                    <a:pt x="14003" y="22032"/>
                  </a:cubicBezTo>
                  <a:cubicBezTo>
                    <a:pt x="13862" y="21832"/>
                    <a:pt x="13771" y="21591"/>
                    <a:pt x="13763" y="21345"/>
                  </a:cubicBezTo>
                  <a:cubicBezTo>
                    <a:pt x="13756" y="21204"/>
                    <a:pt x="13781" y="21062"/>
                    <a:pt x="13834" y="20925"/>
                  </a:cubicBezTo>
                  <a:cubicBezTo>
                    <a:pt x="13869" y="20816"/>
                    <a:pt x="13922" y="20660"/>
                    <a:pt x="13989" y="20470"/>
                  </a:cubicBezTo>
                  <a:cubicBezTo>
                    <a:pt x="14663" y="18517"/>
                    <a:pt x="17879" y="11650"/>
                    <a:pt x="17807" y="9497"/>
                  </a:cubicBezTo>
                  <a:cubicBezTo>
                    <a:pt x="17730" y="6992"/>
                    <a:pt x="16352" y="5998"/>
                    <a:pt x="16020" y="3589"/>
                  </a:cubicBezTo>
                  <a:cubicBezTo>
                    <a:pt x="15897" y="2715"/>
                    <a:pt x="16204" y="497"/>
                    <a:pt x="14860" y="423"/>
                  </a:cubicBezTo>
                  <a:cubicBezTo>
                    <a:pt x="14617" y="416"/>
                    <a:pt x="14377" y="405"/>
                    <a:pt x="14137" y="394"/>
                  </a:cubicBezTo>
                  <a:lnTo>
                    <a:pt x="13294" y="363"/>
                  </a:lnTo>
                  <a:lnTo>
                    <a:pt x="12843" y="349"/>
                  </a:lnTo>
                  <a:lnTo>
                    <a:pt x="12620" y="335"/>
                  </a:lnTo>
                  <a:lnTo>
                    <a:pt x="12339" y="296"/>
                  </a:lnTo>
                  <a:cubicBezTo>
                    <a:pt x="12197" y="1978"/>
                    <a:pt x="11750" y="2815"/>
                    <a:pt x="11001" y="2815"/>
                  </a:cubicBezTo>
                  <a:cubicBezTo>
                    <a:pt x="10207" y="2815"/>
                    <a:pt x="9073" y="1873"/>
                    <a:pt x="76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513;p38"/>
            <p:cNvSpPr/>
            <p:nvPr/>
          </p:nvSpPr>
          <p:spPr>
            <a:xfrm>
              <a:off x="7292042" y="2299153"/>
              <a:ext cx="482568" cy="1687212"/>
            </a:xfrm>
            <a:custGeom>
              <a:avLst/>
              <a:gdLst/>
              <a:ahLst/>
              <a:cxnLst/>
              <a:rect l="l" t="t" r="r" b="b"/>
              <a:pathLst>
                <a:path w="8835" h="30890" extrusionOk="0">
                  <a:moveTo>
                    <a:pt x="6673" y="0"/>
                  </a:moveTo>
                  <a:cubicBezTo>
                    <a:pt x="6303" y="180"/>
                    <a:pt x="5738" y="448"/>
                    <a:pt x="5150" y="723"/>
                  </a:cubicBezTo>
                  <a:cubicBezTo>
                    <a:pt x="4966" y="811"/>
                    <a:pt x="4776" y="899"/>
                    <a:pt x="4589" y="987"/>
                  </a:cubicBezTo>
                  <a:cubicBezTo>
                    <a:pt x="4307" y="1118"/>
                    <a:pt x="4029" y="1249"/>
                    <a:pt x="3778" y="1365"/>
                  </a:cubicBezTo>
                  <a:cubicBezTo>
                    <a:pt x="3129" y="1664"/>
                    <a:pt x="2646" y="1890"/>
                    <a:pt x="2646" y="1890"/>
                  </a:cubicBezTo>
                  <a:cubicBezTo>
                    <a:pt x="2646" y="1890"/>
                    <a:pt x="2875" y="4372"/>
                    <a:pt x="2657" y="5551"/>
                  </a:cubicBezTo>
                  <a:cubicBezTo>
                    <a:pt x="2480" y="6503"/>
                    <a:pt x="2198" y="7427"/>
                    <a:pt x="2043" y="8379"/>
                  </a:cubicBezTo>
                  <a:cubicBezTo>
                    <a:pt x="1920" y="9172"/>
                    <a:pt x="1948" y="9945"/>
                    <a:pt x="2110" y="10702"/>
                  </a:cubicBezTo>
                  <a:lnTo>
                    <a:pt x="2117" y="10738"/>
                  </a:lnTo>
                  <a:cubicBezTo>
                    <a:pt x="2212" y="11175"/>
                    <a:pt x="2350" y="11612"/>
                    <a:pt x="2522" y="12043"/>
                  </a:cubicBezTo>
                  <a:cubicBezTo>
                    <a:pt x="2597" y="12236"/>
                    <a:pt x="2738" y="12762"/>
                    <a:pt x="2903" y="13464"/>
                  </a:cubicBezTo>
                  <a:cubicBezTo>
                    <a:pt x="3023" y="13971"/>
                    <a:pt x="3157" y="14567"/>
                    <a:pt x="3295" y="15202"/>
                  </a:cubicBezTo>
                  <a:cubicBezTo>
                    <a:pt x="3591" y="16563"/>
                    <a:pt x="3905" y="18086"/>
                    <a:pt x="4138" y="19215"/>
                  </a:cubicBezTo>
                  <a:cubicBezTo>
                    <a:pt x="4180" y="19430"/>
                    <a:pt x="4208" y="19642"/>
                    <a:pt x="4219" y="19853"/>
                  </a:cubicBezTo>
                  <a:cubicBezTo>
                    <a:pt x="4219" y="19881"/>
                    <a:pt x="4222" y="19902"/>
                    <a:pt x="4219" y="19931"/>
                  </a:cubicBezTo>
                  <a:cubicBezTo>
                    <a:pt x="4240" y="20463"/>
                    <a:pt x="4141" y="20992"/>
                    <a:pt x="3954" y="21493"/>
                  </a:cubicBezTo>
                  <a:cubicBezTo>
                    <a:pt x="3954" y="21497"/>
                    <a:pt x="3954" y="21504"/>
                    <a:pt x="3951" y="21507"/>
                  </a:cubicBezTo>
                  <a:cubicBezTo>
                    <a:pt x="3848" y="21785"/>
                    <a:pt x="3711" y="22047"/>
                    <a:pt x="3545" y="22301"/>
                  </a:cubicBezTo>
                  <a:lnTo>
                    <a:pt x="3478" y="22402"/>
                  </a:lnTo>
                  <a:cubicBezTo>
                    <a:pt x="3478" y="22402"/>
                    <a:pt x="1253" y="25838"/>
                    <a:pt x="131" y="29913"/>
                  </a:cubicBezTo>
                  <a:cubicBezTo>
                    <a:pt x="86" y="30079"/>
                    <a:pt x="40" y="30249"/>
                    <a:pt x="1" y="30421"/>
                  </a:cubicBezTo>
                  <a:cubicBezTo>
                    <a:pt x="1267" y="30432"/>
                    <a:pt x="3330" y="30658"/>
                    <a:pt x="5009" y="30870"/>
                  </a:cubicBezTo>
                  <a:cubicBezTo>
                    <a:pt x="5115" y="30883"/>
                    <a:pt x="5221" y="30890"/>
                    <a:pt x="5325" y="30890"/>
                  </a:cubicBezTo>
                  <a:cubicBezTo>
                    <a:pt x="6637" y="30890"/>
                    <a:pt x="7749" y="29853"/>
                    <a:pt x="7801" y="28503"/>
                  </a:cubicBezTo>
                  <a:cubicBezTo>
                    <a:pt x="7851" y="27315"/>
                    <a:pt x="7925" y="25859"/>
                    <a:pt x="8052" y="24360"/>
                  </a:cubicBezTo>
                  <a:cubicBezTo>
                    <a:pt x="8129" y="23460"/>
                    <a:pt x="8330" y="22589"/>
                    <a:pt x="8443" y="21719"/>
                  </a:cubicBezTo>
                  <a:cubicBezTo>
                    <a:pt x="8510" y="21214"/>
                    <a:pt x="8567" y="20714"/>
                    <a:pt x="8616" y="20216"/>
                  </a:cubicBezTo>
                  <a:cubicBezTo>
                    <a:pt x="8757" y="18823"/>
                    <a:pt x="8835" y="17438"/>
                    <a:pt x="8824" y="16052"/>
                  </a:cubicBezTo>
                  <a:cubicBezTo>
                    <a:pt x="8824" y="15540"/>
                    <a:pt x="8810" y="15026"/>
                    <a:pt x="8778" y="14515"/>
                  </a:cubicBezTo>
                  <a:cubicBezTo>
                    <a:pt x="8704" y="13210"/>
                    <a:pt x="8545" y="11887"/>
                    <a:pt x="8277" y="10551"/>
                  </a:cubicBezTo>
                  <a:cubicBezTo>
                    <a:pt x="7875" y="8534"/>
                    <a:pt x="7759" y="6517"/>
                    <a:pt x="7481" y="4493"/>
                  </a:cubicBezTo>
                  <a:cubicBezTo>
                    <a:pt x="7269" y="2973"/>
                    <a:pt x="6843" y="1509"/>
                    <a:pt x="6673" y="0"/>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514;p38"/>
            <p:cNvSpPr/>
            <p:nvPr/>
          </p:nvSpPr>
          <p:spPr>
            <a:xfrm>
              <a:off x="7299197" y="2353062"/>
              <a:ext cx="500265" cy="1594849"/>
            </a:xfrm>
            <a:custGeom>
              <a:avLst/>
              <a:gdLst/>
              <a:ahLst/>
              <a:cxnLst/>
              <a:rect l="l" t="t" r="r" b="b"/>
              <a:pathLst>
                <a:path w="9159" h="29199" extrusionOk="0">
                  <a:moveTo>
                    <a:pt x="4458" y="0"/>
                  </a:moveTo>
                  <a:lnTo>
                    <a:pt x="4458" y="0"/>
                  </a:lnTo>
                  <a:cubicBezTo>
                    <a:pt x="4176" y="131"/>
                    <a:pt x="3898" y="262"/>
                    <a:pt x="3647" y="378"/>
                  </a:cubicBezTo>
                  <a:cubicBezTo>
                    <a:pt x="3644" y="378"/>
                    <a:pt x="3636" y="381"/>
                    <a:pt x="3629" y="384"/>
                  </a:cubicBezTo>
                  <a:cubicBezTo>
                    <a:pt x="2991" y="685"/>
                    <a:pt x="2515" y="903"/>
                    <a:pt x="2515" y="903"/>
                  </a:cubicBezTo>
                  <a:cubicBezTo>
                    <a:pt x="2515" y="903"/>
                    <a:pt x="2617" y="2042"/>
                    <a:pt x="2617" y="3146"/>
                  </a:cubicBezTo>
                  <a:cubicBezTo>
                    <a:pt x="2617" y="3668"/>
                    <a:pt x="2596" y="4183"/>
                    <a:pt x="2526" y="4564"/>
                  </a:cubicBezTo>
                  <a:cubicBezTo>
                    <a:pt x="2349" y="5516"/>
                    <a:pt x="2067" y="6440"/>
                    <a:pt x="1912" y="7392"/>
                  </a:cubicBezTo>
                  <a:cubicBezTo>
                    <a:pt x="1859" y="7723"/>
                    <a:pt x="1834" y="8051"/>
                    <a:pt x="1834" y="8375"/>
                  </a:cubicBezTo>
                  <a:cubicBezTo>
                    <a:pt x="1834" y="8826"/>
                    <a:pt x="1883" y="9275"/>
                    <a:pt x="1979" y="9715"/>
                  </a:cubicBezTo>
                  <a:lnTo>
                    <a:pt x="1986" y="9751"/>
                  </a:lnTo>
                  <a:cubicBezTo>
                    <a:pt x="2081" y="10188"/>
                    <a:pt x="2219" y="10625"/>
                    <a:pt x="2391" y="11056"/>
                  </a:cubicBezTo>
                  <a:cubicBezTo>
                    <a:pt x="2466" y="11249"/>
                    <a:pt x="2607" y="11775"/>
                    <a:pt x="2772" y="12477"/>
                  </a:cubicBezTo>
                  <a:cubicBezTo>
                    <a:pt x="2892" y="12984"/>
                    <a:pt x="3026" y="13580"/>
                    <a:pt x="3164" y="14215"/>
                  </a:cubicBezTo>
                  <a:cubicBezTo>
                    <a:pt x="3460" y="15576"/>
                    <a:pt x="3774" y="17099"/>
                    <a:pt x="4007" y="18228"/>
                  </a:cubicBezTo>
                  <a:cubicBezTo>
                    <a:pt x="4049" y="18443"/>
                    <a:pt x="4077" y="18655"/>
                    <a:pt x="4088" y="18866"/>
                  </a:cubicBezTo>
                  <a:cubicBezTo>
                    <a:pt x="4088" y="18884"/>
                    <a:pt x="4091" y="18902"/>
                    <a:pt x="4091" y="18919"/>
                  </a:cubicBezTo>
                  <a:cubicBezTo>
                    <a:pt x="4091" y="18926"/>
                    <a:pt x="4088" y="18933"/>
                    <a:pt x="4088" y="18944"/>
                  </a:cubicBezTo>
                  <a:cubicBezTo>
                    <a:pt x="4088" y="18990"/>
                    <a:pt x="4091" y="19036"/>
                    <a:pt x="4091" y="19081"/>
                  </a:cubicBezTo>
                  <a:cubicBezTo>
                    <a:pt x="4091" y="19568"/>
                    <a:pt x="3996" y="20048"/>
                    <a:pt x="3823" y="20506"/>
                  </a:cubicBezTo>
                  <a:cubicBezTo>
                    <a:pt x="3823" y="20510"/>
                    <a:pt x="3823" y="20517"/>
                    <a:pt x="3820" y="20520"/>
                  </a:cubicBezTo>
                  <a:cubicBezTo>
                    <a:pt x="3717" y="20798"/>
                    <a:pt x="3580" y="21060"/>
                    <a:pt x="3414" y="21314"/>
                  </a:cubicBezTo>
                  <a:lnTo>
                    <a:pt x="3347" y="21415"/>
                  </a:lnTo>
                  <a:cubicBezTo>
                    <a:pt x="3347" y="21415"/>
                    <a:pt x="1122" y="24851"/>
                    <a:pt x="0" y="28926"/>
                  </a:cubicBezTo>
                  <a:lnTo>
                    <a:pt x="1206" y="29198"/>
                  </a:lnTo>
                  <a:cubicBezTo>
                    <a:pt x="9158" y="21119"/>
                    <a:pt x="6250" y="6422"/>
                    <a:pt x="4458" y="0"/>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515;p38"/>
            <p:cNvSpPr/>
            <p:nvPr/>
          </p:nvSpPr>
          <p:spPr>
            <a:xfrm>
              <a:off x="7971445" y="2306472"/>
              <a:ext cx="268730" cy="1669406"/>
            </a:xfrm>
            <a:custGeom>
              <a:avLst/>
              <a:gdLst/>
              <a:ahLst/>
              <a:cxnLst/>
              <a:rect l="l" t="t" r="r" b="b"/>
              <a:pathLst>
                <a:path w="4920" h="30564" extrusionOk="0">
                  <a:moveTo>
                    <a:pt x="359" y="0"/>
                  </a:moveTo>
                  <a:lnTo>
                    <a:pt x="359" y="0"/>
                  </a:lnTo>
                  <a:cubicBezTo>
                    <a:pt x="395" y="1470"/>
                    <a:pt x="489" y="2951"/>
                    <a:pt x="698" y="4383"/>
                  </a:cubicBezTo>
                  <a:cubicBezTo>
                    <a:pt x="979" y="6379"/>
                    <a:pt x="1530" y="8442"/>
                    <a:pt x="1326" y="10509"/>
                  </a:cubicBezTo>
                  <a:cubicBezTo>
                    <a:pt x="1195" y="11842"/>
                    <a:pt x="857" y="13157"/>
                    <a:pt x="613" y="14500"/>
                  </a:cubicBezTo>
                  <a:cubicBezTo>
                    <a:pt x="518" y="15008"/>
                    <a:pt x="437" y="15523"/>
                    <a:pt x="387" y="16045"/>
                  </a:cubicBezTo>
                  <a:cubicBezTo>
                    <a:pt x="362" y="16243"/>
                    <a:pt x="349" y="16440"/>
                    <a:pt x="341" y="16645"/>
                  </a:cubicBezTo>
                  <a:cubicBezTo>
                    <a:pt x="281" y="17780"/>
                    <a:pt x="236" y="18909"/>
                    <a:pt x="208" y="20043"/>
                  </a:cubicBezTo>
                  <a:cubicBezTo>
                    <a:pt x="190" y="20562"/>
                    <a:pt x="180" y="21080"/>
                    <a:pt x="172" y="21599"/>
                  </a:cubicBezTo>
                  <a:cubicBezTo>
                    <a:pt x="165" y="22128"/>
                    <a:pt x="162" y="22653"/>
                    <a:pt x="162" y="23182"/>
                  </a:cubicBezTo>
                  <a:cubicBezTo>
                    <a:pt x="162" y="25104"/>
                    <a:pt x="98" y="27029"/>
                    <a:pt x="32" y="28958"/>
                  </a:cubicBezTo>
                  <a:cubicBezTo>
                    <a:pt x="1" y="29843"/>
                    <a:pt x="712" y="30563"/>
                    <a:pt x="1581" y="30563"/>
                  </a:cubicBezTo>
                  <a:cubicBezTo>
                    <a:pt x="1619" y="30563"/>
                    <a:pt x="1657" y="30562"/>
                    <a:pt x="1695" y="30559"/>
                  </a:cubicBezTo>
                  <a:lnTo>
                    <a:pt x="4919" y="30330"/>
                  </a:lnTo>
                  <a:cubicBezTo>
                    <a:pt x="4023" y="26754"/>
                    <a:pt x="2080" y="23108"/>
                    <a:pt x="1188" y="21835"/>
                  </a:cubicBezTo>
                  <a:cubicBezTo>
                    <a:pt x="1142" y="21775"/>
                    <a:pt x="1103" y="21723"/>
                    <a:pt x="1068" y="21669"/>
                  </a:cubicBezTo>
                  <a:cubicBezTo>
                    <a:pt x="1043" y="21638"/>
                    <a:pt x="1022" y="21602"/>
                    <a:pt x="1001" y="21570"/>
                  </a:cubicBezTo>
                  <a:cubicBezTo>
                    <a:pt x="899" y="21394"/>
                    <a:pt x="836" y="21189"/>
                    <a:pt x="828" y="20982"/>
                  </a:cubicBezTo>
                  <a:cubicBezTo>
                    <a:pt x="821" y="20841"/>
                    <a:pt x="846" y="20699"/>
                    <a:pt x="899" y="20562"/>
                  </a:cubicBezTo>
                  <a:cubicBezTo>
                    <a:pt x="934" y="20453"/>
                    <a:pt x="987" y="20297"/>
                    <a:pt x="1054" y="20107"/>
                  </a:cubicBezTo>
                  <a:cubicBezTo>
                    <a:pt x="1072" y="20065"/>
                    <a:pt x="1085" y="20019"/>
                    <a:pt x="1103" y="19970"/>
                  </a:cubicBezTo>
                  <a:cubicBezTo>
                    <a:pt x="1407" y="19127"/>
                    <a:pt x="2073" y="17579"/>
                    <a:pt x="2764" y="15886"/>
                  </a:cubicBezTo>
                  <a:cubicBezTo>
                    <a:pt x="2983" y="15350"/>
                    <a:pt x="3201" y="14796"/>
                    <a:pt x="3417" y="14246"/>
                  </a:cubicBezTo>
                  <a:cubicBezTo>
                    <a:pt x="4224" y="12169"/>
                    <a:pt x="4905" y="10138"/>
                    <a:pt x="4872" y="9134"/>
                  </a:cubicBezTo>
                  <a:cubicBezTo>
                    <a:pt x="4795" y="6629"/>
                    <a:pt x="3417" y="5635"/>
                    <a:pt x="3085" y="3226"/>
                  </a:cubicBezTo>
                  <a:cubicBezTo>
                    <a:pt x="2983" y="2500"/>
                    <a:pt x="3176" y="840"/>
                    <a:pt x="2471" y="264"/>
                  </a:cubicBezTo>
                  <a:cubicBezTo>
                    <a:pt x="2330" y="145"/>
                    <a:pt x="2151" y="70"/>
                    <a:pt x="1925" y="60"/>
                  </a:cubicBezTo>
                  <a:cubicBezTo>
                    <a:pt x="1682" y="53"/>
                    <a:pt x="1442" y="42"/>
                    <a:pt x="1202" y="31"/>
                  </a:cubicBezTo>
                  <a:lnTo>
                    <a:pt x="920" y="18"/>
                  </a:lnTo>
                  <a:lnTo>
                    <a:pt x="359" y="0"/>
                  </a:ln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516;p38"/>
            <p:cNvSpPr/>
            <p:nvPr/>
          </p:nvSpPr>
          <p:spPr>
            <a:xfrm>
              <a:off x="7450546" y="2338642"/>
              <a:ext cx="323460" cy="837270"/>
            </a:xfrm>
            <a:custGeom>
              <a:avLst/>
              <a:gdLst/>
              <a:ahLst/>
              <a:cxnLst/>
              <a:rect l="l" t="t" r="r" b="b"/>
              <a:pathLst>
                <a:path w="5922" h="15329" extrusionOk="0">
                  <a:moveTo>
                    <a:pt x="2251" y="0"/>
                  </a:moveTo>
                  <a:cubicBezTo>
                    <a:pt x="1782" y="222"/>
                    <a:pt x="1296" y="448"/>
                    <a:pt x="876" y="642"/>
                  </a:cubicBezTo>
                  <a:cubicBezTo>
                    <a:pt x="1348" y="2694"/>
                    <a:pt x="2244" y="4909"/>
                    <a:pt x="2463" y="6844"/>
                  </a:cubicBezTo>
                  <a:cubicBezTo>
                    <a:pt x="2917" y="10830"/>
                    <a:pt x="2279" y="13369"/>
                    <a:pt x="2279" y="13369"/>
                  </a:cubicBezTo>
                  <a:cubicBezTo>
                    <a:pt x="2279" y="13369"/>
                    <a:pt x="738" y="13012"/>
                    <a:pt x="1" y="12741"/>
                  </a:cubicBezTo>
                  <a:lnTo>
                    <a:pt x="1" y="12741"/>
                  </a:lnTo>
                  <a:cubicBezTo>
                    <a:pt x="121" y="13248"/>
                    <a:pt x="255" y="13844"/>
                    <a:pt x="393" y="14479"/>
                  </a:cubicBezTo>
                  <a:cubicBezTo>
                    <a:pt x="2163" y="15015"/>
                    <a:pt x="4053" y="15216"/>
                    <a:pt x="5922" y="15329"/>
                  </a:cubicBezTo>
                  <a:cubicBezTo>
                    <a:pt x="5922" y="14817"/>
                    <a:pt x="5908" y="14303"/>
                    <a:pt x="5876" y="13792"/>
                  </a:cubicBezTo>
                  <a:cubicBezTo>
                    <a:pt x="5245" y="13753"/>
                    <a:pt x="4610" y="13699"/>
                    <a:pt x="3979" y="13626"/>
                  </a:cubicBezTo>
                  <a:cubicBezTo>
                    <a:pt x="4783" y="11750"/>
                    <a:pt x="3732" y="2193"/>
                    <a:pt x="2251" y="0"/>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517;p38"/>
            <p:cNvSpPr/>
            <p:nvPr/>
          </p:nvSpPr>
          <p:spPr>
            <a:xfrm>
              <a:off x="7992583" y="2307400"/>
              <a:ext cx="191115" cy="875449"/>
            </a:xfrm>
            <a:custGeom>
              <a:avLst/>
              <a:gdLst/>
              <a:ahLst/>
              <a:cxnLst/>
              <a:rect l="l" t="t" r="r" b="b"/>
              <a:pathLst>
                <a:path w="3499" h="16028" extrusionOk="0">
                  <a:moveTo>
                    <a:pt x="533" y="1"/>
                  </a:moveTo>
                  <a:cubicBezTo>
                    <a:pt x="603" y="2141"/>
                    <a:pt x="843" y="4236"/>
                    <a:pt x="1291" y="6345"/>
                  </a:cubicBezTo>
                  <a:cubicBezTo>
                    <a:pt x="1583" y="7737"/>
                    <a:pt x="1922" y="9148"/>
                    <a:pt x="1883" y="10580"/>
                  </a:cubicBezTo>
                  <a:cubicBezTo>
                    <a:pt x="1845" y="11941"/>
                    <a:pt x="1263" y="13147"/>
                    <a:pt x="945" y="14448"/>
                  </a:cubicBezTo>
                  <a:cubicBezTo>
                    <a:pt x="706" y="14462"/>
                    <a:pt x="466" y="14476"/>
                    <a:pt x="226" y="14483"/>
                  </a:cubicBezTo>
                  <a:cubicBezTo>
                    <a:pt x="131" y="14991"/>
                    <a:pt x="50" y="15506"/>
                    <a:pt x="0" y="16028"/>
                  </a:cubicBezTo>
                  <a:cubicBezTo>
                    <a:pt x="790" y="16006"/>
                    <a:pt x="1583" y="15957"/>
                    <a:pt x="2377" y="15869"/>
                  </a:cubicBezTo>
                  <a:cubicBezTo>
                    <a:pt x="2596" y="15333"/>
                    <a:pt x="2814" y="14779"/>
                    <a:pt x="3030" y="14229"/>
                  </a:cubicBezTo>
                  <a:lnTo>
                    <a:pt x="3030" y="14229"/>
                  </a:lnTo>
                  <a:cubicBezTo>
                    <a:pt x="2877" y="14254"/>
                    <a:pt x="2729" y="14271"/>
                    <a:pt x="2575" y="14289"/>
                  </a:cubicBezTo>
                  <a:cubicBezTo>
                    <a:pt x="2853" y="13365"/>
                    <a:pt x="3224" y="12460"/>
                    <a:pt x="3347" y="11496"/>
                  </a:cubicBezTo>
                  <a:cubicBezTo>
                    <a:pt x="3499" y="10326"/>
                    <a:pt x="3368" y="9127"/>
                    <a:pt x="3170" y="7970"/>
                  </a:cubicBezTo>
                  <a:cubicBezTo>
                    <a:pt x="2740" y="5354"/>
                    <a:pt x="2236" y="2864"/>
                    <a:pt x="2084" y="247"/>
                  </a:cubicBezTo>
                  <a:cubicBezTo>
                    <a:pt x="1943" y="128"/>
                    <a:pt x="1764" y="53"/>
                    <a:pt x="1538" y="43"/>
                  </a:cubicBezTo>
                  <a:cubicBezTo>
                    <a:pt x="1295" y="36"/>
                    <a:pt x="1055" y="25"/>
                    <a:pt x="815" y="14"/>
                  </a:cubicBezTo>
                  <a:lnTo>
                    <a:pt x="533"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518;p38"/>
            <p:cNvSpPr/>
            <p:nvPr/>
          </p:nvSpPr>
          <p:spPr>
            <a:xfrm>
              <a:off x="7508005" y="3387768"/>
              <a:ext cx="254857" cy="98644"/>
            </a:xfrm>
            <a:custGeom>
              <a:avLst/>
              <a:gdLst/>
              <a:ahLst/>
              <a:cxnLst/>
              <a:rect l="l" t="t" r="r" b="b"/>
              <a:pathLst>
                <a:path w="4666" h="1806" extrusionOk="0">
                  <a:moveTo>
                    <a:pt x="265" y="0"/>
                  </a:moveTo>
                  <a:lnTo>
                    <a:pt x="265" y="0"/>
                  </a:lnTo>
                  <a:cubicBezTo>
                    <a:pt x="286" y="532"/>
                    <a:pt x="187" y="1061"/>
                    <a:pt x="0" y="1562"/>
                  </a:cubicBezTo>
                  <a:cubicBezTo>
                    <a:pt x="1453" y="1805"/>
                    <a:pt x="3043" y="1756"/>
                    <a:pt x="4059" y="1781"/>
                  </a:cubicBezTo>
                  <a:cubicBezTo>
                    <a:pt x="4200" y="1784"/>
                    <a:pt x="4341" y="1788"/>
                    <a:pt x="4489" y="1788"/>
                  </a:cubicBezTo>
                  <a:cubicBezTo>
                    <a:pt x="4556" y="1283"/>
                    <a:pt x="4613" y="783"/>
                    <a:pt x="4666" y="285"/>
                  </a:cubicBezTo>
                  <a:cubicBezTo>
                    <a:pt x="3724" y="275"/>
                    <a:pt x="2779" y="275"/>
                    <a:pt x="1848" y="207"/>
                  </a:cubicBezTo>
                  <a:cubicBezTo>
                    <a:pt x="1559" y="191"/>
                    <a:pt x="924" y="127"/>
                    <a:pt x="265" y="0"/>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519;p38"/>
            <p:cNvSpPr/>
            <p:nvPr/>
          </p:nvSpPr>
          <p:spPr>
            <a:xfrm>
              <a:off x="7980840" y="3397162"/>
              <a:ext cx="50851" cy="89031"/>
            </a:xfrm>
            <a:custGeom>
              <a:avLst/>
              <a:gdLst/>
              <a:ahLst/>
              <a:cxnLst/>
              <a:rect l="l" t="t" r="r" b="b"/>
              <a:pathLst>
                <a:path w="931" h="1630" extrusionOk="0">
                  <a:moveTo>
                    <a:pt x="931" y="1"/>
                  </a:moveTo>
                  <a:lnTo>
                    <a:pt x="931" y="1"/>
                  </a:lnTo>
                  <a:cubicBezTo>
                    <a:pt x="631" y="29"/>
                    <a:pt x="332" y="57"/>
                    <a:pt x="36" y="74"/>
                  </a:cubicBezTo>
                  <a:cubicBezTo>
                    <a:pt x="18" y="593"/>
                    <a:pt x="8" y="1111"/>
                    <a:pt x="0" y="1630"/>
                  </a:cubicBezTo>
                  <a:cubicBezTo>
                    <a:pt x="275" y="1622"/>
                    <a:pt x="554" y="1616"/>
                    <a:pt x="829" y="1601"/>
                  </a:cubicBezTo>
                  <a:cubicBezTo>
                    <a:pt x="727" y="1425"/>
                    <a:pt x="664" y="1220"/>
                    <a:pt x="656" y="1013"/>
                  </a:cubicBezTo>
                  <a:cubicBezTo>
                    <a:pt x="649" y="872"/>
                    <a:pt x="674" y="730"/>
                    <a:pt x="727" y="593"/>
                  </a:cubicBezTo>
                  <a:cubicBezTo>
                    <a:pt x="762" y="484"/>
                    <a:pt x="815" y="328"/>
                    <a:pt x="882" y="138"/>
                  </a:cubicBezTo>
                  <a:cubicBezTo>
                    <a:pt x="900" y="96"/>
                    <a:pt x="913" y="50"/>
                    <a:pt x="931" y="1"/>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520;p38"/>
            <p:cNvSpPr/>
            <p:nvPr/>
          </p:nvSpPr>
          <p:spPr>
            <a:xfrm>
              <a:off x="7661866" y="2219409"/>
              <a:ext cx="208048" cy="305326"/>
            </a:xfrm>
            <a:custGeom>
              <a:avLst/>
              <a:gdLst/>
              <a:ahLst/>
              <a:cxnLst/>
              <a:rect l="l" t="t" r="r" b="b"/>
              <a:pathLst>
                <a:path w="3809" h="5590" extrusionOk="0">
                  <a:moveTo>
                    <a:pt x="716" y="1"/>
                  </a:moveTo>
                  <a:cubicBezTo>
                    <a:pt x="653" y="606"/>
                    <a:pt x="166" y="1326"/>
                    <a:pt x="0" y="1410"/>
                  </a:cubicBezTo>
                  <a:cubicBezTo>
                    <a:pt x="360" y="3495"/>
                    <a:pt x="1062" y="5053"/>
                    <a:pt x="2420" y="5590"/>
                  </a:cubicBezTo>
                  <a:lnTo>
                    <a:pt x="3809" y="4045"/>
                  </a:lnTo>
                  <a:cubicBezTo>
                    <a:pt x="2310" y="3699"/>
                    <a:pt x="1344" y="2366"/>
                    <a:pt x="716" y="1"/>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521;p38"/>
            <p:cNvSpPr/>
            <p:nvPr/>
          </p:nvSpPr>
          <p:spPr>
            <a:xfrm>
              <a:off x="7869854" y="2219409"/>
              <a:ext cx="113719" cy="283532"/>
            </a:xfrm>
            <a:custGeom>
              <a:avLst/>
              <a:gdLst/>
              <a:ahLst/>
              <a:cxnLst/>
              <a:rect l="l" t="t" r="r" b="b"/>
              <a:pathLst>
                <a:path w="2082" h="5191" extrusionOk="0">
                  <a:moveTo>
                    <a:pt x="357" y="1"/>
                  </a:moveTo>
                  <a:cubicBezTo>
                    <a:pt x="357" y="1"/>
                    <a:pt x="269" y="1041"/>
                    <a:pt x="660" y="1329"/>
                  </a:cubicBezTo>
                  <a:cubicBezTo>
                    <a:pt x="1384" y="1869"/>
                    <a:pt x="865" y="3431"/>
                    <a:pt x="1" y="4045"/>
                  </a:cubicBezTo>
                  <a:lnTo>
                    <a:pt x="1264" y="5191"/>
                  </a:lnTo>
                  <a:cubicBezTo>
                    <a:pt x="1264" y="5191"/>
                    <a:pt x="2082" y="3354"/>
                    <a:pt x="1422" y="1552"/>
                  </a:cubicBezTo>
                  <a:lnTo>
                    <a:pt x="357" y="1"/>
                  </a:ln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522;p38"/>
            <p:cNvSpPr/>
            <p:nvPr/>
          </p:nvSpPr>
          <p:spPr>
            <a:xfrm>
              <a:off x="7676176" y="3441076"/>
              <a:ext cx="929" cy="273"/>
            </a:xfrm>
            <a:custGeom>
              <a:avLst/>
              <a:gdLst/>
              <a:ahLst/>
              <a:cxnLst/>
              <a:rect l="l" t="t" r="r" b="b"/>
              <a:pathLst>
                <a:path w="17" h="5" extrusionOk="0">
                  <a:moveTo>
                    <a:pt x="0" y="1"/>
                  </a:moveTo>
                  <a:cubicBezTo>
                    <a:pt x="7" y="1"/>
                    <a:pt x="10" y="1"/>
                    <a:pt x="17" y="4"/>
                  </a:cubicBezTo>
                  <a:lnTo>
                    <a:pt x="17" y="1"/>
                  </a:lnTo>
                  <a:close/>
                </a:path>
              </a:pathLst>
            </a:custGeom>
            <a:solidFill>
              <a:srgbClr val="B4E7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523;p38"/>
            <p:cNvSpPr/>
            <p:nvPr/>
          </p:nvSpPr>
          <p:spPr>
            <a:xfrm>
              <a:off x="7801526" y="2749433"/>
              <a:ext cx="984471" cy="837543"/>
            </a:xfrm>
            <a:custGeom>
              <a:avLst/>
              <a:gdLst/>
              <a:ahLst/>
              <a:cxnLst/>
              <a:rect l="l" t="t" r="r" b="b"/>
              <a:pathLst>
                <a:path w="18024" h="15334" extrusionOk="0">
                  <a:moveTo>
                    <a:pt x="4712" y="0"/>
                  </a:moveTo>
                  <a:cubicBezTo>
                    <a:pt x="4352" y="0"/>
                    <a:pt x="4038" y="248"/>
                    <a:pt x="3939" y="607"/>
                  </a:cubicBezTo>
                  <a:lnTo>
                    <a:pt x="152" y="14251"/>
                  </a:lnTo>
                  <a:cubicBezTo>
                    <a:pt x="0" y="14790"/>
                    <a:pt x="388" y="15333"/>
                    <a:pt x="921" y="15333"/>
                  </a:cubicBezTo>
                  <a:lnTo>
                    <a:pt x="12405" y="15333"/>
                  </a:lnTo>
                  <a:cubicBezTo>
                    <a:pt x="12744" y="15333"/>
                    <a:pt x="13048" y="15110"/>
                    <a:pt x="13160" y="14776"/>
                  </a:cubicBezTo>
                  <a:lnTo>
                    <a:pt x="17836" y="1133"/>
                  </a:lnTo>
                  <a:cubicBezTo>
                    <a:pt x="18023" y="583"/>
                    <a:pt x="17636" y="0"/>
                    <a:pt x="17078" y="0"/>
                  </a:cubicBezTo>
                  <a:close/>
                </a:path>
              </a:pathLst>
            </a:custGeom>
            <a:solidFill>
              <a:srgbClr val="8FA1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524;p38"/>
            <p:cNvSpPr/>
            <p:nvPr/>
          </p:nvSpPr>
          <p:spPr>
            <a:xfrm>
              <a:off x="8053264" y="2749433"/>
              <a:ext cx="724971" cy="837543"/>
            </a:xfrm>
            <a:custGeom>
              <a:avLst/>
              <a:gdLst/>
              <a:ahLst/>
              <a:cxnLst/>
              <a:rect l="l" t="t" r="r" b="b"/>
              <a:pathLst>
                <a:path w="13273" h="15334" extrusionOk="0">
                  <a:moveTo>
                    <a:pt x="12469" y="0"/>
                  </a:moveTo>
                  <a:cubicBezTo>
                    <a:pt x="7300" y="0"/>
                    <a:pt x="2807" y="3548"/>
                    <a:pt x="1608" y="8577"/>
                  </a:cubicBezTo>
                  <a:lnTo>
                    <a:pt x="0" y="15333"/>
                  </a:lnTo>
                  <a:lnTo>
                    <a:pt x="7796" y="15333"/>
                  </a:lnTo>
                  <a:cubicBezTo>
                    <a:pt x="8135" y="15333"/>
                    <a:pt x="8439" y="15110"/>
                    <a:pt x="8551" y="14776"/>
                  </a:cubicBezTo>
                  <a:lnTo>
                    <a:pt x="13227" y="1133"/>
                  </a:lnTo>
                  <a:cubicBezTo>
                    <a:pt x="13259" y="1037"/>
                    <a:pt x="13273" y="942"/>
                    <a:pt x="13273" y="847"/>
                  </a:cubicBezTo>
                  <a:cubicBezTo>
                    <a:pt x="13273" y="396"/>
                    <a:pt x="12931" y="0"/>
                    <a:pt x="1246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525;p38"/>
            <p:cNvSpPr/>
            <p:nvPr/>
          </p:nvSpPr>
          <p:spPr>
            <a:xfrm>
              <a:off x="8200025" y="2647896"/>
              <a:ext cx="440893" cy="163423"/>
            </a:xfrm>
            <a:custGeom>
              <a:avLst/>
              <a:gdLst/>
              <a:ahLst/>
              <a:cxnLst/>
              <a:rect l="l" t="t" r="r" b="b"/>
              <a:pathLst>
                <a:path w="8072" h="2992" extrusionOk="0">
                  <a:moveTo>
                    <a:pt x="3304" y="1"/>
                  </a:moveTo>
                  <a:cubicBezTo>
                    <a:pt x="2659" y="1"/>
                    <a:pt x="2109" y="499"/>
                    <a:pt x="2014" y="1172"/>
                  </a:cubicBezTo>
                  <a:lnTo>
                    <a:pt x="1993" y="1324"/>
                  </a:lnTo>
                  <a:lnTo>
                    <a:pt x="1859" y="1324"/>
                  </a:lnTo>
                  <a:cubicBezTo>
                    <a:pt x="1107" y="1324"/>
                    <a:pt x="434" y="1810"/>
                    <a:pt x="163" y="2547"/>
                  </a:cubicBezTo>
                  <a:lnTo>
                    <a:pt x="0" y="2992"/>
                  </a:lnTo>
                  <a:lnTo>
                    <a:pt x="7733" y="2992"/>
                  </a:lnTo>
                  <a:lnTo>
                    <a:pt x="7786" y="2861"/>
                  </a:lnTo>
                  <a:cubicBezTo>
                    <a:pt x="8072" y="2131"/>
                    <a:pt x="7564" y="1324"/>
                    <a:pt x="6813" y="1324"/>
                  </a:cubicBezTo>
                  <a:lnTo>
                    <a:pt x="6447" y="1324"/>
                  </a:lnTo>
                  <a:cubicBezTo>
                    <a:pt x="6418" y="608"/>
                    <a:pt x="5861" y="1"/>
                    <a:pt x="5142"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526;p38"/>
            <p:cNvSpPr/>
            <p:nvPr/>
          </p:nvSpPr>
          <p:spPr>
            <a:xfrm>
              <a:off x="8418336" y="3064695"/>
              <a:ext cx="296259" cy="235958"/>
            </a:xfrm>
            <a:custGeom>
              <a:avLst/>
              <a:gdLst/>
              <a:ahLst/>
              <a:cxnLst/>
              <a:rect l="l" t="t" r="r" b="b"/>
              <a:pathLst>
                <a:path w="5424" h="4320" extrusionOk="0">
                  <a:moveTo>
                    <a:pt x="5075" y="1"/>
                  </a:moveTo>
                  <a:cubicBezTo>
                    <a:pt x="4992" y="1"/>
                    <a:pt x="4925" y="50"/>
                    <a:pt x="4925" y="50"/>
                  </a:cubicBezTo>
                  <a:cubicBezTo>
                    <a:pt x="4717" y="798"/>
                    <a:pt x="4438" y="1570"/>
                    <a:pt x="4438" y="1570"/>
                  </a:cubicBezTo>
                  <a:cubicBezTo>
                    <a:pt x="4409" y="1572"/>
                    <a:pt x="4377" y="1573"/>
                    <a:pt x="4344" y="1573"/>
                  </a:cubicBezTo>
                  <a:cubicBezTo>
                    <a:pt x="3379" y="1573"/>
                    <a:pt x="1130" y="844"/>
                    <a:pt x="1130" y="844"/>
                  </a:cubicBezTo>
                  <a:cubicBezTo>
                    <a:pt x="1040" y="824"/>
                    <a:pt x="966" y="815"/>
                    <a:pt x="905" y="815"/>
                  </a:cubicBezTo>
                  <a:cubicBezTo>
                    <a:pt x="591" y="815"/>
                    <a:pt x="626" y="1038"/>
                    <a:pt x="626" y="1038"/>
                  </a:cubicBezTo>
                  <a:cubicBezTo>
                    <a:pt x="700" y="1370"/>
                    <a:pt x="2869" y="2113"/>
                    <a:pt x="2869" y="2113"/>
                  </a:cubicBezTo>
                  <a:cubicBezTo>
                    <a:pt x="2294" y="2110"/>
                    <a:pt x="689" y="1524"/>
                    <a:pt x="689" y="1524"/>
                  </a:cubicBezTo>
                  <a:cubicBezTo>
                    <a:pt x="585" y="1493"/>
                    <a:pt x="502" y="1481"/>
                    <a:pt x="437" y="1481"/>
                  </a:cubicBezTo>
                  <a:cubicBezTo>
                    <a:pt x="174" y="1481"/>
                    <a:pt x="186" y="1679"/>
                    <a:pt x="186" y="1679"/>
                  </a:cubicBezTo>
                  <a:cubicBezTo>
                    <a:pt x="175" y="1909"/>
                    <a:pt x="2689" y="2879"/>
                    <a:pt x="2689" y="2879"/>
                  </a:cubicBezTo>
                  <a:cubicBezTo>
                    <a:pt x="2372" y="2872"/>
                    <a:pt x="863" y="2395"/>
                    <a:pt x="863" y="2395"/>
                  </a:cubicBezTo>
                  <a:cubicBezTo>
                    <a:pt x="508" y="2286"/>
                    <a:pt x="305" y="2252"/>
                    <a:pt x="188" y="2252"/>
                  </a:cubicBezTo>
                  <a:cubicBezTo>
                    <a:pt x="0" y="2252"/>
                    <a:pt x="38" y="2339"/>
                    <a:pt x="38" y="2339"/>
                  </a:cubicBezTo>
                  <a:cubicBezTo>
                    <a:pt x="44" y="2727"/>
                    <a:pt x="2467" y="3432"/>
                    <a:pt x="2467" y="3432"/>
                  </a:cubicBezTo>
                  <a:lnTo>
                    <a:pt x="1102" y="3083"/>
                  </a:lnTo>
                  <a:cubicBezTo>
                    <a:pt x="801" y="2983"/>
                    <a:pt x="614" y="2948"/>
                    <a:pt x="500" y="2948"/>
                  </a:cubicBezTo>
                  <a:cubicBezTo>
                    <a:pt x="258" y="2948"/>
                    <a:pt x="337" y="3101"/>
                    <a:pt x="337" y="3101"/>
                  </a:cubicBezTo>
                  <a:cubicBezTo>
                    <a:pt x="422" y="3390"/>
                    <a:pt x="2107" y="3982"/>
                    <a:pt x="2107" y="3982"/>
                  </a:cubicBezTo>
                  <a:cubicBezTo>
                    <a:pt x="2626" y="4148"/>
                    <a:pt x="3067" y="4247"/>
                    <a:pt x="3433" y="4300"/>
                  </a:cubicBezTo>
                  <a:cubicBezTo>
                    <a:pt x="3523" y="4313"/>
                    <a:pt x="3613" y="4320"/>
                    <a:pt x="3700" y="4320"/>
                  </a:cubicBezTo>
                  <a:cubicBezTo>
                    <a:pt x="4530" y="4320"/>
                    <a:pt x="5215" y="3735"/>
                    <a:pt x="5256" y="2970"/>
                  </a:cubicBezTo>
                  <a:lnTo>
                    <a:pt x="5323" y="1782"/>
                  </a:lnTo>
                  <a:lnTo>
                    <a:pt x="5369" y="1073"/>
                  </a:lnTo>
                  <a:cubicBezTo>
                    <a:pt x="5424" y="163"/>
                    <a:pt x="5224" y="1"/>
                    <a:pt x="5075" y="1"/>
                  </a:cubicBez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527;p38"/>
            <p:cNvSpPr/>
            <p:nvPr/>
          </p:nvSpPr>
          <p:spPr>
            <a:xfrm>
              <a:off x="6867763" y="2396430"/>
              <a:ext cx="809359" cy="1219992"/>
            </a:xfrm>
            <a:custGeom>
              <a:avLst/>
              <a:gdLst/>
              <a:ahLst/>
              <a:cxnLst/>
              <a:rect l="l" t="t" r="r" b="b"/>
              <a:pathLst>
                <a:path w="14818" h="22336" extrusionOk="0">
                  <a:moveTo>
                    <a:pt x="10407" y="0"/>
                  </a:moveTo>
                  <a:cubicBezTo>
                    <a:pt x="10407" y="0"/>
                    <a:pt x="1" y="12614"/>
                    <a:pt x="1802" y="18912"/>
                  </a:cubicBezTo>
                  <a:cubicBezTo>
                    <a:pt x="1895" y="19233"/>
                    <a:pt x="2071" y="19518"/>
                    <a:pt x="2300" y="19751"/>
                  </a:cubicBezTo>
                  <a:cubicBezTo>
                    <a:pt x="3552" y="21789"/>
                    <a:pt x="14385" y="22335"/>
                    <a:pt x="14385" y="22335"/>
                  </a:cubicBezTo>
                  <a:lnTo>
                    <a:pt x="14512" y="21394"/>
                  </a:lnTo>
                  <a:lnTo>
                    <a:pt x="14818" y="19130"/>
                  </a:lnTo>
                  <a:cubicBezTo>
                    <a:pt x="14815" y="19127"/>
                    <a:pt x="14808" y="19127"/>
                    <a:pt x="14801" y="19127"/>
                  </a:cubicBezTo>
                  <a:cubicBezTo>
                    <a:pt x="13221" y="19007"/>
                    <a:pt x="10464" y="18517"/>
                    <a:pt x="8355" y="17984"/>
                  </a:cubicBezTo>
                  <a:cubicBezTo>
                    <a:pt x="7074" y="17607"/>
                    <a:pt x="6140" y="17275"/>
                    <a:pt x="6013" y="17229"/>
                  </a:cubicBezTo>
                  <a:lnTo>
                    <a:pt x="6006" y="17229"/>
                  </a:lnTo>
                  <a:cubicBezTo>
                    <a:pt x="5999" y="17223"/>
                    <a:pt x="5995" y="17223"/>
                    <a:pt x="5995" y="17223"/>
                  </a:cubicBezTo>
                  <a:cubicBezTo>
                    <a:pt x="5826" y="17141"/>
                    <a:pt x="5696" y="17067"/>
                    <a:pt x="5608" y="16990"/>
                  </a:cubicBezTo>
                  <a:cubicBezTo>
                    <a:pt x="5619" y="16972"/>
                    <a:pt x="5661" y="16902"/>
                    <a:pt x="5731" y="16785"/>
                  </a:cubicBezTo>
                  <a:cubicBezTo>
                    <a:pt x="5731" y="16785"/>
                    <a:pt x="5734" y="16782"/>
                    <a:pt x="5738" y="16775"/>
                  </a:cubicBezTo>
                  <a:cubicBezTo>
                    <a:pt x="6387" y="15703"/>
                    <a:pt x="9321" y="10882"/>
                    <a:pt x="11310" y="8061"/>
                  </a:cubicBezTo>
                  <a:cubicBezTo>
                    <a:pt x="11888" y="7243"/>
                    <a:pt x="12177" y="6259"/>
                    <a:pt x="12131" y="5257"/>
                  </a:cubicBezTo>
                  <a:cubicBezTo>
                    <a:pt x="12121" y="4976"/>
                    <a:pt x="12103" y="4665"/>
                    <a:pt x="12072" y="4344"/>
                  </a:cubicBezTo>
                  <a:cubicBezTo>
                    <a:pt x="12064" y="4238"/>
                    <a:pt x="12054" y="4133"/>
                    <a:pt x="12039" y="4027"/>
                  </a:cubicBezTo>
                  <a:cubicBezTo>
                    <a:pt x="11867" y="2394"/>
                    <a:pt x="11433" y="554"/>
                    <a:pt x="104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528;p38"/>
            <p:cNvSpPr/>
            <p:nvPr/>
          </p:nvSpPr>
          <p:spPr>
            <a:xfrm>
              <a:off x="7174011" y="2633695"/>
              <a:ext cx="358908" cy="690725"/>
            </a:xfrm>
            <a:custGeom>
              <a:avLst/>
              <a:gdLst/>
              <a:ahLst/>
              <a:cxnLst/>
              <a:rect l="l" t="t" r="r" b="b"/>
              <a:pathLst>
                <a:path w="6571" h="12646" extrusionOk="0">
                  <a:moveTo>
                    <a:pt x="6465" y="0"/>
                  </a:moveTo>
                  <a:lnTo>
                    <a:pt x="1" y="12646"/>
                  </a:lnTo>
                  <a:cubicBezTo>
                    <a:pt x="12" y="12628"/>
                    <a:pt x="54" y="12558"/>
                    <a:pt x="124" y="12441"/>
                  </a:cubicBezTo>
                  <a:cubicBezTo>
                    <a:pt x="124" y="12441"/>
                    <a:pt x="127" y="12438"/>
                    <a:pt x="131" y="12431"/>
                  </a:cubicBezTo>
                  <a:cubicBezTo>
                    <a:pt x="780" y="11359"/>
                    <a:pt x="3714" y="6538"/>
                    <a:pt x="5703" y="3717"/>
                  </a:cubicBezTo>
                  <a:cubicBezTo>
                    <a:pt x="6281" y="2899"/>
                    <a:pt x="6570" y="1915"/>
                    <a:pt x="6524" y="913"/>
                  </a:cubicBezTo>
                  <a:cubicBezTo>
                    <a:pt x="6514" y="632"/>
                    <a:pt x="6496" y="321"/>
                    <a:pt x="6465" y="0"/>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529;p38"/>
            <p:cNvSpPr/>
            <p:nvPr/>
          </p:nvSpPr>
          <p:spPr>
            <a:xfrm>
              <a:off x="7660337" y="3242699"/>
              <a:ext cx="491034" cy="322313"/>
            </a:xfrm>
            <a:custGeom>
              <a:avLst/>
              <a:gdLst/>
              <a:ahLst/>
              <a:cxnLst/>
              <a:rect l="l" t="t" r="r" b="b"/>
              <a:pathLst>
                <a:path w="8990" h="5901" extrusionOk="0">
                  <a:moveTo>
                    <a:pt x="6947" y="0"/>
                  </a:moveTo>
                  <a:lnTo>
                    <a:pt x="5378" y="523"/>
                  </a:lnTo>
                  <a:lnTo>
                    <a:pt x="4137" y="451"/>
                  </a:lnTo>
                  <a:cubicBezTo>
                    <a:pt x="4120" y="451"/>
                    <a:pt x="4104" y="450"/>
                    <a:pt x="4088" y="450"/>
                  </a:cubicBezTo>
                  <a:cubicBezTo>
                    <a:pt x="3827" y="450"/>
                    <a:pt x="3581" y="578"/>
                    <a:pt x="3428" y="798"/>
                  </a:cubicBezTo>
                  <a:lnTo>
                    <a:pt x="1658" y="3361"/>
                  </a:lnTo>
                  <a:cubicBezTo>
                    <a:pt x="1538" y="3534"/>
                    <a:pt x="1340" y="3643"/>
                    <a:pt x="1129" y="3654"/>
                  </a:cubicBezTo>
                  <a:cubicBezTo>
                    <a:pt x="1064" y="3658"/>
                    <a:pt x="992" y="3660"/>
                    <a:pt x="914" y="3660"/>
                  </a:cubicBezTo>
                  <a:cubicBezTo>
                    <a:pt x="741" y="3660"/>
                    <a:pt x="538" y="3651"/>
                    <a:pt x="307" y="3636"/>
                  </a:cubicBezTo>
                  <a:lnTo>
                    <a:pt x="1" y="5900"/>
                  </a:lnTo>
                  <a:cubicBezTo>
                    <a:pt x="557" y="5830"/>
                    <a:pt x="1125" y="5734"/>
                    <a:pt x="1700" y="5611"/>
                  </a:cubicBezTo>
                  <a:cubicBezTo>
                    <a:pt x="1929" y="5562"/>
                    <a:pt x="2138" y="5428"/>
                    <a:pt x="2282" y="5237"/>
                  </a:cubicBezTo>
                  <a:lnTo>
                    <a:pt x="3876" y="3132"/>
                  </a:lnTo>
                  <a:cubicBezTo>
                    <a:pt x="3957" y="3019"/>
                    <a:pt x="4077" y="2938"/>
                    <a:pt x="4214" y="2910"/>
                  </a:cubicBezTo>
                  <a:cubicBezTo>
                    <a:pt x="4277" y="2896"/>
                    <a:pt x="4351" y="2887"/>
                    <a:pt x="4434" y="2887"/>
                  </a:cubicBezTo>
                  <a:cubicBezTo>
                    <a:pt x="4760" y="2887"/>
                    <a:pt x="5224" y="3038"/>
                    <a:pt x="5699" y="3693"/>
                  </a:cubicBezTo>
                  <a:cubicBezTo>
                    <a:pt x="5740" y="3748"/>
                    <a:pt x="5797" y="3772"/>
                    <a:pt x="5854" y="3772"/>
                  </a:cubicBezTo>
                  <a:cubicBezTo>
                    <a:pt x="5956" y="3772"/>
                    <a:pt x="6055" y="3691"/>
                    <a:pt x="6048" y="3566"/>
                  </a:cubicBezTo>
                  <a:cubicBezTo>
                    <a:pt x="6041" y="3453"/>
                    <a:pt x="6024" y="3326"/>
                    <a:pt x="5981" y="3185"/>
                  </a:cubicBezTo>
                  <a:lnTo>
                    <a:pt x="5981" y="3181"/>
                  </a:lnTo>
                  <a:cubicBezTo>
                    <a:pt x="5974" y="3164"/>
                    <a:pt x="5970" y="3143"/>
                    <a:pt x="5964" y="3125"/>
                  </a:cubicBezTo>
                  <a:lnTo>
                    <a:pt x="5964" y="3125"/>
                  </a:lnTo>
                  <a:cubicBezTo>
                    <a:pt x="5964" y="3125"/>
                    <a:pt x="6013" y="3178"/>
                    <a:pt x="6087" y="3262"/>
                  </a:cubicBezTo>
                  <a:lnTo>
                    <a:pt x="6087" y="3270"/>
                  </a:lnTo>
                  <a:cubicBezTo>
                    <a:pt x="6147" y="3343"/>
                    <a:pt x="6218" y="3439"/>
                    <a:pt x="6278" y="3534"/>
                  </a:cubicBezTo>
                  <a:cubicBezTo>
                    <a:pt x="6300" y="3571"/>
                    <a:pt x="6338" y="3589"/>
                    <a:pt x="6376" y="3589"/>
                  </a:cubicBezTo>
                  <a:cubicBezTo>
                    <a:pt x="6427" y="3589"/>
                    <a:pt x="6479" y="3557"/>
                    <a:pt x="6493" y="3498"/>
                  </a:cubicBezTo>
                  <a:cubicBezTo>
                    <a:pt x="6553" y="3234"/>
                    <a:pt x="6612" y="2874"/>
                    <a:pt x="6563" y="2585"/>
                  </a:cubicBezTo>
                  <a:lnTo>
                    <a:pt x="6563" y="2582"/>
                  </a:lnTo>
                  <a:cubicBezTo>
                    <a:pt x="6563" y="2575"/>
                    <a:pt x="6563" y="2572"/>
                    <a:pt x="6560" y="2564"/>
                  </a:cubicBezTo>
                  <a:lnTo>
                    <a:pt x="6560" y="2564"/>
                  </a:lnTo>
                  <a:cubicBezTo>
                    <a:pt x="6560" y="2564"/>
                    <a:pt x="6648" y="2681"/>
                    <a:pt x="6743" y="2836"/>
                  </a:cubicBezTo>
                  <a:lnTo>
                    <a:pt x="6743" y="2847"/>
                  </a:lnTo>
                  <a:cubicBezTo>
                    <a:pt x="6778" y="2899"/>
                    <a:pt x="6807" y="2956"/>
                    <a:pt x="6838" y="3016"/>
                  </a:cubicBezTo>
                  <a:cubicBezTo>
                    <a:pt x="6859" y="3056"/>
                    <a:pt x="6898" y="3076"/>
                    <a:pt x="6937" y="3076"/>
                  </a:cubicBezTo>
                  <a:cubicBezTo>
                    <a:pt x="6983" y="3076"/>
                    <a:pt x="7028" y="3048"/>
                    <a:pt x="7039" y="2995"/>
                  </a:cubicBezTo>
                  <a:cubicBezTo>
                    <a:pt x="7124" y="2603"/>
                    <a:pt x="7176" y="1859"/>
                    <a:pt x="6648" y="1044"/>
                  </a:cubicBezTo>
                  <a:lnTo>
                    <a:pt x="6947" y="910"/>
                  </a:lnTo>
                  <a:cubicBezTo>
                    <a:pt x="6947" y="910"/>
                    <a:pt x="7751" y="1175"/>
                    <a:pt x="8358" y="1281"/>
                  </a:cubicBezTo>
                  <a:cubicBezTo>
                    <a:pt x="8506" y="1307"/>
                    <a:pt x="8643" y="1323"/>
                    <a:pt x="8753" y="1323"/>
                  </a:cubicBezTo>
                  <a:cubicBezTo>
                    <a:pt x="8863" y="1323"/>
                    <a:pt x="8947" y="1307"/>
                    <a:pt x="8989" y="1270"/>
                  </a:cubicBezTo>
                  <a:lnTo>
                    <a:pt x="6947" y="0"/>
                  </a:ln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530;p38"/>
            <p:cNvSpPr/>
            <p:nvPr/>
          </p:nvSpPr>
          <p:spPr>
            <a:xfrm>
              <a:off x="7894924" y="3347404"/>
              <a:ext cx="97934" cy="73519"/>
            </a:xfrm>
            <a:custGeom>
              <a:avLst/>
              <a:gdLst/>
              <a:ahLst/>
              <a:cxnLst/>
              <a:rect l="l" t="t" r="r" b="b"/>
              <a:pathLst>
                <a:path w="1793" h="1346" extrusionOk="0">
                  <a:moveTo>
                    <a:pt x="500" y="0"/>
                  </a:moveTo>
                  <a:cubicBezTo>
                    <a:pt x="210" y="0"/>
                    <a:pt x="1" y="132"/>
                    <a:pt x="1" y="132"/>
                  </a:cubicBezTo>
                  <a:cubicBezTo>
                    <a:pt x="38" y="129"/>
                    <a:pt x="76" y="128"/>
                    <a:pt x="112" y="128"/>
                  </a:cubicBezTo>
                  <a:cubicBezTo>
                    <a:pt x="902" y="128"/>
                    <a:pt x="1420" y="796"/>
                    <a:pt x="1686" y="1264"/>
                  </a:cubicBezTo>
                  <a:cubicBezTo>
                    <a:pt x="1679" y="1247"/>
                    <a:pt x="1675" y="1226"/>
                    <a:pt x="1669" y="1208"/>
                  </a:cubicBezTo>
                  <a:lnTo>
                    <a:pt x="1669" y="1208"/>
                  </a:lnTo>
                  <a:cubicBezTo>
                    <a:pt x="1669" y="1208"/>
                    <a:pt x="1718" y="1261"/>
                    <a:pt x="1792" y="1345"/>
                  </a:cubicBezTo>
                  <a:cubicBezTo>
                    <a:pt x="1423" y="237"/>
                    <a:pt x="889" y="0"/>
                    <a:pt x="500"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531;p38"/>
            <p:cNvSpPr/>
            <p:nvPr/>
          </p:nvSpPr>
          <p:spPr>
            <a:xfrm>
              <a:off x="7928788" y="3318511"/>
              <a:ext cx="99900" cy="79090"/>
            </a:xfrm>
            <a:custGeom>
              <a:avLst/>
              <a:gdLst/>
              <a:ahLst/>
              <a:cxnLst/>
              <a:rect l="l" t="t" r="r" b="b"/>
              <a:pathLst>
                <a:path w="1829" h="1448" extrusionOk="0">
                  <a:moveTo>
                    <a:pt x="501" y="0"/>
                  </a:moveTo>
                  <a:cubicBezTo>
                    <a:pt x="211" y="0"/>
                    <a:pt x="1" y="132"/>
                    <a:pt x="1" y="132"/>
                  </a:cubicBezTo>
                  <a:cubicBezTo>
                    <a:pt x="39" y="129"/>
                    <a:pt x="76" y="128"/>
                    <a:pt x="113" y="128"/>
                  </a:cubicBezTo>
                  <a:cubicBezTo>
                    <a:pt x="869" y="128"/>
                    <a:pt x="1372" y="733"/>
                    <a:pt x="1648" y="1194"/>
                  </a:cubicBezTo>
                  <a:cubicBezTo>
                    <a:pt x="1648" y="1187"/>
                    <a:pt x="1648" y="1184"/>
                    <a:pt x="1645" y="1176"/>
                  </a:cubicBezTo>
                  <a:lnTo>
                    <a:pt x="1645" y="1176"/>
                  </a:lnTo>
                  <a:cubicBezTo>
                    <a:pt x="1645" y="1176"/>
                    <a:pt x="1733" y="1293"/>
                    <a:pt x="1828" y="1448"/>
                  </a:cubicBezTo>
                  <a:cubicBezTo>
                    <a:pt x="1458" y="252"/>
                    <a:pt x="903" y="0"/>
                    <a:pt x="501"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532;p38"/>
            <p:cNvSpPr/>
            <p:nvPr/>
          </p:nvSpPr>
          <p:spPr>
            <a:xfrm>
              <a:off x="8010115" y="3286067"/>
              <a:ext cx="106727" cy="26600"/>
            </a:xfrm>
            <a:custGeom>
              <a:avLst/>
              <a:gdLst/>
              <a:ahLst/>
              <a:cxnLst/>
              <a:rect l="l" t="t" r="r" b="b"/>
              <a:pathLst>
                <a:path w="1954" h="487" extrusionOk="0">
                  <a:moveTo>
                    <a:pt x="546" y="0"/>
                  </a:moveTo>
                  <a:lnTo>
                    <a:pt x="1" y="123"/>
                  </a:lnTo>
                  <a:lnTo>
                    <a:pt x="244" y="250"/>
                  </a:lnTo>
                  <a:lnTo>
                    <a:pt x="543" y="116"/>
                  </a:lnTo>
                  <a:cubicBezTo>
                    <a:pt x="543" y="116"/>
                    <a:pt x="1347" y="381"/>
                    <a:pt x="1954" y="487"/>
                  </a:cubicBezTo>
                  <a:cubicBezTo>
                    <a:pt x="1372" y="313"/>
                    <a:pt x="546" y="0"/>
                    <a:pt x="546"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533;p38"/>
            <p:cNvSpPr/>
            <p:nvPr/>
          </p:nvSpPr>
          <p:spPr>
            <a:xfrm>
              <a:off x="7295374" y="1478936"/>
              <a:ext cx="824380" cy="885445"/>
            </a:xfrm>
            <a:custGeom>
              <a:avLst/>
              <a:gdLst/>
              <a:ahLst/>
              <a:cxnLst/>
              <a:rect l="l" t="t" r="r" b="b"/>
              <a:pathLst>
                <a:path w="15093" h="16211" extrusionOk="0">
                  <a:moveTo>
                    <a:pt x="11748" y="0"/>
                  </a:moveTo>
                  <a:cubicBezTo>
                    <a:pt x="11359" y="0"/>
                    <a:pt x="11002" y="16"/>
                    <a:pt x="10738" y="27"/>
                  </a:cubicBezTo>
                  <a:cubicBezTo>
                    <a:pt x="9239" y="87"/>
                    <a:pt x="7723" y="651"/>
                    <a:pt x="6782" y="1850"/>
                  </a:cubicBezTo>
                  <a:cubicBezTo>
                    <a:pt x="6665" y="1994"/>
                    <a:pt x="6556" y="2149"/>
                    <a:pt x="6453" y="2308"/>
                  </a:cubicBezTo>
                  <a:cubicBezTo>
                    <a:pt x="6425" y="2297"/>
                    <a:pt x="6397" y="2287"/>
                    <a:pt x="6369" y="2280"/>
                  </a:cubicBezTo>
                  <a:cubicBezTo>
                    <a:pt x="6300" y="2260"/>
                    <a:pt x="6228" y="2251"/>
                    <a:pt x="6154" y="2251"/>
                  </a:cubicBezTo>
                  <a:cubicBezTo>
                    <a:pt x="6085" y="2251"/>
                    <a:pt x="6014" y="2259"/>
                    <a:pt x="5942" y="2273"/>
                  </a:cubicBezTo>
                  <a:cubicBezTo>
                    <a:pt x="5449" y="2365"/>
                    <a:pt x="5096" y="2728"/>
                    <a:pt x="5042" y="3140"/>
                  </a:cubicBezTo>
                  <a:cubicBezTo>
                    <a:pt x="4888" y="4400"/>
                    <a:pt x="4323" y="5708"/>
                    <a:pt x="3717" y="6839"/>
                  </a:cubicBezTo>
                  <a:cubicBezTo>
                    <a:pt x="2931" y="8310"/>
                    <a:pt x="1382" y="9583"/>
                    <a:pt x="924" y="11162"/>
                  </a:cubicBezTo>
                  <a:cubicBezTo>
                    <a:pt x="692" y="11963"/>
                    <a:pt x="0" y="13437"/>
                    <a:pt x="1164" y="13945"/>
                  </a:cubicBezTo>
                  <a:cubicBezTo>
                    <a:pt x="1816" y="14230"/>
                    <a:pt x="2853" y="14023"/>
                    <a:pt x="2588" y="14742"/>
                  </a:cubicBezTo>
                  <a:cubicBezTo>
                    <a:pt x="2324" y="15458"/>
                    <a:pt x="2257" y="16061"/>
                    <a:pt x="3244" y="16163"/>
                  </a:cubicBezTo>
                  <a:cubicBezTo>
                    <a:pt x="3317" y="16171"/>
                    <a:pt x="3387" y="16174"/>
                    <a:pt x="3455" y="16174"/>
                  </a:cubicBezTo>
                  <a:cubicBezTo>
                    <a:pt x="4722" y="16174"/>
                    <a:pt x="5230" y="14918"/>
                    <a:pt x="6214" y="14453"/>
                  </a:cubicBezTo>
                  <a:cubicBezTo>
                    <a:pt x="6413" y="14358"/>
                    <a:pt x="6533" y="14318"/>
                    <a:pt x="6598" y="14318"/>
                  </a:cubicBezTo>
                  <a:cubicBezTo>
                    <a:pt x="6872" y="14318"/>
                    <a:pt x="6210" y="15027"/>
                    <a:pt x="6562" y="15479"/>
                  </a:cubicBezTo>
                  <a:cubicBezTo>
                    <a:pt x="6957" y="15991"/>
                    <a:pt x="7469" y="16211"/>
                    <a:pt x="7964" y="16211"/>
                  </a:cubicBezTo>
                  <a:cubicBezTo>
                    <a:pt x="8838" y="16211"/>
                    <a:pt x="9656" y="15522"/>
                    <a:pt x="9669" y="14544"/>
                  </a:cubicBezTo>
                  <a:cubicBezTo>
                    <a:pt x="9684" y="13377"/>
                    <a:pt x="8559" y="11903"/>
                    <a:pt x="8178" y="10863"/>
                  </a:cubicBezTo>
                  <a:cubicBezTo>
                    <a:pt x="7190" y="8166"/>
                    <a:pt x="8033" y="5679"/>
                    <a:pt x="8269" y="5235"/>
                  </a:cubicBezTo>
                  <a:cubicBezTo>
                    <a:pt x="8523" y="4756"/>
                    <a:pt x="9112" y="4548"/>
                    <a:pt x="9655" y="4530"/>
                  </a:cubicBezTo>
                  <a:cubicBezTo>
                    <a:pt x="9695" y="4529"/>
                    <a:pt x="9734" y="4528"/>
                    <a:pt x="9774" y="4528"/>
                  </a:cubicBezTo>
                  <a:cubicBezTo>
                    <a:pt x="10367" y="4528"/>
                    <a:pt x="10964" y="4646"/>
                    <a:pt x="11552" y="4692"/>
                  </a:cubicBezTo>
                  <a:cubicBezTo>
                    <a:pt x="11630" y="4698"/>
                    <a:pt x="11711" y="4703"/>
                    <a:pt x="11792" y="4703"/>
                  </a:cubicBezTo>
                  <a:cubicBezTo>
                    <a:pt x="12018" y="4703"/>
                    <a:pt x="12246" y="4665"/>
                    <a:pt x="12420" y="4502"/>
                  </a:cubicBezTo>
                  <a:cubicBezTo>
                    <a:pt x="12614" y="4315"/>
                    <a:pt x="12498" y="4058"/>
                    <a:pt x="12452" y="3832"/>
                  </a:cubicBezTo>
                  <a:lnTo>
                    <a:pt x="12452" y="3832"/>
                  </a:lnTo>
                  <a:cubicBezTo>
                    <a:pt x="12582" y="3856"/>
                    <a:pt x="12685" y="3959"/>
                    <a:pt x="12776" y="4058"/>
                  </a:cubicBezTo>
                  <a:cubicBezTo>
                    <a:pt x="13203" y="4533"/>
                    <a:pt x="13573" y="5094"/>
                    <a:pt x="14211" y="5295"/>
                  </a:cubicBezTo>
                  <a:cubicBezTo>
                    <a:pt x="14283" y="5317"/>
                    <a:pt x="14348" y="5328"/>
                    <a:pt x="14405" y="5328"/>
                  </a:cubicBezTo>
                  <a:cubicBezTo>
                    <a:pt x="14895" y="5328"/>
                    <a:pt x="14895" y="4584"/>
                    <a:pt x="14949" y="4146"/>
                  </a:cubicBezTo>
                  <a:cubicBezTo>
                    <a:pt x="15092" y="2946"/>
                    <a:pt x="14536" y="2178"/>
                    <a:pt x="14423" y="990"/>
                  </a:cubicBezTo>
                  <a:cubicBezTo>
                    <a:pt x="14344" y="142"/>
                    <a:pt x="12906" y="0"/>
                    <a:pt x="1174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534;p38"/>
            <p:cNvSpPr/>
            <p:nvPr/>
          </p:nvSpPr>
          <p:spPr>
            <a:xfrm>
              <a:off x="7556889" y="1350472"/>
              <a:ext cx="553410" cy="357051"/>
            </a:xfrm>
            <a:custGeom>
              <a:avLst/>
              <a:gdLst/>
              <a:ahLst/>
              <a:cxnLst/>
              <a:rect l="l" t="t" r="r" b="b"/>
              <a:pathLst>
                <a:path w="10132" h="6537" extrusionOk="0">
                  <a:moveTo>
                    <a:pt x="5165" y="1"/>
                  </a:moveTo>
                  <a:cubicBezTo>
                    <a:pt x="4684" y="1"/>
                    <a:pt x="4222" y="64"/>
                    <a:pt x="3788" y="185"/>
                  </a:cubicBezTo>
                  <a:cubicBezTo>
                    <a:pt x="3019" y="401"/>
                    <a:pt x="2328" y="799"/>
                    <a:pt x="1764" y="1335"/>
                  </a:cubicBezTo>
                  <a:cubicBezTo>
                    <a:pt x="1587" y="1497"/>
                    <a:pt x="1418" y="1677"/>
                    <a:pt x="1267" y="1871"/>
                  </a:cubicBezTo>
                  <a:lnTo>
                    <a:pt x="1267" y="1874"/>
                  </a:lnTo>
                  <a:cubicBezTo>
                    <a:pt x="678" y="2611"/>
                    <a:pt x="441" y="3003"/>
                    <a:pt x="318" y="4036"/>
                  </a:cubicBezTo>
                  <a:cubicBezTo>
                    <a:pt x="318" y="4054"/>
                    <a:pt x="304" y="4156"/>
                    <a:pt x="280" y="4301"/>
                  </a:cubicBezTo>
                  <a:cubicBezTo>
                    <a:pt x="195" y="4858"/>
                    <a:pt x="1" y="6096"/>
                    <a:pt x="1" y="6096"/>
                  </a:cubicBezTo>
                  <a:cubicBezTo>
                    <a:pt x="1642" y="6415"/>
                    <a:pt x="3180" y="6536"/>
                    <a:pt x="4536" y="6536"/>
                  </a:cubicBezTo>
                  <a:cubicBezTo>
                    <a:pt x="7787" y="6536"/>
                    <a:pt x="9986" y="5840"/>
                    <a:pt x="10023" y="5517"/>
                  </a:cubicBezTo>
                  <a:cubicBezTo>
                    <a:pt x="10132" y="4625"/>
                    <a:pt x="10029" y="3927"/>
                    <a:pt x="9748" y="3168"/>
                  </a:cubicBezTo>
                  <a:cubicBezTo>
                    <a:pt x="9733" y="3126"/>
                    <a:pt x="9720" y="3088"/>
                    <a:pt x="9702" y="3046"/>
                  </a:cubicBezTo>
                  <a:cubicBezTo>
                    <a:pt x="9378" y="2203"/>
                    <a:pt x="8940" y="1550"/>
                    <a:pt x="8266" y="1036"/>
                  </a:cubicBezTo>
                  <a:cubicBezTo>
                    <a:pt x="8129" y="926"/>
                    <a:pt x="7981" y="824"/>
                    <a:pt x="7822" y="728"/>
                  </a:cubicBezTo>
                  <a:cubicBezTo>
                    <a:pt x="7233" y="372"/>
                    <a:pt x="6553" y="126"/>
                    <a:pt x="5798" y="37"/>
                  </a:cubicBezTo>
                  <a:cubicBezTo>
                    <a:pt x="5584" y="13"/>
                    <a:pt x="5373" y="1"/>
                    <a:pt x="5165" y="1"/>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535;p38"/>
            <p:cNvSpPr/>
            <p:nvPr/>
          </p:nvSpPr>
          <p:spPr>
            <a:xfrm>
              <a:off x="8008367" y="1407003"/>
              <a:ext cx="80947" cy="125025"/>
            </a:xfrm>
            <a:custGeom>
              <a:avLst/>
              <a:gdLst/>
              <a:ahLst/>
              <a:cxnLst/>
              <a:rect l="l" t="t" r="r" b="b"/>
              <a:pathLst>
                <a:path w="1482" h="2289" extrusionOk="0">
                  <a:moveTo>
                    <a:pt x="0" y="1"/>
                  </a:moveTo>
                  <a:lnTo>
                    <a:pt x="0" y="1"/>
                  </a:lnTo>
                  <a:cubicBezTo>
                    <a:pt x="11" y="575"/>
                    <a:pt x="127" y="1125"/>
                    <a:pt x="342" y="1707"/>
                  </a:cubicBezTo>
                  <a:cubicBezTo>
                    <a:pt x="498" y="2112"/>
                    <a:pt x="755" y="2289"/>
                    <a:pt x="1027" y="2289"/>
                  </a:cubicBezTo>
                  <a:cubicBezTo>
                    <a:pt x="1179" y="2289"/>
                    <a:pt x="1333" y="2236"/>
                    <a:pt x="1482" y="2133"/>
                  </a:cubicBezTo>
                  <a:cubicBezTo>
                    <a:pt x="1467" y="2091"/>
                    <a:pt x="1454" y="2053"/>
                    <a:pt x="1436" y="2011"/>
                  </a:cubicBezTo>
                  <a:cubicBezTo>
                    <a:pt x="1112" y="1168"/>
                    <a:pt x="674" y="515"/>
                    <a:pt x="0"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536;p38"/>
            <p:cNvSpPr/>
            <p:nvPr/>
          </p:nvSpPr>
          <p:spPr>
            <a:xfrm>
              <a:off x="7572127" y="1417763"/>
              <a:ext cx="298990" cy="203842"/>
            </a:xfrm>
            <a:custGeom>
              <a:avLst/>
              <a:gdLst/>
              <a:ahLst/>
              <a:cxnLst/>
              <a:rect l="l" t="t" r="r" b="b"/>
              <a:pathLst>
                <a:path w="5474" h="3732" extrusionOk="0">
                  <a:moveTo>
                    <a:pt x="2585" y="1"/>
                  </a:moveTo>
                  <a:cubicBezTo>
                    <a:pt x="2166" y="1"/>
                    <a:pt x="1778" y="46"/>
                    <a:pt x="1485" y="103"/>
                  </a:cubicBezTo>
                  <a:cubicBezTo>
                    <a:pt x="1308" y="265"/>
                    <a:pt x="1139" y="445"/>
                    <a:pt x="988" y="639"/>
                  </a:cubicBezTo>
                  <a:lnTo>
                    <a:pt x="988" y="642"/>
                  </a:lnTo>
                  <a:cubicBezTo>
                    <a:pt x="399" y="1379"/>
                    <a:pt x="162" y="1771"/>
                    <a:pt x="39" y="2804"/>
                  </a:cubicBezTo>
                  <a:cubicBezTo>
                    <a:pt x="39" y="2822"/>
                    <a:pt x="25" y="2924"/>
                    <a:pt x="1" y="3069"/>
                  </a:cubicBezTo>
                  <a:cubicBezTo>
                    <a:pt x="706" y="3573"/>
                    <a:pt x="1619" y="3731"/>
                    <a:pt x="2493" y="3731"/>
                  </a:cubicBezTo>
                  <a:cubicBezTo>
                    <a:pt x="3132" y="3731"/>
                    <a:pt x="3749" y="3647"/>
                    <a:pt x="4257" y="3544"/>
                  </a:cubicBezTo>
                  <a:cubicBezTo>
                    <a:pt x="4810" y="3435"/>
                    <a:pt x="5240" y="3030"/>
                    <a:pt x="5403" y="2515"/>
                  </a:cubicBezTo>
                  <a:cubicBezTo>
                    <a:pt x="5445" y="2381"/>
                    <a:pt x="5470" y="2237"/>
                    <a:pt x="5473" y="2092"/>
                  </a:cubicBezTo>
                  <a:cubicBezTo>
                    <a:pt x="5237" y="385"/>
                    <a:pt x="3784" y="1"/>
                    <a:pt x="2585"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537;p38"/>
            <p:cNvSpPr/>
            <p:nvPr/>
          </p:nvSpPr>
          <p:spPr>
            <a:xfrm>
              <a:off x="7598508" y="1637168"/>
              <a:ext cx="555158" cy="103778"/>
            </a:xfrm>
            <a:custGeom>
              <a:avLst/>
              <a:gdLst/>
              <a:ahLst/>
              <a:cxnLst/>
              <a:rect l="l" t="t" r="r" b="b"/>
              <a:pathLst>
                <a:path w="10164" h="1900" extrusionOk="0">
                  <a:moveTo>
                    <a:pt x="9288" y="0"/>
                  </a:moveTo>
                  <a:cubicBezTo>
                    <a:pt x="8045" y="816"/>
                    <a:pt x="5084" y="1016"/>
                    <a:pt x="1567" y="1016"/>
                  </a:cubicBezTo>
                  <a:cubicBezTo>
                    <a:pt x="1055" y="1016"/>
                    <a:pt x="532" y="1012"/>
                    <a:pt x="0" y="1005"/>
                  </a:cubicBezTo>
                  <a:lnTo>
                    <a:pt x="0" y="1005"/>
                  </a:lnTo>
                  <a:cubicBezTo>
                    <a:pt x="0" y="1005"/>
                    <a:pt x="3502" y="1900"/>
                    <a:pt x="6438" y="1900"/>
                  </a:cubicBezTo>
                  <a:cubicBezTo>
                    <a:pt x="7180" y="1900"/>
                    <a:pt x="7885" y="1843"/>
                    <a:pt x="8489" y="1700"/>
                  </a:cubicBezTo>
                  <a:cubicBezTo>
                    <a:pt x="8489" y="1700"/>
                    <a:pt x="9871" y="1333"/>
                    <a:pt x="10047" y="772"/>
                  </a:cubicBezTo>
                  <a:cubicBezTo>
                    <a:pt x="10164" y="402"/>
                    <a:pt x="9288" y="0"/>
                    <a:pt x="9288" y="0"/>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aphicFrame>
        <p:nvGraphicFramePr>
          <p:cNvPr id="44" name="Chỗ dành sẵn cho Nội dung 4">
            <a:extLst>
              <a:ext uri="{FF2B5EF4-FFF2-40B4-BE49-F238E27FC236}">
                <a16:creationId xmlns="" xmlns:a16="http://schemas.microsoft.com/office/drawing/2014/main" id="{6DF5883D-24C7-46BC-A887-758B504C27B6}"/>
              </a:ext>
            </a:extLst>
          </p:cNvPr>
          <p:cNvGraphicFramePr>
            <a:graphicFrameLocks/>
          </p:cNvGraphicFramePr>
          <p:nvPr>
            <p:extLst>
              <p:ext uri="{D42A27DB-BD31-4B8C-83A1-F6EECF244321}">
                <p14:modId xmlns:p14="http://schemas.microsoft.com/office/powerpoint/2010/main" val="1084590536"/>
              </p:ext>
            </p:extLst>
          </p:nvPr>
        </p:nvGraphicFramePr>
        <p:xfrm>
          <a:off x="170584" y="359535"/>
          <a:ext cx="5101276" cy="4426376"/>
        </p:xfrm>
        <a:graphic>
          <a:graphicData uri="http://schemas.openxmlformats.org/drawingml/2006/table">
            <a:tbl>
              <a:tblPr firstRow="1" firstCol="1" bandRow="1"/>
              <a:tblGrid>
                <a:gridCol w="1856806">
                  <a:extLst>
                    <a:ext uri="{9D8B030D-6E8A-4147-A177-3AD203B41FA5}">
                      <a16:colId xmlns="" xmlns:a16="http://schemas.microsoft.com/office/drawing/2014/main" val="2172363552"/>
                    </a:ext>
                  </a:extLst>
                </a:gridCol>
                <a:gridCol w="648445">
                  <a:extLst>
                    <a:ext uri="{9D8B030D-6E8A-4147-A177-3AD203B41FA5}">
                      <a16:colId xmlns="" xmlns:a16="http://schemas.microsoft.com/office/drawing/2014/main" val="1730595891"/>
                    </a:ext>
                  </a:extLst>
                </a:gridCol>
                <a:gridCol w="547905">
                  <a:extLst>
                    <a:ext uri="{9D8B030D-6E8A-4147-A177-3AD203B41FA5}">
                      <a16:colId xmlns="" xmlns:a16="http://schemas.microsoft.com/office/drawing/2014/main" val="1328537168"/>
                    </a:ext>
                  </a:extLst>
                </a:gridCol>
                <a:gridCol w="704450">
                  <a:extLst>
                    <a:ext uri="{9D8B030D-6E8A-4147-A177-3AD203B41FA5}">
                      <a16:colId xmlns="" xmlns:a16="http://schemas.microsoft.com/office/drawing/2014/main" val="321027360"/>
                    </a:ext>
                  </a:extLst>
                </a:gridCol>
                <a:gridCol w="743584">
                  <a:extLst>
                    <a:ext uri="{9D8B030D-6E8A-4147-A177-3AD203B41FA5}">
                      <a16:colId xmlns="" xmlns:a16="http://schemas.microsoft.com/office/drawing/2014/main" val="2989006663"/>
                    </a:ext>
                  </a:extLst>
                </a:gridCol>
                <a:gridCol w="600086">
                  <a:extLst>
                    <a:ext uri="{9D8B030D-6E8A-4147-A177-3AD203B41FA5}">
                      <a16:colId xmlns="" xmlns:a16="http://schemas.microsoft.com/office/drawing/2014/main" val="3799685476"/>
                    </a:ext>
                  </a:extLst>
                </a:gridCol>
              </a:tblGrid>
              <a:tr h="210526">
                <a:tc>
                  <a:txBody>
                    <a:bodyPr/>
                    <a:lstStyle/>
                    <a:p>
                      <a:pPr marL="12700" marR="38100" algn="ctr">
                        <a:lnSpc>
                          <a:spcPct val="120000"/>
                        </a:lnSpc>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 </a:t>
                      </a:r>
                      <a:r>
                        <a:rPr lang="en-US" sz="1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tiêu</a:t>
                      </a:r>
                      <a:endParaRPr lang="vi-VN"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gn="ctr">
                        <a:lnSpc>
                          <a:spcPct val="120000"/>
                        </a:lnSpc>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2014</a:t>
                      </a:r>
                      <a:endParaRPr lang="vi-VN"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gn="ctr">
                        <a:lnSpc>
                          <a:spcPct val="120000"/>
                        </a:lnSpc>
                        <a:spcAft>
                          <a:spcPts val="0"/>
                        </a:spcAft>
                      </a:pPr>
                      <a:r>
                        <a:rPr lang="en-US" sz="12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2015</a:t>
                      </a:r>
                      <a:endParaRPr lang="vi-VN" sz="12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gn="ctr">
                        <a:lnSpc>
                          <a:spcPct val="120000"/>
                        </a:lnSpc>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2016</a:t>
                      </a:r>
                      <a:endParaRPr lang="vi-VN"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gn="ctr">
                        <a:lnSpc>
                          <a:spcPct val="120000"/>
                        </a:lnSpc>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2017</a:t>
                      </a:r>
                      <a:endParaRPr lang="vi-VN"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gn="ctr">
                        <a:lnSpc>
                          <a:spcPct val="120000"/>
                        </a:lnSpc>
                        <a:spcAft>
                          <a:spcPts val="0"/>
                        </a:spcAft>
                      </a:pPr>
                      <a:r>
                        <a:rPr lang="en-US" sz="1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2018</a:t>
                      </a:r>
                      <a:endParaRPr lang="vi-VN"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extLst>
                  <a:ext uri="{0D108BD9-81ED-4DB2-BD59-A6C34878D82A}">
                    <a16:rowId xmlns="" xmlns:a16="http://schemas.microsoft.com/office/drawing/2014/main" val="2696017983"/>
                  </a:ext>
                </a:extLst>
              </a:tr>
              <a:tr h="437681">
                <a:tc>
                  <a:txBody>
                    <a:bodyPr/>
                    <a:lstStyle/>
                    <a:p>
                      <a:pPr marL="12700" algn="just">
                        <a:lnSpc>
                          <a:spcPct val="120000"/>
                        </a:lnSpc>
                        <a:spcAft>
                          <a:spcPts val="0"/>
                        </a:spcAft>
                      </a:pP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Nơ</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nước</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ngoài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quốc</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so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với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GDP (%)</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38.3</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42</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44.8</a:t>
                      </a:r>
                      <a:endParaRPr lang="vi-VN" sz="1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48.9</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49.7</a:t>
                      </a:r>
                      <a:endParaRPr lang="vi-VN" sz="1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extLst>
                  <a:ext uri="{0D108BD9-81ED-4DB2-BD59-A6C34878D82A}">
                    <a16:rowId xmlns="" xmlns:a16="http://schemas.microsoft.com/office/drawing/2014/main" val="3236188916"/>
                  </a:ext>
                </a:extLst>
              </a:tr>
              <a:tr h="1040373">
                <a:tc>
                  <a:txBody>
                    <a:bodyPr/>
                    <a:lstStyle/>
                    <a:p>
                      <a:pPr marL="12700" marR="38100" algn="just">
                        <a:lnSpc>
                          <a:spcPct val="120000"/>
                        </a:lnSpc>
                        <a:spcAft>
                          <a:spcPts val="0"/>
                        </a:spcAft>
                      </a:pP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vụ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nơ</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nước</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ngoài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trung,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hạn</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quốc</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gia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so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với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tổng</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kim</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ngạch</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xuất</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khẩu</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hàng</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hóa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dịch</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vụ (%)</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4.1</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4.0</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3.9</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6.1</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nSpc>
                          <a:spcPct val="107000"/>
                        </a:lnSpc>
                      </a:pPr>
                      <a:endParaRPr lang="vi-VN" sz="1200">
                        <a:solidFill>
                          <a:schemeClr val="tx1"/>
                        </a:solidFill>
                        <a:effectLst/>
                        <a:latin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extLst>
                  <a:ext uri="{0D108BD9-81ED-4DB2-BD59-A6C34878D82A}">
                    <a16:rowId xmlns="" xmlns:a16="http://schemas.microsoft.com/office/drawing/2014/main" val="52314290"/>
                  </a:ext>
                </a:extLst>
              </a:tr>
              <a:tr h="437681">
                <a:tc>
                  <a:txBody>
                    <a:bodyPr/>
                    <a:lstStyle/>
                    <a:p>
                      <a:pPr marL="12700" algn="just">
                        <a:lnSpc>
                          <a:spcPct val="120000"/>
                        </a:lnSpc>
                        <a:spcAft>
                          <a:spcPts val="0"/>
                        </a:spcAft>
                      </a:pPr>
                      <a:r>
                        <a:rPr lang="en-US"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Dư nợ Chính phủ so với thu ngân sách (%)</a:t>
                      </a:r>
                      <a:endParaRPr lang="vi-VN" sz="1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762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211.5</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76200" algn="just">
                        <a:lnSpc>
                          <a:spcPct val="120000"/>
                        </a:lnSpc>
                        <a:spcAft>
                          <a:spcPts val="0"/>
                        </a:spcAft>
                      </a:pPr>
                      <a:r>
                        <a:rPr lang="en-US"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206.8</a:t>
                      </a:r>
                      <a:endParaRPr lang="vi-VN" sz="1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762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215.0</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762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201.0</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nSpc>
                          <a:spcPct val="107000"/>
                        </a:lnSpc>
                      </a:pPr>
                      <a:endParaRPr lang="vi-VN" sz="1200" dirty="0">
                        <a:solidFill>
                          <a:schemeClr val="tx1"/>
                        </a:solidFill>
                        <a:effectLst/>
                        <a:latin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extLst>
                  <a:ext uri="{0D108BD9-81ED-4DB2-BD59-A6C34878D82A}">
                    <a16:rowId xmlns="" xmlns:a16="http://schemas.microsoft.com/office/drawing/2014/main" val="2941195413"/>
                  </a:ext>
                </a:extLst>
              </a:tr>
              <a:tr h="437681">
                <a:tc>
                  <a:txBody>
                    <a:bodyPr/>
                    <a:lstStyle/>
                    <a:p>
                      <a:pPr marL="12700" algn="just">
                        <a:lnSpc>
                          <a:spcPct val="120000"/>
                        </a:lnSpc>
                        <a:spcAft>
                          <a:spcPts val="0"/>
                        </a:spcAft>
                      </a:pP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vụ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nơ</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Chính</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phu</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so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với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NSNN (%)</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13.8</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14.9</a:t>
                      </a:r>
                      <a:endParaRPr lang="vi-VN" sz="1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20.5</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18.3</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nSpc>
                          <a:spcPct val="107000"/>
                        </a:lnSpc>
                      </a:pPr>
                      <a:endParaRPr lang="vi-VN" sz="1200">
                        <a:solidFill>
                          <a:schemeClr val="tx1"/>
                        </a:solidFill>
                        <a:effectLst/>
                        <a:latin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extLst>
                  <a:ext uri="{0D108BD9-81ED-4DB2-BD59-A6C34878D82A}">
                    <a16:rowId xmlns="" xmlns:a16="http://schemas.microsoft.com/office/drawing/2014/main" val="2219777228"/>
                  </a:ext>
                </a:extLst>
              </a:tr>
              <a:tr h="437681">
                <a:tc>
                  <a:txBody>
                    <a:bodyPr/>
                    <a:lstStyle/>
                    <a:p>
                      <a:pPr marL="12700" algn="just">
                        <a:lnSpc>
                          <a:spcPct val="120000"/>
                        </a:lnSpc>
                        <a:spcAft>
                          <a:spcPts val="0"/>
                        </a:spcAft>
                      </a:pP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Nghĩa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vụ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nơ</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dự</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phòng</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so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với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thu</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ngân</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sách</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8.5</a:t>
                      </a:r>
                      <a:endParaRPr lang="vi-VN" sz="1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11.8</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8.1</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12700" marR="38100" algn="just">
                        <a:lnSpc>
                          <a:spcPct val="120000"/>
                        </a:lnSpc>
                        <a:spcAft>
                          <a:spcPts val="0"/>
                        </a:spcAft>
                      </a:pPr>
                      <a:r>
                        <a:rPr lang="en-US"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7.5</a:t>
                      </a:r>
                      <a:endParaRPr lang="vi-VN" sz="1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nSpc>
                          <a:spcPct val="107000"/>
                        </a:lnSpc>
                      </a:pPr>
                      <a:endParaRPr lang="vi-VN" sz="1200" dirty="0">
                        <a:solidFill>
                          <a:schemeClr val="tx1"/>
                        </a:solidFill>
                        <a:effectLst/>
                        <a:latin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extLst>
                  <a:ext uri="{0D108BD9-81ED-4DB2-BD59-A6C34878D82A}">
                    <a16:rowId xmlns="" xmlns:a16="http://schemas.microsoft.com/office/drawing/2014/main" val="2416767101"/>
                  </a:ext>
                </a:extLst>
              </a:tr>
              <a:tr h="839476">
                <a:tc>
                  <a:txBody>
                    <a:bodyPr/>
                    <a:lstStyle/>
                    <a:p>
                      <a:pPr marL="12700" algn="just">
                        <a:lnSpc>
                          <a:spcPct val="120000"/>
                        </a:lnSpc>
                        <a:spcAft>
                          <a:spcPts val="0"/>
                        </a:spcAft>
                      </a:pP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Hạn</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mức</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thương</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nước</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ngoài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bảo</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lãnh</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vay</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nước</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ngoài</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của</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Chính</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phu</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triệu</a:t>
                      </a: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USD)</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2,800.0</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38100" algn="just">
                        <a:lnSpc>
                          <a:spcPct val="120000"/>
                        </a:lnSpc>
                        <a:spcAft>
                          <a:spcPts val="0"/>
                        </a:spcAft>
                      </a:pPr>
                      <a:r>
                        <a:rPr lang="en-US"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2,500.0</a:t>
                      </a:r>
                      <a:endParaRPr lang="vi-VN" sz="12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381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1,500.0</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marL="76200" algn="just">
                        <a:lnSpc>
                          <a:spcPct val="120000"/>
                        </a:lnSpc>
                        <a:spcAft>
                          <a:spcPts val="0"/>
                        </a:spcAft>
                      </a:pPr>
                      <a:r>
                        <a:rPr lang="en-US" sz="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vi-VN"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tc>
                  <a:txBody>
                    <a:bodyPr/>
                    <a:lstStyle/>
                    <a:p>
                      <a:pPr>
                        <a:lnSpc>
                          <a:spcPct val="107000"/>
                        </a:lnSpc>
                      </a:pPr>
                      <a:endParaRPr lang="vi-VN" sz="1200" dirty="0">
                        <a:solidFill>
                          <a:schemeClr val="tx1"/>
                        </a:solidFill>
                        <a:effectLst/>
                        <a:latin typeface="Calibri" panose="020F0502020204030204" pitchFamily="34" charset="0"/>
                        <a:cs typeface="Times New Roman" panose="02020603050405020304" pitchFamily="18" charset="0"/>
                      </a:endParaRPr>
                    </a:p>
                  </a:txBody>
                  <a:tcPr marL="30233" marR="7558" marT="30233" marB="37791" anchor="ctr">
                    <a:lnL w="12700" cap="flat" cmpd="sng" algn="ctr">
                      <a:solidFill>
                        <a:srgbClr val="181717"/>
                      </a:solidFill>
                      <a:prstDash val="solid"/>
                      <a:round/>
                      <a:headEnd type="none" w="med" len="med"/>
                      <a:tailEnd type="none" w="med" len="med"/>
                    </a:lnL>
                    <a:lnR w="12700" cap="flat" cmpd="sng" algn="ctr">
                      <a:solidFill>
                        <a:srgbClr val="181717"/>
                      </a:solidFill>
                      <a:prstDash val="solid"/>
                      <a:round/>
                      <a:headEnd type="none" w="med" len="med"/>
                      <a:tailEnd type="none" w="med" len="med"/>
                    </a:lnR>
                    <a:lnT w="12700" cap="flat" cmpd="sng" algn="ctr">
                      <a:solidFill>
                        <a:srgbClr val="181717"/>
                      </a:solidFill>
                      <a:prstDash val="solid"/>
                      <a:round/>
                      <a:headEnd type="none" w="med" len="med"/>
                      <a:tailEnd type="none" w="med" len="med"/>
                    </a:lnT>
                    <a:lnB w="12700" cap="flat" cmpd="sng" algn="ctr">
                      <a:solidFill>
                        <a:srgbClr val="181717"/>
                      </a:solidFill>
                      <a:prstDash val="solid"/>
                      <a:round/>
                      <a:headEnd type="none" w="med" len="med"/>
                      <a:tailEnd type="none" w="med" len="med"/>
                    </a:lnB>
                    <a:solidFill>
                      <a:srgbClr val="FFFFFF"/>
                    </a:solidFill>
                  </a:tcPr>
                </a:tc>
                <a:extLst>
                  <a:ext uri="{0D108BD9-81ED-4DB2-BD59-A6C34878D82A}">
                    <a16:rowId xmlns="" xmlns:a16="http://schemas.microsoft.com/office/drawing/2014/main" val="683339879"/>
                  </a:ext>
                </a:extLst>
              </a:tr>
            </a:tbl>
          </a:graphicData>
        </a:graphic>
      </p:graphicFrame>
      <p:sp>
        <p:nvSpPr>
          <p:cNvPr id="45" name="Hình chữ nhật 8">
            <a:extLst>
              <a:ext uri="{FF2B5EF4-FFF2-40B4-BE49-F238E27FC236}">
                <a16:creationId xmlns="" xmlns:a16="http://schemas.microsoft.com/office/drawing/2014/main" id="{AC7F7D6E-3678-415E-B1AF-FCDA1B0489C4}"/>
              </a:ext>
            </a:extLst>
          </p:cNvPr>
          <p:cNvSpPr/>
          <p:nvPr/>
        </p:nvSpPr>
        <p:spPr>
          <a:xfrm>
            <a:off x="5271860" y="1073936"/>
            <a:ext cx="3618391" cy="978729"/>
          </a:xfrm>
          <a:prstGeom prst="rect">
            <a:avLst/>
          </a:prstGeom>
        </p:spPr>
        <p:txBody>
          <a:bodyPr wrap="square">
            <a:spAutoFit/>
          </a:bodyPr>
          <a:lstStyle/>
          <a:p>
            <a:pPr algn="ctr">
              <a:lnSpc>
                <a:spcPct val="120000"/>
              </a:lnSpc>
              <a:spcAft>
                <a:spcPts val="800"/>
              </a:spcAft>
            </a:pP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Bảng</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smtClean="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2.4: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Các</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chỉ</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tiêu</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về</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nợ</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công</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và</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nợ</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nước</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ngoài</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của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quốc</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gia</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của</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smtClean="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Việt</a:t>
            </a:r>
            <a:r>
              <a:rPr lang="en-US" sz="1600" b="1" dirty="0" smtClean="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Nam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giai</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a:t>
            </a:r>
            <a:r>
              <a:rPr lang="en-US" sz="1600" b="1" dirty="0" err="1">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đoạn</a:t>
            </a:r>
            <a:r>
              <a:rPr lang="en-US" sz="1600" b="1"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rPr>
              <a:t> 2014 – 2018</a:t>
            </a:r>
            <a:endParaRPr lang="vi-VN" sz="1600" dirty="0">
              <a:solidFill>
                <a:schemeClr val="tx1"/>
              </a:solidFill>
              <a:latin typeface="Arima Madurai Black" panose="00000A00000000000000" pitchFamily="2" charset="0"/>
              <a:ea typeface="Calibri" panose="020F0502020204030204" pitchFamily="34" charset="0"/>
              <a:cs typeface="Arima Madurai Black" panose="00000A00000000000000" pitchFamily="2" charset="0"/>
            </a:endParaRPr>
          </a:p>
        </p:txBody>
      </p:sp>
      <p:sp>
        <p:nvSpPr>
          <p:cNvPr id="46" name="Hình chữ nhật 10">
            <a:extLst>
              <a:ext uri="{FF2B5EF4-FFF2-40B4-BE49-F238E27FC236}">
                <a16:creationId xmlns="" xmlns:a16="http://schemas.microsoft.com/office/drawing/2014/main" id="{D70A88EF-7A4E-40E3-9D52-2EE5D32E3FE1}"/>
              </a:ext>
            </a:extLst>
          </p:cNvPr>
          <p:cNvSpPr/>
          <p:nvPr/>
        </p:nvSpPr>
        <p:spPr>
          <a:xfrm>
            <a:off x="6018992" y="4627396"/>
            <a:ext cx="2547492" cy="328360"/>
          </a:xfrm>
          <a:prstGeom prst="rect">
            <a:avLst/>
          </a:prstGeom>
        </p:spPr>
        <p:txBody>
          <a:bodyPr wrap="none">
            <a:spAutoFit/>
          </a:bodyPr>
          <a:lstStyle/>
          <a:p>
            <a:pPr>
              <a:lnSpc>
                <a:spcPct val="120000"/>
              </a:lnSpc>
              <a:spcAft>
                <a:spcPts val="800"/>
              </a:spcAft>
            </a:pPr>
            <a:r>
              <a:rPr lang="en-US" sz="1400"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Nguồn</a:t>
            </a:r>
            <a:r>
              <a:rPr lang="en-US" sz="1400"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Bản</a:t>
            </a:r>
            <a:r>
              <a:rPr lang="en-US" sz="1400" i="1"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tin </a:t>
            </a:r>
            <a:r>
              <a:rPr lang="en-US" sz="14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nợ</a:t>
            </a:r>
            <a:r>
              <a:rPr lang="en-US" sz="1400" i="1"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 </a:t>
            </a:r>
            <a:r>
              <a:rPr lang="en-US" sz="14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Bộ</a:t>
            </a:r>
            <a:r>
              <a:rPr lang="en-US" sz="1400" i="1"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tài</a:t>
            </a:r>
            <a:r>
              <a:rPr lang="en-US" sz="1400" i="1" dirty="0">
                <a:solidFill>
                  <a:srgbClr val="FFFFFF"/>
                </a:solidFill>
                <a:latin typeface="Times New Roman" panose="02020603050405020304" pitchFamily="18" charset="0"/>
                <a:ea typeface="Calibri" panose="020F0502020204030204" pitchFamily="34" charset="0"/>
                <a:cs typeface="Times New Roman" panose="02020603050405020304" pitchFamily="18" charset="0"/>
              </a:rPr>
              <a:t> </a:t>
            </a:r>
            <a:r>
              <a:rPr lang="en-US" sz="1400" i="1" dirty="0" err="1">
                <a:solidFill>
                  <a:srgbClr val="FFFFFF"/>
                </a:solidFill>
                <a:latin typeface="Times New Roman" panose="02020603050405020304" pitchFamily="18" charset="0"/>
                <a:ea typeface="Calibri" panose="020F0502020204030204" pitchFamily="34" charset="0"/>
                <a:cs typeface="Times New Roman" panose="02020603050405020304" pitchFamily="18" charset="0"/>
              </a:rPr>
              <a:t>chính</a:t>
            </a:r>
            <a:endParaRPr lang="vi-VN" sz="1400" dirty="0">
              <a:solidFill>
                <a:srgbClr val="FFFFFF"/>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0574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50"/>
                                        </p:tgtEl>
                                        <p:attrNameLst>
                                          <p:attrName>r</p:attrName>
                                        </p:attrNameLst>
                                      </p:cBhvr>
                                    </p:animRot>
                                    <p:animRot by="-240000">
                                      <p:cBhvr>
                                        <p:cTn id="7" dur="200" fill="hold">
                                          <p:stCondLst>
                                            <p:cond delay="200"/>
                                          </p:stCondLst>
                                        </p:cTn>
                                        <p:tgtEl>
                                          <p:spTgt spid="50"/>
                                        </p:tgtEl>
                                        <p:attrNameLst>
                                          <p:attrName>r</p:attrName>
                                        </p:attrNameLst>
                                      </p:cBhvr>
                                    </p:animRot>
                                    <p:animRot by="240000">
                                      <p:cBhvr>
                                        <p:cTn id="8" dur="200" fill="hold">
                                          <p:stCondLst>
                                            <p:cond delay="400"/>
                                          </p:stCondLst>
                                        </p:cTn>
                                        <p:tgtEl>
                                          <p:spTgt spid="50"/>
                                        </p:tgtEl>
                                        <p:attrNameLst>
                                          <p:attrName>r</p:attrName>
                                        </p:attrNameLst>
                                      </p:cBhvr>
                                    </p:animRot>
                                    <p:animRot by="-240000">
                                      <p:cBhvr>
                                        <p:cTn id="9" dur="200" fill="hold">
                                          <p:stCondLst>
                                            <p:cond delay="600"/>
                                          </p:stCondLst>
                                        </p:cTn>
                                        <p:tgtEl>
                                          <p:spTgt spid="50"/>
                                        </p:tgtEl>
                                        <p:attrNameLst>
                                          <p:attrName>r</p:attrName>
                                        </p:attrNameLst>
                                      </p:cBhvr>
                                    </p:animRot>
                                    <p:animRot by="120000">
                                      <p:cBhvr>
                                        <p:cTn id="10" dur="200" fill="hold">
                                          <p:stCondLst>
                                            <p:cond delay="800"/>
                                          </p:stCondLst>
                                        </p:cTn>
                                        <p:tgtEl>
                                          <p:spTgt spid="50"/>
                                        </p:tgtEl>
                                        <p:attrNameLst>
                                          <p:attrName>r</p:attrName>
                                        </p:attrNameLst>
                                      </p:cBhvr>
                                    </p:animRot>
                                  </p:childTnLst>
                                </p:cTn>
                              </p:par>
                              <p:par>
                                <p:cTn id="11" presetID="32" presetClass="emph" presetSubtype="0" fill="hold" grpId="0" nodeType="withEffect">
                                  <p:stCondLst>
                                    <p:cond delay="0"/>
                                  </p:stCondLst>
                                  <p:childTnLst>
                                    <p:animRot by="120000">
                                      <p:cBhvr>
                                        <p:cTn id="12" dur="100" fill="hold">
                                          <p:stCondLst>
                                            <p:cond delay="0"/>
                                          </p:stCondLst>
                                        </p:cTn>
                                        <p:tgtEl>
                                          <p:spTgt spid="45"/>
                                        </p:tgtEl>
                                        <p:attrNameLst>
                                          <p:attrName>r</p:attrName>
                                        </p:attrNameLst>
                                      </p:cBhvr>
                                    </p:animRot>
                                    <p:animRot by="-240000">
                                      <p:cBhvr>
                                        <p:cTn id="13" dur="200" fill="hold">
                                          <p:stCondLst>
                                            <p:cond delay="200"/>
                                          </p:stCondLst>
                                        </p:cTn>
                                        <p:tgtEl>
                                          <p:spTgt spid="45"/>
                                        </p:tgtEl>
                                        <p:attrNameLst>
                                          <p:attrName>r</p:attrName>
                                        </p:attrNameLst>
                                      </p:cBhvr>
                                    </p:animRot>
                                    <p:animRot by="240000">
                                      <p:cBhvr>
                                        <p:cTn id="14" dur="200" fill="hold">
                                          <p:stCondLst>
                                            <p:cond delay="400"/>
                                          </p:stCondLst>
                                        </p:cTn>
                                        <p:tgtEl>
                                          <p:spTgt spid="45"/>
                                        </p:tgtEl>
                                        <p:attrNameLst>
                                          <p:attrName>r</p:attrName>
                                        </p:attrNameLst>
                                      </p:cBhvr>
                                    </p:animRot>
                                    <p:animRot by="-240000">
                                      <p:cBhvr>
                                        <p:cTn id="15" dur="200" fill="hold">
                                          <p:stCondLst>
                                            <p:cond delay="600"/>
                                          </p:stCondLst>
                                        </p:cTn>
                                        <p:tgtEl>
                                          <p:spTgt spid="45"/>
                                        </p:tgtEl>
                                        <p:attrNameLst>
                                          <p:attrName>r</p:attrName>
                                        </p:attrNameLst>
                                      </p:cBhvr>
                                    </p:animRot>
                                    <p:animRot by="120000">
                                      <p:cBhvr>
                                        <p:cTn id="16" dur="200" fill="hold">
                                          <p:stCondLst>
                                            <p:cond delay="800"/>
                                          </p:stCondLst>
                                        </p:cTn>
                                        <p:tgtEl>
                                          <p:spTgt spid="45"/>
                                        </p:tgtEl>
                                        <p:attrNameLst>
                                          <p:attrName>r</p:attrName>
                                        </p:attrNameLst>
                                      </p:cBhvr>
                                    </p:animRot>
                                  </p:childTnLst>
                                </p:cTn>
                              </p:par>
                              <p:par>
                                <p:cTn id="17" presetID="42" presetClass="entr" presetSubtype="0" fill="hold"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1000"/>
                                        <p:tgtEl>
                                          <p:spTgt spid="44"/>
                                        </p:tgtEl>
                                      </p:cBhvr>
                                    </p:animEffect>
                                    <p:anim calcmode="lin" valueType="num">
                                      <p:cBhvr>
                                        <p:cTn id="20" dur="1000" fill="hold"/>
                                        <p:tgtEl>
                                          <p:spTgt spid="44"/>
                                        </p:tgtEl>
                                        <p:attrNameLst>
                                          <p:attrName>ppt_x</p:attrName>
                                        </p:attrNameLst>
                                      </p:cBhvr>
                                      <p:tavLst>
                                        <p:tav tm="0">
                                          <p:val>
                                            <p:strVal val="#ppt_x"/>
                                          </p:val>
                                        </p:tav>
                                        <p:tav tm="100000">
                                          <p:val>
                                            <p:strVal val="#ppt_x"/>
                                          </p:val>
                                        </p:tav>
                                      </p:tavLst>
                                    </p:anim>
                                    <p:anim calcmode="lin" valueType="num">
                                      <p:cBhvr>
                                        <p:cTn id="21" dur="1000" fill="hold"/>
                                        <p:tgtEl>
                                          <p:spTgt spid="4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1000"/>
                                        <p:tgtEl>
                                          <p:spTgt spid="46"/>
                                        </p:tgtEl>
                                      </p:cBhvr>
                                    </p:animEffect>
                                    <p:anim calcmode="lin" valueType="num">
                                      <p:cBhvr>
                                        <p:cTn id="25" dur="1000" fill="hold"/>
                                        <p:tgtEl>
                                          <p:spTgt spid="46"/>
                                        </p:tgtEl>
                                        <p:attrNameLst>
                                          <p:attrName>ppt_x</p:attrName>
                                        </p:attrNameLst>
                                      </p:cBhvr>
                                      <p:tavLst>
                                        <p:tav tm="0">
                                          <p:val>
                                            <p:strVal val="#ppt_x"/>
                                          </p:val>
                                        </p:tav>
                                        <p:tav tm="100000">
                                          <p:val>
                                            <p:strVal val="#ppt_x"/>
                                          </p:val>
                                        </p:tav>
                                      </p:tavLst>
                                    </p:anim>
                                    <p:anim calcmode="lin" valueType="num">
                                      <p:cBhvr>
                                        <p:cTn id="26"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45" grpId="0"/>
      <p:bldP spid="46"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757F8C"/>
        </a:solidFill>
        <a:effectLst/>
      </p:bgPr>
    </p:bg>
    <p:spTree>
      <p:nvGrpSpPr>
        <p:cNvPr id="1" name="Shape 496"/>
        <p:cNvGrpSpPr/>
        <p:nvPr/>
      </p:nvGrpSpPr>
      <p:grpSpPr>
        <a:xfrm>
          <a:off x="0" y="0"/>
          <a:ext cx="0" cy="0"/>
          <a:chOff x="0" y="0"/>
          <a:chExt cx="0" cy="0"/>
        </a:xfrm>
      </p:grpSpPr>
      <p:sp>
        <p:nvSpPr>
          <p:cNvPr id="497" name="Google Shape;497;p38"/>
          <p:cNvSpPr txBox="1">
            <a:spLocks noGrp="1"/>
          </p:cNvSpPr>
          <p:nvPr>
            <p:ph type="ctrTitle"/>
          </p:nvPr>
        </p:nvSpPr>
        <p:spPr>
          <a:xfrm>
            <a:off x="2503339" y="3918656"/>
            <a:ext cx="4180218" cy="837300"/>
          </a:xfrm>
          <a:prstGeom prst="rect">
            <a:avLst/>
          </a:prstGeom>
        </p:spPr>
        <p:txBody>
          <a:bodyPr spcFirstLastPara="1" wrap="square" lIns="91425" tIns="91425" rIns="91425" bIns="91425" anchor="b" anchorCtr="0">
            <a:noAutofit/>
          </a:bodyPr>
          <a:lstStyle/>
          <a:p>
            <a:pPr lvl="0"/>
            <a:r>
              <a:rPr lang="en-US" sz="3200" dirty="0" err="1" smtClean="0">
                <a:latin typeface="Oswald Medium" pitchFamily="2" charset="0"/>
              </a:rPr>
              <a:t>Đề</a:t>
            </a:r>
            <a:r>
              <a:rPr lang="en-US" sz="3200" dirty="0" smtClean="0">
                <a:latin typeface="Oswald Medium" pitchFamily="2" charset="0"/>
              </a:rPr>
              <a:t> </a:t>
            </a:r>
            <a:r>
              <a:rPr lang="en-US" sz="3200" dirty="0" err="1" smtClean="0">
                <a:latin typeface="Oswald Medium" pitchFamily="2" charset="0"/>
              </a:rPr>
              <a:t>xuất</a:t>
            </a:r>
            <a:r>
              <a:rPr lang="en-US" sz="3200" dirty="0" smtClean="0">
                <a:latin typeface="Oswald Medium" pitchFamily="2" charset="0"/>
              </a:rPr>
              <a:t> </a:t>
            </a:r>
            <a:r>
              <a:rPr lang="en-US" sz="3200" dirty="0">
                <a:latin typeface="Oswald Medium" pitchFamily="2" charset="0"/>
              </a:rPr>
              <a:t>c</a:t>
            </a:r>
            <a:r>
              <a:rPr lang="vi-VN" sz="3200" dirty="0" smtClean="0">
                <a:latin typeface="Oswald Medium" pitchFamily="2" charset="0"/>
              </a:rPr>
              <a:t>ác </a:t>
            </a:r>
            <a:r>
              <a:rPr lang="en-US" sz="3200" dirty="0" err="1" smtClean="0">
                <a:latin typeface="Oswald Medium" pitchFamily="2" charset="0"/>
              </a:rPr>
              <a:t>biện</a:t>
            </a:r>
            <a:r>
              <a:rPr lang="vi-VN" sz="3200" dirty="0" smtClean="0">
                <a:latin typeface="Oswald Medium" pitchFamily="2" charset="0"/>
              </a:rPr>
              <a:t> pháp </a:t>
            </a:r>
            <a:r>
              <a:rPr lang="en-US" sz="3200" dirty="0" err="1" smtClean="0">
                <a:latin typeface="Oswald Medium" pitchFamily="2" charset="0"/>
              </a:rPr>
              <a:t>sử</a:t>
            </a:r>
            <a:r>
              <a:rPr lang="en-US" sz="3200" dirty="0" smtClean="0">
                <a:latin typeface="Oswald Medium" pitchFamily="2" charset="0"/>
              </a:rPr>
              <a:t> </a:t>
            </a:r>
            <a:r>
              <a:rPr lang="en-US" sz="3200" dirty="0" err="1" smtClean="0">
                <a:latin typeface="Oswald Medium" pitchFamily="2" charset="0"/>
              </a:rPr>
              <a:t>dụng</a:t>
            </a:r>
            <a:r>
              <a:rPr lang="en-US" sz="3200" dirty="0" smtClean="0">
                <a:latin typeface="Oswald Medium" pitchFamily="2" charset="0"/>
              </a:rPr>
              <a:t> </a:t>
            </a:r>
            <a:r>
              <a:rPr lang="en-US" sz="3200" dirty="0" err="1" smtClean="0">
                <a:latin typeface="Oswald Medium" pitchFamily="2" charset="0"/>
              </a:rPr>
              <a:t>nợ</a:t>
            </a:r>
            <a:r>
              <a:rPr lang="en-US" sz="3200" dirty="0" smtClean="0">
                <a:latin typeface="Oswald Medium" pitchFamily="2" charset="0"/>
              </a:rPr>
              <a:t> </a:t>
            </a:r>
            <a:r>
              <a:rPr lang="en-US" sz="3200" dirty="0" err="1" smtClean="0">
                <a:latin typeface="Oswald Medium" pitchFamily="2" charset="0"/>
              </a:rPr>
              <a:t>vay</a:t>
            </a:r>
            <a:r>
              <a:rPr lang="en-US" sz="3200" dirty="0" smtClean="0">
                <a:latin typeface="Oswald Medium" pitchFamily="2" charset="0"/>
              </a:rPr>
              <a:t> </a:t>
            </a:r>
            <a:r>
              <a:rPr lang="en-US" sz="3200" dirty="0" err="1" smtClean="0">
                <a:latin typeface="Oswald Medium" pitchFamily="2" charset="0"/>
              </a:rPr>
              <a:t>nước</a:t>
            </a:r>
            <a:r>
              <a:rPr lang="en-US" sz="3200" dirty="0" smtClean="0">
                <a:latin typeface="Oswald Medium" pitchFamily="2" charset="0"/>
              </a:rPr>
              <a:t> </a:t>
            </a:r>
            <a:r>
              <a:rPr lang="en-US" sz="3200" dirty="0" err="1" smtClean="0">
                <a:latin typeface="Oswald Medium" pitchFamily="2" charset="0"/>
              </a:rPr>
              <a:t>ngoài</a:t>
            </a:r>
            <a:r>
              <a:rPr lang="en-US" sz="3200" dirty="0" smtClean="0">
                <a:latin typeface="Oswald Medium" pitchFamily="2" charset="0"/>
              </a:rPr>
              <a:t>  </a:t>
            </a:r>
            <a:r>
              <a:rPr lang="en-US" sz="3200" dirty="0" err="1" smtClean="0">
                <a:latin typeface="Oswald Medium" pitchFamily="2" charset="0"/>
              </a:rPr>
              <a:t>cho</a:t>
            </a:r>
            <a:r>
              <a:rPr lang="en-US" sz="3200" dirty="0" smtClean="0">
                <a:latin typeface="Oswald Medium" pitchFamily="2" charset="0"/>
              </a:rPr>
              <a:t> </a:t>
            </a:r>
            <a:r>
              <a:rPr lang="vi-VN" sz="3200" dirty="0" smtClean="0">
                <a:latin typeface="Oswald Medium" pitchFamily="2" charset="0"/>
              </a:rPr>
              <a:t>Việt Nam</a:t>
            </a:r>
            <a:r>
              <a:rPr lang="en-US" sz="3200" dirty="0" smtClean="0">
                <a:latin typeface="Oswald Medium" pitchFamily="2" charset="0"/>
              </a:rPr>
              <a:t> </a:t>
            </a:r>
            <a:r>
              <a:rPr lang="en-US" sz="3200" dirty="0" err="1" smtClean="0">
                <a:latin typeface="Oswald Medium" pitchFamily="2" charset="0"/>
              </a:rPr>
              <a:t>hiệu</a:t>
            </a:r>
            <a:r>
              <a:rPr lang="en-US" sz="3200" dirty="0" smtClean="0">
                <a:latin typeface="Oswald Medium" pitchFamily="2" charset="0"/>
              </a:rPr>
              <a:t> </a:t>
            </a:r>
            <a:r>
              <a:rPr lang="en-US" sz="3200" dirty="0" err="1" smtClean="0">
                <a:latin typeface="Oswald Medium" pitchFamily="2" charset="0"/>
              </a:rPr>
              <a:t>quả</a:t>
            </a:r>
            <a:endParaRPr lang="vi-VN" sz="3200" dirty="0">
              <a:latin typeface="Oswald Medium" pitchFamily="2" charset="0"/>
            </a:endParaRPr>
          </a:p>
        </p:txBody>
      </p:sp>
      <p:sp>
        <p:nvSpPr>
          <p:cNvPr id="499" name="Google Shape;499;p38"/>
          <p:cNvSpPr txBox="1">
            <a:spLocks noGrp="1"/>
          </p:cNvSpPr>
          <p:nvPr>
            <p:ph type="title" idx="2"/>
          </p:nvPr>
        </p:nvSpPr>
        <p:spPr>
          <a:xfrm>
            <a:off x="1984579" y="2448765"/>
            <a:ext cx="5118150" cy="726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800" u="sng" dirty="0" smtClean="0">
                <a:latin typeface="Arima Madurai ExtraBold" panose="00000900000000000000" pitchFamily="2" charset="0"/>
                <a:cs typeface="Arima Madurai ExtraBold" panose="00000900000000000000" pitchFamily="2" charset="0"/>
              </a:rPr>
              <a:t>Chương 3</a:t>
            </a:r>
            <a:endParaRPr sz="4800" u="sng" dirty="0">
              <a:latin typeface="Arima Madurai ExtraBold" panose="00000900000000000000" pitchFamily="2" charset="0"/>
              <a:cs typeface="Arima Madurai ExtraBold" panose="00000900000000000000" pitchFamily="2" charset="0"/>
            </a:endParaRPr>
          </a:p>
        </p:txBody>
      </p:sp>
      <p:grpSp>
        <p:nvGrpSpPr>
          <p:cNvPr id="500" name="Google Shape;500;p38"/>
          <p:cNvGrpSpPr/>
          <p:nvPr/>
        </p:nvGrpSpPr>
        <p:grpSpPr>
          <a:xfrm>
            <a:off x="1925373" y="0"/>
            <a:ext cx="6813824" cy="5143403"/>
            <a:chOff x="1925373" y="0"/>
            <a:chExt cx="6813824" cy="5143403"/>
          </a:xfrm>
        </p:grpSpPr>
        <p:sp>
          <p:nvSpPr>
            <p:cNvPr id="501" name="Google Shape;501;p38"/>
            <p:cNvSpPr/>
            <p:nvPr/>
          </p:nvSpPr>
          <p:spPr>
            <a:xfrm>
              <a:off x="4571100" y="0"/>
              <a:ext cx="37850" cy="1229997"/>
            </a:xfrm>
            <a:custGeom>
              <a:avLst/>
              <a:gdLst/>
              <a:ahLst/>
              <a:cxnLst/>
              <a:rect l="l" t="t" r="r" b="b"/>
              <a:pathLst>
                <a:path w="142" h="6951" extrusionOk="0">
                  <a:moveTo>
                    <a:pt x="1" y="1"/>
                  </a:moveTo>
                  <a:lnTo>
                    <a:pt x="1" y="6951"/>
                  </a:lnTo>
                  <a:lnTo>
                    <a:pt x="141" y="6951"/>
                  </a:lnTo>
                  <a:lnTo>
                    <a:pt x="14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502" name="Google Shape;502;p38"/>
            <p:cNvCxnSpPr/>
            <p:nvPr/>
          </p:nvCxnSpPr>
          <p:spPr>
            <a:xfrm flipH="1">
              <a:off x="1925373" y="1230000"/>
              <a:ext cx="2666400" cy="2350200"/>
            </a:xfrm>
            <a:prstGeom prst="straightConnector1">
              <a:avLst/>
            </a:prstGeom>
            <a:noFill/>
            <a:ln w="38100" cap="flat" cmpd="sng">
              <a:solidFill>
                <a:srgbClr val="FFFFFF"/>
              </a:solidFill>
              <a:prstDash val="solid"/>
              <a:round/>
              <a:headEnd type="none" w="med" len="med"/>
              <a:tailEnd type="none" w="med" len="med"/>
            </a:ln>
          </p:spPr>
        </p:cxnSp>
        <p:cxnSp>
          <p:nvCxnSpPr>
            <p:cNvPr id="503" name="Google Shape;503;p38"/>
            <p:cNvCxnSpPr/>
            <p:nvPr/>
          </p:nvCxnSpPr>
          <p:spPr>
            <a:xfrm>
              <a:off x="4591773" y="1230000"/>
              <a:ext cx="2666400" cy="2350200"/>
            </a:xfrm>
            <a:prstGeom prst="straightConnector1">
              <a:avLst/>
            </a:prstGeom>
            <a:noFill/>
            <a:ln w="38100" cap="flat" cmpd="sng">
              <a:solidFill>
                <a:srgbClr val="FFFFFF"/>
              </a:solidFill>
              <a:prstDash val="solid"/>
              <a:round/>
              <a:headEnd type="none" w="med" len="med"/>
              <a:tailEnd type="none" w="med" len="med"/>
            </a:ln>
          </p:spPr>
        </p:cxnSp>
        <p:grpSp>
          <p:nvGrpSpPr>
            <p:cNvPr id="504" name="Google Shape;504;p38"/>
            <p:cNvGrpSpPr/>
            <p:nvPr/>
          </p:nvGrpSpPr>
          <p:grpSpPr>
            <a:xfrm flipH="1">
              <a:off x="6820963" y="2329722"/>
              <a:ext cx="1918234" cy="2813681"/>
              <a:chOff x="6867763" y="1350472"/>
              <a:chExt cx="1918234" cy="2813681"/>
            </a:xfrm>
          </p:grpSpPr>
          <p:sp>
            <p:nvSpPr>
              <p:cNvPr id="505" name="Google Shape;505;p38"/>
              <p:cNvSpPr/>
              <p:nvPr/>
            </p:nvSpPr>
            <p:spPr>
              <a:xfrm>
                <a:off x="7993457" y="2311988"/>
                <a:ext cx="676196" cy="855677"/>
              </a:xfrm>
              <a:custGeom>
                <a:avLst/>
                <a:gdLst/>
                <a:ahLst/>
                <a:cxnLst/>
                <a:rect l="l" t="t" r="r" b="b"/>
                <a:pathLst>
                  <a:path w="12380" h="15666" extrusionOk="0">
                    <a:moveTo>
                      <a:pt x="1351" y="1"/>
                    </a:moveTo>
                    <a:cubicBezTo>
                      <a:pt x="146" y="1"/>
                      <a:pt x="1" y="1319"/>
                      <a:pt x="179" y="2689"/>
                    </a:cubicBezTo>
                    <a:cubicBezTo>
                      <a:pt x="295" y="3584"/>
                      <a:pt x="545" y="4501"/>
                      <a:pt x="729" y="5090"/>
                    </a:cubicBezTo>
                    <a:cubicBezTo>
                      <a:pt x="851" y="5492"/>
                      <a:pt x="1067" y="5859"/>
                      <a:pt x="1353" y="6169"/>
                    </a:cubicBezTo>
                    <a:lnTo>
                      <a:pt x="10182" y="15665"/>
                    </a:lnTo>
                    <a:lnTo>
                      <a:pt x="10916" y="14876"/>
                    </a:lnTo>
                    <a:lnTo>
                      <a:pt x="12379" y="13295"/>
                    </a:lnTo>
                    <a:cubicBezTo>
                      <a:pt x="7633" y="4049"/>
                      <a:pt x="3638" y="1077"/>
                      <a:pt x="2382" y="319"/>
                    </a:cubicBezTo>
                    <a:cubicBezTo>
                      <a:pt x="2083" y="135"/>
                      <a:pt x="1748" y="8"/>
                      <a:pt x="1395" y="2"/>
                    </a:cubicBezTo>
                    <a:cubicBezTo>
                      <a:pt x="1380" y="1"/>
                      <a:pt x="1365" y="1"/>
                      <a:pt x="135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38"/>
              <p:cNvSpPr/>
              <p:nvPr/>
            </p:nvSpPr>
            <p:spPr>
              <a:xfrm>
                <a:off x="8003179" y="2458805"/>
                <a:ext cx="586510" cy="708858"/>
              </a:xfrm>
              <a:custGeom>
                <a:avLst/>
                <a:gdLst/>
                <a:ahLst/>
                <a:cxnLst/>
                <a:rect l="l" t="t" r="r" b="b"/>
                <a:pathLst>
                  <a:path w="10738" h="12978" extrusionOk="0">
                    <a:moveTo>
                      <a:pt x="1" y="1"/>
                    </a:moveTo>
                    <a:lnTo>
                      <a:pt x="1" y="1"/>
                    </a:lnTo>
                    <a:cubicBezTo>
                      <a:pt x="117" y="896"/>
                      <a:pt x="367" y="1813"/>
                      <a:pt x="551" y="2402"/>
                    </a:cubicBezTo>
                    <a:cubicBezTo>
                      <a:pt x="673" y="2804"/>
                      <a:pt x="889" y="3171"/>
                      <a:pt x="1175" y="3481"/>
                    </a:cubicBezTo>
                    <a:lnTo>
                      <a:pt x="10004" y="12977"/>
                    </a:lnTo>
                    <a:lnTo>
                      <a:pt x="10738" y="12188"/>
                    </a:lnTo>
                    <a:cubicBezTo>
                      <a:pt x="6475" y="4874"/>
                      <a:pt x="1841" y="1249"/>
                      <a:pt x="1" y="1"/>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8"/>
              <p:cNvSpPr/>
              <p:nvPr/>
            </p:nvSpPr>
            <p:spPr>
              <a:xfrm>
                <a:off x="7900441" y="1613081"/>
                <a:ext cx="263978" cy="494748"/>
              </a:xfrm>
              <a:custGeom>
                <a:avLst/>
                <a:gdLst/>
                <a:ahLst/>
                <a:cxnLst/>
                <a:rect l="l" t="t" r="r" b="b"/>
                <a:pathLst>
                  <a:path w="4833" h="9058" extrusionOk="0">
                    <a:moveTo>
                      <a:pt x="3363" y="0"/>
                    </a:moveTo>
                    <a:lnTo>
                      <a:pt x="1649" y="43"/>
                    </a:lnTo>
                    <a:cubicBezTo>
                      <a:pt x="1610" y="40"/>
                      <a:pt x="1573" y="38"/>
                      <a:pt x="1538" y="38"/>
                    </a:cubicBezTo>
                    <a:cubicBezTo>
                      <a:pt x="1" y="38"/>
                      <a:pt x="1645" y="2692"/>
                      <a:pt x="1332" y="4102"/>
                    </a:cubicBezTo>
                    <a:cubicBezTo>
                      <a:pt x="1023" y="5484"/>
                      <a:pt x="1568" y="9058"/>
                      <a:pt x="3252" y="9058"/>
                    </a:cubicBezTo>
                    <a:cubicBezTo>
                      <a:pt x="3298" y="9058"/>
                      <a:pt x="3346" y="9055"/>
                      <a:pt x="3394" y="9049"/>
                    </a:cubicBezTo>
                    <a:cubicBezTo>
                      <a:pt x="4833" y="8880"/>
                      <a:pt x="4297" y="3805"/>
                      <a:pt x="4170" y="2829"/>
                    </a:cubicBezTo>
                    <a:cubicBezTo>
                      <a:pt x="4082" y="2148"/>
                      <a:pt x="3838" y="325"/>
                      <a:pt x="3363" y="0"/>
                    </a:cubicBezTo>
                    <a:close/>
                  </a:path>
                </a:pathLst>
              </a:custGeom>
              <a:solidFill>
                <a:srgbClr val="01010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8"/>
              <p:cNvSpPr/>
              <p:nvPr/>
            </p:nvSpPr>
            <p:spPr>
              <a:xfrm>
                <a:off x="7684260" y="1547757"/>
                <a:ext cx="591917" cy="760529"/>
              </a:xfrm>
              <a:custGeom>
                <a:avLst/>
                <a:gdLst/>
                <a:ahLst/>
                <a:cxnLst/>
                <a:rect l="l" t="t" r="r" b="b"/>
                <a:pathLst>
                  <a:path w="10837" h="13924" extrusionOk="0">
                    <a:moveTo>
                      <a:pt x="6155" y="0"/>
                    </a:moveTo>
                    <a:cubicBezTo>
                      <a:pt x="6086" y="0"/>
                      <a:pt x="6015" y="8"/>
                      <a:pt x="5945" y="22"/>
                    </a:cubicBezTo>
                    <a:cubicBezTo>
                      <a:pt x="5448" y="114"/>
                      <a:pt x="5095" y="477"/>
                      <a:pt x="5046" y="889"/>
                    </a:cubicBezTo>
                    <a:cubicBezTo>
                      <a:pt x="4888" y="2149"/>
                      <a:pt x="4323" y="3457"/>
                      <a:pt x="3720" y="4588"/>
                    </a:cubicBezTo>
                    <a:cubicBezTo>
                      <a:pt x="2930" y="6059"/>
                      <a:pt x="1382" y="7332"/>
                      <a:pt x="927" y="8912"/>
                    </a:cubicBezTo>
                    <a:cubicBezTo>
                      <a:pt x="694" y="9712"/>
                      <a:pt x="0" y="11186"/>
                      <a:pt x="1167" y="11694"/>
                    </a:cubicBezTo>
                    <a:cubicBezTo>
                      <a:pt x="1815" y="11980"/>
                      <a:pt x="2437" y="11740"/>
                      <a:pt x="2588" y="12491"/>
                    </a:cubicBezTo>
                    <a:cubicBezTo>
                      <a:pt x="2712" y="13097"/>
                      <a:pt x="2256" y="13810"/>
                      <a:pt x="3244" y="13912"/>
                    </a:cubicBezTo>
                    <a:cubicBezTo>
                      <a:pt x="3316" y="13920"/>
                      <a:pt x="3387" y="13923"/>
                      <a:pt x="3454" y="13923"/>
                    </a:cubicBezTo>
                    <a:cubicBezTo>
                      <a:pt x="4721" y="13923"/>
                      <a:pt x="5229" y="12667"/>
                      <a:pt x="6213" y="12202"/>
                    </a:cubicBezTo>
                    <a:cubicBezTo>
                      <a:pt x="6425" y="12101"/>
                      <a:pt x="6596" y="12058"/>
                      <a:pt x="6736" y="12058"/>
                    </a:cubicBezTo>
                    <a:cubicBezTo>
                      <a:pt x="7278" y="12058"/>
                      <a:pt x="7367" y="12705"/>
                      <a:pt x="7712" y="13151"/>
                    </a:cubicBezTo>
                    <a:cubicBezTo>
                      <a:pt x="8108" y="13662"/>
                      <a:pt x="8621" y="13882"/>
                      <a:pt x="9115" y="13882"/>
                    </a:cubicBezTo>
                    <a:cubicBezTo>
                      <a:pt x="9990" y="13882"/>
                      <a:pt x="10807" y="13194"/>
                      <a:pt x="10819" y="12216"/>
                    </a:cubicBezTo>
                    <a:cubicBezTo>
                      <a:pt x="10836" y="10756"/>
                      <a:pt x="9728" y="9974"/>
                      <a:pt x="9281" y="8647"/>
                    </a:cubicBezTo>
                    <a:cubicBezTo>
                      <a:pt x="8823" y="7290"/>
                      <a:pt x="8516" y="5848"/>
                      <a:pt x="8244" y="4458"/>
                    </a:cubicBezTo>
                    <a:cubicBezTo>
                      <a:pt x="8043" y="3449"/>
                      <a:pt x="8061" y="2388"/>
                      <a:pt x="7606" y="1426"/>
                    </a:cubicBezTo>
                    <a:cubicBezTo>
                      <a:pt x="7388" y="960"/>
                      <a:pt x="6986" y="202"/>
                      <a:pt x="6372" y="29"/>
                    </a:cubicBezTo>
                    <a:cubicBezTo>
                      <a:pt x="6303" y="9"/>
                      <a:pt x="6230" y="0"/>
                      <a:pt x="6155"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8"/>
              <p:cNvSpPr/>
              <p:nvPr/>
            </p:nvSpPr>
            <p:spPr>
              <a:xfrm>
                <a:off x="7677050" y="2016772"/>
                <a:ext cx="261848" cy="423687"/>
              </a:xfrm>
              <a:custGeom>
                <a:avLst/>
                <a:gdLst/>
                <a:ahLst/>
                <a:cxnLst/>
                <a:rect l="l" t="t" r="r" b="b"/>
                <a:pathLst>
                  <a:path w="4794" h="7757" extrusionOk="0">
                    <a:moveTo>
                      <a:pt x="1" y="0"/>
                    </a:moveTo>
                    <a:lnTo>
                      <a:pt x="1" y="0"/>
                    </a:lnTo>
                    <a:cubicBezTo>
                      <a:pt x="111" y="198"/>
                      <a:pt x="245" y="1175"/>
                      <a:pt x="336" y="2085"/>
                    </a:cubicBezTo>
                    <a:cubicBezTo>
                      <a:pt x="403" y="2797"/>
                      <a:pt x="449" y="3470"/>
                      <a:pt x="438" y="3711"/>
                    </a:cubicBezTo>
                    <a:cubicBezTo>
                      <a:pt x="432" y="3854"/>
                      <a:pt x="421" y="4010"/>
                      <a:pt x="396" y="4176"/>
                    </a:cubicBezTo>
                    <a:lnTo>
                      <a:pt x="396" y="4183"/>
                    </a:lnTo>
                    <a:cubicBezTo>
                      <a:pt x="386" y="4225"/>
                      <a:pt x="375" y="4271"/>
                      <a:pt x="361" y="4313"/>
                    </a:cubicBezTo>
                    <a:cubicBezTo>
                      <a:pt x="290" y="4578"/>
                      <a:pt x="199" y="4779"/>
                      <a:pt x="58" y="4941"/>
                    </a:cubicBezTo>
                    <a:cubicBezTo>
                      <a:pt x="1528" y="6814"/>
                      <a:pt x="2662" y="7756"/>
                      <a:pt x="3456" y="7756"/>
                    </a:cubicBezTo>
                    <a:cubicBezTo>
                      <a:pt x="4205" y="7756"/>
                      <a:pt x="4652" y="6919"/>
                      <a:pt x="4794" y="5237"/>
                    </a:cubicBezTo>
                    <a:lnTo>
                      <a:pt x="4585" y="5209"/>
                    </a:lnTo>
                    <a:cubicBezTo>
                      <a:pt x="4452" y="5198"/>
                      <a:pt x="4335" y="5153"/>
                      <a:pt x="4233" y="5078"/>
                    </a:cubicBezTo>
                    <a:cubicBezTo>
                      <a:pt x="4050" y="4944"/>
                      <a:pt x="3933" y="4730"/>
                      <a:pt x="3930" y="4486"/>
                    </a:cubicBezTo>
                    <a:cubicBezTo>
                      <a:pt x="3926" y="4380"/>
                      <a:pt x="3923" y="4274"/>
                      <a:pt x="3915" y="4176"/>
                    </a:cubicBezTo>
                    <a:cubicBezTo>
                      <a:pt x="3915" y="4098"/>
                      <a:pt x="3908" y="4024"/>
                      <a:pt x="3905" y="3950"/>
                    </a:cubicBezTo>
                    <a:cubicBezTo>
                      <a:pt x="3902" y="3883"/>
                      <a:pt x="3898" y="3812"/>
                      <a:pt x="3891" y="3745"/>
                    </a:cubicBezTo>
                    <a:cubicBezTo>
                      <a:pt x="3880" y="3470"/>
                      <a:pt x="3863" y="3203"/>
                      <a:pt x="3835" y="2941"/>
                    </a:cubicBezTo>
                    <a:lnTo>
                      <a:pt x="3704" y="1514"/>
                    </a:lnTo>
                    <a:lnTo>
                      <a:pt x="1" y="0"/>
                    </a:ln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8"/>
              <p:cNvSpPr/>
              <p:nvPr/>
            </p:nvSpPr>
            <p:spPr>
              <a:xfrm>
                <a:off x="7677050" y="2016772"/>
                <a:ext cx="213892" cy="228148"/>
              </a:xfrm>
              <a:custGeom>
                <a:avLst/>
                <a:gdLst/>
                <a:ahLst/>
                <a:cxnLst/>
                <a:rect l="l" t="t" r="r" b="b"/>
                <a:pathLst>
                  <a:path w="3916" h="4177" extrusionOk="0">
                    <a:moveTo>
                      <a:pt x="1" y="0"/>
                    </a:moveTo>
                    <a:lnTo>
                      <a:pt x="1" y="0"/>
                    </a:lnTo>
                    <a:cubicBezTo>
                      <a:pt x="9" y="11"/>
                      <a:pt x="15" y="29"/>
                      <a:pt x="22" y="46"/>
                    </a:cubicBezTo>
                    <a:cubicBezTo>
                      <a:pt x="653" y="1711"/>
                      <a:pt x="1962" y="3033"/>
                      <a:pt x="3503" y="3932"/>
                    </a:cubicBezTo>
                    <a:lnTo>
                      <a:pt x="3915" y="4176"/>
                    </a:lnTo>
                    <a:cubicBezTo>
                      <a:pt x="3915" y="4098"/>
                      <a:pt x="3908" y="4024"/>
                      <a:pt x="3905" y="3950"/>
                    </a:cubicBezTo>
                    <a:cubicBezTo>
                      <a:pt x="3902" y="3883"/>
                      <a:pt x="3898" y="3812"/>
                      <a:pt x="3891" y="3745"/>
                    </a:cubicBezTo>
                    <a:cubicBezTo>
                      <a:pt x="3880" y="3470"/>
                      <a:pt x="3863" y="3203"/>
                      <a:pt x="3835" y="2941"/>
                    </a:cubicBezTo>
                    <a:lnTo>
                      <a:pt x="3704" y="1514"/>
                    </a:lnTo>
                    <a:lnTo>
                      <a:pt x="1" y="0"/>
                    </a:ln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8"/>
              <p:cNvSpPr/>
              <p:nvPr/>
            </p:nvSpPr>
            <p:spPr>
              <a:xfrm>
                <a:off x="7550389" y="1530825"/>
                <a:ext cx="560729" cy="645390"/>
              </a:xfrm>
              <a:custGeom>
                <a:avLst/>
                <a:gdLst/>
                <a:ahLst/>
                <a:cxnLst/>
                <a:rect l="l" t="t" r="r" b="b"/>
                <a:pathLst>
                  <a:path w="10266" h="11816" extrusionOk="0">
                    <a:moveTo>
                      <a:pt x="5902" y="1"/>
                    </a:moveTo>
                    <a:cubicBezTo>
                      <a:pt x="5694" y="1"/>
                      <a:pt x="5482" y="16"/>
                      <a:pt x="5268" y="43"/>
                    </a:cubicBezTo>
                    <a:cubicBezTo>
                      <a:pt x="3568" y="258"/>
                      <a:pt x="1947" y="2927"/>
                      <a:pt x="1530" y="5276"/>
                    </a:cubicBezTo>
                    <a:cubicBezTo>
                      <a:pt x="1330" y="5169"/>
                      <a:pt x="1129" y="5105"/>
                      <a:pt x="946" y="5105"/>
                    </a:cubicBezTo>
                    <a:cubicBezTo>
                      <a:pt x="917" y="5105"/>
                      <a:pt x="888" y="5107"/>
                      <a:pt x="860" y="5110"/>
                    </a:cubicBezTo>
                    <a:cubicBezTo>
                      <a:pt x="180" y="5198"/>
                      <a:pt x="0" y="6288"/>
                      <a:pt x="222" y="7099"/>
                    </a:cubicBezTo>
                    <a:cubicBezTo>
                      <a:pt x="500" y="8129"/>
                      <a:pt x="1298" y="8422"/>
                      <a:pt x="2035" y="8601"/>
                    </a:cubicBezTo>
                    <a:cubicBezTo>
                      <a:pt x="2926" y="10265"/>
                      <a:pt x="4651" y="11816"/>
                      <a:pt x="6187" y="11816"/>
                    </a:cubicBezTo>
                    <a:cubicBezTo>
                      <a:pt x="6340" y="11816"/>
                      <a:pt x="6492" y="11800"/>
                      <a:pt x="6640" y="11768"/>
                    </a:cubicBezTo>
                    <a:cubicBezTo>
                      <a:pt x="8812" y="11296"/>
                      <a:pt x="10265" y="8824"/>
                      <a:pt x="10039" y="6545"/>
                    </a:cubicBezTo>
                    <a:cubicBezTo>
                      <a:pt x="9523" y="1335"/>
                      <a:pt x="7858" y="1"/>
                      <a:pt x="5902" y="1"/>
                    </a:cubicBez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8"/>
              <p:cNvSpPr/>
              <p:nvPr/>
            </p:nvSpPr>
            <p:spPr>
              <a:xfrm>
                <a:off x="7264951" y="2286645"/>
                <a:ext cx="1002932" cy="1877508"/>
              </a:xfrm>
              <a:custGeom>
                <a:avLst/>
                <a:gdLst/>
                <a:ahLst/>
                <a:cxnLst/>
                <a:rect l="l" t="t" r="r" b="b"/>
                <a:pathLst>
                  <a:path w="18362" h="34374" extrusionOk="0">
                    <a:moveTo>
                      <a:pt x="7603" y="0"/>
                    </a:moveTo>
                    <a:cubicBezTo>
                      <a:pt x="7596" y="10"/>
                      <a:pt x="7536" y="46"/>
                      <a:pt x="7433" y="95"/>
                    </a:cubicBezTo>
                    <a:cubicBezTo>
                      <a:pt x="7363" y="130"/>
                      <a:pt x="7271" y="176"/>
                      <a:pt x="7169" y="229"/>
                    </a:cubicBezTo>
                    <a:cubicBezTo>
                      <a:pt x="6044" y="780"/>
                      <a:pt x="3142" y="2119"/>
                      <a:pt x="3142" y="2119"/>
                    </a:cubicBezTo>
                    <a:cubicBezTo>
                      <a:pt x="3142" y="2119"/>
                      <a:pt x="3371" y="4601"/>
                      <a:pt x="3153" y="5780"/>
                    </a:cubicBezTo>
                    <a:cubicBezTo>
                      <a:pt x="2976" y="6728"/>
                      <a:pt x="2694" y="7656"/>
                      <a:pt x="2539" y="8608"/>
                    </a:cubicBezTo>
                    <a:cubicBezTo>
                      <a:pt x="2416" y="9401"/>
                      <a:pt x="2444" y="10174"/>
                      <a:pt x="2606" y="10928"/>
                    </a:cubicBezTo>
                    <a:lnTo>
                      <a:pt x="2613" y="10967"/>
                    </a:lnTo>
                    <a:cubicBezTo>
                      <a:pt x="2708" y="11404"/>
                      <a:pt x="2846" y="11837"/>
                      <a:pt x="3018" y="12272"/>
                    </a:cubicBezTo>
                    <a:cubicBezTo>
                      <a:pt x="3276" y="12903"/>
                      <a:pt x="4147" y="17057"/>
                      <a:pt x="4634" y="19444"/>
                    </a:cubicBezTo>
                    <a:cubicBezTo>
                      <a:pt x="4676" y="19659"/>
                      <a:pt x="4704" y="19867"/>
                      <a:pt x="4715" y="20082"/>
                    </a:cubicBezTo>
                    <a:cubicBezTo>
                      <a:pt x="4743" y="20647"/>
                      <a:pt x="4647" y="21210"/>
                      <a:pt x="4447" y="21736"/>
                    </a:cubicBezTo>
                    <a:cubicBezTo>
                      <a:pt x="4344" y="22014"/>
                      <a:pt x="4207" y="22276"/>
                      <a:pt x="4041" y="22530"/>
                    </a:cubicBezTo>
                    <a:lnTo>
                      <a:pt x="3974" y="22631"/>
                    </a:lnTo>
                    <a:cubicBezTo>
                      <a:pt x="3974" y="22631"/>
                      <a:pt x="1562" y="26355"/>
                      <a:pt x="497" y="30650"/>
                    </a:cubicBezTo>
                    <a:cubicBezTo>
                      <a:pt x="194" y="31867"/>
                      <a:pt x="0" y="33137"/>
                      <a:pt x="0" y="34374"/>
                    </a:cubicBezTo>
                    <a:lnTo>
                      <a:pt x="18320" y="34374"/>
                    </a:lnTo>
                    <a:cubicBezTo>
                      <a:pt x="18362" y="33228"/>
                      <a:pt x="18175" y="31962"/>
                      <a:pt x="17854" y="30693"/>
                    </a:cubicBezTo>
                    <a:cubicBezTo>
                      <a:pt x="17854" y="30693"/>
                      <a:pt x="15015" y="23471"/>
                      <a:pt x="14123" y="22198"/>
                    </a:cubicBezTo>
                    <a:cubicBezTo>
                      <a:pt x="14077" y="22138"/>
                      <a:pt x="14038" y="22086"/>
                      <a:pt x="14003" y="22032"/>
                    </a:cubicBezTo>
                    <a:cubicBezTo>
                      <a:pt x="13862" y="21832"/>
                      <a:pt x="13771" y="21591"/>
                      <a:pt x="13763" y="21345"/>
                    </a:cubicBezTo>
                    <a:cubicBezTo>
                      <a:pt x="13756" y="21204"/>
                      <a:pt x="13781" y="21062"/>
                      <a:pt x="13834" y="20925"/>
                    </a:cubicBezTo>
                    <a:cubicBezTo>
                      <a:pt x="13869" y="20816"/>
                      <a:pt x="13922" y="20660"/>
                      <a:pt x="13989" y="20470"/>
                    </a:cubicBezTo>
                    <a:cubicBezTo>
                      <a:pt x="14663" y="18517"/>
                      <a:pt x="17879" y="11650"/>
                      <a:pt x="17807" y="9497"/>
                    </a:cubicBezTo>
                    <a:cubicBezTo>
                      <a:pt x="17730" y="6992"/>
                      <a:pt x="16352" y="5998"/>
                      <a:pt x="16020" y="3589"/>
                    </a:cubicBezTo>
                    <a:cubicBezTo>
                      <a:pt x="15897" y="2715"/>
                      <a:pt x="16204" y="497"/>
                      <a:pt x="14860" y="423"/>
                    </a:cubicBezTo>
                    <a:cubicBezTo>
                      <a:pt x="14617" y="416"/>
                      <a:pt x="14377" y="405"/>
                      <a:pt x="14137" y="394"/>
                    </a:cubicBezTo>
                    <a:lnTo>
                      <a:pt x="13294" y="363"/>
                    </a:lnTo>
                    <a:lnTo>
                      <a:pt x="12843" y="349"/>
                    </a:lnTo>
                    <a:lnTo>
                      <a:pt x="12620" y="335"/>
                    </a:lnTo>
                    <a:lnTo>
                      <a:pt x="12339" y="296"/>
                    </a:lnTo>
                    <a:cubicBezTo>
                      <a:pt x="12197" y="1978"/>
                      <a:pt x="11750" y="2815"/>
                      <a:pt x="11001" y="2815"/>
                    </a:cubicBezTo>
                    <a:cubicBezTo>
                      <a:pt x="10207" y="2815"/>
                      <a:pt x="9073" y="1873"/>
                      <a:pt x="76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8"/>
              <p:cNvSpPr/>
              <p:nvPr/>
            </p:nvSpPr>
            <p:spPr>
              <a:xfrm>
                <a:off x="7292042" y="2299153"/>
                <a:ext cx="482568" cy="1687212"/>
              </a:xfrm>
              <a:custGeom>
                <a:avLst/>
                <a:gdLst/>
                <a:ahLst/>
                <a:cxnLst/>
                <a:rect l="l" t="t" r="r" b="b"/>
                <a:pathLst>
                  <a:path w="8835" h="30890" extrusionOk="0">
                    <a:moveTo>
                      <a:pt x="6673" y="0"/>
                    </a:moveTo>
                    <a:cubicBezTo>
                      <a:pt x="6303" y="180"/>
                      <a:pt x="5738" y="448"/>
                      <a:pt x="5150" y="723"/>
                    </a:cubicBezTo>
                    <a:cubicBezTo>
                      <a:pt x="4966" y="811"/>
                      <a:pt x="4776" y="899"/>
                      <a:pt x="4589" y="987"/>
                    </a:cubicBezTo>
                    <a:cubicBezTo>
                      <a:pt x="4307" y="1118"/>
                      <a:pt x="4029" y="1249"/>
                      <a:pt x="3778" y="1365"/>
                    </a:cubicBezTo>
                    <a:cubicBezTo>
                      <a:pt x="3129" y="1664"/>
                      <a:pt x="2646" y="1890"/>
                      <a:pt x="2646" y="1890"/>
                    </a:cubicBezTo>
                    <a:cubicBezTo>
                      <a:pt x="2646" y="1890"/>
                      <a:pt x="2875" y="4372"/>
                      <a:pt x="2657" y="5551"/>
                    </a:cubicBezTo>
                    <a:cubicBezTo>
                      <a:pt x="2480" y="6503"/>
                      <a:pt x="2198" y="7427"/>
                      <a:pt x="2043" y="8379"/>
                    </a:cubicBezTo>
                    <a:cubicBezTo>
                      <a:pt x="1920" y="9172"/>
                      <a:pt x="1948" y="9945"/>
                      <a:pt x="2110" y="10702"/>
                    </a:cubicBezTo>
                    <a:lnTo>
                      <a:pt x="2117" y="10738"/>
                    </a:lnTo>
                    <a:cubicBezTo>
                      <a:pt x="2212" y="11175"/>
                      <a:pt x="2350" y="11612"/>
                      <a:pt x="2522" y="12043"/>
                    </a:cubicBezTo>
                    <a:cubicBezTo>
                      <a:pt x="2597" y="12236"/>
                      <a:pt x="2738" y="12762"/>
                      <a:pt x="2903" y="13464"/>
                    </a:cubicBezTo>
                    <a:cubicBezTo>
                      <a:pt x="3023" y="13971"/>
                      <a:pt x="3157" y="14567"/>
                      <a:pt x="3295" y="15202"/>
                    </a:cubicBezTo>
                    <a:cubicBezTo>
                      <a:pt x="3591" y="16563"/>
                      <a:pt x="3905" y="18086"/>
                      <a:pt x="4138" y="19215"/>
                    </a:cubicBezTo>
                    <a:cubicBezTo>
                      <a:pt x="4180" y="19430"/>
                      <a:pt x="4208" y="19642"/>
                      <a:pt x="4219" y="19853"/>
                    </a:cubicBezTo>
                    <a:cubicBezTo>
                      <a:pt x="4219" y="19881"/>
                      <a:pt x="4222" y="19902"/>
                      <a:pt x="4219" y="19931"/>
                    </a:cubicBezTo>
                    <a:cubicBezTo>
                      <a:pt x="4240" y="20463"/>
                      <a:pt x="4141" y="20992"/>
                      <a:pt x="3954" y="21493"/>
                    </a:cubicBezTo>
                    <a:cubicBezTo>
                      <a:pt x="3954" y="21497"/>
                      <a:pt x="3954" y="21504"/>
                      <a:pt x="3951" y="21507"/>
                    </a:cubicBezTo>
                    <a:cubicBezTo>
                      <a:pt x="3848" y="21785"/>
                      <a:pt x="3711" y="22047"/>
                      <a:pt x="3545" y="22301"/>
                    </a:cubicBezTo>
                    <a:lnTo>
                      <a:pt x="3478" y="22402"/>
                    </a:lnTo>
                    <a:cubicBezTo>
                      <a:pt x="3478" y="22402"/>
                      <a:pt x="1253" y="25838"/>
                      <a:pt x="131" y="29913"/>
                    </a:cubicBezTo>
                    <a:cubicBezTo>
                      <a:pt x="86" y="30079"/>
                      <a:pt x="40" y="30249"/>
                      <a:pt x="1" y="30421"/>
                    </a:cubicBezTo>
                    <a:cubicBezTo>
                      <a:pt x="1267" y="30432"/>
                      <a:pt x="3330" y="30658"/>
                      <a:pt x="5009" y="30870"/>
                    </a:cubicBezTo>
                    <a:cubicBezTo>
                      <a:pt x="5115" y="30883"/>
                      <a:pt x="5221" y="30890"/>
                      <a:pt x="5325" y="30890"/>
                    </a:cubicBezTo>
                    <a:cubicBezTo>
                      <a:pt x="6637" y="30890"/>
                      <a:pt x="7749" y="29853"/>
                      <a:pt x="7801" y="28503"/>
                    </a:cubicBezTo>
                    <a:cubicBezTo>
                      <a:pt x="7851" y="27315"/>
                      <a:pt x="7925" y="25859"/>
                      <a:pt x="8052" y="24360"/>
                    </a:cubicBezTo>
                    <a:cubicBezTo>
                      <a:pt x="8129" y="23460"/>
                      <a:pt x="8330" y="22589"/>
                      <a:pt x="8443" y="21719"/>
                    </a:cubicBezTo>
                    <a:cubicBezTo>
                      <a:pt x="8510" y="21214"/>
                      <a:pt x="8567" y="20714"/>
                      <a:pt x="8616" y="20216"/>
                    </a:cubicBezTo>
                    <a:cubicBezTo>
                      <a:pt x="8757" y="18823"/>
                      <a:pt x="8835" y="17438"/>
                      <a:pt x="8824" y="16052"/>
                    </a:cubicBezTo>
                    <a:cubicBezTo>
                      <a:pt x="8824" y="15540"/>
                      <a:pt x="8810" y="15026"/>
                      <a:pt x="8778" y="14515"/>
                    </a:cubicBezTo>
                    <a:cubicBezTo>
                      <a:pt x="8704" y="13210"/>
                      <a:pt x="8545" y="11887"/>
                      <a:pt x="8277" y="10551"/>
                    </a:cubicBezTo>
                    <a:cubicBezTo>
                      <a:pt x="7875" y="8534"/>
                      <a:pt x="7759" y="6517"/>
                      <a:pt x="7481" y="4493"/>
                    </a:cubicBezTo>
                    <a:cubicBezTo>
                      <a:pt x="7269" y="2973"/>
                      <a:pt x="6843" y="1509"/>
                      <a:pt x="6673" y="0"/>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8"/>
              <p:cNvSpPr/>
              <p:nvPr/>
            </p:nvSpPr>
            <p:spPr>
              <a:xfrm>
                <a:off x="7299197" y="2353062"/>
                <a:ext cx="500265" cy="1594849"/>
              </a:xfrm>
              <a:custGeom>
                <a:avLst/>
                <a:gdLst/>
                <a:ahLst/>
                <a:cxnLst/>
                <a:rect l="l" t="t" r="r" b="b"/>
                <a:pathLst>
                  <a:path w="9159" h="29199" extrusionOk="0">
                    <a:moveTo>
                      <a:pt x="4458" y="0"/>
                    </a:moveTo>
                    <a:lnTo>
                      <a:pt x="4458" y="0"/>
                    </a:lnTo>
                    <a:cubicBezTo>
                      <a:pt x="4176" y="131"/>
                      <a:pt x="3898" y="262"/>
                      <a:pt x="3647" y="378"/>
                    </a:cubicBezTo>
                    <a:cubicBezTo>
                      <a:pt x="3644" y="378"/>
                      <a:pt x="3636" y="381"/>
                      <a:pt x="3629" y="384"/>
                    </a:cubicBezTo>
                    <a:cubicBezTo>
                      <a:pt x="2991" y="685"/>
                      <a:pt x="2515" y="903"/>
                      <a:pt x="2515" y="903"/>
                    </a:cubicBezTo>
                    <a:cubicBezTo>
                      <a:pt x="2515" y="903"/>
                      <a:pt x="2617" y="2042"/>
                      <a:pt x="2617" y="3146"/>
                    </a:cubicBezTo>
                    <a:cubicBezTo>
                      <a:pt x="2617" y="3668"/>
                      <a:pt x="2596" y="4183"/>
                      <a:pt x="2526" y="4564"/>
                    </a:cubicBezTo>
                    <a:cubicBezTo>
                      <a:pt x="2349" y="5516"/>
                      <a:pt x="2067" y="6440"/>
                      <a:pt x="1912" y="7392"/>
                    </a:cubicBezTo>
                    <a:cubicBezTo>
                      <a:pt x="1859" y="7723"/>
                      <a:pt x="1834" y="8051"/>
                      <a:pt x="1834" y="8375"/>
                    </a:cubicBezTo>
                    <a:cubicBezTo>
                      <a:pt x="1834" y="8826"/>
                      <a:pt x="1883" y="9275"/>
                      <a:pt x="1979" y="9715"/>
                    </a:cubicBezTo>
                    <a:lnTo>
                      <a:pt x="1986" y="9751"/>
                    </a:lnTo>
                    <a:cubicBezTo>
                      <a:pt x="2081" y="10188"/>
                      <a:pt x="2219" y="10625"/>
                      <a:pt x="2391" y="11056"/>
                    </a:cubicBezTo>
                    <a:cubicBezTo>
                      <a:pt x="2466" y="11249"/>
                      <a:pt x="2607" y="11775"/>
                      <a:pt x="2772" y="12477"/>
                    </a:cubicBezTo>
                    <a:cubicBezTo>
                      <a:pt x="2892" y="12984"/>
                      <a:pt x="3026" y="13580"/>
                      <a:pt x="3164" y="14215"/>
                    </a:cubicBezTo>
                    <a:cubicBezTo>
                      <a:pt x="3460" y="15576"/>
                      <a:pt x="3774" y="17099"/>
                      <a:pt x="4007" y="18228"/>
                    </a:cubicBezTo>
                    <a:cubicBezTo>
                      <a:pt x="4049" y="18443"/>
                      <a:pt x="4077" y="18655"/>
                      <a:pt x="4088" y="18866"/>
                    </a:cubicBezTo>
                    <a:cubicBezTo>
                      <a:pt x="4088" y="18884"/>
                      <a:pt x="4091" y="18902"/>
                      <a:pt x="4091" y="18919"/>
                    </a:cubicBezTo>
                    <a:cubicBezTo>
                      <a:pt x="4091" y="18926"/>
                      <a:pt x="4088" y="18933"/>
                      <a:pt x="4088" y="18944"/>
                    </a:cubicBezTo>
                    <a:cubicBezTo>
                      <a:pt x="4088" y="18990"/>
                      <a:pt x="4091" y="19036"/>
                      <a:pt x="4091" y="19081"/>
                    </a:cubicBezTo>
                    <a:cubicBezTo>
                      <a:pt x="4091" y="19568"/>
                      <a:pt x="3996" y="20048"/>
                      <a:pt x="3823" y="20506"/>
                    </a:cubicBezTo>
                    <a:cubicBezTo>
                      <a:pt x="3823" y="20510"/>
                      <a:pt x="3823" y="20517"/>
                      <a:pt x="3820" y="20520"/>
                    </a:cubicBezTo>
                    <a:cubicBezTo>
                      <a:pt x="3717" y="20798"/>
                      <a:pt x="3580" y="21060"/>
                      <a:pt x="3414" y="21314"/>
                    </a:cubicBezTo>
                    <a:lnTo>
                      <a:pt x="3347" y="21415"/>
                    </a:lnTo>
                    <a:cubicBezTo>
                      <a:pt x="3347" y="21415"/>
                      <a:pt x="1122" y="24851"/>
                      <a:pt x="0" y="28926"/>
                    </a:cubicBezTo>
                    <a:lnTo>
                      <a:pt x="1206" y="29198"/>
                    </a:lnTo>
                    <a:cubicBezTo>
                      <a:pt x="9158" y="21119"/>
                      <a:pt x="6250" y="6422"/>
                      <a:pt x="4458" y="0"/>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8"/>
              <p:cNvSpPr/>
              <p:nvPr/>
            </p:nvSpPr>
            <p:spPr>
              <a:xfrm>
                <a:off x="7971445" y="2306472"/>
                <a:ext cx="268730" cy="1669406"/>
              </a:xfrm>
              <a:custGeom>
                <a:avLst/>
                <a:gdLst/>
                <a:ahLst/>
                <a:cxnLst/>
                <a:rect l="l" t="t" r="r" b="b"/>
                <a:pathLst>
                  <a:path w="4920" h="30564" extrusionOk="0">
                    <a:moveTo>
                      <a:pt x="359" y="0"/>
                    </a:moveTo>
                    <a:lnTo>
                      <a:pt x="359" y="0"/>
                    </a:lnTo>
                    <a:cubicBezTo>
                      <a:pt x="395" y="1470"/>
                      <a:pt x="489" y="2951"/>
                      <a:pt x="698" y="4383"/>
                    </a:cubicBezTo>
                    <a:cubicBezTo>
                      <a:pt x="979" y="6379"/>
                      <a:pt x="1530" y="8442"/>
                      <a:pt x="1326" y="10509"/>
                    </a:cubicBezTo>
                    <a:cubicBezTo>
                      <a:pt x="1195" y="11842"/>
                      <a:pt x="857" y="13157"/>
                      <a:pt x="613" y="14500"/>
                    </a:cubicBezTo>
                    <a:cubicBezTo>
                      <a:pt x="518" y="15008"/>
                      <a:pt x="437" y="15523"/>
                      <a:pt x="387" y="16045"/>
                    </a:cubicBezTo>
                    <a:cubicBezTo>
                      <a:pt x="362" y="16243"/>
                      <a:pt x="349" y="16440"/>
                      <a:pt x="341" y="16645"/>
                    </a:cubicBezTo>
                    <a:cubicBezTo>
                      <a:pt x="281" y="17780"/>
                      <a:pt x="236" y="18909"/>
                      <a:pt x="208" y="20043"/>
                    </a:cubicBezTo>
                    <a:cubicBezTo>
                      <a:pt x="190" y="20562"/>
                      <a:pt x="180" y="21080"/>
                      <a:pt x="172" y="21599"/>
                    </a:cubicBezTo>
                    <a:cubicBezTo>
                      <a:pt x="165" y="22128"/>
                      <a:pt x="162" y="22653"/>
                      <a:pt x="162" y="23182"/>
                    </a:cubicBezTo>
                    <a:cubicBezTo>
                      <a:pt x="162" y="25104"/>
                      <a:pt x="98" y="27029"/>
                      <a:pt x="32" y="28958"/>
                    </a:cubicBezTo>
                    <a:cubicBezTo>
                      <a:pt x="1" y="29843"/>
                      <a:pt x="712" y="30563"/>
                      <a:pt x="1581" y="30563"/>
                    </a:cubicBezTo>
                    <a:cubicBezTo>
                      <a:pt x="1619" y="30563"/>
                      <a:pt x="1657" y="30562"/>
                      <a:pt x="1695" y="30559"/>
                    </a:cubicBezTo>
                    <a:lnTo>
                      <a:pt x="4919" y="30330"/>
                    </a:lnTo>
                    <a:cubicBezTo>
                      <a:pt x="4023" y="26754"/>
                      <a:pt x="2080" y="23108"/>
                      <a:pt x="1188" y="21835"/>
                    </a:cubicBezTo>
                    <a:cubicBezTo>
                      <a:pt x="1142" y="21775"/>
                      <a:pt x="1103" y="21723"/>
                      <a:pt x="1068" y="21669"/>
                    </a:cubicBezTo>
                    <a:cubicBezTo>
                      <a:pt x="1043" y="21638"/>
                      <a:pt x="1022" y="21602"/>
                      <a:pt x="1001" y="21570"/>
                    </a:cubicBezTo>
                    <a:cubicBezTo>
                      <a:pt x="899" y="21394"/>
                      <a:pt x="836" y="21189"/>
                      <a:pt x="828" y="20982"/>
                    </a:cubicBezTo>
                    <a:cubicBezTo>
                      <a:pt x="821" y="20841"/>
                      <a:pt x="846" y="20699"/>
                      <a:pt x="899" y="20562"/>
                    </a:cubicBezTo>
                    <a:cubicBezTo>
                      <a:pt x="934" y="20453"/>
                      <a:pt x="987" y="20297"/>
                      <a:pt x="1054" y="20107"/>
                    </a:cubicBezTo>
                    <a:cubicBezTo>
                      <a:pt x="1072" y="20065"/>
                      <a:pt x="1085" y="20019"/>
                      <a:pt x="1103" y="19970"/>
                    </a:cubicBezTo>
                    <a:cubicBezTo>
                      <a:pt x="1407" y="19127"/>
                      <a:pt x="2073" y="17579"/>
                      <a:pt x="2764" y="15886"/>
                    </a:cubicBezTo>
                    <a:cubicBezTo>
                      <a:pt x="2983" y="15350"/>
                      <a:pt x="3201" y="14796"/>
                      <a:pt x="3417" y="14246"/>
                    </a:cubicBezTo>
                    <a:cubicBezTo>
                      <a:pt x="4224" y="12169"/>
                      <a:pt x="4905" y="10138"/>
                      <a:pt x="4872" y="9134"/>
                    </a:cubicBezTo>
                    <a:cubicBezTo>
                      <a:pt x="4795" y="6629"/>
                      <a:pt x="3417" y="5635"/>
                      <a:pt x="3085" y="3226"/>
                    </a:cubicBezTo>
                    <a:cubicBezTo>
                      <a:pt x="2983" y="2500"/>
                      <a:pt x="3176" y="840"/>
                      <a:pt x="2471" y="264"/>
                    </a:cubicBezTo>
                    <a:cubicBezTo>
                      <a:pt x="2330" y="145"/>
                      <a:pt x="2151" y="70"/>
                      <a:pt x="1925" y="60"/>
                    </a:cubicBezTo>
                    <a:cubicBezTo>
                      <a:pt x="1682" y="53"/>
                      <a:pt x="1442" y="42"/>
                      <a:pt x="1202" y="31"/>
                    </a:cubicBezTo>
                    <a:lnTo>
                      <a:pt x="920" y="18"/>
                    </a:lnTo>
                    <a:lnTo>
                      <a:pt x="359" y="0"/>
                    </a:ln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8"/>
              <p:cNvSpPr/>
              <p:nvPr/>
            </p:nvSpPr>
            <p:spPr>
              <a:xfrm>
                <a:off x="7450546" y="2338642"/>
                <a:ext cx="323460" cy="837270"/>
              </a:xfrm>
              <a:custGeom>
                <a:avLst/>
                <a:gdLst/>
                <a:ahLst/>
                <a:cxnLst/>
                <a:rect l="l" t="t" r="r" b="b"/>
                <a:pathLst>
                  <a:path w="5922" h="15329" extrusionOk="0">
                    <a:moveTo>
                      <a:pt x="2251" y="0"/>
                    </a:moveTo>
                    <a:cubicBezTo>
                      <a:pt x="1782" y="222"/>
                      <a:pt x="1296" y="448"/>
                      <a:pt x="876" y="642"/>
                    </a:cubicBezTo>
                    <a:cubicBezTo>
                      <a:pt x="1348" y="2694"/>
                      <a:pt x="2244" y="4909"/>
                      <a:pt x="2463" y="6844"/>
                    </a:cubicBezTo>
                    <a:cubicBezTo>
                      <a:pt x="2917" y="10830"/>
                      <a:pt x="2279" y="13369"/>
                      <a:pt x="2279" y="13369"/>
                    </a:cubicBezTo>
                    <a:cubicBezTo>
                      <a:pt x="2279" y="13369"/>
                      <a:pt x="738" y="13012"/>
                      <a:pt x="1" y="12741"/>
                    </a:cubicBezTo>
                    <a:lnTo>
                      <a:pt x="1" y="12741"/>
                    </a:lnTo>
                    <a:cubicBezTo>
                      <a:pt x="121" y="13248"/>
                      <a:pt x="255" y="13844"/>
                      <a:pt x="393" y="14479"/>
                    </a:cubicBezTo>
                    <a:cubicBezTo>
                      <a:pt x="2163" y="15015"/>
                      <a:pt x="4053" y="15216"/>
                      <a:pt x="5922" y="15329"/>
                    </a:cubicBezTo>
                    <a:cubicBezTo>
                      <a:pt x="5922" y="14817"/>
                      <a:pt x="5908" y="14303"/>
                      <a:pt x="5876" y="13792"/>
                    </a:cubicBezTo>
                    <a:cubicBezTo>
                      <a:pt x="5245" y="13753"/>
                      <a:pt x="4610" y="13699"/>
                      <a:pt x="3979" y="13626"/>
                    </a:cubicBezTo>
                    <a:cubicBezTo>
                      <a:pt x="4783" y="11750"/>
                      <a:pt x="3732" y="2193"/>
                      <a:pt x="2251" y="0"/>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8"/>
              <p:cNvSpPr/>
              <p:nvPr/>
            </p:nvSpPr>
            <p:spPr>
              <a:xfrm>
                <a:off x="7992583" y="2307400"/>
                <a:ext cx="191115" cy="875449"/>
              </a:xfrm>
              <a:custGeom>
                <a:avLst/>
                <a:gdLst/>
                <a:ahLst/>
                <a:cxnLst/>
                <a:rect l="l" t="t" r="r" b="b"/>
                <a:pathLst>
                  <a:path w="3499" h="16028" extrusionOk="0">
                    <a:moveTo>
                      <a:pt x="533" y="1"/>
                    </a:moveTo>
                    <a:cubicBezTo>
                      <a:pt x="603" y="2141"/>
                      <a:pt x="843" y="4236"/>
                      <a:pt x="1291" y="6345"/>
                    </a:cubicBezTo>
                    <a:cubicBezTo>
                      <a:pt x="1583" y="7737"/>
                      <a:pt x="1922" y="9148"/>
                      <a:pt x="1883" y="10580"/>
                    </a:cubicBezTo>
                    <a:cubicBezTo>
                      <a:pt x="1845" y="11941"/>
                      <a:pt x="1263" y="13147"/>
                      <a:pt x="945" y="14448"/>
                    </a:cubicBezTo>
                    <a:cubicBezTo>
                      <a:pt x="706" y="14462"/>
                      <a:pt x="466" y="14476"/>
                      <a:pt x="226" y="14483"/>
                    </a:cubicBezTo>
                    <a:cubicBezTo>
                      <a:pt x="131" y="14991"/>
                      <a:pt x="50" y="15506"/>
                      <a:pt x="0" y="16028"/>
                    </a:cubicBezTo>
                    <a:cubicBezTo>
                      <a:pt x="790" y="16006"/>
                      <a:pt x="1583" y="15957"/>
                      <a:pt x="2377" y="15869"/>
                    </a:cubicBezTo>
                    <a:cubicBezTo>
                      <a:pt x="2596" y="15333"/>
                      <a:pt x="2814" y="14779"/>
                      <a:pt x="3030" y="14229"/>
                    </a:cubicBezTo>
                    <a:lnTo>
                      <a:pt x="3030" y="14229"/>
                    </a:lnTo>
                    <a:cubicBezTo>
                      <a:pt x="2877" y="14254"/>
                      <a:pt x="2729" y="14271"/>
                      <a:pt x="2575" y="14289"/>
                    </a:cubicBezTo>
                    <a:cubicBezTo>
                      <a:pt x="2853" y="13365"/>
                      <a:pt x="3224" y="12460"/>
                      <a:pt x="3347" y="11496"/>
                    </a:cubicBezTo>
                    <a:cubicBezTo>
                      <a:pt x="3499" y="10326"/>
                      <a:pt x="3368" y="9127"/>
                      <a:pt x="3170" y="7970"/>
                    </a:cubicBezTo>
                    <a:cubicBezTo>
                      <a:pt x="2740" y="5354"/>
                      <a:pt x="2236" y="2864"/>
                      <a:pt x="2084" y="247"/>
                    </a:cubicBezTo>
                    <a:cubicBezTo>
                      <a:pt x="1943" y="128"/>
                      <a:pt x="1764" y="53"/>
                      <a:pt x="1538" y="43"/>
                    </a:cubicBezTo>
                    <a:cubicBezTo>
                      <a:pt x="1295" y="36"/>
                      <a:pt x="1055" y="25"/>
                      <a:pt x="815" y="14"/>
                    </a:cubicBezTo>
                    <a:lnTo>
                      <a:pt x="533"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38"/>
              <p:cNvSpPr/>
              <p:nvPr/>
            </p:nvSpPr>
            <p:spPr>
              <a:xfrm>
                <a:off x="7508005" y="3387768"/>
                <a:ext cx="254857" cy="98644"/>
              </a:xfrm>
              <a:custGeom>
                <a:avLst/>
                <a:gdLst/>
                <a:ahLst/>
                <a:cxnLst/>
                <a:rect l="l" t="t" r="r" b="b"/>
                <a:pathLst>
                  <a:path w="4666" h="1806" extrusionOk="0">
                    <a:moveTo>
                      <a:pt x="265" y="0"/>
                    </a:moveTo>
                    <a:lnTo>
                      <a:pt x="265" y="0"/>
                    </a:lnTo>
                    <a:cubicBezTo>
                      <a:pt x="286" y="532"/>
                      <a:pt x="187" y="1061"/>
                      <a:pt x="0" y="1562"/>
                    </a:cubicBezTo>
                    <a:cubicBezTo>
                      <a:pt x="1453" y="1805"/>
                      <a:pt x="3043" y="1756"/>
                      <a:pt x="4059" y="1781"/>
                    </a:cubicBezTo>
                    <a:cubicBezTo>
                      <a:pt x="4200" y="1784"/>
                      <a:pt x="4341" y="1788"/>
                      <a:pt x="4489" y="1788"/>
                    </a:cubicBezTo>
                    <a:cubicBezTo>
                      <a:pt x="4556" y="1283"/>
                      <a:pt x="4613" y="783"/>
                      <a:pt x="4666" y="285"/>
                    </a:cubicBezTo>
                    <a:cubicBezTo>
                      <a:pt x="3724" y="275"/>
                      <a:pt x="2779" y="275"/>
                      <a:pt x="1848" y="207"/>
                    </a:cubicBezTo>
                    <a:cubicBezTo>
                      <a:pt x="1559" y="191"/>
                      <a:pt x="924" y="127"/>
                      <a:pt x="265" y="0"/>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8"/>
              <p:cNvSpPr/>
              <p:nvPr/>
            </p:nvSpPr>
            <p:spPr>
              <a:xfrm>
                <a:off x="7980840" y="3397162"/>
                <a:ext cx="50851" cy="89031"/>
              </a:xfrm>
              <a:custGeom>
                <a:avLst/>
                <a:gdLst/>
                <a:ahLst/>
                <a:cxnLst/>
                <a:rect l="l" t="t" r="r" b="b"/>
                <a:pathLst>
                  <a:path w="931" h="1630" extrusionOk="0">
                    <a:moveTo>
                      <a:pt x="931" y="1"/>
                    </a:moveTo>
                    <a:lnTo>
                      <a:pt x="931" y="1"/>
                    </a:lnTo>
                    <a:cubicBezTo>
                      <a:pt x="631" y="29"/>
                      <a:pt x="332" y="57"/>
                      <a:pt x="36" y="74"/>
                    </a:cubicBezTo>
                    <a:cubicBezTo>
                      <a:pt x="18" y="593"/>
                      <a:pt x="8" y="1111"/>
                      <a:pt x="0" y="1630"/>
                    </a:cubicBezTo>
                    <a:cubicBezTo>
                      <a:pt x="275" y="1622"/>
                      <a:pt x="554" y="1616"/>
                      <a:pt x="829" y="1601"/>
                    </a:cubicBezTo>
                    <a:cubicBezTo>
                      <a:pt x="727" y="1425"/>
                      <a:pt x="664" y="1220"/>
                      <a:pt x="656" y="1013"/>
                    </a:cubicBezTo>
                    <a:cubicBezTo>
                      <a:pt x="649" y="872"/>
                      <a:pt x="674" y="730"/>
                      <a:pt x="727" y="593"/>
                    </a:cubicBezTo>
                    <a:cubicBezTo>
                      <a:pt x="762" y="484"/>
                      <a:pt x="815" y="328"/>
                      <a:pt x="882" y="138"/>
                    </a:cubicBezTo>
                    <a:cubicBezTo>
                      <a:pt x="900" y="96"/>
                      <a:pt x="913" y="50"/>
                      <a:pt x="931" y="1"/>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8"/>
              <p:cNvSpPr/>
              <p:nvPr/>
            </p:nvSpPr>
            <p:spPr>
              <a:xfrm>
                <a:off x="7661866" y="2219409"/>
                <a:ext cx="208048" cy="305326"/>
              </a:xfrm>
              <a:custGeom>
                <a:avLst/>
                <a:gdLst/>
                <a:ahLst/>
                <a:cxnLst/>
                <a:rect l="l" t="t" r="r" b="b"/>
                <a:pathLst>
                  <a:path w="3809" h="5590" extrusionOk="0">
                    <a:moveTo>
                      <a:pt x="716" y="1"/>
                    </a:moveTo>
                    <a:cubicBezTo>
                      <a:pt x="653" y="606"/>
                      <a:pt x="166" y="1326"/>
                      <a:pt x="0" y="1410"/>
                    </a:cubicBezTo>
                    <a:cubicBezTo>
                      <a:pt x="360" y="3495"/>
                      <a:pt x="1062" y="5053"/>
                      <a:pt x="2420" y="5590"/>
                    </a:cubicBezTo>
                    <a:lnTo>
                      <a:pt x="3809" y="4045"/>
                    </a:lnTo>
                    <a:cubicBezTo>
                      <a:pt x="2310" y="3699"/>
                      <a:pt x="1344" y="2366"/>
                      <a:pt x="716" y="1"/>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8"/>
              <p:cNvSpPr/>
              <p:nvPr/>
            </p:nvSpPr>
            <p:spPr>
              <a:xfrm>
                <a:off x="7869854" y="2219409"/>
                <a:ext cx="113719" cy="283532"/>
              </a:xfrm>
              <a:custGeom>
                <a:avLst/>
                <a:gdLst/>
                <a:ahLst/>
                <a:cxnLst/>
                <a:rect l="l" t="t" r="r" b="b"/>
                <a:pathLst>
                  <a:path w="2082" h="5191" extrusionOk="0">
                    <a:moveTo>
                      <a:pt x="357" y="1"/>
                    </a:moveTo>
                    <a:cubicBezTo>
                      <a:pt x="357" y="1"/>
                      <a:pt x="269" y="1041"/>
                      <a:pt x="660" y="1329"/>
                    </a:cubicBezTo>
                    <a:cubicBezTo>
                      <a:pt x="1384" y="1869"/>
                      <a:pt x="865" y="3431"/>
                      <a:pt x="1" y="4045"/>
                    </a:cubicBezTo>
                    <a:lnTo>
                      <a:pt x="1264" y="5191"/>
                    </a:lnTo>
                    <a:cubicBezTo>
                      <a:pt x="1264" y="5191"/>
                      <a:pt x="2082" y="3354"/>
                      <a:pt x="1422" y="1552"/>
                    </a:cubicBezTo>
                    <a:lnTo>
                      <a:pt x="357" y="1"/>
                    </a:ln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8"/>
              <p:cNvSpPr/>
              <p:nvPr/>
            </p:nvSpPr>
            <p:spPr>
              <a:xfrm>
                <a:off x="7676176" y="3441076"/>
                <a:ext cx="929" cy="273"/>
              </a:xfrm>
              <a:custGeom>
                <a:avLst/>
                <a:gdLst/>
                <a:ahLst/>
                <a:cxnLst/>
                <a:rect l="l" t="t" r="r" b="b"/>
                <a:pathLst>
                  <a:path w="17" h="5" extrusionOk="0">
                    <a:moveTo>
                      <a:pt x="0" y="1"/>
                    </a:moveTo>
                    <a:cubicBezTo>
                      <a:pt x="7" y="1"/>
                      <a:pt x="10" y="1"/>
                      <a:pt x="17" y="4"/>
                    </a:cubicBezTo>
                    <a:lnTo>
                      <a:pt x="17" y="1"/>
                    </a:lnTo>
                    <a:close/>
                  </a:path>
                </a:pathLst>
              </a:custGeom>
              <a:solidFill>
                <a:srgbClr val="B4E7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8"/>
              <p:cNvSpPr/>
              <p:nvPr/>
            </p:nvSpPr>
            <p:spPr>
              <a:xfrm>
                <a:off x="7801526" y="2749433"/>
                <a:ext cx="984471" cy="837543"/>
              </a:xfrm>
              <a:custGeom>
                <a:avLst/>
                <a:gdLst/>
                <a:ahLst/>
                <a:cxnLst/>
                <a:rect l="l" t="t" r="r" b="b"/>
                <a:pathLst>
                  <a:path w="18024" h="15334" extrusionOk="0">
                    <a:moveTo>
                      <a:pt x="4712" y="0"/>
                    </a:moveTo>
                    <a:cubicBezTo>
                      <a:pt x="4352" y="0"/>
                      <a:pt x="4038" y="248"/>
                      <a:pt x="3939" y="607"/>
                    </a:cubicBezTo>
                    <a:lnTo>
                      <a:pt x="152" y="14251"/>
                    </a:lnTo>
                    <a:cubicBezTo>
                      <a:pt x="0" y="14790"/>
                      <a:pt x="388" y="15333"/>
                      <a:pt x="921" y="15333"/>
                    </a:cubicBezTo>
                    <a:lnTo>
                      <a:pt x="12405" y="15333"/>
                    </a:lnTo>
                    <a:cubicBezTo>
                      <a:pt x="12744" y="15333"/>
                      <a:pt x="13048" y="15110"/>
                      <a:pt x="13160" y="14776"/>
                    </a:cubicBezTo>
                    <a:lnTo>
                      <a:pt x="17836" y="1133"/>
                    </a:lnTo>
                    <a:cubicBezTo>
                      <a:pt x="18023" y="583"/>
                      <a:pt x="17636" y="0"/>
                      <a:pt x="17078" y="0"/>
                    </a:cubicBezTo>
                    <a:close/>
                  </a:path>
                </a:pathLst>
              </a:custGeom>
              <a:solidFill>
                <a:srgbClr val="8FA1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38"/>
              <p:cNvSpPr/>
              <p:nvPr/>
            </p:nvSpPr>
            <p:spPr>
              <a:xfrm>
                <a:off x="8053264" y="2749433"/>
                <a:ext cx="724971" cy="837543"/>
              </a:xfrm>
              <a:custGeom>
                <a:avLst/>
                <a:gdLst/>
                <a:ahLst/>
                <a:cxnLst/>
                <a:rect l="l" t="t" r="r" b="b"/>
                <a:pathLst>
                  <a:path w="13273" h="15334" extrusionOk="0">
                    <a:moveTo>
                      <a:pt x="12469" y="0"/>
                    </a:moveTo>
                    <a:cubicBezTo>
                      <a:pt x="7300" y="0"/>
                      <a:pt x="2807" y="3548"/>
                      <a:pt x="1608" y="8577"/>
                    </a:cubicBezTo>
                    <a:lnTo>
                      <a:pt x="0" y="15333"/>
                    </a:lnTo>
                    <a:lnTo>
                      <a:pt x="7796" y="15333"/>
                    </a:lnTo>
                    <a:cubicBezTo>
                      <a:pt x="8135" y="15333"/>
                      <a:pt x="8439" y="15110"/>
                      <a:pt x="8551" y="14776"/>
                    </a:cubicBezTo>
                    <a:lnTo>
                      <a:pt x="13227" y="1133"/>
                    </a:lnTo>
                    <a:cubicBezTo>
                      <a:pt x="13259" y="1037"/>
                      <a:pt x="13273" y="942"/>
                      <a:pt x="13273" y="847"/>
                    </a:cubicBezTo>
                    <a:cubicBezTo>
                      <a:pt x="13273" y="396"/>
                      <a:pt x="12931" y="0"/>
                      <a:pt x="12469"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38"/>
              <p:cNvSpPr/>
              <p:nvPr/>
            </p:nvSpPr>
            <p:spPr>
              <a:xfrm>
                <a:off x="8200025" y="2647896"/>
                <a:ext cx="440893" cy="163423"/>
              </a:xfrm>
              <a:custGeom>
                <a:avLst/>
                <a:gdLst/>
                <a:ahLst/>
                <a:cxnLst/>
                <a:rect l="l" t="t" r="r" b="b"/>
                <a:pathLst>
                  <a:path w="8072" h="2992" extrusionOk="0">
                    <a:moveTo>
                      <a:pt x="3304" y="1"/>
                    </a:moveTo>
                    <a:cubicBezTo>
                      <a:pt x="2659" y="1"/>
                      <a:pt x="2109" y="499"/>
                      <a:pt x="2014" y="1172"/>
                    </a:cubicBezTo>
                    <a:lnTo>
                      <a:pt x="1993" y="1324"/>
                    </a:lnTo>
                    <a:lnTo>
                      <a:pt x="1859" y="1324"/>
                    </a:lnTo>
                    <a:cubicBezTo>
                      <a:pt x="1107" y="1324"/>
                      <a:pt x="434" y="1810"/>
                      <a:pt x="163" y="2547"/>
                    </a:cubicBezTo>
                    <a:lnTo>
                      <a:pt x="0" y="2992"/>
                    </a:lnTo>
                    <a:lnTo>
                      <a:pt x="7733" y="2992"/>
                    </a:lnTo>
                    <a:lnTo>
                      <a:pt x="7786" y="2861"/>
                    </a:lnTo>
                    <a:cubicBezTo>
                      <a:pt x="8072" y="2131"/>
                      <a:pt x="7564" y="1324"/>
                      <a:pt x="6813" y="1324"/>
                    </a:cubicBezTo>
                    <a:lnTo>
                      <a:pt x="6447" y="1324"/>
                    </a:lnTo>
                    <a:cubicBezTo>
                      <a:pt x="6418" y="608"/>
                      <a:pt x="5861" y="1"/>
                      <a:pt x="5142" y="1"/>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8"/>
              <p:cNvSpPr/>
              <p:nvPr/>
            </p:nvSpPr>
            <p:spPr>
              <a:xfrm>
                <a:off x="8418336" y="3064695"/>
                <a:ext cx="296259" cy="235958"/>
              </a:xfrm>
              <a:custGeom>
                <a:avLst/>
                <a:gdLst/>
                <a:ahLst/>
                <a:cxnLst/>
                <a:rect l="l" t="t" r="r" b="b"/>
                <a:pathLst>
                  <a:path w="5424" h="4320" extrusionOk="0">
                    <a:moveTo>
                      <a:pt x="5075" y="1"/>
                    </a:moveTo>
                    <a:cubicBezTo>
                      <a:pt x="4992" y="1"/>
                      <a:pt x="4925" y="50"/>
                      <a:pt x="4925" y="50"/>
                    </a:cubicBezTo>
                    <a:cubicBezTo>
                      <a:pt x="4717" y="798"/>
                      <a:pt x="4438" y="1570"/>
                      <a:pt x="4438" y="1570"/>
                    </a:cubicBezTo>
                    <a:cubicBezTo>
                      <a:pt x="4409" y="1572"/>
                      <a:pt x="4377" y="1573"/>
                      <a:pt x="4344" y="1573"/>
                    </a:cubicBezTo>
                    <a:cubicBezTo>
                      <a:pt x="3379" y="1573"/>
                      <a:pt x="1130" y="844"/>
                      <a:pt x="1130" y="844"/>
                    </a:cubicBezTo>
                    <a:cubicBezTo>
                      <a:pt x="1040" y="824"/>
                      <a:pt x="966" y="815"/>
                      <a:pt x="905" y="815"/>
                    </a:cubicBezTo>
                    <a:cubicBezTo>
                      <a:pt x="591" y="815"/>
                      <a:pt x="626" y="1038"/>
                      <a:pt x="626" y="1038"/>
                    </a:cubicBezTo>
                    <a:cubicBezTo>
                      <a:pt x="700" y="1370"/>
                      <a:pt x="2869" y="2113"/>
                      <a:pt x="2869" y="2113"/>
                    </a:cubicBezTo>
                    <a:cubicBezTo>
                      <a:pt x="2294" y="2110"/>
                      <a:pt x="689" y="1524"/>
                      <a:pt x="689" y="1524"/>
                    </a:cubicBezTo>
                    <a:cubicBezTo>
                      <a:pt x="585" y="1493"/>
                      <a:pt x="502" y="1481"/>
                      <a:pt x="437" y="1481"/>
                    </a:cubicBezTo>
                    <a:cubicBezTo>
                      <a:pt x="174" y="1481"/>
                      <a:pt x="186" y="1679"/>
                      <a:pt x="186" y="1679"/>
                    </a:cubicBezTo>
                    <a:cubicBezTo>
                      <a:pt x="175" y="1909"/>
                      <a:pt x="2689" y="2879"/>
                      <a:pt x="2689" y="2879"/>
                    </a:cubicBezTo>
                    <a:cubicBezTo>
                      <a:pt x="2372" y="2872"/>
                      <a:pt x="863" y="2395"/>
                      <a:pt x="863" y="2395"/>
                    </a:cubicBezTo>
                    <a:cubicBezTo>
                      <a:pt x="508" y="2286"/>
                      <a:pt x="305" y="2252"/>
                      <a:pt x="188" y="2252"/>
                    </a:cubicBezTo>
                    <a:cubicBezTo>
                      <a:pt x="0" y="2252"/>
                      <a:pt x="38" y="2339"/>
                      <a:pt x="38" y="2339"/>
                    </a:cubicBezTo>
                    <a:cubicBezTo>
                      <a:pt x="44" y="2727"/>
                      <a:pt x="2467" y="3432"/>
                      <a:pt x="2467" y="3432"/>
                    </a:cubicBezTo>
                    <a:lnTo>
                      <a:pt x="1102" y="3083"/>
                    </a:lnTo>
                    <a:cubicBezTo>
                      <a:pt x="801" y="2983"/>
                      <a:pt x="614" y="2948"/>
                      <a:pt x="500" y="2948"/>
                    </a:cubicBezTo>
                    <a:cubicBezTo>
                      <a:pt x="258" y="2948"/>
                      <a:pt x="337" y="3101"/>
                      <a:pt x="337" y="3101"/>
                    </a:cubicBezTo>
                    <a:cubicBezTo>
                      <a:pt x="422" y="3390"/>
                      <a:pt x="2107" y="3982"/>
                      <a:pt x="2107" y="3982"/>
                    </a:cubicBezTo>
                    <a:cubicBezTo>
                      <a:pt x="2626" y="4148"/>
                      <a:pt x="3067" y="4247"/>
                      <a:pt x="3433" y="4300"/>
                    </a:cubicBezTo>
                    <a:cubicBezTo>
                      <a:pt x="3523" y="4313"/>
                      <a:pt x="3613" y="4320"/>
                      <a:pt x="3700" y="4320"/>
                    </a:cubicBezTo>
                    <a:cubicBezTo>
                      <a:pt x="4530" y="4320"/>
                      <a:pt x="5215" y="3735"/>
                      <a:pt x="5256" y="2970"/>
                    </a:cubicBezTo>
                    <a:lnTo>
                      <a:pt x="5323" y="1782"/>
                    </a:lnTo>
                    <a:lnTo>
                      <a:pt x="5369" y="1073"/>
                    </a:lnTo>
                    <a:cubicBezTo>
                      <a:pt x="5424" y="163"/>
                      <a:pt x="5224" y="1"/>
                      <a:pt x="5075" y="1"/>
                    </a:cubicBez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8"/>
              <p:cNvSpPr/>
              <p:nvPr/>
            </p:nvSpPr>
            <p:spPr>
              <a:xfrm>
                <a:off x="6867763" y="2396430"/>
                <a:ext cx="809359" cy="1219992"/>
              </a:xfrm>
              <a:custGeom>
                <a:avLst/>
                <a:gdLst/>
                <a:ahLst/>
                <a:cxnLst/>
                <a:rect l="l" t="t" r="r" b="b"/>
                <a:pathLst>
                  <a:path w="14818" h="22336" extrusionOk="0">
                    <a:moveTo>
                      <a:pt x="10407" y="0"/>
                    </a:moveTo>
                    <a:cubicBezTo>
                      <a:pt x="10407" y="0"/>
                      <a:pt x="1" y="12614"/>
                      <a:pt x="1802" y="18912"/>
                    </a:cubicBezTo>
                    <a:cubicBezTo>
                      <a:pt x="1895" y="19233"/>
                      <a:pt x="2071" y="19518"/>
                      <a:pt x="2300" y="19751"/>
                    </a:cubicBezTo>
                    <a:cubicBezTo>
                      <a:pt x="3552" y="21789"/>
                      <a:pt x="14385" y="22335"/>
                      <a:pt x="14385" y="22335"/>
                    </a:cubicBezTo>
                    <a:lnTo>
                      <a:pt x="14512" y="21394"/>
                    </a:lnTo>
                    <a:lnTo>
                      <a:pt x="14818" y="19130"/>
                    </a:lnTo>
                    <a:cubicBezTo>
                      <a:pt x="14815" y="19127"/>
                      <a:pt x="14808" y="19127"/>
                      <a:pt x="14801" y="19127"/>
                    </a:cubicBezTo>
                    <a:cubicBezTo>
                      <a:pt x="13221" y="19007"/>
                      <a:pt x="10464" y="18517"/>
                      <a:pt x="8355" y="17984"/>
                    </a:cubicBezTo>
                    <a:cubicBezTo>
                      <a:pt x="7074" y="17607"/>
                      <a:pt x="6140" y="17275"/>
                      <a:pt x="6013" y="17229"/>
                    </a:cubicBezTo>
                    <a:lnTo>
                      <a:pt x="6006" y="17229"/>
                    </a:lnTo>
                    <a:cubicBezTo>
                      <a:pt x="5999" y="17223"/>
                      <a:pt x="5995" y="17223"/>
                      <a:pt x="5995" y="17223"/>
                    </a:cubicBezTo>
                    <a:cubicBezTo>
                      <a:pt x="5826" y="17141"/>
                      <a:pt x="5696" y="17067"/>
                      <a:pt x="5608" y="16990"/>
                    </a:cubicBezTo>
                    <a:cubicBezTo>
                      <a:pt x="5619" y="16972"/>
                      <a:pt x="5661" y="16902"/>
                      <a:pt x="5731" y="16785"/>
                    </a:cubicBezTo>
                    <a:cubicBezTo>
                      <a:pt x="5731" y="16785"/>
                      <a:pt x="5734" y="16782"/>
                      <a:pt x="5738" y="16775"/>
                    </a:cubicBezTo>
                    <a:cubicBezTo>
                      <a:pt x="6387" y="15703"/>
                      <a:pt x="9321" y="10882"/>
                      <a:pt x="11310" y="8061"/>
                    </a:cubicBezTo>
                    <a:cubicBezTo>
                      <a:pt x="11888" y="7243"/>
                      <a:pt x="12177" y="6259"/>
                      <a:pt x="12131" y="5257"/>
                    </a:cubicBezTo>
                    <a:cubicBezTo>
                      <a:pt x="12121" y="4976"/>
                      <a:pt x="12103" y="4665"/>
                      <a:pt x="12072" y="4344"/>
                    </a:cubicBezTo>
                    <a:cubicBezTo>
                      <a:pt x="12064" y="4238"/>
                      <a:pt x="12054" y="4133"/>
                      <a:pt x="12039" y="4027"/>
                    </a:cubicBezTo>
                    <a:cubicBezTo>
                      <a:pt x="11867" y="2394"/>
                      <a:pt x="11433" y="554"/>
                      <a:pt x="1040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38"/>
              <p:cNvSpPr/>
              <p:nvPr/>
            </p:nvSpPr>
            <p:spPr>
              <a:xfrm>
                <a:off x="7174011" y="2633695"/>
                <a:ext cx="358908" cy="690725"/>
              </a:xfrm>
              <a:custGeom>
                <a:avLst/>
                <a:gdLst/>
                <a:ahLst/>
                <a:cxnLst/>
                <a:rect l="l" t="t" r="r" b="b"/>
                <a:pathLst>
                  <a:path w="6571" h="12646" extrusionOk="0">
                    <a:moveTo>
                      <a:pt x="6465" y="0"/>
                    </a:moveTo>
                    <a:lnTo>
                      <a:pt x="1" y="12646"/>
                    </a:lnTo>
                    <a:cubicBezTo>
                      <a:pt x="12" y="12628"/>
                      <a:pt x="54" y="12558"/>
                      <a:pt x="124" y="12441"/>
                    </a:cubicBezTo>
                    <a:cubicBezTo>
                      <a:pt x="124" y="12441"/>
                      <a:pt x="127" y="12438"/>
                      <a:pt x="131" y="12431"/>
                    </a:cubicBezTo>
                    <a:cubicBezTo>
                      <a:pt x="780" y="11359"/>
                      <a:pt x="3714" y="6538"/>
                      <a:pt x="5703" y="3717"/>
                    </a:cubicBezTo>
                    <a:cubicBezTo>
                      <a:pt x="6281" y="2899"/>
                      <a:pt x="6570" y="1915"/>
                      <a:pt x="6524" y="913"/>
                    </a:cubicBezTo>
                    <a:cubicBezTo>
                      <a:pt x="6514" y="632"/>
                      <a:pt x="6496" y="321"/>
                      <a:pt x="6465" y="0"/>
                    </a:cubicBezTo>
                    <a:close/>
                  </a:path>
                </a:pathLst>
              </a:custGeom>
              <a:solidFill>
                <a:srgbClr val="E2E8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38"/>
              <p:cNvSpPr/>
              <p:nvPr/>
            </p:nvSpPr>
            <p:spPr>
              <a:xfrm>
                <a:off x="7660337" y="3242699"/>
                <a:ext cx="491034" cy="322313"/>
              </a:xfrm>
              <a:custGeom>
                <a:avLst/>
                <a:gdLst/>
                <a:ahLst/>
                <a:cxnLst/>
                <a:rect l="l" t="t" r="r" b="b"/>
                <a:pathLst>
                  <a:path w="8990" h="5901" extrusionOk="0">
                    <a:moveTo>
                      <a:pt x="6947" y="0"/>
                    </a:moveTo>
                    <a:lnTo>
                      <a:pt x="5378" y="523"/>
                    </a:lnTo>
                    <a:lnTo>
                      <a:pt x="4137" y="451"/>
                    </a:lnTo>
                    <a:cubicBezTo>
                      <a:pt x="4120" y="451"/>
                      <a:pt x="4104" y="450"/>
                      <a:pt x="4088" y="450"/>
                    </a:cubicBezTo>
                    <a:cubicBezTo>
                      <a:pt x="3827" y="450"/>
                      <a:pt x="3581" y="578"/>
                      <a:pt x="3428" y="798"/>
                    </a:cubicBezTo>
                    <a:lnTo>
                      <a:pt x="1658" y="3361"/>
                    </a:lnTo>
                    <a:cubicBezTo>
                      <a:pt x="1538" y="3534"/>
                      <a:pt x="1340" y="3643"/>
                      <a:pt x="1129" y="3654"/>
                    </a:cubicBezTo>
                    <a:cubicBezTo>
                      <a:pt x="1064" y="3658"/>
                      <a:pt x="992" y="3660"/>
                      <a:pt x="914" y="3660"/>
                    </a:cubicBezTo>
                    <a:cubicBezTo>
                      <a:pt x="741" y="3660"/>
                      <a:pt x="538" y="3651"/>
                      <a:pt x="307" y="3636"/>
                    </a:cubicBezTo>
                    <a:lnTo>
                      <a:pt x="1" y="5900"/>
                    </a:lnTo>
                    <a:cubicBezTo>
                      <a:pt x="557" y="5830"/>
                      <a:pt x="1125" y="5734"/>
                      <a:pt x="1700" y="5611"/>
                    </a:cubicBezTo>
                    <a:cubicBezTo>
                      <a:pt x="1929" y="5562"/>
                      <a:pt x="2138" y="5428"/>
                      <a:pt x="2282" y="5237"/>
                    </a:cubicBezTo>
                    <a:lnTo>
                      <a:pt x="3876" y="3132"/>
                    </a:lnTo>
                    <a:cubicBezTo>
                      <a:pt x="3957" y="3019"/>
                      <a:pt x="4077" y="2938"/>
                      <a:pt x="4214" y="2910"/>
                    </a:cubicBezTo>
                    <a:cubicBezTo>
                      <a:pt x="4277" y="2896"/>
                      <a:pt x="4351" y="2887"/>
                      <a:pt x="4434" y="2887"/>
                    </a:cubicBezTo>
                    <a:cubicBezTo>
                      <a:pt x="4760" y="2887"/>
                      <a:pt x="5224" y="3038"/>
                      <a:pt x="5699" y="3693"/>
                    </a:cubicBezTo>
                    <a:cubicBezTo>
                      <a:pt x="5740" y="3748"/>
                      <a:pt x="5797" y="3772"/>
                      <a:pt x="5854" y="3772"/>
                    </a:cubicBezTo>
                    <a:cubicBezTo>
                      <a:pt x="5956" y="3772"/>
                      <a:pt x="6055" y="3691"/>
                      <a:pt x="6048" y="3566"/>
                    </a:cubicBezTo>
                    <a:cubicBezTo>
                      <a:pt x="6041" y="3453"/>
                      <a:pt x="6024" y="3326"/>
                      <a:pt x="5981" y="3185"/>
                    </a:cubicBezTo>
                    <a:lnTo>
                      <a:pt x="5981" y="3181"/>
                    </a:lnTo>
                    <a:cubicBezTo>
                      <a:pt x="5974" y="3164"/>
                      <a:pt x="5970" y="3143"/>
                      <a:pt x="5964" y="3125"/>
                    </a:cubicBezTo>
                    <a:lnTo>
                      <a:pt x="5964" y="3125"/>
                    </a:lnTo>
                    <a:cubicBezTo>
                      <a:pt x="5964" y="3125"/>
                      <a:pt x="6013" y="3178"/>
                      <a:pt x="6087" y="3262"/>
                    </a:cubicBezTo>
                    <a:lnTo>
                      <a:pt x="6087" y="3270"/>
                    </a:lnTo>
                    <a:cubicBezTo>
                      <a:pt x="6147" y="3343"/>
                      <a:pt x="6218" y="3439"/>
                      <a:pt x="6278" y="3534"/>
                    </a:cubicBezTo>
                    <a:cubicBezTo>
                      <a:pt x="6300" y="3571"/>
                      <a:pt x="6338" y="3589"/>
                      <a:pt x="6376" y="3589"/>
                    </a:cubicBezTo>
                    <a:cubicBezTo>
                      <a:pt x="6427" y="3589"/>
                      <a:pt x="6479" y="3557"/>
                      <a:pt x="6493" y="3498"/>
                    </a:cubicBezTo>
                    <a:cubicBezTo>
                      <a:pt x="6553" y="3234"/>
                      <a:pt x="6612" y="2874"/>
                      <a:pt x="6563" y="2585"/>
                    </a:cubicBezTo>
                    <a:lnTo>
                      <a:pt x="6563" y="2582"/>
                    </a:lnTo>
                    <a:cubicBezTo>
                      <a:pt x="6563" y="2575"/>
                      <a:pt x="6563" y="2572"/>
                      <a:pt x="6560" y="2564"/>
                    </a:cubicBezTo>
                    <a:lnTo>
                      <a:pt x="6560" y="2564"/>
                    </a:lnTo>
                    <a:cubicBezTo>
                      <a:pt x="6560" y="2564"/>
                      <a:pt x="6648" y="2681"/>
                      <a:pt x="6743" y="2836"/>
                    </a:cubicBezTo>
                    <a:lnTo>
                      <a:pt x="6743" y="2847"/>
                    </a:lnTo>
                    <a:cubicBezTo>
                      <a:pt x="6778" y="2899"/>
                      <a:pt x="6807" y="2956"/>
                      <a:pt x="6838" y="3016"/>
                    </a:cubicBezTo>
                    <a:cubicBezTo>
                      <a:pt x="6859" y="3056"/>
                      <a:pt x="6898" y="3076"/>
                      <a:pt x="6937" y="3076"/>
                    </a:cubicBezTo>
                    <a:cubicBezTo>
                      <a:pt x="6983" y="3076"/>
                      <a:pt x="7028" y="3048"/>
                      <a:pt x="7039" y="2995"/>
                    </a:cubicBezTo>
                    <a:cubicBezTo>
                      <a:pt x="7124" y="2603"/>
                      <a:pt x="7176" y="1859"/>
                      <a:pt x="6648" y="1044"/>
                    </a:cubicBezTo>
                    <a:lnTo>
                      <a:pt x="6947" y="910"/>
                    </a:lnTo>
                    <a:cubicBezTo>
                      <a:pt x="6947" y="910"/>
                      <a:pt x="7751" y="1175"/>
                      <a:pt x="8358" y="1281"/>
                    </a:cubicBezTo>
                    <a:cubicBezTo>
                      <a:pt x="8506" y="1307"/>
                      <a:pt x="8643" y="1323"/>
                      <a:pt x="8753" y="1323"/>
                    </a:cubicBezTo>
                    <a:cubicBezTo>
                      <a:pt x="8863" y="1323"/>
                      <a:pt x="8947" y="1307"/>
                      <a:pt x="8989" y="1270"/>
                    </a:cubicBezTo>
                    <a:lnTo>
                      <a:pt x="6947" y="0"/>
                    </a:lnTo>
                    <a:close/>
                  </a:path>
                </a:pathLst>
              </a:custGeom>
              <a:solidFill>
                <a:srgbClr val="C180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8"/>
              <p:cNvSpPr/>
              <p:nvPr/>
            </p:nvSpPr>
            <p:spPr>
              <a:xfrm>
                <a:off x="7894924" y="3347404"/>
                <a:ext cx="97934" cy="73519"/>
              </a:xfrm>
              <a:custGeom>
                <a:avLst/>
                <a:gdLst/>
                <a:ahLst/>
                <a:cxnLst/>
                <a:rect l="l" t="t" r="r" b="b"/>
                <a:pathLst>
                  <a:path w="1793" h="1346" extrusionOk="0">
                    <a:moveTo>
                      <a:pt x="500" y="0"/>
                    </a:moveTo>
                    <a:cubicBezTo>
                      <a:pt x="210" y="0"/>
                      <a:pt x="1" y="132"/>
                      <a:pt x="1" y="132"/>
                    </a:cubicBezTo>
                    <a:cubicBezTo>
                      <a:pt x="38" y="129"/>
                      <a:pt x="76" y="128"/>
                      <a:pt x="112" y="128"/>
                    </a:cubicBezTo>
                    <a:cubicBezTo>
                      <a:pt x="902" y="128"/>
                      <a:pt x="1420" y="796"/>
                      <a:pt x="1686" y="1264"/>
                    </a:cubicBezTo>
                    <a:cubicBezTo>
                      <a:pt x="1679" y="1247"/>
                      <a:pt x="1675" y="1226"/>
                      <a:pt x="1669" y="1208"/>
                    </a:cubicBezTo>
                    <a:lnTo>
                      <a:pt x="1669" y="1208"/>
                    </a:lnTo>
                    <a:cubicBezTo>
                      <a:pt x="1669" y="1208"/>
                      <a:pt x="1718" y="1261"/>
                      <a:pt x="1792" y="1345"/>
                    </a:cubicBezTo>
                    <a:cubicBezTo>
                      <a:pt x="1423" y="237"/>
                      <a:pt x="889" y="0"/>
                      <a:pt x="500"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38"/>
              <p:cNvSpPr/>
              <p:nvPr/>
            </p:nvSpPr>
            <p:spPr>
              <a:xfrm>
                <a:off x="7928788" y="3318511"/>
                <a:ext cx="99900" cy="79090"/>
              </a:xfrm>
              <a:custGeom>
                <a:avLst/>
                <a:gdLst/>
                <a:ahLst/>
                <a:cxnLst/>
                <a:rect l="l" t="t" r="r" b="b"/>
                <a:pathLst>
                  <a:path w="1829" h="1448" extrusionOk="0">
                    <a:moveTo>
                      <a:pt x="501" y="0"/>
                    </a:moveTo>
                    <a:cubicBezTo>
                      <a:pt x="211" y="0"/>
                      <a:pt x="1" y="132"/>
                      <a:pt x="1" y="132"/>
                    </a:cubicBezTo>
                    <a:cubicBezTo>
                      <a:pt x="39" y="129"/>
                      <a:pt x="76" y="128"/>
                      <a:pt x="113" y="128"/>
                    </a:cubicBezTo>
                    <a:cubicBezTo>
                      <a:pt x="869" y="128"/>
                      <a:pt x="1372" y="733"/>
                      <a:pt x="1648" y="1194"/>
                    </a:cubicBezTo>
                    <a:cubicBezTo>
                      <a:pt x="1648" y="1187"/>
                      <a:pt x="1648" y="1184"/>
                      <a:pt x="1645" y="1176"/>
                    </a:cubicBezTo>
                    <a:lnTo>
                      <a:pt x="1645" y="1176"/>
                    </a:lnTo>
                    <a:cubicBezTo>
                      <a:pt x="1645" y="1176"/>
                      <a:pt x="1733" y="1293"/>
                      <a:pt x="1828" y="1448"/>
                    </a:cubicBezTo>
                    <a:cubicBezTo>
                      <a:pt x="1458" y="252"/>
                      <a:pt x="903" y="0"/>
                      <a:pt x="501"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38"/>
              <p:cNvSpPr/>
              <p:nvPr/>
            </p:nvSpPr>
            <p:spPr>
              <a:xfrm>
                <a:off x="8010115" y="3286067"/>
                <a:ext cx="106727" cy="26600"/>
              </a:xfrm>
              <a:custGeom>
                <a:avLst/>
                <a:gdLst/>
                <a:ahLst/>
                <a:cxnLst/>
                <a:rect l="l" t="t" r="r" b="b"/>
                <a:pathLst>
                  <a:path w="1954" h="487" extrusionOk="0">
                    <a:moveTo>
                      <a:pt x="546" y="0"/>
                    </a:moveTo>
                    <a:lnTo>
                      <a:pt x="1" y="123"/>
                    </a:lnTo>
                    <a:lnTo>
                      <a:pt x="244" y="250"/>
                    </a:lnTo>
                    <a:lnTo>
                      <a:pt x="543" y="116"/>
                    </a:lnTo>
                    <a:cubicBezTo>
                      <a:pt x="543" y="116"/>
                      <a:pt x="1347" y="381"/>
                      <a:pt x="1954" y="487"/>
                    </a:cubicBezTo>
                    <a:cubicBezTo>
                      <a:pt x="1372" y="313"/>
                      <a:pt x="546" y="0"/>
                      <a:pt x="546" y="0"/>
                    </a:cubicBezTo>
                    <a:close/>
                  </a:path>
                </a:pathLst>
              </a:custGeom>
              <a:solidFill>
                <a:srgbClr val="AE72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8"/>
              <p:cNvSpPr/>
              <p:nvPr/>
            </p:nvSpPr>
            <p:spPr>
              <a:xfrm>
                <a:off x="7295374" y="1478936"/>
                <a:ext cx="824380" cy="885445"/>
              </a:xfrm>
              <a:custGeom>
                <a:avLst/>
                <a:gdLst/>
                <a:ahLst/>
                <a:cxnLst/>
                <a:rect l="l" t="t" r="r" b="b"/>
                <a:pathLst>
                  <a:path w="15093" h="16211" extrusionOk="0">
                    <a:moveTo>
                      <a:pt x="11748" y="0"/>
                    </a:moveTo>
                    <a:cubicBezTo>
                      <a:pt x="11359" y="0"/>
                      <a:pt x="11002" y="16"/>
                      <a:pt x="10738" y="27"/>
                    </a:cubicBezTo>
                    <a:cubicBezTo>
                      <a:pt x="9239" y="87"/>
                      <a:pt x="7723" y="651"/>
                      <a:pt x="6782" y="1850"/>
                    </a:cubicBezTo>
                    <a:cubicBezTo>
                      <a:pt x="6665" y="1994"/>
                      <a:pt x="6556" y="2149"/>
                      <a:pt x="6453" y="2308"/>
                    </a:cubicBezTo>
                    <a:cubicBezTo>
                      <a:pt x="6425" y="2297"/>
                      <a:pt x="6397" y="2287"/>
                      <a:pt x="6369" y="2280"/>
                    </a:cubicBezTo>
                    <a:cubicBezTo>
                      <a:pt x="6300" y="2260"/>
                      <a:pt x="6228" y="2251"/>
                      <a:pt x="6154" y="2251"/>
                    </a:cubicBezTo>
                    <a:cubicBezTo>
                      <a:pt x="6085" y="2251"/>
                      <a:pt x="6014" y="2259"/>
                      <a:pt x="5942" y="2273"/>
                    </a:cubicBezTo>
                    <a:cubicBezTo>
                      <a:pt x="5449" y="2365"/>
                      <a:pt x="5096" y="2728"/>
                      <a:pt x="5042" y="3140"/>
                    </a:cubicBezTo>
                    <a:cubicBezTo>
                      <a:pt x="4888" y="4400"/>
                      <a:pt x="4323" y="5708"/>
                      <a:pt x="3717" y="6839"/>
                    </a:cubicBezTo>
                    <a:cubicBezTo>
                      <a:pt x="2931" y="8310"/>
                      <a:pt x="1382" y="9583"/>
                      <a:pt x="924" y="11162"/>
                    </a:cubicBezTo>
                    <a:cubicBezTo>
                      <a:pt x="692" y="11963"/>
                      <a:pt x="0" y="13437"/>
                      <a:pt x="1164" y="13945"/>
                    </a:cubicBezTo>
                    <a:cubicBezTo>
                      <a:pt x="1816" y="14230"/>
                      <a:pt x="2853" y="14023"/>
                      <a:pt x="2588" y="14742"/>
                    </a:cubicBezTo>
                    <a:cubicBezTo>
                      <a:pt x="2324" y="15458"/>
                      <a:pt x="2257" y="16061"/>
                      <a:pt x="3244" y="16163"/>
                    </a:cubicBezTo>
                    <a:cubicBezTo>
                      <a:pt x="3317" y="16171"/>
                      <a:pt x="3387" y="16174"/>
                      <a:pt x="3455" y="16174"/>
                    </a:cubicBezTo>
                    <a:cubicBezTo>
                      <a:pt x="4722" y="16174"/>
                      <a:pt x="5230" y="14918"/>
                      <a:pt x="6214" y="14453"/>
                    </a:cubicBezTo>
                    <a:cubicBezTo>
                      <a:pt x="6413" y="14358"/>
                      <a:pt x="6533" y="14318"/>
                      <a:pt x="6598" y="14318"/>
                    </a:cubicBezTo>
                    <a:cubicBezTo>
                      <a:pt x="6872" y="14318"/>
                      <a:pt x="6210" y="15027"/>
                      <a:pt x="6562" y="15479"/>
                    </a:cubicBezTo>
                    <a:cubicBezTo>
                      <a:pt x="6957" y="15991"/>
                      <a:pt x="7469" y="16211"/>
                      <a:pt x="7964" y="16211"/>
                    </a:cubicBezTo>
                    <a:cubicBezTo>
                      <a:pt x="8838" y="16211"/>
                      <a:pt x="9656" y="15522"/>
                      <a:pt x="9669" y="14544"/>
                    </a:cubicBezTo>
                    <a:cubicBezTo>
                      <a:pt x="9684" y="13377"/>
                      <a:pt x="8559" y="11903"/>
                      <a:pt x="8178" y="10863"/>
                    </a:cubicBezTo>
                    <a:cubicBezTo>
                      <a:pt x="7190" y="8166"/>
                      <a:pt x="8033" y="5679"/>
                      <a:pt x="8269" y="5235"/>
                    </a:cubicBezTo>
                    <a:cubicBezTo>
                      <a:pt x="8523" y="4756"/>
                      <a:pt x="9112" y="4548"/>
                      <a:pt x="9655" y="4530"/>
                    </a:cubicBezTo>
                    <a:cubicBezTo>
                      <a:pt x="9695" y="4529"/>
                      <a:pt x="9734" y="4528"/>
                      <a:pt x="9774" y="4528"/>
                    </a:cubicBezTo>
                    <a:cubicBezTo>
                      <a:pt x="10367" y="4528"/>
                      <a:pt x="10964" y="4646"/>
                      <a:pt x="11552" y="4692"/>
                    </a:cubicBezTo>
                    <a:cubicBezTo>
                      <a:pt x="11630" y="4698"/>
                      <a:pt x="11711" y="4703"/>
                      <a:pt x="11792" y="4703"/>
                    </a:cubicBezTo>
                    <a:cubicBezTo>
                      <a:pt x="12018" y="4703"/>
                      <a:pt x="12246" y="4665"/>
                      <a:pt x="12420" y="4502"/>
                    </a:cubicBezTo>
                    <a:cubicBezTo>
                      <a:pt x="12614" y="4315"/>
                      <a:pt x="12498" y="4058"/>
                      <a:pt x="12452" y="3832"/>
                    </a:cubicBezTo>
                    <a:lnTo>
                      <a:pt x="12452" y="3832"/>
                    </a:lnTo>
                    <a:cubicBezTo>
                      <a:pt x="12582" y="3856"/>
                      <a:pt x="12685" y="3959"/>
                      <a:pt x="12776" y="4058"/>
                    </a:cubicBezTo>
                    <a:cubicBezTo>
                      <a:pt x="13203" y="4533"/>
                      <a:pt x="13573" y="5094"/>
                      <a:pt x="14211" y="5295"/>
                    </a:cubicBezTo>
                    <a:cubicBezTo>
                      <a:pt x="14283" y="5317"/>
                      <a:pt x="14348" y="5328"/>
                      <a:pt x="14405" y="5328"/>
                    </a:cubicBezTo>
                    <a:cubicBezTo>
                      <a:pt x="14895" y="5328"/>
                      <a:pt x="14895" y="4584"/>
                      <a:pt x="14949" y="4146"/>
                    </a:cubicBezTo>
                    <a:cubicBezTo>
                      <a:pt x="15092" y="2946"/>
                      <a:pt x="14536" y="2178"/>
                      <a:pt x="14423" y="990"/>
                    </a:cubicBezTo>
                    <a:cubicBezTo>
                      <a:pt x="14344" y="142"/>
                      <a:pt x="12906" y="0"/>
                      <a:pt x="11748"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8"/>
              <p:cNvSpPr/>
              <p:nvPr/>
            </p:nvSpPr>
            <p:spPr>
              <a:xfrm>
                <a:off x="7556889" y="1350472"/>
                <a:ext cx="553410" cy="357051"/>
              </a:xfrm>
              <a:custGeom>
                <a:avLst/>
                <a:gdLst/>
                <a:ahLst/>
                <a:cxnLst/>
                <a:rect l="l" t="t" r="r" b="b"/>
                <a:pathLst>
                  <a:path w="10132" h="6537" extrusionOk="0">
                    <a:moveTo>
                      <a:pt x="5165" y="1"/>
                    </a:moveTo>
                    <a:cubicBezTo>
                      <a:pt x="4684" y="1"/>
                      <a:pt x="4222" y="64"/>
                      <a:pt x="3788" y="185"/>
                    </a:cubicBezTo>
                    <a:cubicBezTo>
                      <a:pt x="3019" y="401"/>
                      <a:pt x="2328" y="799"/>
                      <a:pt x="1764" y="1335"/>
                    </a:cubicBezTo>
                    <a:cubicBezTo>
                      <a:pt x="1587" y="1497"/>
                      <a:pt x="1418" y="1677"/>
                      <a:pt x="1267" y="1871"/>
                    </a:cubicBezTo>
                    <a:lnTo>
                      <a:pt x="1267" y="1874"/>
                    </a:lnTo>
                    <a:cubicBezTo>
                      <a:pt x="678" y="2611"/>
                      <a:pt x="441" y="3003"/>
                      <a:pt x="318" y="4036"/>
                    </a:cubicBezTo>
                    <a:cubicBezTo>
                      <a:pt x="318" y="4054"/>
                      <a:pt x="304" y="4156"/>
                      <a:pt x="280" y="4301"/>
                    </a:cubicBezTo>
                    <a:cubicBezTo>
                      <a:pt x="195" y="4858"/>
                      <a:pt x="1" y="6096"/>
                      <a:pt x="1" y="6096"/>
                    </a:cubicBezTo>
                    <a:cubicBezTo>
                      <a:pt x="1642" y="6415"/>
                      <a:pt x="3180" y="6536"/>
                      <a:pt x="4536" y="6536"/>
                    </a:cubicBezTo>
                    <a:cubicBezTo>
                      <a:pt x="7787" y="6536"/>
                      <a:pt x="9986" y="5840"/>
                      <a:pt x="10023" y="5517"/>
                    </a:cubicBezTo>
                    <a:cubicBezTo>
                      <a:pt x="10132" y="4625"/>
                      <a:pt x="10029" y="3927"/>
                      <a:pt x="9748" y="3168"/>
                    </a:cubicBezTo>
                    <a:cubicBezTo>
                      <a:pt x="9733" y="3126"/>
                      <a:pt x="9720" y="3088"/>
                      <a:pt x="9702" y="3046"/>
                    </a:cubicBezTo>
                    <a:cubicBezTo>
                      <a:pt x="9378" y="2203"/>
                      <a:pt x="8940" y="1550"/>
                      <a:pt x="8266" y="1036"/>
                    </a:cubicBezTo>
                    <a:cubicBezTo>
                      <a:pt x="8129" y="926"/>
                      <a:pt x="7981" y="824"/>
                      <a:pt x="7822" y="728"/>
                    </a:cubicBezTo>
                    <a:cubicBezTo>
                      <a:pt x="7233" y="372"/>
                      <a:pt x="6553" y="126"/>
                      <a:pt x="5798" y="37"/>
                    </a:cubicBezTo>
                    <a:cubicBezTo>
                      <a:pt x="5584" y="13"/>
                      <a:pt x="5373" y="1"/>
                      <a:pt x="5165" y="1"/>
                    </a:cubicBezTo>
                    <a:close/>
                  </a:path>
                </a:pathLst>
              </a:custGeom>
              <a:solidFill>
                <a:srgbClr val="FFD9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8"/>
              <p:cNvSpPr/>
              <p:nvPr/>
            </p:nvSpPr>
            <p:spPr>
              <a:xfrm>
                <a:off x="8008367" y="1407003"/>
                <a:ext cx="80947" cy="125025"/>
              </a:xfrm>
              <a:custGeom>
                <a:avLst/>
                <a:gdLst/>
                <a:ahLst/>
                <a:cxnLst/>
                <a:rect l="l" t="t" r="r" b="b"/>
                <a:pathLst>
                  <a:path w="1482" h="2289" extrusionOk="0">
                    <a:moveTo>
                      <a:pt x="0" y="1"/>
                    </a:moveTo>
                    <a:lnTo>
                      <a:pt x="0" y="1"/>
                    </a:lnTo>
                    <a:cubicBezTo>
                      <a:pt x="11" y="575"/>
                      <a:pt x="127" y="1125"/>
                      <a:pt x="342" y="1707"/>
                    </a:cubicBezTo>
                    <a:cubicBezTo>
                      <a:pt x="498" y="2112"/>
                      <a:pt x="755" y="2289"/>
                      <a:pt x="1027" y="2289"/>
                    </a:cubicBezTo>
                    <a:cubicBezTo>
                      <a:pt x="1179" y="2289"/>
                      <a:pt x="1333" y="2236"/>
                      <a:pt x="1482" y="2133"/>
                    </a:cubicBezTo>
                    <a:cubicBezTo>
                      <a:pt x="1467" y="2091"/>
                      <a:pt x="1454" y="2053"/>
                      <a:pt x="1436" y="2011"/>
                    </a:cubicBezTo>
                    <a:cubicBezTo>
                      <a:pt x="1112" y="1168"/>
                      <a:pt x="674" y="515"/>
                      <a:pt x="0"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8"/>
              <p:cNvSpPr/>
              <p:nvPr/>
            </p:nvSpPr>
            <p:spPr>
              <a:xfrm>
                <a:off x="7572127" y="1417763"/>
                <a:ext cx="298990" cy="203842"/>
              </a:xfrm>
              <a:custGeom>
                <a:avLst/>
                <a:gdLst/>
                <a:ahLst/>
                <a:cxnLst/>
                <a:rect l="l" t="t" r="r" b="b"/>
                <a:pathLst>
                  <a:path w="5474" h="3732" extrusionOk="0">
                    <a:moveTo>
                      <a:pt x="2585" y="1"/>
                    </a:moveTo>
                    <a:cubicBezTo>
                      <a:pt x="2166" y="1"/>
                      <a:pt x="1778" y="46"/>
                      <a:pt x="1485" y="103"/>
                    </a:cubicBezTo>
                    <a:cubicBezTo>
                      <a:pt x="1308" y="265"/>
                      <a:pt x="1139" y="445"/>
                      <a:pt x="988" y="639"/>
                    </a:cubicBezTo>
                    <a:lnTo>
                      <a:pt x="988" y="642"/>
                    </a:lnTo>
                    <a:cubicBezTo>
                      <a:pt x="399" y="1379"/>
                      <a:pt x="162" y="1771"/>
                      <a:pt x="39" y="2804"/>
                    </a:cubicBezTo>
                    <a:cubicBezTo>
                      <a:pt x="39" y="2822"/>
                      <a:pt x="25" y="2924"/>
                      <a:pt x="1" y="3069"/>
                    </a:cubicBezTo>
                    <a:cubicBezTo>
                      <a:pt x="706" y="3573"/>
                      <a:pt x="1619" y="3731"/>
                      <a:pt x="2493" y="3731"/>
                    </a:cubicBezTo>
                    <a:cubicBezTo>
                      <a:pt x="3132" y="3731"/>
                      <a:pt x="3749" y="3647"/>
                      <a:pt x="4257" y="3544"/>
                    </a:cubicBezTo>
                    <a:cubicBezTo>
                      <a:pt x="4810" y="3435"/>
                      <a:pt x="5240" y="3030"/>
                      <a:pt x="5403" y="2515"/>
                    </a:cubicBezTo>
                    <a:cubicBezTo>
                      <a:pt x="5445" y="2381"/>
                      <a:pt x="5470" y="2237"/>
                      <a:pt x="5473" y="2092"/>
                    </a:cubicBezTo>
                    <a:cubicBezTo>
                      <a:pt x="5237" y="385"/>
                      <a:pt x="3784" y="1"/>
                      <a:pt x="2585"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8"/>
              <p:cNvSpPr/>
              <p:nvPr/>
            </p:nvSpPr>
            <p:spPr>
              <a:xfrm>
                <a:off x="7598508" y="1637168"/>
                <a:ext cx="555158" cy="103778"/>
              </a:xfrm>
              <a:custGeom>
                <a:avLst/>
                <a:gdLst/>
                <a:ahLst/>
                <a:cxnLst/>
                <a:rect l="l" t="t" r="r" b="b"/>
                <a:pathLst>
                  <a:path w="10164" h="1900" extrusionOk="0">
                    <a:moveTo>
                      <a:pt x="9288" y="0"/>
                    </a:moveTo>
                    <a:cubicBezTo>
                      <a:pt x="8045" y="816"/>
                      <a:pt x="5084" y="1016"/>
                      <a:pt x="1567" y="1016"/>
                    </a:cubicBezTo>
                    <a:cubicBezTo>
                      <a:pt x="1055" y="1016"/>
                      <a:pt x="532" y="1012"/>
                      <a:pt x="0" y="1005"/>
                    </a:cubicBezTo>
                    <a:lnTo>
                      <a:pt x="0" y="1005"/>
                    </a:lnTo>
                    <a:cubicBezTo>
                      <a:pt x="0" y="1005"/>
                      <a:pt x="3502" y="1900"/>
                      <a:pt x="6438" y="1900"/>
                    </a:cubicBezTo>
                    <a:cubicBezTo>
                      <a:pt x="7180" y="1900"/>
                      <a:pt x="7885" y="1843"/>
                      <a:pt x="8489" y="1700"/>
                    </a:cubicBezTo>
                    <a:cubicBezTo>
                      <a:pt x="8489" y="1700"/>
                      <a:pt x="9871" y="1333"/>
                      <a:pt x="10047" y="772"/>
                    </a:cubicBezTo>
                    <a:cubicBezTo>
                      <a:pt x="10164" y="402"/>
                      <a:pt x="9288" y="0"/>
                      <a:pt x="9288" y="0"/>
                    </a:cubicBezTo>
                    <a:close/>
                  </a:path>
                </a:pathLst>
              </a:custGeom>
              <a:solidFill>
                <a:srgbClr val="F1C5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84"/>
        <p:cNvGrpSpPr/>
        <p:nvPr/>
      </p:nvGrpSpPr>
      <p:grpSpPr>
        <a:xfrm>
          <a:off x="0" y="0"/>
          <a:ext cx="0" cy="0"/>
          <a:chOff x="0" y="0"/>
          <a:chExt cx="0" cy="0"/>
        </a:xfrm>
      </p:grpSpPr>
      <p:sp>
        <p:nvSpPr>
          <p:cNvPr id="985" name="Google Shape;985;p44"/>
          <p:cNvSpPr txBox="1">
            <a:spLocks noGrp="1"/>
          </p:cNvSpPr>
          <p:nvPr>
            <p:ph type="ctrTitle"/>
          </p:nvPr>
        </p:nvSpPr>
        <p:spPr>
          <a:xfrm>
            <a:off x="777598" y="339318"/>
            <a:ext cx="3518096" cy="934800"/>
          </a:xfrm>
          <a:prstGeom prst="rect">
            <a:avLst/>
          </a:prstGeom>
        </p:spPr>
        <p:txBody>
          <a:bodyPr spcFirstLastPara="1" wrap="square" lIns="91425" tIns="91425" rIns="91425" bIns="91425" anchor="t" anchorCtr="0">
            <a:noAutofit/>
          </a:bodyPr>
          <a:lstStyle/>
          <a:p>
            <a:pPr lvl="0"/>
            <a:r>
              <a:rPr lang="en-US" sz="2400" dirty="0" err="1">
                <a:latin typeface="Baloo" panose="03080902040302020200" pitchFamily="66" charset="0"/>
                <a:cs typeface="Baloo" panose="03080902040302020200" pitchFamily="66" charset="0"/>
              </a:rPr>
              <a:t>Các</a:t>
            </a:r>
            <a:r>
              <a:rPr lang="en-US" sz="2400" dirty="0">
                <a:latin typeface="Baloo" panose="03080902040302020200" pitchFamily="66" charset="0"/>
                <a:cs typeface="Baloo" panose="03080902040302020200" pitchFamily="66" charset="0"/>
              </a:rPr>
              <a:t> </a:t>
            </a:r>
            <a:r>
              <a:rPr lang="en-US" sz="2400" dirty="0" err="1" smtClean="0">
                <a:latin typeface="Baloo" panose="03080902040302020200" pitchFamily="66" charset="0"/>
                <a:cs typeface="Baloo" panose="03080902040302020200" pitchFamily="66" charset="0"/>
              </a:rPr>
              <a:t>biện</a:t>
            </a:r>
            <a:r>
              <a:rPr lang="en-US" sz="2400" dirty="0" smtClean="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pháp</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đảm</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bảo</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khả</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năng</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tiếp</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nhận</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nợ</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vay</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nước</a:t>
            </a:r>
            <a:r>
              <a:rPr lang="en-US" sz="2400" dirty="0">
                <a:latin typeface="Baloo" panose="03080902040302020200" pitchFamily="66" charset="0"/>
                <a:cs typeface="Baloo" panose="03080902040302020200" pitchFamily="66" charset="0"/>
              </a:rPr>
              <a:t> </a:t>
            </a:r>
            <a:r>
              <a:rPr lang="en-US" sz="2400" dirty="0" err="1">
                <a:latin typeface="Baloo" panose="03080902040302020200" pitchFamily="66" charset="0"/>
                <a:cs typeface="Baloo" panose="03080902040302020200" pitchFamily="66" charset="0"/>
              </a:rPr>
              <a:t>ngoài</a:t>
            </a:r>
            <a:endParaRPr sz="2400" b="1" dirty="0">
              <a:solidFill>
                <a:schemeClr val="dk1"/>
              </a:solidFill>
              <a:latin typeface="Baloo" panose="03080902040302020200" pitchFamily="66" charset="0"/>
              <a:cs typeface="Baloo" panose="03080902040302020200" pitchFamily="66" charset="0"/>
            </a:endParaRPr>
          </a:p>
        </p:txBody>
      </p:sp>
      <p:sp>
        <p:nvSpPr>
          <p:cNvPr id="992" name="Google Shape;992;p44"/>
          <p:cNvSpPr txBox="1">
            <a:spLocks noGrp="1"/>
          </p:cNvSpPr>
          <p:nvPr>
            <p:ph type="subTitle" idx="4294967295"/>
          </p:nvPr>
        </p:nvSpPr>
        <p:spPr>
          <a:xfrm>
            <a:off x="5453724" y="1008885"/>
            <a:ext cx="3690276" cy="484166"/>
          </a:xfrm>
          <a:prstGeom prst="rect">
            <a:avLst/>
          </a:prstGeom>
        </p:spPr>
        <p:txBody>
          <a:bodyPr spcFirstLastPara="1" wrap="square" lIns="91425" tIns="91425" rIns="91425" bIns="91425" anchor="t" anchorCtr="0">
            <a:noAutofit/>
          </a:bodyPr>
          <a:lstStyle/>
          <a:p>
            <a:pPr marL="0" lvl="0" indent="0">
              <a:lnSpc>
                <a:spcPct val="100000"/>
              </a:lnSpc>
              <a:buNone/>
            </a:pPr>
            <a:r>
              <a:rPr lang="en-US" sz="2400" dirty="0" err="1">
                <a:solidFill>
                  <a:srgbClr val="FFFFFF"/>
                </a:solidFill>
                <a:latin typeface="Baloo" panose="03080902040302020200" pitchFamily="66" charset="0"/>
                <a:cs typeface="Baloo" panose="03080902040302020200" pitchFamily="66" charset="0"/>
              </a:rPr>
              <a:t>Các</a:t>
            </a:r>
            <a:r>
              <a:rPr lang="en-US" sz="2400" dirty="0">
                <a:solidFill>
                  <a:srgbClr val="FFFFFF"/>
                </a:solidFill>
                <a:latin typeface="Baloo" panose="03080902040302020200" pitchFamily="66" charset="0"/>
                <a:cs typeface="Baloo" panose="03080902040302020200" pitchFamily="66" charset="0"/>
              </a:rPr>
              <a:t> </a:t>
            </a:r>
            <a:r>
              <a:rPr lang="en-US" sz="2400" dirty="0" err="1">
                <a:solidFill>
                  <a:srgbClr val="FFFFFF"/>
                </a:solidFill>
                <a:latin typeface="Baloo" panose="03080902040302020200" pitchFamily="66" charset="0"/>
                <a:cs typeface="Baloo" panose="03080902040302020200" pitchFamily="66" charset="0"/>
              </a:rPr>
              <a:t>biện</a:t>
            </a:r>
            <a:r>
              <a:rPr lang="en-US" sz="2400" dirty="0">
                <a:solidFill>
                  <a:srgbClr val="FFFFFF"/>
                </a:solidFill>
                <a:latin typeface="Baloo" panose="03080902040302020200" pitchFamily="66" charset="0"/>
                <a:cs typeface="Baloo" panose="03080902040302020200" pitchFamily="66" charset="0"/>
              </a:rPr>
              <a:t> </a:t>
            </a:r>
            <a:r>
              <a:rPr lang="en-US" sz="2400" dirty="0" err="1">
                <a:solidFill>
                  <a:srgbClr val="FFFFFF"/>
                </a:solidFill>
                <a:latin typeface="Baloo" panose="03080902040302020200" pitchFamily="66" charset="0"/>
                <a:cs typeface="Baloo" panose="03080902040302020200" pitchFamily="66" charset="0"/>
              </a:rPr>
              <a:t>pháp</a:t>
            </a:r>
            <a:r>
              <a:rPr lang="en-US" sz="2400" dirty="0">
                <a:solidFill>
                  <a:srgbClr val="FFFFFF"/>
                </a:solidFill>
                <a:latin typeface="Baloo" panose="03080902040302020200" pitchFamily="66" charset="0"/>
                <a:cs typeface="Baloo" panose="03080902040302020200" pitchFamily="66" charset="0"/>
              </a:rPr>
              <a:t> </a:t>
            </a:r>
            <a:r>
              <a:rPr lang="en-US" sz="2400" dirty="0" err="1">
                <a:solidFill>
                  <a:srgbClr val="FFFFFF"/>
                </a:solidFill>
                <a:latin typeface="Baloo" panose="03080902040302020200" pitchFamily="66" charset="0"/>
                <a:cs typeface="Baloo" panose="03080902040302020200" pitchFamily="66" charset="0"/>
              </a:rPr>
              <a:t>sử</a:t>
            </a:r>
            <a:r>
              <a:rPr lang="en-US" sz="2400" dirty="0">
                <a:solidFill>
                  <a:srgbClr val="FFFFFF"/>
                </a:solidFill>
                <a:latin typeface="Baloo" panose="03080902040302020200" pitchFamily="66" charset="0"/>
                <a:cs typeface="Baloo" panose="03080902040302020200" pitchFamily="66" charset="0"/>
              </a:rPr>
              <a:t> </a:t>
            </a:r>
            <a:r>
              <a:rPr lang="en-US" sz="2400" dirty="0" err="1">
                <a:solidFill>
                  <a:srgbClr val="FFFFFF"/>
                </a:solidFill>
                <a:latin typeface="Baloo" panose="03080902040302020200" pitchFamily="66" charset="0"/>
                <a:cs typeface="Baloo" panose="03080902040302020200" pitchFamily="66" charset="0"/>
              </a:rPr>
              <a:t>dụng</a:t>
            </a:r>
            <a:r>
              <a:rPr lang="en-US" sz="2400" dirty="0">
                <a:solidFill>
                  <a:srgbClr val="FFFFFF"/>
                </a:solidFill>
                <a:latin typeface="Baloo" panose="03080902040302020200" pitchFamily="66" charset="0"/>
                <a:cs typeface="Baloo" panose="03080902040302020200" pitchFamily="66" charset="0"/>
              </a:rPr>
              <a:t> </a:t>
            </a:r>
            <a:r>
              <a:rPr lang="en-US" sz="2400" dirty="0" err="1">
                <a:solidFill>
                  <a:srgbClr val="FFFFFF"/>
                </a:solidFill>
                <a:latin typeface="Baloo" panose="03080902040302020200" pitchFamily="66" charset="0"/>
                <a:cs typeface="Baloo" panose="03080902040302020200" pitchFamily="66" charset="0"/>
              </a:rPr>
              <a:t>vốn</a:t>
            </a:r>
            <a:r>
              <a:rPr lang="en-US" sz="2400" dirty="0">
                <a:solidFill>
                  <a:srgbClr val="FFFFFF"/>
                </a:solidFill>
                <a:latin typeface="Baloo" panose="03080902040302020200" pitchFamily="66" charset="0"/>
                <a:cs typeface="Baloo" panose="03080902040302020200" pitchFamily="66" charset="0"/>
              </a:rPr>
              <a:t> </a:t>
            </a:r>
            <a:r>
              <a:rPr lang="en-US" sz="2400" dirty="0" err="1">
                <a:solidFill>
                  <a:srgbClr val="FFFFFF"/>
                </a:solidFill>
                <a:latin typeface="Baloo" panose="03080902040302020200" pitchFamily="66" charset="0"/>
                <a:cs typeface="Baloo" panose="03080902040302020200" pitchFamily="66" charset="0"/>
              </a:rPr>
              <a:t>vay</a:t>
            </a:r>
            <a:r>
              <a:rPr lang="en-US" sz="2400" dirty="0">
                <a:solidFill>
                  <a:srgbClr val="FFFFFF"/>
                </a:solidFill>
                <a:latin typeface="Baloo" panose="03080902040302020200" pitchFamily="66" charset="0"/>
                <a:cs typeface="Baloo" panose="03080902040302020200" pitchFamily="66" charset="0"/>
              </a:rPr>
              <a:t> </a:t>
            </a:r>
            <a:r>
              <a:rPr lang="en-US" sz="2400" dirty="0" err="1">
                <a:solidFill>
                  <a:srgbClr val="FFFFFF"/>
                </a:solidFill>
                <a:latin typeface="Baloo" panose="03080902040302020200" pitchFamily="66" charset="0"/>
                <a:cs typeface="Baloo" panose="03080902040302020200" pitchFamily="66" charset="0"/>
              </a:rPr>
              <a:t>hiệu</a:t>
            </a:r>
            <a:r>
              <a:rPr lang="en-US" sz="2400" dirty="0">
                <a:solidFill>
                  <a:srgbClr val="FFFFFF"/>
                </a:solidFill>
                <a:latin typeface="Baloo" panose="03080902040302020200" pitchFamily="66" charset="0"/>
                <a:cs typeface="Baloo" panose="03080902040302020200" pitchFamily="66" charset="0"/>
              </a:rPr>
              <a:t> </a:t>
            </a:r>
            <a:r>
              <a:rPr lang="en-US" sz="2400" dirty="0" err="1">
                <a:solidFill>
                  <a:srgbClr val="FFFFFF"/>
                </a:solidFill>
                <a:latin typeface="Baloo" panose="03080902040302020200" pitchFamily="66" charset="0"/>
                <a:cs typeface="Baloo" panose="03080902040302020200" pitchFamily="66" charset="0"/>
              </a:rPr>
              <a:t>quả</a:t>
            </a:r>
            <a:endParaRPr lang="vi-VN" sz="2400" dirty="0">
              <a:solidFill>
                <a:srgbClr val="FFFFFF"/>
              </a:solidFill>
              <a:latin typeface="Baloo" panose="03080902040302020200" pitchFamily="66" charset="0"/>
              <a:cs typeface="Baloo" panose="03080902040302020200" pitchFamily="66" charset="0"/>
            </a:endParaRPr>
          </a:p>
        </p:txBody>
      </p:sp>
      <p:sp>
        <p:nvSpPr>
          <p:cNvPr id="997" name="Google Shape;997;p44"/>
          <p:cNvSpPr txBox="1">
            <a:spLocks noGrp="1"/>
          </p:cNvSpPr>
          <p:nvPr>
            <p:ph type="ctrTitle" idx="4294967295"/>
          </p:nvPr>
        </p:nvSpPr>
        <p:spPr>
          <a:xfrm>
            <a:off x="4804887" y="1008885"/>
            <a:ext cx="648837" cy="4701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200" dirty="0" smtClean="0">
                <a:solidFill>
                  <a:schemeClr val="lt2"/>
                </a:solidFill>
              </a:rPr>
              <a:t>02</a:t>
            </a:r>
            <a:endParaRPr sz="3200" dirty="0">
              <a:solidFill>
                <a:schemeClr val="lt2"/>
              </a:solidFill>
              <a:latin typeface="Advent Pro Medium"/>
              <a:ea typeface="Advent Pro Medium"/>
              <a:cs typeface="Advent Pro Medium"/>
              <a:sym typeface="Advent Pro Medium"/>
            </a:endParaRPr>
          </a:p>
        </p:txBody>
      </p:sp>
      <p:grpSp>
        <p:nvGrpSpPr>
          <p:cNvPr id="1006" name="Google Shape;1006;p44"/>
          <p:cNvGrpSpPr/>
          <p:nvPr/>
        </p:nvGrpSpPr>
        <p:grpSpPr>
          <a:xfrm rot="635489">
            <a:off x="320809" y="4262423"/>
            <a:ext cx="722005" cy="649359"/>
            <a:chOff x="860940" y="2746477"/>
            <a:chExt cx="371883" cy="365691"/>
          </a:xfrm>
        </p:grpSpPr>
        <p:sp>
          <p:nvSpPr>
            <p:cNvPr id="1007" name="Google Shape;1007;p44"/>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44"/>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44"/>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44"/>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44"/>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 name="Google Shape;997;p44"/>
          <p:cNvSpPr txBox="1">
            <a:spLocks/>
          </p:cNvSpPr>
          <p:nvPr/>
        </p:nvSpPr>
        <p:spPr>
          <a:xfrm>
            <a:off x="222376" y="325978"/>
            <a:ext cx="720314" cy="4701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1pPr>
            <a:lvl2pPr marR="0" lvl="1"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2pPr>
            <a:lvl3pPr marR="0" lvl="2"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3pPr>
            <a:lvl4pPr marR="0" lvl="3"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4pPr>
            <a:lvl5pPr marR="0" lvl="4"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5pPr>
            <a:lvl6pPr marR="0" lvl="5"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6pPr>
            <a:lvl7pPr marR="0" lvl="6"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7pPr>
            <a:lvl8pPr marR="0" lvl="7"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8pPr>
            <a:lvl9pPr marR="0" lvl="8"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9pPr>
          </a:lstStyle>
          <a:p>
            <a:r>
              <a:rPr lang="en" sz="3200" dirty="0" smtClean="0">
                <a:solidFill>
                  <a:schemeClr val="accent5"/>
                </a:solidFill>
              </a:rPr>
              <a:t>01</a:t>
            </a:r>
            <a:endParaRPr lang="en" sz="3200" dirty="0">
              <a:solidFill>
                <a:schemeClr val="accent5"/>
              </a:solidFill>
              <a:latin typeface="Advent Pro Medium"/>
              <a:ea typeface="Advent Pro Medium"/>
              <a:cs typeface="Advent Pro Medium"/>
              <a:sym typeface="Advent Pro Medium"/>
            </a:endParaRPr>
          </a:p>
        </p:txBody>
      </p:sp>
      <p:grpSp>
        <p:nvGrpSpPr>
          <p:cNvPr id="21" name="Google Shape;1006;p44"/>
          <p:cNvGrpSpPr/>
          <p:nvPr/>
        </p:nvGrpSpPr>
        <p:grpSpPr>
          <a:xfrm flipH="1">
            <a:off x="8072168" y="247605"/>
            <a:ext cx="776557" cy="626846"/>
            <a:chOff x="860940" y="2746477"/>
            <a:chExt cx="371883" cy="365691"/>
          </a:xfrm>
          <a:solidFill>
            <a:srgbClr val="FFFFFF"/>
          </a:solidFill>
        </p:grpSpPr>
        <p:sp>
          <p:nvSpPr>
            <p:cNvPr id="22" name="Google Shape;1007;p44"/>
            <p:cNvSpPr/>
            <p:nvPr/>
          </p:nvSpPr>
          <p:spPr>
            <a:xfrm>
              <a:off x="908191" y="3026302"/>
              <a:ext cx="30294" cy="28961"/>
            </a:xfrm>
            <a:custGeom>
              <a:avLst/>
              <a:gdLst/>
              <a:ahLst/>
              <a:cxnLst/>
              <a:rect l="l" t="t" r="r" b="b"/>
              <a:pathLst>
                <a:path w="954" h="912" extrusionOk="0">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grpFill/>
            <a:ln>
              <a:solidFill>
                <a:srgbClr val="FFFFFF"/>
              </a:solid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FFFF"/>
                </a:solidFill>
              </a:endParaRPr>
            </a:p>
          </p:txBody>
        </p:sp>
        <p:sp>
          <p:nvSpPr>
            <p:cNvPr id="23" name="Google Shape;1008;p44"/>
            <p:cNvSpPr/>
            <p:nvPr/>
          </p:nvSpPr>
          <p:spPr>
            <a:xfrm>
              <a:off x="943757" y="3061836"/>
              <a:ext cx="30263" cy="28961"/>
            </a:xfrm>
            <a:custGeom>
              <a:avLst/>
              <a:gdLst/>
              <a:ahLst/>
              <a:cxnLst/>
              <a:rect l="l" t="t" r="r" b="b"/>
              <a:pathLst>
                <a:path w="953" h="912" extrusionOk="0">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grpFill/>
            <a:ln>
              <a:solidFill>
                <a:srgbClr val="FFFFFF"/>
              </a:solid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FFFF"/>
                </a:solidFill>
              </a:endParaRPr>
            </a:p>
          </p:txBody>
        </p:sp>
        <p:sp>
          <p:nvSpPr>
            <p:cNvPr id="24" name="Google Shape;1009;p44"/>
            <p:cNvSpPr/>
            <p:nvPr/>
          </p:nvSpPr>
          <p:spPr>
            <a:xfrm>
              <a:off x="926355" y="3044085"/>
              <a:ext cx="29881" cy="28579"/>
            </a:xfrm>
            <a:custGeom>
              <a:avLst/>
              <a:gdLst/>
              <a:ahLst/>
              <a:cxnLst/>
              <a:rect l="l" t="t" r="r" b="b"/>
              <a:pathLst>
                <a:path w="941" h="900" extrusionOk="0">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grpFill/>
            <a:ln>
              <a:solidFill>
                <a:srgbClr val="FFFFFF"/>
              </a:solid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FFFF"/>
                </a:solidFill>
              </a:endParaRPr>
            </a:p>
          </p:txBody>
        </p:sp>
        <p:sp>
          <p:nvSpPr>
            <p:cNvPr id="25" name="Google Shape;1010;p44"/>
            <p:cNvSpPr/>
            <p:nvPr/>
          </p:nvSpPr>
          <p:spPr>
            <a:xfrm>
              <a:off x="860940" y="2746477"/>
              <a:ext cx="371883" cy="365691"/>
            </a:xfrm>
            <a:custGeom>
              <a:avLst/>
              <a:gdLst/>
              <a:ahLst/>
              <a:cxnLst/>
              <a:rect l="l" t="t" r="r" b="b"/>
              <a:pathLst>
                <a:path w="11711" h="11516" extrusionOk="0">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grpFill/>
            <a:ln>
              <a:solidFill>
                <a:srgbClr val="FFFFFF"/>
              </a:solid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FFFF"/>
                </a:solidFill>
              </a:endParaRPr>
            </a:p>
          </p:txBody>
        </p:sp>
        <p:sp>
          <p:nvSpPr>
            <p:cNvPr id="26" name="Google Shape;1011;p44"/>
            <p:cNvSpPr/>
            <p:nvPr/>
          </p:nvSpPr>
          <p:spPr>
            <a:xfrm>
              <a:off x="1070396" y="2832057"/>
              <a:ext cx="90406" cy="69035"/>
            </a:xfrm>
            <a:custGeom>
              <a:avLst/>
              <a:gdLst/>
              <a:ahLst/>
              <a:cxnLst/>
              <a:rect l="l" t="t" r="r" b="b"/>
              <a:pathLst>
                <a:path w="2847" h="2174" extrusionOk="0">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grpFill/>
            <a:ln>
              <a:solidFill>
                <a:srgbClr val="FFFFFF"/>
              </a:solid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FFFF"/>
                </a:solidFill>
              </a:endParaRPr>
            </a:p>
          </p:txBody>
        </p:sp>
      </p:grpSp>
      <p:sp>
        <p:nvSpPr>
          <p:cNvPr id="35" name="Google Shape;996;p44"/>
          <p:cNvSpPr txBox="1">
            <a:spLocks/>
          </p:cNvSpPr>
          <p:nvPr/>
        </p:nvSpPr>
        <p:spPr>
          <a:xfrm>
            <a:off x="267281" y="2385005"/>
            <a:ext cx="3851723" cy="68755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1pPr>
            <a:lvl2pPr marR="0" lvl="1"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2pPr>
            <a:lvl3pPr marR="0" lvl="2"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3pPr>
            <a:lvl4pPr marR="0" lvl="3"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4pPr>
            <a:lvl5pPr marR="0" lvl="4"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5pPr>
            <a:lvl6pPr marR="0" lvl="5"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6pPr>
            <a:lvl7pPr marR="0" lvl="6"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7pPr>
            <a:lvl8pPr marR="0" lvl="7"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8pPr>
            <a:lvl9pPr marR="0" lvl="8" algn="l" rtl="0">
              <a:lnSpc>
                <a:spcPct val="100000"/>
              </a:lnSpc>
              <a:spcBef>
                <a:spcPts val="0"/>
              </a:spcBef>
              <a:spcAft>
                <a:spcPts val="0"/>
              </a:spcAft>
              <a:buClr>
                <a:schemeClr val="dk1"/>
              </a:buClr>
              <a:buSzPts val="2800"/>
              <a:buFont typeface="Anton"/>
              <a:buNone/>
              <a:defRPr sz="2800" b="0" i="0" u="none" strike="noStrike" cap="none">
                <a:solidFill>
                  <a:schemeClr val="dk1"/>
                </a:solidFill>
                <a:latin typeface="Anton"/>
                <a:ea typeface="Anton"/>
                <a:cs typeface="Anton"/>
                <a:sym typeface="Anton"/>
              </a:defRPr>
            </a:lvl9pPr>
          </a:lstStyle>
          <a:p>
            <a:r>
              <a:rPr lang="en-US" sz="1600" dirty="0" smtClean="0">
                <a:latin typeface="Roboto" panose="02000000000000000000" pitchFamily="2" charset="0"/>
                <a:ea typeface="Roboto" panose="02000000000000000000" pitchFamily="2" charset="0"/>
              </a:rPr>
              <a:t>- </a:t>
            </a:r>
            <a:r>
              <a:rPr lang="en-US" sz="1600" dirty="0" err="1" smtClean="0">
                <a:latin typeface="Roboto" panose="02000000000000000000" pitchFamily="2" charset="0"/>
                <a:ea typeface="Roboto" panose="02000000000000000000" pitchFamily="2" charset="0"/>
              </a:rPr>
              <a:t>Đảm</a:t>
            </a:r>
            <a:r>
              <a:rPr lang="en-US" sz="1600" dirty="0" smtClean="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bảo</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tăng</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trưởng</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kinh</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tế</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ổn</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định</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và</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bền</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vững</a:t>
            </a:r>
            <a:r>
              <a:rPr lang="en-US" sz="1600" dirty="0">
                <a:latin typeface="Roboto" panose="02000000000000000000" pitchFamily="2" charset="0"/>
                <a:ea typeface="Roboto" panose="02000000000000000000" pitchFamily="2" charset="0"/>
              </a:rPr>
              <a:t> </a:t>
            </a:r>
            <a:endParaRPr lang="en-US" sz="1600" dirty="0" smtClean="0">
              <a:latin typeface="Roboto" panose="02000000000000000000" pitchFamily="2" charset="0"/>
              <a:ea typeface="Roboto" panose="02000000000000000000" pitchFamily="2" charset="0"/>
            </a:endParaRPr>
          </a:p>
          <a:p>
            <a:endParaRPr lang="en-US" sz="1600" dirty="0" smtClean="0">
              <a:latin typeface="Roboto" panose="02000000000000000000" pitchFamily="2" charset="0"/>
              <a:ea typeface="Roboto" panose="02000000000000000000" pitchFamily="2" charset="0"/>
            </a:endParaRPr>
          </a:p>
          <a:p>
            <a:r>
              <a:rPr lang="en-US" sz="1600" dirty="0" smtClean="0">
                <a:latin typeface="Roboto" panose="02000000000000000000" pitchFamily="2" charset="0"/>
                <a:ea typeface="Roboto" panose="02000000000000000000" pitchFamily="2" charset="0"/>
              </a:rPr>
              <a:t>- </a:t>
            </a:r>
            <a:r>
              <a:rPr lang="en-US" sz="1600" dirty="0" err="1" smtClean="0">
                <a:latin typeface="Roboto" panose="02000000000000000000" pitchFamily="2" charset="0"/>
                <a:ea typeface="Roboto" panose="02000000000000000000" pitchFamily="2" charset="0"/>
              </a:rPr>
              <a:t>Gia</a:t>
            </a:r>
            <a:r>
              <a:rPr lang="en-US" sz="1600" dirty="0" smtClean="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tăng</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dự</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trữ</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ngoại</a:t>
            </a:r>
            <a:r>
              <a:rPr lang="en-US" sz="1600" dirty="0">
                <a:latin typeface="Roboto" panose="02000000000000000000" pitchFamily="2" charset="0"/>
                <a:ea typeface="Roboto" panose="02000000000000000000" pitchFamily="2" charset="0"/>
              </a:rPr>
              <a:t> </a:t>
            </a:r>
            <a:r>
              <a:rPr lang="en-US" sz="1600" dirty="0" err="1">
                <a:latin typeface="Roboto" panose="02000000000000000000" pitchFamily="2" charset="0"/>
                <a:ea typeface="Roboto" panose="02000000000000000000" pitchFamily="2" charset="0"/>
              </a:rPr>
              <a:t>hối</a:t>
            </a:r>
            <a:endParaRPr lang="en-US" sz="1600" dirty="0">
              <a:latin typeface="Roboto" panose="02000000000000000000" pitchFamily="2" charset="0"/>
              <a:ea typeface="Roboto" panose="02000000000000000000" pitchFamily="2" charset="0"/>
            </a:endParaRPr>
          </a:p>
          <a:p>
            <a:r>
              <a:rPr lang="en-US" sz="1600" dirty="0" smtClean="0">
                <a:latin typeface="Roboto" panose="02000000000000000000" pitchFamily="2" charset="0"/>
                <a:ea typeface="Roboto" panose="02000000000000000000" pitchFamily="2" charset="0"/>
              </a:rPr>
              <a:t/>
            </a:r>
            <a:br>
              <a:rPr lang="en-US" sz="1600" dirty="0" smtClean="0">
                <a:latin typeface="Roboto" panose="02000000000000000000" pitchFamily="2" charset="0"/>
                <a:ea typeface="Roboto" panose="02000000000000000000" pitchFamily="2" charset="0"/>
              </a:rPr>
            </a:br>
            <a:endParaRPr lang="en-US" sz="1600" dirty="0">
              <a:latin typeface="Roboto" panose="02000000000000000000" pitchFamily="2" charset="0"/>
              <a:ea typeface="Roboto" panose="02000000000000000000" pitchFamily="2" charset="0"/>
            </a:endParaRPr>
          </a:p>
        </p:txBody>
      </p:sp>
      <p:sp>
        <p:nvSpPr>
          <p:cNvPr id="5" name="TextBox 4"/>
          <p:cNvSpPr txBox="1"/>
          <p:nvPr/>
        </p:nvSpPr>
        <p:spPr>
          <a:xfrm>
            <a:off x="499512" y="3141247"/>
            <a:ext cx="3709670" cy="1077218"/>
          </a:xfrm>
          <a:prstGeom prst="rect">
            <a:avLst/>
          </a:prstGeom>
          <a:noFill/>
        </p:spPr>
        <p:txBody>
          <a:bodyPr wrap="none" rtlCol="0">
            <a:spAutoFit/>
          </a:bodyPr>
          <a:lstStyle/>
          <a:p>
            <a:r>
              <a:rPr lang="en-US" sz="1600" dirty="0" smtClean="0">
                <a:solidFill>
                  <a:schemeClr val="accent5"/>
                </a:solidFill>
                <a:latin typeface="Roboto" panose="02000000000000000000" pitchFamily="2" charset="0"/>
                <a:ea typeface="Roboto" panose="02000000000000000000" pitchFamily="2" charset="0"/>
              </a:rPr>
              <a:t>+ </a:t>
            </a:r>
            <a:r>
              <a:rPr lang="en-US" sz="1600" dirty="0" err="1" smtClean="0">
                <a:solidFill>
                  <a:schemeClr val="accent5"/>
                </a:solidFill>
                <a:latin typeface="Roboto" panose="02000000000000000000" pitchFamily="2" charset="0"/>
                <a:ea typeface="Roboto" panose="02000000000000000000" pitchFamily="2" charset="0"/>
              </a:rPr>
              <a:t>Cải</a:t>
            </a:r>
            <a:r>
              <a:rPr lang="en-US" sz="1600" dirty="0" smtClean="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thiện</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cán</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cân</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tài</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khoản</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vãng</a:t>
            </a:r>
            <a:r>
              <a:rPr lang="en-US" sz="1600" dirty="0">
                <a:solidFill>
                  <a:schemeClr val="accent5"/>
                </a:solidFill>
                <a:latin typeface="Roboto" panose="02000000000000000000" pitchFamily="2" charset="0"/>
                <a:ea typeface="Roboto" panose="02000000000000000000" pitchFamily="2" charset="0"/>
              </a:rPr>
              <a:t> </a:t>
            </a:r>
            <a:r>
              <a:rPr lang="en-US" sz="1600" dirty="0" err="1" smtClean="0">
                <a:solidFill>
                  <a:schemeClr val="accent5"/>
                </a:solidFill>
                <a:latin typeface="Roboto" panose="02000000000000000000" pitchFamily="2" charset="0"/>
                <a:ea typeface="Roboto" panose="02000000000000000000" pitchFamily="2" charset="0"/>
              </a:rPr>
              <a:t>lai</a:t>
            </a:r>
            <a:endParaRPr lang="en-US" sz="1600" dirty="0" smtClean="0">
              <a:solidFill>
                <a:schemeClr val="accent5"/>
              </a:solidFill>
              <a:latin typeface="Roboto" panose="02000000000000000000" pitchFamily="2" charset="0"/>
              <a:ea typeface="Roboto" panose="02000000000000000000" pitchFamily="2" charset="0"/>
            </a:endParaRPr>
          </a:p>
          <a:p>
            <a:r>
              <a:rPr lang="en-US" sz="1600" dirty="0" smtClean="0">
                <a:solidFill>
                  <a:schemeClr val="accent5"/>
                </a:solidFill>
                <a:latin typeface="Roboto" panose="02000000000000000000" pitchFamily="2" charset="0"/>
                <a:ea typeface="Roboto" panose="02000000000000000000" pitchFamily="2" charset="0"/>
              </a:rPr>
              <a:t>+ </a:t>
            </a:r>
            <a:r>
              <a:rPr lang="en-US" sz="1600" dirty="0" err="1" smtClean="0">
                <a:solidFill>
                  <a:schemeClr val="accent5"/>
                </a:solidFill>
                <a:latin typeface="Roboto" panose="02000000000000000000" pitchFamily="2" charset="0"/>
                <a:ea typeface="Roboto" panose="02000000000000000000" pitchFamily="2" charset="0"/>
              </a:rPr>
              <a:t>Gia</a:t>
            </a:r>
            <a:r>
              <a:rPr lang="en-US" sz="1600" dirty="0" smtClean="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tăng</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cán</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cân</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tài</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khoản</a:t>
            </a:r>
            <a:r>
              <a:rPr lang="en-US" sz="1600" dirty="0">
                <a:solidFill>
                  <a:schemeClr val="accent5"/>
                </a:solidFill>
                <a:latin typeface="Roboto" panose="02000000000000000000" pitchFamily="2" charset="0"/>
                <a:ea typeface="Roboto" panose="02000000000000000000" pitchFamily="2" charset="0"/>
              </a:rPr>
              <a:t> </a:t>
            </a:r>
            <a:r>
              <a:rPr lang="en-US" sz="1600" dirty="0" err="1" smtClean="0">
                <a:solidFill>
                  <a:schemeClr val="accent5"/>
                </a:solidFill>
                <a:latin typeface="Roboto" panose="02000000000000000000" pitchFamily="2" charset="0"/>
                <a:ea typeface="Roboto" panose="02000000000000000000" pitchFamily="2" charset="0"/>
              </a:rPr>
              <a:t>vốn</a:t>
            </a:r>
            <a:endParaRPr lang="en-US" sz="1600" dirty="0" smtClean="0">
              <a:solidFill>
                <a:schemeClr val="accent5"/>
              </a:solidFill>
              <a:latin typeface="Roboto" panose="02000000000000000000" pitchFamily="2" charset="0"/>
              <a:ea typeface="Roboto" panose="02000000000000000000" pitchFamily="2" charset="0"/>
            </a:endParaRPr>
          </a:p>
          <a:p>
            <a:r>
              <a:rPr lang="en-US" sz="1600" dirty="0" smtClean="0">
                <a:solidFill>
                  <a:schemeClr val="accent5"/>
                </a:solidFill>
                <a:latin typeface="Roboto" panose="02000000000000000000" pitchFamily="2" charset="0"/>
                <a:ea typeface="Roboto" panose="02000000000000000000" pitchFamily="2" charset="0"/>
              </a:rPr>
              <a:t>+ </a:t>
            </a:r>
            <a:r>
              <a:rPr lang="en-US" sz="1600" dirty="0" err="1" smtClean="0">
                <a:solidFill>
                  <a:schemeClr val="accent5"/>
                </a:solidFill>
                <a:latin typeface="Roboto" panose="02000000000000000000" pitchFamily="2" charset="0"/>
                <a:ea typeface="Roboto" panose="02000000000000000000" pitchFamily="2" charset="0"/>
              </a:rPr>
              <a:t>Khuyến</a:t>
            </a:r>
            <a:r>
              <a:rPr lang="en-US" sz="1600" dirty="0" smtClean="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khích</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kiều</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hối</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chảy</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về</a:t>
            </a:r>
            <a:r>
              <a:rPr lang="en-US" sz="1600" dirty="0">
                <a:solidFill>
                  <a:schemeClr val="accent5"/>
                </a:solidFill>
                <a:latin typeface="Roboto" panose="02000000000000000000" pitchFamily="2" charset="0"/>
                <a:ea typeface="Roboto" panose="02000000000000000000" pitchFamily="2" charset="0"/>
              </a:rPr>
              <a:t> </a:t>
            </a:r>
            <a:r>
              <a:rPr lang="en-US" sz="1600" dirty="0" err="1">
                <a:solidFill>
                  <a:schemeClr val="accent5"/>
                </a:solidFill>
                <a:latin typeface="Roboto" panose="02000000000000000000" pitchFamily="2" charset="0"/>
                <a:ea typeface="Roboto" panose="02000000000000000000" pitchFamily="2" charset="0"/>
              </a:rPr>
              <a:t>nước</a:t>
            </a:r>
            <a:endParaRPr lang="en-US" sz="1600" dirty="0">
              <a:solidFill>
                <a:schemeClr val="accent5"/>
              </a:solidFill>
              <a:latin typeface="Roboto" panose="02000000000000000000" pitchFamily="2" charset="0"/>
              <a:ea typeface="Roboto" panose="02000000000000000000" pitchFamily="2" charset="0"/>
            </a:endParaRPr>
          </a:p>
          <a:p>
            <a:endParaRPr lang="en-US" sz="1600" dirty="0">
              <a:solidFill>
                <a:schemeClr val="accent5"/>
              </a:solidFill>
              <a:latin typeface="Roboto" panose="02000000000000000000" pitchFamily="2" charset="0"/>
              <a:ea typeface="Roboto" panose="02000000000000000000" pitchFamily="2" charset="0"/>
            </a:endParaRPr>
          </a:p>
        </p:txBody>
      </p:sp>
      <p:sp>
        <p:nvSpPr>
          <p:cNvPr id="20" name="Content Placeholder 2"/>
          <p:cNvSpPr txBox="1">
            <a:spLocks/>
          </p:cNvSpPr>
          <p:nvPr/>
        </p:nvSpPr>
        <p:spPr>
          <a:xfrm>
            <a:off x="4795666" y="2115188"/>
            <a:ext cx="3929299" cy="102605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vi-VN" sz="1600" dirty="0" smtClean="0">
                <a:solidFill>
                  <a:srgbClr val="FFFFFF"/>
                </a:solidFill>
                <a:latin typeface="Roboto" panose="02000000000000000000" pitchFamily="2" charset="0"/>
                <a:ea typeface="Roboto" panose="02000000000000000000" pitchFamily="2" charset="0"/>
              </a:rPr>
              <a:t>- Kiểm soát nợ nước ngoài</a:t>
            </a:r>
          </a:p>
          <a:p>
            <a:pPr marL="285750" indent="-285750">
              <a:buFontTx/>
              <a:buChar char="-"/>
            </a:pPr>
            <a:endParaRPr lang="vi-VN" sz="1600" dirty="0" smtClean="0">
              <a:solidFill>
                <a:srgbClr val="FFFFFF"/>
              </a:solidFill>
              <a:latin typeface="Roboto" panose="02000000000000000000" pitchFamily="2" charset="0"/>
              <a:ea typeface="Roboto" panose="02000000000000000000" pitchFamily="2" charset="0"/>
            </a:endParaRPr>
          </a:p>
          <a:p>
            <a:r>
              <a:rPr lang="en-US" sz="1600" dirty="0" smtClean="0">
                <a:solidFill>
                  <a:srgbClr val="FFFFFF"/>
                </a:solidFill>
                <a:latin typeface="Roboto" panose="02000000000000000000" pitchFamily="2" charset="0"/>
                <a:ea typeface="Roboto" panose="02000000000000000000" pitchFamily="2" charset="0"/>
              </a:rPr>
              <a:t>- </a:t>
            </a:r>
            <a:r>
              <a:rPr lang="vi-VN" sz="1600" dirty="0" smtClean="0">
                <a:solidFill>
                  <a:srgbClr val="FFFFFF"/>
                </a:solidFill>
                <a:latin typeface="Roboto" panose="02000000000000000000" pitchFamily="2" charset="0"/>
                <a:ea typeface="Roboto" panose="02000000000000000000" pitchFamily="2" charset="0"/>
              </a:rPr>
              <a:t>Các biện pháp nhằm sử dụng nợ nước ngoài </a:t>
            </a:r>
          </a:p>
          <a:p>
            <a:r>
              <a:rPr lang="vi-VN" sz="1600" dirty="0" smtClean="0">
                <a:solidFill>
                  <a:srgbClr val="FFFFFF"/>
                </a:solidFill>
                <a:latin typeface="Roboto" panose="02000000000000000000" pitchFamily="2" charset="0"/>
                <a:ea typeface="Roboto" panose="02000000000000000000" pitchFamily="2" charset="0"/>
              </a:rPr>
              <a:t> </a:t>
            </a:r>
          </a:p>
        </p:txBody>
      </p:sp>
      <p:sp>
        <p:nvSpPr>
          <p:cNvPr id="2" name="TextBox 1"/>
          <p:cNvSpPr txBox="1"/>
          <p:nvPr/>
        </p:nvSpPr>
        <p:spPr>
          <a:xfrm>
            <a:off x="4970149" y="3205521"/>
            <a:ext cx="4173851" cy="1538883"/>
          </a:xfrm>
          <a:prstGeom prst="rect">
            <a:avLst/>
          </a:prstGeom>
          <a:noFill/>
        </p:spPr>
        <p:txBody>
          <a:bodyPr wrap="square" rtlCol="0">
            <a:spAutoFit/>
          </a:bodyPr>
          <a:lstStyle/>
          <a:p>
            <a:r>
              <a:rPr lang="en-US" sz="1600" dirty="0" smtClean="0">
                <a:solidFill>
                  <a:srgbClr val="FFFFFF"/>
                </a:solidFill>
                <a:latin typeface="Roboto" panose="02000000000000000000" pitchFamily="2" charset="0"/>
                <a:ea typeface="Roboto" panose="02000000000000000000" pitchFamily="2" charset="0"/>
              </a:rPr>
              <a:t> </a:t>
            </a:r>
            <a:r>
              <a:rPr lang="vi-VN" sz="1600" dirty="0" smtClean="0">
                <a:solidFill>
                  <a:srgbClr val="FFFFFF"/>
                </a:solidFill>
                <a:latin typeface="Roboto" panose="02000000000000000000" pitchFamily="2" charset="0"/>
                <a:ea typeface="Roboto" panose="02000000000000000000" pitchFamily="2" charset="0"/>
              </a:rPr>
              <a:t>+ </a:t>
            </a:r>
            <a:r>
              <a:rPr lang="vi-VN" sz="1600" dirty="0">
                <a:solidFill>
                  <a:srgbClr val="FFFFFF"/>
                </a:solidFill>
                <a:latin typeface="Roboto" panose="02000000000000000000" pitchFamily="2" charset="0"/>
                <a:ea typeface="Roboto" panose="02000000000000000000" pitchFamily="2" charset="0"/>
              </a:rPr>
              <a:t>Xem xét, đánh giá cẩn trọng các phương án kinh doanh, năng lực và tiềm năng</a:t>
            </a:r>
          </a:p>
          <a:p>
            <a:r>
              <a:rPr lang="vi-VN" sz="1600" dirty="0">
                <a:solidFill>
                  <a:srgbClr val="FFFFFF"/>
                </a:solidFill>
                <a:latin typeface="Roboto" panose="02000000000000000000" pitchFamily="2" charset="0"/>
                <a:ea typeface="Roboto" panose="02000000000000000000" pitchFamily="2" charset="0"/>
              </a:rPr>
              <a:t> + Phân bổ các khoản vay cho nhiều lĩnh vực để giảm thiểu rủi ro</a:t>
            </a:r>
          </a:p>
          <a:p>
            <a:r>
              <a:rPr lang="vi-VN" sz="1600" dirty="0">
                <a:solidFill>
                  <a:srgbClr val="FFFFFF"/>
                </a:solidFill>
                <a:latin typeface="Roboto" panose="02000000000000000000" pitchFamily="2" charset="0"/>
                <a:ea typeface="Roboto" panose="02000000000000000000" pitchFamily="2" charset="0"/>
              </a:rPr>
              <a:t> + Có các biện pháp chế tài mạnh</a:t>
            </a:r>
          </a:p>
          <a:p>
            <a:endParaRPr lang="en-US" dirty="0"/>
          </a:p>
        </p:txBody>
      </p:sp>
    </p:spTree>
    <p:extLst>
      <p:ext uri="{BB962C8B-B14F-4D97-AF65-F5344CB8AC3E}">
        <p14:creationId xmlns:p14="http://schemas.microsoft.com/office/powerpoint/2010/main" val="1165834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85"/>
                                        </p:tgtEl>
                                        <p:attrNameLst>
                                          <p:attrName>style.visibility</p:attrName>
                                        </p:attrNameLst>
                                      </p:cBhvr>
                                      <p:to>
                                        <p:strVal val="visible"/>
                                      </p:to>
                                    </p:set>
                                    <p:animEffect transition="in" filter="fade">
                                      <p:cBhvr>
                                        <p:cTn id="10" dur="500"/>
                                        <p:tgtEl>
                                          <p:spTgt spid="98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97"/>
                                        </p:tgtEl>
                                        <p:attrNameLst>
                                          <p:attrName>style.visibility</p:attrName>
                                        </p:attrNameLst>
                                      </p:cBhvr>
                                      <p:to>
                                        <p:strVal val="visible"/>
                                      </p:to>
                                    </p:set>
                                    <p:animEffect transition="in" filter="fade">
                                      <p:cBhvr>
                                        <p:cTn id="23" dur="500"/>
                                        <p:tgtEl>
                                          <p:spTgt spid="99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92">
                                            <p:txEl>
                                              <p:pRg st="0" end="0"/>
                                            </p:txEl>
                                          </p:spTgt>
                                        </p:tgtEl>
                                        <p:attrNameLst>
                                          <p:attrName>style.visibility</p:attrName>
                                        </p:attrNameLst>
                                      </p:cBhvr>
                                      <p:to>
                                        <p:strVal val="visible"/>
                                      </p:to>
                                    </p:set>
                                    <p:animEffect transition="in" filter="fade">
                                      <p:cBhvr>
                                        <p:cTn id="26" dur="500"/>
                                        <p:tgtEl>
                                          <p:spTgt spid="992">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0">
                                            <p:txEl>
                                              <p:pRg st="0" end="0"/>
                                            </p:txEl>
                                          </p:spTgt>
                                        </p:tgtEl>
                                        <p:attrNameLst>
                                          <p:attrName>style.visibility</p:attrName>
                                        </p:attrNameLst>
                                      </p:cBhvr>
                                      <p:to>
                                        <p:strVal val="visible"/>
                                      </p:to>
                                    </p:set>
                                    <p:animEffect transition="in" filter="fade">
                                      <p:cBhvr>
                                        <p:cTn id="31" dur="500"/>
                                        <p:tgtEl>
                                          <p:spTgt spid="20">
                                            <p:txEl>
                                              <p:pRg st="0" end="0"/>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500"/>
                                        <p:tgtEl>
                                          <p:spTgt spid="2"/>
                                        </p:tgtEl>
                                      </p:cBhvr>
                                    </p:animEffect>
                                  </p:childTnLst>
                                </p:cTn>
                              </p:par>
                              <p:par>
                                <p:cTn id="35" presetID="10" presetClass="entr" presetSubtype="0" fill="hold" nodeType="withEffect">
                                  <p:stCondLst>
                                    <p:cond delay="0"/>
                                  </p:stCondLst>
                                  <p:childTnLst>
                                    <p:set>
                                      <p:cBhvr>
                                        <p:cTn id="36" dur="1" fill="hold">
                                          <p:stCondLst>
                                            <p:cond delay="0"/>
                                          </p:stCondLst>
                                        </p:cTn>
                                        <p:tgtEl>
                                          <p:spTgt spid="20">
                                            <p:txEl>
                                              <p:pRg st="2" end="2"/>
                                            </p:txEl>
                                          </p:spTgt>
                                        </p:tgtEl>
                                        <p:attrNameLst>
                                          <p:attrName>style.visibility</p:attrName>
                                        </p:attrNameLst>
                                      </p:cBhvr>
                                      <p:to>
                                        <p:strVal val="visible"/>
                                      </p:to>
                                    </p:set>
                                    <p:animEffect transition="in" filter="fade">
                                      <p:cBhvr>
                                        <p:cTn id="3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5" grpId="0"/>
      <p:bldP spid="992" grpId="0" build="p"/>
      <p:bldP spid="997" grpId="0"/>
      <p:bldP spid="61" grpId="0"/>
      <p:bldP spid="35" grpId="0"/>
      <p:bldP spid="5"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102"/>
        <p:cNvGrpSpPr/>
        <p:nvPr/>
      </p:nvGrpSpPr>
      <p:grpSpPr>
        <a:xfrm>
          <a:off x="0" y="0"/>
          <a:ext cx="0" cy="0"/>
          <a:chOff x="0" y="0"/>
          <a:chExt cx="0" cy="0"/>
        </a:xfrm>
      </p:grpSpPr>
      <p:sp>
        <p:nvSpPr>
          <p:cNvPr id="1103" name="Google Shape;1103;p48"/>
          <p:cNvSpPr txBox="1">
            <a:spLocks noGrp="1"/>
          </p:cNvSpPr>
          <p:nvPr>
            <p:ph type="title"/>
          </p:nvPr>
        </p:nvSpPr>
        <p:spPr>
          <a:xfrm>
            <a:off x="2254625" y="1725300"/>
            <a:ext cx="4634700" cy="1692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smtClean="0">
                <a:latin typeface="Baloo" panose="03080902040302020200" pitchFamily="66" charset="0"/>
                <a:cs typeface="Baloo" panose="03080902040302020200" pitchFamily="66" charset="0"/>
              </a:rPr>
              <a:t>KẾT LUẬN</a:t>
            </a:r>
            <a:endParaRPr dirty="0">
              <a:latin typeface="Baloo" panose="03080902040302020200" pitchFamily="66" charset="0"/>
              <a:cs typeface="Baloo" panose="03080902040302020200" pitchFamily="66" charset="0"/>
            </a:endParaRPr>
          </a:p>
        </p:txBody>
      </p:sp>
    </p:spTree>
    <p:extLst>
      <p:ext uri="{BB962C8B-B14F-4D97-AF65-F5344CB8AC3E}">
        <p14:creationId xmlns:p14="http://schemas.microsoft.com/office/powerpoint/2010/main" val="27912363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C9D4DC"/>
        </a:solidFill>
        <a:effectLst/>
      </p:bgPr>
    </p:bg>
    <p:spTree>
      <p:nvGrpSpPr>
        <p:cNvPr id="1" name="Shape 428"/>
        <p:cNvGrpSpPr/>
        <p:nvPr/>
      </p:nvGrpSpPr>
      <p:grpSpPr>
        <a:xfrm>
          <a:off x="0" y="0"/>
          <a:ext cx="0" cy="0"/>
          <a:chOff x="0" y="0"/>
          <a:chExt cx="0" cy="0"/>
        </a:xfrm>
      </p:grpSpPr>
      <p:sp>
        <p:nvSpPr>
          <p:cNvPr id="438" name="Google Shape;438;p35"/>
          <p:cNvSpPr/>
          <p:nvPr/>
        </p:nvSpPr>
        <p:spPr>
          <a:xfrm rot="5400000" flipH="1">
            <a:off x="898478" y="1515397"/>
            <a:ext cx="1015330" cy="2278999"/>
          </a:xfrm>
          <a:prstGeom prst="snip1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438;p35"/>
          <p:cNvSpPr/>
          <p:nvPr/>
        </p:nvSpPr>
        <p:spPr>
          <a:xfrm rot="5400000" flipH="1">
            <a:off x="902644" y="-114390"/>
            <a:ext cx="1004678" cy="2281323"/>
          </a:xfrm>
          <a:prstGeom prst="snip1Rect">
            <a:avLst>
              <a:gd name="adj" fmla="val 16667"/>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5"/>
          <p:cNvSpPr txBox="1">
            <a:spLocks noGrp="1"/>
          </p:cNvSpPr>
          <p:nvPr>
            <p:ph type="subTitle" idx="4294967295"/>
          </p:nvPr>
        </p:nvSpPr>
        <p:spPr>
          <a:xfrm>
            <a:off x="2680649" y="267260"/>
            <a:ext cx="6339526" cy="842100"/>
          </a:xfrm>
          <a:prstGeom prst="rect">
            <a:avLst/>
          </a:prstGeom>
        </p:spPr>
        <p:txBody>
          <a:bodyPr spcFirstLastPara="1" wrap="square" lIns="91425" tIns="91425" rIns="91425" bIns="91425" anchor="t" anchorCtr="0">
            <a:noAutofit/>
          </a:bodyPr>
          <a:lstStyle/>
          <a:p>
            <a:r>
              <a:rPr lang="en-US" sz="1400" dirty="0" err="1" smtClean="0">
                <a:latin typeface="Baloo" panose="03080902040302020200" pitchFamily="66" charset="0"/>
                <a:cs typeface="Baloo" panose="03080902040302020200" pitchFamily="66" charset="0"/>
              </a:rPr>
              <a:t>Phân</a:t>
            </a:r>
            <a:r>
              <a:rPr lang="en-US" sz="1400" dirty="0" smtClean="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tích</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thực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trạng</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vay</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vốn</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nước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ngoài</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giai</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đoạn</a:t>
            </a:r>
            <a:r>
              <a:rPr lang="en-US" sz="1400" dirty="0">
                <a:latin typeface="Baloo" panose="03080902040302020200" pitchFamily="66" charset="0"/>
                <a:cs typeface="Baloo" panose="03080902040302020200" pitchFamily="66" charset="0"/>
              </a:rPr>
              <a:t> 2010-2019 </a:t>
            </a:r>
            <a:r>
              <a:rPr lang="en-US" sz="1400" dirty="0" err="1">
                <a:latin typeface="Baloo" panose="03080902040302020200" pitchFamily="66" charset="0"/>
                <a:cs typeface="Baloo" panose="03080902040302020200" pitchFamily="66" charset="0"/>
              </a:rPr>
              <a:t>theo</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quy</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mô</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và</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cơ</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cấu</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Nêu</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được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bức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tranh</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khái</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quát</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về</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tình</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hình</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nợ</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nước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ngoài</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của</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Việt</a:t>
            </a:r>
            <a:r>
              <a:rPr lang="en-US" sz="1400" dirty="0">
                <a:latin typeface="Baloo" panose="03080902040302020200" pitchFamily="66" charset="0"/>
                <a:cs typeface="Baloo" panose="03080902040302020200" pitchFamily="66" charset="0"/>
              </a:rPr>
              <a:t> Nam.</a:t>
            </a:r>
          </a:p>
          <a:p>
            <a:r>
              <a:rPr lang="en-US" sz="1400" dirty="0" err="1" smtClean="0">
                <a:latin typeface="Baloo" panose="03080902040302020200" pitchFamily="66" charset="0"/>
                <a:cs typeface="Baloo" panose="03080902040302020200" pitchFamily="66" charset="0"/>
              </a:rPr>
              <a:t>Đánh</a:t>
            </a:r>
            <a:r>
              <a:rPr lang="en-US" sz="1400" dirty="0" smtClean="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giá</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thực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trạng</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vay</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nợ</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nước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ngoài</a:t>
            </a:r>
            <a:r>
              <a:rPr lang="en-US" sz="1400" dirty="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của</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Việt</a:t>
            </a:r>
            <a:r>
              <a:rPr lang="en-US" sz="1400" dirty="0" smtClean="0">
                <a:latin typeface="Baloo" panose="03080902040302020200" pitchFamily="66" charset="0"/>
                <a:cs typeface="Baloo" panose="03080902040302020200" pitchFamily="66" charset="0"/>
              </a:rPr>
              <a:t> Nam </a:t>
            </a:r>
            <a:r>
              <a:rPr lang="en-US" sz="1400" dirty="0" err="1" smtClean="0">
                <a:latin typeface="Baloo" panose="03080902040302020200" pitchFamily="66" charset="0"/>
                <a:cs typeface="Baloo" panose="03080902040302020200" pitchFamily="66" charset="0"/>
              </a:rPr>
              <a:t>năm</a:t>
            </a:r>
            <a:r>
              <a:rPr lang="en-US" sz="1400" dirty="0" smtClean="0">
                <a:latin typeface="Baloo" panose="03080902040302020200" pitchFamily="66" charset="0"/>
                <a:cs typeface="Baloo" panose="03080902040302020200" pitchFamily="66" charset="0"/>
              </a:rPr>
              <a:t> 2010-2019</a:t>
            </a:r>
            <a:r>
              <a:rPr lang="en-US" sz="1400" dirty="0">
                <a:latin typeface="Baloo" panose="03080902040302020200" pitchFamily="66" charset="0"/>
                <a:cs typeface="Baloo" panose="03080902040302020200" pitchFamily="66" charset="0"/>
              </a:rPr>
              <a:t>.</a:t>
            </a:r>
          </a:p>
          <a:p>
            <a:r>
              <a:rPr lang="en-US" sz="1400" dirty="0" err="1" smtClean="0">
                <a:latin typeface="Baloo" panose="03080902040302020200" pitchFamily="66" charset="0"/>
                <a:cs typeface="Baloo" panose="03080902040302020200" pitchFamily="66" charset="0"/>
              </a:rPr>
              <a:t>Đề</a:t>
            </a:r>
            <a:r>
              <a:rPr lang="en-US" sz="1400" dirty="0" smtClean="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xuất</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các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biện</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pháp</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nhằm</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sử</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dụng</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nợ</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vay</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nước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ngoài</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hiệu</a:t>
            </a:r>
            <a:r>
              <a:rPr lang="en-US" sz="1400" dirty="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quả</a:t>
            </a:r>
            <a:r>
              <a:rPr lang="en-US" sz="1400" dirty="0" smtClean="0">
                <a:latin typeface="Baloo" panose="03080902040302020200" pitchFamily="66" charset="0"/>
                <a:cs typeface="Baloo" panose="03080902040302020200" pitchFamily="66" charset="0"/>
              </a:rPr>
              <a:t>.</a:t>
            </a:r>
            <a:endParaRPr lang="en-US" sz="1400" dirty="0">
              <a:latin typeface="Baloo" panose="03080902040302020200" pitchFamily="66" charset="0"/>
              <a:cs typeface="Baloo" panose="03080902040302020200" pitchFamily="66" charset="0"/>
            </a:endParaRPr>
          </a:p>
        </p:txBody>
      </p:sp>
      <p:sp>
        <p:nvSpPr>
          <p:cNvPr id="434" name="Google Shape;434;p35"/>
          <p:cNvSpPr txBox="1">
            <a:spLocks noGrp="1"/>
          </p:cNvSpPr>
          <p:nvPr>
            <p:ph type="subTitle" idx="4294967295"/>
          </p:nvPr>
        </p:nvSpPr>
        <p:spPr>
          <a:xfrm>
            <a:off x="2680649" y="2147231"/>
            <a:ext cx="6069064" cy="842100"/>
          </a:xfrm>
          <a:prstGeom prst="rect">
            <a:avLst/>
          </a:prstGeom>
        </p:spPr>
        <p:txBody>
          <a:bodyPr spcFirstLastPara="1" wrap="square" lIns="91425" tIns="91425" rIns="91425" bIns="91425" anchor="t" anchorCtr="0">
            <a:noAutofit/>
          </a:bodyPr>
          <a:lstStyle/>
          <a:p>
            <a:r>
              <a:rPr lang="en-US" sz="1400" dirty="0" err="1" smtClean="0">
                <a:latin typeface="Baloo" panose="03080902040302020200" pitchFamily="66" charset="0"/>
                <a:cs typeface="Baloo" panose="03080902040302020200" pitchFamily="66" charset="0"/>
              </a:rPr>
              <a:t>Số</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liệu</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chưa</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được</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đa</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dạng</a:t>
            </a:r>
            <a:r>
              <a:rPr lang="en-US" sz="1400" dirty="0" smtClean="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a:t>
            </a:r>
            <a:r>
              <a:rPr lang="en-US" sz="1400" dirty="0" err="1" smtClean="0">
                <a:latin typeface="Baloo" panose="03080902040302020200" pitchFamily="66" charset="0"/>
                <a:cs typeface="Baloo" panose="03080902040302020200" pitchFamily="66" charset="0"/>
              </a:rPr>
              <a:t>hưa</a:t>
            </a:r>
            <a:r>
              <a:rPr lang="en-US" sz="1400" dirty="0" smtClean="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nêu</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được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cụ</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thể</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cơ</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cấu</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của</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từng</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loại</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nợ</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nước</a:t>
            </a:r>
            <a:r>
              <a:rPr lang="en-US" sz="1400" dirty="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ngoài</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chưa</a:t>
            </a:r>
            <a:r>
              <a:rPr lang="en-US" sz="1400" dirty="0" smtClean="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dự</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đoán</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được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tình</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hình</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thực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trạng</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vay</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nợ</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nước</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ngoài</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trong</a:t>
            </a:r>
            <a:r>
              <a:rPr lang="en-US" sz="1400" dirty="0">
                <a:latin typeface="Baloo" panose="03080902040302020200" pitchFamily="66" charset="0"/>
                <a:cs typeface="Baloo" panose="03080902040302020200" pitchFamily="66" charset="0"/>
              </a:rPr>
              <a:t> </a:t>
            </a:r>
            <a:r>
              <a:rPr lang="en-US" sz="1400" dirty="0" err="1">
                <a:latin typeface="Baloo" panose="03080902040302020200" pitchFamily="66" charset="0"/>
                <a:cs typeface="Baloo" panose="03080902040302020200" pitchFamily="66" charset="0"/>
              </a:rPr>
              <a:t>tương</a:t>
            </a:r>
            <a:r>
              <a:rPr lang="en-US" sz="1400" dirty="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lai</a:t>
            </a:r>
            <a:r>
              <a:rPr lang="en-US" sz="1400" dirty="0" smtClean="0">
                <a:latin typeface="Baloo" panose="03080902040302020200" pitchFamily="66" charset="0"/>
                <a:cs typeface="Baloo" panose="03080902040302020200" pitchFamily="66" charset="0"/>
              </a:rPr>
              <a:t> ….</a:t>
            </a:r>
            <a:endParaRPr lang="en-US" sz="1400" dirty="0">
              <a:latin typeface="Baloo" panose="03080902040302020200" pitchFamily="66" charset="0"/>
              <a:cs typeface="Baloo" panose="03080902040302020200" pitchFamily="66" charset="0"/>
            </a:endParaRPr>
          </a:p>
        </p:txBody>
      </p:sp>
      <p:sp>
        <p:nvSpPr>
          <p:cNvPr id="435" name="Google Shape;435;p35"/>
          <p:cNvSpPr txBox="1">
            <a:spLocks noGrp="1"/>
          </p:cNvSpPr>
          <p:nvPr>
            <p:ph type="subTitle" idx="4294967295"/>
          </p:nvPr>
        </p:nvSpPr>
        <p:spPr>
          <a:xfrm>
            <a:off x="2839225" y="3845728"/>
            <a:ext cx="4964487" cy="842100"/>
          </a:xfrm>
          <a:prstGeom prst="rect">
            <a:avLst/>
          </a:prstGeom>
        </p:spPr>
        <p:txBody>
          <a:bodyPr spcFirstLastPara="1" wrap="square" lIns="91425" tIns="91425" rIns="91425" bIns="91425" anchor="t" anchorCtr="0">
            <a:noAutofit/>
          </a:bodyPr>
          <a:lstStyle/>
          <a:p>
            <a:r>
              <a:rPr lang="en-US" sz="1400" dirty="0" err="1" smtClean="0">
                <a:latin typeface="Baloo" panose="03080902040302020200" pitchFamily="66" charset="0"/>
                <a:cs typeface="Baloo" panose="03080902040302020200" pitchFamily="66" charset="0"/>
              </a:rPr>
              <a:t>Khắc</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phục</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những</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hạn</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chế</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trên</a:t>
            </a:r>
            <a:r>
              <a:rPr lang="en-US" sz="1400" dirty="0" smtClean="0">
                <a:latin typeface="Baloo" panose="03080902040302020200" pitchFamily="66" charset="0"/>
                <a:cs typeface="Baloo" panose="03080902040302020200" pitchFamily="66" charset="0"/>
              </a:rPr>
              <a:t>.</a:t>
            </a:r>
            <a:endParaRPr lang="en-US" sz="1400" dirty="0">
              <a:latin typeface="Baloo" panose="03080902040302020200" pitchFamily="66" charset="0"/>
              <a:cs typeface="Baloo" panose="03080902040302020200" pitchFamily="66" charset="0"/>
            </a:endParaRPr>
          </a:p>
          <a:p>
            <a:r>
              <a:rPr lang="en-US" sz="1400" dirty="0" err="1" smtClean="0">
                <a:latin typeface="Baloo" panose="03080902040302020200" pitchFamily="66" charset="0"/>
                <a:cs typeface="Baloo" panose="03080902040302020200" pitchFamily="66" charset="0"/>
              </a:rPr>
              <a:t>Đề</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xuất</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những</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biện</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pháp</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hiệu</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quả</a:t>
            </a:r>
            <a:r>
              <a:rPr lang="en-US" sz="1400" dirty="0" smtClean="0">
                <a:latin typeface="Baloo" panose="03080902040302020200" pitchFamily="66" charset="0"/>
                <a:cs typeface="Baloo" panose="03080902040302020200" pitchFamily="66" charset="0"/>
              </a:rPr>
              <a:t> </a:t>
            </a:r>
            <a:r>
              <a:rPr lang="en-US" sz="1400" dirty="0" err="1" smtClean="0">
                <a:latin typeface="Baloo" panose="03080902040302020200" pitchFamily="66" charset="0"/>
                <a:cs typeface="Baloo" panose="03080902040302020200" pitchFamily="66" charset="0"/>
              </a:rPr>
              <a:t>hơn</a:t>
            </a:r>
            <a:r>
              <a:rPr lang="en-US" sz="1400" dirty="0" smtClean="0">
                <a:latin typeface="Baloo" panose="03080902040302020200" pitchFamily="66" charset="0"/>
                <a:cs typeface="Baloo" panose="03080902040302020200" pitchFamily="66" charset="0"/>
              </a:rPr>
              <a:t>.</a:t>
            </a:r>
            <a:endParaRPr sz="1400" dirty="0">
              <a:solidFill>
                <a:srgbClr val="0E2138"/>
              </a:solidFill>
              <a:latin typeface="Baloo" panose="03080902040302020200" pitchFamily="66" charset="0"/>
              <a:cs typeface="Baloo" panose="03080902040302020200" pitchFamily="66" charset="0"/>
              <a:sym typeface="Roboto Light"/>
            </a:endParaRPr>
          </a:p>
        </p:txBody>
      </p:sp>
      <p:sp>
        <p:nvSpPr>
          <p:cNvPr id="436" name="Google Shape;436;p35"/>
          <p:cNvSpPr/>
          <p:nvPr/>
        </p:nvSpPr>
        <p:spPr>
          <a:xfrm rot="5400000" flipH="1">
            <a:off x="908687" y="3106494"/>
            <a:ext cx="992589" cy="2281322"/>
          </a:xfrm>
          <a:prstGeom prst="snip1Rect">
            <a:avLst>
              <a:gd name="adj" fmla="val 16667"/>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39" name="Google Shape;439;p35"/>
          <p:cNvGrpSpPr/>
          <p:nvPr/>
        </p:nvGrpSpPr>
        <p:grpSpPr>
          <a:xfrm>
            <a:off x="542011" y="883032"/>
            <a:ext cx="321037" cy="353822"/>
            <a:chOff x="4212429" y="1502385"/>
            <a:chExt cx="321037" cy="353822"/>
          </a:xfrm>
        </p:grpSpPr>
        <p:sp>
          <p:nvSpPr>
            <p:cNvPr id="440" name="Google Shape;440;p35"/>
            <p:cNvSpPr/>
            <p:nvPr/>
          </p:nvSpPr>
          <p:spPr>
            <a:xfrm>
              <a:off x="4310592" y="1585938"/>
              <a:ext cx="125092" cy="163001"/>
            </a:xfrm>
            <a:custGeom>
              <a:avLst/>
              <a:gdLst/>
              <a:ahLst/>
              <a:cxnLst/>
              <a:rect l="l" t="t" r="r" b="b"/>
              <a:pathLst>
                <a:path w="3930" h="5121" extrusionOk="0">
                  <a:moveTo>
                    <a:pt x="1941" y="310"/>
                  </a:moveTo>
                  <a:cubicBezTo>
                    <a:pt x="2227" y="310"/>
                    <a:pt x="2477" y="489"/>
                    <a:pt x="2584" y="751"/>
                  </a:cubicBezTo>
                  <a:cubicBezTo>
                    <a:pt x="2620" y="834"/>
                    <a:pt x="2644" y="930"/>
                    <a:pt x="2644" y="1013"/>
                  </a:cubicBezTo>
                  <a:lnTo>
                    <a:pt x="2644" y="1192"/>
                  </a:lnTo>
                  <a:cubicBezTo>
                    <a:pt x="2370" y="1096"/>
                    <a:pt x="2275" y="834"/>
                    <a:pt x="2251" y="822"/>
                  </a:cubicBezTo>
                  <a:cubicBezTo>
                    <a:pt x="2227" y="763"/>
                    <a:pt x="2179" y="715"/>
                    <a:pt x="2108" y="715"/>
                  </a:cubicBezTo>
                  <a:cubicBezTo>
                    <a:pt x="2048" y="715"/>
                    <a:pt x="1989" y="751"/>
                    <a:pt x="1953" y="811"/>
                  </a:cubicBezTo>
                  <a:cubicBezTo>
                    <a:pt x="1953" y="811"/>
                    <a:pt x="1763" y="1168"/>
                    <a:pt x="1239" y="1227"/>
                  </a:cubicBezTo>
                  <a:lnTo>
                    <a:pt x="1239" y="1025"/>
                  </a:lnTo>
                  <a:cubicBezTo>
                    <a:pt x="1263" y="930"/>
                    <a:pt x="1275" y="834"/>
                    <a:pt x="1310" y="751"/>
                  </a:cubicBezTo>
                  <a:cubicBezTo>
                    <a:pt x="1406" y="489"/>
                    <a:pt x="1667" y="310"/>
                    <a:pt x="1941" y="310"/>
                  </a:cubicBezTo>
                  <a:close/>
                  <a:moveTo>
                    <a:pt x="2108" y="1180"/>
                  </a:moveTo>
                  <a:cubicBezTo>
                    <a:pt x="2215" y="1322"/>
                    <a:pt x="2394" y="1489"/>
                    <a:pt x="2656" y="1549"/>
                  </a:cubicBezTo>
                  <a:lnTo>
                    <a:pt x="2656" y="1775"/>
                  </a:lnTo>
                  <a:cubicBezTo>
                    <a:pt x="2656" y="2144"/>
                    <a:pt x="2358" y="2454"/>
                    <a:pt x="1989" y="2477"/>
                  </a:cubicBezTo>
                  <a:lnTo>
                    <a:pt x="1929" y="2477"/>
                  </a:lnTo>
                  <a:cubicBezTo>
                    <a:pt x="1560" y="2442"/>
                    <a:pt x="1263" y="2144"/>
                    <a:pt x="1263" y="1763"/>
                  </a:cubicBezTo>
                  <a:lnTo>
                    <a:pt x="1263" y="1549"/>
                  </a:lnTo>
                  <a:cubicBezTo>
                    <a:pt x="1679" y="1501"/>
                    <a:pt x="1941" y="1322"/>
                    <a:pt x="2108" y="1180"/>
                  </a:cubicBezTo>
                  <a:close/>
                  <a:moveTo>
                    <a:pt x="2132" y="2799"/>
                  </a:moveTo>
                  <a:lnTo>
                    <a:pt x="2048" y="2966"/>
                  </a:lnTo>
                  <a:lnTo>
                    <a:pt x="1846" y="2966"/>
                  </a:lnTo>
                  <a:lnTo>
                    <a:pt x="1751" y="2799"/>
                  </a:lnTo>
                  <a:close/>
                  <a:moveTo>
                    <a:pt x="2025" y="3287"/>
                  </a:moveTo>
                  <a:lnTo>
                    <a:pt x="2215" y="4109"/>
                  </a:lnTo>
                  <a:lnTo>
                    <a:pt x="1941" y="4347"/>
                  </a:lnTo>
                  <a:lnTo>
                    <a:pt x="1679" y="4109"/>
                  </a:lnTo>
                  <a:lnTo>
                    <a:pt x="1870" y="3287"/>
                  </a:lnTo>
                  <a:close/>
                  <a:moveTo>
                    <a:pt x="2453" y="2870"/>
                  </a:moveTo>
                  <a:cubicBezTo>
                    <a:pt x="2668" y="2954"/>
                    <a:pt x="2894" y="3085"/>
                    <a:pt x="3072" y="3263"/>
                  </a:cubicBezTo>
                  <a:cubicBezTo>
                    <a:pt x="3394" y="3561"/>
                    <a:pt x="3561" y="3966"/>
                    <a:pt x="3561" y="4359"/>
                  </a:cubicBezTo>
                  <a:lnTo>
                    <a:pt x="3596" y="4775"/>
                  </a:lnTo>
                  <a:lnTo>
                    <a:pt x="322" y="4775"/>
                  </a:lnTo>
                  <a:lnTo>
                    <a:pt x="322" y="4359"/>
                  </a:lnTo>
                  <a:cubicBezTo>
                    <a:pt x="322" y="3942"/>
                    <a:pt x="501" y="3561"/>
                    <a:pt x="810" y="3263"/>
                  </a:cubicBezTo>
                  <a:cubicBezTo>
                    <a:pt x="989" y="3097"/>
                    <a:pt x="1215" y="2966"/>
                    <a:pt x="1441" y="2870"/>
                  </a:cubicBezTo>
                  <a:lnTo>
                    <a:pt x="1572" y="3144"/>
                  </a:lnTo>
                  <a:lnTo>
                    <a:pt x="1346" y="4120"/>
                  </a:lnTo>
                  <a:cubicBezTo>
                    <a:pt x="1334" y="4180"/>
                    <a:pt x="1346" y="4240"/>
                    <a:pt x="1394" y="4287"/>
                  </a:cubicBezTo>
                  <a:lnTo>
                    <a:pt x="1834" y="4692"/>
                  </a:lnTo>
                  <a:cubicBezTo>
                    <a:pt x="1870" y="4716"/>
                    <a:pt x="1917" y="4740"/>
                    <a:pt x="1941" y="4740"/>
                  </a:cubicBezTo>
                  <a:cubicBezTo>
                    <a:pt x="1989" y="4740"/>
                    <a:pt x="2025" y="4716"/>
                    <a:pt x="2048" y="4692"/>
                  </a:cubicBezTo>
                  <a:lnTo>
                    <a:pt x="2501" y="4287"/>
                  </a:lnTo>
                  <a:cubicBezTo>
                    <a:pt x="2537" y="4240"/>
                    <a:pt x="2560" y="4180"/>
                    <a:pt x="2537" y="4120"/>
                  </a:cubicBezTo>
                  <a:lnTo>
                    <a:pt x="2322" y="3144"/>
                  </a:lnTo>
                  <a:lnTo>
                    <a:pt x="2453" y="2870"/>
                  </a:lnTo>
                  <a:close/>
                  <a:moveTo>
                    <a:pt x="1965" y="1"/>
                  </a:moveTo>
                  <a:cubicBezTo>
                    <a:pt x="1394" y="1"/>
                    <a:pt x="929" y="465"/>
                    <a:pt x="929" y="1025"/>
                  </a:cubicBezTo>
                  <a:lnTo>
                    <a:pt x="929" y="1406"/>
                  </a:lnTo>
                  <a:lnTo>
                    <a:pt x="929" y="1775"/>
                  </a:lnTo>
                  <a:cubicBezTo>
                    <a:pt x="929" y="2096"/>
                    <a:pt x="1084" y="2394"/>
                    <a:pt x="1334" y="2573"/>
                  </a:cubicBezTo>
                  <a:cubicBezTo>
                    <a:pt x="560" y="2846"/>
                    <a:pt x="1" y="3561"/>
                    <a:pt x="1" y="4382"/>
                  </a:cubicBezTo>
                  <a:lnTo>
                    <a:pt x="1" y="4954"/>
                  </a:lnTo>
                  <a:cubicBezTo>
                    <a:pt x="1" y="5049"/>
                    <a:pt x="72" y="5121"/>
                    <a:pt x="155" y="5121"/>
                  </a:cubicBezTo>
                  <a:lnTo>
                    <a:pt x="3763" y="5121"/>
                  </a:lnTo>
                  <a:cubicBezTo>
                    <a:pt x="3846" y="5121"/>
                    <a:pt x="3930" y="5049"/>
                    <a:pt x="3930" y="4954"/>
                  </a:cubicBezTo>
                  <a:lnTo>
                    <a:pt x="3930" y="4382"/>
                  </a:lnTo>
                  <a:cubicBezTo>
                    <a:pt x="3930" y="3561"/>
                    <a:pt x="3346" y="2846"/>
                    <a:pt x="2584" y="2573"/>
                  </a:cubicBezTo>
                  <a:cubicBezTo>
                    <a:pt x="2822" y="2382"/>
                    <a:pt x="2989" y="2096"/>
                    <a:pt x="2989" y="1775"/>
                  </a:cubicBezTo>
                  <a:lnTo>
                    <a:pt x="2989" y="1406"/>
                  </a:lnTo>
                  <a:lnTo>
                    <a:pt x="2989" y="1025"/>
                  </a:lnTo>
                  <a:cubicBezTo>
                    <a:pt x="2989" y="465"/>
                    <a:pt x="2525" y="1"/>
                    <a:pt x="19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5"/>
            <p:cNvSpPr/>
            <p:nvPr/>
          </p:nvSpPr>
          <p:spPr>
            <a:xfrm>
              <a:off x="4248428" y="1536124"/>
              <a:ext cx="253972" cy="152179"/>
            </a:xfrm>
            <a:custGeom>
              <a:avLst/>
              <a:gdLst/>
              <a:ahLst/>
              <a:cxnLst/>
              <a:rect l="l" t="t" r="r" b="b"/>
              <a:pathLst>
                <a:path w="7979" h="4781" extrusionOk="0">
                  <a:moveTo>
                    <a:pt x="3906" y="0"/>
                  </a:moveTo>
                  <a:cubicBezTo>
                    <a:pt x="3876" y="0"/>
                    <a:pt x="3847" y="6"/>
                    <a:pt x="3823" y="18"/>
                  </a:cubicBezTo>
                  <a:cubicBezTo>
                    <a:pt x="3811" y="30"/>
                    <a:pt x="1775" y="1244"/>
                    <a:pt x="239" y="1244"/>
                  </a:cubicBezTo>
                  <a:cubicBezTo>
                    <a:pt x="156" y="1244"/>
                    <a:pt x="84" y="1304"/>
                    <a:pt x="72" y="1375"/>
                  </a:cubicBezTo>
                  <a:cubicBezTo>
                    <a:pt x="72" y="1387"/>
                    <a:pt x="1" y="1875"/>
                    <a:pt x="1" y="2614"/>
                  </a:cubicBezTo>
                  <a:cubicBezTo>
                    <a:pt x="1" y="2697"/>
                    <a:pt x="72" y="2768"/>
                    <a:pt x="156" y="2768"/>
                  </a:cubicBezTo>
                  <a:cubicBezTo>
                    <a:pt x="251" y="2768"/>
                    <a:pt x="322" y="2697"/>
                    <a:pt x="322" y="2614"/>
                  </a:cubicBezTo>
                  <a:cubicBezTo>
                    <a:pt x="322" y="2137"/>
                    <a:pt x="358" y="1744"/>
                    <a:pt x="382" y="1566"/>
                  </a:cubicBezTo>
                  <a:cubicBezTo>
                    <a:pt x="1037" y="1542"/>
                    <a:pt x="1835" y="1328"/>
                    <a:pt x="2739" y="923"/>
                  </a:cubicBezTo>
                  <a:cubicBezTo>
                    <a:pt x="3299" y="685"/>
                    <a:pt x="3728" y="435"/>
                    <a:pt x="3906" y="351"/>
                  </a:cubicBezTo>
                  <a:cubicBezTo>
                    <a:pt x="4085" y="447"/>
                    <a:pt x="4525" y="685"/>
                    <a:pt x="5085" y="923"/>
                  </a:cubicBezTo>
                  <a:cubicBezTo>
                    <a:pt x="5990" y="1316"/>
                    <a:pt x="6788" y="1542"/>
                    <a:pt x="7442" y="1566"/>
                  </a:cubicBezTo>
                  <a:cubicBezTo>
                    <a:pt x="7478" y="1971"/>
                    <a:pt x="7585" y="3233"/>
                    <a:pt x="7288" y="4590"/>
                  </a:cubicBezTo>
                  <a:cubicBezTo>
                    <a:pt x="7276" y="4673"/>
                    <a:pt x="7323" y="4769"/>
                    <a:pt x="7407" y="4781"/>
                  </a:cubicBezTo>
                  <a:lnTo>
                    <a:pt x="7442" y="4781"/>
                  </a:lnTo>
                  <a:cubicBezTo>
                    <a:pt x="7514" y="4781"/>
                    <a:pt x="7585" y="4733"/>
                    <a:pt x="7597" y="4650"/>
                  </a:cubicBezTo>
                  <a:cubicBezTo>
                    <a:pt x="7978" y="2947"/>
                    <a:pt x="7752" y="1435"/>
                    <a:pt x="7740" y="1375"/>
                  </a:cubicBezTo>
                  <a:cubicBezTo>
                    <a:pt x="7728" y="1304"/>
                    <a:pt x="7669" y="1244"/>
                    <a:pt x="7573" y="1244"/>
                  </a:cubicBezTo>
                  <a:cubicBezTo>
                    <a:pt x="6037" y="1244"/>
                    <a:pt x="4001" y="30"/>
                    <a:pt x="3990" y="18"/>
                  </a:cubicBezTo>
                  <a:cubicBezTo>
                    <a:pt x="3966" y="6"/>
                    <a:pt x="3936" y="0"/>
                    <a:pt x="3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5"/>
            <p:cNvSpPr/>
            <p:nvPr/>
          </p:nvSpPr>
          <p:spPr>
            <a:xfrm>
              <a:off x="4248428" y="1633270"/>
              <a:ext cx="238407" cy="187288"/>
            </a:xfrm>
            <a:custGeom>
              <a:avLst/>
              <a:gdLst/>
              <a:ahLst/>
              <a:cxnLst/>
              <a:rect l="l" t="t" r="r" b="b"/>
              <a:pathLst>
                <a:path w="7490" h="5884" extrusionOk="0">
                  <a:moveTo>
                    <a:pt x="186" y="1"/>
                  </a:moveTo>
                  <a:cubicBezTo>
                    <a:pt x="180" y="1"/>
                    <a:pt x="174" y="1"/>
                    <a:pt x="168" y="2"/>
                  </a:cubicBezTo>
                  <a:cubicBezTo>
                    <a:pt x="72" y="2"/>
                    <a:pt x="1" y="97"/>
                    <a:pt x="13" y="181"/>
                  </a:cubicBezTo>
                  <a:cubicBezTo>
                    <a:pt x="84" y="1383"/>
                    <a:pt x="370" y="2455"/>
                    <a:pt x="846" y="3348"/>
                  </a:cubicBezTo>
                  <a:cubicBezTo>
                    <a:pt x="1501" y="4574"/>
                    <a:pt x="2513" y="5419"/>
                    <a:pt x="3859" y="5860"/>
                  </a:cubicBezTo>
                  <a:cubicBezTo>
                    <a:pt x="3870" y="5860"/>
                    <a:pt x="3882" y="5884"/>
                    <a:pt x="3894" y="5884"/>
                  </a:cubicBezTo>
                  <a:cubicBezTo>
                    <a:pt x="3918" y="5884"/>
                    <a:pt x="3930" y="5884"/>
                    <a:pt x="3942" y="5860"/>
                  </a:cubicBezTo>
                  <a:cubicBezTo>
                    <a:pt x="4811" y="5586"/>
                    <a:pt x="5549" y="5110"/>
                    <a:pt x="6133" y="4503"/>
                  </a:cubicBezTo>
                  <a:cubicBezTo>
                    <a:pt x="6716" y="3872"/>
                    <a:pt x="7157" y="3086"/>
                    <a:pt x="7442" y="2145"/>
                  </a:cubicBezTo>
                  <a:cubicBezTo>
                    <a:pt x="7490" y="2062"/>
                    <a:pt x="7442" y="1967"/>
                    <a:pt x="7347" y="1955"/>
                  </a:cubicBezTo>
                  <a:cubicBezTo>
                    <a:pt x="7330" y="1948"/>
                    <a:pt x="7313" y="1944"/>
                    <a:pt x="7296" y="1944"/>
                  </a:cubicBezTo>
                  <a:cubicBezTo>
                    <a:pt x="7228" y="1944"/>
                    <a:pt x="7164" y="1996"/>
                    <a:pt x="7145" y="2062"/>
                  </a:cubicBezTo>
                  <a:cubicBezTo>
                    <a:pt x="6871" y="2931"/>
                    <a:pt x="6454" y="3693"/>
                    <a:pt x="5906" y="4277"/>
                  </a:cubicBezTo>
                  <a:cubicBezTo>
                    <a:pt x="5371" y="4836"/>
                    <a:pt x="4704" y="5265"/>
                    <a:pt x="3894" y="5539"/>
                  </a:cubicBezTo>
                  <a:cubicBezTo>
                    <a:pt x="2668" y="5122"/>
                    <a:pt x="1727" y="4336"/>
                    <a:pt x="1132" y="3181"/>
                  </a:cubicBezTo>
                  <a:cubicBezTo>
                    <a:pt x="680" y="2336"/>
                    <a:pt x="418" y="1312"/>
                    <a:pt x="346" y="157"/>
                  </a:cubicBezTo>
                  <a:cubicBezTo>
                    <a:pt x="346" y="69"/>
                    <a:pt x="264" y="1"/>
                    <a:pt x="18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5"/>
            <p:cNvSpPr/>
            <p:nvPr/>
          </p:nvSpPr>
          <p:spPr>
            <a:xfrm>
              <a:off x="4212429" y="1502385"/>
              <a:ext cx="321037" cy="353822"/>
            </a:xfrm>
            <a:custGeom>
              <a:avLst/>
              <a:gdLst/>
              <a:ahLst/>
              <a:cxnLst/>
              <a:rect l="l" t="t" r="r" b="b"/>
              <a:pathLst>
                <a:path w="10086" h="11116" extrusionOk="0">
                  <a:moveTo>
                    <a:pt x="5061" y="316"/>
                  </a:moveTo>
                  <a:cubicBezTo>
                    <a:pt x="5263" y="435"/>
                    <a:pt x="5811" y="757"/>
                    <a:pt x="6549" y="1066"/>
                  </a:cubicBezTo>
                  <a:cubicBezTo>
                    <a:pt x="7692" y="1554"/>
                    <a:pt x="8692" y="1828"/>
                    <a:pt x="9526" y="1852"/>
                  </a:cubicBezTo>
                  <a:cubicBezTo>
                    <a:pt x="9550" y="2328"/>
                    <a:pt x="9693" y="3876"/>
                    <a:pt x="9335" y="5579"/>
                  </a:cubicBezTo>
                  <a:cubicBezTo>
                    <a:pt x="9073" y="6745"/>
                    <a:pt x="8645" y="7757"/>
                    <a:pt x="8049" y="8591"/>
                  </a:cubicBezTo>
                  <a:cubicBezTo>
                    <a:pt x="7311" y="9603"/>
                    <a:pt x="6299" y="10341"/>
                    <a:pt x="5049" y="10770"/>
                  </a:cubicBezTo>
                  <a:cubicBezTo>
                    <a:pt x="3799" y="10341"/>
                    <a:pt x="2775" y="9603"/>
                    <a:pt x="2037" y="8591"/>
                  </a:cubicBezTo>
                  <a:cubicBezTo>
                    <a:pt x="1430" y="7781"/>
                    <a:pt x="989" y="6745"/>
                    <a:pt x="751" y="5579"/>
                  </a:cubicBezTo>
                  <a:cubicBezTo>
                    <a:pt x="394" y="3876"/>
                    <a:pt x="537" y="2316"/>
                    <a:pt x="596" y="1852"/>
                  </a:cubicBezTo>
                  <a:cubicBezTo>
                    <a:pt x="1406" y="1828"/>
                    <a:pt x="2418" y="1554"/>
                    <a:pt x="3573" y="1066"/>
                  </a:cubicBezTo>
                  <a:cubicBezTo>
                    <a:pt x="4299" y="757"/>
                    <a:pt x="4847" y="435"/>
                    <a:pt x="5061" y="316"/>
                  </a:cubicBezTo>
                  <a:close/>
                  <a:moveTo>
                    <a:pt x="5037" y="1"/>
                  </a:moveTo>
                  <a:cubicBezTo>
                    <a:pt x="5007" y="1"/>
                    <a:pt x="4978" y="7"/>
                    <a:pt x="4954" y="18"/>
                  </a:cubicBezTo>
                  <a:cubicBezTo>
                    <a:pt x="4930" y="30"/>
                    <a:pt x="2370" y="1554"/>
                    <a:pt x="441" y="1554"/>
                  </a:cubicBezTo>
                  <a:cubicBezTo>
                    <a:pt x="370" y="1554"/>
                    <a:pt x="299" y="1614"/>
                    <a:pt x="287" y="1685"/>
                  </a:cubicBezTo>
                  <a:cubicBezTo>
                    <a:pt x="263" y="1769"/>
                    <a:pt x="1" y="3578"/>
                    <a:pt x="429" y="5650"/>
                  </a:cubicBezTo>
                  <a:cubicBezTo>
                    <a:pt x="680" y="6865"/>
                    <a:pt x="1132" y="7924"/>
                    <a:pt x="1775" y="8793"/>
                  </a:cubicBezTo>
                  <a:cubicBezTo>
                    <a:pt x="2561" y="9877"/>
                    <a:pt x="3644" y="10651"/>
                    <a:pt x="5001" y="11091"/>
                  </a:cubicBezTo>
                  <a:cubicBezTo>
                    <a:pt x="5013" y="11091"/>
                    <a:pt x="5025" y="11115"/>
                    <a:pt x="5049" y="11115"/>
                  </a:cubicBezTo>
                  <a:cubicBezTo>
                    <a:pt x="5061" y="11115"/>
                    <a:pt x="5073" y="11115"/>
                    <a:pt x="5085" y="11091"/>
                  </a:cubicBezTo>
                  <a:cubicBezTo>
                    <a:pt x="6430" y="10651"/>
                    <a:pt x="7514" y="9877"/>
                    <a:pt x="8323" y="8793"/>
                  </a:cubicBezTo>
                  <a:cubicBezTo>
                    <a:pt x="8954" y="7924"/>
                    <a:pt x="9407" y="6865"/>
                    <a:pt x="9657" y="5650"/>
                  </a:cubicBezTo>
                  <a:cubicBezTo>
                    <a:pt x="10085" y="3566"/>
                    <a:pt x="9812" y="1769"/>
                    <a:pt x="9788" y="1685"/>
                  </a:cubicBezTo>
                  <a:cubicBezTo>
                    <a:pt x="9776" y="1614"/>
                    <a:pt x="9716" y="1554"/>
                    <a:pt x="9633" y="1554"/>
                  </a:cubicBezTo>
                  <a:cubicBezTo>
                    <a:pt x="7692" y="1554"/>
                    <a:pt x="5132" y="42"/>
                    <a:pt x="5121" y="18"/>
                  </a:cubicBezTo>
                  <a:cubicBezTo>
                    <a:pt x="5097" y="7"/>
                    <a:pt x="5067" y="1"/>
                    <a:pt x="503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4" name="Google Shape;444;p35"/>
          <p:cNvGrpSpPr/>
          <p:nvPr/>
        </p:nvGrpSpPr>
        <p:grpSpPr>
          <a:xfrm>
            <a:off x="529150" y="2453601"/>
            <a:ext cx="358069" cy="317995"/>
            <a:chOff x="3584280" y="3699191"/>
            <a:chExt cx="358069" cy="317995"/>
          </a:xfrm>
          <a:solidFill>
            <a:srgbClr val="FFFFFF"/>
          </a:solidFill>
        </p:grpSpPr>
        <p:sp>
          <p:nvSpPr>
            <p:cNvPr id="445" name="Google Shape;445;p35"/>
            <p:cNvSpPr/>
            <p:nvPr/>
          </p:nvSpPr>
          <p:spPr>
            <a:xfrm>
              <a:off x="3584280" y="3699191"/>
              <a:ext cx="358069" cy="317995"/>
            </a:xfrm>
            <a:custGeom>
              <a:avLst/>
              <a:gdLst/>
              <a:ahLst/>
              <a:cxnLst/>
              <a:rect l="l" t="t" r="r" b="b"/>
              <a:pathLst>
                <a:path w="11276" h="10014" extrusionOk="0">
                  <a:moveTo>
                    <a:pt x="5644" y="1"/>
                  </a:moveTo>
                  <a:cubicBezTo>
                    <a:pt x="5203" y="1"/>
                    <a:pt x="4810" y="227"/>
                    <a:pt x="4596" y="620"/>
                  </a:cubicBezTo>
                  <a:lnTo>
                    <a:pt x="822" y="7168"/>
                  </a:lnTo>
                  <a:cubicBezTo>
                    <a:pt x="774" y="7240"/>
                    <a:pt x="798" y="7347"/>
                    <a:pt x="881" y="7395"/>
                  </a:cubicBezTo>
                  <a:cubicBezTo>
                    <a:pt x="903" y="7406"/>
                    <a:pt x="929" y="7411"/>
                    <a:pt x="955" y="7411"/>
                  </a:cubicBezTo>
                  <a:cubicBezTo>
                    <a:pt x="1012" y="7411"/>
                    <a:pt x="1071" y="7384"/>
                    <a:pt x="1096" y="7335"/>
                  </a:cubicBezTo>
                  <a:lnTo>
                    <a:pt x="4882" y="787"/>
                  </a:lnTo>
                  <a:cubicBezTo>
                    <a:pt x="5049" y="513"/>
                    <a:pt x="5322" y="346"/>
                    <a:pt x="5644" y="346"/>
                  </a:cubicBezTo>
                  <a:cubicBezTo>
                    <a:pt x="5953" y="346"/>
                    <a:pt x="6239" y="513"/>
                    <a:pt x="6394" y="787"/>
                  </a:cubicBezTo>
                  <a:lnTo>
                    <a:pt x="10775" y="8359"/>
                  </a:lnTo>
                  <a:cubicBezTo>
                    <a:pt x="10942" y="8621"/>
                    <a:pt x="10942" y="8954"/>
                    <a:pt x="10775" y="9240"/>
                  </a:cubicBezTo>
                  <a:cubicBezTo>
                    <a:pt x="10609" y="9502"/>
                    <a:pt x="10323" y="9669"/>
                    <a:pt x="10013" y="9669"/>
                  </a:cubicBezTo>
                  <a:lnTo>
                    <a:pt x="1262" y="9669"/>
                  </a:lnTo>
                  <a:cubicBezTo>
                    <a:pt x="953" y="9669"/>
                    <a:pt x="667" y="9502"/>
                    <a:pt x="500" y="9240"/>
                  </a:cubicBezTo>
                  <a:cubicBezTo>
                    <a:pt x="346" y="8966"/>
                    <a:pt x="346" y="8645"/>
                    <a:pt x="500" y="8359"/>
                  </a:cubicBezTo>
                  <a:lnTo>
                    <a:pt x="774" y="7895"/>
                  </a:lnTo>
                  <a:cubicBezTo>
                    <a:pt x="822" y="7823"/>
                    <a:pt x="786" y="7716"/>
                    <a:pt x="715" y="7668"/>
                  </a:cubicBezTo>
                  <a:cubicBezTo>
                    <a:pt x="693" y="7657"/>
                    <a:pt x="667" y="7652"/>
                    <a:pt x="641" y="7652"/>
                  </a:cubicBezTo>
                  <a:cubicBezTo>
                    <a:pt x="583" y="7652"/>
                    <a:pt x="521" y="7679"/>
                    <a:pt x="488" y="7728"/>
                  </a:cubicBezTo>
                  <a:lnTo>
                    <a:pt x="227" y="8192"/>
                  </a:lnTo>
                  <a:cubicBezTo>
                    <a:pt x="0" y="8561"/>
                    <a:pt x="0" y="9026"/>
                    <a:pt x="227" y="9395"/>
                  </a:cubicBezTo>
                  <a:cubicBezTo>
                    <a:pt x="441" y="9776"/>
                    <a:pt x="834" y="10014"/>
                    <a:pt x="1262" y="10014"/>
                  </a:cubicBezTo>
                  <a:lnTo>
                    <a:pt x="10013" y="10014"/>
                  </a:lnTo>
                  <a:cubicBezTo>
                    <a:pt x="10442" y="10014"/>
                    <a:pt x="10847" y="9788"/>
                    <a:pt x="11061" y="9395"/>
                  </a:cubicBezTo>
                  <a:cubicBezTo>
                    <a:pt x="11276" y="9026"/>
                    <a:pt x="11276" y="8585"/>
                    <a:pt x="11061" y="8192"/>
                  </a:cubicBezTo>
                  <a:lnTo>
                    <a:pt x="6680" y="620"/>
                  </a:lnTo>
                  <a:cubicBezTo>
                    <a:pt x="6453" y="251"/>
                    <a:pt x="6072" y="1"/>
                    <a:pt x="564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5"/>
            <p:cNvSpPr/>
            <p:nvPr/>
          </p:nvSpPr>
          <p:spPr>
            <a:xfrm>
              <a:off x="3613400" y="3727167"/>
              <a:ext cx="299831" cy="261661"/>
            </a:xfrm>
            <a:custGeom>
              <a:avLst/>
              <a:gdLst/>
              <a:ahLst/>
              <a:cxnLst/>
              <a:rect l="l" t="t" r="r" b="b"/>
              <a:pathLst>
                <a:path w="9442" h="8240" extrusionOk="0">
                  <a:moveTo>
                    <a:pt x="4727" y="358"/>
                  </a:moveTo>
                  <a:lnTo>
                    <a:pt x="9085" y="7907"/>
                  </a:lnTo>
                  <a:lnTo>
                    <a:pt x="381" y="7907"/>
                  </a:lnTo>
                  <a:lnTo>
                    <a:pt x="4727" y="358"/>
                  </a:lnTo>
                  <a:close/>
                  <a:moveTo>
                    <a:pt x="4727" y="1"/>
                  </a:moveTo>
                  <a:cubicBezTo>
                    <a:pt x="4608" y="1"/>
                    <a:pt x="4501" y="60"/>
                    <a:pt x="4441" y="168"/>
                  </a:cubicBezTo>
                  <a:lnTo>
                    <a:pt x="60" y="7740"/>
                  </a:lnTo>
                  <a:cubicBezTo>
                    <a:pt x="0" y="7847"/>
                    <a:pt x="0" y="7966"/>
                    <a:pt x="60" y="8073"/>
                  </a:cubicBezTo>
                  <a:cubicBezTo>
                    <a:pt x="119" y="8192"/>
                    <a:pt x="226" y="8240"/>
                    <a:pt x="345" y="8240"/>
                  </a:cubicBezTo>
                  <a:lnTo>
                    <a:pt x="9096" y="8240"/>
                  </a:lnTo>
                  <a:cubicBezTo>
                    <a:pt x="9216" y="8240"/>
                    <a:pt x="9323" y="8180"/>
                    <a:pt x="9382" y="8073"/>
                  </a:cubicBezTo>
                  <a:cubicBezTo>
                    <a:pt x="9442" y="7966"/>
                    <a:pt x="9442" y="7847"/>
                    <a:pt x="9382" y="7740"/>
                  </a:cubicBezTo>
                  <a:lnTo>
                    <a:pt x="5001" y="168"/>
                  </a:lnTo>
                  <a:cubicBezTo>
                    <a:pt x="4941" y="60"/>
                    <a:pt x="4846" y="1"/>
                    <a:pt x="472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5"/>
            <p:cNvSpPr/>
            <p:nvPr/>
          </p:nvSpPr>
          <p:spPr>
            <a:xfrm>
              <a:off x="3735879" y="3910171"/>
              <a:ext cx="54873" cy="54841"/>
            </a:xfrm>
            <a:custGeom>
              <a:avLst/>
              <a:gdLst/>
              <a:ahLst/>
              <a:cxnLst/>
              <a:rect l="l" t="t" r="r" b="b"/>
              <a:pathLst>
                <a:path w="1728" h="1727" extrusionOk="0">
                  <a:moveTo>
                    <a:pt x="870" y="322"/>
                  </a:moveTo>
                  <a:cubicBezTo>
                    <a:pt x="1168" y="322"/>
                    <a:pt x="1406" y="572"/>
                    <a:pt x="1406" y="870"/>
                  </a:cubicBezTo>
                  <a:cubicBezTo>
                    <a:pt x="1406" y="1167"/>
                    <a:pt x="1168" y="1405"/>
                    <a:pt x="870" y="1405"/>
                  </a:cubicBezTo>
                  <a:cubicBezTo>
                    <a:pt x="572" y="1405"/>
                    <a:pt x="334" y="1167"/>
                    <a:pt x="334" y="870"/>
                  </a:cubicBezTo>
                  <a:cubicBezTo>
                    <a:pt x="334" y="572"/>
                    <a:pt x="572" y="322"/>
                    <a:pt x="870" y="322"/>
                  </a:cubicBezTo>
                  <a:close/>
                  <a:moveTo>
                    <a:pt x="870" y="0"/>
                  </a:moveTo>
                  <a:cubicBezTo>
                    <a:pt x="394" y="0"/>
                    <a:pt x="1" y="393"/>
                    <a:pt x="1" y="870"/>
                  </a:cubicBezTo>
                  <a:cubicBezTo>
                    <a:pt x="1" y="1346"/>
                    <a:pt x="394" y="1727"/>
                    <a:pt x="870" y="1727"/>
                  </a:cubicBezTo>
                  <a:cubicBezTo>
                    <a:pt x="1346" y="1727"/>
                    <a:pt x="1727" y="1334"/>
                    <a:pt x="1727" y="870"/>
                  </a:cubicBezTo>
                  <a:cubicBezTo>
                    <a:pt x="1727" y="393"/>
                    <a:pt x="1346" y="0"/>
                    <a:pt x="87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5"/>
            <p:cNvSpPr/>
            <p:nvPr/>
          </p:nvSpPr>
          <p:spPr>
            <a:xfrm>
              <a:off x="3738896" y="3788422"/>
              <a:ext cx="49188" cy="114604"/>
            </a:xfrm>
            <a:custGeom>
              <a:avLst/>
              <a:gdLst/>
              <a:ahLst/>
              <a:cxnLst/>
              <a:rect l="l" t="t" r="r" b="b"/>
              <a:pathLst>
                <a:path w="1549" h="3609" extrusionOk="0">
                  <a:moveTo>
                    <a:pt x="572" y="1"/>
                  </a:moveTo>
                  <a:cubicBezTo>
                    <a:pt x="263" y="1"/>
                    <a:pt x="1" y="251"/>
                    <a:pt x="1" y="572"/>
                  </a:cubicBezTo>
                  <a:lnTo>
                    <a:pt x="1" y="3037"/>
                  </a:lnTo>
                  <a:cubicBezTo>
                    <a:pt x="1" y="3346"/>
                    <a:pt x="263" y="3608"/>
                    <a:pt x="572" y="3608"/>
                  </a:cubicBezTo>
                  <a:lnTo>
                    <a:pt x="965" y="3608"/>
                  </a:lnTo>
                  <a:cubicBezTo>
                    <a:pt x="1275" y="3608"/>
                    <a:pt x="1549" y="3358"/>
                    <a:pt x="1549" y="3037"/>
                  </a:cubicBezTo>
                  <a:lnTo>
                    <a:pt x="1549" y="1560"/>
                  </a:lnTo>
                  <a:cubicBezTo>
                    <a:pt x="1549" y="1465"/>
                    <a:pt x="1465" y="1394"/>
                    <a:pt x="1382" y="1394"/>
                  </a:cubicBezTo>
                  <a:cubicBezTo>
                    <a:pt x="1287" y="1394"/>
                    <a:pt x="1215" y="1465"/>
                    <a:pt x="1215" y="1560"/>
                  </a:cubicBezTo>
                  <a:lnTo>
                    <a:pt x="1215" y="3037"/>
                  </a:lnTo>
                  <a:cubicBezTo>
                    <a:pt x="1215" y="3168"/>
                    <a:pt x="1108" y="3275"/>
                    <a:pt x="977" y="3275"/>
                  </a:cubicBezTo>
                  <a:lnTo>
                    <a:pt x="584" y="3275"/>
                  </a:lnTo>
                  <a:cubicBezTo>
                    <a:pt x="453" y="3275"/>
                    <a:pt x="346" y="3168"/>
                    <a:pt x="346" y="3037"/>
                  </a:cubicBezTo>
                  <a:lnTo>
                    <a:pt x="346" y="572"/>
                  </a:lnTo>
                  <a:cubicBezTo>
                    <a:pt x="346" y="441"/>
                    <a:pt x="453" y="334"/>
                    <a:pt x="584" y="334"/>
                  </a:cubicBezTo>
                  <a:lnTo>
                    <a:pt x="977" y="334"/>
                  </a:lnTo>
                  <a:cubicBezTo>
                    <a:pt x="1108" y="334"/>
                    <a:pt x="1215" y="441"/>
                    <a:pt x="1215" y="572"/>
                  </a:cubicBezTo>
                  <a:lnTo>
                    <a:pt x="1215" y="906"/>
                  </a:lnTo>
                  <a:cubicBezTo>
                    <a:pt x="1215" y="989"/>
                    <a:pt x="1287" y="1072"/>
                    <a:pt x="1382" y="1072"/>
                  </a:cubicBezTo>
                  <a:cubicBezTo>
                    <a:pt x="1465" y="1072"/>
                    <a:pt x="1549" y="989"/>
                    <a:pt x="1549" y="906"/>
                  </a:cubicBezTo>
                  <a:lnTo>
                    <a:pt x="1549" y="572"/>
                  </a:lnTo>
                  <a:cubicBezTo>
                    <a:pt x="1549" y="263"/>
                    <a:pt x="1287" y="1"/>
                    <a:pt x="9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9" name="Google Shape;449;p35"/>
          <p:cNvGrpSpPr/>
          <p:nvPr/>
        </p:nvGrpSpPr>
        <p:grpSpPr>
          <a:xfrm>
            <a:off x="557902" y="4062420"/>
            <a:ext cx="355402" cy="354291"/>
            <a:chOff x="4129482" y="3681059"/>
            <a:chExt cx="355402" cy="354291"/>
          </a:xfrm>
        </p:grpSpPr>
        <p:sp>
          <p:nvSpPr>
            <p:cNvPr id="450" name="Google Shape;450;p35"/>
            <p:cNvSpPr/>
            <p:nvPr/>
          </p:nvSpPr>
          <p:spPr>
            <a:xfrm>
              <a:off x="4313979" y="3719578"/>
              <a:ext cx="133117" cy="225016"/>
            </a:xfrm>
            <a:custGeom>
              <a:avLst/>
              <a:gdLst/>
              <a:ahLst/>
              <a:cxnLst/>
              <a:rect l="l" t="t" r="r" b="b"/>
              <a:pathLst>
                <a:path w="4192" h="7086" extrusionOk="0">
                  <a:moveTo>
                    <a:pt x="173" y="0"/>
                  </a:moveTo>
                  <a:cubicBezTo>
                    <a:pt x="96" y="0"/>
                    <a:pt x="23" y="68"/>
                    <a:pt x="12" y="156"/>
                  </a:cubicBezTo>
                  <a:cubicBezTo>
                    <a:pt x="0" y="240"/>
                    <a:pt x="72" y="323"/>
                    <a:pt x="167" y="335"/>
                  </a:cubicBezTo>
                  <a:cubicBezTo>
                    <a:pt x="1167" y="418"/>
                    <a:pt x="2108" y="883"/>
                    <a:pt x="2798" y="1633"/>
                  </a:cubicBezTo>
                  <a:cubicBezTo>
                    <a:pt x="3501" y="2383"/>
                    <a:pt x="3870" y="3359"/>
                    <a:pt x="3870" y="4383"/>
                  </a:cubicBezTo>
                  <a:cubicBezTo>
                    <a:pt x="3870" y="5217"/>
                    <a:pt x="3620" y="6002"/>
                    <a:pt x="3156" y="6693"/>
                  </a:cubicBezTo>
                  <a:lnTo>
                    <a:pt x="893" y="4407"/>
                  </a:lnTo>
                  <a:cubicBezTo>
                    <a:pt x="864" y="4377"/>
                    <a:pt x="822" y="4362"/>
                    <a:pt x="779" y="4362"/>
                  </a:cubicBezTo>
                  <a:cubicBezTo>
                    <a:pt x="736" y="4362"/>
                    <a:pt x="691" y="4377"/>
                    <a:pt x="655" y="4407"/>
                  </a:cubicBezTo>
                  <a:cubicBezTo>
                    <a:pt x="596" y="4467"/>
                    <a:pt x="596" y="4574"/>
                    <a:pt x="655" y="4645"/>
                  </a:cubicBezTo>
                  <a:lnTo>
                    <a:pt x="3048" y="7050"/>
                  </a:lnTo>
                  <a:cubicBezTo>
                    <a:pt x="3084" y="7074"/>
                    <a:pt x="3120" y="7086"/>
                    <a:pt x="3167" y="7086"/>
                  </a:cubicBezTo>
                  <a:lnTo>
                    <a:pt x="3179" y="7086"/>
                  </a:lnTo>
                  <a:cubicBezTo>
                    <a:pt x="3227" y="7086"/>
                    <a:pt x="3275" y="7062"/>
                    <a:pt x="3298" y="7026"/>
                  </a:cubicBezTo>
                  <a:cubicBezTo>
                    <a:pt x="3882" y="6252"/>
                    <a:pt x="4191" y="5348"/>
                    <a:pt x="4191" y="4383"/>
                  </a:cubicBezTo>
                  <a:cubicBezTo>
                    <a:pt x="4191" y="3276"/>
                    <a:pt x="3775" y="2228"/>
                    <a:pt x="3036" y="1407"/>
                  </a:cubicBezTo>
                  <a:cubicBezTo>
                    <a:pt x="2286" y="597"/>
                    <a:pt x="1274" y="97"/>
                    <a:pt x="191" y="2"/>
                  </a:cubicBezTo>
                  <a:cubicBezTo>
                    <a:pt x="185" y="1"/>
                    <a:pt x="179" y="0"/>
                    <a:pt x="1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5"/>
            <p:cNvSpPr/>
            <p:nvPr/>
          </p:nvSpPr>
          <p:spPr>
            <a:xfrm>
              <a:off x="4220968" y="3719197"/>
              <a:ext cx="106284" cy="132387"/>
            </a:xfrm>
            <a:custGeom>
              <a:avLst/>
              <a:gdLst/>
              <a:ahLst/>
              <a:cxnLst/>
              <a:rect l="l" t="t" r="r" b="b"/>
              <a:pathLst>
                <a:path w="3347" h="4169" extrusionOk="0">
                  <a:moveTo>
                    <a:pt x="2340" y="1"/>
                  </a:moveTo>
                  <a:cubicBezTo>
                    <a:pt x="2334" y="1"/>
                    <a:pt x="2328" y="1"/>
                    <a:pt x="2322" y="2"/>
                  </a:cubicBezTo>
                  <a:cubicBezTo>
                    <a:pt x="1501" y="73"/>
                    <a:pt x="715" y="371"/>
                    <a:pt x="60" y="883"/>
                  </a:cubicBezTo>
                  <a:cubicBezTo>
                    <a:pt x="12" y="907"/>
                    <a:pt x="0" y="954"/>
                    <a:pt x="0" y="1002"/>
                  </a:cubicBezTo>
                  <a:cubicBezTo>
                    <a:pt x="0" y="1038"/>
                    <a:pt x="12" y="1085"/>
                    <a:pt x="36" y="1133"/>
                  </a:cubicBezTo>
                  <a:lnTo>
                    <a:pt x="3048" y="4121"/>
                  </a:lnTo>
                  <a:cubicBezTo>
                    <a:pt x="3072" y="4157"/>
                    <a:pt x="3120" y="4169"/>
                    <a:pt x="3167" y="4169"/>
                  </a:cubicBezTo>
                  <a:cubicBezTo>
                    <a:pt x="3203" y="4169"/>
                    <a:pt x="3251" y="4157"/>
                    <a:pt x="3287" y="4121"/>
                  </a:cubicBezTo>
                  <a:cubicBezTo>
                    <a:pt x="3346" y="4062"/>
                    <a:pt x="3346" y="3955"/>
                    <a:pt x="3287" y="3883"/>
                  </a:cubicBezTo>
                  <a:lnTo>
                    <a:pt x="429" y="1026"/>
                  </a:lnTo>
                  <a:cubicBezTo>
                    <a:pt x="1001" y="645"/>
                    <a:pt x="1655" y="383"/>
                    <a:pt x="2358" y="323"/>
                  </a:cubicBezTo>
                  <a:cubicBezTo>
                    <a:pt x="2363" y="324"/>
                    <a:pt x="2367" y="324"/>
                    <a:pt x="2372" y="324"/>
                  </a:cubicBezTo>
                  <a:cubicBezTo>
                    <a:pt x="2449" y="324"/>
                    <a:pt x="2512" y="235"/>
                    <a:pt x="2501" y="157"/>
                  </a:cubicBezTo>
                  <a:cubicBezTo>
                    <a:pt x="2479" y="68"/>
                    <a:pt x="2416" y="1"/>
                    <a:pt x="234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5"/>
            <p:cNvSpPr/>
            <p:nvPr/>
          </p:nvSpPr>
          <p:spPr>
            <a:xfrm>
              <a:off x="4167270" y="3772545"/>
              <a:ext cx="226127" cy="225746"/>
            </a:xfrm>
            <a:custGeom>
              <a:avLst/>
              <a:gdLst/>
              <a:ahLst/>
              <a:cxnLst/>
              <a:rect l="l" t="t" r="r" b="b"/>
              <a:pathLst>
                <a:path w="7121" h="7109" extrusionOk="0">
                  <a:moveTo>
                    <a:pt x="1037" y="405"/>
                  </a:moveTo>
                  <a:lnTo>
                    <a:pt x="6704" y="6061"/>
                  </a:lnTo>
                  <a:cubicBezTo>
                    <a:pt x="6013" y="6537"/>
                    <a:pt x="5228" y="6775"/>
                    <a:pt x="4406" y="6775"/>
                  </a:cubicBezTo>
                  <a:cubicBezTo>
                    <a:pt x="2168" y="6775"/>
                    <a:pt x="334" y="4942"/>
                    <a:pt x="334" y="2703"/>
                  </a:cubicBezTo>
                  <a:cubicBezTo>
                    <a:pt x="334" y="1882"/>
                    <a:pt x="572" y="1096"/>
                    <a:pt x="1037" y="405"/>
                  </a:cubicBezTo>
                  <a:close/>
                  <a:moveTo>
                    <a:pt x="1001" y="1"/>
                  </a:moveTo>
                  <a:cubicBezTo>
                    <a:pt x="953" y="1"/>
                    <a:pt x="918" y="36"/>
                    <a:pt x="882" y="60"/>
                  </a:cubicBezTo>
                  <a:cubicBezTo>
                    <a:pt x="298" y="822"/>
                    <a:pt x="1" y="1739"/>
                    <a:pt x="1" y="2703"/>
                  </a:cubicBezTo>
                  <a:cubicBezTo>
                    <a:pt x="1" y="5120"/>
                    <a:pt x="1989" y="7109"/>
                    <a:pt x="4406" y="7109"/>
                  </a:cubicBezTo>
                  <a:cubicBezTo>
                    <a:pt x="5382" y="7109"/>
                    <a:pt x="6287" y="6811"/>
                    <a:pt x="7061" y="6228"/>
                  </a:cubicBezTo>
                  <a:cubicBezTo>
                    <a:pt x="7109" y="6192"/>
                    <a:pt x="7121" y="6156"/>
                    <a:pt x="7121" y="6108"/>
                  </a:cubicBezTo>
                  <a:cubicBezTo>
                    <a:pt x="7121" y="6061"/>
                    <a:pt x="7109" y="6013"/>
                    <a:pt x="7073" y="5978"/>
                  </a:cubicBezTo>
                  <a:lnTo>
                    <a:pt x="1132" y="36"/>
                  </a:lnTo>
                  <a:cubicBezTo>
                    <a:pt x="1096" y="24"/>
                    <a:pt x="1048" y="1"/>
                    <a:pt x="10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5"/>
            <p:cNvSpPr/>
            <p:nvPr/>
          </p:nvSpPr>
          <p:spPr>
            <a:xfrm>
              <a:off x="4129482" y="3681059"/>
              <a:ext cx="355402" cy="354291"/>
            </a:xfrm>
            <a:custGeom>
              <a:avLst/>
              <a:gdLst/>
              <a:ahLst/>
              <a:cxnLst/>
              <a:rect l="l" t="t" r="r" b="b"/>
              <a:pathLst>
                <a:path w="11192" h="11157" extrusionOk="0">
                  <a:moveTo>
                    <a:pt x="5596" y="0"/>
                  </a:moveTo>
                  <a:cubicBezTo>
                    <a:pt x="4096" y="0"/>
                    <a:pt x="2703" y="572"/>
                    <a:pt x="1643" y="1631"/>
                  </a:cubicBezTo>
                  <a:cubicBezTo>
                    <a:pt x="584" y="2691"/>
                    <a:pt x="0" y="4096"/>
                    <a:pt x="0" y="5584"/>
                  </a:cubicBezTo>
                  <a:cubicBezTo>
                    <a:pt x="0" y="7013"/>
                    <a:pt x="536" y="8358"/>
                    <a:pt x="1512" y="9406"/>
                  </a:cubicBezTo>
                  <a:cubicBezTo>
                    <a:pt x="2477" y="10430"/>
                    <a:pt x="3786" y="11061"/>
                    <a:pt x="5191" y="11156"/>
                  </a:cubicBezTo>
                  <a:cubicBezTo>
                    <a:pt x="5286" y="11156"/>
                    <a:pt x="5358" y="11097"/>
                    <a:pt x="5382" y="11014"/>
                  </a:cubicBezTo>
                  <a:cubicBezTo>
                    <a:pt x="5382" y="10918"/>
                    <a:pt x="5322" y="10847"/>
                    <a:pt x="5227" y="10835"/>
                  </a:cubicBezTo>
                  <a:cubicBezTo>
                    <a:pt x="3905" y="10740"/>
                    <a:pt x="2667" y="10144"/>
                    <a:pt x="1762" y="9180"/>
                  </a:cubicBezTo>
                  <a:cubicBezTo>
                    <a:pt x="834" y="8192"/>
                    <a:pt x="333" y="6930"/>
                    <a:pt x="333" y="5572"/>
                  </a:cubicBezTo>
                  <a:cubicBezTo>
                    <a:pt x="333" y="4179"/>
                    <a:pt x="881" y="2858"/>
                    <a:pt x="1881" y="1858"/>
                  </a:cubicBezTo>
                  <a:cubicBezTo>
                    <a:pt x="2881" y="858"/>
                    <a:pt x="4203" y="310"/>
                    <a:pt x="5596" y="310"/>
                  </a:cubicBezTo>
                  <a:cubicBezTo>
                    <a:pt x="7001" y="310"/>
                    <a:pt x="8323" y="858"/>
                    <a:pt x="9323" y="1858"/>
                  </a:cubicBezTo>
                  <a:cubicBezTo>
                    <a:pt x="10323" y="2858"/>
                    <a:pt x="10871" y="4179"/>
                    <a:pt x="10871" y="5572"/>
                  </a:cubicBezTo>
                  <a:cubicBezTo>
                    <a:pt x="10871" y="6918"/>
                    <a:pt x="10359" y="8192"/>
                    <a:pt x="9442" y="9180"/>
                  </a:cubicBezTo>
                  <a:cubicBezTo>
                    <a:pt x="8525" y="10144"/>
                    <a:pt x="7299" y="10740"/>
                    <a:pt x="5977" y="10835"/>
                  </a:cubicBezTo>
                  <a:cubicBezTo>
                    <a:pt x="5882" y="10835"/>
                    <a:pt x="5810" y="10918"/>
                    <a:pt x="5822" y="11014"/>
                  </a:cubicBezTo>
                  <a:cubicBezTo>
                    <a:pt x="5822" y="11097"/>
                    <a:pt x="5894" y="11156"/>
                    <a:pt x="5989" y="11156"/>
                  </a:cubicBezTo>
                  <a:lnTo>
                    <a:pt x="6001" y="11156"/>
                  </a:lnTo>
                  <a:cubicBezTo>
                    <a:pt x="7418" y="11061"/>
                    <a:pt x="8727" y="10442"/>
                    <a:pt x="9692" y="9406"/>
                  </a:cubicBezTo>
                  <a:cubicBezTo>
                    <a:pt x="10656" y="8358"/>
                    <a:pt x="11192" y="7013"/>
                    <a:pt x="11192" y="5584"/>
                  </a:cubicBezTo>
                  <a:cubicBezTo>
                    <a:pt x="11192" y="4096"/>
                    <a:pt x="10597" y="2691"/>
                    <a:pt x="9561" y="1631"/>
                  </a:cubicBezTo>
                  <a:cubicBezTo>
                    <a:pt x="8501" y="572"/>
                    <a:pt x="7108" y="0"/>
                    <a:pt x="559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TextBox 3"/>
          <p:cNvSpPr txBox="1"/>
          <p:nvPr/>
        </p:nvSpPr>
        <p:spPr>
          <a:xfrm>
            <a:off x="1022225" y="873507"/>
            <a:ext cx="1352887" cy="369332"/>
          </a:xfrm>
          <a:prstGeom prst="rect">
            <a:avLst/>
          </a:prstGeom>
          <a:noFill/>
        </p:spPr>
        <p:txBody>
          <a:bodyPr wrap="square" rtlCol="0">
            <a:spAutoFit/>
          </a:bodyPr>
          <a:lstStyle/>
          <a:p>
            <a:r>
              <a:rPr lang="vi-VN" sz="1800" dirty="0" smtClean="0">
                <a:solidFill>
                  <a:srgbClr val="FFFFFF"/>
                </a:solidFill>
                <a:latin typeface="Arima Madurai" panose="00000500000000000000" pitchFamily="2" charset="0"/>
                <a:cs typeface="Arima Madurai" panose="00000500000000000000" pitchFamily="2" charset="0"/>
              </a:rPr>
              <a:t>Đ</a:t>
            </a:r>
            <a:r>
              <a:rPr lang="en-US" sz="1800" dirty="0" err="1" smtClean="0">
                <a:solidFill>
                  <a:srgbClr val="FFFFFF"/>
                </a:solidFill>
                <a:latin typeface="Arima Madurai" panose="00000500000000000000" pitchFamily="2" charset="0"/>
                <a:cs typeface="Arima Madurai" panose="00000500000000000000" pitchFamily="2" charset="0"/>
              </a:rPr>
              <a:t>óng</a:t>
            </a:r>
            <a:r>
              <a:rPr lang="en-US" sz="1800" dirty="0" smtClean="0">
                <a:solidFill>
                  <a:srgbClr val="FFFFFF"/>
                </a:solidFill>
                <a:latin typeface="Arima Madurai" panose="00000500000000000000" pitchFamily="2" charset="0"/>
                <a:cs typeface="Arima Madurai" panose="00000500000000000000" pitchFamily="2" charset="0"/>
              </a:rPr>
              <a:t> </a:t>
            </a:r>
            <a:r>
              <a:rPr lang="en-US" sz="1800" dirty="0" err="1" smtClean="0">
                <a:solidFill>
                  <a:srgbClr val="FFFFFF"/>
                </a:solidFill>
                <a:latin typeface="Arima Madurai" panose="00000500000000000000" pitchFamily="2" charset="0"/>
                <a:cs typeface="Arima Madurai" panose="00000500000000000000" pitchFamily="2" charset="0"/>
              </a:rPr>
              <a:t>góp</a:t>
            </a:r>
            <a:endParaRPr lang="vi-VN" sz="1800" dirty="0">
              <a:solidFill>
                <a:srgbClr val="FFFFFF"/>
              </a:solidFill>
              <a:latin typeface="Arima Madurai" panose="00000500000000000000" pitchFamily="2" charset="0"/>
              <a:cs typeface="Arima Madurai" panose="00000500000000000000" pitchFamily="2" charset="0"/>
            </a:endParaRPr>
          </a:p>
        </p:txBody>
      </p:sp>
      <p:sp>
        <p:nvSpPr>
          <p:cNvPr id="5" name="TextBox 4"/>
          <p:cNvSpPr txBox="1"/>
          <p:nvPr/>
        </p:nvSpPr>
        <p:spPr>
          <a:xfrm>
            <a:off x="1022225" y="2470231"/>
            <a:ext cx="1018227" cy="369332"/>
          </a:xfrm>
          <a:prstGeom prst="rect">
            <a:avLst/>
          </a:prstGeom>
          <a:noFill/>
        </p:spPr>
        <p:txBody>
          <a:bodyPr wrap="none" rtlCol="0">
            <a:spAutoFit/>
          </a:bodyPr>
          <a:lstStyle/>
          <a:p>
            <a:r>
              <a:rPr lang="en-US" sz="1800" dirty="0" err="1" smtClean="0">
                <a:solidFill>
                  <a:srgbClr val="FFFFFF"/>
                </a:solidFill>
                <a:latin typeface="Arima Madurai" panose="00000500000000000000" pitchFamily="2" charset="0"/>
                <a:cs typeface="Arima Madurai" panose="00000500000000000000" pitchFamily="2" charset="0"/>
              </a:rPr>
              <a:t>Hạn</a:t>
            </a:r>
            <a:r>
              <a:rPr lang="en-US" sz="1800" dirty="0" smtClean="0">
                <a:solidFill>
                  <a:srgbClr val="FFFFFF"/>
                </a:solidFill>
                <a:latin typeface="Arima Madurai" panose="00000500000000000000" pitchFamily="2" charset="0"/>
                <a:cs typeface="Arima Madurai" panose="00000500000000000000" pitchFamily="2" charset="0"/>
              </a:rPr>
              <a:t> </a:t>
            </a:r>
            <a:r>
              <a:rPr lang="en-US" sz="1800" dirty="0" err="1" smtClean="0">
                <a:solidFill>
                  <a:srgbClr val="FFFFFF"/>
                </a:solidFill>
                <a:latin typeface="Arima Madurai" panose="00000500000000000000" pitchFamily="2" charset="0"/>
                <a:cs typeface="Arima Madurai" panose="00000500000000000000" pitchFamily="2" charset="0"/>
              </a:rPr>
              <a:t>chế</a:t>
            </a:r>
            <a:endParaRPr lang="en-US" sz="1800" dirty="0">
              <a:solidFill>
                <a:srgbClr val="FFFFFF"/>
              </a:solidFill>
              <a:latin typeface="Arima Madurai" panose="00000500000000000000" pitchFamily="2" charset="0"/>
              <a:cs typeface="Arima Madurai" panose="00000500000000000000" pitchFamily="2" charset="0"/>
            </a:endParaRPr>
          </a:p>
        </p:txBody>
      </p:sp>
      <p:sp>
        <p:nvSpPr>
          <p:cNvPr id="6" name="TextBox 5"/>
          <p:cNvSpPr txBox="1"/>
          <p:nvPr/>
        </p:nvSpPr>
        <p:spPr>
          <a:xfrm>
            <a:off x="1017579" y="3943613"/>
            <a:ext cx="1423788" cy="646331"/>
          </a:xfrm>
          <a:prstGeom prst="rect">
            <a:avLst/>
          </a:prstGeom>
          <a:noFill/>
        </p:spPr>
        <p:txBody>
          <a:bodyPr wrap="none" rtlCol="0">
            <a:spAutoFit/>
          </a:bodyPr>
          <a:lstStyle/>
          <a:p>
            <a:r>
              <a:rPr lang="en-US" sz="1800" dirty="0" err="1" smtClean="0">
                <a:solidFill>
                  <a:schemeClr val="accent5"/>
                </a:solidFill>
                <a:latin typeface="Arima Madurai" panose="00000500000000000000" pitchFamily="2" charset="0"/>
                <a:cs typeface="Arima Madurai" panose="00000500000000000000" pitchFamily="2" charset="0"/>
              </a:rPr>
              <a:t>Hướng</a:t>
            </a:r>
            <a:r>
              <a:rPr lang="en-US" sz="1800" dirty="0" smtClean="0">
                <a:solidFill>
                  <a:schemeClr val="accent5"/>
                </a:solidFill>
                <a:latin typeface="Arima Madurai" panose="00000500000000000000" pitchFamily="2" charset="0"/>
                <a:cs typeface="Arima Madurai" panose="00000500000000000000" pitchFamily="2" charset="0"/>
              </a:rPr>
              <a:t> </a:t>
            </a:r>
            <a:r>
              <a:rPr lang="en-US" sz="1800" dirty="0" err="1" smtClean="0">
                <a:solidFill>
                  <a:schemeClr val="accent5"/>
                </a:solidFill>
                <a:latin typeface="Arima Madurai" panose="00000500000000000000" pitchFamily="2" charset="0"/>
                <a:cs typeface="Arima Madurai" panose="00000500000000000000" pitchFamily="2" charset="0"/>
              </a:rPr>
              <a:t>phát</a:t>
            </a:r>
            <a:r>
              <a:rPr lang="en-US" sz="1800" dirty="0" smtClean="0">
                <a:solidFill>
                  <a:schemeClr val="accent5"/>
                </a:solidFill>
                <a:latin typeface="Arima Madurai" panose="00000500000000000000" pitchFamily="2" charset="0"/>
                <a:cs typeface="Arima Madurai" panose="00000500000000000000" pitchFamily="2" charset="0"/>
              </a:rPr>
              <a:t> </a:t>
            </a:r>
          </a:p>
          <a:p>
            <a:r>
              <a:rPr lang="en-US" sz="1800" dirty="0" err="1" smtClean="0">
                <a:solidFill>
                  <a:schemeClr val="accent5"/>
                </a:solidFill>
                <a:latin typeface="Arima Madurai" panose="00000500000000000000" pitchFamily="2" charset="0"/>
                <a:cs typeface="Arima Madurai" panose="00000500000000000000" pitchFamily="2" charset="0"/>
              </a:rPr>
              <a:t>triển</a:t>
            </a:r>
            <a:r>
              <a:rPr lang="en-US" sz="1800" dirty="0" smtClean="0">
                <a:solidFill>
                  <a:schemeClr val="accent5"/>
                </a:solidFill>
                <a:latin typeface="Arima Madurai" panose="00000500000000000000" pitchFamily="2" charset="0"/>
                <a:cs typeface="Arima Madurai" panose="00000500000000000000" pitchFamily="2" charset="0"/>
              </a:rPr>
              <a:t> </a:t>
            </a:r>
            <a:r>
              <a:rPr lang="en-US" sz="1800" dirty="0" err="1" smtClean="0">
                <a:solidFill>
                  <a:schemeClr val="accent5"/>
                </a:solidFill>
                <a:latin typeface="Arima Madurai" panose="00000500000000000000" pitchFamily="2" charset="0"/>
                <a:cs typeface="Arima Madurai" panose="00000500000000000000" pitchFamily="2" charset="0"/>
              </a:rPr>
              <a:t>đề</a:t>
            </a:r>
            <a:r>
              <a:rPr lang="en-US" sz="1800" dirty="0" smtClean="0">
                <a:solidFill>
                  <a:schemeClr val="accent5"/>
                </a:solidFill>
                <a:latin typeface="Arima Madurai" panose="00000500000000000000" pitchFamily="2" charset="0"/>
                <a:cs typeface="Arima Madurai" panose="00000500000000000000" pitchFamily="2" charset="0"/>
              </a:rPr>
              <a:t> </a:t>
            </a:r>
            <a:r>
              <a:rPr lang="en-US" sz="1800" dirty="0" err="1" smtClean="0">
                <a:solidFill>
                  <a:schemeClr val="accent5"/>
                </a:solidFill>
                <a:latin typeface="Arima Madurai" panose="00000500000000000000" pitchFamily="2" charset="0"/>
                <a:cs typeface="Arima Madurai" panose="00000500000000000000" pitchFamily="2" charset="0"/>
              </a:rPr>
              <a:t>tài</a:t>
            </a:r>
            <a:endParaRPr lang="en-US" sz="1800" dirty="0">
              <a:solidFill>
                <a:schemeClr val="accent5"/>
              </a:solidFill>
              <a:latin typeface="Arima Madurai" panose="00000500000000000000" pitchFamily="2" charset="0"/>
              <a:cs typeface="Arima Madurai" panose="00000500000000000000" pitchFamily="2" charset="0"/>
            </a:endParaRPr>
          </a:p>
        </p:txBody>
      </p:sp>
    </p:spTree>
    <p:extLst>
      <p:ext uri="{BB962C8B-B14F-4D97-AF65-F5344CB8AC3E}">
        <p14:creationId xmlns:p14="http://schemas.microsoft.com/office/powerpoint/2010/main" val="2672541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439"/>
                                        </p:tgtEl>
                                        <p:attrNameLst>
                                          <p:attrName>r</p:attrName>
                                        </p:attrNameLst>
                                      </p:cBhvr>
                                    </p:animRot>
                                    <p:animRot by="-240000">
                                      <p:cBhvr>
                                        <p:cTn id="13" dur="200" fill="hold">
                                          <p:stCondLst>
                                            <p:cond delay="200"/>
                                          </p:stCondLst>
                                        </p:cTn>
                                        <p:tgtEl>
                                          <p:spTgt spid="439"/>
                                        </p:tgtEl>
                                        <p:attrNameLst>
                                          <p:attrName>r</p:attrName>
                                        </p:attrNameLst>
                                      </p:cBhvr>
                                    </p:animRot>
                                    <p:animRot by="240000">
                                      <p:cBhvr>
                                        <p:cTn id="14" dur="200" fill="hold">
                                          <p:stCondLst>
                                            <p:cond delay="400"/>
                                          </p:stCondLst>
                                        </p:cTn>
                                        <p:tgtEl>
                                          <p:spTgt spid="439"/>
                                        </p:tgtEl>
                                        <p:attrNameLst>
                                          <p:attrName>r</p:attrName>
                                        </p:attrNameLst>
                                      </p:cBhvr>
                                    </p:animRot>
                                    <p:animRot by="-240000">
                                      <p:cBhvr>
                                        <p:cTn id="15" dur="200" fill="hold">
                                          <p:stCondLst>
                                            <p:cond delay="600"/>
                                          </p:stCondLst>
                                        </p:cTn>
                                        <p:tgtEl>
                                          <p:spTgt spid="439"/>
                                        </p:tgtEl>
                                        <p:attrNameLst>
                                          <p:attrName>r</p:attrName>
                                        </p:attrNameLst>
                                      </p:cBhvr>
                                    </p:animRot>
                                    <p:animRot by="120000">
                                      <p:cBhvr>
                                        <p:cTn id="16" dur="200" fill="hold">
                                          <p:stCondLst>
                                            <p:cond delay="800"/>
                                          </p:stCondLst>
                                        </p:cTn>
                                        <p:tgtEl>
                                          <p:spTgt spid="439"/>
                                        </p:tgtEl>
                                        <p:attrNameLst>
                                          <p:attrName>r</p:attrName>
                                        </p:attrNameLst>
                                      </p:cBhvr>
                                    </p:animRot>
                                  </p:childTnLst>
                                </p:cTn>
                              </p:par>
                              <p:par>
                                <p:cTn id="17" presetID="32" presetClass="emph" presetSubtype="0" fill="hold" grpId="0" nodeType="withEffect">
                                  <p:stCondLst>
                                    <p:cond delay="0"/>
                                  </p:stCondLst>
                                  <p:childTnLst>
                                    <p:animRot by="120000">
                                      <p:cBhvr>
                                        <p:cTn id="18" dur="100" fill="hold">
                                          <p:stCondLst>
                                            <p:cond delay="0"/>
                                          </p:stCondLst>
                                        </p:cTn>
                                        <p:tgtEl>
                                          <p:spTgt spid="4"/>
                                        </p:tgtEl>
                                        <p:attrNameLst>
                                          <p:attrName>r</p:attrName>
                                        </p:attrNameLst>
                                      </p:cBhvr>
                                    </p:animRot>
                                    <p:animRot by="-240000">
                                      <p:cBhvr>
                                        <p:cTn id="19" dur="200" fill="hold">
                                          <p:stCondLst>
                                            <p:cond delay="200"/>
                                          </p:stCondLst>
                                        </p:cTn>
                                        <p:tgtEl>
                                          <p:spTgt spid="4"/>
                                        </p:tgtEl>
                                        <p:attrNameLst>
                                          <p:attrName>r</p:attrName>
                                        </p:attrNameLst>
                                      </p:cBhvr>
                                    </p:animRot>
                                    <p:animRot by="240000">
                                      <p:cBhvr>
                                        <p:cTn id="20" dur="200" fill="hold">
                                          <p:stCondLst>
                                            <p:cond delay="400"/>
                                          </p:stCondLst>
                                        </p:cTn>
                                        <p:tgtEl>
                                          <p:spTgt spid="4"/>
                                        </p:tgtEl>
                                        <p:attrNameLst>
                                          <p:attrName>r</p:attrName>
                                        </p:attrNameLst>
                                      </p:cBhvr>
                                    </p:animRot>
                                    <p:animRot by="-240000">
                                      <p:cBhvr>
                                        <p:cTn id="21" dur="200" fill="hold">
                                          <p:stCondLst>
                                            <p:cond delay="600"/>
                                          </p:stCondLst>
                                        </p:cTn>
                                        <p:tgtEl>
                                          <p:spTgt spid="4"/>
                                        </p:tgtEl>
                                        <p:attrNameLst>
                                          <p:attrName>r</p:attrName>
                                        </p:attrNameLst>
                                      </p:cBhvr>
                                    </p:animRot>
                                    <p:animRot by="120000">
                                      <p:cBhvr>
                                        <p:cTn id="22" dur="200" fill="hold">
                                          <p:stCondLst>
                                            <p:cond delay="800"/>
                                          </p:stCondLst>
                                        </p:cTn>
                                        <p:tgtEl>
                                          <p:spTgt spid="4"/>
                                        </p:tgtEl>
                                        <p:attrNameLst>
                                          <p:attrName>r</p:attrName>
                                        </p:attrNameLst>
                                      </p:cBhvr>
                                    </p:animRot>
                                  </p:childTnLst>
                                </p:cTn>
                              </p:par>
                              <p:par>
                                <p:cTn id="23" presetID="32" presetClass="emph" presetSubtype="0" fill="hold" grpId="0" nodeType="withEffect">
                                  <p:stCondLst>
                                    <p:cond delay="0"/>
                                  </p:stCondLst>
                                  <p:childTnLst>
                                    <p:animRot by="120000">
                                      <p:cBhvr>
                                        <p:cTn id="24" dur="100" fill="hold">
                                          <p:stCondLst>
                                            <p:cond delay="0"/>
                                          </p:stCondLst>
                                        </p:cTn>
                                        <p:tgtEl>
                                          <p:spTgt spid="433">
                                            <p:txEl>
                                              <p:pRg st="0" end="0"/>
                                            </p:txEl>
                                          </p:spTgt>
                                        </p:tgtEl>
                                        <p:attrNameLst>
                                          <p:attrName>r</p:attrName>
                                        </p:attrNameLst>
                                      </p:cBhvr>
                                    </p:animRot>
                                    <p:animRot by="-240000">
                                      <p:cBhvr>
                                        <p:cTn id="25" dur="200" fill="hold">
                                          <p:stCondLst>
                                            <p:cond delay="200"/>
                                          </p:stCondLst>
                                        </p:cTn>
                                        <p:tgtEl>
                                          <p:spTgt spid="433">
                                            <p:txEl>
                                              <p:pRg st="0" end="0"/>
                                            </p:txEl>
                                          </p:spTgt>
                                        </p:tgtEl>
                                        <p:attrNameLst>
                                          <p:attrName>r</p:attrName>
                                        </p:attrNameLst>
                                      </p:cBhvr>
                                    </p:animRot>
                                    <p:animRot by="240000">
                                      <p:cBhvr>
                                        <p:cTn id="26" dur="200" fill="hold">
                                          <p:stCondLst>
                                            <p:cond delay="400"/>
                                          </p:stCondLst>
                                        </p:cTn>
                                        <p:tgtEl>
                                          <p:spTgt spid="433">
                                            <p:txEl>
                                              <p:pRg st="0" end="0"/>
                                            </p:txEl>
                                          </p:spTgt>
                                        </p:tgtEl>
                                        <p:attrNameLst>
                                          <p:attrName>r</p:attrName>
                                        </p:attrNameLst>
                                      </p:cBhvr>
                                    </p:animRot>
                                    <p:animRot by="-240000">
                                      <p:cBhvr>
                                        <p:cTn id="27" dur="200" fill="hold">
                                          <p:stCondLst>
                                            <p:cond delay="600"/>
                                          </p:stCondLst>
                                        </p:cTn>
                                        <p:tgtEl>
                                          <p:spTgt spid="433">
                                            <p:txEl>
                                              <p:pRg st="0" end="0"/>
                                            </p:txEl>
                                          </p:spTgt>
                                        </p:tgtEl>
                                        <p:attrNameLst>
                                          <p:attrName>r</p:attrName>
                                        </p:attrNameLst>
                                      </p:cBhvr>
                                    </p:animRot>
                                    <p:animRot by="120000">
                                      <p:cBhvr>
                                        <p:cTn id="28" dur="200" fill="hold">
                                          <p:stCondLst>
                                            <p:cond delay="800"/>
                                          </p:stCondLst>
                                        </p:cTn>
                                        <p:tgtEl>
                                          <p:spTgt spid="433">
                                            <p:txEl>
                                              <p:pRg st="0" end="0"/>
                                            </p:txEl>
                                          </p:spTgt>
                                        </p:tgtEl>
                                        <p:attrNameLst>
                                          <p:attrName>r</p:attrName>
                                        </p:attrNameLst>
                                      </p:cBhvr>
                                    </p:animRot>
                                  </p:childTnLst>
                                </p:cTn>
                              </p:par>
                              <p:par>
                                <p:cTn id="29" presetID="32" presetClass="emph" presetSubtype="0" fill="hold" grpId="0" nodeType="withEffect">
                                  <p:stCondLst>
                                    <p:cond delay="0"/>
                                  </p:stCondLst>
                                  <p:childTnLst>
                                    <p:animRot by="120000">
                                      <p:cBhvr>
                                        <p:cTn id="30" dur="100" fill="hold">
                                          <p:stCondLst>
                                            <p:cond delay="0"/>
                                          </p:stCondLst>
                                        </p:cTn>
                                        <p:tgtEl>
                                          <p:spTgt spid="433">
                                            <p:txEl>
                                              <p:pRg st="1" end="1"/>
                                            </p:txEl>
                                          </p:spTgt>
                                        </p:tgtEl>
                                        <p:attrNameLst>
                                          <p:attrName>r</p:attrName>
                                        </p:attrNameLst>
                                      </p:cBhvr>
                                    </p:animRot>
                                    <p:animRot by="-240000">
                                      <p:cBhvr>
                                        <p:cTn id="31" dur="200" fill="hold">
                                          <p:stCondLst>
                                            <p:cond delay="200"/>
                                          </p:stCondLst>
                                        </p:cTn>
                                        <p:tgtEl>
                                          <p:spTgt spid="433">
                                            <p:txEl>
                                              <p:pRg st="1" end="1"/>
                                            </p:txEl>
                                          </p:spTgt>
                                        </p:tgtEl>
                                        <p:attrNameLst>
                                          <p:attrName>r</p:attrName>
                                        </p:attrNameLst>
                                      </p:cBhvr>
                                    </p:animRot>
                                    <p:animRot by="240000">
                                      <p:cBhvr>
                                        <p:cTn id="32" dur="200" fill="hold">
                                          <p:stCondLst>
                                            <p:cond delay="400"/>
                                          </p:stCondLst>
                                        </p:cTn>
                                        <p:tgtEl>
                                          <p:spTgt spid="433">
                                            <p:txEl>
                                              <p:pRg st="1" end="1"/>
                                            </p:txEl>
                                          </p:spTgt>
                                        </p:tgtEl>
                                        <p:attrNameLst>
                                          <p:attrName>r</p:attrName>
                                        </p:attrNameLst>
                                      </p:cBhvr>
                                    </p:animRot>
                                    <p:animRot by="-240000">
                                      <p:cBhvr>
                                        <p:cTn id="33" dur="200" fill="hold">
                                          <p:stCondLst>
                                            <p:cond delay="600"/>
                                          </p:stCondLst>
                                        </p:cTn>
                                        <p:tgtEl>
                                          <p:spTgt spid="433">
                                            <p:txEl>
                                              <p:pRg st="1" end="1"/>
                                            </p:txEl>
                                          </p:spTgt>
                                        </p:tgtEl>
                                        <p:attrNameLst>
                                          <p:attrName>r</p:attrName>
                                        </p:attrNameLst>
                                      </p:cBhvr>
                                    </p:animRot>
                                    <p:animRot by="120000">
                                      <p:cBhvr>
                                        <p:cTn id="34" dur="200" fill="hold">
                                          <p:stCondLst>
                                            <p:cond delay="800"/>
                                          </p:stCondLst>
                                        </p:cTn>
                                        <p:tgtEl>
                                          <p:spTgt spid="433">
                                            <p:txEl>
                                              <p:pRg st="1" end="1"/>
                                            </p:txEl>
                                          </p:spTgt>
                                        </p:tgtEl>
                                        <p:attrNameLst>
                                          <p:attrName>r</p:attrName>
                                        </p:attrNameLst>
                                      </p:cBhvr>
                                    </p:animRot>
                                  </p:childTnLst>
                                </p:cTn>
                              </p:par>
                              <p:par>
                                <p:cTn id="35" presetID="32" presetClass="emph" presetSubtype="0" fill="hold" grpId="0" nodeType="withEffect">
                                  <p:stCondLst>
                                    <p:cond delay="0"/>
                                  </p:stCondLst>
                                  <p:childTnLst>
                                    <p:animRot by="120000">
                                      <p:cBhvr>
                                        <p:cTn id="36" dur="100" fill="hold">
                                          <p:stCondLst>
                                            <p:cond delay="0"/>
                                          </p:stCondLst>
                                        </p:cTn>
                                        <p:tgtEl>
                                          <p:spTgt spid="433">
                                            <p:txEl>
                                              <p:pRg st="2" end="2"/>
                                            </p:txEl>
                                          </p:spTgt>
                                        </p:tgtEl>
                                        <p:attrNameLst>
                                          <p:attrName>r</p:attrName>
                                        </p:attrNameLst>
                                      </p:cBhvr>
                                    </p:animRot>
                                    <p:animRot by="-240000">
                                      <p:cBhvr>
                                        <p:cTn id="37" dur="200" fill="hold">
                                          <p:stCondLst>
                                            <p:cond delay="200"/>
                                          </p:stCondLst>
                                        </p:cTn>
                                        <p:tgtEl>
                                          <p:spTgt spid="433">
                                            <p:txEl>
                                              <p:pRg st="2" end="2"/>
                                            </p:txEl>
                                          </p:spTgt>
                                        </p:tgtEl>
                                        <p:attrNameLst>
                                          <p:attrName>r</p:attrName>
                                        </p:attrNameLst>
                                      </p:cBhvr>
                                    </p:animRot>
                                    <p:animRot by="240000">
                                      <p:cBhvr>
                                        <p:cTn id="38" dur="200" fill="hold">
                                          <p:stCondLst>
                                            <p:cond delay="400"/>
                                          </p:stCondLst>
                                        </p:cTn>
                                        <p:tgtEl>
                                          <p:spTgt spid="433">
                                            <p:txEl>
                                              <p:pRg st="2" end="2"/>
                                            </p:txEl>
                                          </p:spTgt>
                                        </p:tgtEl>
                                        <p:attrNameLst>
                                          <p:attrName>r</p:attrName>
                                        </p:attrNameLst>
                                      </p:cBhvr>
                                    </p:animRot>
                                    <p:animRot by="-240000">
                                      <p:cBhvr>
                                        <p:cTn id="39" dur="200" fill="hold">
                                          <p:stCondLst>
                                            <p:cond delay="600"/>
                                          </p:stCondLst>
                                        </p:cTn>
                                        <p:tgtEl>
                                          <p:spTgt spid="433">
                                            <p:txEl>
                                              <p:pRg st="2" end="2"/>
                                            </p:txEl>
                                          </p:spTgt>
                                        </p:tgtEl>
                                        <p:attrNameLst>
                                          <p:attrName>r</p:attrName>
                                        </p:attrNameLst>
                                      </p:cBhvr>
                                    </p:animRot>
                                    <p:animRot by="120000">
                                      <p:cBhvr>
                                        <p:cTn id="40" dur="200" fill="hold">
                                          <p:stCondLst>
                                            <p:cond delay="800"/>
                                          </p:stCondLst>
                                        </p:cTn>
                                        <p:tgtEl>
                                          <p:spTgt spid="433">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32" presetClass="emph" presetSubtype="0" fill="hold" grpId="0" nodeType="clickEffect">
                                  <p:stCondLst>
                                    <p:cond delay="0"/>
                                  </p:stCondLst>
                                  <p:childTnLst>
                                    <p:animRot by="120000">
                                      <p:cBhvr>
                                        <p:cTn id="44" dur="100" fill="hold">
                                          <p:stCondLst>
                                            <p:cond delay="0"/>
                                          </p:stCondLst>
                                        </p:cTn>
                                        <p:tgtEl>
                                          <p:spTgt spid="438"/>
                                        </p:tgtEl>
                                        <p:attrNameLst>
                                          <p:attrName>r</p:attrName>
                                        </p:attrNameLst>
                                      </p:cBhvr>
                                    </p:animRot>
                                    <p:animRot by="-240000">
                                      <p:cBhvr>
                                        <p:cTn id="45" dur="200" fill="hold">
                                          <p:stCondLst>
                                            <p:cond delay="200"/>
                                          </p:stCondLst>
                                        </p:cTn>
                                        <p:tgtEl>
                                          <p:spTgt spid="438"/>
                                        </p:tgtEl>
                                        <p:attrNameLst>
                                          <p:attrName>r</p:attrName>
                                        </p:attrNameLst>
                                      </p:cBhvr>
                                    </p:animRot>
                                    <p:animRot by="240000">
                                      <p:cBhvr>
                                        <p:cTn id="46" dur="200" fill="hold">
                                          <p:stCondLst>
                                            <p:cond delay="400"/>
                                          </p:stCondLst>
                                        </p:cTn>
                                        <p:tgtEl>
                                          <p:spTgt spid="438"/>
                                        </p:tgtEl>
                                        <p:attrNameLst>
                                          <p:attrName>r</p:attrName>
                                        </p:attrNameLst>
                                      </p:cBhvr>
                                    </p:animRot>
                                    <p:animRot by="-240000">
                                      <p:cBhvr>
                                        <p:cTn id="47" dur="200" fill="hold">
                                          <p:stCondLst>
                                            <p:cond delay="600"/>
                                          </p:stCondLst>
                                        </p:cTn>
                                        <p:tgtEl>
                                          <p:spTgt spid="438"/>
                                        </p:tgtEl>
                                        <p:attrNameLst>
                                          <p:attrName>r</p:attrName>
                                        </p:attrNameLst>
                                      </p:cBhvr>
                                    </p:animRot>
                                    <p:animRot by="120000">
                                      <p:cBhvr>
                                        <p:cTn id="48" dur="200" fill="hold">
                                          <p:stCondLst>
                                            <p:cond delay="800"/>
                                          </p:stCondLst>
                                        </p:cTn>
                                        <p:tgtEl>
                                          <p:spTgt spid="438"/>
                                        </p:tgtEl>
                                        <p:attrNameLst>
                                          <p:attrName>r</p:attrName>
                                        </p:attrNameLst>
                                      </p:cBhvr>
                                    </p:animRot>
                                  </p:childTnLst>
                                </p:cTn>
                              </p:par>
                              <p:par>
                                <p:cTn id="49" presetID="32" presetClass="emph" presetSubtype="0" fill="hold" nodeType="withEffect">
                                  <p:stCondLst>
                                    <p:cond delay="0"/>
                                  </p:stCondLst>
                                  <p:childTnLst>
                                    <p:animRot by="120000">
                                      <p:cBhvr>
                                        <p:cTn id="50" dur="100" fill="hold">
                                          <p:stCondLst>
                                            <p:cond delay="0"/>
                                          </p:stCondLst>
                                        </p:cTn>
                                        <p:tgtEl>
                                          <p:spTgt spid="444"/>
                                        </p:tgtEl>
                                        <p:attrNameLst>
                                          <p:attrName>r</p:attrName>
                                        </p:attrNameLst>
                                      </p:cBhvr>
                                    </p:animRot>
                                    <p:animRot by="-240000">
                                      <p:cBhvr>
                                        <p:cTn id="51" dur="200" fill="hold">
                                          <p:stCondLst>
                                            <p:cond delay="200"/>
                                          </p:stCondLst>
                                        </p:cTn>
                                        <p:tgtEl>
                                          <p:spTgt spid="444"/>
                                        </p:tgtEl>
                                        <p:attrNameLst>
                                          <p:attrName>r</p:attrName>
                                        </p:attrNameLst>
                                      </p:cBhvr>
                                    </p:animRot>
                                    <p:animRot by="240000">
                                      <p:cBhvr>
                                        <p:cTn id="52" dur="200" fill="hold">
                                          <p:stCondLst>
                                            <p:cond delay="400"/>
                                          </p:stCondLst>
                                        </p:cTn>
                                        <p:tgtEl>
                                          <p:spTgt spid="444"/>
                                        </p:tgtEl>
                                        <p:attrNameLst>
                                          <p:attrName>r</p:attrName>
                                        </p:attrNameLst>
                                      </p:cBhvr>
                                    </p:animRot>
                                    <p:animRot by="-240000">
                                      <p:cBhvr>
                                        <p:cTn id="53" dur="200" fill="hold">
                                          <p:stCondLst>
                                            <p:cond delay="600"/>
                                          </p:stCondLst>
                                        </p:cTn>
                                        <p:tgtEl>
                                          <p:spTgt spid="444"/>
                                        </p:tgtEl>
                                        <p:attrNameLst>
                                          <p:attrName>r</p:attrName>
                                        </p:attrNameLst>
                                      </p:cBhvr>
                                    </p:animRot>
                                    <p:animRot by="120000">
                                      <p:cBhvr>
                                        <p:cTn id="54" dur="200" fill="hold">
                                          <p:stCondLst>
                                            <p:cond delay="800"/>
                                          </p:stCondLst>
                                        </p:cTn>
                                        <p:tgtEl>
                                          <p:spTgt spid="444"/>
                                        </p:tgtEl>
                                        <p:attrNameLst>
                                          <p:attrName>r</p:attrName>
                                        </p:attrNameLst>
                                      </p:cBhvr>
                                    </p:animRot>
                                  </p:childTnLst>
                                </p:cTn>
                              </p:par>
                              <p:par>
                                <p:cTn id="55" presetID="32" presetClass="emph" presetSubtype="0" fill="hold" grpId="0" nodeType="withEffect">
                                  <p:stCondLst>
                                    <p:cond delay="0"/>
                                  </p:stCondLst>
                                  <p:childTnLst>
                                    <p:animRot by="120000">
                                      <p:cBhvr>
                                        <p:cTn id="56" dur="100" fill="hold">
                                          <p:stCondLst>
                                            <p:cond delay="0"/>
                                          </p:stCondLst>
                                        </p:cTn>
                                        <p:tgtEl>
                                          <p:spTgt spid="5"/>
                                        </p:tgtEl>
                                        <p:attrNameLst>
                                          <p:attrName>r</p:attrName>
                                        </p:attrNameLst>
                                      </p:cBhvr>
                                    </p:animRot>
                                    <p:animRot by="-240000">
                                      <p:cBhvr>
                                        <p:cTn id="57" dur="200" fill="hold">
                                          <p:stCondLst>
                                            <p:cond delay="200"/>
                                          </p:stCondLst>
                                        </p:cTn>
                                        <p:tgtEl>
                                          <p:spTgt spid="5"/>
                                        </p:tgtEl>
                                        <p:attrNameLst>
                                          <p:attrName>r</p:attrName>
                                        </p:attrNameLst>
                                      </p:cBhvr>
                                    </p:animRot>
                                    <p:animRot by="240000">
                                      <p:cBhvr>
                                        <p:cTn id="58" dur="200" fill="hold">
                                          <p:stCondLst>
                                            <p:cond delay="400"/>
                                          </p:stCondLst>
                                        </p:cTn>
                                        <p:tgtEl>
                                          <p:spTgt spid="5"/>
                                        </p:tgtEl>
                                        <p:attrNameLst>
                                          <p:attrName>r</p:attrName>
                                        </p:attrNameLst>
                                      </p:cBhvr>
                                    </p:animRot>
                                    <p:animRot by="-240000">
                                      <p:cBhvr>
                                        <p:cTn id="59" dur="200" fill="hold">
                                          <p:stCondLst>
                                            <p:cond delay="600"/>
                                          </p:stCondLst>
                                        </p:cTn>
                                        <p:tgtEl>
                                          <p:spTgt spid="5"/>
                                        </p:tgtEl>
                                        <p:attrNameLst>
                                          <p:attrName>r</p:attrName>
                                        </p:attrNameLst>
                                      </p:cBhvr>
                                    </p:animRot>
                                    <p:animRot by="120000">
                                      <p:cBhvr>
                                        <p:cTn id="60" dur="200" fill="hold">
                                          <p:stCondLst>
                                            <p:cond delay="800"/>
                                          </p:stCondLst>
                                        </p:cTn>
                                        <p:tgtEl>
                                          <p:spTgt spid="5"/>
                                        </p:tgtEl>
                                        <p:attrNameLst>
                                          <p:attrName>r</p:attrName>
                                        </p:attrNameLst>
                                      </p:cBhvr>
                                    </p:animRot>
                                  </p:childTnLst>
                                </p:cTn>
                              </p:par>
                              <p:par>
                                <p:cTn id="61" presetID="32" presetClass="emph" presetSubtype="0" fill="hold" grpId="0" nodeType="withEffect">
                                  <p:stCondLst>
                                    <p:cond delay="0"/>
                                  </p:stCondLst>
                                  <p:childTnLst>
                                    <p:animRot by="120000">
                                      <p:cBhvr>
                                        <p:cTn id="62" dur="100" fill="hold">
                                          <p:stCondLst>
                                            <p:cond delay="0"/>
                                          </p:stCondLst>
                                        </p:cTn>
                                        <p:tgtEl>
                                          <p:spTgt spid="434">
                                            <p:txEl>
                                              <p:pRg st="0" end="0"/>
                                            </p:txEl>
                                          </p:spTgt>
                                        </p:tgtEl>
                                        <p:attrNameLst>
                                          <p:attrName>r</p:attrName>
                                        </p:attrNameLst>
                                      </p:cBhvr>
                                    </p:animRot>
                                    <p:animRot by="-240000">
                                      <p:cBhvr>
                                        <p:cTn id="63" dur="200" fill="hold">
                                          <p:stCondLst>
                                            <p:cond delay="200"/>
                                          </p:stCondLst>
                                        </p:cTn>
                                        <p:tgtEl>
                                          <p:spTgt spid="434">
                                            <p:txEl>
                                              <p:pRg st="0" end="0"/>
                                            </p:txEl>
                                          </p:spTgt>
                                        </p:tgtEl>
                                        <p:attrNameLst>
                                          <p:attrName>r</p:attrName>
                                        </p:attrNameLst>
                                      </p:cBhvr>
                                    </p:animRot>
                                    <p:animRot by="240000">
                                      <p:cBhvr>
                                        <p:cTn id="64" dur="200" fill="hold">
                                          <p:stCondLst>
                                            <p:cond delay="400"/>
                                          </p:stCondLst>
                                        </p:cTn>
                                        <p:tgtEl>
                                          <p:spTgt spid="434">
                                            <p:txEl>
                                              <p:pRg st="0" end="0"/>
                                            </p:txEl>
                                          </p:spTgt>
                                        </p:tgtEl>
                                        <p:attrNameLst>
                                          <p:attrName>r</p:attrName>
                                        </p:attrNameLst>
                                      </p:cBhvr>
                                    </p:animRot>
                                    <p:animRot by="-240000">
                                      <p:cBhvr>
                                        <p:cTn id="65" dur="200" fill="hold">
                                          <p:stCondLst>
                                            <p:cond delay="600"/>
                                          </p:stCondLst>
                                        </p:cTn>
                                        <p:tgtEl>
                                          <p:spTgt spid="434">
                                            <p:txEl>
                                              <p:pRg st="0" end="0"/>
                                            </p:txEl>
                                          </p:spTgt>
                                        </p:tgtEl>
                                        <p:attrNameLst>
                                          <p:attrName>r</p:attrName>
                                        </p:attrNameLst>
                                      </p:cBhvr>
                                    </p:animRot>
                                    <p:animRot by="120000">
                                      <p:cBhvr>
                                        <p:cTn id="66" dur="200" fill="hold">
                                          <p:stCondLst>
                                            <p:cond delay="800"/>
                                          </p:stCondLst>
                                        </p:cTn>
                                        <p:tgtEl>
                                          <p:spTgt spid="434">
                                            <p:txEl>
                                              <p:pRg st="0" end="0"/>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32" presetClass="emph" presetSubtype="0" fill="hold" grpId="0" nodeType="clickEffect">
                                  <p:stCondLst>
                                    <p:cond delay="0"/>
                                  </p:stCondLst>
                                  <p:childTnLst>
                                    <p:animRot by="120000">
                                      <p:cBhvr>
                                        <p:cTn id="70" dur="100" fill="hold">
                                          <p:stCondLst>
                                            <p:cond delay="0"/>
                                          </p:stCondLst>
                                        </p:cTn>
                                        <p:tgtEl>
                                          <p:spTgt spid="436"/>
                                        </p:tgtEl>
                                        <p:attrNameLst>
                                          <p:attrName>r</p:attrName>
                                        </p:attrNameLst>
                                      </p:cBhvr>
                                    </p:animRot>
                                    <p:animRot by="-240000">
                                      <p:cBhvr>
                                        <p:cTn id="71" dur="200" fill="hold">
                                          <p:stCondLst>
                                            <p:cond delay="200"/>
                                          </p:stCondLst>
                                        </p:cTn>
                                        <p:tgtEl>
                                          <p:spTgt spid="436"/>
                                        </p:tgtEl>
                                        <p:attrNameLst>
                                          <p:attrName>r</p:attrName>
                                        </p:attrNameLst>
                                      </p:cBhvr>
                                    </p:animRot>
                                    <p:animRot by="240000">
                                      <p:cBhvr>
                                        <p:cTn id="72" dur="200" fill="hold">
                                          <p:stCondLst>
                                            <p:cond delay="400"/>
                                          </p:stCondLst>
                                        </p:cTn>
                                        <p:tgtEl>
                                          <p:spTgt spid="436"/>
                                        </p:tgtEl>
                                        <p:attrNameLst>
                                          <p:attrName>r</p:attrName>
                                        </p:attrNameLst>
                                      </p:cBhvr>
                                    </p:animRot>
                                    <p:animRot by="-240000">
                                      <p:cBhvr>
                                        <p:cTn id="73" dur="200" fill="hold">
                                          <p:stCondLst>
                                            <p:cond delay="600"/>
                                          </p:stCondLst>
                                        </p:cTn>
                                        <p:tgtEl>
                                          <p:spTgt spid="436"/>
                                        </p:tgtEl>
                                        <p:attrNameLst>
                                          <p:attrName>r</p:attrName>
                                        </p:attrNameLst>
                                      </p:cBhvr>
                                    </p:animRot>
                                    <p:animRot by="120000">
                                      <p:cBhvr>
                                        <p:cTn id="74" dur="200" fill="hold">
                                          <p:stCondLst>
                                            <p:cond delay="800"/>
                                          </p:stCondLst>
                                        </p:cTn>
                                        <p:tgtEl>
                                          <p:spTgt spid="436"/>
                                        </p:tgtEl>
                                        <p:attrNameLst>
                                          <p:attrName>r</p:attrName>
                                        </p:attrNameLst>
                                      </p:cBhvr>
                                    </p:animRot>
                                  </p:childTnLst>
                                </p:cTn>
                              </p:par>
                              <p:par>
                                <p:cTn id="75" presetID="32" presetClass="emph" presetSubtype="0" fill="hold" nodeType="withEffect">
                                  <p:stCondLst>
                                    <p:cond delay="0"/>
                                  </p:stCondLst>
                                  <p:childTnLst>
                                    <p:animRot by="120000">
                                      <p:cBhvr>
                                        <p:cTn id="76" dur="100" fill="hold">
                                          <p:stCondLst>
                                            <p:cond delay="0"/>
                                          </p:stCondLst>
                                        </p:cTn>
                                        <p:tgtEl>
                                          <p:spTgt spid="449"/>
                                        </p:tgtEl>
                                        <p:attrNameLst>
                                          <p:attrName>r</p:attrName>
                                        </p:attrNameLst>
                                      </p:cBhvr>
                                    </p:animRot>
                                    <p:animRot by="-240000">
                                      <p:cBhvr>
                                        <p:cTn id="77" dur="200" fill="hold">
                                          <p:stCondLst>
                                            <p:cond delay="200"/>
                                          </p:stCondLst>
                                        </p:cTn>
                                        <p:tgtEl>
                                          <p:spTgt spid="449"/>
                                        </p:tgtEl>
                                        <p:attrNameLst>
                                          <p:attrName>r</p:attrName>
                                        </p:attrNameLst>
                                      </p:cBhvr>
                                    </p:animRot>
                                    <p:animRot by="240000">
                                      <p:cBhvr>
                                        <p:cTn id="78" dur="200" fill="hold">
                                          <p:stCondLst>
                                            <p:cond delay="400"/>
                                          </p:stCondLst>
                                        </p:cTn>
                                        <p:tgtEl>
                                          <p:spTgt spid="449"/>
                                        </p:tgtEl>
                                        <p:attrNameLst>
                                          <p:attrName>r</p:attrName>
                                        </p:attrNameLst>
                                      </p:cBhvr>
                                    </p:animRot>
                                    <p:animRot by="-240000">
                                      <p:cBhvr>
                                        <p:cTn id="79" dur="200" fill="hold">
                                          <p:stCondLst>
                                            <p:cond delay="600"/>
                                          </p:stCondLst>
                                        </p:cTn>
                                        <p:tgtEl>
                                          <p:spTgt spid="449"/>
                                        </p:tgtEl>
                                        <p:attrNameLst>
                                          <p:attrName>r</p:attrName>
                                        </p:attrNameLst>
                                      </p:cBhvr>
                                    </p:animRot>
                                    <p:animRot by="120000">
                                      <p:cBhvr>
                                        <p:cTn id="80" dur="200" fill="hold">
                                          <p:stCondLst>
                                            <p:cond delay="800"/>
                                          </p:stCondLst>
                                        </p:cTn>
                                        <p:tgtEl>
                                          <p:spTgt spid="449"/>
                                        </p:tgtEl>
                                        <p:attrNameLst>
                                          <p:attrName>r</p:attrName>
                                        </p:attrNameLst>
                                      </p:cBhvr>
                                    </p:animRot>
                                  </p:childTnLst>
                                </p:cTn>
                              </p:par>
                              <p:par>
                                <p:cTn id="81" presetID="32" presetClass="emph" presetSubtype="0" fill="hold" grpId="0" nodeType="withEffect">
                                  <p:stCondLst>
                                    <p:cond delay="0"/>
                                  </p:stCondLst>
                                  <p:childTnLst>
                                    <p:animRot by="120000">
                                      <p:cBhvr>
                                        <p:cTn id="82" dur="100" fill="hold">
                                          <p:stCondLst>
                                            <p:cond delay="0"/>
                                          </p:stCondLst>
                                        </p:cTn>
                                        <p:tgtEl>
                                          <p:spTgt spid="6"/>
                                        </p:tgtEl>
                                        <p:attrNameLst>
                                          <p:attrName>r</p:attrName>
                                        </p:attrNameLst>
                                      </p:cBhvr>
                                    </p:animRot>
                                    <p:animRot by="-240000">
                                      <p:cBhvr>
                                        <p:cTn id="83" dur="200" fill="hold">
                                          <p:stCondLst>
                                            <p:cond delay="200"/>
                                          </p:stCondLst>
                                        </p:cTn>
                                        <p:tgtEl>
                                          <p:spTgt spid="6"/>
                                        </p:tgtEl>
                                        <p:attrNameLst>
                                          <p:attrName>r</p:attrName>
                                        </p:attrNameLst>
                                      </p:cBhvr>
                                    </p:animRot>
                                    <p:animRot by="240000">
                                      <p:cBhvr>
                                        <p:cTn id="84" dur="200" fill="hold">
                                          <p:stCondLst>
                                            <p:cond delay="400"/>
                                          </p:stCondLst>
                                        </p:cTn>
                                        <p:tgtEl>
                                          <p:spTgt spid="6"/>
                                        </p:tgtEl>
                                        <p:attrNameLst>
                                          <p:attrName>r</p:attrName>
                                        </p:attrNameLst>
                                      </p:cBhvr>
                                    </p:animRot>
                                    <p:animRot by="-240000">
                                      <p:cBhvr>
                                        <p:cTn id="85" dur="200" fill="hold">
                                          <p:stCondLst>
                                            <p:cond delay="600"/>
                                          </p:stCondLst>
                                        </p:cTn>
                                        <p:tgtEl>
                                          <p:spTgt spid="6"/>
                                        </p:tgtEl>
                                        <p:attrNameLst>
                                          <p:attrName>r</p:attrName>
                                        </p:attrNameLst>
                                      </p:cBhvr>
                                    </p:animRot>
                                    <p:animRot by="120000">
                                      <p:cBhvr>
                                        <p:cTn id="86" dur="200" fill="hold">
                                          <p:stCondLst>
                                            <p:cond delay="800"/>
                                          </p:stCondLst>
                                        </p:cTn>
                                        <p:tgtEl>
                                          <p:spTgt spid="6"/>
                                        </p:tgtEl>
                                        <p:attrNameLst>
                                          <p:attrName>r</p:attrName>
                                        </p:attrNameLst>
                                      </p:cBhvr>
                                    </p:animRot>
                                  </p:childTnLst>
                                </p:cTn>
                              </p:par>
                              <p:par>
                                <p:cTn id="87" presetID="32" presetClass="emph" presetSubtype="0" fill="hold" grpId="0" nodeType="withEffect">
                                  <p:stCondLst>
                                    <p:cond delay="0"/>
                                  </p:stCondLst>
                                  <p:childTnLst>
                                    <p:animRot by="120000">
                                      <p:cBhvr>
                                        <p:cTn id="88" dur="100" fill="hold">
                                          <p:stCondLst>
                                            <p:cond delay="0"/>
                                          </p:stCondLst>
                                        </p:cTn>
                                        <p:tgtEl>
                                          <p:spTgt spid="435">
                                            <p:txEl>
                                              <p:pRg st="0" end="0"/>
                                            </p:txEl>
                                          </p:spTgt>
                                        </p:tgtEl>
                                        <p:attrNameLst>
                                          <p:attrName>r</p:attrName>
                                        </p:attrNameLst>
                                      </p:cBhvr>
                                    </p:animRot>
                                    <p:animRot by="-240000">
                                      <p:cBhvr>
                                        <p:cTn id="89" dur="200" fill="hold">
                                          <p:stCondLst>
                                            <p:cond delay="200"/>
                                          </p:stCondLst>
                                        </p:cTn>
                                        <p:tgtEl>
                                          <p:spTgt spid="435">
                                            <p:txEl>
                                              <p:pRg st="0" end="0"/>
                                            </p:txEl>
                                          </p:spTgt>
                                        </p:tgtEl>
                                        <p:attrNameLst>
                                          <p:attrName>r</p:attrName>
                                        </p:attrNameLst>
                                      </p:cBhvr>
                                    </p:animRot>
                                    <p:animRot by="240000">
                                      <p:cBhvr>
                                        <p:cTn id="90" dur="200" fill="hold">
                                          <p:stCondLst>
                                            <p:cond delay="400"/>
                                          </p:stCondLst>
                                        </p:cTn>
                                        <p:tgtEl>
                                          <p:spTgt spid="435">
                                            <p:txEl>
                                              <p:pRg st="0" end="0"/>
                                            </p:txEl>
                                          </p:spTgt>
                                        </p:tgtEl>
                                        <p:attrNameLst>
                                          <p:attrName>r</p:attrName>
                                        </p:attrNameLst>
                                      </p:cBhvr>
                                    </p:animRot>
                                    <p:animRot by="-240000">
                                      <p:cBhvr>
                                        <p:cTn id="91" dur="200" fill="hold">
                                          <p:stCondLst>
                                            <p:cond delay="600"/>
                                          </p:stCondLst>
                                        </p:cTn>
                                        <p:tgtEl>
                                          <p:spTgt spid="435">
                                            <p:txEl>
                                              <p:pRg st="0" end="0"/>
                                            </p:txEl>
                                          </p:spTgt>
                                        </p:tgtEl>
                                        <p:attrNameLst>
                                          <p:attrName>r</p:attrName>
                                        </p:attrNameLst>
                                      </p:cBhvr>
                                    </p:animRot>
                                    <p:animRot by="120000">
                                      <p:cBhvr>
                                        <p:cTn id="92" dur="200" fill="hold">
                                          <p:stCondLst>
                                            <p:cond delay="800"/>
                                          </p:stCondLst>
                                        </p:cTn>
                                        <p:tgtEl>
                                          <p:spTgt spid="435">
                                            <p:txEl>
                                              <p:pRg st="0" end="0"/>
                                            </p:txEl>
                                          </p:spTgt>
                                        </p:tgtEl>
                                        <p:attrNameLst>
                                          <p:attrName>r</p:attrName>
                                        </p:attrNameLst>
                                      </p:cBhvr>
                                    </p:animRot>
                                  </p:childTnLst>
                                </p:cTn>
                              </p:par>
                              <p:par>
                                <p:cTn id="93" presetID="32" presetClass="emph" presetSubtype="0" fill="hold" grpId="0" nodeType="withEffect">
                                  <p:stCondLst>
                                    <p:cond delay="0"/>
                                  </p:stCondLst>
                                  <p:childTnLst>
                                    <p:animRot by="120000">
                                      <p:cBhvr>
                                        <p:cTn id="94" dur="100" fill="hold">
                                          <p:stCondLst>
                                            <p:cond delay="0"/>
                                          </p:stCondLst>
                                        </p:cTn>
                                        <p:tgtEl>
                                          <p:spTgt spid="435">
                                            <p:txEl>
                                              <p:pRg st="1" end="1"/>
                                            </p:txEl>
                                          </p:spTgt>
                                        </p:tgtEl>
                                        <p:attrNameLst>
                                          <p:attrName>r</p:attrName>
                                        </p:attrNameLst>
                                      </p:cBhvr>
                                    </p:animRot>
                                    <p:animRot by="-240000">
                                      <p:cBhvr>
                                        <p:cTn id="95" dur="200" fill="hold">
                                          <p:stCondLst>
                                            <p:cond delay="200"/>
                                          </p:stCondLst>
                                        </p:cTn>
                                        <p:tgtEl>
                                          <p:spTgt spid="435">
                                            <p:txEl>
                                              <p:pRg st="1" end="1"/>
                                            </p:txEl>
                                          </p:spTgt>
                                        </p:tgtEl>
                                        <p:attrNameLst>
                                          <p:attrName>r</p:attrName>
                                        </p:attrNameLst>
                                      </p:cBhvr>
                                    </p:animRot>
                                    <p:animRot by="240000">
                                      <p:cBhvr>
                                        <p:cTn id="96" dur="200" fill="hold">
                                          <p:stCondLst>
                                            <p:cond delay="400"/>
                                          </p:stCondLst>
                                        </p:cTn>
                                        <p:tgtEl>
                                          <p:spTgt spid="435">
                                            <p:txEl>
                                              <p:pRg st="1" end="1"/>
                                            </p:txEl>
                                          </p:spTgt>
                                        </p:tgtEl>
                                        <p:attrNameLst>
                                          <p:attrName>r</p:attrName>
                                        </p:attrNameLst>
                                      </p:cBhvr>
                                    </p:animRot>
                                    <p:animRot by="-240000">
                                      <p:cBhvr>
                                        <p:cTn id="97" dur="200" fill="hold">
                                          <p:stCondLst>
                                            <p:cond delay="600"/>
                                          </p:stCondLst>
                                        </p:cTn>
                                        <p:tgtEl>
                                          <p:spTgt spid="435">
                                            <p:txEl>
                                              <p:pRg st="1" end="1"/>
                                            </p:txEl>
                                          </p:spTgt>
                                        </p:tgtEl>
                                        <p:attrNameLst>
                                          <p:attrName>r</p:attrName>
                                        </p:attrNameLst>
                                      </p:cBhvr>
                                    </p:animRot>
                                    <p:animRot by="120000">
                                      <p:cBhvr>
                                        <p:cTn id="98" dur="200" fill="hold">
                                          <p:stCondLst>
                                            <p:cond delay="800"/>
                                          </p:stCondLst>
                                        </p:cTn>
                                        <p:tgtEl>
                                          <p:spTgt spid="435">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8" grpId="0" animBg="1"/>
      <p:bldP spid="28" grpId="0" animBg="1"/>
      <p:bldP spid="433" grpId="0" build="p"/>
      <p:bldP spid="434" grpId="0" build="p"/>
      <p:bldP spid="435" grpId="0" build="p"/>
      <p:bldP spid="436" grpId="0" animBg="1"/>
      <p:bldP spid="4" grpId="0"/>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757F8C"/>
        </a:solidFill>
        <a:effectLst/>
      </p:bgPr>
    </p:bg>
    <p:spTree>
      <p:nvGrpSpPr>
        <p:cNvPr id="1" name="Shape 381"/>
        <p:cNvGrpSpPr/>
        <p:nvPr/>
      </p:nvGrpSpPr>
      <p:grpSpPr>
        <a:xfrm>
          <a:off x="0" y="0"/>
          <a:ext cx="0" cy="0"/>
          <a:chOff x="0" y="0"/>
          <a:chExt cx="0" cy="0"/>
        </a:xfrm>
      </p:grpSpPr>
      <p:sp>
        <p:nvSpPr>
          <p:cNvPr id="3" name="Oval Callout 2"/>
          <p:cNvSpPr/>
          <p:nvPr/>
        </p:nvSpPr>
        <p:spPr>
          <a:xfrm>
            <a:off x="570829" y="551735"/>
            <a:ext cx="8448686" cy="3125693"/>
          </a:xfrm>
          <a:prstGeom prst="wedgeEllipseCallou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2" name="Google Shape;382;p34"/>
          <p:cNvSpPr/>
          <p:nvPr/>
        </p:nvSpPr>
        <p:spPr>
          <a:xfrm>
            <a:off x="432729" y="362002"/>
            <a:ext cx="940300" cy="940942"/>
          </a:xfrm>
          <a:custGeom>
            <a:avLst/>
            <a:gdLst/>
            <a:ahLst/>
            <a:cxnLst/>
            <a:rect l="l" t="t" r="r" b="b"/>
            <a:pathLst>
              <a:path w="8786" h="8792" extrusionOk="0">
                <a:moveTo>
                  <a:pt x="4391" y="2313"/>
                </a:moveTo>
                <a:cubicBezTo>
                  <a:pt x="5541" y="2313"/>
                  <a:pt x="6475" y="3244"/>
                  <a:pt x="6475" y="4394"/>
                </a:cubicBezTo>
                <a:cubicBezTo>
                  <a:pt x="6475" y="5547"/>
                  <a:pt x="5541" y="6478"/>
                  <a:pt x="4391" y="6478"/>
                </a:cubicBezTo>
                <a:cubicBezTo>
                  <a:pt x="3242" y="6478"/>
                  <a:pt x="2311" y="5547"/>
                  <a:pt x="2311" y="4394"/>
                </a:cubicBezTo>
                <a:cubicBezTo>
                  <a:pt x="2311" y="3244"/>
                  <a:pt x="3242" y="2313"/>
                  <a:pt x="4391" y="2313"/>
                </a:cubicBezTo>
                <a:close/>
                <a:moveTo>
                  <a:pt x="3753" y="0"/>
                </a:moveTo>
                <a:lnTo>
                  <a:pt x="3753" y="1506"/>
                </a:lnTo>
                <a:cubicBezTo>
                  <a:pt x="3411" y="1580"/>
                  <a:pt x="3086" y="1718"/>
                  <a:pt x="2801" y="1901"/>
                </a:cubicBezTo>
                <a:lnTo>
                  <a:pt x="1740" y="839"/>
                </a:lnTo>
                <a:lnTo>
                  <a:pt x="833" y="1739"/>
                </a:lnTo>
                <a:lnTo>
                  <a:pt x="1898" y="2803"/>
                </a:lnTo>
                <a:cubicBezTo>
                  <a:pt x="1711" y="3093"/>
                  <a:pt x="1577" y="3414"/>
                  <a:pt x="1500" y="3756"/>
                </a:cubicBezTo>
                <a:lnTo>
                  <a:pt x="1" y="3756"/>
                </a:lnTo>
                <a:lnTo>
                  <a:pt x="1" y="5036"/>
                </a:lnTo>
                <a:lnTo>
                  <a:pt x="1500" y="5036"/>
                </a:lnTo>
                <a:cubicBezTo>
                  <a:pt x="1577" y="5378"/>
                  <a:pt x="1711" y="5699"/>
                  <a:pt x="1898" y="5988"/>
                </a:cubicBezTo>
                <a:lnTo>
                  <a:pt x="833" y="7049"/>
                </a:lnTo>
                <a:lnTo>
                  <a:pt x="1740" y="7952"/>
                </a:lnTo>
                <a:lnTo>
                  <a:pt x="2801" y="6890"/>
                </a:lnTo>
                <a:cubicBezTo>
                  <a:pt x="3086" y="7074"/>
                  <a:pt x="3411" y="7212"/>
                  <a:pt x="3753" y="7286"/>
                </a:cubicBezTo>
                <a:lnTo>
                  <a:pt x="3753" y="8791"/>
                </a:lnTo>
                <a:lnTo>
                  <a:pt x="5030" y="8791"/>
                </a:lnTo>
                <a:lnTo>
                  <a:pt x="5030" y="7286"/>
                </a:lnTo>
                <a:cubicBezTo>
                  <a:pt x="5375" y="7212"/>
                  <a:pt x="5696" y="7074"/>
                  <a:pt x="5982" y="6890"/>
                </a:cubicBezTo>
                <a:lnTo>
                  <a:pt x="7046" y="7952"/>
                </a:lnTo>
                <a:lnTo>
                  <a:pt x="7949" y="7049"/>
                </a:lnTo>
                <a:lnTo>
                  <a:pt x="6888" y="5988"/>
                </a:lnTo>
                <a:cubicBezTo>
                  <a:pt x="7072" y="5699"/>
                  <a:pt x="7205" y="5378"/>
                  <a:pt x="7283" y="5036"/>
                </a:cubicBezTo>
                <a:lnTo>
                  <a:pt x="8785" y="5036"/>
                </a:lnTo>
                <a:lnTo>
                  <a:pt x="8785" y="3756"/>
                </a:lnTo>
                <a:lnTo>
                  <a:pt x="7283" y="3756"/>
                </a:lnTo>
                <a:cubicBezTo>
                  <a:pt x="7205" y="3414"/>
                  <a:pt x="7072" y="3093"/>
                  <a:pt x="6888" y="2803"/>
                </a:cubicBezTo>
                <a:lnTo>
                  <a:pt x="7949" y="1739"/>
                </a:lnTo>
                <a:lnTo>
                  <a:pt x="7046" y="839"/>
                </a:lnTo>
                <a:lnTo>
                  <a:pt x="5982" y="1901"/>
                </a:lnTo>
                <a:cubicBezTo>
                  <a:pt x="5696" y="1718"/>
                  <a:pt x="5375" y="1580"/>
                  <a:pt x="5030" y="1506"/>
                </a:cubicBezTo>
                <a:lnTo>
                  <a:pt x="5030" y="0"/>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4"/>
          <p:cNvSpPr txBox="1">
            <a:spLocks noGrp="1"/>
          </p:cNvSpPr>
          <p:nvPr>
            <p:ph type="ctrTitle"/>
          </p:nvPr>
        </p:nvSpPr>
        <p:spPr>
          <a:xfrm>
            <a:off x="1217370" y="1270301"/>
            <a:ext cx="7285777" cy="1171971"/>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5400" dirty="0" err="1" smtClean="0">
                <a:latin typeface="Arima Madurai ExtraBold" panose="00000900000000000000" pitchFamily="2" charset="0"/>
                <a:cs typeface="Arima Madurai ExtraBold" panose="00000900000000000000" pitchFamily="2" charset="0"/>
              </a:rPr>
              <a:t>Cảm</a:t>
            </a:r>
            <a:r>
              <a:rPr lang="en-US" sz="5400" dirty="0" smtClean="0">
                <a:latin typeface="Arima Madurai ExtraBold" panose="00000900000000000000" pitchFamily="2" charset="0"/>
                <a:cs typeface="Arima Madurai ExtraBold" panose="00000900000000000000" pitchFamily="2" charset="0"/>
              </a:rPr>
              <a:t> </a:t>
            </a:r>
            <a:r>
              <a:rPr lang="en-US" sz="5400" dirty="0" err="1" smtClean="0">
                <a:latin typeface="Arima Madurai ExtraBold" panose="00000900000000000000" pitchFamily="2" charset="0"/>
                <a:cs typeface="Arima Madurai ExtraBold" panose="00000900000000000000" pitchFamily="2" charset="0"/>
              </a:rPr>
              <a:t>ơn</a:t>
            </a:r>
            <a:r>
              <a:rPr lang="en-US" sz="5400" dirty="0" smtClean="0">
                <a:latin typeface="Arima Madurai ExtraBold" panose="00000900000000000000" pitchFamily="2" charset="0"/>
                <a:cs typeface="Arima Madurai ExtraBold" panose="00000900000000000000" pitchFamily="2" charset="0"/>
              </a:rPr>
              <a:t> </a:t>
            </a:r>
            <a:r>
              <a:rPr lang="en-US" sz="5400" dirty="0" err="1" smtClean="0">
                <a:latin typeface="Arima Madurai ExtraBold" panose="00000900000000000000" pitchFamily="2" charset="0"/>
                <a:cs typeface="Arima Madurai ExtraBold" panose="00000900000000000000" pitchFamily="2" charset="0"/>
              </a:rPr>
              <a:t>cô</a:t>
            </a:r>
            <a:r>
              <a:rPr lang="en-US" sz="5400" dirty="0" smtClean="0">
                <a:latin typeface="Arima Madurai ExtraBold" panose="00000900000000000000" pitchFamily="2" charset="0"/>
                <a:cs typeface="Arima Madurai ExtraBold" panose="00000900000000000000" pitchFamily="2" charset="0"/>
              </a:rPr>
              <a:t> </a:t>
            </a:r>
            <a:r>
              <a:rPr lang="en-US" sz="5400" dirty="0" err="1" smtClean="0">
                <a:latin typeface="Arima Madurai ExtraBold" panose="00000900000000000000" pitchFamily="2" charset="0"/>
                <a:cs typeface="Arima Madurai ExtraBold" panose="00000900000000000000" pitchFamily="2" charset="0"/>
              </a:rPr>
              <a:t>và</a:t>
            </a:r>
            <a:r>
              <a:rPr lang="en-US" sz="5400" dirty="0" smtClean="0">
                <a:latin typeface="Arima Madurai ExtraBold" panose="00000900000000000000" pitchFamily="2" charset="0"/>
                <a:cs typeface="Arima Madurai ExtraBold" panose="00000900000000000000" pitchFamily="2" charset="0"/>
              </a:rPr>
              <a:t> </a:t>
            </a:r>
            <a:r>
              <a:rPr lang="en-US" sz="5400" dirty="0" err="1" smtClean="0">
                <a:latin typeface="Arima Madurai ExtraBold" panose="00000900000000000000" pitchFamily="2" charset="0"/>
                <a:cs typeface="Arima Madurai ExtraBold" panose="00000900000000000000" pitchFamily="2" charset="0"/>
              </a:rPr>
              <a:t>các</a:t>
            </a:r>
            <a:r>
              <a:rPr lang="en-US" sz="5400" dirty="0" smtClean="0">
                <a:latin typeface="Arima Madurai ExtraBold" panose="00000900000000000000" pitchFamily="2" charset="0"/>
                <a:cs typeface="Arima Madurai ExtraBold" panose="00000900000000000000" pitchFamily="2" charset="0"/>
              </a:rPr>
              <a:t> </a:t>
            </a:r>
            <a:r>
              <a:rPr lang="en-US" sz="5400" dirty="0" err="1" smtClean="0">
                <a:latin typeface="Arima Madurai ExtraBold" panose="00000900000000000000" pitchFamily="2" charset="0"/>
                <a:cs typeface="Arima Madurai ExtraBold" panose="00000900000000000000" pitchFamily="2" charset="0"/>
              </a:rPr>
              <a:t>bạn</a:t>
            </a:r>
            <a:r>
              <a:rPr lang="en-US" sz="5400" dirty="0" smtClean="0">
                <a:latin typeface="Arima Madurai ExtraBold" panose="00000900000000000000" pitchFamily="2" charset="0"/>
                <a:cs typeface="Arima Madurai ExtraBold" panose="00000900000000000000" pitchFamily="2" charset="0"/>
              </a:rPr>
              <a:t> </a:t>
            </a:r>
            <a:r>
              <a:rPr lang="en-US" sz="5400" dirty="0" err="1" smtClean="0">
                <a:latin typeface="Arima Madurai ExtraBold" panose="00000900000000000000" pitchFamily="2" charset="0"/>
                <a:cs typeface="Arima Madurai ExtraBold" panose="00000900000000000000" pitchFamily="2" charset="0"/>
              </a:rPr>
              <a:t>đã</a:t>
            </a:r>
            <a:r>
              <a:rPr lang="en-US" sz="5400" dirty="0" smtClean="0">
                <a:latin typeface="Arima Madurai ExtraBold" panose="00000900000000000000" pitchFamily="2" charset="0"/>
                <a:cs typeface="Arima Madurai ExtraBold" panose="00000900000000000000" pitchFamily="2" charset="0"/>
              </a:rPr>
              <a:t> </a:t>
            </a:r>
            <a:r>
              <a:rPr lang="en-US" sz="5400" dirty="0" err="1" smtClean="0">
                <a:latin typeface="Arima Madurai ExtraBold" panose="00000900000000000000" pitchFamily="2" charset="0"/>
                <a:cs typeface="Arima Madurai ExtraBold" panose="00000900000000000000" pitchFamily="2" charset="0"/>
              </a:rPr>
              <a:t>lắng</a:t>
            </a:r>
            <a:r>
              <a:rPr lang="en-US" sz="5400" dirty="0" smtClean="0">
                <a:latin typeface="Arima Madurai ExtraBold" panose="00000900000000000000" pitchFamily="2" charset="0"/>
                <a:cs typeface="Arima Madurai ExtraBold" panose="00000900000000000000" pitchFamily="2" charset="0"/>
              </a:rPr>
              <a:t> </a:t>
            </a:r>
            <a:r>
              <a:rPr lang="en-US" sz="5400" dirty="0" err="1" smtClean="0">
                <a:latin typeface="Arima Madurai ExtraBold" panose="00000900000000000000" pitchFamily="2" charset="0"/>
                <a:cs typeface="Arima Madurai ExtraBold" panose="00000900000000000000" pitchFamily="2" charset="0"/>
              </a:rPr>
              <a:t>nghe</a:t>
            </a:r>
            <a:r>
              <a:rPr lang="en-US" sz="5400" dirty="0" smtClean="0">
                <a:latin typeface="Arima Madurai ExtraBold" panose="00000900000000000000" pitchFamily="2" charset="0"/>
                <a:cs typeface="Arima Madurai ExtraBold" panose="00000900000000000000" pitchFamily="2" charset="0"/>
              </a:rPr>
              <a:t>!</a:t>
            </a:r>
            <a:endParaRPr sz="5400" dirty="0">
              <a:latin typeface="Arima Madurai ExtraBold" panose="00000900000000000000" pitchFamily="2" charset="0"/>
              <a:cs typeface="Arima Madurai ExtraBold" panose="00000900000000000000" pitchFamily="2" charset="0"/>
            </a:endParaRPr>
          </a:p>
        </p:txBody>
      </p:sp>
      <p:grpSp>
        <p:nvGrpSpPr>
          <p:cNvPr id="386" name="Google Shape;386;p34"/>
          <p:cNvGrpSpPr/>
          <p:nvPr/>
        </p:nvGrpSpPr>
        <p:grpSpPr>
          <a:xfrm>
            <a:off x="1519227" y="2489865"/>
            <a:ext cx="2284049" cy="2618685"/>
            <a:chOff x="1923361" y="991667"/>
            <a:chExt cx="2284049" cy="2618685"/>
          </a:xfrm>
        </p:grpSpPr>
        <p:grpSp>
          <p:nvGrpSpPr>
            <p:cNvPr id="387" name="Google Shape;387;p34"/>
            <p:cNvGrpSpPr/>
            <p:nvPr/>
          </p:nvGrpSpPr>
          <p:grpSpPr>
            <a:xfrm>
              <a:off x="2447609" y="1427850"/>
              <a:ext cx="1023820" cy="2182502"/>
              <a:chOff x="2002884" y="1370400"/>
              <a:chExt cx="1023820" cy="2182502"/>
            </a:xfrm>
          </p:grpSpPr>
          <p:sp>
            <p:nvSpPr>
              <p:cNvPr id="388" name="Google Shape;388;p34"/>
              <p:cNvSpPr/>
              <p:nvPr/>
            </p:nvSpPr>
            <p:spPr>
              <a:xfrm>
                <a:off x="2002884" y="1875542"/>
                <a:ext cx="395216" cy="448896"/>
              </a:xfrm>
              <a:custGeom>
                <a:avLst/>
                <a:gdLst/>
                <a:ahLst/>
                <a:cxnLst/>
                <a:rect l="l" t="t" r="r" b="b"/>
                <a:pathLst>
                  <a:path w="3534" h="4014" extrusionOk="0">
                    <a:moveTo>
                      <a:pt x="3280" y="1"/>
                    </a:moveTo>
                    <a:cubicBezTo>
                      <a:pt x="2969" y="1"/>
                      <a:pt x="2422" y="129"/>
                      <a:pt x="1936" y="897"/>
                    </a:cubicBezTo>
                    <a:cubicBezTo>
                      <a:pt x="1605" y="1415"/>
                      <a:pt x="1255" y="1923"/>
                      <a:pt x="861" y="2399"/>
                    </a:cubicBezTo>
                    <a:cubicBezTo>
                      <a:pt x="843" y="2424"/>
                      <a:pt x="825" y="2442"/>
                      <a:pt x="808" y="2466"/>
                    </a:cubicBezTo>
                    <a:lnTo>
                      <a:pt x="272" y="3101"/>
                    </a:lnTo>
                    <a:cubicBezTo>
                      <a:pt x="0" y="3425"/>
                      <a:pt x="169" y="3919"/>
                      <a:pt x="578" y="4014"/>
                    </a:cubicBezTo>
                    <a:lnTo>
                      <a:pt x="1668" y="3154"/>
                    </a:lnTo>
                    <a:lnTo>
                      <a:pt x="3177" y="1965"/>
                    </a:lnTo>
                    <a:lnTo>
                      <a:pt x="3533" y="33"/>
                    </a:lnTo>
                    <a:cubicBezTo>
                      <a:pt x="3533" y="33"/>
                      <a:pt x="3437" y="1"/>
                      <a:pt x="3280" y="1"/>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4"/>
              <p:cNvSpPr/>
              <p:nvPr/>
            </p:nvSpPr>
            <p:spPr>
              <a:xfrm>
                <a:off x="2338043" y="1417257"/>
                <a:ext cx="401926" cy="750732"/>
              </a:xfrm>
              <a:custGeom>
                <a:avLst/>
                <a:gdLst/>
                <a:ahLst/>
                <a:cxnLst/>
                <a:rect l="l" t="t" r="r" b="b"/>
                <a:pathLst>
                  <a:path w="3594" h="6713" extrusionOk="0">
                    <a:moveTo>
                      <a:pt x="1758" y="1"/>
                    </a:moveTo>
                    <a:cubicBezTo>
                      <a:pt x="1406" y="1"/>
                      <a:pt x="1018" y="102"/>
                      <a:pt x="737" y="404"/>
                    </a:cubicBezTo>
                    <a:cubicBezTo>
                      <a:pt x="618" y="531"/>
                      <a:pt x="452" y="651"/>
                      <a:pt x="349" y="791"/>
                    </a:cubicBezTo>
                    <a:cubicBezTo>
                      <a:pt x="170" y="1042"/>
                      <a:pt x="60" y="1338"/>
                      <a:pt x="64" y="1645"/>
                    </a:cubicBezTo>
                    <a:cubicBezTo>
                      <a:pt x="71" y="2015"/>
                      <a:pt x="120" y="2396"/>
                      <a:pt x="177" y="2759"/>
                    </a:cubicBezTo>
                    <a:cubicBezTo>
                      <a:pt x="216" y="3024"/>
                      <a:pt x="279" y="3278"/>
                      <a:pt x="244" y="3545"/>
                    </a:cubicBezTo>
                    <a:cubicBezTo>
                      <a:pt x="208" y="3789"/>
                      <a:pt x="131" y="4018"/>
                      <a:pt x="96" y="4261"/>
                    </a:cubicBezTo>
                    <a:cubicBezTo>
                      <a:pt x="1" y="4893"/>
                      <a:pt x="265" y="5584"/>
                      <a:pt x="872" y="5866"/>
                    </a:cubicBezTo>
                    <a:cubicBezTo>
                      <a:pt x="1101" y="5972"/>
                      <a:pt x="1358" y="6063"/>
                      <a:pt x="1601" y="6131"/>
                    </a:cubicBezTo>
                    <a:cubicBezTo>
                      <a:pt x="1806" y="6187"/>
                      <a:pt x="2028" y="6201"/>
                      <a:pt x="2232" y="6264"/>
                    </a:cubicBezTo>
                    <a:cubicBezTo>
                      <a:pt x="2328" y="6296"/>
                      <a:pt x="2451" y="6342"/>
                      <a:pt x="2529" y="6413"/>
                    </a:cubicBezTo>
                    <a:cubicBezTo>
                      <a:pt x="2641" y="6512"/>
                      <a:pt x="2557" y="6592"/>
                      <a:pt x="2592" y="6712"/>
                    </a:cubicBezTo>
                    <a:cubicBezTo>
                      <a:pt x="2931" y="6582"/>
                      <a:pt x="3213" y="6211"/>
                      <a:pt x="3368" y="5890"/>
                    </a:cubicBezTo>
                    <a:cubicBezTo>
                      <a:pt x="3538" y="5542"/>
                      <a:pt x="3593" y="5119"/>
                      <a:pt x="3400" y="4738"/>
                    </a:cubicBezTo>
                    <a:cubicBezTo>
                      <a:pt x="2483" y="2932"/>
                      <a:pt x="3103" y="1948"/>
                      <a:pt x="3125" y="1603"/>
                    </a:cubicBezTo>
                    <a:cubicBezTo>
                      <a:pt x="3142" y="1328"/>
                      <a:pt x="3142" y="1049"/>
                      <a:pt x="3030" y="791"/>
                    </a:cubicBezTo>
                    <a:cubicBezTo>
                      <a:pt x="2942" y="576"/>
                      <a:pt x="2734" y="344"/>
                      <a:pt x="2550" y="202"/>
                    </a:cubicBezTo>
                    <a:cubicBezTo>
                      <a:pt x="2415" y="99"/>
                      <a:pt x="2105" y="1"/>
                      <a:pt x="1758" y="1"/>
                    </a:cubicBez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4"/>
              <p:cNvSpPr/>
              <p:nvPr/>
            </p:nvSpPr>
            <p:spPr>
              <a:xfrm>
                <a:off x="2631824" y="1875542"/>
                <a:ext cx="394881" cy="448896"/>
              </a:xfrm>
              <a:custGeom>
                <a:avLst/>
                <a:gdLst/>
                <a:ahLst/>
                <a:cxnLst/>
                <a:rect l="l" t="t" r="r" b="b"/>
                <a:pathLst>
                  <a:path w="3531" h="4014" extrusionOk="0">
                    <a:moveTo>
                      <a:pt x="254" y="1"/>
                    </a:moveTo>
                    <a:cubicBezTo>
                      <a:pt x="98" y="1"/>
                      <a:pt x="1" y="33"/>
                      <a:pt x="1" y="33"/>
                    </a:cubicBezTo>
                    <a:lnTo>
                      <a:pt x="357" y="1965"/>
                    </a:lnTo>
                    <a:lnTo>
                      <a:pt x="1770" y="3080"/>
                    </a:lnTo>
                    <a:lnTo>
                      <a:pt x="2955" y="4014"/>
                    </a:lnTo>
                    <a:cubicBezTo>
                      <a:pt x="3365" y="3919"/>
                      <a:pt x="3531" y="3425"/>
                      <a:pt x="3259" y="3101"/>
                    </a:cubicBezTo>
                    <a:lnTo>
                      <a:pt x="2727" y="2466"/>
                    </a:lnTo>
                    <a:cubicBezTo>
                      <a:pt x="2701" y="2438"/>
                      <a:pt x="2677" y="2409"/>
                      <a:pt x="2656" y="2381"/>
                    </a:cubicBezTo>
                    <a:cubicBezTo>
                      <a:pt x="2268" y="1913"/>
                      <a:pt x="1926" y="1408"/>
                      <a:pt x="1598" y="897"/>
                    </a:cubicBezTo>
                    <a:cubicBezTo>
                      <a:pt x="1112" y="129"/>
                      <a:pt x="565" y="1"/>
                      <a:pt x="254" y="1"/>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4"/>
              <p:cNvSpPr/>
              <p:nvPr/>
            </p:nvSpPr>
            <p:spPr>
              <a:xfrm>
                <a:off x="2232027" y="2551898"/>
                <a:ext cx="606132" cy="232500"/>
              </a:xfrm>
              <a:custGeom>
                <a:avLst/>
                <a:gdLst/>
                <a:ahLst/>
                <a:cxnLst/>
                <a:rect l="l" t="t" r="r" b="b"/>
                <a:pathLst>
                  <a:path w="5420" h="2079" extrusionOk="0">
                    <a:moveTo>
                      <a:pt x="4284" y="1"/>
                    </a:moveTo>
                    <a:lnTo>
                      <a:pt x="1209" y="72"/>
                    </a:lnTo>
                    <a:cubicBezTo>
                      <a:pt x="378" y="93"/>
                      <a:pt x="0" y="1130"/>
                      <a:pt x="631" y="1676"/>
                    </a:cubicBezTo>
                    <a:lnTo>
                      <a:pt x="1071" y="2060"/>
                    </a:lnTo>
                    <a:lnTo>
                      <a:pt x="4073" y="2078"/>
                    </a:lnTo>
                    <a:cubicBezTo>
                      <a:pt x="4073" y="2078"/>
                      <a:pt x="5420" y="184"/>
                      <a:pt x="4284" y="1"/>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4"/>
              <p:cNvSpPr/>
              <p:nvPr/>
            </p:nvSpPr>
            <p:spPr>
              <a:xfrm>
                <a:off x="2366001" y="1769973"/>
                <a:ext cx="302619" cy="286962"/>
              </a:xfrm>
              <a:custGeom>
                <a:avLst/>
                <a:gdLst/>
                <a:ahLst/>
                <a:cxnLst/>
                <a:rect l="l" t="t" r="r" b="b"/>
                <a:pathLst>
                  <a:path w="2706" h="2566" extrusionOk="0">
                    <a:moveTo>
                      <a:pt x="1711" y="0"/>
                    </a:moveTo>
                    <a:lnTo>
                      <a:pt x="882" y="201"/>
                    </a:lnTo>
                    <a:cubicBezTo>
                      <a:pt x="928" y="285"/>
                      <a:pt x="949" y="391"/>
                      <a:pt x="942" y="518"/>
                    </a:cubicBezTo>
                    <a:cubicBezTo>
                      <a:pt x="942" y="554"/>
                      <a:pt x="939" y="589"/>
                      <a:pt x="931" y="628"/>
                    </a:cubicBezTo>
                    <a:lnTo>
                      <a:pt x="931" y="632"/>
                    </a:lnTo>
                    <a:cubicBezTo>
                      <a:pt x="907" y="751"/>
                      <a:pt x="861" y="822"/>
                      <a:pt x="780" y="871"/>
                    </a:cubicBezTo>
                    <a:cubicBezTo>
                      <a:pt x="738" y="896"/>
                      <a:pt x="682" y="917"/>
                      <a:pt x="614" y="931"/>
                    </a:cubicBezTo>
                    <a:lnTo>
                      <a:pt x="466" y="949"/>
                    </a:lnTo>
                    <a:lnTo>
                      <a:pt x="402" y="1143"/>
                    </a:lnTo>
                    <a:cubicBezTo>
                      <a:pt x="399" y="1153"/>
                      <a:pt x="396" y="1161"/>
                      <a:pt x="392" y="1171"/>
                    </a:cubicBezTo>
                    <a:lnTo>
                      <a:pt x="0" y="2349"/>
                    </a:lnTo>
                    <a:cubicBezTo>
                      <a:pt x="71" y="2500"/>
                      <a:pt x="495" y="2566"/>
                      <a:pt x="988" y="2566"/>
                    </a:cubicBezTo>
                    <a:cubicBezTo>
                      <a:pt x="1484" y="2566"/>
                      <a:pt x="2050" y="2499"/>
                      <a:pt x="2396" y="2384"/>
                    </a:cubicBezTo>
                    <a:cubicBezTo>
                      <a:pt x="2565" y="2331"/>
                      <a:pt x="2677" y="2261"/>
                      <a:pt x="2705" y="2186"/>
                    </a:cubicBezTo>
                    <a:lnTo>
                      <a:pt x="2518" y="1788"/>
                    </a:lnTo>
                    <a:lnTo>
                      <a:pt x="2099" y="896"/>
                    </a:lnTo>
                    <a:lnTo>
                      <a:pt x="1916" y="871"/>
                    </a:lnTo>
                    <a:cubicBezTo>
                      <a:pt x="1828" y="864"/>
                      <a:pt x="1764" y="790"/>
                      <a:pt x="1764" y="702"/>
                    </a:cubicBezTo>
                    <a:cubicBezTo>
                      <a:pt x="1761" y="642"/>
                      <a:pt x="1757" y="586"/>
                      <a:pt x="1753" y="526"/>
                    </a:cubicBezTo>
                    <a:cubicBezTo>
                      <a:pt x="1750" y="462"/>
                      <a:pt x="1746" y="399"/>
                      <a:pt x="1740" y="339"/>
                    </a:cubicBezTo>
                    <a:lnTo>
                      <a:pt x="1711" y="0"/>
                    </a:lnTo>
                    <a:close/>
                  </a:path>
                </a:pathLst>
              </a:custGeom>
              <a:solidFill>
                <a:srgbClr val="FD85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4"/>
              <p:cNvSpPr/>
              <p:nvPr/>
            </p:nvSpPr>
            <p:spPr>
              <a:xfrm>
                <a:off x="2258419" y="1867378"/>
                <a:ext cx="469697" cy="793004"/>
              </a:xfrm>
              <a:custGeom>
                <a:avLst/>
                <a:gdLst/>
                <a:ahLst/>
                <a:cxnLst/>
                <a:rect l="l" t="t" r="r" b="b"/>
                <a:pathLst>
                  <a:path w="4200" h="7091" extrusionOk="0">
                    <a:moveTo>
                      <a:pt x="2878" y="0"/>
                    </a:moveTo>
                    <a:lnTo>
                      <a:pt x="2401" y="1485"/>
                    </a:lnTo>
                    <a:lnTo>
                      <a:pt x="1576" y="60"/>
                    </a:lnTo>
                    <a:lnTo>
                      <a:pt x="1428" y="78"/>
                    </a:lnTo>
                    <a:cubicBezTo>
                      <a:pt x="1348" y="78"/>
                      <a:pt x="1266" y="81"/>
                      <a:pt x="1185" y="88"/>
                    </a:cubicBezTo>
                    <a:cubicBezTo>
                      <a:pt x="1019" y="96"/>
                      <a:pt x="871" y="117"/>
                      <a:pt x="751" y="155"/>
                    </a:cubicBezTo>
                    <a:lnTo>
                      <a:pt x="786" y="540"/>
                    </a:lnTo>
                    <a:lnTo>
                      <a:pt x="804" y="1128"/>
                    </a:lnTo>
                    <a:cubicBezTo>
                      <a:pt x="786" y="1284"/>
                      <a:pt x="751" y="1442"/>
                      <a:pt x="702" y="1594"/>
                    </a:cubicBezTo>
                    <a:cubicBezTo>
                      <a:pt x="638" y="1777"/>
                      <a:pt x="607" y="1968"/>
                      <a:pt x="607" y="2158"/>
                    </a:cubicBezTo>
                    <a:cubicBezTo>
                      <a:pt x="607" y="2384"/>
                      <a:pt x="649" y="2614"/>
                      <a:pt x="737" y="2825"/>
                    </a:cubicBezTo>
                    <a:lnTo>
                      <a:pt x="1009" y="3477"/>
                    </a:lnTo>
                    <a:lnTo>
                      <a:pt x="1051" y="3576"/>
                    </a:lnTo>
                    <a:cubicBezTo>
                      <a:pt x="1107" y="3710"/>
                      <a:pt x="1136" y="3847"/>
                      <a:pt x="1143" y="3985"/>
                    </a:cubicBezTo>
                    <a:cubicBezTo>
                      <a:pt x="1157" y="4183"/>
                      <a:pt x="1122" y="4380"/>
                      <a:pt x="1040" y="4560"/>
                    </a:cubicBezTo>
                    <a:lnTo>
                      <a:pt x="0" y="6245"/>
                    </a:lnTo>
                    <a:cubicBezTo>
                      <a:pt x="790" y="6797"/>
                      <a:pt x="1536" y="7091"/>
                      <a:pt x="2230" y="7091"/>
                    </a:cubicBezTo>
                    <a:cubicBezTo>
                      <a:pt x="2943" y="7091"/>
                      <a:pt x="3602" y="6781"/>
                      <a:pt x="4200" y="6122"/>
                    </a:cubicBezTo>
                    <a:lnTo>
                      <a:pt x="3358" y="4772"/>
                    </a:lnTo>
                    <a:cubicBezTo>
                      <a:pt x="3308" y="4694"/>
                      <a:pt x="3276" y="4606"/>
                      <a:pt x="3269" y="4514"/>
                    </a:cubicBezTo>
                    <a:cubicBezTo>
                      <a:pt x="3265" y="4464"/>
                      <a:pt x="3265" y="4412"/>
                      <a:pt x="3265" y="4359"/>
                    </a:cubicBezTo>
                    <a:cubicBezTo>
                      <a:pt x="3265" y="4253"/>
                      <a:pt x="3276" y="4150"/>
                      <a:pt x="3308" y="4066"/>
                    </a:cubicBezTo>
                    <a:lnTo>
                      <a:pt x="3523" y="3643"/>
                    </a:lnTo>
                    <a:lnTo>
                      <a:pt x="3784" y="3132"/>
                    </a:lnTo>
                    <a:cubicBezTo>
                      <a:pt x="4038" y="2638"/>
                      <a:pt x="4200" y="2010"/>
                      <a:pt x="3963" y="1530"/>
                    </a:cubicBezTo>
                    <a:cubicBezTo>
                      <a:pt x="3731" y="1058"/>
                      <a:pt x="3830" y="356"/>
                      <a:pt x="3654" y="75"/>
                    </a:cubicBezTo>
                    <a:cubicBezTo>
                      <a:pt x="3527" y="35"/>
                      <a:pt x="3385" y="18"/>
                      <a:pt x="3231" y="18"/>
                    </a:cubicBezTo>
                    <a:cubicBezTo>
                      <a:pt x="3191" y="18"/>
                      <a:pt x="3151" y="19"/>
                      <a:pt x="3110" y="21"/>
                    </a:cubicBezTo>
                    <a:lnTo>
                      <a:pt x="3107" y="21"/>
                    </a:lnTo>
                    <a:lnTo>
                      <a:pt x="2878" y="0"/>
                    </a:ln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4"/>
              <p:cNvSpPr/>
              <p:nvPr/>
            </p:nvSpPr>
            <p:spPr>
              <a:xfrm>
                <a:off x="2225988" y="1874088"/>
                <a:ext cx="220198" cy="782492"/>
              </a:xfrm>
              <a:custGeom>
                <a:avLst/>
                <a:gdLst/>
                <a:ahLst/>
                <a:cxnLst/>
                <a:rect l="l" t="t" r="r" b="b"/>
                <a:pathLst>
                  <a:path w="1969" h="6997" extrusionOk="0">
                    <a:moveTo>
                      <a:pt x="1743" y="0"/>
                    </a:moveTo>
                    <a:lnTo>
                      <a:pt x="1595" y="18"/>
                    </a:lnTo>
                    <a:cubicBezTo>
                      <a:pt x="1511" y="21"/>
                      <a:pt x="1433" y="21"/>
                      <a:pt x="1351" y="28"/>
                    </a:cubicBezTo>
                    <a:cubicBezTo>
                      <a:pt x="1186" y="36"/>
                      <a:pt x="1037" y="57"/>
                      <a:pt x="918" y="95"/>
                    </a:cubicBezTo>
                    <a:lnTo>
                      <a:pt x="953" y="480"/>
                    </a:lnTo>
                    <a:lnTo>
                      <a:pt x="971" y="1068"/>
                    </a:lnTo>
                    <a:cubicBezTo>
                      <a:pt x="953" y="1224"/>
                      <a:pt x="918" y="1382"/>
                      <a:pt x="868" y="1534"/>
                    </a:cubicBezTo>
                    <a:cubicBezTo>
                      <a:pt x="805" y="1717"/>
                      <a:pt x="773" y="1908"/>
                      <a:pt x="773" y="2102"/>
                    </a:cubicBezTo>
                    <a:cubicBezTo>
                      <a:pt x="773" y="2324"/>
                      <a:pt x="816" y="2554"/>
                      <a:pt x="904" y="2765"/>
                    </a:cubicBezTo>
                    <a:cubicBezTo>
                      <a:pt x="1119" y="3290"/>
                      <a:pt x="1168" y="3890"/>
                      <a:pt x="1045" y="4450"/>
                    </a:cubicBezTo>
                    <a:cubicBezTo>
                      <a:pt x="956" y="4849"/>
                      <a:pt x="784" y="5223"/>
                      <a:pt x="520" y="5537"/>
                    </a:cubicBezTo>
                    <a:cubicBezTo>
                      <a:pt x="432" y="5638"/>
                      <a:pt x="1" y="6040"/>
                      <a:pt x="173" y="6182"/>
                    </a:cubicBezTo>
                    <a:cubicBezTo>
                      <a:pt x="699" y="6584"/>
                      <a:pt x="1320" y="6866"/>
                      <a:pt x="1968" y="6997"/>
                    </a:cubicBezTo>
                    <a:cubicBezTo>
                      <a:pt x="1835" y="6460"/>
                      <a:pt x="1726" y="5918"/>
                      <a:pt x="1648" y="5374"/>
                    </a:cubicBezTo>
                    <a:cubicBezTo>
                      <a:pt x="1532" y="4556"/>
                      <a:pt x="1485" y="3731"/>
                      <a:pt x="1500" y="2906"/>
                    </a:cubicBezTo>
                    <a:cubicBezTo>
                      <a:pt x="1511" y="2486"/>
                      <a:pt x="1532" y="2063"/>
                      <a:pt x="1574" y="1644"/>
                    </a:cubicBezTo>
                    <a:cubicBezTo>
                      <a:pt x="1595" y="1436"/>
                      <a:pt x="1616" y="1224"/>
                      <a:pt x="1644" y="1016"/>
                    </a:cubicBezTo>
                    <a:cubicBezTo>
                      <a:pt x="1669" y="829"/>
                      <a:pt x="1747" y="599"/>
                      <a:pt x="1736" y="417"/>
                    </a:cubicBezTo>
                    <a:cubicBezTo>
                      <a:pt x="1718" y="180"/>
                      <a:pt x="1743" y="0"/>
                      <a:pt x="1743" y="0"/>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4"/>
              <p:cNvSpPr/>
              <p:nvPr/>
            </p:nvSpPr>
            <p:spPr>
              <a:xfrm>
                <a:off x="2576579" y="1867378"/>
                <a:ext cx="169762" cy="787189"/>
              </a:xfrm>
              <a:custGeom>
                <a:avLst/>
                <a:gdLst/>
                <a:ahLst/>
                <a:cxnLst/>
                <a:rect l="l" t="t" r="r" b="b"/>
                <a:pathLst>
                  <a:path w="1518" h="7039" extrusionOk="0">
                    <a:moveTo>
                      <a:pt x="160" y="0"/>
                    </a:moveTo>
                    <a:cubicBezTo>
                      <a:pt x="160" y="0"/>
                      <a:pt x="1305" y="699"/>
                      <a:pt x="0" y="7039"/>
                    </a:cubicBezTo>
                    <a:cubicBezTo>
                      <a:pt x="526" y="6926"/>
                      <a:pt x="1020" y="6626"/>
                      <a:pt x="1478" y="6122"/>
                    </a:cubicBezTo>
                    <a:cubicBezTo>
                      <a:pt x="1517" y="6079"/>
                      <a:pt x="1182" y="5632"/>
                      <a:pt x="1147" y="5582"/>
                    </a:cubicBezTo>
                    <a:cubicBezTo>
                      <a:pt x="780" y="5029"/>
                      <a:pt x="643" y="4331"/>
                      <a:pt x="830" y="3693"/>
                    </a:cubicBezTo>
                    <a:cubicBezTo>
                      <a:pt x="918" y="3382"/>
                      <a:pt x="1097" y="3107"/>
                      <a:pt x="1206" y="2807"/>
                    </a:cubicBezTo>
                    <a:cubicBezTo>
                      <a:pt x="1359" y="2409"/>
                      <a:pt x="1439" y="1929"/>
                      <a:pt x="1242" y="1530"/>
                    </a:cubicBezTo>
                    <a:cubicBezTo>
                      <a:pt x="1013" y="1058"/>
                      <a:pt x="1108" y="356"/>
                      <a:pt x="931" y="75"/>
                    </a:cubicBezTo>
                    <a:cubicBezTo>
                      <a:pt x="805" y="35"/>
                      <a:pt x="663" y="18"/>
                      <a:pt x="511" y="18"/>
                    </a:cubicBezTo>
                    <a:cubicBezTo>
                      <a:pt x="472" y="18"/>
                      <a:pt x="432" y="19"/>
                      <a:pt x="392" y="21"/>
                    </a:cubicBezTo>
                    <a:lnTo>
                      <a:pt x="386" y="21"/>
                    </a:lnTo>
                    <a:lnTo>
                      <a:pt x="160" y="0"/>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4"/>
              <p:cNvSpPr/>
              <p:nvPr/>
            </p:nvSpPr>
            <p:spPr>
              <a:xfrm>
                <a:off x="2335694" y="1449129"/>
                <a:ext cx="369942" cy="362449"/>
              </a:xfrm>
              <a:custGeom>
                <a:avLst/>
                <a:gdLst/>
                <a:ahLst/>
                <a:cxnLst/>
                <a:rect l="l" t="t" r="r" b="b"/>
                <a:pathLst>
                  <a:path w="3308" h="3241" extrusionOk="0">
                    <a:moveTo>
                      <a:pt x="1612" y="1"/>
                    </a:moveTo>
                    <a:cubicBezTo>
                      <a:pt x="1578" y="1"/>
                      <a:pt x="1545" y="3"/>
                      <a:pt x="1510" y="6"/>
                    </a:cubicBezTo>
                    <a:cubicBezTo>
                      <a:pt x="1439" y="13"/>
                      <a:pt x="1368" y="34"/>
                      <a:pt x="1301" y="70"/>
                    </a:cubicBezTo>
                    <a:cubicBezTo>
                      <a:pt x="1171" y="122"/>
                      <a:pt x="1054" y="210"/>
                      <a:pt x="953" y="348"/>
                    </a:cubicBezTo>
                    <a:cubicBezTo>
                      <a:pt x="709" y="623"/>
                      <a:pt x="512" y="1022"/>
                      <a:pt x="427" y="1398"/>
                    </a:cubicBezTo>
                    <a:cubicBezTo>
                      <a:pt x="371" y="1366"/>
                      <a:pt x="312" y="1346"/>
                      <a:pt x="259" y="1346"/>
                    </a:cubicBezTo>
                    <a:cubicBezTo>
                      <a:pt x="255" y="1346"/>
                      <a:pt x="251" y="1346"/>
                      <a:pt x="247" y="1346"/>
                    </a:cubicBezTo>
                    <a:cubicBezTo>
                      <a:pt x="60" y="1364"/>
                      <a:pt x="1" y="1660"/>
                      <a:pt x="50" y="1885"/>
                    </a:cubicBezTo>
                    <a:cubicBezTo>
                      <a:pt x="117" y="2168"/>
                      <a:pt x="332" y="2259"/>
                      <a:pt x="530" y="2316"/>
                    </a:cubicBezTo>
                    <a:cubicBezTo>
                      <a:pt x="621" y="2503"/>
                      <a:pt x="751" y="2689"/>
                      <a:pt x="899" y="2845"/>
                    </a:cubicBezTo>
                    <a:cubicBezTo>
                      <a:pt x="1059" y="3028"/>
                      <a:pt x="1259" y="3165"/>
                      <a:pt x="1488" y="3218"/>
                    </a:cubicBezTo>
                    <a:cubicBezTo>
                      <a:pt x="1495" y="3222"/>
                      <a:pt x="1503" y="3222"/>
                      <a:pt x="1510" y="3226"/>
                    </a:cubicBezTo>
                    <a:cubicBezTo>
                      <a:pt x="1520" y="3229"/>
                      <a:pt x="1534" y="3232"/>
                      <a:pt x="1549" y="3232"/>
                    </a:cubicBezTo>
                    <a:cubicBezTo>
                      <a:pt x="1559" y="3236"/>
                      <a:pt x="1566" y="3236"/>
                      <a:pt x="1576" y="3236"/>
                    </a:cubicBezTo>
                    <a:cubicBezTo>
                      <a:pt x="1583" y="3236"/>
                      <a:pt x="1591" y="3239"/>
                      <a:pt x="1598" y="3239"/>
                    </a:cubicBezTo>
                    <a:cubicBezTo>
                      <a:pt x="1609" y="3239"/>
                      <a:pt x="1623" y="3241"/>
                      <a:pt x="1636" y="3241"/>
                    </a:cubicBezTo>
                    <a:cubicBezTo>
                      <a:pt x="1642" y="3241"/>
                      <a:pt x="1648" y="3241"/>
                      <a:pt x="1654" y="3239"/>
                    </a:cubicBezTo>
                    <a:cubicBezTo>
                      <a:pt x="1660" y="3241"/>
                      <a:pt x="1666" y="3241"/>
                      <a:pt x="1672" y="3241"/>
                    </a:cubicBezTo>
                    <a:cubicBezTo>
                      <a:pt x="1683" y="3241"/>
                      <a:pt x="1695" y="3239"/>
                      <a:pt x="1707" y="3239"/>
                    </a:cubicBezTo>
                    <a:cubicBezTo>
                      <a:pt x="1714" y="3239"/>
                      <a:pt x="1721" y="3236"/>
                      <a:pt x="1728" y="3236"/>
                    </a:cubicBezTo>
                    <a:cubicBezTo>
                      <a:pt x="1739" y="3236"/>
                      <a:pt x="1749" y="3236"/>
                      <a:pt x="1757" y="3232"/>
                    </a:cubicBezTo>
                    <a:cubicBezTo>
                      <a:pt x="1770" y="3232"/>
                      <a:pt x="1785" y="3229"/>
                      <a:pt x="1799" y="3226"/>
                    </a:cubicBezTo>
                    <a:cubicBezTo>
                      <a:pt x="1802" y="3222"/>
                      <a:pt x="1809" y="3222"/>
                      <a:pt x="1816" y="3218"/>
                    </a:cubicBezTo>
                    <a:cubicBezTo>
                      <a:pt x="2049" y="3165"/>
                      <a:pt x="2250" y="3028"/>
                      <a:pt x="2405" y="2845"/>
                    </a:cubicBezTo>
                    <a:cubicBezTo>
                      <a:pt x="2553" y="2689"/>
                      <a:pt x="2683" y="2503"/>
                      <a:pt x="2776" y="2316"/>
                    </a:cubicBezTo>
                    <a:cubicBezTo>
                      <a:pt x="2976" y="2259"/>
                      <a:pt x="3191" y="2168"/>
                      <a:pt x="3255" y="1885"/>
                    </a:cubicBezTo>
                    <a:cubicBezTo>
                      <a:pt x="3308" y="1660"/>
                      <a:pt x="3245" y="1364"/>
                      <a:pt x="3057" y="1346"/>
                    </a:cubicBezTo>
                    <a:cubicBezTo>
                      <a:pt x="3054" y="1346"/>
                      <a:pt x="3050" y="1346"/>
                      <a:pt x="3045" y="1346"/>
                    </a:cubicBezTo>
                    <a:cubicBezTo>
                      <a:pt x="2992" y="1346"/>
                      <a:pt x="2933" y="1366"/>
                      <a:pt x="2878" y="1398"/>
                    </a:cubicBezTo>
                    <a:cubicBezTo>
                      <a:pt x="2793" y="1022"/>
                      <a:pt x="2595" y="623"/>
                      <a:pt x="2353" y="348"/>
                    </a:cubicBezTo>
                    <a:cubicBezTo>
                      <a:pt x="2250" y="210"/>
                      <a:pt x="2133" y="122"/>
                      <a:pt x="2003" y="70"/>
                    </a:cubicBezTo>
                    <a:cubicBezTo>
                      <a:pt x="1936" y="34"/>
                      <a:pt x="1866" y="13"/>
                      <a:pt x="1795" y="6"/>
                    </a:cubicBezTo>
                    <a:cubicBezTo>
                      <a:pt x="1760" y="3"/>
                      <a:pt x="1726" y="1"/>
                      <a:pt x="1694" y="1"/>
                    </a:cubicBezTo>
                    <a:cubicBezTo>
                      <a:pt x="1680" y="1"/>
                      <a:pt x="1667" y="1"/>
                      <a:pt x="1654" y="2"/>
                    </a:cubicBezTo>
                    <a:cubicBezTo>
                      <a:pt x="1640" y="1"/>
                      <a:pt x="1626" y="1"/>
                      <a:pt x="1612"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4"/>
              <p:cNvSpPr/>
              <p:nvPr/>
            </p:nvSpPr>
            <p:spPr>
              <a:xfrm>
                <a:off x="2435895" y="1594510"/>
                <a:ext cx="46634" cy="21360"/>
              </a:xfrm>
              <a:custGeom>
                <a:avLst/>
                <a:gdLst/>
                <a:ahLst/>
                <a:cxnLst/>
                <a:rect l="l" t="t" r="r" b="b"/>
                <a:pathLst>
                  <a:path w="417" h="191" extrusionOk="0">
                    <a:moveTo>
                      <a:pt x="245" y="0"/>
                    </a:moveTo>
                    <a:cubicBezTo>
                      <a:pt x="126" y="0"/>
                      <a:pt x="44" y="82"/>
                      <a:pt x="10" y="141"/>
                    </a:cubicBezTo>
                    <a:cubicBezTo>
                      <a:pt x="0" y="155"/>
                      <a:pt x="3" y="176"/>
                      <a:pt x="21" y="187"/>
                    </a:cubicBezTo>
                    <a:cubicBezTo>
                      <a:pt x="27" y="189"/>
                      <a:pt x="32" y="190"/>
                      <a:pt x="38" y="190"/>
                    </a:cubicBezTo>
                    <a:cubicBezTo>
                      <a:pt x="49" y="190"/>
                      <a:pt x="60" y="185"/>
                      <a:pt x="67" y="173"/>
                    </a:cubicBezTo>
                    <a:cubicBezTo>
                      <a:pt x="70" y="170"/>
                      <a:pt x="130" y="69"/>
                      <a:pt x="247" y="69"/>
                    </a:cubicBezTo>
                    <a:cubicBezTo>
                      <a:pt x="280" y="69"/>
                      <a:pt x="317" y="77"/>
                      <a:pt x="360" y="98"/>
                    </a:cubicBezTo>
                    <a:cubicBezTo>
                      <a:pt x="366" y="101"/>
                      <a:pt x="372" y="102"/>
                      <a:pt x="378" y="102"/>
                    </a:cubicBezTo>
                    <a:cubicBezTo>
                      <a:pt x="389" y="102"/>
                      <a:pt x="399" y="98"/>
                      <a:pt x="405" y="88"/>
                    </a:cubicBezTo>
                    <a:lnTo>
                      <a:pt x="405" y="85"/>
                    </a:lnTo>
                    <a:cubicBezTo>
                      <a:pt x="416" y="67"/>
                      <a:pt x="409" y="49"/>
                      <a:pt x="391" y="39"/>
                    </a:cubicBezTo>
                    <a:cubicBezTo>
                      <a:pt x="338" y="11"/>
                      <a:pt x="289" y="0"/>
                      <a:pt x="245" y="0"/>
                    </a:cubicBez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4"/>
              <p:cNvSpPr/>
              <p:nvPr/>
            </p:nvSpPr>
            <p:spPr>
              <a:xfrm>
                <a:off x="2627462" y="1590484"/>
                <a:ext cx="30195" cy="77053"/>
              </a:xfrm>
              <a:custGeom>
                <a:avLst/>
                <a:gdLst/>
                <a:ahLst/>
                <a:cxnLst/>
                <a:rect l="l" t="t" r="r" b="b"/>
                <a:pathLst>
                  <a:path w="270" h="689" extrusionOk="0">
                    <a:moveTo>
                      <a:pt x="269" y="1"/>
                    </a:moveTo>
                    <a:lnTo>
                      <a:pt x="1" y="611"/>
                    </a:lnTo>
                    <a:lnTo>
                      <a:pt x="50" y="689"/>
                    </a:lnTo>
                    <a:lnTo>
                      <a:pt x="269" y="134"/>
                    </a:lnTo>
                    <a:lnTo>
                      <a:pt x="269" y="1"/>
                    </a:ln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4"/>
              <p:cNvSpPr/>
              <p:nvPr/>
            </p:nvSpPr>
            <p:spPr>
              <a:xfrm>
                <a:off x="2532517" y="1541390"/>
                <a:ext cx="155895" cy="462875"/>
              </a:xfrm>
              <a:custGeom>
                <a:avLst/>
                <a:gdLst/>
                <a:ahLst/>
                <a:cxnLst/>
                <a:rect l="l" t="t" r="r" b="b"/>
                <a:pathLst>
                  <a:path w="1394" h="4139" extrusionOk="0">
                    <a:moveTo>
                      <a:pt x="928" y="1"/>
                    </a:moveTo>
                    <a:cubicBezTo>
                      <a:pt x="890" y="1"/>
                      <a:pt x="850" y="6"/>
                      <a:pt x="811" y="17"/>
                    </a:cubicBezTo>
                    <a:lnTo>
                      <a:pt x="804" y="17"/>
                    </a:lnTo>
                    <a:cubicBezTo>
                      <a:pt x="878" y="341"/>
                      <a:pt x="871" y="1734"/>
                      <a:pt x="733" y="1974"/>
                    </a:cubicBezTo>
                    <a:cubicBezTo>
                      <a:pt x="568" y="2266"/>
                      <a:pt x="0" y="2588"/>
                      <a:pt x="225" y="3039"/>
                    </a:cubicBezTo>
                    <a:cubicBezTo>
                      <a:pt x="328" y="3239"/>
                      <a:pt x="508" y="3314"/>
                      <a:pt x="462" y="3603"/>
                    </a:cubicBezTo>
                    <a:cubicBezTo>
                      <a:pt x="412" y="3903"/>
                      <a:pt x="173" y="3987"/>
                      <a:pt x="3" y="4136"/>
                    </a:cubicBezTo>
                    <a:cubicBezTo>
                      <a:pt x="29" y="4138"/>
                      <a:pt x="54" y="4139"/>
                      <a:pt x="79" y="4139"/>
                    </a:cubicBezTo>
                    <a:cubicBezTo>
                      <a:pt x="479" y="4139"/>
                      <a:pt x="887" y="3856"/>
                      <a:pt x="1139" y="3511"/>
                    </a:cubicBezTo>
                    <a:cubicBezTo>
                      <a:pt x="1266" y="3342"/>
                      <a:pt x="1301" y="3081"/>
                      <a:pt x="1241" y="2858"/>
                    </a:cubicBezTo>
                    <a:cubicBezTo>
                      <a:pt x="1167" y="2583"/>
                      <a:pt x="1089" y="2393"/>
                      <a:pt x="1135" y="2090"/>
                    </a:cubicBezTo>
                    <a:cubicBezTo>
                      <a:pt x="1164" y="1896"/>
                      <a:pt x="1245" y="1706"/>
                      <a:pt x="1287" y="1515"/>
                    </a:cubicBezTo>
                    <a:cubicBezTo>
                      <a:pt x="1312" y="1420"/>
                      <a:pt x="1343" y="920"/>
                      <a:pt x="1375" y="485"/>
                    </a:cubicBezTo>
                    <a:cubicBezTo>
                      <a:pt x="1394" y="219"/>
                      <a:pt x="1181" y="1"/>
                      <a:pt x="928" y="1"/>
                    </a:cubicBez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4"/>
              <p:cNvSpPr/>
              <p:nvPr/>
            </p:nvSpPr>
            <p:spPr>
              <a:xfrm>
                <a:off x="2726097" y="2201978"/>
                <a:ext cx="297027" cy="281930"/>
              </a:xfrm>
              <a:custGeom>
                <a:avLst/>
                <a:gdLst/>
                <a:ahLst/>
                <a:cxnLst/>
                <a:rect l="l" t="t" r="r" b="b"/>
                <a:pathLst>
                  <a:path w="2656" h="2521" extrusionOk="0">
                    <a:moveTo>
                      <a:pt x="2118" y="0"/>
                    </a:moveTo>
                    <a:cubicBezTo>
                      <a:pt x="1409" y="0"/>
                      <a:pt x="343" y="1769"/>
                      <a:pt x="343" y="1769"/>
                    </a:cubicBezTo>
                    <a:lnTo>
                      <a:pt x="78" y="2068"/>
                    </a:lnTo>
                    <a:lnTo>
                      <a:pt x="60" y="2089"/>
                    </a:lnTo>
                    <a:cubicBezTo>
                      <a:pt x="43" y="2111"/>
                      <a:pt x="22" y="2125"/>
                      <a:pt x="1" y="2135"/>
                    </a:cubicBezTo>
                    <a:lnTo>
                      <a:pt x="145" y="2520"/>
                    </a:lnTo>
                    <a:lnTo>
                      <a:pt x="374" y="2368"/>
                    </a:lnTo>
                    <a:lnTo>
                      <a:pt x="769" y="2107"/>
                    </a:lnTo>
                    <a:lnTo>
                      <a:pt x="2247" y="1134"/>
                    </a:lnTo>
                    <a:cubicBezTo>
                      <a:pt x="2631" y="880"/>
                      <a:pt x="2656" y="323"/>
                      <a:pt x="2289" y="40"/>
                    </a:cubicBezTo>
                    <a:cubicBezTo>
                      <a:pt x="2235" y="13"/>
                      <a:pt x="2178" y="0"/>
                      <a:pt x="2118"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4"/>
              <p:cNvSpPr/>
              <p:nvPr/>
            </p:nvSpPr>
            <p:spPr>
              <a:xfrm>
                <a:off x="2531623" y="2419713"/>
                <a:ext cx="210692" cy="131068"/>
              </a:xfrm>
              <a:custGeom>
                <a:avLst/>
                <a:gdLst/>
                <a:ahLst/>
                <a:cxnLst/>
                <a:rect l="l" t="t" r="r" b="b"/>
                <a:pathLst>
                  <a:path w="1884" h="1172" extrusionOk="0">
                    <a:moveTo>
                      <a:pt x="919" y="1"/>
                    </a:moveTo>
                    <a:cubicBezTo>
                      <a:pt x="818" y="1"/>
                      <a:pt x="719" y="40"/>
                      <a:pt x="643" y="111"/>
                    </a:cubicBezTo>
                    <a:lnTo>
                      <a:pt x="544" y="202"/>
                    </a:lnTo>
                    <a:cubicBezTo>
                      <a:pt x="459" y="284"/>
                      <a:pt x="0" y="1070"/>
                      <a:pt x="0" y="1070"/>
                    </a:cubicBezTo>
                    <a:cubicBezTo>
                      <a:pt x="44" y="1142"/>
                      <a:pt x="128" y="1171"/>
                      <a:pt x="229" y="1171"/>
                    </a:cubicBezTo>
                    <a:cubicBezTo>
                      <a:pt x="566" y="1171"/>
                      <a:pt x="1098" y="844"/>
                      <a:pt x="1020" y="668"/>
                    </a:cubicBezTo>
                    <a:lnTo>
                      <a:pt x="1672" y="650"/>
                    </a:lnTo>
                    <a:cubicBezTo>
                      <a:pt x="1735" y="647"/>
                      <a:pt x="1799" y="629"/>
                      <a:pt x="1852" y="594"/>
                    </a:cubicBezTo>
                    <a:lnTo>
                      <a:pt x="1884" y="573"/>
                    </a:lnTo>
                    <a:lnTo>
                      <a:pt x="1740" y="188"/>
                    </a:lnTo>
                    <a:cubicBezTo>
                      <a:pt x="1709" y="206"/>
                      <a:pt x="1674" y="215"/>
                      <a:pt x="1639" y="215"/>
                    </a:cubicBezTo>
                    <a:cubicBezTo>
                      <a:pt x="1616" y="215"/>
                      <a:pt x="1592" y="211"/>
                      <a:pt x="1570" y="202"/>
                    </a:cubicBezTo>
                    <a:lnTo>
                      <a:pt x="1052" y="23"/>
                    </a:lnTo>
                    <a:cubicBezTo>
                      <a:pt x="1008" y="8"/>
                      <a:pt x="963" y="1"/>
                      <a:pt x="919"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4"/>
              <p:cNvSpPr/>
              <p:nvPr/>
            </p:nvSpPr>
            <p:spPr>
              <a:xfrm>
                <a:off x="2006798" y="2201978"/>
                <a:ext cx="297027" cy="281930"/>
              </a:xfrm>
              <a:custGeom>
                <a:avLst/>
                <a:gdLst/>
                <a:ahLst/>
                <a:cxnLst/>
                <a:rect l="l" t="t" r="r" b="b"/>
                <a:pathLst>
                  <a:path w="2656" h="2521" extrusionOk="0">
                    <a:moveTo>
                      <a:pt x="538" y="0"/>
                    </a:moveTo>
                    <a:cubicBezTo>
                      <a:pt x="478" y="0"/>
                      <a:pt x="421" y="13"/>
                      <a:pt x="367" y="40"/>
                    </a:cubicBezTo>
                    <a:cubicBezTo>
                      <a:pt x="1" y="323"/>
                      <a:pt x="22" y="880"/>
                      <a:pt x="409" y="1134"/>
                    </a:cubicBezTo>
                    <a:lnTo>
                      <a:pt x="1887" y="2107"/>
                    </a:lnTo>
                    <a:lnTo>
                      <a:pt x="2281" y="2368"/>
                    </a:lnTo>
                    <a:lnTo>
                      <a:pt x="2511" y="2520"/>
                    </a:lnTo>
                    <a:lnTo>
                      <a:pt x="2656" y="2135"/>
                    </a:lnTo>
                    <a:cubicBezTo>
                      <a:pt x="2631" y="2125"/>
                      <a:pt x="2613" y="2111"/>
                      <a:pt x="2595" y="2089"/>
                    </a:cubicBezTo>
                    <a:lnTo>
                      <a:pt x="2578" y="2068"/>
                    </a:lnTo>
                    <a:lnTo>
                      <a:pt x="2314" y="1769"/>
                    </a:lnTo>
                    <a:cubicBezTo>
                      <a:pt x="2314" y="1769"/>
                      <a:pt x="1247" y="0"/>
                      <a:pt x="538"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4"/>
              <p:cNvSpPr/>
              <p:nvPr/>
            </p:nvSpPr>
            <p:spPr>
              <a:xfrm>
                <a:off x="2287495" y="2419713"/>
                <a:ext cx="210692" cy="131068"/>
              </a:xfrm>
              <a:custGeom>
                <a:avLst/>
                <a:gdLst/>
                <a:ahLst/>
                <a:cxnLst/>
                <a:rect l="l" t="t" r="r" b="b"/>
                <a:pathLst>
                  <a:path w="1884" h="1172" extrusionOk="0">
                    <a:moveTo>
                      <a:pt x="964" y="1"/>
                    </a:moveTo>
                    <a:cubicBezTo>
                      <a:pt x="920" y="1"/>
                      <a:pt x="876" y="8"/>
                      <a:pt x="834" y="23"/>
                    </a:cubicBezTo>
                    <a:lnTo>
                      <a:pt x="315" y="202"/>
                    </a:lnTo>
                    <a:cubicBezTo>
                      <a:pt x="291" y="211"/>
                      <a:pt x="267" y="215"/>
                      <a:pt x="244" y="215"/>
                    </a:cubicBezTo>
                    <a:cubicBezTo>
                      <a:pt x="209" y="215"/>
                      <a:pt x="175" y="206"/>
                      <a:pt x="146" y="188"/>
                    </a:cubicBezTo>
                    <a:lnTo>
                      <a:pt x="1" y="573"/>
                    </a:lnTo>
                    <a:lnTo>
                      <a:pt x="33" y="594"/>
                    </a:lnTo>
                    <a:cubicBezTo>
                      <a:pt x="85" y="629"/>
                      <a:pt x="149" y="647"/>
                      <a:pt x="212" y="650"/>
                    </a:cubicBezTo>
                    <a:lnTo>
                      <a:pt x="865" y="668"/>
                    </a:lnTo>
                    <a:cubicBezTo>
                      <a:pt x="786" y="844"/>
                      <a:pt x="1319" y="1171"/>
                      <a:pt x="1656" y="1171"/>
                    </a:cubicBezTo>
                    <a:cubicBezTo>
                      <a:pt x="1757" y="1171"/>
                      <a:pt x="1840" y="1142"/>
                      <a:pt x="1884" y="1070"/>
                    </a:cubicBezTo>
                    <a:cubicBezTo>
                      <a:pt x="1884" y="1070"/>
                      <a:pt x="1426" y="284"/>
                      <a:pt x="1341" y="202"/>
                    </a:cubicBezTo>
                    <a:lnTo>
                      <a:pt x="1242" y="111"/>
                    </a:lnTo>
                    <a:cubicBezTo>
                      <a:pt x="1166" y="40"/>
                      <a:pt x="1066" y="1"/>
                      <a:pt x="964"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4"/>
              <p:cNvSpPr/>
              <p:nvPr/>
            </p:nvSpPr>
            <p:spPr>
              <a:xfrm>
                <a:off x="2218495" y="2313362"/>
                <a:ext cx="581864" cy="347128"/>
              </a:xfrm>
              <a:custGeom>
                <a:avLst/>
                <a:gdLst/>
                <a:ahLst/>
                <a:cxnLst/>
                <a:rect l="l" t="t" r="r" b="b"/>
                <a:pathLst>
                  <a:path w="5203" h="3104" extrusionOk="0">
                    <a:moveTo>
                      <a:pt x="269" y="1"/>
                    </a:moveTo>
                    <a:cubicBezTo>
                      <a:pt x="118" y="1"/>
                      <a:pt x="1" y="135"/>
                      <a:pt x="25" y="283"/>
                    </a:cubicBezTo>
                    <a:lnTo>
                      <a:pt x="385" y="2701"/>
                    </a:lnTo>
                    <a:cubicBezTo>
                      <a:pt x="294" y="2723"/>
                      <a:pt x="227" y="2804"/>
                      <a:pt x="227" y="2899"/>
                    </a:cubicBezTo>
                    <a:cubicBezTo>
                      <a:pt x="227" y="3012"/>
                      <a:pt x="318" y="3103"/>
                      <a:pt x="431" y="3103"/>
                    </a:cubicBezTo>
                    <a:lnTo>
                      <a:pt x="4740" y="3103"/>
                    </a:lnTo>
                    <a:cubicBezTo>
                      <a:pt x="4853" y="3103"/>
                      <a:pt x="4945" y="3012"/>
                      <a:pt x="4945" y="2899"/>
                    </a:cubicBezTo>
                    <a:cubicBezTo>
                      <a:pt x="4945" y="2789"/>
                      <a:pt x="4857" y="2698"/>
                      <a:pt x="4747" y="2695"/>
                    </a:cubicBezTo>
                    <a:lnTo>
                      <a:pt x="5178" y="289"/>
                    </a:lnTo>
                    <a:cubicBezTo>
                      <a:pt x="5202" y="138"/>
                      <a:pt x="5086" y="1"/>
                      <a:pt x="4934" y="1"/>
                    </a:cubicBez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4"/>
              <p:cNvSpPr/>
              <p:nvPr/>
            </p:nvSpPr>
            <p:spPr>
              <a:xfrm>
                <a:off x="2482752" y="2451809"/>
                <a:ext cx="72244" cy="65869"/>
              </a:xfrm>
              <a:custGeom>
                <a:avLst/>
                <a:gdLst/>
                <a:ahLst/>
                <a:cxnLst/>
                <a:rect l="l" t="t" r="r" b="b"/>
                <a:pathLst>
                  <a:path w="646" h="589" extrusionOk="0">
                    <a:moveTo>
                      <a:pt x="323" y="0"/>
                    </a:moveTo>
                    <a:cubicBezTo>
                      <a:pt x="248" y="0"/>
                      <a:pt x="173" y="28"/>
                      <a:pt x="117" y="85"/>
                    </a:cubicBezTo>
                    <a:cubicBezTo>
                      <a:pt x="1" y="202"/>
                      <a:pt x="1" y="388"/>
                      <a:pt x="117" y="501"/>
                    </a:cubicBezTo>
                    <a:cubicBezTo>
                      <a:pt x="173" y="559"/>
                      <a:pt x="248" y="588"/>
                      <a:pt x="323" y="588"/>
                    </a:cubicBezTo>
                    <a:cubicBezTo>
                      <a:pt x="398" y="588"/>
                      <a:pt x="473" y="559"/>
                      <a:pt x="530" y="501"/>
                    </a:cubicBezTo>
                    <a:cubicBezTo>
                      <a:pt x="646" y="388"/>
                      <a:pt x="646" y="202"/>
                      <a:pt x="530" y="85"/>
                    </a:cubicBezTo>
                    <a:cubicBezTo>
                      <a:pt x="473" y="28"/>
                      <a:pt x="398" y="0"/>
                      <a:pt x="323" y="0"/>
                    </a:cubicBezTo>
                    <a:close/>
                  </a:path>
                </a:pathLst>
              </a:custGeom>
              <a:solidFill>
                <a:srgbClr val="0E21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4"/>
              <p:cNvSpPr/>
              <p:nvPr/>
            </p:nvSpPr>
            <p:spPr>
              <a:xfrm>
                <a:off x="2246900" y="2554694"/>
                <a:ext cx="492622" cy="809779"/>
              </a:xfrm>
              <a:custGeom>
                <a:avLst/>
                <a:gdLst/>
                <a:ahLst/>
                <a:cxnLst/>
                <a:rect l="l" t="t" r="r" b="b"/>
                <a:pathLst>
                  <a:path w="4405" h="7241" extrusionOk="0">
                    <a:moveTo>
                      <a:pt x="787" y="1"/>
                    </a:moveTo>
                    <a:cubicBezTo>
                      <a:pt x="586" y="1"/>
                      <a:pt x="399" y="81"/>
                      <a:pt x="261" y="212"/>
                    </a:cubicBezTo>
                    <a:cubicBezTo>
                      <a:pt x="124" y="343"/>
                      <a:pt x="36" y="526"/>
                      <a:pt x="33" y="727"/>
                    </a:cubicBezTo>
                    <a:cubicBezTo>
                      <a:pt x="1" y="1873"/>
                      <a:pt x="710" y="2934"/>
                      <a:pt x="1891" y="4415"/>
                    </a:cubicBezTo>
                    <a:cubicBezTo>
                      <a:pt x="2370" y="5019"/>
                      <a:pt x="3516" y="6640"/>
                      <a:pt x="3975" y="7237"/>
                    </a:cubicBezTo>
                    <a:lnTo>
                      <a:pt x="3975" y="7240"/>
                    </a:lnTo>
                    <a:lnTo>
                      <a:pt x="4405" y="6891"/>
                    </a:lnTo>
                    <a:lnTo>
                      <a:pt x="2860" y="3696"/>
                    </a:lnTo>
                    <a:lnTo>
                      <a:pt x="1803" y="674"/>
                    </a:lnTo>
                    <a:cubicBezTo>
                      <a:pt x="1630" y="265"/>
                      <a:pt x="1231" y="1"/>
                      <a:pt x="787" y="1"/>
                    </a:cubicBezTo>
                    <a:close/>
                  </a:path>
                </a:pathLst>
              </a:custGeom>
              <a:solidFill>
                <a:srgbClr val="A8AD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4"/>
              <p:cNvSpPr/>
              <p:nvPr/>
            </p:nvSpPr>
            <p:spPr>
              <a:xfrm>
                <a:off x="2691430" y="3325211"/>
                <a:ext cx="182958" cy="227691"/>
              </a:xfrm>
              <a:custGeom>
                <a:avLst/>
                <a:gdLst/>
                <a:ahLst/>
                <a:cxnLst/>
                <a:rect l="l" t="t" r="r" b="b"/>
                <a:pathLst>
                  <a:path w="1636" h="2036" extrusionOk="0">
                    <a:moveTo>
                      <a:pt x="430" y="1"/>
                    </a:moveTo>
                    <a:lnTo>
                      <a:pt x="0" y="350"/>
                    </a:lnTo>
                    <a:cubicBezTo>
                      <a:pt x="21" y="432"/>
                      <a:pt x="49" y="509"/>
                      <a:pt x="74" y="583"/>
                    </a:cubicBezTo>
                    <a:cubicBezTo>
                      <a:pt x="306" y="1249"/>
                      <a:pt x="670" y="1609"/>
                      <a:pt x="941" y="1895"/>
                    </a:cubicBezTo>
                    <a:cubicBezTo>
                      <a:pt x="1037" y="1993"/>
                      <a:pt x="1147" y="2036"/>
                      <a:pt x="1248" y="2036"/>
                    </a:cubicBezTo>
                    <a:cubicBezTo>
                      <a:pt x="1460" y="2036"/>
                      <a:pt x="1635" y="1845"/>
                      <a:pt x="1559" y="1570"/>
                    </a:cubicBezTo>
                    <a:cubicBezTo>
                      <a:pt x="1375" y="904"/>
                      <a:pt x="1146" y="604"/>
                      <a:pt x="560" y="103"/>
                    </a:cubicBezTo>
                    <a:cubicBezTo>
                      <a:pt x="522" y="72"/>
                      <a:pt x="480" y="36"/>
                      <a:pt x="438" y="1"/>
                    </a:cubicBezTo>
                    <a:lnTo>
                      <a:pt x="433" y="4"/>
                    </a:lnTo>
                    <a:lnTo>
                      <a:pt x="430"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4"/>
              <p:cNvSpPr/>
              <p:nvPr/>
            </p:nvSpPr>
            <p:spPr>
              <a:xfrm>
                <a:off x="2284811" y="2554694"/>
                <a:ext cx="493852" cy="809779"/>
              </a:xfrm>
              <a:custGeom>
                <a:avLst/>
                <a:gdLst/>
                <a:ahLst/>
                <a:cxnLst/>
                <a:rect l="l" t="t" r="r" b="b"/>
                <a:pathLst>
                  <a:path w="4416" h="7241" extrusionOk="0">
                    <a:moveTo>
                      <a:pt x="3629" y="1"/>
                    </a:moveTo>
                    <a:cubicBezTo>
                      <a:pt x="3185" y="1"/>
                      <a:pt x="2786" y="265"/>
                      <a:pt x="2614" y="674"/>
                    </a:cubicBezTo>
                    <a:lnTo>
                      <a:pt x="1556" y="3696"/>
                    </a:lnTo>
                    <a:lnTo>
                      <a:pt x="7" y="6894"/>
                    </a:lnTo>
                    <a:lnTo>
                      <a:pt x="4" y="6891"/>
                    </a:lnTo>
                    <a:cubicBezTo>
                      <a:pt x="4" y="6894"/>
                      <a:pt x="0" y="6894"/>
                      <a:pt x="0" y="6894"/>
                    </a:cubicBezTo>
                    <a:lnTo>
                      <a:pt x="441" y="7240"/>
                    </a:lnTo>
                    <a:lnTo>
                      <a:pt x="441" y="7237"/>
                    </a:lnTo>
                    <a:cubicBezTo>
                      <a:pt x="900" y="6640"/>
                      <a:pt x="2046" y="5019"/>
                      <a:pt x="2525" y="4415"/>
                    </a:cubicBezTo>
                    <a:cubicBezTo>
                      <a:pt x="3710" y="2934"/>
                      <a:pt x="4416" y="1873"/>
                      <a:pt x="4383" y="727"/>
                    </a:cubicBezTo>
                    <a:cubicBezTo>
                      <a:pt x="4380" y="526"/>
                      <a:pt x="4292" y="343"/>
                      <a:pt x="4154" y="212"/>
                    </a:cubicBezTo>
                    <a:cubicBezTo>
                      <a:pt x="4017" y="81"/>
                      <a:pt x="3830" y="1"/>
                      <a:pt x="3629" y="1"/>
                    </a:cubicBezTo>
                    <a:close/>
                  </a:path>
                </a:pathLst>
              </a:custGeom>
              <a:solidFill>
                <a:srgbClr val="A8AD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4"/>
              <p:cNvSpPr/>
              <p:nvPr/>
            </p:nvSpPr>
            <p:spPr>
              <a:xfrm>
                <a:off x="2151284" y="3325659"/>
                <a:ext cx="182958" cy="227244"/>
              </a:xfrm>
              <a:custGeom>
                <a:avLst/>
                <a:gdLst/>
                <a:ahLst/>
                <a:cxnLst/>
                <a:rect l="l" t="t" r="r" b="b"/>
                <a:pathLst>
                  <a:path w="1636" h="2032" extrusionOk="0">
                    <a:moveTo>
                      <a:pt x="1194" y="0"/>
                    </a:moveTo>
                    <a:cubicBezTo>
                      <a:pt x="1116" y="64"/>
                      <a:pt x="1046" y="124"/>
                      <a:pt x="983" y="180"/>
                    </a:cubicBezTo>
                    <a:cubicBezTo>
                      <a:pt x="465" y="635"/>
                      <a:pt x="249" y="935"/>
                      <a:pt x="76" y="1566"/>
                    </a:cubicBezTo>
                    <a:cubicBezTo>
                      <a:pt x="0" y="1841"/>
                      <a:pt x="176" y="2032"/>
                      <a:pt x="389" y="2032"/>
                    </a:cubicBezTo>
                    <a:cubicBezTo>
                      <a:pt x="490" y="2032"/>
                      <a:pt x="599" y="1989"/>
                      <a:pt x="693" y="1891"/>
                    </a:cubicBezTo>
                    <a:cubicBezTo>
                      <a:pt x="955" y="1619"/>
                      <a:pt x="1293" y="1277"/>
                      <a:pt x="1526" y="670"/>
                    </a:cubicBezTo>
                    <a:cubicBezTo>
                      <a:pt x="1565" y="571"/>
                      <a:pt x="1603" y="462"/>
                      <a:pt x="1635" y="346"/>
                    </a:cubicBezTo>
                    <a:lnTo>
                      <a:pt x="1194" y="0"/>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4"/>
              <p:cNvSpPr/>
              <p:nvPr/>
            </p:nvSpPr>
            <p:spPr>
              <a:xfrm>
                <a:off x="2351798" y="1396569"/>
                <a:ext cx="325097" cy="601771"/>
              </a:xfrm>
              <a:custGeom>
                <a:avLst/>
                <a:gdLst/>
                <a:ahLst/>
                <a:cxnLst/>
                <a:rect l="l" t="t" r="r" b="b"/>
                <a:pathLst>
                  <a:path w="2907" h="5381" extrusionOk="0">
                    <a:moveTo>
                      <a:pt x="1579" y="0"/>
                    </a:moveTo>
                    <a:cubicBezTo>
                      <a:pt x="1221" y="0"/>
                      <a:pt x="0" y="237"/>
                      <a:pt x="0" y="1728"/>
                    </a:cubicBezTo>
                    <a:cubicBezTo>
                      <a:pt x="0" y="1992"/>
                      <a:pt x="138" y="2507"/>
                      <a:pt x="195" y="2757"/>
                    </a:cubicBezTo>
                    <a:cubicBezTo>
                      <a:pt x="241" y="2947"/>
                      <a:pt x="322" y="3138"/>
                      <a:pt x="350" y="3333"/>
                    </a:cubicBezTo>
                    <a:cubicBezTo>
                      <a:pt x="396" y="3635"/>
                      <a:pt x="314" y="3829"/>
                      <a:pt x="241" y="4101"/>
                    </a:cubicBezTo>
                    <a:cubicBezTo>
                      <a:pt x="181" y="4323"/>
                      <a:pt x="216" y="4584"/>
                      <a:pt x="343" y="4753"/>
                    </a:cubicBezTo>
                    <a:cubicBezTo>
                      <a:pt x="598" y="5098"/>
                      <a:pt x="1006" y="5381"/>
                      <a:pt x="1403" y="5381"/>
                    </a:cubicBezTo>
                    <a:cubicBezTo>
                      <a:pt x="1428" y="5381"/>
                      <a:pt x="1453" y="5380"/>
                      <a:pt x="1478" y="5377"/>
                    </a:cubicBezTo>
                    <a:cubicBezTo>
                      <a:pt x="1309" y="5229"/>
                      <a:pt x="1069" y="5144"/>
                      <a:pt x="1024" y="4845"/>
                    </a:cubicBezTo>
                    <a:cubicBezTo>
                      <a:pt x="978" y="4555"/>
                      <a:pt x="1154" y="4485"/>
                      <a:pt x="1260" y="4280"/>
                    </a:cubicBezTo>
                    <a:cubicBezTo>
                      <a:pt x="1486" y="3829"/>
                      <a:pt x="918" y="3509"/>
                      <a:pt x="749" y="3216"/>
                    </a:cubicBezTo>
                    <a:cubicBezTo>
                      <a:pt x="551" y="2867"/>
                      <a:pt x="618" y="2193"/>
                      <a:pt x="826" y="1879"/>
                    </a:cubicBezTo>
                    <a:cubicBezTo>
                      <a:pt x="1084" y="1484"/>
                      <a:pt x="1457" y="1541"/>
                      <a:pt x="1768" y="1276"/>
                    </a:cubicBezTo>
                    <a:cubicBezTo>
                      <a:pt x="1820" y="1230"/>
                      <a:pt x="1867" y="1181"/>
                      <a:pt x="1905" y="1132"/>
                    </a:cubicBezTo>
                    <a:cubicBezTo>
                      <a:pt x="1944" y="1178"/>
                      <a:pt x="1983" y="1223"/>
                      <a:pt x="2010" y="1255"/>
                    </a:cubicBezTo>
                    <a:cubicBezTo>
                      <a:pt x="2092" y="1347"/>
                      <a:pt x="2194" y="1403"/>
                      <a:pt x="2303" y="1449"/>
                    </a:cubicBezTo>
                    <a:cubicBezTo>
                      <a:pt x="2420" y="1499"/>
                      <a:pt x="2536" y="1520"/>
                      <a:pt x="2600" y="1643"/>
                    </a:cubicBezTo>
                    <a:cubicBezTo>
                      <a:pt x="2649" y="1735"/>
                      <a:pt x="2632" y="1865"/>
                      <a:pt x="2628" y="1961"/>
                    </a:cubicBezTo>
                    <a:cubicBezTo>
                      <a:pt x="2907" y="1752"/>
                      <a:pt x="2868" y="1382"/>
                      <a:pt x="2755" y="1090"/>
                    </a:cubicBezTo>
                    <a:cubicBezTo>
                      <a:pt x="2654" y="828"/>
                      <a:pt x="2429" y="529"/>
                      <a:pt x="2120" y="529"/>
                    </a:cubicBezTo>
                    <a:cubicBezTo>
                      <a:pt x="2116" y="529"/>
                      <a:pt x="2113" y="529"/>
                      <a:pt x="2109" y="529"/>
                    </a:cubicBezTo>
                    <a:cubicBezTo>
                      <a:pt x="2109" y="408"/>
                      <a:pt x="2078" y="275"/>
                      <a:pt x="1961" y="148"/>
                    </a:cubicBezTo>
                    <a:cubicBezTo>
                      <a:pt x="1867" y="49"/>
                      <a:pt x="1761" y="14"/>
                      <a:pt x="1637" y="3"/>
                    </a:cubicBezTo>
                    <a:cubicBezTo>
                      <a:pt x="1622" y="1"/>
                      <a:pt x="1602" y="0"/>
                      <a:pt x="1579" y="0"/>
                    </a:cubicBez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4"/>
              <p:cNvSpPr/>
              <p:nvPr/>
            </p:nvSpPr>
            <p:spPr>
              <a:xfrm>
                <a:off x="2363652" y="1525063"/>
                <a:ext cx="307316" cy="86111"/>
              </a:xfrm>
              <a:custGeom>
                <a:avLst/>
                <a:gdLst/>
                <a:ahLst/>
                <a:cxnLst/>
                <a:rect l="l" t="t" r="r" b="b"/>
                <a:pathLst>
                  <a:path w="2748" h="770" extrusionOk="0">
                    <a:moveTo>
                      <a:pt x="0" y="0"/>
                    </a:moveTo>
                    <a:cubicBezTo>
                      <a:pt x="0" y="29"/>
                      <a:pt x="0" y="53"/>
                      <a:pt x="5" y="78"/>
                    </a:cubicBezTo>
                    <a:cubicBezTo>
                      <a:pt x="11" y="184"/>
                      <a:pt x="32" y="279"/>
                      <a:pt x="68" y="367"/>
                    </a:cubicBezTo>
                    <a:cubicBezTo>
                      <a:pt x="163" y="607"/>
                      <a:pt x="350" y="769"/>
                      <a:pt x="561" y="769"/>
                    </a:cubicBezTo>
                    <a:lnTo>
                      <a:pt x="2187" y="769"/>
                    </a:lnTo>
                    <a:cubicBezTo>
                      <a:pt x="2342" y="769"/>
                      <a:pt x="2483" y="681"/>
                      <a:pt x="2586" y="543"/>
                    </a:cubicBezTo>
                    <a:cubicBezTo>
                      <a:pt x="2620" y="491"/>
                      <a:pt x="2656" y="431"/>
                      <a:pt x="2681" y="367"/>
                    </a:cubicBezTo>
                    <a:cubicBezTo>
                      <a:pt x="2726" y="258"/>
                      <a:pt x="2747" y="135"/>
                      <a:pt x="2747" y="0"/>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4"/>
              <p:cNvSpPr/>
              <p:nvPr/>
            </p:nvSpPr>
            <p:spPr>
              <a:xfrm>
                <a:off x="2345200" y="1370400"/>
                <a:ext cx="344332" cy="223777"/>
              </a:xfrm>
              <a:custGeom>
                <a:avLst/>
                <a:gdLst/>
                <a:ahLst/>
                <a:cxnLst/>
                <a:rect l="l" t="t" r="r" b="b"/>
                <a:pathLst>
                  <a:path w="3079" h="2001" extrusionOk="0">
                    <a:moveTo>
                      <a:pt x="1545" y="1"/>
                    </a:moveTo>
                    <a:cubicBezTo>
                      <a:pt x="1326" y="1"/>
                      <a:pt x="1125" y="43"/>
                      <a:pt x="941" y="118"/>
                    </a:cubicBezTo>
                    <a:cubicBezTo>
                      <a:pt x="645" y="240"/>
                      <a:pt x="402" y="452"/>
                      <a:pt x="240" y="720"/>
                    </a:cubicBezTo>
                    <a:cubicBezTo>
                      <a:pt x="88" y="964"/>
                      <a:pt x="0" y="1256"/>
                      <a:pt x="0" y="1573"/>
                    </a:cubicBezTo>
                    <a:cubicBezTo>
                      <a:pt x="0" y="1606"/>
                      <a:pt x="17" y="2001"/>
                      <a:pt x="17" y="2001"/>
                    </a:cubicBezTo>
                    <a:cubicBezTo>
                      <a:pt x="560" y="1692"/>
                      <a:pt x="1085" y="1539"/>
                      <a:pt x="1594" y="1539"/>
                    </a:cubicBezTo>
                    <a:cubicBezTo>
                      <a:pt x="2105" y="1539"/>
                      <a:pt x="2600" y="1694"/>
                      <a:pt x="3078" y="2001"/>
                    </a:cubicBezTo>
                    <a:cubicBezTo>
                      <a:pt x="3078" y="2001"/>
                      <a:pt x="3075" y="1733"/>
                      <a:pt x="3075" y="1591"/>
                    </a:cubicBezTo>
                    <a:cubicBezTo>
                      <a:pt x="3075" y="1303"/>
                      <a:pt x="3005" y="1034"/>
                      <a:pt x="2881" y="802"/>
                    </a:cubicBezTo>
                    <a:cubicBezTo>
                      <a:pt x="2725" y="509"/>
                      <a:pt x="2486" y="276"/>
                      <a:pt x="2183" y="139"/>
                    </a:cubicBezTo>
                    <a:cubicBezTo>
                      <a:pt x="1992" y="50"/>
                      <a:pt x="1778" y="1"/>
                      <a:pt x="1545" y="1"/>
                    </a:cubicBez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4"/>
              <p:cNvSpPr/>
              <p:nvPr/>
            </p:nvSpPr>
            <p:spPr>
              <a:xfrm>
                <a:off x="2371928" y="1383484"/>
                <a:ext cx="92038" cy="141692"/>
              </a:xfrm>
              <a:custGeom>
                <a:avLst/>
                <a:gdLst/>
                <a:ahLst/>
                <a:cxnLst/>
                <a:rect l="l" t="t" r="r" b="b"/>
                <a:pathLst>
                  <a:path w="823" h="1267" extrusionOk="0">
                    <a:moveTo>
                      <a:pt x="702" y="1"/>
                    </a:moveTo>
                    <a:cubicBezTo>
                      <a:pt x="406" y="123"/>
                      <a:pt x="163" y="335"/>
                      <a:pt x="1" y="603"/>
                    </a:cubicBezTo>
                    <a:cubicBezTo>
                      <a:pt x="22" y="779"/>
                      <a:pt x="79" y="942"/>
                      <a:pt x="167" y="1111"/>
                    </a:cubicBezTo>
                    <a:cubicBezTo>
                      <a:pt x="222" y="1220"/>
                      <a:pt x="297" y="1266"/>
                      <a:pt x="371" y="1266"/>
                    </a:cubicBezTo>
                    <a:cubicBezTo>
                      <a:pt x="470" y="1266"/>
                      <a:pt x="572" y="1186"/>
                      <a:pt x="635" y="1059"/>
                    </a:cubicBezTo>
                    <a:cubicBezTo>
                      <a:pt x="769" y="787"/>
                      <a:pt x="823" y="420"/>
                      <a:pt x="745" y="128"/>
                    </a:cubicBezTo>
                    <a:cubicBezTo>
                      <a:pt x="735" y="81"/>
                      <a:pt x="720" y="39"/>
                      <a:pt x="702" y="1"/>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4"/>
              <p:cNvSpPr/>
              <p:nvPr/>
            </p:nvSpPr>
            <p:spPr>
              <a:xfrm>
                <a:off x="2576579" y="1385833"/>
                <a:ext cx="90920" cy="139343"/>
              </a:xfrm>
              <a:custGeom>
                <a:avLst/>
                <a:gdLst/>
                <a:ahLst/>
                <a:cxnLst/>
                <a:rect l="l" t="t" r="r" b="b"/>
                <a:pathLst>
                  <a:path w="813" h="1246" extrusionOk="0">
                    <a:moveTo>
                      <a:pt x="114" y="1"/>
                    </a:moveTo>
                    <a:cubicBezTo>
                      <a:pt x="99" y="32"/>
                      <a:pt x="89" y="68"/>
                      <a:pt x="78" y="107"/>
                    </a:cubicBezTo>
                    <a:cubicBezTo>
                      <a:pt x="0" y="399"/>
                      <a:pt x="54" y="766"/>
                      <a:pt x="191" y="1038"/>
                    </a:cubicBezTo>
                    <a:cubicBezTo>
                      <a:pt x="254" y="1165"/>
                      <a:pt x="353" y="1245"/>
                      <a:pt x="452" y="1245"/>
                    </a:cubicBezTo>
                    <a:cubicBezTo>
                      <a:pt x="526" y="1245"/>
                      <a:pt x="604" y="1199"/>
                      <a:pt x="661" y="1090"/>
                    </a:cubicBezTo>
                    <a:cubicBezTo>
                      <a:pt x="734" y="949"/>
                      <a:pt x="783" y="808"/>
                      <a:pt x="812" y="664"/>
                    </a:cubicBezTo>
                    <a:cubicBezTo>
                      <a:pt x="656" y="371"/>
                      <a:pt x="417" y="138"/>
                      <a:pt x="114" y="1"/>
                    </a:cubicBezTo>
                    <a:close/>
                  </a:path>
                </a:pathLst>
              </a:custGeom>
              <a:solidFill>
                <a:srgbClr val="FFF2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5" name="Google Shape;415;p34"/>
            <p:cNvGrpSpPr/>
            <p:nvPr/>
          </p:nvGrpSpPr>
          <p:grpSpPr>
            <a:xfrm>
              <a:off x="1923361" y="991667"/>
              <a:ext cx="436422" cy="436187"/>
              <a:chOff x="2011175" y="420675"/>
              <a:chExt cx="139050" cy="138975"/>
            </a:xfrm>
          </p:grpSpPr>
          <p:sp>
            <p:nvSpPr>
              <p:cNvPr id="416" name="Google Shape;416;p34"/>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4"/>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4"/>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4"/>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0" name="Google Shape;420;p34"/>
            <p:cNvGrpSpPr/>
            <p:nvPr/>
          </p:nvGrpSpPr>
          <p:grpSpPr>
            <a:xfrm>
              <a:off x="3837704" y="1681954"/>
              <a:ext cx="369706" cy="369493"/>
              <a:chOff x="2011175" y="420675"/>
              <a:chExt cx="139050" cy="138975"/>
            </a:xfrm>
          </p:grpSpPr>
          <p:sp>
            <p:nvSpPr>
              <p:cNvPr id="421" name="Google Shape;421;p34"/>
              <p:cNvSpPr/>
              <p:nvPr/>
            </p:nvSpPr>
            <p:spPr>
              <a:xfrm>
                <a:off x="2076600" y="420675"/>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4"/>
              <p:cNvSpPr/>
              <p:nvPr/>
            </p:nvSpPr>
            <p:spPr>
              <a:xfrm>
                <a:off x="2076600" y="514750"/>
                <a:ext cx="8225" cy="44900"/>
              </a:xfrm>
              <a:custGeom>
                <a:avLst/>
                <a:gdLst/>
                <a:ahLst/>
                <a:cxnLst/>
                <a:rect l="l" t="t" r="r" b="b"/>
                <a:pathLst>
                  <a:path w="329" h="1796" extrusionOk="0">
                    <a:moveTo>
                      <a:pt x="0" y="1"/>
                    </a:moveTo>
                    <a:lnTo>
                      <a:pt x="0" y="1796"/>
                    </a:lnTo>
                    <a:lnTo>
                      <a:pt x="328" y="1796"/>
                    </a:lnTo>
                    <a:lnTo>
                      <a:pt x="328"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4"/>
              <p:cNvSpPr/>
              <p:nvPr/>
            </p:nvSpPr>
            <p:spPr>
              <a:xfrm>
                <a:off x="210532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4"/>
              <p:cNvSpPr/>
              <p:nvPr/>
            </p:nvSpPr>
            <p:spPr>
              <a:xfrm>
                <a:off x="2011175" y="486100"/>
                <a:ext cx="44900" cy="8225"/>
              </a:xfrm>
              <a:custGeom>
                <a:avLst/>
                <a:gdLst/>
                <a:ahLst/>
                <a:cxnLst/>
                <a:rect l="l" t="t" r="r" b="b"/>
                <a:pathLst>
                  <a:path w="1796" h="329" extrusionOk="0">
                    <a:moveTo>
                      <a:pt x="0" y="1"/>
                    </a:moveTo>
                    <a:lnTo>
                      <a:pt x="0" y="328"/>
                    </a:lnTo>
                    <a:lnTo>
                      <a:pt x="1795" y="328"/>
                    </a:lnTo>
                    <a:lnTo>
                      <a:pt x="1795" y="1"/>
                    </a:lnTo>
                    <a:close/>
                  </a:path>
                </a:pathLst>
              </a:custGeom>
              <a:solidFill>
                <a:srgbClr val="F9C3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6" name="Google Shape;1918;p55"/>
          <p:cNvGrpSpPr/>
          <p:nvPr/>
        </p:nvGrpSpPr>
        <p:grpSpPr>
          <a:xfrm>
            <a:off x="7616546" y="3713991"/>
            <a:ext cx="1527454" cy="1433736"/>
            <a:chOff x="3024631" y="3466342"/>
            <a:chExt cx="1527454" cy="1433736"/>
          </a:xfrm>
        </p:grpSpPr>
        <p:sp>
          <p:nvSpPr>
            <p:cNvPr id="47" name="Google Shape;1919;p55"/>
            <p:cNvSpPr/>
            <p:nvPr/>
          </p:nvSpPr>
          <p:spPr>
            <a:xfrm>
              <a:off x="4035336" y="3466342"/>
              <a:ext cx="100039" cy="309487"/>
            </a:xfrm>
            <a:custGeom>
              <a:avLst/>
              <a:gdLst/>
              <a:ahLst/>
              <a:cxnLst/>
              <a:rect l="l" t="t" r="r" b="b"/>
              <a:pathLst>
                <a:path w="2671" h="8263" extrusionOk="0">
                  <a:moveTo>
                    <a:pt x="1274" y="798"/>
                  </a:moveTo>
                  <a:lnTo>
                    <a:pt x="2442" y="8055"/>
                  </a:lnTo>
                  <a:lnTo>
                    <a:pt x="227" y="8055"/>
                  </a:lnTo>
                  <a:lnTo>
                    <a:pt x="1274" y="798"/>
                  </a:lnTo>
                  <a:close/>
                  <a:moveTo>
                    <a:pt x="1270" y="1"/>
                  </a:moveTo>
                  <a:cubicBezTo>
                    <a:pt x="1218" y="1"/>
                    <a:pt x="1176" y="40"/>
                    <a:pt x="1168" y="92"/>
                  </a:cubicBezTo>
                  <a:lnTo>
                    <a:pt x="4" y="8143"/>
                  </a:lnTo>
                  <a:cubicBezTo>
                    <a:pt x="1" y="8171"/>
                    <a:pt x="9" y="8203"/>
                    <a:pt x="30" y="8224"/>
                  </a:cubicBezTo>
                  <a:cubicBezTo>
                    <a:pt x="47" y="8249"/>
                    <a:pt x="79" y="8262"/>
                    <a:pt x="107" y="8262"/>
                  </a:cubicBezTo>
                  <a:lnTo>
                    <a:pt x="2564" y="8262"/>
                  </a:lnTo>
                  <a:cubicBezTo>
                    <a:pt x="2593" y="8262"/>
                    <a:pt x="2621" y="8249"/>
                    <a:pt x="2642" y="8224"/>
                  </a:cubicBezTo>
                  <a:cubicBezTo>
                    <a:pt x="2663" y="8203"/>
                    <a:pt x="2670" y="8171"/>
                    <a:pt x="2667" y="8140"/>
                  </a:cubicBezTo>
                  <a:lnTo>
                    <a:pt x="1373" y="89"/>
                  </a:lnTo>
                  <a:cubicBezTo>
                    <a:pt x="1366" y="40"/>
                    <a:pt x="1320" y="1"/>
                    <a:pt x="127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920;p55"/>
            <p:cNvSpPr/>
            <p:nvPr/>
          </p:nvSpPr>
          <p:spPr>
            <a:xfrm>
              <a:off x="4042490" y="3850736"/>
              <a:ext cx="87492" cy="1049252"/>
            </a:xfrm>
            <a:custGeom>
              <a:avLst/>
              <a:gdLst/>
              <a:ahLst/>
              <a:cxnLst/>
              <a:rect l="l" t="t" r="r" b="b"/>
              <a:pathLst>
                <a:path w="2336" h="28014" extrusionOk="0">
                  <a:moveTo>
                    <a:pt x="2127" y="208"/>
                  </a:moveTo>
                  <a:lnTo>
                    <a:pt x="2127" y="27805"/>
                  </a:lnTo>
                  <a:lnTo>
                    <a:pt x="209" y="27805"/>
                  </a:lnTo>
                  <a:lnTo>
                    <a:pt x="209" y="208"/>
                  </a:lnTo>
                  <a:close/>
                  <a:moveTo>
                    <a:pt x="106" y="0"/>
                  </a:moveTo>
                  <a:cubicBezTo>
                    <a:pt x="46" y="0"/>
                    <a:pt x="0" y="49"/>
                    <a:pt x="0" y="106"/>
                  </a:cubicBezTo>
                  <a:lnTo>
                    <a:pt x="0" y="27907"/>
                  </a:lnTo>
                  <a:cubicBezTo>
                    <a:pt x="0" y="27968"/>
                    <a:pt x="46" y="28013"/>
                    <a:pt x="106" y="28013"/>
                  </a:cubicBezTo>
                  <a:lnTo>
                    <a:pt x="2233" y="28013"/>
                  </a:lnTo>
                  <a:cubicBezTo>
                    <a:pt x="2289" y="28013"/>
                    <a:pt x="2335" y="27968"/>
                    <a:pt x="2335" y="27907"/>
                  </a:cubicBezTo>
                  <a:lnTo>
                    <a:pt x="2335" y="106"/>
                  </a:lnTo>
                  <a:cubicBezTo>
                    <a:pt x="2335" y="49"/>
                    <a:pt x="2289" y="0"/>
                    <a:pt x="223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921;p55"/>
            <p:cNvSpPr/>
            <p:nvPr/>
          </p:nvSpPr>
          <p:spPr>
            <a:xfrm>
              <a:off x="4041703" y="4812172"/>
              <a:ext cx="88653" cy="87906"/>
            </a:xfrm>
            <a:custGeom>
              <a:avLst/>
              <a:gdLst/>
              <a:ahLst/>
              <a:cxnLst/>
              <a:rect l="l" t="t" r="r" b="b"/>
              <a:pathLst>
                <a:path w="2367" h="2347" extrusionOk="0">
                  <a:moveTo>
                    <a:pt x="114" y="0"/>
                  </a:moveTo>
                  <a:cubicBezTo>
                    <a:pt x="88" y="0"/>
                    <a:pt x="60" y="10"/>
                    <a:pt x="39" y="29"/>
                  </a:cubicBezTo>
                  <a:cubicBezTo>
                    <a:pt x="0" y="71"/>
                    <a:pt x="0" y="135"/>
                    <a:pt x="39" y="177"/>
                  </a:cubicBezTo>
                  <a:lnTo>
                    <a:pt x="2179" y="2314"/>
                  </a:lnTo>
                  <a:cubicBezTo>
                    <a:pt x="2201" y="2335"/>
                    <a:pt x="2225" y="2346"/>
                    <a:pt x="2254" y="2346"/>
                  </a:cubicBezTo>
                  <a:cubicBezTo>
                    <a:pt x="2279" y="2346"/>
                    <a:pt x="2306" y="2335"/>
                    <a:pt x="2328" y="2314"/>
                  </a:cubicBezTo>
                  <a:cubicBezTo>
                    <a:pt x="2367" y="2276"/>
                    <a:pt x="2367" y="2208"/>
                    <a:pt x="2328" y="2170"/>
                  </a:cubicBezTo>
                  <a:lnTo>
                    <a:pt x="187" y="29"/>
                  </a:lnTo>
                  <a:cubicBezTo>
                    <a:pt x="168" y="10"/>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922;p55"/>
            <p:cNvSpPr/>
            <p:nvPr/>
          </p:nvSpPr>
          <p:spPr>
            <a:xfrm>
              <a:off x="4041703" y="4812172"/>
              <a:ext cx="88653" cy="87906"/>
            </a:xfrm>
            <a:custGeom>
              <a:avLst/>
              <a:gdLst/>
              <a:ahLst/>
              <a:cxnLst/>
              <a:rect l="l" t="t" r="r" b="b"/>
              <a:pathLst>
                <a:path w="2367" h="2347" extrusionOk="0">
                  <a:moveTo>
                    <a:pt x="2252" y="0"/>
                  </a:moveTo>
                  <a:cubicBezTo>
                    <a:pt x="2225" y="0"/>
                    <a:pt x="2199" y="10"/>
                    <a:pt x="2179" y="29"/>
                  </a:cubicBezTo>
                  <a:lnTo>
                    <a:pt x="39" y="2170"/>
                  </a:lnTo>
                  <a:cubicBezTo>
                    <a:pt x="0" y="2208"/>
                    <a:pt x="0" y="2276"/>
                    <a:pt x="39" y="2314"/>
                  </a:cubicBezTo>
                  <a:cubicBezTo>
                    <a:pt x="60" y="2335"/>
                    <a:pt x="88" y="2346"/>
                    <a:pt x="114" y="2346"/>
                  </a:cubicBezTo>
                  <a:cubicBezTo>
                    <a:pt x="142" y="2346"/>
                    <a:pt x="166" y="2335"/>
                    <a:pt x="187" y="2314"/>
                  </a:cubicBezTo>
                  <a:lnTo>
                    <a:pt x="2328" y="177"/>
                  </a:lnTo>
                  <a:cubicBezTo>
                    <a:pt x="2367" y="135"/>
                    <a:pt x="2367" y="71"/>
                    <a:pt x="2328" y="29"/>
                  </a:cubicBezTo>
                  <a:cubicBezTo>
                    <a:pt x="2306" y="10"/>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923;p55"/>
            <p:cNvSpPr/>
            <p:nvPr/>
          </p:nvSpPr>
          <p:spPr>
            <a:xfrm>
              <a:off x="4041703" y="4732012"/>
              <a:ext cx="88653" cy="87868"/>
            </a:xfrm>
            <a:custGeom>
              <a:avLst/>
              <a:gdLst/>
              <a:ahLst/>
              <a:cxnLst/>
              <a:rect l="l" t="t" r="r" b="b"/>
              <a:pathLst>
                <a:path w="2367" h="2346" extrusionOk="0">
                  <a:moveTo>
                    <a:pt x="114" y="0"/>
                  </a:moveTo>
                  <a:cubicBezTo>
                    <a:pt x="88" y="0"/>
                    <a:pt x="60" y="11"/>
                    <a:pt x="39" y="32"/>
                  </a:cubicBezTo>
                  <a:cubicBezTo>
                    <a:pt x="0" y="71"/>
                    <a:pt x="0" y="138"/>
                    <a:pt x="39" y="177"/>
                  </a:cubicBezTo>
                  <a:lnTo>
                    <a:pt x="2179" y="2317"/>
                  </a:lnTo>
                  <a:cubicBezTo>
                    <a:pt x="2201" y="2338"/>
                    <a:pt x="2225" y="2346"/>
                    <a:pt x="2254" y="2346"/>
                  </a:cubicBezTo>
                  <a:cubicBezTo>
                    <a:pt x="2279" y="2346"/>
                    <a:pt x="2306" y="2338"/>
                    <a:pt x="2328" y="2317"/>
                  </a:cubicBezTo>
                  <a:cubicBezTo>
                    <a:pt x="2367" y="2275"/>
                    <a:pt x="2367" y="2211"/>
                    <a:pt x="2328" y="2169"/>
                  </a:cubicBezTo>
                  <a:lnTo>
                    <a:pt x="187" y="32"/>
                  </a:lnTo>
                  <a:cubicBezTo>
                    <a:pt x="168" y="11"/>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1924;p55"/>
            <p:cNvSpPr/>
            <p:nvPr/>
          </p:nvSpPr>
          <p:spPr>
            <a:xfrm>
              <a:off x="4041703" y="4732012"/>
              <a:ext cx="88653" cy="87868"/>
            </a:xfrm>
            <a:custGeom>
              <a:avLst/>
              <a:gdLst/>
              <a:ahLst/>
              <a:cxnLst/>
              <a:rect l="l" t="t" r="r" b="b"/>
              <a:pathLst>
                <a:path w="2367" h="2346" extrusionOk="0">
                  <a:moveTo>
                    <a:pt x="2252" y="0"/>
                  </a:moveTo>
                  <a:cubicBezTo>
                    <a:pt x="2225" y="0"/>
                    <a:pt x="2199" y="11"/>
                    <a:pt x="2179" y="32"/>
                  </a:cubicBezTo>
                  <a:lnTo>
                    <a:pt x="39" y="2169"/>
                  </a:lnTo>
                  <a:cubicBezTo>
                    <a:pt x="0" y="2211"/>
                    <a:pt x="0" y="2275"/>
                    <a:pt x="39" y="2317"/>
                  </a:cubicBezTo>
                  <a:cubicBezTo>
                    <a:pt x="60" y="2338"/>
                    <a:pt x="88" y="2346"/>
                    <a:pt x="114" y="2346"/>
                  </a:cubicBezTo>
                  <a:cubicBezTo>
                    <a:pt x="142" y="2346"/>
                    <a:pt x="166" y="2338"/>
                    <a:pt x="187" y="2317"/>
                  </a:cubicBezTo>
                  <a:lnTo>
                    <a:pt x="2328" y="177"/>
                  </a:lnTo>
                  <a:cubicBezTo>
                    <a:pt x="2367" y="138"/>
                    <a:pt x="2367" y="71"/>
                    <a:pt x="2328" y="32"/>
                  </a:cubicBezTo>
                  <a:cubicBezTo>
                    <a:pt x="2306" y="11"/>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925;p55"/>
            <p:cNvSpPr/>
            <p:nvPr/>
          </p:nvSpPr>
          <p:spPr>
            <a:xfrm>
              <a:off x="4041703" y="4651926"/>
              <a:ext cx="88653" cy="87906"/>
            </a:xfrm>
            <a:custGeom>
              <a:avLst/>
              <a:gdLst/>
              <a:ahLst/>
              <a:cxnLst/>
              <a:rect l="l" t="t" r="r" b="b"/>
              <a:pathLst>
                <a:path w="2367" h="2347" extrusionOk="0">
                  <a:moveTo>
                    <a:pt x="114" y="1"/>
                  </a:moveTo>
                  <a:cubicBezTo>
                    <a:pt x="88" y="1"/>
                    <a:pt x="60" y="10"/>
                    <a:pt x="39" y="30"/>
                  </a:cubicBezTo>
                  <a:cubicBezTo>
                    <a:pt x="0" y="72"/>
                    <a:pt x="0" y="136"/>
                    <a:pt x="39" y="178"/>
                  </a:cubicBezTo>
                  <a:lnTo>
                    <a:pt x="2179" y="2315"/>
                  </a:lnTo>
                  <a:cubicBezTo>
                    <a:pt x="2201" y="2336"/>
                    <a:pt x="2225" y="2347"/>
                    <a:pt x="2254" y="2347"/>
                  </a:cubicBezTo>
                  <a:cubicBezTo>
                    <a:pt x="2279" y="2347"/>
                    <a:pt x="2306" y="2336"/>
                    <a:pt x="2328" y="2315"/>
                  </a:cubicBezTo>
                  <a:cubicBezTo>
                    <a:pt x="2367" y="2276"/>
                    <a:pt x="2367" y="2209"/>
                    <a:pt x="2328" y="2170"/>
                  </a:cubicBezTo>
                  <a:lnTo>
                    <a:pt x="187" y="30"/>
                  </a:lnTo>
                  <a:cubicBezTo>
                    <a:pt x="168" y="10"/>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926;p55"/>
            <p:cNvSpPr/>
            <p:nvPr/>
          </p:nvSpPr>
          <p:spPr>
            <a:xfrm>
              <a:off x="4041703" y="4651926"/>
              <a:ext cx="88653" cy="87906"/>
            </a:xfrm>
            <a:custGeom>
              <a:avLst/>
              <a:gdLst/>
              <a:ahLst/>
              <a:cxnLst/>
              <a:rect l="l" t="t" r="r" b="b"/>
              <a:pathLst>
                <a:path w="2367" h="2347" extrusionOk="0">
                  <a:moveTo>
                    <a:pt x="2252" y="1"/>
                  </a:moveTo>
                  <a:cubicBezTo>
                    <a:pt x="2225" y="1"/>
                    <a:pt x="2199" y="10"/>
                    <a:pt x="2179" y="30"/>
                  </a:cubicBezTo>
                  <a:lnTo>
                    <a:pt x="39" y="2170"/>
                  </a:lnTo>
                  <a:cubicBezTo>
                    <a:pt x="0" y="2209"/>
                    <a:pt x="0" y="2276"/>
                    <a:pt x="39" y="2315"/>
                  </a:cubicBezTo>
                  <a:cubicBezTo>
                    <a:pt x="60" y="2336"/>
                    <a:pt x="88" y="2347"/>
                    <a:pt x="114" y="2347"/>
                  </a:cubicBezTo>
                  <a:cubicBezTo>
                    <a:pt x="142" y="2347"/>
                    <a:pt x="166" y="2336"/>
                    <a:pt x="187" y="2315"/>
                  </a:cubicBezTo>
                  <a:lnTo>
                    <a:pt x="2328" y="178"/>
                  </a:lnTo>
                  <a:cubicBezTo>
                    <a:pt x="2367" y="136"/>
                    <a:pt x="2367" y="72"/>
                    <a:pt x="2328" y="30"/>
                  </a:cubicBezTo>
                  <a:cubicBezTo>
                    <a:pt x="2306" y="10"/>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927;p55"/>
            <p:cNvSpPr/>
            <p:nvPr/>
          </p:nvSpPr>
          <p:spPr>
            <a:xfrm>
              <a:off x="4041703" y="4571804"/>
              <a:ext cx="88653" cy="87868"/>
            </a:xfrm>
            <a:custGeom>
              <a:avLst/>
              <a:gdLst/>
              <a:ahLst/>
              <a:cxnLst/>
              <a:rect l="l" t="t" r="r" b="b"/>
              <a:pathLst>
                <a:path w="2367" h="2346" extrusionOk="0">
                  <a:moveTo>
                    <a:pt x="114" y="0"/>
                  </a:moveTo>
                  <a:cubicBezTo>
                    <a:pt x="88" y="0"/>
                    <a:pt x="60" y="11"/>
                    <a:pt x="39" y="32"/>
                  </a:cubicBezTo>
                  <a:cubicBezTo>
                    <a:pt x="0" y="71"/>
                    <a:pt x="0" y="138"/>
                    <a:pt x="39" y="177"/>
                  </a:cubicBezTo>
                  <a:lnTo>
                    <a:pt x="2179" y="2317"/>
                  </a:lnTo>
                  <a:cubicBezTo>
                    <a:pt x="2201" y="2338"/>
                    <a:pt x="2225" y="2346"/>
                    <a:pt x="2254" y="2346"/>
                  </a:cubicBezTo>
                  <a:cubicBezTo>
                    <a:pt x="2279" y="2346"/>
                    <a:pt x="2306" y="2338"/>
                    <a:pt x="2328" y="2317"/>
                  </a:cubicBezTo>
                  <a:cubicBezTo>
                    <a:pt x="2367" y="2275"/>
                    <a:pt x="2367" y="2211"/>
                    <a:pt x="2328" y="2169"/>
                  </a:cubicBezTo>
                  <a:lnTo>
                    <a:pt x="187" y="32"/>
                  </a:lnTo>
                  <a:cubicBezTo>
                    <a:pt x="168" y="11"/>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928;p55"/>
            <p:cNvSpPr/>
            <p:nvPr/>
          </p:nvSpPr>
          <p:spPr>
            <a:xfrm>
              <a:off x="4041703" y="4571804"/>
              <a:ext cx="88653" cy="87868"/>
            </a:xfrm>
            <a:custGeom>
              <a:avLst/>
              <a:gdLst/>
              <a:ahLst/>
              <a:cxnLst/>
              <a:rect l="l" t="t" r="r" b="b"/>
              <a:pathLst>
                <a:path w="2367" h="2346" extrusionOk="0">
                  <a:moveTo>
                    <a:pt x="2252" y="0"/>
                  </a:moveTo>
                  <a:cubicBezTo>
                    <a:pt x="2225" y="0"/>
                    <a:pt x="2199" y="11"/>
                    <a:pt x="2179" y="32"/>
                  </a:cubicBezTo>
                  <a:lnTo>
                    <a:pt x="39" y="2169"/>
                  </a:lnTo>
                  <a:cubicBezTo>
                    <a:pt x="0" y="2211"/>
                    <a:pt x="0" y="2275"/>
                    <a:pt x="39" y="2317"/>
                  </a:cubicBezTo>
                  <a:cubicBezTo>
                    <a:pt x="60" y="2338"/>
                    <a:pt x="88" y="2346"/>
                    <a:pt x="114" y="2346"/>
                  </a:cubicBezTo>
                  <a:cubicBezTo>
                    <a:pt x="142" y="2346"/>
                    <a:pt x="166" y="2338"/>
                    <a:pt x="187" y="2317"/>
                  </a:cubicBezTo>
                  <a:lnTo>
                    <a:pt x="2328" y="177"/>
                  </a:lnTo>
                  <a:cubicBezTo>
                    <a:pt x="2367" y="138"/>
                    <a:pt x="2367" y="71"/>
                    <a:pt x="2328" y="32"/>
                  </a:cubicBezTo>
                  <a:cubicBezTo>
                    <a:pt x="2306" y="11"/>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929;p55"/>
            <p:cNvSpPr/>
            <p:nvPr/>
          </p:nvSpPr>
          <p:spPr>
            <a:xfrm>
              <a:off x="4041703" y="4491718"/>
              <a:ext cx="88653" cy="87906"/>
            </a:xfrm>
            <a:custGeom>
              <a:avLst/>
              <a:gdLst/>
              <a:ahLst/>
              <a:cxnLst/>
              <a:rect l="l" t="t" r="r" b="b"/>
              <a:pathLst>
                <a:path w="2367" h="2347" extrusionOk="0">
                  <a:moveTo>
                    <a:pt x="114" y="0"/>
                  </a:moveTo>
                  <a:cubicBezTo>
                    <a:pt x="88" y="0"/>
                    <a:pt x="60" y="10"/>
                    <a:pt x="39" y="30"/>
                  </a:cubicBezTo>
                  <a:cubicBezTo>
                    <a:pt x="0" y="72"/>
                    <a:pt x="0" y="135"/>
                    <a:pt x="39" y="178"/>
                  </a:cubicBezTo>
                  <a:lnTo>
                    <a:pt x="2179" y="2315"/>
                  </a:lnTo>
                  <a:cubicBezTo>
                    <a:pt x="2201" y="2336"/>
                    <a:pt x="2225" y="2347"/>
                    <a:pt x="2254" y="2347"/>
                  </a:cubicBezTo>
                  <a:cubicBezTo>
                    <a:pt x="2279" y="2347"/>
                    <a:pt x="2306" y="2336"/>
                    <a:pt x="2328" y="2315"/>
                  </a:cubicBezTo>
                  <a:cubicBezTo>
                    <a:pt x="2367" y="2276"/>
                    <a:pt x="2367" y="2209"/>
                    <a:pt x="2328" y="2170"/>
                  </a:cubicBezTo>
                  <a:lnTo>
                    <a:pt x="187" y="30"/>
                  </a:lnTo>
                  <a:cubicBezTo>
                    <a:pt x="168" y="10"/>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930;p55"/>
            <p:cNvSpPr/>
            <p:nvPr/>
          </p:nvSpPr>
          <p:spPr>
            <a:xfrm>
              <a:off x="4041703" y="4491718"/>
              <a:ext cx="88653" cy="87906"/>
            </a:xfrm>
            <a:custGeom>
              <a:avLst/>
              <a:gdLst/>
              <a:ahLst/>
              <a:cxnLst/>
              <a:rect l="l" t="t" r="r" b="b"/>
              <a:pathLst>
                <a:path w="2367" h="2347" extrusionOk="0">
                  <a:moveTo>
                    <a:pt x="2252" y="0"/>
                  </a:moveTo>
                  <a:cubicBezTo>
                    <a:pt x="2225" y="0"/>
                    <a:pt x="2199" y="10"/>
                    <a:pt x="2179" y="30"/>
                  </a:cubicBezTo>
                  <a:lnTo>
                    <a:pt x="39" y="2170"/>
                  </a:lnTo>
                  <a:cubicBezTo>
                    <a:pt x="0" y="2209"/>
                    <a:pt x="0" y="2276"/>
                    <a:pt x="39" y="2315"/>
                  </a:cubicBezTo>
                  <a:cubicBezTo>
                    <a:pt x="60" y="2336"/>
                    <a:pt x="88" y="2347"/>
                    <a:pt x="114" y="2347"/>
                  </a:cubicBezTo>
                  <a:cubicBezTo>
                    <a:pt x="142" y="2347"/>
                    <a:pt x="166" y="2336"/>
                    <a:pt x="187" y="2315"/>
                  </a:cubicBezTo>
                  <a:lnTo>
                    <a:pt x="2328" y="178"/>
                  </a:lnTo>
                  <a:cubicBezTo>
                    <a:pt x="2367" y="135"/>
                    <a:pt x="2367" y="72"/>
                    <a:pt x="2328" y="30"/>
                  </a:cubicBezTo>
                  <a:cubicBezTo>
                    <a:pt x="2306" y="10"/>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931;p55"/>
            <p:cNvSpPr/>
            <p:nvPr/>
          </p:nvSpPr>
          <p:spPr>
            <a:xfrm>
              <a:off x="4041703" y="4411558"/>
              <a:ext cx="88653" cy="87868"/>
            </a:xfrm>
            <a:custGeom>
              <a:avLst/>
              <a:gdLst/>
              <a:ahLst/>
              <a:cxnLst/>
              <a:rect l="l" t="t" r="r" b="b"/>
              <a:pathLst>
                <a:path w="2367" h="2346" extrusionOk="0">
                  <a:moveTo>
                    <a:pt x="114" y="1"/>
                  </a:moveTo>
                  <a:cubicBezTo>
                    <a:pt x="88" y="1"/>
                    <a:pt x="60" y="11"/>
                    <a:pt x="39" y="33"/>
                  </a:cubicBezTo>
                  <a:cubicBezTo>
                    <a:pt x="0" y="71"/>
                    <a:pt x="0" y="138"/>
                    <a:pt x="39" y="177"/>
                  </a:cubicBezTo>
                  <a:lnTo>
                    <a:pt x="2179" y="2318"/>
                  </a:lnTo>
                  <a:cubicBezTo>
                    <a:pt x="2201" y="2339"/>
                    <a:pt x="2225" y="2346"/>
                    <a:pt x="2254" y="2346"/>
                  </a:cubicBezTo>
                  <a:cubicBezTo>
                    <a:pt x="2279" y="2346"/>
                    <a:pt x="2306" y="2339"/>
                    <a:pt x="2328" y="2318"/>
                  </a:cubicBezTo>
                  <a:cubicBezTo>
                    <a:pt x="2367" y="2275"/>
                    <a:pt x="2367" y="2212"/>
                    <a:pt x="2328" y="2170"/>
                  </a:cubicBezTo>
                  <a:lnTo>
                    <a:pt x="187" y="33"/>
                  </a:lnTo>
                  <a:cubicBezTo>
                    <a:pt x="168" y="11"/>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1932;p55"/>
            <p:cNvSpPr/>
            <p:nvPr/>
          </p:nvSpPr>
          <p:spPr>
            <a:xfrm>
              <a:off x="4041703" y="4411558"/>
              <a:ext cx="88653" cy="87868"/>
            </a:xfrm>
            <a:custGeom>
              <a:avLst/>
              <a:gdLst/>
              <a:ahLst/>
              <a:cxnLst/>
              <a:rect l="l" t="t" r="r" b="b"/>
              <a:pathLst>
                <a:path w="2367" h="2346" extrusionOk="0">
                  <a:moveTo>
                    <a:pt x="2252" y="1"/>
                  </a:moveTo>
                  <a:cubicBezTo>
                    <a:pt x="2225" y="1"/>
                    <a:pt x="2199" y="11"/>
                    <a:pt x="2179" y="33"/>
                  </a:cubicBezTo>
                  <a:lnTo>
                    <a:pt x="39" y="2170"/>
                  </a:lnTo>
                  <a:cubicBezTo>
                    <a:pt x="0" y="2212"/>
                    <a:pt x="0" y="2275"/>
                    <a:pt x="39" y="2318"/>
                  </a:cubicBezTo>
                  <a:cubicBezTo>
                    <a:pt x="60" y="2339"/>
                    <a:pt x="88" y="2346"/>
                    <a:pt x="114" y="2346"/>
                  </a:cubicBezTo>
                  <a:cubicBezTo>
                    <a:pt x="142" y="2346"/>
                    <a:pt x="166" y="2339"/>
                    <a:pt x="187" y="2318"/>
                  </a:cubicBezTo>
                  <a:lnTo>
                    <a:pt x="2328" y="177"/>
                  </a:lnTo>
                  <a:cubicBezTo>
                    <a:pt x="2367" y="138"/>
                    <a:pt x="2367" y="71"/>
                    <a:pt x="2328" y="33"/>
                  </a:cubicBezTo>
                  <a:cubicBezTo>
                    <a:pt x="2306" y="11"/>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933;p55"/>
            <p:cNvSpPr/>
            <p:nvPr/>
          </p:nvSpPr>
          <p:spPr>
            <a:xfrm>
              <a:off x="4041703" y="4331510"/>
              <a:ext cx="88653" cy="87868"/>
            </a:xfrm>
            <a:custGeom>
              <a:avLst/>
              <a:gdLst/>
              <a:ahLst/>
              <a:cxnLst/>
              <a:rect l="l" t="t" r="r" b="b"/>
              <a:pathLst>
                <a:path w="2367" h="2346" extrusionOk="0">
                  <a:moveTo>
                    <a:pt x="114" y="0"/>
                  </a:moveTo>
                  <a:cubicBezTo>
                    <a:pt x="88" y="0"/>
                    <a:pt x="60" y="10"/>
                    <a:pt x="39" y="29"/>
                  </a:cubicBezTo>
                  <a:cubicBezTo>
                    <a:pt x="0" y="72"/>
                    <a:pt x="0" y="135"/>
                    <a:pt x="39" y="177"/>
                  </a:cubicBezTo>
                  <a:lnTo>
                    <a:pt x="2179" y="2314"/>
                  </a:lnTo>
                  <a:cubicBezTo>
                    <a:pt x="2201" y="2335"/>
                    <a:pt x="2225" y="2346"/>
                    <a:pt x="2254" y="2346"/>
                  </a:cubicBezTo>
                  <a:cubicBezTo>
                    <a:pt x="2279" y="2346"/>
                    <a:pt x="2306" y="2335"/>
                    <a:pt x="2328" y="2314"/>
                  </a:cubicBezTo>
                  <a:cubicBezTo>
                    <a:pt x="2367" y="2275"/>
                    <a:pt x="2367" y="2208"/>
                    <a:pt x="2328" y="2170"/>
                  </a:cubicBezTo>
                  <a:lnTo>
                    <a:pt x="187" y="29"/>
                  </a:lnTo>
                  <a:cubicBezTo>
                    <a:pt x="168" y="10"/>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934;p55"/>
            <p:cNvSpPr/>
            <p:nvPr/>
          </p:nvSpPr>
          <p:spPr>
            <a:xfrm>
              <a:off x="4041703" y="4331510"/>
              <a:ext cx="88653" cy="87868"/>
            </a:xfrm>
            <a:custGeom>
              <a:avLst/>
              <a:gdLst/>
              <a:ahLst/>
              <a:cxnLst/>
              <a:rect l="l" t="t" r="r" b="b"/>
              <a:pathLst>
                <a:path w="2367" h="2346" extrusionOk="0">
                  <a:moveTo>
                    <a:pt x="2252" y="0"/>
                  </a:moveTo>
                  <a:cubicBezTo>
                    <a:pt x="2225" y="0"/>
                    <a:pt x="2199" y="10"/>
                    <a:pt x="2179" y="29"/>
                  </a:cubicBezTo>
                  <a:lnTo>
                    <a:pt x="39" y="2170"/>
                  </a:lnTo>
                  <a:cubicBezTo>
                    <a:pt x="0" y="2208"/>
                    <a:pt x="0" y="2275"/>
                    <a:pt x="39" y="2314"/>
                  </a:cubicBezTo>
                  <a:cubicBezTo>
                    <a:pt x="60" y="2335"/>
                    <a:pt x="88" y="2346"/>
                    <a:pt x="114" y="2346"/>
                  </a:cubicBezTo>
                  <a:cubicBezTo>
                    <a:pt x="142" y="2346"/>
                    <a:pt x="166" y="2335"/>
                    <a:pt x="187" y="2314"/>
                  </a:cubicBezTo>
                  <a:lnTo>
                    <a:pt x="2328" y="177"/>
                  </a:lnTo>
                  <a:cubicBezTo>
                    <a:pt x="2367" y="135"/>
                    <a:pt x="2367" y="72"/>
                    <a:pt x="2328" y="29"/>
                  </a:cubicBezTo>
                  <a:cubicBezTo>
                    <a:pt x="2306" y="10"/>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935;p55"/>
            <p:cNvSpPr/>
            <p:nvPr/>
          </p:nvSpPr>
          <p:spPr>
            <a:xfrm>
              <a:off x="4041703" y="4251350"/>
              <a:ext cx="88653" cy="87868"/>
            </a:xfrm>
            <a:custGeom>
              <a:avLst/>
              <a:gdLst/>
              <a:ahLst/>
              <a:cxnLst/>
              <a:rect l="l" t="t" r="r" b="b"/>
              <a:pathLst>
                <a:path w="2367" h="2346" extrusionOk="0">
                  <a:moveTo>
                    <a:pt x="114" y="1"/>
                  </a:moveTo>
                  <a:cubicBezTo>
                    <a:pt x="88" y="1"/>
                    <a:pt x="60" y="11"/>
                    <a:pt x="39" y="32"/>
                  </a:cubicBezTo>
                  <a:cubicBezTo>
                    <a:pt x="0" y="71"/>
                    <a:pt x="0" y="138"/>
                    <a:pt x="39" y="177"/>
                  </a:cubicBezTo>
                  <a:lnTo>
                    <a:pt x="2179" y="2317"/>
                  </a:lnTo>
                  <a:cubicBezTo>
                    <a:pt x="2201" y="2338"/>
                    <a:pt x="2225" y="2345"/>
                    <a:pt x="2254" y="2345"/>
                  </a:cubicBezTo>
                  <a:cubicBezTo>
                    <a:pt x="2279" y="2345"/>
                    <a:pt x="2306" y="2338"/>
                    <a:pt x="2328" y="2317"/>
                  </a:cubicBezTo>
                  <a:cubicBezTo>
                    <a:pt x="2367" y="2275"/>
                    <a:pt x="2367" y="2212"/>
                    <a:pt x="2328" y="2169"/>
                  </a:cubicBezTo>
                  <a:lnTo>
                    <a:pt x="187" y="32"/>
                  </a:lnTo>
                  <a:cubicBezTo>
                    <a:pt x="168" y="11"/>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1936;p55"/>
            <p:cNvSpPr/>
            <p:nvPr/>
          </p:nvSpPr>
          <p:spPr>
            <a:xfrm>
              <a:off x="4041703" y="4251350"/>
              <a:ext cx="88653" cy="87868"/>
            </a:xfrm>
            <a:custGeom>
              <a:avLst/>
              <a:gdLst/>
              <a:ahLst/>
              <a:cxnLst/>
              <a:rect l="l" t="t" r="r" b="b"/>
              <a:pathLst>
                <a:path w="2367" h="2346" extrusionOk="0">
                  <a:moveTo>
                    <a:pt x="2252" y="1"/>
                  </a:moveTo>
                  <a:cubicBezTo>
                    <a:pt x="2225" y="1"/>
                    <a:pt x="2199" y="11"/>
                    <a:pt x="2179" y="32"/>
                  </a:cubicBezTo>
                  <a:lnTo>
                    <a:pt x="39" y="2169"/>
                  </a:lnTo>
                  <a:cubicBezTo>
                    <a:pt x="0" y="2212"/>
                    <a:pt x="0" y="2275"/>
                    <a:pt x="39" y="2317"/>
                  </a:cubicBezTo>
                  <a:cubicBezTo>
                    <a:pt x="60" y="2338"/>
                    <a:pt x="88" y="2345"/>
                    <a:pt x="114" y="2345"/>
                  </a:cubicBezTo>
                  <a:cubicBezTo>
                    <a:pt x="142" y="2345"/>
                    <a:pt x="166" y="2338"/>
                    <a:pt x="187" y="2317"/>
                  </a:cubicBezTo>
                  <a:lnTo>
                    <a:pt x="2328" y="177"/>
                  </a:lnTo>
                  <a:cubicBezTo>
                    <a:pt x="2367" y="138"/>
                    <a:pt x="2367" y="71"/>
                    <a:pt x="2328" y="32"/>
                  </a:cubicBezTo>
                  <a:cubicBezTo>
                    <a:pt x="2306" y="11"/>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1937;p55"/>
            <p:cNvSpPr/>
            <p:nvPr/>
          </p:nvSpPr>
          <p:spPr>
            <a:xfrm>
              <a:off x="4041703" y="4171265"/>
              <a:ext cx="88653" cy="87906"/>
            </a:xfrm>
            <a:custGeom>
              <a:avLst/>
              <a:gdLst/>
              <a:ahLst/>
              <a:cxnLst/>
              <a:rect l="l" t="t" r="r" b="b"/>
              <a:pathLst>
                <a:path w="2367" h="2347" extrusionOk="0">
                  <a:moveTo>
                    <a:pt x="114" y="1"/>
                  </a:moveTo>
                  <a:cubicBezTo>
                    <a:pt x="88" y="1"/>
                    <a:pt x="60" y="10"/>
                    <a:pt x="39" y="30"/>
                  </a:cubicBezTo>
                  <a:cubicBezTo>
                    <a:pt x="0" y="72"/>
                    <a:pt x="0" y="136"/>
                    <a:pt x="39" y="178"/>
                  </a:cubicBezTo>
                  <a:lnTo>
                    <a:pt x="2179" y="2315"/>
                  </a:lnTo>
                  <a:cubicBezTo>
                    <a:pt x="2201" y="2336"/>
                    <a:pt x="2225" y="2346"/>
                    <a:pt x="2254" y="2346"/>
                  </a:cubicBezTo>
                  <a:cubicBezTo>
                    <a:pt x="2279" y="2346"/>
                    <a:pt x="2306" y="2336"/>
                    <a:pt x="2328" y="2315"/>
                  </a:cubicBezTo>
                  <a:cubicBezTo>
                    <a:pt x="2367" y="2276"/>
                    <a:pt x="2367" y="2209"/>
                    <a:pt x="2328" y="2170"/>
                  </a:cubicBezTo>
                  <a:lnTo>
                    <a:pt x="187" y="30"/>
                  </a:lnTo>
                  <a:cubicBezTo>
                    <a:pt x="168" y="10"/>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1938;p55"/>
            <p:cNvSpPr/>
            <p:nvPr/>
          </p:nvSpPr>
          <p:spPr>
            <a:xfrm>
              <a:off x="4041703" y="4171265"/>
              <a:ext cx="88653" cy="87906"/>
            </a:xfrm>
            <a:custGeom>
              <a:avLst/>
              <a:gdLst/>
              <a:ahLst/>
              <a:cxnLst/>
              <a:rect l="l" t="t" r="r" b="b"/>
              <a:pathLst>
                <a:path w="2367" h="2347" extrusionOk="0">
                  <a:moveTo>
                    <a:pt x="2252" y="1"/>
                  </a:moveTo>
                  <a:cubicBezTo>
                    <a:pt x="2225" y="1"/>
                    <a:pt x="2199" y="10"/>
                    <a:pt x="2179" y="30"/>
                  </a:cubicBezTo>
                  <a:lnTo>
                    <a:pt x="39" y="2170"/>
                  </a:lnTo>
                  <a:cubicBezTo>
                    <a:pt x="0" y="2209"/>
                    <a:pt x="0" y="2276"/>
                    <a:pt x="39" y="2315"/>
                  </a:cubicBezTo>
                  <a:cubicBezTo>
                    <a:pt x="60" y="2336"/>
                    <a:pt x="88" y="2346"/>
                    <a:pt x="114" y="2346"/>
                  </a:cubicBezTo>
                  <a:cubicBezTo>
                    <a:pt x="142" y="2346"/>
                    <a:pt x="166" y="2336"/>
                    <a:pt x="187" y="2315"/>
                  </a:cubicBezTo>
                  <a:lnTo>
                    <a:pt x="2328" y="178"/>
                  </a:lnTo>
                  <a:cubicBezTo>
                    <a:pt x="2367" y="136"/>
                    <a:pt x="2367" y="72"/>
                    <a:pt x="2328" y="30"/>
                  </a:cubicBezTo>
                  <a:cubicBezTo>
                    <a:pt x="2306" y="10"/>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1939;p55"/>
            <p:cNvSpPr/>
            <p:nvPr/>
          </p:nvSpPr>
          <p:spPr>
            <a:xfrm>
              <a:off x="4041703" y="4091142"/>
              <a:ext cx="88653" cy="87831"/>
            </a:xfrm>
            <a:custGeom>
              <a:avLst/>
              <a:gdLst/>
              <a:ahLst/>
              <a:cxnLst/>
              <a:rect l="l" t="t" r="r" b="b"/>
              <a:pathLst>
                <a:path w="2367" h="2345" extrusionOk="0">
                  <a:moveTo>
                    <a:pt x="114" y="0"/>
                  </a:moveTo>
                  <a:cubicBezTo>
                    <a:pt x="88" y="0"/>
                    <a:pt x="60" y="11"/>
                    <a:pt x="39" y="32"/>
                  </a:cubicBezTo>
                  <a:cubicBezTo>
                    <a:pt x="0" y="71"/>
                    <a:pt x="0" y="138"/>
                    <a:pt x="39" y="177"/>
                  </a:cubicBezTo>
                  <a:lnTo>
                    <a:pt x="2179" y="2317"/>
                  </a:lnTo>
                  <a:cubicBezTo>
                    <a:pt x="2201" y="2338"/>
                    <a:pt x="2225" y="2345"/>
                    <a:pt x="2254" y="2345"/>
                  </a:cubicBezTo>
                  <a:cubicBezTo>
                    <a:pt x="2279" y="2345"/>
                    <a:pt x="2306" y="2338"/>
                    <a:pt x="2328" y="2317"/>
                  </a:cubicBezTo>
                  <a:cubicBezTo>
                    <a:pt x="2367" y="2275"/>
                    <a:pt x="2367" y="2211"/>
                    <a:pt x="2328" y="2169"/>
                  </a:cubicBezTo>
                  <a:lnTo>
                    <a:pt x="187" y="32"/>
                  </a:lnTo>
                  <a:cubicBezTo>
                    <a:pt x="168" y="11"/>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1940;p55"/>
            <p:cNvSpPr/>
            <p:nvPr/>
          </p:nvSpPr>
          <p:spPr>
            <a:xfrm>
              <a:off x="4041703" y="4091142"/>
              <a:ext cx="88653" cy="87831"/>
            </a:xfrm>
            <a:custGeom>
              <a:avLst/>
              <a:gdLst/>
              <a:ahLst/>
              <a:cxnLst/>
              <a:rect l="l" t="t" r="r" b="b"/>
              <a:pathLst>
                <a:path w="2367" h="2345" extrusionOk="0">
                  <a:moveTo>
                    <a:pt x="2252" y="0"/>
                  </a:moveTo>
                  <a:cubicBezTo>
                    <a:pt x="2225" y="0"/>
                    <a:pt x="2199" y="11"/>
                    <a:pt x="2179" y="32"/>
                  </a:cubicBezTo>
                  <a:lnTo>
                    <a:pt x="39" y="2169"/>
                  </a:lnTo>
                  <a:cubicBezTo>
                    <a:pt x="0" y="2211"/>
                    <a:pt x="0" y="2275"/>
                    <a:pt x="39" y="2317"/>
                  </a:cubicBezTo>
                  <a:cubicBezTo>
                    <a:pt x="60" y="2338"/>
                    <a:pt x="88" y="2345"/>
                    <a:pt x="114" y="2345"/>
                  </a:cubicBezTo>
                  <a:cubicBezTo>
                    <a:pt x="142" y="2345"/>
                    <a:pt x="166" y="2338"/>
                    <a:pt x="187" y="2317"/>
                  </a:cubicBezTo>
                  <a:lnTo>
                    <a:pt x="2328" y="177"/>
                  </a:lnTo>
                  <a:cubicBezTo>
                    <a:pt x="2367" y="138"/>
                    <a:pt x="2367" y="71"/>
                    <a:pt x="2328" y="32"/>
                  </a:cubicBezTo>
                  <a:cubicBezTo>
                    <a:pt x="2306" y="11"/>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1941;p55"/>
            <p:cNvSpPr/>
            <p:nvPr/>
          </p:nvSpPr>
          <p:spPr>
            <a:xfrm>
              <a:off x="4041703" y="4011057"/>
              <a:ext cx="88653" cy="87906"/>
            </a:xfrm>
            <a:custGeom>
              <a:avLst/>
              <a:gdLst/>
              <a:ahLst/>
              <a:cxnLst/>
              <a:rect l="l" t="t" r="r" b="b"/>
              <a:pathLst>
                <a:path w="2367" h="2347" extrusionOk="0">
                  <a:moveTo>
                    <a:pt x="114" y="0"/>
                  </a:moveTo>
                  <a:cubicBezTo>
                    <a:pt x="88" y="0"/>
                    <a:pt x="60" y="10"/>
                    <a:pt x="39" y="30"/>
                  </a:cubicBezTo>
                  <a:cubicBezTo>
                    <a:pt x="0" y="72"/>
                    <a:pt x="0" y="135"/>
                    <a:pt x="39" y="178"/>
                  </a:cubicBezTo>
                  <a:lnTo>
                    <a:pt x="2179" y="2315"/>
                  </a:lnTo>
                  <a:cubicBezTo>
                    <a:pt x="2201" y="2336"/>
                    <a:pt x="2225" y="2346"/>
                    <a:pt x="2254" y="2346"/>
                  </a:cubicBezTo>
                  <a:cubicBezTo>
                    <a:pt x="2279" y="2346"/>
                    <a:pt x="2306" y="2336"/>
                    <a:pt x="2328" y="2315"/>
                  </a:cubicBezTo>
                  <a:cubicBezTo>
                    <a:pt x="2367" y="2276"/>
                    <a:pt x="2367" y="2209"/>
                    <a:pt x="2328" y="2170"/>
                  </a:cubicBezTo>
                  <a:lnTo>
                    <a:pt x="187" y="30"/>
                  </a:lnTo>
                  <a:cubicBezTo>
                    <a:pt x="168" y="10"/>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1942;p55"/>
            <p:cNvSpPr/>
            <p:nvPr/>
          </p:nvSpPr>
          <p:spPr>
            <a:xfrm>
              <a:off x="4041703" y="4011057"/>
              <a:ext cx="88653" cy="87906"/>
            </a:xfrm>
            <a:custGeom>
              <a:avLst/>
              <a:gdLst/>
              <a:ahLst/>
              <a:cxnLst/>
              <a:rect l="l" t="t" r="r" b="b"/>
              <a:pathLst>
                <a:path w="2367" h="2347" extrusionOk="0">
                  <a:moveTo>
                    <a:pt x="2252" y="0"/>
                  </a:moveTo>
                  <a:cubicBezTo>
                    <a:pt x="2225" y="0"/>
                    <a:pt x="2199" y="10"/>
                    <a:pt x="2179" y="30"/>
                  </a:cubicBezTo>
                  <a:lnTo>
                    <a:pt x="39" y="2170"/>
                  </a:lnTo>
                  <a:cubicBezTo>
                    <a:pt x="0" y="2209"/>
                    <a:pt x="0" y="2276"/>
                    <a:pt x="39" y="2315"/>
                  </a:cubicBezTo>
                  <a:cubicBezTo>
                    <a:pt x="60" y="2336"/>
                    <a:pt x="88" y="2346"/>
                    <a:pt x="114" y="2346"/>
                  </a:cubicBezTo>
                  <a:cubicBezTo>
                    <a:pt x="142" y="2346"/>
                    <a:pt x="166" y="2336"/>
                    <a:pt x="187" y="2315"/>
                  </a:cubicBezTo>
                  <a:lnTo>
                    <a:pt x="2328" y="178"/>
                  </a:lnTo>
                  <a:cubicBezTo>
                    <a:pt x="2367" y="135"/>
                    <a:pt x="2367" y="72"/>
                    <a:pt x="2328" y="30"/>
                  </a:cubicBezTo>
                  <a:cubicBezTo>
                    <a:pt x="2306" y="10"/>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1943;p55"/>
            <p:cNvSpPr/>
            <p:nvPr/>
          </p:nvSpPr>
          <p:spPr>
            <a:xfrm>
              <a:off x="4041703" y="3930934"/>
              <a:ext cx="88653" cy="87981"/>
            </a:xfrm>
            <a:custGeom>
              <a:avLst/>
              <a:gdLst/>
              <a:ahLst/>
              <a:cxnLst/>
              <a:rect l="l" t="t" r="r" b="b"/>
              <a:pathLst>
                <a:path w="2367" h="2349" extrusionOk="0">
                  <a:moveTo>
                    <a:pt x="114" y="0"/>
                  </a:moveTo>
                  <a:cubicBezTo>
                    <a:pt x="88" y="0"/>
                    <a:pt x="60" y="11"/>
                    <a:pt x="39" y="32"/>
                  </a:cubicBezTo>
                  <a:cubicBezTo>
                    <a:pt x="0" y="70"/>
                    <a:pt x="0" y="138"/>
                    <a:pt x="39" y="176"/>
                  </a:cubicBezTo>
                  <a:lnTo>
                    <a:pt x="2179" y="2317"/>
                  </a:lnTo>
                  <a:cubicBezTo>
                    <a:pt x="2201" y="2338"/>
                    <a:pt x="2225" y="2348"/>
                    <a:pt x="2254" y="2348"/>
                  </a:cubicBezTo>
                  <a:cubicBezTo>
                    <a:pt x="2279" y="2348"/>
                    <a:pt x="2306" y="2338"/>
                    <a:pt x="2328" y="2317"/>
                  </a:cubicBezTo>
                  <a:cubicBezTo>
                    <a:pt x="2367" y="2274"/>
                    <a:pt x="2367" y="2211"/>
                    <a:pt x="2328" y="2169"/>
                  </a:cubicBezTo>
                  <a:lnTo>
                    <a:pt x="187" y="32"/>
                  </a:lnTo>
                  <a:cubicBezTo>
                    <a:pt x="168" y="11"/>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1944;p55"/>
            <p:cNvSpPr/>
            <p:nvPr/>
          </p:nvSpPr>
          <p:spPr>
            <a:xfrm>
              <a:off x="4041703" y="3930934"/>
              <a:ext cx="88653" cy="87981"/>
            </a:xfrm>
            <a:custGeom>
              <a:avLst/>
              <a:gdLst/>
              <a:ahLst/>
              <a:cxnLst/>
              <a:rect l="l" t="t" r="r" b="b"/>
              <a:pathLst>
                <a:path w="2367" h="2349" extrusionOk="0">
                  <a:moveTo>
                    <a:pt x="2252" y="0"/>
                  </a:moveTo>
                  <a:cubicBezTo>
                    <a:pt x="2225" y="0"/>
                    <a:pt x="2199" y="11"/>
                    <a:pt x="2179" y="32"/>
                  </a:cubicBezTo>
                  <a:lnTo>
                    <a:pt x="39" y="2169"/>
                  </a:lnTo>
                  <a:cubicBezTo>
                    <a:pt x="0" y="2211"/>
                    <a:pt x="0" y="2274"/>
                    <a:pt x="39" y="2317"/>
                  </a:cubicBezTo>
                  <a:cubicBezTo>
                    <a:pt x="60" y="2338"/>
                    <a:pt x="88" y="2348"/>
                    <a:pt x="114" y="2348"/>
                  </a:cubicBezTo>
                  <a:cubicBezTo>
                    <a:pt x="142" y="2348"/>
                    <a:pt x="166" y="2338"/>
                    <a:pt x="187" y="2317"/>
                  </a:cubicBezTo>
                  <a:lnTo>
                    <a:pt x="2328" y="176"/>
                  </a:lnTo>
                  <a:cubicBezTo>
                    <a:pt x="2367" y="138"/>
                    <a:pt x="2367" y="70"/>
                    <a:pt x="2328" y="32"/>
                  </a:cubicBezTo>
                  <a:cubicBezTo>
                    <a:pt x="2306" y="11"/>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1945;p55"/>
            <p:cNvSpPr/>
            <p:nvPr/>
          </p:nvSpPr>
          <p:spPr>
            <a:xfrm>
              <a:off x="4041703" y="3850811"/>
              <a:ext cx="88653" cy="87906"/>
            </a:xfrm>
            <a:custGeom>
              <a:avLst/>
              <a:gdLst/>
              <a:ahLst/>
              <a:cxnLst/>
              <a:rect l="l" t="t" r="r" b="b"/>
              <a:pathLst>
                <a:path w="2367" h="2347" extrusionOk="0">
                  <a:moveTo>
                    <a:pt x="114" y="1"/>
                  </a:moveTo>
                  <a:cubicBezTo>
                    <a:pt x="88" y="1"/>
                    <a:pt x="60" y="11"/>
                    <a:pt x="39" y="30"/>
                  </a:cubicBezTo>
                  <a:cubicBezTo>
                    <a:pt x="0" y="72"/>
                    <a:pt x="0" y="135"/>
                    <a:pt x="39" y="178"/>
                  </a:cubicBezTo>
                  <a:lnTo>
                    <a:pt x="2179" y="2315"/>
                  </a:lnTo>
                  <a:cubicBezTo>
                    <a:pt x="2201" y="2336"/>
                    <a:pt x="2225" y="2347"/>
                    <a:pt x="2254" y="2347"/>
                  </a:cubicBezTo>
                  <a:cubicBezTo>
                    <a:pt x="2279" y="2347"/>
                    <a:pt x="2306" y="2336"/>
                    <a:pt x="2328" y="2315"/>
                  </a:cubicBezTo>
                  <a:cubicBezTo>
                    <a:pt x="2367" y="2277"/>
                    <a:pt x="2367" y="2209"/>
                    <a:pt x="2328" y="2171"/>
                  </a:cubicBezTo>
                  <a:lnTo>
                    <a:pt x="187" y="30"/>
                  </a:lnTo>
                  <a:cubicBezTo>
                    <a:pt x="168" y="11"/>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1946;p55"/>
            <p:cNvSpPr/>
            <p:nvPr/>
          </p:nvSpPr>
          <p:spPr>
            <a:xfrm>
              <a:off x="4041703" y="3850811"/>
              <a:ext cx="88653" cy="87906"/>
            </a:xfrm>
            <a:custGeom>
              <a:avLst/>
              <a:gdLst/>
              <a:ahLst/>
              <a:cxnLst/>
              <a:rect l="l" t="t" r="r" b="b"/>
              <a:pathLst>
                <a:path w="2367" h="2347" extrusionOk="0">
                  <a:moveTo>
                    <a:pt x="2252" y="1"/>
                  </a:moveTo>
                  <a:cubicBezTo>
                    <a:pt x="2225" y="1"/>
                    <a:pt x="2199" y="11"/>
                    <a:pt x="2179" y="30"/>
                  </a:cubicBezTo>
                  <a:lnTo>
                    <a:pt x="39" y="2171"/>
                  </a:lnTo>
                  <a:cubicBezTo>
                    <a:pt x="0" y="2209"/>
                    <a:pt x="0" y="2277"/>
                    <a:pt x="39" y="2315"/>
                  </a:cubicBezTo>
                  <a:cubicBezTo>
                    <a:pt x="60" y="2336"/>
                    <a:pt x="88" y="2347"/>
                    <a:pt x="114" y="2347"/>
                  </a:cubicBezTo>
                  <a:cubicBezTo>
                    <a:pt x="142" y="2347"/>
                    <a:pt x="166" y="2336"/>
                    <a:pt x="187" y="2315"/>
                  </a:cubicBezTo>
                  <a:lnTo>
                    <a:pt x="2328" y="178"/>
                  </a:lnTo>
                  <a:cubicBezTo>
                    <a:pt x="2367" y="135"/>
                    <a:pt x="2367" y="72"/>
                    <a:pt x="2328" y="30"/>
                  </a:cubicBezTo>
                  <a:cubicBezTo>
                    <a:pt x="2306" y="11"/>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1947;p55"/>
            <p:cNvSpPr/>
            <p:nvPr/>
          </p:nvSpPr>
          <p:spPr>
            <a:xfrm>
              <a:off x="3024631" y="3770689"/>
              <a:ext cx="1526945" cy="87456"/>
            </a:xfrm>
            <a:custGeom>
              <a:avLst/>
              <a:gdLst/>
              <a:ahLst/>
              <a:cxnLst/>
              <a:rect l="l" t="t" r="r" b="b"/>
              <a:pathLst>
                <a:path w="40769" h="2335" extrusionOk="0">
                  <a:moveTo>
                    <a:pt x="40561" y="208"/>
                  </a:moveTo>
                  <a:lnTo>
                    <a:pt x="40561" y="2126"/>
                  </a:lnTo>
                  <a:lnTo>
                    <a:pt x="382" y="2126"/>
                  </a:lnTo>
                  <a:lnTo>
                    <a:pt x="2501" y="208"/>
                  </a:lnTo>
                  <a:close/>
                  <a:moveTo>
                    <a:pt x="2462" y="0"/>
                  </a:moveTo>
                  <a:cubicBezTo>
                    <a:pt x="2434" y="0"/>
                    <a:pt x="2410" y="10"/>
                    <a:pt x="2392" y="28"/>
                  </a:cubicBezTo>
                  <a:lnTo>
                    <a:pt x="43" y="2155"/>
                  </a:lnTo>
                  <a:cubicBezTo>
                    <a:pt x="11" y="2183"/>
                    <a:pt x="1" y="2229"/>
                    <a:pt x="15" y="2268"/>
                  </a:cubicBezTo>
                  <a:cubicBezTo>
                    <a:pt x="29" y="2310"/>
                    <a:pt x="68" y="2334"/>
                    <a:pt x="114" y="2334"/>
                  </a:cubicBezTo>
                  <a:lnTo>
                    <a:pt x="40663" y="2334"/>
                  </a:lnTo>
                  <a:cubicBezTo>
                    <a:pt x="40723" y="2334"/>
                    <a:pt x="40769" y="2289"/>
                    <a:pt x="40769" y="2232"/>
                  </a:cubicBezTo>
                  <a:lnTo>
                    <a:pt x="40769" y="103"/>
                  </a:lnTo>
                  <a:cubicBezTo>
                    <a:pt x="40769" y="46"/>
                    <a:pt x="40723" y="0"/>
                    <a:pt x="4066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1948;p55"/>
            <p:cNvSpPr/>
            <p:nvPr/>
          </p:nvSpPr>
          <p:spPr>
            <a:xfrm>
              <a:off x="3437408" y="3466379"/>
              <a:ext cx="1114357" cy="392149"/>
            </a:xfrm>
            <a:custGeom>
              <a:avLst/>
              <a:gdLst/>
              <a:ahLst/>
              <a:cxnLst/>
              <a:rect l="l" t="t" r="r" b="b"/>
              <a:pathLst>
                <a:path w="29753" h="10470" extrusionOk="0">
                  <a:moveTo>
                    <a:pt x="17233" y="0"/>
                  </a:moveTo>
                  <a:cubicBezTo>
                    <a:pt x="17217" y="0"/>
                    <a:pt x="17202" y="4"/>
                    <a:pt x="17188" y="10"/>
                  </a:cubicBezTo>
                  <a:lnTo>
                    <a:pt x="74" y="8134"/>
                  </a:lnTo>
                  <a:cubicBezTo>
                    <a:pt x="22" y="8160"/>
                    <a:pt x="1" y="8219"/>
                    <a:pt x="25" y="8272"/>
                  </a:cubicBezTo>
                  <a:cubicBezTo>
                    <a:pt x="43" y="8310"/>
                    <a:pt x="79" y="8332"/>
                    <a:pt x="117" y="8332"/>
                  </a:cubicBezTo>
                  <a:cubicBezTo>
                    <a:pt x="132" y="8332"/>
                    <a:pt x="148" y="8328"/>
                    <a:pt x="162" y="8321"/>
                  </a:cubicBezTo>
                  <a:lnTo>
                    <a:pt x="17227" y="226"/>
                  </a:lnTo>
                  <a:lnTo>
                    <a:pt x="29480" y="8244"/>
                  </a:lnTo>
                  <a:lnTo>
                    <a:pt x="27432" y="10293"/>
                  </a:lnTo>
                  <a:cubicBezTo>
                    <a:pt x="27389" y="10335"/>
                    <a:pt x="27389" y="10398"/>
                    <a:pt x="27432" y="10441"/>
                  </a:cubicBezTo>
                  <a:cubicBezTo>
                    <a:pt x="27453" y="10462"/>
                    <a:pt x="27477" y="10469"/>
                    <a:pt x="27506" y="10469"/>
                  </a:cubicBezTo>
                  <a:cubicBezTo>
                    <a:pt x="27531" y="10469"/>
                    <a:pt x="27558" y="10462"/>
                    <a:pt x="27580" y="10441"/>
                  </a:cubicBezTo>
                  <a:lnTo>
                    <a:pt x="29717" y="8300"/>
                  </a:lnTo>
                  <a:cubicBezTo>
                    <a:pt x="29741" y="8279"/>
                    <a:pt x="29752" y="8248"/>
                    <a:pt x="29749" y="8216"/>
                  </a:cubicBezTo>
                  <a:cubicBezTo>
                    <a:pt x="29745" y="8188"/>
                    <a:pt x="29728" y="8160"/>
                    <a:pt x="29703" y="8142"/>
                  </a:cubicBezTo>
                  <a:lnTo>
                    <a:pt x="17290" y="17"/>
                  </a:lnTo>
                  <a:cubicBezTo>
                    <a:pt x="17272" y="6"/>
                    <a:pt x="17253" y="0"/>
                    <a:pt x="1723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1949;p55"/>
            <p:cNvSpPr/>
            <p:nvPr/>
          </p:nvSpPr>
          <p:spPr>
            <a:xfrm>
              <a:off x="4463320" y="3770651"/>
              <a:ext cx="88765" cy="87906"/>
            </a:xfrm>
            <a:custGeom>
              <a:avLst/>
              <a:gdLst/>
              <a:ahLst/>
              <a:cxnLst/>
              <a:rect l="l" t="t" r="r" b="b"/>
              <a:pathLst>
                <a:path w="2370" h="2347" extrusionOk="0">
                  <a:moveTo>
                    <a:pt x="117" y="1"/>
                  </a:moveTo>
                  <a:cubicBezTo>
                    <a:pt x="90" y="1"/>
                    <a:pt x="64" y="11"/>
                    <a:pt x="43" y="33"/>
                  </a:cubicBezTo>
                  <a:cubicBezTo>
                    <a:pt x="0" y="72"/>
                    <a:pt x="0" y="138"/>
                    <a:pt x="43" y="177"/>
                  </a:cubicBezTo>
                  <a:lnTo>
                    <a:pt x="2179" y="2318"/>
                  </a:lnTo>
                  <a:cubicBezTo>
                    <a:pt x="2201" y="2339"/>
                    <a:pt x="2229" y="2346"/>
                    <a:pt x="2254" y="2346"/>
                  </a:cubicBezTo>
                  <a:cubicBezTo>
                    <a:pt x="2282" y="2346"/>
                    <a:pt x="2306" y="2339"/>
                    <a:pt x="2328" y="2318"/>
                  </a:cubicBezTo>
                  <a:cubicBezTo>
                    <a:pt x="2370" y="2275"/>
                    <a:pt x="2370" y="2212"/>
                    <a:pt x="2328" y="2170"/>
                  </a:cubicBezTo>
                  <a:lnTo>
                    <a:pt x="191" y="33"/>
                  </a:lnTo>
                  <a:cubicBezTo>
                    <a:pt x="169" y="11"/>
                    <a:pt x="143"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1950;p55"/>
            <p:cNvSpPr/>
            <p:nvPr/>
          </p:nvSpPr>
          <p:spPr>
            <a:xfrm>
              <a:off x="4383274" y="3770651"/>
              <a:ext cx="88653" cy="87906"/>
            </a:xfrm>
            <a:custGeom>
              <a:avLst/>
              <a:gdLst/>
              <a:ahLst/>
              <a:cxnLst/>
              <a:rect l="l" t="t" r="r" b="b"/>
              <a:pathLst>
                <a:path w="2367" h="2347" extrusionOk="0">
                  <a:moveTo>
                    <a:pt x="2254" y="1"/>
                  </a:moveTo>
                  <a:cubicBezTo>
                    <a:pt x="2227" y="1"/>
                    <a:pt x="2201" y="11"/>
                    <a:pt x="2180" y="33"/>
                  </a:cubicBezTo>
                  <a:lnTo>
                    <a:pt x="43" y="2170"/>
                  </a:lnTo>
                  <a:cubicBezTo>
                    <a:pt x="0" y="2212"/>
                    <a:pt x="0" y="2275"/>
                    <a:pt x="43" y="2318"/>
                  </a:cubicBezTo>
                  <a:cubicBezTo>
                    <a:pt x="60" y="2339"/>
                    <a:pt x="88" y="2346"/>
                    <a:pt x="114" y="2346"/>
                  </a:cubicBezTo>
                  <a:cubicBezTo>
                    <a:pt x="142" y="2346"/>
                    <a:pt x="166" y="2339"/>
                    <a:pt x="187" y="2318"/>
                  </a:cubicBezTo>
                  <a:lnTo>
                    <a:pt x="2328" y="177"/>
                  </a:lnTo>
                  <a:cubicBezTo>
                    <a:pt x="2367" y="138"/>
                    <a:pt x="2367" y="72"/>
                    <a:pt x="2328" y="33"/>
                  </a:cubicBezTo>
                  <a:cubicBezTo>
                    <a:pt x="2306"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1951;p55"/>
            <p:cNvSpPr/>
            <p:nvPr/>
          </p:nvSpPr>
          <p:spPr>
            <a:xfrm>
              <a:off x="4383274" y="3770651"/>
              <a:ext cx="88653" cy="87906"/>
            </a:xfrm>
            <a:custGeom>
              <a:avLst/>
              <a:gdLst/>
              <a:ahLst/>
              <a:cxnLst/>
              <a:rect l="l" t="t" r="r" b="b"/>
              <a:pathLst>
                <a:path w="2367" h="2347" extrusionOk="0">
                  <a:moveTo>
                    <a:pt x="115" y="1"/>
                  </a:moveTo>
                  <a:cubicBezTo>
                    <a:pt x="88" y="1"/>
                    <a:pt x="62" y="11"/>
                    <a:pt x="43" y="33"/>
                  </a:cubicBezTo>
                  <a:cubicBezTo>
                    <a:pt x="0" y="72"/>
                    <a:pt x="0" y="138"/>
                    <a:pt x="43" y="177"/>
                  </a:cubicBezTo>
                  <a:lnTo>
                    <a:pt x="2180" y="2318"/>
                  </a:lnTo>
                  <a:cubicBezTo>
                    <a:pt x="2201" y="2339"/>
                    <a:pt x="2225" y="2346"/>
                    <a:pt x="2254" y="2346"/>
                  </a:cubicBezTo>
                  <a:cubicBezTo>
                    <a:pt x="2279" y="2346"/>
                    <a:pt x="2306" y="2339"/>
                    <a:pt x="2328" y="2318"/>
                  </a:cubicBezTo>
                  <a:cubicBezTo>
                    <a:pt x="2367" y="2275"/>
                    <a:pt x="2367" y="2212"/>
                    <a:pt x="2328" y="2170"/>
                  </a:cubicBezTo>
                  <a:lnTo>
                    <a:pt x="187" y="33"/>
                  </a:lnTo>
                  <a:cubicBezTo>
                    <a:pt x="168" y="11"/>
                    <a:pt x="141"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1952;p55"/>
            <p:cNvSpPr/>
            <p:nvPr/>
          </p:nvSpPr>
          <p:spPr>
            <a:xfrm>
              <a:off x="4303079" y="3770651"/>
              <a:ext cx="88802" cy="87906"/>
            </a:xfrm>
            <a:custGeom>
              <a:avLst/>
              <a:gdLst/>
              <a:ahLst/>
              <a:cxnLst/>
              <a:rect l="l" t="t" r="r" b="b"/>
              <a:pathLst>
                <a:path w="2371" h="2347" extrusionOk="0">
                  <a:moveTo>
                    <a:pt x="2256" y="1"/>
                  </a:moveTo>
                  <a:cubicBezTo>
                    <a:pt x="2229" y="1"/>
                    <a:pt x="2203" y="11"/>
                    <a:pt x="2184" y="33"/>
                  </a:cubicBezTo>
                  <a:lnTo>
                    <a:pt x="43" y="2170"/>
                  </a:lnTo>
                  <a:cubicBezTo>
                    <a:pt x="1" y="2212"/>
                    <a:pt x="1" y="2275"/>
                    <a:pt x="43" y="2318"/>
                  </a:cubicBezTo>
                  <a:cubicBezTo>
                    <a:pt x="64" y="2339"/>
                    <a:pt x="89" y="2346"/>
                    <a:pt x="118" y="2346"/>
                  </a:cubicBezTo>
                  <a:cubicBezTo>
                    <a:pt x="142" y="2346"/>
                    <a:pt x="170" y="2339"/>
                    <a:pt x="191" y="2318"/>
                  </a:cubicBezTo>
                  <a:lnTo>
                    <a:pt x="2328" y="177"/>
                  </a:lnTo>
                  <a:cubicBezTo>
                    <a:pt x="2371" y="138"/>
                    <a:pt x="2371" y="72"/>
                    <a:pt x="2328" y="33"/>
                  </a:cubicBezTo>
                  <a:cubicBezTo>
                    <a:pt x="2309" y="11"/>
                    <a:pt x="2282" y="1"/>
                    <a:pt x="225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1953;p55"/>
            <p:cNvSpPr/>
            <p:nvPr/>
          </p:nvSpPr>
          <p:spPr>
            <a:xfrm>
              <a:off x="4303079" y="3770651"/>
              <a:ext cx="88802" cy="87906"/>
            </a:xfrm>
            <a:custGeom>
              <a:avLst/>
              <a:gdLst/>
              <a:ahLst/>
              <a:cxnLst/>
              <a:rect l="l" t="t" r="r" b="b"/>
              <a:pathLst>
                <a:path w="2371" h="2347" extrusionOk="0">
                  <a:moveTo>
                    <a:pt x="117" y="1"/>
                  </a:moveTo>
                  <a:cubicBezTo>
                    <a:pt x="91" y="1"/>
                    <a:pt x="64" y="11"/>
                    <a:pt x="43" y="33"/>
                  </a:cubicBezTo>
                  <a:cubicBezTo>
                    <a:pt x="1" y="72"/>
                    <a:pt x="1" y="138"/>
                    <a:pt x="43" y="177"/>
                  </a:cubicBezTo>
                  <a:lnTo>
                    <a:pt x="2184" y="2318"/>
                  </a:lnTo>
                  <a:cubicBezTo>
                    <a:pt x="2201" y="2339"/>
                    <a:pt x="2229" y="2346"/>
                    <a:pt x="2255" y="2346"/>
                  </a:cubicBezTo>
                  <a:cubicBezTo>
                    <a:pt x="2283" y="2346"/>
                    <a:pt x="2307" y="2339"/>
                    <a:pt x="2328" y="2318"/>
                  </a:cubicBezTo>
                  <a:cubicBezTo>
                    <a:pt x="2371" y="2275"/>
                    <a:pt x="2371" y="2212"/>
                    <a:pt x="2328" y="2170"/>
                  </a:cubicBezTo>
                  <a:lnTo>
                    <a:pt x="191" y="33"/>
                  </a:lnTo>
                  <a:cubicBezTo>
                    <a:pt x="170" y="11"/>
                    <a:pt x="144"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1954;p55"/>
            <p:cNvSpPr/>
            <p:nvPr/>
          </p:nvSpPr>
          <p:spPr>
            <a:xfrm>
              <a:off x="4223033" y="3770651"/>
              <a:ext cx="88690" cy="87906"/>
            </a:xfrm>
            <a:custGeom>
              <a:avLst/>
              <a:gdLst/>
              <a:ahLst/>
              <a:cxnLst/>
              <a:rect l="l" t="t" r="r" b="b"/>
              <a:pathLst>
                <a:path w="2368" h="2347" extrusionOk="0">
                  <a:moveTo>
                    <a:pt x="2254" y="1"/>
                  </a:moveTo>
                  <a:cubicBezTo>
                    <a:pt x="2228" y="1"/>
                    <a:pt x="2201" y="11"/>
                    <a:pt x="2180" y="33"/>
                  </a:cubicBezTo>
                  <a:lnTo>
                    <a:pt x="43" y="2170"/>
                  </a:lnTo>
                  <a:cubicBezTo>
                    <a:pt x="1" y="2212"/>
                    <a:pt x="1" y="2275"/>
                    <a:pt x="43" y="2318"/>
                  </a:cubicBezTo>
                  <a:cubicBezTo>
                    <a:pt x="61" y="2339"/>
                    <a:pt x="89" y="2346"/>
                    <a:pt x="114" y="2346"/>
                  </a:cubicBezTo>
                  <a:cubicBezTo>
                    <a:pt x="142" y="2346"/>
                    <a:pt x="170" y="2339"/>
                    <a:pt x="188" y="2318"/>
                  </a:cubicBezTo>
                  <a:lnTo>
                    <a:pt x="2328" y="177"/>
                  </a:lnTo>
                  <a:cubicBezTo>
                    <a:pt x="2367" y="138"/>
                    <a:pt x="2367" y="72"/>
                    <a:pt x="2328" y="33"/>
                  </a:cubicBezTo>
                  <a:cubicBezTo>
                    <a:pt x="2307" y="11"/>
                    <a:pt x="2281"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1955;p55"/>
            <p:cNvSpPr/>
            <p:nvPr/>
          </p:nvSpPr>
          <p:spPr>
            <a:xfrm>
              <a:off x="4223033" y="3770651"/>
              <a:ext cx="88690" cy="87906"/>
            </a:xfrm>
            <a:custGeom>
              <a:avLst/>
              <a:gdLst/>
              <a:ahLst/>
              <a:cxnLst/>
              <a:rect l="l" t="t" r="r" b="b"/>
              <a:pathLst>
                <a:path w="2368" h="2347" extrusionOk="0">
                  <a:moveTo>
                    <a:pt x="116" y="1"/>
                  </a:moveTo>
                  <a:cubicBezTo>
                    <a:pt x="89" y="1"/>
                    <a:pt x="63" y="11"/>
                    <a:pt x="43" y="33"/>
                  </a:cubicBezTo>
                  <a:cubicBezTo>
                    <a:pt x="1" y="72"/>
                    <a:pt x="1" y="138"/>
                    <a:pt x="43" y="177"/>
                  </a:cubicBezTo>
                  <a:lnTo>
                    <a:pt x="2180" y="2318"/>
                  </a:lnTo>
                  <a:cubicBezTo>
                    <a:pt x="2201" y="2339"/>
                    <a:pt x="2226" y="2346"/>
                    <a:pt x="2255" y="2346"/>
                  </a:cubicBezTo>
                  <a:cubicBezTo>
                    <a:pt x="2279" y="2346"/>
                    <a:pt x="2307" y="2339"/>
                    <a:pt x="2328" y="2318"/>
                  </a:cubicBezTo>
                  <a:cubicBezTo>
                    <a:pt x="2367" y="2275"/>
                    <a:pt x="2367" y="2212"/>
                    <a:pt x="2328" y="2170"/>
                  </a:cubicBezTo>
                  <a:lnTo>
                    <a:pt x="188" y="33"/>
                  </a:lnTo>
                  <a:cubicBezTo>
                    <a:pt x="169" y="11"/>
                    <a:pt x="142" y="1"/>
                    <a:pt x="11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1956;p55"/>
            <p:cNvSpPr/>
            <p:nvPr/>
          </p:nvSpPr>
          <p:spPr>
            <a:xfrm>
              <a:off x="4142875" y="3770651"/>
              <a:ext cx="88802" cy="87906"/>
            </a:xfrm>
            <a:custGeom>
              <a:avLst/>
              <a:gdLst/>
              <a:ahLst/>
              <a:cxnLst/>
              <a:rect l="l" t="t" r="r" b="b"/>
              <a:pathLst>
                <a:path w="2371" h="2347" extrusionOk="0">
                  <a:moveTo>
                    <a:pt x="2256" y="1"/>
                  </a:moveTo>
                  <a:cubicBezTo>
                    <a:pt x="2229" y="1"/>
                    <a:pt x="2203" y="11"/>
                    <a:pt x="2183" y="33"/>
                  </a:cubicBezTo>
                  <a:lnTo>
                    <a:pt x="43" y="2170"/>
                  </a:lnTo>
                  <a:cubicBezTo>
                    <a:pt x="1" y="2212"/>
                    <a:pt x="1" y="2275"/>
                    <a:pt x="43" y="2318"/>
                  </a:cubicBezTo>
                  <a:cubicBezTo>
                    <a:pt x="64" y="2339"/>
                    <a:pt x="89" y="2346"/>
                    <a:pt x="117" y="2346"/>
                  </a:cubicBezTo>
                  <a:cubicBezTo>
                    <a:pt x="142" y="2346"/>
                    <a:pt x="170" y="2339"/>
                    <a:pt x="191" y="2318"/>
                  </a:cubicBezTo>
                  <a:lnTo>
                    <a:pt x="2328" y="177"/>
                  </a:lnTo>
                  <a:cubicBezTo>
                    <a:pt x="2370" y="138"/>
                    <a:pt x="2370" y="72"/>
                    <a:pt x="2328" y="33"/>
                  </a:cubicBezTo>
                  <a:cubicBezTo>
                    <a:pt x="2309" y="11"/>
                    <a:pt x="2282" y="1"/>
                    <a:pt x="225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1957;p55"/>
            <p:cNvSpPr/>
            <p:nvPr/>
          </p:nvSpPr>
          <p:spPr>
            <a:xfrm>
              <a:off x="4142875" y="3770651"/>
              <a:ext cx="88802" cy="87906"/>
            </a:xfrm>
            <a:custGeom>
              <a:avLst/>
              <a:gdLst/>
              <a:ahLst/>
              <a:cxnLst/>
              <a:rect l="l" t="t" r="r" b="b"/>
              <a:pathLst>
                <a:path w="2371" h="2347" extrusionOk="0">
                  <a:moveTo>
                    <a:pt x="117" y="1"/>
                  </a:moveTo>
                  <a:cubicBezTo>
                    <a:pt x="91" y="1"/>
                    <a:pt x="64" y="11"/>
                    <a:pt x="43" y="33"/>
                  </a:cubicBezTo>
                  <a:cubicBezTo>
                    <a:pt x="1" y="72"/>
                    <a:pt x="1" y="138"/>
                    <a:pt x="43" y="177"/>
                  </a:cubicBezTo>
                  <a:lnTo>
                    <a:pt x="2183" y="2318"/>
                  </a:lnTo>
                  <a:cubicBezTo>
                    <a:pt x="2201" y="2339"/>
                    <a:pt x="2229" y="2346"/>
                    <a:pt x="2254" y="2346"/>
                  </a:cubicBezTo>
                  <a:cubicBezTo>
                    <a:pt x="2282" y="2346"/>
                    <a:pt x="2310" y="2339"/>
                    <a:pt x="2328" y="2318"/>
                  </a:cubicBezTo>
                  <a:cubicBezTo>
                    <a:pt x="2370" y="2275"/>
                    <a:pt x="2370" y="2212"/>
                    <a:pt x="2328" y="2170"/>
                  </a:cubicBezTo>
                  <a:lnTo>
                    <a:pt x="191" y="33"/>
                  </a:lnTo>
                  <a:cubicBezTo>
                    <a:pt x="170" y="11"/>
                    <a:pt x="143"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1958;p55"/>
            <p:cNvSpPr/>
            <p:nvPr/>
          </p:nvSpPr>
          <p:spPr>
            <a:xfrm>
              <a:off x="4062829" y="3770651"/>
              <a:ext cx="88653" cy="87906"/>
            </a:xfrm>
            <a:custGeom>
              <a:avLst/>
              <a:gdLst/>
              <a:ahLst/>
              <a:cxnLst/>
              <a:rect l="l" t="t" r="r" b="b"/>
              <a:pathLst>
                <a:path w="2367" h="2347" extrusionOk="0">
                  <a:moveTo>
                    <a:pt x="2254" y="1"/>
                  </a:moveTo>
                  <a:cubicBezTo>
                    <a:pt x="2228" y="1"/>
                    <a:pt x="2201" y="11"/>
                    <a:pt x="2180" y="33"/>
                  </a:cubicBezTo>
                  <a:lnTo>
                    <a:pt x="43" y="2170"/>
                  </a:lnTo>
                  <a:cubicBezTo>
                    <a:pt x="1" y="2212"/>
                    <a:pt x="1" y="2275"/>
                    <a:pt x="43" y="2318"/>
                  </a:cubicBezTo>
                  <a:cubicBezTo>
                    <a:pt x="61" y="2339"/>
                    <a:pt x="89" y="2346"/>
                    <a:pt x="113" y="2346"/>
                  </a:cubicBezTo>
                  <a:cubicBezTo>
                    <a:pt x="142" y="2346"/>
                    <a:pt x="170" y="2339"/>
                    <a:pt x="188" y="2318"/>
                  </a:cubicBezTo>
                  <a:lnTo>
                    <a:pt x="2328" y="177"/>
                  </a:lnTo>
                  <a:cubicBezTo>
                    <a:pt x="2367" y="138"/>
                    <a:pt x="2367" y="72"/>
                    <a:pt x="2328" y="33"/>
                  </a:cubicBezTo>
                  <a:cubicBezTo>
                    <a:pt x="2307"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1959;p55"/>
            <p:cNvSpPr/>
            <p:nvPr/>
          </p:nvSpPr>
          <p:spPr>
            <a:xfrm>
              <a:off x="3982671" y="3770651"/>
              <a:ext cx="88802" cy="87906"/>
            </a:xfrm>
            <a:custGeom>
              <a:avLst/>
              <a:gdLst/>
              <a:ahLst/>
              <a:cxnLst/>
              <a:rect l="l" t="t" r="r" b="b"/>
              <a:pathLst>
                <a:path w="2371" h="2347" extrusionOk="0">
                  <a:moveTo>
                    <a:pt x="2255" y="1"/>
                  </a:moveTo>
                  <a:cubicBezTo>
                    <a:pt x="2229" y="1"/>
                    <a:pt x="2202" y="11"/>
                    <a:pt x="2183" y="33"/>
                  </a:cubicBezTo>
                  <a:lnTo>
                    <a:pt x="43" y="2170"/>
                  </a:lnTo>
                  <a:cubicBezTo>
                    <a:pt x="0" y="2212"/>
                    <a:pt x="0" y="2275"/>
                    <a:pt x="43" y="2318"/>
                  </a:cubicBezTo>
                  <a:cubicBezTo>
                    <a:pt x="64" y="2339"/>
                    <a:pt x="88" y="2346"/>
                    <a:pt x="116" y="2346"/>
                  </a:cubicBezTo>
                  <a:cubicBezTo>
                    <a:pt x="141" y="2346"/>
                    <a:pt x="170" y="2339"/>
                    <a:pt x="191" y="2318"/>
                  </a:cubicBezTo>
                  <a:lnTo>
                    <a:pt x="2328" y="177"/>
                  </a:lnTo>
                  <a:cubicBezTo>
                    <a:pt x="2370" y="138"/>
                    <a:pt x="2370" y="72"/>
                    <a:pt x="2328" y="33"/>
                  </a:cubicBezTo>
                  <a:cubicBezTo>
                    <a:pt x="2308" y="11"/>
                    <a:pt x="2282" y="1"/>
                    <a:pt x="22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1960;p55"/>
            <p:cNvSpPr/>
            <p:nvPr/>
          </p:nvSpPr>
          <p:spPr>
            <a:xfrm>
              <a:off x="3982671" y="3770651"/>
              <a:ext cx="88802" cy="87906"/>
            </a:xfrm>
            <a:custGeom>
              <a:avLst/>
              <a:gdLst/>
              <a:ahLst/>
              <a:cxnLst/>
              <a:rect l="l" t="t" r="r" b="b"/>
              <a:pathLst>
                <a:path w="2371" h="2347" extrusionOk="0">
                  <a:moveTo>
                    <a:pt x="117" y="1"/>
                  </a:moveTo>
                  <a:cubicBezTo>
                    <a:pt x="90" y="1"/>
                    <a:pt x="64" y="11"/>
                    <a:pt x="43" y="33"/>
                  </a:cubicBezTo>
                  <a:cubicBezTo>
                    <a:pt x="0" y="72"/>
                    <a:pt x="0" y="138"/>
                    <a:pt x="43" y="177"/>
                  </a:cubicBezTo>
                  <a:lnTo>
                    <a:pt x="2183" y="2318"/>
                  </a:lnTo>
                  <a:cubicBezTo>
                    <a:pt x="2201" y="2339"/>
                    <a:pt x="2229" y="2346"/>
                    <a:pt x="2253" y="2346"/>
                  </a:cubicBezTo>
                  <a:cubicBezTo>
                    <a:pt x="2282" y="2346"/>
                    <a:pt x="2310" y="2339"/>
                    <a:pt x="2328" y="2318"/>
                  </a:cubicBezTo>
                  <a:cubicBezTo>
                    <a:pt x="2370" y="2275"/>
                    <a:pt x="2370" y="2212"/>
                    <a:pt x="2328" y="2170"/>
                  </a:cubicBezTo>
                  <a:lnTo>
                    <a:pt x="191" y="33"/>
                  </a:lnTo>
                  <a:cubicBezTo>
                    <a:pt x="170" y="11"/>
                    <a:pt x="143"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1961;p55"/>
            <p:cNvSpPr/>
            <p:nvPr/>
          </p:nvSpPr>
          <p:spPr>
            <a:xfrm>
              <a:off x="3902625" y="3770651"/>
              <a:ext cx="88653" cy="87906"/>
            </a:xfrm>
            <a:custGeom>
              <a:avLst/>
              <a:gdLst/>
              <a:ahLst/>
              <a:cxnLst/>
              <a:rect l="l" t="t" r="r" b="b"/>
              <a:pathLst>
                <a:path w="2367" h="2347" extrusionOk="0">
                  <a:moveTo>
                    <a:pt x="2254" y="1"/>
                  </a:moveTo>
                  <a:cubicBezTo>
                    <a:pt x="2227" y="1"/>
                    <a:pt x="2201" y="11"/>
                    <a:pt x="2180" y="33"/>
                  </a:cubicBezTo>
                  <a:lnTo>
                    <a:pt x="43" y="2170"/>
                  </a:lnTo>
                  <a:cubicBezTo>
                    <a:pt x="0" y="2212"/>
                    <a:pt x="0" y="2275"/>
                    <a:pt x="43" y="2318"/>
                  </a:cubicBezTo>
                  <a:cubicBezTo>
                    <a:pt x="61" y="2339"/>
                    <a:pt x="88" y="2346"/>
                    <a:pt x="113" y="2346"/>
                  </a:cubicBezTo>
                  <a:cubicBezTo>
                    <a:pt x="141" y="2346"/>
                    <a:pt x="170" y="2339"/>
                    <a:pt x="187" y="2318"/>
                  </a:cubicBezTo>
                  <a:lnTo>
                    <a:pt x="2328" y="177"/>
                  </a:lnTo>
                  <a:cubicBezTo>
                    <a:pt x="2367" y="138"/>
                    <a:pt x="2367" y="72"/>
                    <a:pt x="2328" y="33"/>
                  </a:cubicBezTo>
                  <a:cubicBezTo>
                    <a:pt x="2307"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1962;p55"/>
            <p:cNvSpPr/>
            <p:nvPr/>
          </p:nvSpPr>
          <p:spPr>
            <a:xfrm>
              <a:off x="3902625" y="3770651"/>
              <a:ext cx="88653" cy="87906"/>
            </a:xfrm>
            <a:custGeom>
              <a:avLst/>
              <a:gdLst/>
              <a:ahLst/>
              <a:cxnLst/>
              <a:rect l="l" t="t" r="r" b="b"/>
              <a:pathLst>
                <a:path w="2367" h="2347" extrusionOk="0">
                  <a:moveTo>
                    <a:pt x="115" y="1"/>
                  </a:moveTo>
                  <a:cubicBezTo>
                    <a:pt x="89" y="1"/>
                    <a:pt x="62" y="11"/>
                    <a:pt x="43" y="33"/>
                  </a:cubicBezTo>
                  <a:cubicBezTo>
                    <a:pt x="0" y="72"/>
                    <a:pt x="0" y="138"/>
                    <a:pt x="43" y="177"/>
                  </a:cubicBezTo>
                  <a:lnTo>
                    <a:pt x="2180" y="2318"/>
                  </a:lnTo>
                  <a:cubicBezTo>
                    <a:pt x="2201" y="2339"/>
                    <a:pt x="2225" y="2346"/>
                    <a:pt x="2253" y="2346"/>
                  </a:cubicBezTo>
                  <a:cubicBezTo>
                    <a:pt x="2278" y="2346"/>
                    <a:pt x="2307" y="2339"/>
                    <a:pt x="2328" y="2318"/>
                  </a:cubicBezTo>
                  <a:cubicBezTo>
                    <a:pt x="2367" y="2275"/>
                    <a:pt x="2367" y="2212"/>
                    <a:pt x="2328" y="2170"/>
                  </a:cubicBezTo>
                  <a:lnTo>
                    <a:pt x="187" y="33"/>
                  </a:lnTo>
                  <a:cubicBezTo>
                    <a:pt x="168" y="11"/>
                    <a:pt x="142"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1963;p55"/>
            <p:cNvSpPr/>
            <p:nvPr/>
          </p:nvSpPr>
          <p:spPr>
            <a:xfrm>
              <a:off x="3822467" y="3770651"/>
              <a:ext cx="88765" cy="87906"/>
            </a:xfrm>
            <a:custGeom>
              <a:avLst/>
              <a:gdLst/>
              <a:ahLst/>
              <a:cxnLst/>
              <a:rect l="l" t="t" r="r" b="b"/>
              <a:pathLst>
                <a:path w="2370" h="2347" extrusionOk="0">
                  <a:moveTo>
                    <a:pt x="2255" y="1"/>
                  </a:moveTo>
                  <a:cubicBezTo>
                    <a:pt x="2229" y="1"/>
                    <a:pt x="2202" y="11"/>
                    <a:pt x="2183" y="33"/>
                  </a:cubicBezTo>
                  <a:lnTo>
                    <a:pt x="42" y="2170"/>
                  </a:lnTo>
                  <a:cubicBezTo>
                    <a:pt x="0" y="2212"/>
                    <a:pt x="0" y="2275"/>
                    <a:pt x="42" y="2318"/>
                  </a:cubicBezTo>
                  <a:cubicBezTo>
                    <a:pt x="64" y="2339"/>
                    <a:pt x="88" y="2346"/>
                    <a:pt x="116" y="2346"/>
                  </a:cubicBezTo>
                  <a:cubicBezTo>
                    <a:pt x="141" y="2346"/>
                    <a:pt x="169" y="2339"/>
                    <a:pt x="191" y="2318"/>
                  </a:cubicBezTo>
                  <a:lnTo>
                    <a:pt x="2327" y="177"/>
                  </a:lnTo>
                  <a:cubicBezTo>
                    <a:pt x="2370" y="138"/>
                    <a:pt x="2370" y="72"/>
                    <a:pt x="2327" y="33"/>
                  </a:cubicBezTo>
                  <a:cubicBezTo>
                    <a:pt x="2308" y="11"/>
                    <a:pt x="2282" y="1"/>
                    <a:pt x="22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1964;p55"/>
            <p:cNvSpPr/>
            <p:nvPr/>
          </p:nvSpPr>
          <p:spPr>
            <a:xfrm>
              <a:off x="3822467" y="3770651"/>
              <a:ext cx="88765" cy="87906"/>
            </a:xfrm>
            <a:custGeom>
              <a:avLst/>
              <a:gdLst/>
              <a:ahLst/>
              <a:cxnLst/>
              <a:rect l="l" t="t" r="r" b="b"/>
              <a:pathLst>
                <a:path w="2370" h="2347" extrusionOk="0">
                  <a:moveTo>
                    <a:pt x="116" y="1"/>
                  </a:moveTo>
                  <a:cubicBezTo>
                    <a:pt x="90" y="1"/>
                    <a:pt x="64" y="11"/>
                    <a:pt x="42" y="33"/>
                  </a:cubicBezTo>
                  <a:cubicBezTo>
                    <a:pt x="0" y="72"/>
                    <a:pt x="0" y="138"/>
                    <a:pt x="42" y="177"/>
                  </a:cubicBezTo>
                  <a:lnTo>
                    <a:pt x="2183" y="2318"/>
                  </a:lnTo>
                  <a:cubicBezTo>
                    <a:pt x="2201" y="2339"/>
                    <a:pt x="2228" y="2346"/>
                    <a:pt x="2253" y="2346"/>
                  </a:cubicBezTo>
                  <a:cubicBezTo>
                    <a:pt x="2281" y="2346"/>
                    <a:pt x="2310" y="2339"/>
                    <a:pt x="2327" y="2318"/>
                  </a:cubicBezTo>
                  <a:cubicBezTo>
                    <a:pt x="2370" y="2275"/>
                    <a:pt x="2370" y="2212"/>
                    <a:pt x="2327" y="2170"/>
                  </a:cubicBezTo>
                  <a:lnTo>
                    <a:pt x="191" y="33"/>
                  </a:lnTo>
                  <a:cubicBezTo>
                    <a:pt x="169" y="11"/>
                    <a:pt x="143" y="1"/>
                    <a:pt x="11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1965;p55"/>
            <p:cNvSpPr/>
            <p:nvPr/>
          </p:nvSpPr>
          <p:spPr>
            <a:xfrm>
              <a:off x="3742421" y="3770651"/>
              <a:ext cx="88615" cy="87906"/>
            </a:xfrm>
            <a:custGeom>
              <a:avLst/>
              <a:gdLst/>
              <a:ahLst/>
              <a:cxnLst/>
              <a:rect l="l" t="t" r="r" b="b"/>
              <a:pathLst>
                <a:path w="2366" h="2347" extrusionOk="0">
                  <a:moveTo>
                    <a:pt x="2253" y="1"/>
                  </a:moveTo>
                  <a:cubicBezTo>
                    <a:pt x="2227" y="1"/>
                    <a:pt x="2201" y="11"/>
                    <a:pt x="2179" y="33"/>
                  </a:cubicBezTo>
                  <a:lnTo>
                    <a:pt x="42" y="2170"/>
                  </a:lnTo>
                  <a:cubicBezTo>
                    <a:pt x="0" y="2212"/>
                    <a:pt x="0" y="2275"/>
                    <a:pt x="42" y="2318"/>
                  </a:cubicBezTo>
                  <a:cubicBezTo>
                    <a:pt x="59" y="2339"/>
                    <a:pt x="88" y="2346"/>
                    <a:pt x="113" y="2346"/>
                  </a:cubicBezTo>
                  <a:cubicBezTo>
                    <a:pt x="141" y="2346"/>
                    <a:pt x="169" y="2339"/>
                    <a:pt x="186" y="2318"/>
                  </a:cubicBezTo>
                  <a:lnTo>
                    <a:pt x="2328" y="177"/>
                  </a:lnTo>
                  <a:cubicBezTo>
                    <a:pt x="2366" y="138"/>
                    <a:pt x="2366" y="72"/>
                    <a:pt x="2328" y="33"/>
                  </a:cubicBezTo>
                  <a:cubicBezTo>
                    <a:pt x="2306" y="11"/>
                    <a:pt x="2280" y="1"/>
                    <a:pt x="2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1966;p55"/>
            <p:cNvSpPr/>
            <p:nvPr/>
          </p:nvSpPr>
          <p:spPr>
            <a:xfrm>
              <a:off x="3742421" y="3770651"/>
              <a:ext cx="88615" cy="87906"/>
            </a:xfrm>
            <a:custGeom>
              <a:avLst/>
              <a:gdLst/>
              <a:ahLst/>
              <a:cxnLst/>
              <a:rect l="l" t="t" r="r" b="b"/>
              <a:pathLst>
                <a:path w="2366" h="2347" extrusionOk="0">
                  <a:moveTo>
                    <a:pt x="114" y="1"/>
                  </a:moveTo>
                  <a:cubicBezTo>
                    <a:pt x="88" y="1"/>
                    <a:pt x="62" y="11"/>
                    <a:pt x="42" y="33"/>
                  </a:cubicBezTo>
                  <a:cubicBezTo>
                    <a:pt x="0" y="72"/>
                    <a:pt x="0" y="138"/>
                    <a:pt x="42" y="177"/>
                  </a:cubicBezTo>
                  <a:lnTo>
                    <a:pt x="2179" y="2318"/>
                  </a:lnTo>
                  <a:cubicBezTo>
                    <a:pt x="2201" y="2339"/>
                    <a:pt x="2225" y="2346"/>
                    <a:pt x="2253" y="2346"/>
                  </a:cubicBezTo>
                  <a:cubicBezTo>
                    <a:pt x="2278" y="2346"/>
                    <a:pt x="2306" y="2339"/>
                    <a:pt x="2328" y="2318"/>
                  </a:cubicBezTo>
                  <a:cubicBezTo>
                    <a:pt x="2366" y="2275"/>
                    <a:pt x="2366" y="2212"/>
                    <a:pt x="2328" y="2170"/>
                  </a:cubicBezTo>
                  <a:lnTo>
                    <a:pt x="186" y="33"/>
                  </a:lnTo>
                  <a:cubicBezTo>
                    <a:pt x="167" y="11"/>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1967;p55"/>
            <p:cNvSpPr/>
            <p:nvPr/>
          </p:nvSpPr>
          <p:spPr>
            <a:xfrm>
              <a:off x="3662376" y="3770651"/>
              <a:ext cx="88615" cy="87906"/>
            </a:xfrm>
            <a:custGeom>
              <a:avLst/>
              <a:gdLst/>
              <a:ahLst/>
              <a:cxnLst/>
              <a:rect l="l" t="t" r="r" b="b"/>
              <a:pathLst>
                <a:path w="2366" h="2347" extrusionOk="0">
                  <a:moveTo>
                    <a:pt x="2251" y="1"/>
                  </a:moveTo>
                  <a:cubicBezTo>
                    <a:pt x="2225" y="1"/>
                    <a:pt x="2199" y="11"/>
                    <a:pt x="2179" y="33"/>
                  </a:cubicBezTo>
                  <a:lnTo>
                    <a:pt x="38" y="2170"/>
                  </a:lnTo>
                  <a:cubicBezTo>
                    <a:pt x="0" y="2212"/>
                    <a:pt x="0" y="2275"/>
                    <a:pt x="38" y="2318"/>
                  </a:cubicBezTo>
                  <a:cubicBezTo>
                    <a:pt x="59" y="2339"/>
                    <a:pt x="85" y="2346"/>
                    <a:pt x="113" y="2346"/>
                  </a:cubicBezTo>
                  <a:cubicBezTo>
                    <a:pt x="137" y="2346"/>
                    <a:pt x="165" y="2339"/>
                    <a:pt x="186" y="2318"/>
                  </a:cubicBezTo>
                  <a:lnTo>
                    <a:pt x="2323" y="177"/>
                  </a:lnTo>
                  <a:cubicBezTo>
                    <a:pt x="2366" y="138"/>
                    <a:pt x="2366" y="72"/>
                    <a:pt x="2323" y="33"/>
                  </a:cubicBezTo>
                  <a:cubicBezTo>
                    <a:pt x="2304" y="11"/>
                    <a:pt x="2278" y="1"/>
                    <a:pt x="225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1968;p55"/>
            <p:cNvSpPr/>
            <p:nvPr/>
          </p:nvSpPr>
          <p:spPr>
            <a:xfrm>
              <a:off x="3662376" y="3770651"/>
              <a:ext cx="88615" cy="87906"/>
            </a:xfrm>
            <a:custGeom>
              <a:avLst/>
              <a:gdLst/>
              <a:ahLst/>
              <a:cxnLst/>
              <a:rect l="l" t="t" r="r" b="b"/>
              <a:pathLst>
                <a:path w="2366" h="2347" extrusionOk="0">
                  <a:moveTo>
                    <a:pt x="112" y="1"/>
                  </a:moveTo>
                  <a:cubicBezTo>
                    <a:pt x="86" y="1"/>
                    <a:pt x="59" y="11"/>
                    <a:pt x="38" y="33"/>
                  </a:cubicBezTo>
                  <a:cubicBezTo>
                    <a:pt x="0" y="72"/>
                    <a:pt x="0" y="138"/>
                    <a:pt x="38" y="177"/>
                  </a:cubicBezTo>
                  <a:lnTo>
                    <a:pt x="2179" y="2318"/>
                  </a:lnTo>
                  <a:cubicBezTo>
                    <a:pt x="2196" y="2339"/>
                    <a:pt x="2225" y="2346"/>
                    <a:pt x="2250" y="2346"/>
                  </a:cubicBezTo>
                  <a:cubicBezTo>
                    <a:pt x="2278" y="2346"/>
                    <a:pt x="2306" y="2339"/>
                    <a:pt x="2323" y="2318"/>
                  </a:cubicBezTo>
                  <a:cubicBezTo>
                    <a:pt x="2366" y="2275"/>
                    <a:pt x="2366" y="2212"/>
                    <a:pt x="2323" y="2170"/>
                  </a:cubicBezTo>
                  <a:lnTo>
                    <a:pt x="186" y="33"/>
                  </a:lnTo>
                  <a:cubicBezTo>
                    <a:pt x="165" y="11"/>
                    <a:pt x="139" y="1"/>
                    <a:pt x="11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1969;p55"/>
            <p:cNvSpPr/>
            <p:nvPr/>
          </p:nvSpPr>
          <p:spPr>
            <a:xfrm>
              <a:off x="3582180" y="3770651"/>
              <a:ext cx="88653" cy="87906"/>
            </a:xfrm>
            <a:custGeom>
              <a:avLst/>
              <a:gdLst/>
              <a:ahLst/>
              <a:cxnLst/>
              <a:rect l="l" t="t" r="r" b="b"/>
              <a:pathLst>
                <a:path w="2367" h="2347" extrusionOk="0">
                  <a:moveTo>
                    <a:pt x="2253" y="1"/>
                  </a:moveTo>
                  <a:cubicBezTo>
                    <a:pt x="2227" y="1"/>
                    <a:pt x="2200" y="11"/>
                    <a:pt x="2179" y="33"/>
                  </a:cubicBezTo>
                  <a:lnTo>
                    <a:pt x="42" y="2170"/>
                  </a:lnTo>
                  <a:cubicBezTo>
                    <a:pt x="0" y="2212"/>
                    <a:pt x="0" y="2275"/>
                    <a:pt x="42" y="2318"/>
                  </a:cubicBezTo>
                  <a:cubicBezTo>
                    <a:pt x="60" y="2339"/>
                    <a:pt x="89" y="2346"/>
                    <a:pt x="113" y="2346"/>
                  </a:cubicBezTo>
                  <a:cubicBezTo>
                    <a:pt x="141" y="2346"/>
                    <a:pt x="169" y="2339"/>
                    <a:pt x="187" y="2318"/>
                  </a:cubicBezTo>
                  <a:lnTo>
                    <a:pt x="2327" y="177"/>
                  </a:lnTo>
                  <a:cubicBezTo>
                    <a:pt x="2366" y="138"/>
                    <a:pt x="2366" y="72"/>
                    <a:pt x="2327" y="33"/>
                  </a:cubicBezTo>
                  <a:cubicBezTo>
                    <a:pt x="2306" y="11"/>
                    <a:pt x="2280" y="1"/>
                    <a:pt x="2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1970;p55"/>
            <p:cNvSpPr/>
            <p:nvPr/>
          </p:nvSpPr>
          <p:spPr>
            <a:xfrm>
              <a:off x="3582180" y="3770651"/>
              <a:ext cx="88653" cy="87906"/>
            </a:xfrm>
            <a:custGeom>
              <a:avLst/>
              <a:gdLst/>
              <a:ahLst/>
              <a:cxnLst/>
              <a:rect l="l" t="t" r="r" b="b"/>
              <a:pathLst>
                <a:path w="2367" h="2347" extrusionOk="0">
                  <a:moveTo>
                    <a:pt x="115" y="1"/>
                  </a:moveTo>
                  <a:cubicBezTo>
                    <a:pt x="88" y="1"/>
                    <a:pt x="62" y="11"/>
                    <a:pt x="42" y="33"/>
                  </a:cubicBezTo>
                  <a:cubicBezTo>
                    <a:pt x="0" y="72"/>
                    <a:pt x="0" y="138"/>
                    <a:pt x="42" y="177"/>
                  </a:cubicBezTo>
                  <a:lnTo>
                    <a:pt x="2179" y="2318"/>
                  </a:lnTo>
                  <a:cubicBezTo>
                    <a:pt x="2200" y="2339"/>
                    <a:pt x="2226" y="2346"/>
                    <a:pt x="2254" y="2346"/>
                  </a:cubicBezTo>
                  <a:cubicBezTo>
                    <a:pt x="2278" y="2346"/>
                    <a:pt x="2306" y="2339"/>
                    <a:pt x="2327" y="2318"/>
                  </a:cubicBezTo>
                  <a:cubicBezTo>
                    <a:pt x="2366" y="2275"/>
                    <a:pt x="2366" y="2212"/>
                    <a:pt x="2327" y="2170"/>
                  </a:cubicBezTo>
                  <a:lnTo>
                    <a:pt x="187" y="33"/>
                  </a:lnTo>
                  <a:cubicBezTo>
                    <a:pt x="168" y="11"/>
                    <a:pt x="141"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1971;p55"/>
            <p:cNvSpPr/>
            <p:nvPr/>
          </p:nvSpPr>
          <p:spPr>
            <a:xfrm>
              <a:off x="3501984" y="3770651"/>
              <a:ext cx="88802" cy="87906"/>
            </a:xfrm>
            <a:custGeom>
              <a:avLst/>
              <a:gdLst/>
              <a:ahLst/>
              <a:cxnLst/>
              <a:rect l="l" t="t" r="r" b="b"/>
              <a:pathLst>
                <a:path w="2371" h="2347" extrusionOk="0">
                  <a:moveTo>
                    <a:pt x="2256" y="1"/>
                  </a:moveTo>
                  <a:cubicBezTo>
                    <a:pt x="2229" y="1"/>
                    <a:pt x="2203" y="11"/>
                    <a:pt x="2183" y="33"/>
                  </a:cubicBezTo>
                  <a:lnTo>
                    <a:pt x="43" y="2170"/>
                  </a:lnTo>
                  <a:cubicBezTo>
                    <a:pt x="1" y="2212"/>
                    <a:pt x="1" y="2275"/>
                    <a:pt x="43" y="2318"/>
                  </a:cubicBezTo>
                  <a:cubicBezTo>
                    <a:pt x="64" y="2339"/>
                    <a:pt x="89" y="2346"/>
                    <a:pt x="118" y="2346"/>
                  </a:cubicBezTo>
                  <a:cubicBezTo>
                    <a:pt x="142" y="2346"/>
                    <a:pt x="170" y="2339"/>
                    <a:pt x="191" y="2318"/>
                  </a:cubicBezTo>
                  <a:lnTo>
                    <a:pt x="2328" y="177"/>
                  </a:lnTo>
                  <a:cubicBezTo>
                    <a:pt x="2370" y="138"/>
                    <a:pt x="2370" y="72"/>
                    <a:pt x="2328" y="33"/>
                  </a:cubicBezTo>
                  <a:cubicBezTo>
                    <a:pt x="2309" y="11"/>
                    <a:pt x="2282" y="1"/>
                    <a:pt x="225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972;p55"/>
            <p:cNvSpPr/>
            <p:nvPr/>
          </p:nvSpPr>
          <p:spPr>
            <a:xfrm>
              <a:off x="3421939" y="3770651"/>
              <a:ext cx="88690" cy="87906"/>
            </a:xfrm>
            <a:custGeom>
              <a:avLst/>
              <a:gdLst/>
              <a:ahLst/>
              <a:cxnLst/>
              <a:rect l="l" t="t" r="r" b="b"/>
              <a:pathLst>
                <a:path w="2368" h="2347" extrusionOk="0">
                  <a:moveTo>
                    <a:pt x="2254" y="1"/>
                  </a:moveTo>
                  <a:cubicBezTo>
                    <a:pt x="2228" y="1"/>
                    <a:pt x="2201" y="11"/>
                    <a:pt x="2180" y="33"/>
                  </a:cubicBezTo>
                  <a:lnTo>
                    <a:pt x="43" y="2170"/>
                  </a:lnTo>
                  <a:cubicBezTo>
                    <a:pt x="1" y="2212"/>
                    <a:pt x="1" y="2275"/>
                    <a:pt x="43" y="2318"/>
                  </a:cubicBezTo>
                  <a:cubicBezTo>
                    <a:pt x="61" y="2339"/>
                    <a:pt x="89" y="2346"/>
                    <a:pt x="114" y="2346"/>
                  </a:cubicBezTo>
                  <a:cubicBezTo>
                    <a:pt x="142" y="2346"/>
                    <a:pt x="170" y="2339"/>
                    <a:pt x="188" y="2318"/>
                  </a:cubicBezTo>
                  <a:lnTo>
                    <a:pt x="2328" y="177"/>
                  </a:lnTo>
                  <a:cubicBezTo>
                    <a:pt x="2367" y="138"/>
                    <a:pt x="2367" y="72"/>
                    <a:pt x="2328" y="33"/>
                  </a:cubicBezTo>
                  <a:cubicBezTo>
                    <a:pt x="2307" y="11"/>
                    <a:pt x="2281"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973;p55"/>
            <p:cNvSpPr/>
            <p:nvPr/>
          </p:nvSpPr>
          <p:spPr>
            <a:xfrm>
              <a:off x="3421939" y="3770651"/>
              <a:ext cx="88690" cy="87906"/>
            </a:xfrm>
            <a:custGeom>
              <a:avLst/>
              <a:gdLst/>
              <a:ahLst/>
              <a:cxnLst/>
              <a:rect l="l" t="t" r="r" b="b"/>
              <a:pathLst>
                <a:path w="2368" h="2347" extrusionOk="0">
                  <a:moveTo>
                    <a:pt x="115" y="1"/>
                  </a:moveTo>
                  <a:cubicBezTo>
                    <a:pt x="89" y="1"/>
                    <a:pt x="63" y="11"/>
                    <a:pt x="43" y="33"/>
                  </a:cubicBezTo>
                  <a:cubicBezTo>
                    <a:pt x="1" y="72"/>
                    <a:pt x="1" y="138"/>
                    <a:pt x="43" y="177"/>
                  </a:cubicBezTo>
                  <a:lnTo>
                    <a:pt x="2180" y="2318"/>
                  </a:lnTo>
                  <a:cubicBezTo>
                    <a:pt x="2201" y="2339"/>
                    <a:pt x="2226" y="2346"/>
                    <a:pt x="2255" y="2346"/>
                  </a:cubicBezTo>
                  <a:cubicBezTo>
                    <a:pt x="2279" y="2346"/>
                    <a:pt x="2307" y="2339"/>
                    <a:pt x="2328" y="2318"/>
                  </a:cubicBezTo>
                  <a:cubicBezTo>
                    <a:pt x="2367" y="2275"/>
                    <a:pt x="2367" y="2212"/>
                    <a:pt x="2328" y="2170"/>
                  </a:cubicBezTo>
                  <a:lnTo>
                    <a:pt x="188" y="33"/>
                  </a:lnTo>
                  <a:cubicBezTo>
                    <a:pt x="168" y="11"/>
                    <a:pt x="142"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974;p55"/>
            <p:cNvSpPr/>
            <p:nvPr/>
          </p:nvSpPr>
          <p:spPr>
            <a:xfrm>
              <a:off x="3341780" y="3770651"/>
              <a:ext cx="88802" cy="87906"/>
            </a:xfrm>
            <a:custGeom>
              <a:avLst/>
              <a:gdLst/>
              <a:ahLst/>
              <a:cxnLst/>
              <a:rect l="l" t="t" r="r" b="b"/>
              <a:pathLst>
                <a:path w="2371" h="2347" extrusionOk="0">
                  <a:moveTo>
                    <a:pt x="2255" y="1"/>
                  </a:moveTo>
                  <a:cubicBezTo>
                    <a:pt x="2229" y="1"/>
                    <a:pt x="2203" y="11"/>
                    <a:pt x="2183" y="33"/>
                  </a:cubicBezTo>
                  <a:lnTo>
                    <a:pt x="43" y="2170"/>
                  </a:lnTo>
                  <a:cubicBezTo>
                    <a:pt x="0" y="2212"/>
                    <a:pt x="0" y="2275"/>
                    <a:pt x="43" y="2318"/>
                  </a:cubicBezTo>
                  <a:cubicBezTo>
                    <a:pt x="64" y="2339"/>
                    <a:pt x="88" y="2346"/>
                    <a:pt x="117" y="2346"/>
                  </a:cubicBezTo>
                  <a:cubicBezTo>
                    <a:pt x="142" y="2346"/>
                    <a:pt x="170" y="2339"/>
                    <a:pt x="191" y="2318"/>
                  </a:cubicBezTo>
                  <a:lnTo>
                    <a:pt x="2328" y="177"/>
                  </a:lnTo>
                  <a:cubicBezTo>
                    <a:pt x="2370" y="138"/>
                    <a:pt x="2370" y="72"/>
                    <a:pt x="2328" y="33"/>
                  </a:cubicBezTo>
                  <a:cubicBezTo>
                    <a:pt x="2308" y="11"/>
                    <a:pt x="2282" y="1"/>
                    <a:pt x="22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975;p55"/>
            <p:cNvSpPr/>
            <p:nvPr/>
          </p:nvSpPr>
          <p:spPr>
            <a:xfrm>
              <a:off x="3341780" y="3770651"/>
              <a:ext cx="88802" cy="87906"/>
            </a:xfrm>
            <a:custGeom>
              <a:avLst/>
              <a:gdLst/>
              <a:ahLst/>
              <a:cxnLst/>
              <a:rect l="l" t="t" r="r" b="b"/>
              <a:pathLst>
                <a:path w="2371" h="2347" extrusionOk="0">
                  <a:moveTo>
                    <a:pt x="117" y="1"/>
                  </a:moveTo>
                  <a:cubicBezTo>
                    <a:pt x="90" y="1"/>
                    <a:pt x="64" y="11"/>
                    <a:pt x="43" y="33"/>
                  </a:cubicBezTo>
                  <a:cubicBezTo>
                    <a:pt x="0" y="72"/>
                    <a:pt x="0" y="138"/>
                    <a:pt x="43" y="177"/>
                  </a:cubicBezTo>
                  <a:lnTo>
                    <a:pt x="2183" y="2318"/>
                  </a:lnTo>
                  <a:cubicBezTo>
                    <a:pt x="2201" y="2339"/>
                    <a:pt x="2229" y="2346"/>
                    <a:pt x="2254" y="2346"/>
                  </a:cubicBezTo>
                  <a:cubicBezTo>
                    <a:pt x="2282" y="2346"/>
                    <a:pt x="2310" y="2339"/>
                    <a:pt x="2328" y="2318"/>
                  </a:cubicBezTo>
                  <a:cubicBezTo>
                    <a:pt x="2370" y="2275"/>
                    <a:pt x="2370" y="2212"/>
                    <a:pt x="2328" y="2170"/>
                  </a:cubicBezTo>
                  <a:lnTo>
                    <a:pt x="191" y="33"/>
                  </a:lnTo>
                  <a:cubicBezTo>
                    <a:pt x="170" y="11"/>
                    <a:pt x="143"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976;p55"/>
            <p:cNvSpPr/>
            <p:nvPr/>
          </p:nvSpPr>
          <p:spPr>
            <a:xfrm>
              <a:off x="3261735" y="3770651"/>
              <a:ext cx="88653" cy="87906"/>
            </a:xfrm>
            <a:custGeom>
              <a:avLst/>
              <a:gdLst/>
              <a:ahLst/>
              <a:cxnLst/>
              <a:rect l="l" t="t" r="r" b="b"/>
              <a:pathLst>
                <a:path w="2367" h="2347" extrusionOk="0">
                  <a:moveTo>
                    <a:pt x="2254" y="1"/>
                  </a:moveTo>
                  <a:cubicBezTo>
                    <a:pt x="2227" y="1"/>
                    <a:pt x="2201" y="11"/>
                    <a:pt x="2180" y="33"/>
                  </a:cubicBezTo>
                  <a:lnTo>
                    <a:pt x="43" y="2170"/>
                  </a:lnTo>
                  <a:cubicBezTo>
                    <a:pt x="1" y="2212"/>
                    <a:pt x="1" y="2275"/>
                    <a:pt x="43" y="2318"/>
                  </a:cubicBezTo>
                  <a:cubicBezTo>
                    <a:pt x="61" y="2339"/>
                    <a:pt x="89" y="2346"/>
                    <a:pt x="113" y="2346"/>
                  </a:cubicBezTo>
                  <a:cubicBezTo>
                    <a:pt x="142" y="2346"/>
                    <a:pt x="170" y="2339"/>
                    <a:pt x="188" y="2318"/>
                  </a:cubicBezTo>
                  <a:lnTo>
                    <a:pt x="2328" y="177"/>
                  </a:lnTo>
                  <a:cubicBezTo>
                    <a:pt x="2367" y="138"/>
                    <a:pt x="2367" y="72"/>
                    <a:pt x="2328" y="33"/>
                  </a:cubicBezTo>
                  <a:cubicBezTo>
                    <a:pt x="2307"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977;p55"/>
            <p:cNvSpPr/>
            <p:nvPr/>
          </p:nvSpPr>
          <p:spPr>
            <a:xfrm>
              <a:off x="3261735" y="3770651"/>
              <a:ext cx="88653" cy="87906"/>
            </a:xfrm>
            <a:custGeom>
              <a:avLst/>
              <a:gdLst/>
              <a:ahLst/>
              <a:cxnLst/>
              <a:rect l="l" t="t" r="r" b="b"/>
              <a:pathLst>
                <a:path w="2367" h="2347" extrusionOk="0">
                  <a:moveTo>
                    <a:pt x="115" y="1"/>
                  </a:moveTo>
                  <a:cubicBezTo>
                    <a:pt x="89" y="1"/>
                    <a:pt x="62" y="11"/>
                    <a:pt x="43" y="33"/>
                  </a:cubicBezTo>
                  <a:cubicBezTo>
                    <a:pt x="1" y="72"/>
                    <a:pt x="1" y="138"/>
                    <a:pt x="43" y="177"/>
                  </a:cubicBezTo>
                  <a:lnTo>
                    <a:pt x="2180" y="2318"/>
                  </a:lnTo>
                  <a:cubicBezTo>
                    <a:pt x="2201" y="2339"/>
                    <a:pt x="2225" y="2346"/>
                    <a:pt x="2254" y="2346"/>
                  </a:cubicBezTo>
                  <a:cubicBezTo>
                    <a:pt x="2279" y="2346"/>
                    <a:pt x="2307" y="2339"/>
                    <a:pt x="2328" y="2318"/>
                  </a:cubicBezTo>
                  <a:cubicBezTo>
                    <a:pt x="2367" y="2275"/>
                    <a:pt x="2367" y="2212"/>
                    <a:pt x="2328" y="2170"/>
                  </a:cubicBezTo>
                  <a:lnTo>
                    <a:pt x="188" y="33"/>
                  </a:lnTo>
                  <a:cubicBezTo>
                    <a:pt x="168" y="11"/>
                    <a:pt x="142"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978;p55"/>
            <p:cNvSpPr/>
            <p:nvPr/>
          </p:nvSpPr>
          <p:spPr>
            <a:xfrm>
              <a:off x="3181689" y="3770651"/>
              <a:ext cx="88653" cy="87906"/>
            </a:xfrm>
            <a:custGeom>
              <a:avLst/>
              <a:gdLst/>
              <a:ahLst/>
              <a:cxnLst/>
              <a:rect l="l" t="t" r="r" b="b"/>
              <a:pathLst>
                <a:path w="2367" h="2347" extrusionOk="0">
                  <a:moveTo>
                    <a:pt x="114" y="1"/>
                  </a:moveTo>
                  <a:cubicBezTo>
                    <a:pt x="87" y="1"/>
                    <a:pt x="61" y="11"/>
                    <a:pt x="40" y="33"/>
                  </a:cubicBezTo>
                  <a:cubicBezTo>
                    <a:pt x="1" y="72"/>
                    <a:pt x="1" y="138"/>
                    <a:pt x="40" y="177"/>
                  </a:cubicBezTo>
                  <a:lnTo>
                    <a:pt x="2180" y="2318"/>
                  </a:lnTo>
                  <a:cubicBezTo>
                    <a:pt x="2198" y="2339"/>
                    <a:pt x="2226" y="2346"/>
                    <a:pt x="2250" y="2346"/>
                  </a:cubicBezTo>
                  <a:cubicBezTo>
                    <a:pt x="2279" y="2346"/>
                    <a:pt x="2307" y="2339"/>
                    <a:pt x="2325" y="2318"/>
                  </a:cubicBezTo>
                  <a:cubicBezTo>
                    <a:pt x="2367" y="2275"/>
                    <a:pt x="2367" y="2212"/>
                    <a:pt x="2325" y="2170"/>
                  </a:cubicBezTo>
                  <a:lnTo>
                    <a:pt x="188" y="33"/>
                  </a:lnTo>
                  <a:cubicBezTo>
                    <a:pt x="166" y="11"/>
                    <a:pt x="140"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979;p55"/>
            <p:cNvSpPr/>
            <p:nvPr/>
          </p:nvSpPr>
          <p:spPr>
            <a:xfrm>
              <a:off x="3101531" y="3770651"/>
              <a:ext cx="88653" cy="87906"/>
            </a:xfrm>
            <a:custGeom>
              <a:avLst/>
              <a:gdLst/>
              <a:ahLst/>
              <a:cxnLst/>
              <a:rect l="l" t="t" r="r" b="b"/>
              <a:pathLst>
                <a:path w="2367" h="2347" extrusionOk="0">
                  <a:moveTo>
                    <a:pt x="2254" y="1"/>
                  </a:moveTo>
                  <a:cubicBezTo>
                    <a:pt x="2227" y="1"/>
                    <a:pt x="2201" y="11"/>
                    <a:pt x="2180" y="33"/>
                  </a:cubicBezTo>
                  <a:lnTo>
                    <a:pt x="43" y="2170"/>
                  </a:lnTo>
                  <a:cubicBezTo>
                    <a:pt x="0" y="2212"/>
                    <a:pt x="0" y="2275"/>
                    <a:pt x="43" y="2318"/>
                  </a:cubicBezTo>
                  <a:cubicBezTo>
                    <a:pt x="60" y="2339"/>
                    <a:pt x="88" y="2346"/>
                    <a:pt x="113" y="2346"/>
                  </a:cubicBezTo>
                  <a:cubicBezTo>
                    <a:pt x="142" y="2346"/>
                    <a:pt x="170" y="2339"/>
                    <a:pt x="187" y="2318"/>
                  </a:cubicBezTo>
                  <a:lnTo>
                    <a:pt x="2328" y="177"/>
                  </a:lnTo>
                  <a:cubicBezTo>
                    <a:pt x="2367" y="138"/>
                    <a:pt x="2367" y="72"/>
                    <a:pt x="2328" y="33"/>
                  </a:cubicBezTo>
                  <a:cubicBezTo>
                    <a:pt x="2306"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980;p55"/>
            <p:cNvSpPr/>
            <p:nvPr/>
          </p:nvSpPr>
          <p:spPr>
            <a:xfrm>
              <a:off x="4034961" y="3551559"/>
              <a:ext cx="84720" cy="224278"/>
            </a:xfrm>
            <a:custGeom>
              <a:avLst/>
              <a:gdLst/>
              <a:ahLst/>
              <a:cxnLst/>
              <a:rect l="l" t="t" r="r" b="b"/>
              <a:pathLst>
                <a:path w="2262" h="5988" extrusionOk="0">
                  <a:moveTo>
                    <a:pt x="1638" y="0"/>
                  </a:moveTo>
                  <a:cubicBezTo>
                    <a:pt x="1612" y="0"/>
                    <a:pt x="1584" y="11"/>
                    <a:pt x="1563" y="32"/>
                  </a:cubicBezTo>
                  <a:lnTo>
                    <a:pt x="833" y="761"/>
                  </a:lnTo>
                  <a:cubicBezTo>
                    <a:pt x="794" y="804"/>
                    <a:pt x="794" y="867"/>
                    <a:pt x="833" y="910"/>
                  </a:cubicBezTo>
                  <a:lnTo>
                    <a:pt x="1616" y="1692"/>
                  </a:lnTo>
                  <a:lnTo>
                    <a:pt x="603" y="2705"/>
                  </a:lnTo>
                  <a:cubicBezTo>
                    <a:pt x="561" y="2747"/>
                    <a:pt x="561" y="2810"/>
                    <a:pt x="603" y="2853"/>
                  </a:cubicBezTo>
                  <a:lnTo>
                    <a:pt x="2000" y="4249"/>
                  </a:lnTo>
                  <a:lnTo>
                    <a:pt x="53" y="5801"/>
                  </a:lnTo>
                  <a:cubicBezTo>
                    <a:pt x="8" y="5836"/>
                    <a:pt x="1" y="5903"/>
                    <a:pt x="36" y="5949"/>
                  </a:cubicBezTo>
                  <a:cubicBezTo>
                    <a:pt x="57" y="5974"/>
                    <a:pt x="85" y="5987"/>
                    <a:pt x="117" y="5987"/>
                  </a:cubicBezTo>
                  <a:cubicBezTo>
                    <a:pt x="141" y="5987"/>
                    <a:pt x="162" y="5981"/>
                    <a:pt x="184" y="5963"/>
                  </a:cubicBezTo>
                  <a:lnTo>
                    <a:pt x="2219" y="4337"/>
                  </a:lnTo>
                  <a:cubicBezTo>
                    <a:pt x="2244" y="4320"/>
                    <a:pt x="2257" y="4291"/>
                    <a:pt x="2257" y="4263"/>
                  </a:cubicBezTo>
                  <a:cubicBezTo>
                    <a:pt x="2261" y="4231"/>
                    <a:pt x="2250" y="4203"/>
                    <a:pt x="2229" y="4182"/>
                  </a:cubicBezTo>
                  <a:lnTo>
                    <a:pt x="826" y="2779"/>
                  </a:lnTo>
                  <a:lnTo>
                    <a:pt x="1838" y="1767"/>
                  </a:lnTo>
                  <a:cubicBezTo>
                    <a:pt x="1876" y="1725"/>
                    <a:pt x="1876" y="1661"/>
                    <a:pt x="1838" y="1619"/>
                  </a:cubicBezTo>
                  <a:lnTo>
                    <a:pt x="1055" y="836"/>
                  </a:lnTo>
                  <a:lnTo>
                    <a:pt x="1711" y="180"/>
                  </a:lnTo>
                  <a:cubicBezTo>
                    <a:pt x="1754" y="138"/>
                    <a:pt x="1754" y="74"/>
                    <a:pt x="1711" y="32"/>
                  </a:cubicBezTo>
                  <a:cubicBezTo>
                    <a:pt x="1692" y="11"/>
                    <a:pt x="1665" y="0"/>
                    <a:pt x="16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981;p55"/>
            <p:cNvSpPr/>
            <p:nvPr/>
          </p:nvSpPr>
          <p:spPr>
            <a:xfrm>
              <a:off x="4050543" y="3555267"/>
              <a:ext cx="85244" cy="220570"/>
            </a:xfrm>
            <a:custGeom>
              <a:avLst/>
              <a:gdLst/>
              <a:ahLst/>
              <a:cxnLst/>
              <a:rect l="l" t="t" r="r" b="b"/>
              <a:pathLst>
                <a:path w="2276" h="5889" extrusionOk="0">
                  <a:moveTo>
                    <a:pt x="538" y="0"/>
                  </a:moveTo>
                  <a:cubicBezTo>
                    <a:pt x="512" y="0"/>
                    <a:pt x="485" y="11"/>
                    <a:pt x="466" y="32"/>
                  </a:cubicBezTo>
                  <a:cubicBezTo>
                    <a:pt x="424" y="74"/>
                    <a:pt x="424" y="138"/>
                    <a:pt x="466" y="180"/>
                  </a:cubicBezTo>
                  <a:cubicBezTo>
                    <a:pt x="656" y="366"/>
                    <a:pt x="939" y="645"/>
                    <a:pt x="1066" y="776"/>
                  </a:cubicBezTo>
                  <a:cubicBezTo>
                    <a:pt x="957" y="878"/>
                    <a:pt x="748" y="1090"/>
                    <a:pt x="325" y="1513"/>
                  </a:cubicBezTo>
                  <a:cubicBezTo>
                    <a:pt x="286" y="1555"/>
                    <a:pt x="286" y="1622"/>
                    <a:pt x="325" y="1661"/>
                  </a:cubicBezTo>
                  <a:lnTo>
                    <a:pt x="1362" y="2698"/>
                  </a:lnTo>
                  <a:lnTo>
                    <a:pt x="33" y="4023"/>
                  </a:lnTo>
                  <a:cubicBezTo>
                    <a:pt x="11" y="4044"/>
                    <a:pt x="0" y="4073"/>
                    <a:pt x="5" y="4104"/>
                  </a:cubicBezTo>
                  <a:cubicBezTo>
                    <a:pt x="5" y="4132"/>
                    <a:pt x="18" y="4161"/>
                    <a:pt x="39" y="4179"/>
                  </a:cubicBezTo>
                  <a:lnTo>
                    <a:pt x="2092" y="5864"/>
                  </a:lnTo>
                  <a:cubicBezTo>
                    <a:pt x="2109" y="5878"/>
                    <a:pt x="2134" y="5888"/>
                    <a:pt x="2158" y="5888"/>
                  </a:cubicBezTo>
                  <a:cubicBezTo>
                    <a:pt x="2187" y="5888"/>
                    <a:pt x="2219" y="5875"/>
                    <a:pt x="2236" y="5850"/>
                  </a:cubicBezTo>
                  <a:cubicBezTo>
                    <a:pt x="2275" y="5804"/>
                    <a:pt x="2268" y="5740"/>
                    <a:pt x="2222" y="5702"/>
                  </a:cubicBezTo>
                  <a:lnTo>
                    <a:pt x="262" y="4090"/>
                  </a:lnTo>
                  <a:lnTo>
                    <a:pt x="1584" y="2768"/>
                  </a:lnTo>
                  <a:cubicBezTo>
                    <a:pt x="1602" y="2750"/>
                    <a:pt x="1613" y="2722"/>
                    <a:pt x="1613" y="2698"/>
                  </a:cubicBezTo>
                  <a:cubicBezTo>
                    <a:pt x="1613" y="2669"/>
                    <a:pt x="1602" y="2641"/>
                    <a:pt x="1584" y="2623"/>
                  </a:cubicBezTo>
                  <a:lnTo>
                    <a:pt x="547" y="1587"/>
                  </a:lnTo>
                  <a:cubicBezTo>
                    <a:pt x="840" y="1290"/>
                    <a:pt x="1228" y="903"/>
                    <a:pt x="1274" y="860"/>
                  </a:cubicBezTo>
                  <a:cubicBezTo>
                    <a:pt x="1288" y="849"/>
                    <a:pt x="1302" y="832"/>
                    <a:pt x="1309" y="815"/>
                  </a:cubicBezTo>
                  <a:cubicBezTo>
                    <a:pt x="1338" y="747"/>
                    <a:pt x="1338" y="747"/>
                    <a:pt x="611" y="32"/>
                  </a:cubicBezTo>
                  <a:cubicBezTo>
                    <a:pt x="591" y="11"/>
                    <a:pt x="565" y="0"/>
                    <a:pt x="5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982;p55"/>
            <p:cNvSpPr/>
            <p:nvPr/>
          </p:nvSpPr>
          <p:spPr>
            <a:xfrm>
              <a:off x="3616116" y="3466379"/>
              <a:ext cx="471166" cy="312109"/>
            </a:xfrm>
            <a:custGeom>
              <a:avLst/>
              <a:gdLst/>
              <a:ahLst/>
              <a:cxnLst/>
              <a:rect l="l" t="t" r="r" b="b"/>
              <a:pathLst>
                <a:path w="12580" h="8333" extrusionOk="0">
                  <a:moveTo>
                    <a:pt x="12462" y="0"/>
                  </a:moveTo>
                  <a:cubicBezTo>
                    <a:pt x="12442" y="0"/>
                    <a:pt x="12423" y="6"/>
                    <a:pt x="12407" y="17"/>
                  </a:cubicBezTo>
                  <a:lnTo>
                    <a:pt x="64" y="8142"/>
                  </a:lnTo>
                  <a:cubicBezTo>
                    <a:pt x="15" y="8173"/>
                    <a:pt x="0" y="8237"/>
                    <a:pt x="33" y="8287"/>
                  </a:cubicBezTo>
                  <a:cubicBezTo>
                    <a:pt x="54" y="8315"/>
                    <a:pt x="85" y="8332"/>
                    <a:pt x="121" y="8332"/>
                  </a:cubicBezTo>
                  <a:cubicBezTo>
                    <a:pt x="138" y="8332"/>
                    <a:pt x="160" y="8325"/>
                    <a:pt x="177" y="8315"/>
                  </a:cubicBezTo>
                  <a:lnTo>
                    <a:pt x="12519" y="190"/>
                  </a:lnTo>
                  <a:cubicBezTo>
                    <a:pt x="12568" y="158"/>
                    <a:pt x="12579" y="94"/>
                    <a:pt x="12547" y="49"/>
                  </a:cubicBezTo>
                  <a:cubicBezTo>
                    <a:pt x="12529" y="17"/>
                    <a:pt x="12496" y="0"/>
                    <a:pt x="124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983;p55"/>
            <p:cNvSpPr/>
            <p:nvPr/>
          </p:nvSpPr>
          <p:spPr>
            <a:xfrm>
              <a:off x="3116027" y="3850174"/>
              <a:ext cx="409068" cy="387430"/>
            </a:xfrm>
            <a:custGeom>
              <a:avLst/>
              <a:gdLst/>
              <a:ahLst/>
              <a:cxnLst/>
              <a:rect l="l" t="t" r="r" b="b"/>
              <a:pathLst>
                <a:path w="10922" h="10344" extrusionOk="0">
                  <a:moveTo>
                    <a:pt x="5827" y="1"/>
                  </a:moveTo>
                  <a:lnTo>
                    <a:pt x="1" y="10164"/>
                  </a:lnTo>
                  <a:lnTo>
                    <a:pt x="160" y="10256"/>
                  </a:lnTo>
                  <a:lnTo>
                    <a:pt x="5816" y="385"/>
                  </a:lnTo>
                  <a:lnTo>
                    <a:pt x="10760" y="10344"/>
                  </a:lnTo>
                  <a:lnTo>
                    <a:pt x="10922" y="10262"/>
                  </a:lnTo>
                  <a:lnTo>
                    <a:pt x="582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984;p55"/>
            <p:cNvSpPr/>
            <p:nvPr/>
          </p:nvSpPr>
          <p:spPr>
            <a:xfrm>
              <a:off x="3076023" y="4172876"/>
              <a:ext cx="488994" cy="304356"/>
            </a:xfrm>
            <a:custGeom>
              <a:avLst/>
              <a:gdLst/>
              <a:ahLst/>
              <a:cxnLst/>
              <a:rect l="l" t="t" r="r" b="b"/>
              <a:pathLst>
                <a:path w="13056" h="8126" extrusionOk="0">
                  <a:moveTo>
                    <a:pt x="12307" y="0"/>
                  </a:moveTo>
                  <a:lnTo>
                    <a:pt x="1" y="1355"/>
                  </a:lnTo>
                  <a:lnTo>
                    <a:pt x="748" y="8125"/>
                  </a:lnTo>
                  <a:lnTo>
                    <a:pt x="13055" y="6771"/>
                  </a:lnTo>
                  <a:lnTo>
                    <a:pt x="1230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985;p55"/>
            <p:cNvSpPr/>
            <p:nvPr/>
          </p:nvSpPr>
          <p:spPr>
            <a:xfrm>
              <a:off x="3113292" y="4219923"/>
              <a:ext cx="383937" cy="53260"/>
            </a:xfrm>
            <a:custGeom>
              <a:avLst/>
              <a:gdLst/>
              <a:ahLst/>
              <a:cxnLst/>
              <a:rect l="l" t="t" r="r" b="b"/>
              <a:pathLst>
                <a:path w="10251" h="1422" extrusionOk="0">
                  <a:moveTo>
                    <a:pt x="10219" y="0"/>
                  </a:moveTo>
                  <a:lnTo>
                    <a:pt x="0" y="1125"/>
                  </a:lnTo>
                  <a:lnTo>
                    <a:pt x="32" y="1421"/>
                  </a:lnTo>
                  <a:lnTo>
                    <a:pt x="10251" y="297"/>
                  </a:lnTo>
                  <a:lnTo>
                    <a:pt x="102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986;p55"/>
            <p:cNvSpPr/>
            <p:nvPr/>
          </p:nvSpPr>
          <p:spPr>
            <a:xfrm>
              <a:off x="3118536" y="4268506"/>
              <a:ext cx="384124" cy="53260"/>
            </a:xfrm>
            <a:custGeom>
              <a:avLst/>
              <a:gdLst/>
              <a:ahLst/>
              <a:cxnLst/>
              <a:rect l="l" t="t" r="r" b="b"/>
              <a:pathLst>
                <a:path w="10256" h="1422" extrusionOk="0">
                  <a:moveTo>
                    <a:pt x="10220" y="1"/>
                  </a:moveTo>
                  <a:lnTo>
                    <a:pt x="1" y="1126"/>
                  </a:lnTo>
                  <a:lnTo>
                    <a:pt x="36" y="1422"/>
                  </a:lnTo>
                  <a:lnTo>
                    <a:pt x="10256" y="297"/>
                  </a:lnTo>
                  <a:lnTo>
                    <a:pt x="102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987;p55"/>
            <p:cNvSpPr/>
            <p:nvPr/>
          </p:nvSpPr>
          <p:spPr>
            <a:xfrm>
              <a:off x="3129923" y="4370991"/>
              <a:ext cx="383974" cy="53148"/>
            </a:xfrm>
            <a:custGeom>
              <a:avLst/>
              <a:gdLst/>
              <a:ahLst/>
              <a:cxnLst/>
              <a:rect l="l" t="t" r="r" b="b"/>
              <a:pathLst>
                <a:path w="10252" h="1419" extrusionOk="0">
                  <a:moveTo>
                    <a:pt x="10220" y="1"/>
                  </a:moveTo>
                  <a:lnTo>
                    <a:pt x="1" y="1127"/>
                  </a:lnTo>
                  <a:lnTo>
                    <a:pt x="32" y="1419"/>
                  </a:lnTo>
                  <a:lnTo>
                    <a:pt x="10251" y="294"/>
                  </a:lnTo>
                  <a:lnTo>
                    <a:pt x="102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988;p55"/>
            <p:cNvSpPr/>
            <p:nvPr/>
          </p:nvSpPr>
          <p:spPr>
            <a:xfrm>
              <a:off x="3124380" y="4339976"/>
              <a:ext cx="211613" cy="33971"/>
            </a:xfrm>
            <a:custGeom>
              <a:avLst/>
              <a:gdLst/>
              <a:ahLst/>
              <a:cxnLst/>
              <a:rect l="l" t="t" r="r" b="b"/>
              <a:pathLst>
                <a:path w="5650" h="907" extrusionOk="0">
                  <a:moveTo>
                    <a:pt x="5617" y="0"/>
                  </a:moveTo>
                  <a:lnTo>
                    <a:pt x="0" y="617"/>
                  </a:lnTo>
                  <a:lnTo>
                    <a:pt x="32" y="907"/>
                  </a:lnTo>
                  <a:lnTo>
                    <a:pt x="5650" y="290"/>
                  </a:lnTo>
                  <a:lnTo>
                    <a:pt x="561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989;p55"/>
            <p:cNvSpPr/>
            <p:nvPr/>
          </p:nvSpPr>
          <p:spPr>
            <a:xfrm>
              <a:off x="4062810" y="3770801"/>
              <a:ext cx="88653" cy="87906"/>
            </a:xfrm>
            <a:custGeom>
              <a:avLst/>
              <a:gdLst/>
              <a:ahLst/>
              <a:cxnLst/>
              <a:rect l="l" t="t" r="r" b="b"/>
              <a:pathLst>
                <a:path w="2367" h="2347" extrusionOk="0">
                  <a:moveTo>
                    <a:pt x="115" y="1"/>
                  </a:moveTo>
                  <a:cubicBezTo>
                    <a:pt x="89" y="1"/>
                    <a:pt x="62" y="11"/>
                    <a:pt x="43" y="33"/>
                  </a:cubicBezTo>
                  <a:cubicBezTo>
                    <a:pt x="1" y="72"/>
                    <a:pt x="1" y="138"/>
                    <a:pt x="43" y="177"/>
                  </a:cubicBezTo>
                  <a:lnTo>
                    <a:pt x="2180" y="2318"/>
                  </a:lnTo>
                  <a:cubicBezTo>
                    <a:pt x="2201" y="2339"/>
                    <a:pt x="2226" y="2346"/>
                    <a:pt x="2254" y="2346"/>
                  </a:cubicBezTo>
                  <a:cubicBezTo>
                    <a:pt x="2279" y="2346"/>
                    <a:pt x="2307" y="2339"/>
                    <a:pt x="2328" y="2318"/>
                  </a:cubicBezTo>
                  <a:cubicBezTo>
                    <a:pt x="2367" y="2275"/>
                    <a:pt x="2367" y="2212"/>
                    <a:pt x="2328" y="2170"/>
                  </a:cubicBezTo>
                  <a:lnTo>
                    <a:pt x="188" y="33"/>
                  </a:lnTo>
                  <a:cubicBezTo>
                    <a:pt x="168" y="11"/>
                    <a:pt x="142"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51768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385"/>
                                        </p:tgtEl>
                                        <p:attrNameLst>
                                          <p:attrName>r</p:attrName>
                                        </p:attrNameLst>
                                      </p:cBhvr>
                                    </p:animRot>
                                    <p:animRot by="-240000">
                                      <p:cBhvr>
                                        <p:cTn id="7" dur="200" fill="hold">
                                          <p:stCondLst>
                                            <p:cond delay="200"/>
                                          </p:stCondLst>
                                        </p:cTn>
                                        <p:tgtEl>
                                          <p:spTgt spid="385"/>
                                        </p:tgtEl>
                                        <p:attrNameLst>
                                          <p:attrName>r</p:attrName>
                                        </p:attrNameLst>
                                      </p:cBhvr>
                                    </p:animRot>
                                    <p:animRot by="240000">
                                      <p:cBhvr>
                                        <p:cTn id="8" dur="200" fill="hold">
                                          <p:stCondLst>
                                            <p:cond delay="400"/>
                                          </p:stCondLst>
                                        </p:cTn>
                                        <p:tgtEl>
                                          <p:spTgt spid="385"/>
                                        </p:tgtEl>
                                        <p:attrNameLst>
                                          <p:attrName>r</p:attrName>
                                        </p:attrNameLst>
                                      </p:cBhvr>
                                    </p:animRot>
                                    <p:animRot by="-240000">
                                      <p:cBhvr>
                                        <p:cTn id="9" dur="200" fill="hold">
                                          <p:stCondLst>
                                            <p:cond delay="600"/>
                                          </p:stCondLst>
                                        </p:cTn>
                                        <p:tgtEl>
                                          <p:spTgt spid="385"/>
                                        </p:tgtEl>
                                        <p:attrNameLst>
                                          <p:attrName>r</p:attrName>
                                        </p:attrNameLst>
                                      </p:cBhvr>
                                    </p:animRot>
                                    <p:animRot by="120000">
                                      <p:cBhvr>
                                        <p:cTn id="10" dur="200" fill="hold">
                                          <p:stCondLst>
                                            <p:cond delay="800"/>
                                          </p:stCondLst>
                                        </p:cTn>
                                        <p:tgtEl>
                                          <p:spTgt spid="385"/>
                                        </p:tgtEl>
                                        <p:attrNameLst>
                                          <p:attrName>r</p:attrName>
                                        </p:attrNameLst>
                                      </p:cBhvr>
                                    </p:animRot>
                                  </p:childTnLst>
                                </p:cTn>
                              </p:par>
                              <p:par>
                                <p:cTn id="11" presetID="32" presetClass="emph" presetSubtype="0" fill="hold" nodeType="withEffect">
                                  <p:stCondLst>
                                    <p:cond delay="0"/>
                                  </p:stCondLst>
                                  <p:childTnLst>
                                    <p:animRot by="120000">
                                      <p:cBhvr>
                                        <p:cTn id="12" dur="100" fill="hold">
                                          <p:stCondLst>
                                            <p:cond delay="0"/>
                                          </p:stCondLst>
                                        </p:cTn>
                                        <p:tgtEl>
                                          <p:spTgt spid="386"/>
                                        </p:tgtEl>
                                        <p:attrNameLst>
                                          <p:attrName>r</p:attrName>
                                        </p:attrNameLst>
                                      </p:cBhvr>
                                    </p:animRot>
                                    <p:animRot by="-240000">
                                      <p:cBhvr>
                                        <p:cTn id="13" dur="200" fill="hold">
                                          <p:stCondLst>
                                            <p:cond delay="200"/>
                                          </p:stCondLst>
                                        </p:cTn>
                                        <p:tgtEl>
                                          <p:spTgt spid="386"/>
                                        </p:tgtEl>
                                        <p:attrNameLst>
                                          <p:attrName>r</p:attrName>
                                        </p:attrNameLst>
                                      </p:cBhvr>
                                    </p:animRot>
                                    <p:animRot by="240000">
                                      <p:cBhvr>
                                        <p:cTn id="14" dur="200" fill="hold">
                                          <p:stCondLst>
                                            <p:cond delay="400"/>
                                          </p:stCondLst>
                                        </p:cTn>
                                        <p:tgtEl>
                                          <p:spTgt spid="386"/>
                                        </p:tgtEl>
                                        <p:attrNameLst>
                                          <p:attrName>r</p:attrName>
                                        </p:attrNameLst>
                                      </p:cBhvr>
                                    </p:animRot>
                                    <p:animRot by="-240000">
                                      <p:cBhvr>
                                        <p:cTn id="15" dur="200" fill="hold">
                                          <p:stCondLst>
                                            <p:cond delay="600"/>
                                          </p:stCondLst>
                                        </p:cTn>
                                        <p:tgtEl>
                                          <p:spTgt spid="386"/>
                                        </p:tgtEl>
                                        <p:attrNameLst>
                                          <p:attrName>r</p:attrName>
                                        </p:attrNameLst>
                                      </p:cBhvr>
                                    </p:animRot>
                                    <p:animRot by="120000">
                                      <p:cBhvr>
                                        <p:cTn id="16" dur="200" fill="hold">
                                          <p:stCondLst>
                                            <p:cond delay="800"/>
                                          </p:stCondLst>
                                        </p:cTn>
                                        <p:tgtEl>
                                          <p:spTgt spid="38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77"/>
        <p:cNvGrpSpPr/>
        <p:nvPr/>
      </p:nvGrpSpPr>
      <p:grpSpPr>
        <a:xfrm>
          <a:off x="0" y="0"/>
          <a:ext cx="0" cy="0"/>
          <a:chOff x="0" y="0"/>
          <a:chExt cx="0" cy="0"/>
        </a:xfrm>
      </p:grpSpPr>
      <p:sp>
        <p:nvSpPr>
          <p:cNvPr id="1378" name="Google Shape;1378;p55"/>
          <p:cNvSpPr txBox="1">
            <a:spLocks noGrp="1"/>
          </p:cNvSpPr>
          <p:nvPr>
            <p:ph type="ctrTitle"/>
          </p:nvPr>
        </p:nvSpPr>
        <p:spPr>
          <a:xfrm>
            <a:off x="714025" y="409525"/>
            <a:ext cx="3666900" cy="9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ALTERNATIVE RESOURCES</a:t>
            </a:r>
            <a:endParaRPr/>
          </a:p>
        </p:txBody>
      </p:sp>
      <p:grpSp>
        <p:nvGrpSpPr>
          <p:cNvPr id="1379" name="Google Shape;1379;p55"/>
          <p:cNvGrpSpPr/>
          <p:nvPr/>
        </p:nvGrpSpPr>
        <p:grpSpPr>
          <a:xfrm>
            <a:off x="7049851" y="878475"/>
            <a:ext cx="1380156" cy="3977672"/>
            <a:chOff x="5242676" y="538400"/>
            <a:chExt cx="1380156" cy="3977672"/>
          </a:xfrm>
        </p:grpSpPr>
        <p:sp>
          <p:nvSpPr>
            <p:cNvPr id="1380" name="Google Shape;1380;p55"/>
            <p:cNvSpPr/>
            <p:nvPr/>
          </p:nvSpPr>
          <p:spPr>
            <a:xfrm>
              <a:off x="5712350" y="793500"/>
              <a:ext cx="594220" cy="1003690"/>
            </a:xfrm>
            <a:custGeom>
              <a:avLst/>
              <a:gdLst/>
              <a:ahLst/>
              <a:cxnLst/>
              <a:rect l="l" t="t" r="r" b="b"/>
              <a:pathLst>
                <a:path w="9590" h="16199" extrusionOk="0">
                  <a:moveTo>
                    <a:pt x="4988" y="0"/>
                  </a:moveTo>
                  <a:cubicBezTo>
                    <a:pt x="4802" y="0"/>
                    <a:pt x="4613" y="11"/>
                    <a:pt x="4422" y="34"/>
                  </a:cubicBezTo>
                  <a:cubicBezTo>
                    <a:pt x="2769" y="239"/>
                    <a:pt x="1426" y="1290"/>
                    <a:pt x="1115" y="2627"/>
                  </a:cubicBezTo>
                  <a:cubicBezTo>
                    <a:pt x="618" y="4770"/>
                    <a:pt x="1" y="7778"/>
                    <a:pt x="12" y="8738"/>
                  </a:cubicBezTo>
                  <a:cubicBezTo>
                    <a:pt x="8" y="8382"/>
                    <a:pt x="199" y="8029"/>
                    <a:pt x="371" y="7775"/>
                  </a:cubicBezTo>
                  <a:lnTo>
                    <a:pt x="371" y="7775"/>
                  </a:lnTo>
                  <a:cubicBezTo>
                    <a:pt x="360" y="8297"/>
                    <a:pt x="226" y="8773"/>
                    <a:pt x="259" y="9313"/>
                  </a:cubicBezTo>
                  <a:cubicBezTo>
                    <a:pt x="297" y="9957"/>
                    <a:pt x="495" y="10568"/>
                    <a:pt x="727" y="11150"/>
                  </a:cubicBezTo>
                  <a:cubicBezTo>
                    <a:pt x="1108" y="12105"/>
                    <a:pt x="1693" y="13103"/>
                    <a:pt x="1979" y="14094"/>
                  </a:cubicBezTo>
                  <a:cubicBezTo>
                    <a:pt x="2082" y="12983"/>
                    <a:pt x="2127" y="11879"/>
                    <a:pt x="2561" y="10888"/>
                  </a:cubicBezTo>
                  <a:cubicBezTo>
                    <a:pt x="2734" y="12042"/>
                    <a:pt x="2928" y="12965"/>
                    <a:pt x="3633" y="13847"/>
                  </a:cubicBezTo>
                  <a:cubicBezTo>
                    <a:pt x="4334" y="14729"/>
                    <a:pt x="5516" y="15850"/>
                    <a:pt x="6458" y="16199"/>
                  </a:cubicBezTo>
                  <a:cubicBezTo>
                    <a:pt x="6398" y="15152"/>
                    <a:pt x="7173" y="13977"/>
                    <a:pt x="7456" y="13050"/>
                  </a:cubicBezTo>
                  <a:cubicBezTo>
                    <a:pt x="7713" y="12215"/>
                    <a:pt x="7837" y="11414"/>
                    <a:pt x="7770" y="10519"/>
                  </a:cubicBezTo>
                  <a:lnTo>
                    <a:pt x="7770" y="10519"/>
                  </a:lnTo>
                  <a:cubicBezTo>
                    <a:pt x="8034" y="11520"/>
                    <a:pt x="8242" y="12698"/>
                    <a:pt x="8178" y="13748"/>
                  </a:cubicBezTo>
                  <a:cubicBezTo>
                    <a:pt x="8725" y="12352"/>
                    <a:pt x="9145" y="11061"/>
                    <a:pt x="9131" y="9450"/>
                  </a:cubicBezTo>
                  <a:cubicBezTo>
                    <a:pt x="9124" y="8494"/>
                    <a:pt x="8866" y="7669"/>
                    <a:pt x="8722" y="6770"/>
                  </a:cubicBezTo>
                  <a:lnTo>
                    <a:pt x="8722" y="6770"/>
                  </a:lnTo>
                  <a:cubicBezTo>
                    <a:pt x="9053" y="7006"/>
                    <a:pt x="9466" y="7539"/>
                    <a:pt x="9589" y="8007"/>
                  </a:cubicBezTo>
                  <a:cubicBezTo>
                    <a:pt x="9462" y="6819"/>
                    <a:pt x="9445" y="5670"/>
                    <a:pt x="9230" y="4489"/>
                  </a:cubicBezTo>
                  <a:cubicBezTo>
                    <a:pt x="9131" y="3931"/>
                    <a:pt x="8792" y="2965"/>
                    <a:pt x="8439" y="2044"/>
                  </a:cubicBezTo>
                  <a:cubicBezTo>
                    <a:pt x="7966" y="805"/>
                    <a:pt x="6568" y="0"/>
                    <a:pt x="498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55"/>
            <p:cNvSpPr/>
            <p:nvPr/>
          </p:nvSpPr>
          <p:spPr>
            <a:xfrm>
              <a:off x="5382264" y="1234149"/>
              <a:ext cx="347481" cy="1119774"/>
            </a:xfrm>
            <a:custGeom>
              <a:avLst/>
              <a:gdLst/>
              <a:ahLst/>
              <a:cxnLst/>
              <a:rect l="l" t="t" r="r" b="b"/>
              <a:pathLst>
                <a:path w="5591" h="18018" extrusionOk="0">
                  <a:moveTo>
                    <a:pt x="5572" y="1"/>
                  </a:moveTo>
                  <a:cubicBezTo>
                    <a:pt x="5355" y="1"/>
                    <a:pt x="3349" y="76"/>
                    <a:pt x="2096" y="2826"/>
                  </a:cubicBezTo>
                  <a:cubicBezTo>
                    <a:pt x="1732" y="3622"/>
                    <a:pt x="449" y="10390"/>
                    <a:pt x="449" y="10390"/>
                  </a:cubicBezTo>
                  <a:cubicBezTo>
                    <a:pt x="132" y="11937"/>
                    <a:pt x="1" y="13518"/>
                    <a:pt x="64" y="15093"/>
                  </a:cubicBezTo>
                  <a:lnTo>
                    <a:pt x="174" y="18017"/>
                  </a:lnTo>
                  <a:lnTo>
                    <a:pt x="2040" y="17721"/>
                  </a:lnTo>
                  <a:lnTo>
                    <a:pt x="2618" y="13236"/>
                  </a:lnTo>
                  <a:cubicBezTo>
                    <a:pt x="2646" y="13016"/>
                    <a:pt x="2685" y="12802"/>
                    <a:pt x="2738" y="12590"/>
                  </a:cubicBezTo>
                  <a:lnTo>
                    <a:pt x="5217" y="2304"/>
                  </a:lnTo>
                  <a:lnTo>
                    <a:pt x="5591" y="1"/>
                  </a:lnTo>
                  <a:cubicBezTo>
                    <a:pt x="5591" y="1"/>
                    <a:pt x="5584" y="1"/>
                    <a:pt x="557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55"/>
            <p:cNvSpPr/>
            <p:nvPr/>
          </p:nvSpPr>
          <p:spPr>
            <a:xfrm>
              <a:off x="6082128" y="1269263"/>
              <a:ext cx="540705" cy="837438"/>
            </a:xfrm>
            <a:custGeom>
              <a:avLst/>
              <a:gdLst/>
              <a:ahLst/>
              <a:cxnLst/>
              <a:rect l="l" t="t" r="r" b="b"/>
              <a:pathLst>
                <a:path w="8700" h="13475" extrusionOk="0">
                  <a:moveTo>
                    <a:pt x="1359" y="0"/>
                  </a:moveTo>
                  <a:cubicBezTo>
                    <a:pt x="1329" y="0"/>
                    <a:pt x="1299" y="1"/>
                    <a:pt x="1270" y="4"/>
                  </a:cubicBezTo>
                  <a:lnTo>
                    <a:pt x="0" y="2600"/>
                  </a:lnTo>
                  <a:lnTo>
                    <a:pt x="5977" y="8876"/>
                  </a:lnTo>
                  <a:lnTo>
                    <a:pt x="3558" y="12155"/>
                  </a:lnTo>
                  <a:lnTo>
                    <a:pt x="4535" y="13475"/>
                  </a:lnTo>
                  <a:lnTo>
                    <a:pt x="8226" y="9701"/>
                  </a:lnTo>
                  <a:cubicBezTo>
                    <a:pt x="8660" y="9208"/>
                    <a:pt x="8699" y="8485"/>
                    <a:pt x="8325" y="7945"/>
                  </a:cubicBezTo>
                  <a:cubicBezTo>
                    <a:pt x="5828" y="4372"/>
                    <a:pt x="3183" y="0"/>
                    <a:pt x="135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55"/>
            <p:cNvSpPr/>
            <p:nvPr/>
          </p:nvSpPr>
          <p:spPr>
            <a:xfrm>
              <a:off x="6116931" y="4353183"/>
              <a:ext cx="262832" cy="162889"/>
            </a:xfrm>
            <a:custGeom>
              <a:avLst/>
              <a:gdLst/>
              <a:ahLst/>
              <a:cxnLst/>
              <a:rect l="l" t="t" r="r" b="b"/>
              <a:pathLst>
                <a:path w="4229" h="2621" extrusionOk="0">
                  <a:moveTo>
                    <a:pt x="1784" y="0"/>
                  </a:moveTo>
                  <a:lnTo>
                    <a:pt x="484" y="33"/>
                  </a:lnTo>
                  <a:cubicBezTo>
                    <a:pt x="438" y="184"/>
                    <a:pt x="406" y="287"/>
                    <a:pt x="406" y="287"/>
                  </a:cubicBezTo>
                  <a:cubicBezTo>
                    <a:pt x="236" y="1006"/>
                    <a:pt x="0" y="1838"/>
                    <a:pt x="741" y="1841"/>
                  </a:cubicBezTo>
                  <a:lnTo>
                    <a:pt x="837" y="1841"/>
                  </a:lnTo>
                  <a:cubicBezTo>
                    <a:pt x="1125" y="1845"/>
                    <a:pt x="1400" y="1968"/>
                    <a:pt x="1587" y="2187"/>
                  </a:cubicBezTo>
                  <a:cubicBezTo>
                    <a:pt x="1865" y="2508"/>
                    <a:pt x="2441" y="2621"/>
                    <a:pt x="2985" y="2621"/>
                  </a:cubicBezTo>
                  <a:cubicBezTo>
                    <a:pt x="3283" y="2621"/>
                    <a:pt x="3570" y="2587"/>
                    <a:pt x="3794" y="2536"/>
                  </a:cubicBezTo>
                  <a:cubicBezTo>
                    <a:pt x="3827" y="2533"/>
                    <a:pt x="3858" y="2522"/>
                    <a:pt x="3893" y="2511"/>
                  </a:cubicBezTo>
                  <a:cubicBezTo>
                    <a:pt x="4162" y="2437"/>
                    <a:pt x="4229" y="2085"/>
                    <a:pt x="4003" y="1916"/>
                  </a:cubicBezTo>
                  <a:lnTo>
                    <a:pt x="1774" y="113"/>
                  </a:lnTo>
                  <a:cubicBezTo>
                    <a:pt x="1771" y="103"/>
                    <a:pt x="1774" y="64"/>
                    <a:pt x="178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55"/>
            <p:cNvSpPr/>
            <p:nvPr/>
          </p:nvSpPr>
          <p:spPr>
            <a:xfrm>
              <a:off x="5487048" y="4353183"/>
              <a:ext cx="262832" cy="162889"/>
            </a:xfrm>
            <a:custGeom>
              <a:avLst/>
              <a:gdLst/>
              <a:ahLst/>
              <a:cxnLst/>
              <a:rect l="l" t="t" r="r" b="b"/>
              <a:pathLst>
                <a:path w="4229" h="2621" extrusionOk="0">
                  <a:moveTo>
                    <a:pt x="2441" y="0"/>
                  </a:moveTo>
                  <a:lnTo>
                    <a:pt x="2441" y="0"/>
                  </a:lnTo>
                  <a:cubicBezTo>
                    <a:pt x="2452" y="64"/>
                    <a:pt x="2455" y="103"/>
                    <a:pt x="2455" y="113"/>
                  </a:cubicBezTo>
                  <a:lnTo>
                    <a:pt x="223" y="1916"/>
                  </a:lnTo>
                  <a:cubicBezTo>
                    <a:pt x="1" y="2085"/>
                    <a:pt x="68" y="2437"/>
                    <a:pt x="336" y="2511"/>
                  </a:cubicBezTo>
                  <a:cubicBezTo>
                    <a:pt x="371" y="2522"/>
                    <a:pt x="403" y="2533"/>
                    <a:pt x="435" y="2536"/>
                  </a:cubicBezTo>
                  <a:cubicBezTo>
                    <a:pt x="659" y="2587"/>
                    <a:pt x="946" y="2621"/>
                    <a:pt x="1243" y="2621"/>
                  </a:cubicBezTo>
                  <a:cubicBezTo>
                    <a:pt x="1785" y="2621"/>
                    <a:pt x="2360" y="2508"/>
                    <a:pt x="2639" y="2187"/>
                  </a:cubicBezTo>
                  <a:cubicBezTo>
                    <a:pt x="2829" y="1968"/>
                    <a:pt x="3104" y="1845"/>
                    <a:pt x="3389" y="1841"/>
                  </a:cubicBezTo>
                  <a:lnTo>
                    <a:pt x="3488" y="1841"/>
                  </a:lnTo>
                  <a:cubicBezTo>
                    <a:pt x="4229" y="1838"/>
                    <a:pt x="3989" y="1006"/>
                    <a:pt x="3820" y="287"/>
                  </a:cubicBezTo>
                  <a:cubicBezTo>
                    <a:pt x="3820" y="287"/>
                    <a:pt x="3788" y="184"/>
                    <a:pt x="3746" y="33"/>
                  </a:cubicBezTo>
                  <a:lnTo>
                    <a:pt x="244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55"/>
            <p:cNvSpPr/>
            <p:nvPr/>
          </p:nvSpPr>
          <p:spPr>
            <a:xfrm>
              <a:off x="5505071" y="2318388"/>
              <a:ext cx="783090" cy="2050184"/>
            </a:xfrm>
            <a:custGeom>
              <a:avLst/>
              <a:gdLst/>
              <a:ahLst/>
              <a:cxnLst/>
              <a:rect l="l" t="t" r="r" b="b"/>
              <a:pathLst>
                <a:path w="12600" h="32989" extrusionOk="0">
                  <a:moveTo>
                    <a:pt x="998" y="0"/>
                  </a:moveTo>
                  <a:cubicBezTo>
                    <a:pt x="420" y="1693"/>
                    <a:pt x="0" y="3861"/>
                    <a:pt x="158" y="6463"/>
                  </a:cubicBezTo>
                  <a:lnTo>
                    <a:pt x="1449" y="15706"/>
                  </a:lnTo>
                  <a:lnTo>
                    <a:pt x="1425" y="15872"/>
                  </a:lnTo>
                  <a:lnTo>
                    <a:pt x="1294" y="16728"/>
                  </a:lnTo>
                  <a:cubicBezTo>
                    <a:pt x="881" y="19508"/>
                    <a:pt x="843" y="22328"/>
                    <a:pt x="1185" y="25118"/>
                  </a:cubicBezTo>
                  <a:cubicBezTo>
                    <a:pt x="1527" y="27921"/>
                    <a:pt x="1950" y="31352"/>
                    <a:pt x="2165" y="32854"/>
                  </a:cubicBezTo>
                  <a:lnTo>
                    <a:pt x="3498" y="32907"/>
                  </a:lnTo>
                  <a:lnTo>
                    <a:pt x="4997" y="15872"/>
                  </a:lnTo>
                  <a:lnTo>
                    <a:pt x="5811" y="6608"/>
                  </a:lnTo>
                  <a:lnTo>
                    <a:pt x="7405" y="15872"/>
                  </a:lnTo>
                  <a:lnTo>
                    <a:pt x="10332" y="32872"/>
                  </a:lnTo>
                  <a:lnTo>
                    <a:pt x="11689" y="32989"/>
                  </a:lnTo>
                  <a:cubicBezTo>
                    <a:pt x="11753" y="31796"/>
                    <a:pt x="11919" y="29416"/>
                    <a:pt x="12074" y="27152"/>
                  </a:cubicBezTo>
                  <a:cubicBezTo>
                    <a:pt x="12324" y="23584"/>
                    <a:pt x="12031" y="19994"/>
                    <a:pt x="11210" y="16510"/>
                  </a:cubicBezTo>
                  <a:lnTo>
                    <a:pt x="11260" y="15872"/>
                  </a:lnTo>
                  <a:lnTo>
                    <a:pt x="11883" y="7765"/>
                  </a:lnTo>
                  <a:cubicBezTo>
                    <a:pt x="12599" y="4947"/>
                    <a:pt x="12095" y="2140"/>
                    <a:pt x="11386"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55"/>
            <p:cNvSpPr/>
            <p:nvPr/>
          </p:nvSpPr>
          <p:spPr>
            <a:xfrm>
              <a:off x="5505071" y="2318388"/>
              <a:ext cx="783090" cy="986405"/>
            </a:xfrm>
            <a:custGeom>
              <a:avLst/>
              <a:gdLst/>
              <a:ahLst/>
              <a:cxnLst/>
              <a:rect l="l" t="t" r="r" b="b"/>
              <a:pathLst>
                <a:path w="12600" h="15872" extrusionOk="0">
                  <a:moveTo>
                    <a:pt x="998" y="0"/>
                  </a:moveTo>
                  <a:cubicBezTo>
                    <a:pt x="420" y="1693"/>
                    <a:pt x="0" y="3861"/>
                    <a:pt x="158" y="6463"/>
                  </a:cubicBezTo>
                  <a:lnTo>
                    <a:pt x="1449" y="15706"/>
                  </a:lnTo>
                  <a:lnTo>
                    <a:pt x="1425" y="15872"/>
                  </a:lnTo>
                  <a:lnTo>
                    <a:pt x="11260" y="15872"/>
                  </a:lnTo>
                  <a:lnTo>
                    <a:pt x="11883" y="7765"/>
                  </a:lnTo>
                  <a:cubicBezTo>
                    <a:pt x="12599" y="4947"/>
                    <a:pt x="12095" y="2140"/>
                    <a:pt x="1138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55"/>
            <p:cNvSpPr/>
            <p:nvPr/>
          </p:nvSpPr>
          <p:spPr>
            <a:xfrm>
              <a:off x="5839062" y="1097423"/>
              <a:ext cx="153883" cy="286935"/>
            </a:xfrm>
            <a:custGeom>
              <a:avLst/>
              <a:gdLst/>
              <a:ahLst/>
              <a:cxnLst/>
              <a:rect l="l" t="t" r="r" b="b"/>
              <a:pathLst>
                <a:path w="2476" h="4617" extrusionOk="0">
                  <a:moveTo>
                    <a:pt x="406" y="1"/>
                  </a:moveTo>
                  <a:lnTo>
                    <a:pt x="176" y="1760"/>
                  </a:lnTo>
                  <a:cubicBezTo>
                    <a:pt x="148" y="1877"/>
                    <a:pt x="85" y="1975"/>
                    <a:pt x="0" y="2050"/>
                  </a:cubicBezTo>
                  <a:lnTo>
                    <a:pt x="1100" y="4616"/>
                  </a:lnTo>
                  <a:lnTo>
                    <a:pt x="2264" y="1895"/>
                  </a:lnTo>
                  <a:lnTo>
                    <a:pt x="2289" y="1898"/>
                  </a:lnTo>
                  <a:lnTo>
                    <a:pt x="2476" y="593"/>
                  </a:lnTo>
                  <a:lnTo>
                    <a:pt x="406" y="1"/>
                  </a:lnTo>
                  <a:close/>
                </a:path>
              </a:pathLst>
            </a:custGeom>
            <a:solidFill>
              <a:srgbClr val="FF92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55"/>
            <p:cNvSpPr/>
            <p:nvPr/>
          </p:nvSpPr>
          <p:spPr>
            <a:xfrm>
              <a:off x="5540061" y="1215132"/>
              <a:ext cx="703352" cy="1289934"/>
            </a:xfrm>
            <a:custGeom>
              <a:avLst/>
              <a:gdLst/>
              <a:ahLst/>
              <a:cxnLst/>
              <a:rect l="l" t="t" r="r" b="b"/>
              <a:pathLst>
                <a:path w="11317" h="20756" extrusionOk="0">
                  <a:moveTo>
                    <a:pt x="7075" y="1"/>
                  </a:moveTo>
                  <a:lnTo>
                    <a:pt x="5911" y="2722"/>
                  </a:lnTo>
                  <a:lnTo>
                    <a:pt x="4811" y="156"/>
                  </a:lnTo>
                  <a:cubicBezTo>
                    <a:pt x="4740" y="216"/>
                    <a:pt x="4656" y="261"/>
                    <a:pt x="4561" y="279"/>
                  </a:cubicBezTo>
                  <a:cubicBezTo>
                    <a:pt x="4522" y="293"/>
                    <a:pt x="4483" y="297"/>
                    <a:pt x="4444" y="297"/>
                  </a:cubicBezTo>
                  <a:cubicBezTo>
                    <a:pt x="4292" y="297"/>
                    <a:pt x="4127" y="300"/>
                    <a:pt x="3957" y="304"/>
                  </a:cubicBezTo>
                  <a:cubicBezTo>
                    <a:pt x="3926" y="304"/>
                    <a:pt x="3890" y="304"/>
                    <a:pt x="3856" y="307"/>
                  </a:cubicBezTo>
                  <a:cubicBezTo>
                    <a:pt x="3365" y="307"/>
                    <a:pt x="2899" y="310"/>
                    <a:pt x="2815" y="310"/>
                  </a:cubicBezTo>
                  <a:lnTo>
                    <a:pt x="2805" y="310"/>
                  </a:lnTo>
                  <a:cubicBezTo>
                    <a:pt x="2805" y="310"/>
                    <a:pt x="2787" y="356"/>
                    <a:pt x="2756" y="441"/>
                  </a:cubicBezTo>
                  <a:cubicBezTo>
                    <a:pt x="2512" y="1202"/>
                    <a:pt x="1270" y="5095"/>
                    <a:pt x="1451" y="6428"/>
                  </a:cubicBezTo>
                  <a:cubicBezTo>
                    <a:pt x="1655" y="7984"/>
                    <a:pt x="2378" y="9169"/>
                    <a:pt x="2459" y="10784"/>
                  </a:cubicBezTo>
                  <a:cubicBezTo>
                    <a:pt x="2484" y="11281"/>
                    <a:pt x="2349" y="12074"/>
                    <a:pt x="2167" y="12533"/>
                  </a:cubicBezTo>
                  <a:cubicBezTo>
                    <a:pt x="1066" y="15417"/>
                    <a:pt x="1" y="19247"/>
                    <a:pt x="1" y="19247"/>
                  </a:cubicBezTo>
                  <a:cubicBezTo>
                    <a:pt x="816" y="19864"/>
                    <a:pt x="1732" y="20270"/>
                    <a:pt x="2713" y="20498"/>
                  </a:cubicBezTo>
                  <a:cubicBezTo>
                    <a:pt x="3462" y="20676"/>
                    <a:pt x="4248" y="20755"/>
                    <a:pt x="5054" y="20755"/>
                  </a:cubicBezTo>
                  <a:cubicBezTo>
                    <a:pt x="7108" y="20755"/>
                    <a:pt x="9291" y="20244"/>
                    <a:pt x="11317" y="19561"/>
                  </a:cubicBezTo>
                  <a:cubicBezTo>
                    <a:pt x="11317" y="19561"/>
                    <a:pt x="10929" y="17794"/>
                    <a:pt x="10288" y="16165"/>
                  </a:cubicBezTo>
                  <a:cubicBezTo>
                    <a:pt x="9561" y="14307"/>
                    <a:pt x="8676" y="12484"/>
                    <a:pt x="8874" y="10442"/>
                  </a:cubicBezTo>
                  <a:cubicBezTo>
                    <a:pt x="8968" y="9486"/>
                    <a:pt x="9321" y="8513"/>
                    <a:pt x="9712" y="7660"/>
                  </a:cubicBezTo>
                  <a:cubicBezTo>
                    <a:pt x="10034" y="6962"/>
                    <a:pt x="10174" y="6249"/>
                    <a:pt x="10090" y="5487"/>
                  </a:cubicBezTo>
                  <a:cubicBezTo>
                    <a:pt x="10026" y="4913"/>
                    <a:pt x="9882" y="4359"/>
                    <a:pt x="9801" y="3791"/>
                  </a:cubicBezTo>
                  <a:cubicBezTo>
                    <a:pt x="9667" y="2839"/>
                    <a:pt x="9896" y="1824"/>
                    <a:pt x="9992" y="875"/>
                  </a:cubicBezTo>
                  <a:cubicBezTo>
                    <a:pt x="9992" y="875"/>
                    <a:pt x="8863" y="727"/>
                    <a:pt x="8260" y="635"/>
                  </a:cubicBezTo>
                  <a:lnTo>
                    <a:pt x="7900" y="582"/>
                  </a:lnTo>
                  <a:lnTo>
                    <a:pt x="7805" y="568"/>
                  </a:lnTo>
                  <a:lnTo>
                    <a:pt x="7326" y="497"/>
                  </a:lnTo>
                  <a:cubicBezTo>
                    <a:pt x="7173" y="470"/>
                    <a:pt x="7064" y="332"/>
                    <a:pt x="7075" y="177"/>
                  </a:cubicBezTo>
                  <a:lnTo>
                    <a:pt x="7100" y="4"/>
                  </a:lnTo>
                  <a:lnTo>
                    <a:pt x="707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55"/>
            <p:cNvSpPr/>
            <p:nvPr/>
          </p:nvSpPr>
          <p:spPr>
            <a:xfrm>
              <a:off x="5540061" y="1234212"/>
              <a:ext cx="316157" cy="1270668"/>
            </a:xfrm>
            <a:custGeom>
              <a:avLst/>
              <a:gdLst/>
              <a:ahLst/>
              <a:cxnLst/>
              <a:rect l="l" t="t" r="r" b="b"/>
              <a:pathLst>
                <a:path w="5087" h="20446" extrusionOk="0">
                  <a:moveTo>
                    <a:pt x="3246" y="0"/>
                  </a:moveTo>
                  <a:cubicBezTo>
                    <a:pt x="3026" y="0"/>
                    <a:pt x="2861" y="3"/>
                    <a:pt x="2815" y="3"/>
                  </a:cubicBezTo>
                  <a:lnTo>
                    <a:pt x="2805" y="3"/>
                  </a:lnTo>
                  <a:cubicBezTo>
                    <a:pt x="2805" y="3"/>
                    <a:pt x="2787" y="49"/>
                    <a:pt x="2756" y="134"/>
                  </a:cubicBezTo>
                  <a:cubicBezTo>
                    <a:pt x="2512" y="895"/>
                    <a:pt x="1270" y="4788"/>
                    <a:pt x="1451" y="6121"/>
                  </a:cubicBezTo>
                  <a:cubicBezTo>
                    <a:pt x="1630" y="7504"/>
                    <a:pt x="2227" y="8597"/>
                    <a:pt x="2409" y="9959"/>
                  </a:cubicBezTo>
                  <a:cubicBezTo>
                    <a:pt x="2434" y="10128"/>
                    <a:pt x="2448" y="10301"/>
                    <a:pt x="2459" y="10477"/>
                  </a:cubicBezTo>
                  <a:cubicBezTo>
                    <a:pt x="2473" y="10727"/>
                    <a:pt x="2442" y="11055"/>
                    <a:pt x="2388" y="11376"/>
                  </a:cubicBezTo>
                  <a:cubicBezTo>
                    <a:pt x="2336" y="11690"/>
                    <a:pt x="2258" y="11997"/>
                    <a:pt x="2167" y="12226"/>
                  </a:cubicBezTo>
                  <a:cubicBezTo>
                    <a:pt x="2117" y="12356"/>
                    <a:pt x="2071" y="12487"/>
                    <a:pt x="2022" y="12617"/>
                  </a:cubicBezTo>
                  <a:cubicBezTo>
                    <a:pt x="1916" y="12900"/>
                    <a:pt x="1810" y="13188"/>
                    <a:pt x="1708" y="13481"/>
                  </a:cubicBezTo>
                  <a:cubicBezTo>
                    <a:pt x="788" y="16105"/>
                    <a:pt x="1" y="18940"/>
                    <a:pt x="1" y="18940"/>
                  </a:cubicBezTo>
                  <a:cubicBezTo>
                    <a:pt x="816" y="19557"/>
                    <a:pt x="1732" y="19963"/>
                    <a:pt x="2713" y="20191"/>
                  </a:cubicBezTo>
                  <a:cubicBezTo>
                    <a:pt x="3425" y="20357"/>
                    <a:pt x="4169" y="20439"/>
                    <a:pt x="4935" y="20445"/>
                  </a:cubicBezTo>
                  <a:lnTo>
                    <a:pt x="4998" y="13876"/>
                  </a:lnTo>
                  <a:lnTo>
                    <a:pt x="5008" y="12970"/>
                  </a:lnTo>
                  <a:lnTo>
                    <a:pt x="5019" y="11743"/>
                  </a:lnTo>
                  <a:lnTo>
                    <a:pt x="5026" y="10829"/>
                  </a:lnTo>
                  <a:lnTo>
                    <a:pt x="5065" y="6961"/>
                  </a:lnTo>
                  <a:cubicBezTo>
                    <a:pt x="5086" y="4948"/>
                    <a:pt x="4787" y="2944"/>
                    <a:pt x="4183" y="1027"/>
                  </a:cubicBezTo>
                  <a:lnTo>
                    <a:pt x="385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55"/>
            <p:cNvSpPr/>
            <p:nvPr/>
          </p:nvSpPr>
          <p:spPr>
            <a:xfrm>
              <a:off x="5916624" y="1251302"/>
              <a:ext cx="326785" cy="1251216"/>
            </a:xfrm>
            <a:custGeom>
              <a:avLst/>
              <a:gdLst/>
              <a:ahLst/>
              <a:cxnLst/>
              <a:rect l="l" t="t" r="r" b="b"/>
              <a:pathLst>
                <a:path w="5258" h="20133" extrusionOk="0">
                  <a:moveTo>
                    <a:pt x="1841" y="0"/>
                  </a:moveTo>
                  <a:lnTo>
                    <a:pt x="1280" y="1372"/>
                  </a:lnTo>
                  <a:cubicBezTo>
                    <a:pt x="536" y="3188"/>
                    <a:pt x="145" y="5131"/>
                    <a:pt x="128" y="7095"/>
                  </a:cubicBezTo>
                  <a:lnTo>
                    <a:pt x="95" y="10590"/>
                  </a:lnTo>
                  <a:lnTo>
                    <a:pt x="85" y="11503"/>
                  </a:lnTo>
                  <a:lnTo>
                    <a:pt x="74" y="12706"/>
                  </a:lnTo>
                  <a:lnTo>
                    <a:pt x="64" y="13616"/>
                  </a:lnTo>
                  <a:lnTo>
                    <a:pt x="1" y="20132"/>
                  </a:lnTo>
                  <a:cubicBezTo>
                    <a:pt x="1753" y="20005"/>
                    <a:pt x="3562" y="19553"/>
                    <a:pt x="5258" y="18979"/>
                  </a:cubicBezTo>
                  <a:cubicBezTo>
                    <a:pt x="5258" y="18979"/>
                    <a:pt x="4870" y="17212"/>
                    <a:pt x="4229" y="15583"/>
                  </a:cubicBezTo>
                  <a:cubicBezTo>
                    <a:pt x="3954" y="14874"/>
                    <a:pt x="3653" y="14172"/>
                    <a:pt x="3399" y="13460"/>
                  </a:cubicBezTo>
                  <a:cubicBezTo>
                    <a:pt x="3294" y="13167"/>
                    <a:pt x="3199" y="12875"/>
                    <a:pt x="3114" y="12579"/>
                  </a:cubicBezTo>
                  <a:cubicBezTo>
                    <a:pt x="3005" y="12201"/>
                    <a:pt x="2920" y="11817"/>
                    <a:pt x="2864" y="11429"/>
                  </a:cubicBezTo>
                  <a:cubicBezTo>
                    <a:pt x="2821" y="11140"/>
                    <a:pt x="2793" y="10844"/>
                    <a:pt x="2790" y="10548"/>
                  </a:cubicBezTo>
                  <a:cubicBezTo>
                    <a:pt x="2782" y="10318"/>
                    <a:pt x="2793" y="10092"/>
                    <a:pt x="2815" y="9860"/>
                  </a:cubicBezTo>
                  <a:cubicBezTo>
                    <a:pt x="2909" y="8904"/>
                    <a:pt x="3262" y="7931"/>
                    <a:pt x="3653" y="7078"/>
                  </a:cubicBezTo>
                  <a:cubicBezTo>
                    <a:pt x="3975" y="6380"/>
                    <a:pt x="4115" y="5667"/>
                    <a:pt x="4031" y="4905"/>
                  </a:cubicBezTo>
                  <a:cubicBezTo>
                    <a:pt x="3967" y="4331"/>
                    <a:pt x="3823" y="3777"/>
                    <a:pt x="3742" y="3209"/>
                  </a:cubicBezTo>
                  <a:cubicBezTo>
                    <a:pt x="3608" y="2257"/>
                    <a:pt x="3837" y="1242"/>
                    <a:pt x="3933" y="293"/>
                  </a:cubicBezTo>
                  <a:cubicBezTo>
                    <a:pt x="3933" y="293"/>
                    <a:pt x="3347" y="215"/>
                    <a:pt x="2793" y="138"/>
                  </a:cubicBezTo>
                  <a:cubicBezTo>
                    <a:pt x="2578" y="109"/>
                    <a:pt x="2367" y="78"/>
                    <a:pt x="2201" y="53"/>
                  </a:cubicBezTo>
                  <a:lnTo>
                    <a:pt x="1897" y="11"/>
                  </a:lnTo>
                  <a:lnTo>
                    <a:pt x="184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391;p55"/>
            <p:cNvSpPr/>
            <p:nvPr/>
          </p:nvSpPr>
          <p:spPr>
            <a:xfrm>
              <a:off x="5646150" y="2018274"/>
              <a:ext cx="205219" cy="78368"/>
            </a:xfrm>
            <a:custGeom>
              <a:avLst/>
              <a:gdLst/>
              <a:ahLst/>
              <a:cxnLst/>
              <a:rect l="l" t="t" r="r" b="b"/>
              <a:pathLst>
                <a:path w="3302" h="1261" extrusionOk="0">
                  <a:moveTo>
                    <a:pt x="315" y="1"/>
                  </a:moveTo>
                  <a:cubicBezTo>
                    <a:pt x="209" y="284"/>
                    <a:pt x="103" y="572"/>
                    <a:pt x="1" y="865"/>
                  </a:cubicBezTo>
                  <a:cubicBezTo>
                    <a:pt x="1077" y="1148"/>
                    <a:pt x="2173" y="1239"/>
                    <a:pt x="3291" y="1260"/>
                  </a:cubicBezTo>
                  <a:lnTo>
                    <a:pt x="3301" y="354"/>
                  </a:lnTo>
                  <a:cubicBezTo>
                    <a:pt x="2286" y="329"/>
                    <a:pt x="1288" y="248"/>
                    <a:pt x="31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55"/>
            <p:cNvSpPr/>
            <p:nvPr/>
          </p:nvSpPr>
          <p:spPr>
            <a:xfrm>
              <a:off x="5920601" y="2033003"/>
              <a:ext cx="207332" cy="64571"/>
            </a:xfrm>
            <a:custGeom>
              <a:avLst/>
              <a:gdLst/>
              <a:ahLst/>
              <a:cxnLst/>
              <a:rect l="l" t="t" r="r" b="b"/>
              <a:pathLst>
                <a:path w="3336" h="1039" extrusionOk="0">
                  <a:moveTo>
                    <a:pt x="3050" y="1"/>
                  </a:moveTo>
                  <a:cubicBezTo>
                    <a:pt x="2264" y="111"/>
                    <a:pt x="1466" y="131"/>
                    <a:pt x="666" y="131"/>
                  </a:cubicBezTo>
                  <a:cubicBezTo>
                    <a:pt x="447" y="131"/>
                    <a:pt x="229" y="129"/>
                    <a:pt x="10" y="128"/>
                  </a:cubicBezTo>
                  <a:lnTo>
                    <a:pt x="0" y="1038"/>
                  </a:lnTo>
                  <a:cubicBezTo>
                    <a:pt x="178" y="1038"/>
                    <a:pt x="356" y="1039"/>
                    <a:pt x="534" y="1039"/>
                  </a:cubicBezTo>
                  <a:cubicBezTo>
                    <a:pt x="1473" y="1039"/>
                    <a:pt x="2410" y="1021"/>
                    <a:pt x="3335" y="882"/>
                  </a:cubicBezTo>
                  <a:cubicBezTo>
                    <a:pt x="3230" y="589"/>
                    <a:pt x="3135" y="297"/>
                    <a:pt x="305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55"/>
            <p:cNvSpPr/>
            <p:nvPr/>
          </p:nvSpPr>
          <p:spPr>
            <a:xfrm>
              <a:off x="5688474" y="1234212"/>
              <a:ext cx="164014" cy="729798"/>
            </a:xfrm>
            <a:custGeom>
              <a:avLst/>
              <a:gdLst/>
              <a:ahLst/>
              <a:cxnLst/>
              <a:rect l="l" t="t" r="r" b="b"/>
              <a:pathLst>
                <a:path w="2639" h="11743" extrusionOk="0">
                  <a:moveTo>
                    <a:pt x="858" y="0"/>
                  </a:moveTo>
                  <a:cubicBezTo>
                    <a:pt x="956" y="1728"/>
                    <a:pt x="702" y="3460"/>
                    <a:pt x="586" y="5180"/>
                  </a:cubicBezTo>
                  <a:cubicBezTo>
                    <a:pt x="477" y="6777"/>
                    <a:pt x="272" y="8375"/>
                    <a:pt x="21" y="9959"/>
                  </a:cubicBezTo>
                  <a:cubicBezTo>
                    <a:pt x="46" y="10128"/>
                    <a:pt x="60" y="10301"/>
                    <a:pt x="71" y="10477"/>
                  </a:cubicBezTo>
                  <a:cubicBezTo>
                    <a:pt x="85" y="10727"/>
                    <a:pt x="54" y="11055"/>
                    <a:pt x="0" y="11376"/>
                  </a:cubicBezTo>
                  <a:cubicBezTo>
                    <a:pt x="283" y="11464"/>
                    <a:pt x="572" y="11542"/>
                    <a:pt x="879" y="11584"/>
                  </a:cubicBezTo>
                  <a:cubicBezTo>
                    <a:pt x="1453" y="11661"/>
                    <a:pt x="2042" y="11715"/>
                    <a:pt x="2631" y="11743"/>
                  </a:cubicBezTo>
                  <a:lnTo>
                    <a:pt x="2638" y="10829"/>
                  </a:lnTo>
                  <a:cubicBezTo>
                    <a:pt x="2191" y="10805"/>
                    <a:pt x="1743" y="10773"/>
                    <a:pt x="1294" y="10724"/>
                  </a:cubicBezTo>
                  <a:cubicBezTo>
                    <a:pt x="1136" y="10706"/>
                    <a:pt x="977" y="10678"/>
                    <a:pt x="825" y="10646"/>
                  </a:cubicBezTo>
                  <a:cubicBezTo>
                    <a:pt x="1104" y="8982"/>
                    <a:pt x="1348" y="7299"/>
                    <a:pt x="1468" y="5625"/>
                  </a:cubicBezTo>
                  <a:cubicBezTo>
                    <a:pt x="1577" y="4101"/>
                    <a:pt x="1781" y="2560"/>
                    <a:pt x="1795" y="1027"/>
                  </a:cubicBezTo>
                  <a:lnTo>
                    <a:pt x="146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394;p55"/>
            <p:cNvSpPr/>
            <p:nvPr/>
          </p:nvSpPr>
          <p:spPr>
            <a:xfrm>
              <a:off x="5921907" y="1251986"/>
              <a:ext cx="172715" cy="714261"/>
            </a:xfrm>
            <a:custGeom>
              <a:avLst/>
              <a:gdLst/>
              <a:ahLst/>
              <a:cxnLst/>
              <a:rect l="l" t="t" r="r" b="b"/>
              <a:pathLst>
                <a:path w="2779" h="11493" extrusionOk="0">
                  <a:moveTo>
                    <a:pt x="1812" y="0"/>
                  </a:moveTo>
                  <a:cubicBezTo>
                    <a:pt x="1537" y="1664"/>
                    <a:pt x="1569" y="3364"/>
                    <a:pt x="1478" y="5042"/>
                  </a:cubicBezTo>
                  <a:cubicBezTo>
                    <a:pt x="1379" y="6887"/>
                    <a:pt x="1400" y="8745"/>
                    <a:pt x="1481" y="10589"/>
                  </a:cubicBezTo>
                  <a:cubicBezTo>
                    <a:pt x="1339" y="10591"/>
                    <a:pt x="1197" y="10592"/>
                    <a:pt x="1058" y="10592"/>
                  </a:cubicBezTo>
                  <a:cubicBezTo>
                    <a:pt x="721" y="10592"/>
                    <a:pt x="394" y="10587"/>
                    <a:pt x="85" y="10582"/>
                  </a:cubicBezTo>
                  <a:cubicBezTo>
                    <a:pt x="60" y="10582"/>
                    <a:pt x="35" y="10582"/>
                    <a:pt x="10" y="10579"/>
                  </a:cubicBezTo>
                  <a:lnTo>
                    <a:pt x="0" y="11492"/>
                  </a:lnTo>
                  <a:lnTo>
                    <a:pt x="515" y="11492"/>
                  </a:lnTo>
                  <a:cubicBezTo>
                    <a:pt x="1224" y="11492"/>
                    <a:pt x="1999" y="11481"/>
                    <a:pt x="2779" y="11418"/>
                  </a:cubicBezTo>
                  <a:cubicBezTo>
                    <a:pt x="2736" y="11129"/>
                    <a:pt x="2708" y="10833"/>
                    <a:pt x="2705" y="10537"/>
                  </a:cubicBezTo>
                  <a:cubicBezTo>
                    <a:pt x="2606" y="10547"/>
                    <a:pt x="2507" y="10550"/>
                    <a:pt x="2409" y="10558"/>
                  </a:cubicBezTo>
                  <a:cubicBezTo>
                    <a:pt x="2405" y="10526"/>
                    <a:pt x="2398" y="10498"/>
                    <a:pt x="2388" y="10469"/>
                  </a:cubicBezTo>
                  <a:cubicBezTo>
                    <a:pt x="2313" y="8819"/>
                    <a:pt x="2274" y="7140"/>
                    <a:pt x="2362" y="5490"/>
                  </a:cubicBezTo>
                  <a:cubicBezTo>
                    <a:pt x="2455" y="3716"/>
                    <a:pt x="2409" y="1883"/>
                    <a:pt x="2708" y="127"/>
                  </a:cubicBezTo>
                  <a:cubicBezTo>
                    <a:pt x="2493" y="98"/>
                    <a:pt x="2282" y="67"/>
                    <a:pt x="2116" y="42"/>
                  </a:cubicBezTo>
                  <a:lnTo>
                    <a:pt x="181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395;p55"/>
            <p:cNvSpPr/>
            <p:nvPr/>
          </p:nvSpPr>
          <p:spPr>
            <a:xfrm>
              <a:off x="5664173" y="648154"/>
              <a:ext cx="520071" cy="509796"/>
            </a:xfrm>
            <a:custGeom>
              <a:avLst/>
              <a:gdLst/>
              <a:ahLst/>
              <a:cxnLst/>
              <a:rect l="l" t="t" r="r" b="b"/>
              <a:pathLst>
                <a:path w="8368" h="8203" extrusionOk="0">
                  <a:moveTo>
                    <a:pt x="4147" y="0"/>
                  </a:moveTo>
                  <a:cubicBezTo>
                    <a:pt x="4099" y="0"/>
                    <a:pt x="4051" y="2"/>
                    <a:pt x="4002" y="5"/>
                  </a:cubicBezTo>
                  <a:cubicBezTo>
                    <a:pt x="3826" y="11"/>
                    <a:pt x="3646" y="60"/>
                    <a:pt x="3467" y="138"/>
                  </a:cubicBezTo>
                  <a:cubicBezTo>
                    <a:pt x="3138" y="262"/>
                    <a:pt x="2832" y="473"/>
                    <a:pt x="2557" y="809"/>
                  </a:cubicBezTo>
                  <a:cubicBezTo>
                    <a:pt x="1908" y="1478"/>
                    <a:pt x="1365" y="2466"/>
                    <a:pt x="1118" y="3411"/>
                  </a:cubicBezTo>
                  <a:cubicBezTo>
                    <a:pt x="970" y="3314"/>
                    <a:pt x="820" y="3255"/>
                    <a:pt x="685" y="3255"/>
                  </a:cubicBezTo>
                  <a:cubicBezTo>
                    <a:pt x="677" y="3255"/>
                    <a:pt x="670" y="3255"/>
                    <a:pt x="663" y="3255"/>
                  </a:cubicBezTo>
                  <a:cubicBezTo>
                    <a:pt x="187" y="3276"/>
                    <a:pt x="0" y="4020"/>
                    <a:pt x="106" y="4596"/>
                  </a:cubicBezTo>
                  <a:cubicBezTo>
                    <a:pt x="240" y="5322"/>
                    <a:pt x="776" y="5573"/>
                    <a:pt x="1273" y="5738"/>
                  </a:cubicBezTo>
                  <a:cubicBezTo>
                    <a:pt x="1485" y="6225"/>
                    <a:pt x="1791" y="6704"/>
                    <a:pt x="2151" y="7114"/>
                  </a:cubicBezTo>
                  <a:cubicBezTo>
                    <a:pt x="2528" y="7596"/>
                    <a:pt x="3022" y="7963"/>
                    <a:pt x="3597" y="8129"/>
                  </a:cubicBezTo>
                  <a:cubicBezTo>
                    <a:pt x="3615" y="8133"/>
                    <a:pt x="3632" y="8139"/>
                    <a:pt x="3650" y="8143"/>
                  </a:cubicBezTo>
                  <a:cubicBezTo>
                    <a:pt x="3682" y="8154"/>
                    <a:pt x="3713" y="8164"/>
                    <a:pt x="3749" y="8172"/>
                  </a:cubicBezTo>
                  <a:cubicBezTo>
                    <a:pt x="3773" y="8175"/>
                    <a:pt x="3794" y="8178"/>
                    <a:pt x="3819" y="8182"/>
                  </a:cubicBezTo>
                  <a:cubicBezTo>
                    <a:pt x="3837" y="8185"/>
                    <a:pt x="3858" y="8185"/>
                    <a:pt x="3876" y="8188"/>
                  </a:cubicBezTo>
                  <a:cubicBezTo>
                    <a:pt x="3921" y="8196"/>
                    <a:pt x="3967" y="8199"/>
                    <a:pt x="4013" y="8203"/>
                  </a:cubicBezTo>
                  <a:cubicBezTo>
                    <a:pt x="4059" y="8203"/>
                    <a:pt x="4102" y="8203"/>
                    <a:pt x="4147" y="8199"/>
                  </a:cubicBezTo>
                  <a:lnTo>
                    <a:pt x="4207" y="8199"/>
                  </a:lnTo>
                  <a:cubicBezTo>
                    <a:pt x="4232" y="8196"/>
                    <a:pt x="4253" y="8196"/>
                    <a:pt x="4278" y="8193"/>
                  </a:cubicBezTo>
                  <a:cubicBezTo>
                    <a:pt x="4313" y="8188"/>
                    <a:pt x="4344" y="8182"/>
                    <a:pt x="4380" y="8175"/>
                  </a:cubicBezTo>
                  <a:cubicBezTo>
                    <a:pt x="4398" y="8172"/>
                    <a:pt x="4415" y="8167"/>
                    <a:pt x="4429" y="8164"/>
                  </a:cubicBezTo>
                  <a:cubicBezTo>
                    <a:pt x="5018" y="8048"/>
                    <a:pt x="5544" y="7723"/>
                    <a:pt x="5959" y="7275"/>
                  </a:cubicBezTo>
                  <a:cubicBezTo>
                    <a:pt x="6354" y="6902"/>
                    <a:pt x="6700" y="6450"/>
                    <a:pt x="6950" y="5981"/>
                  </a:cubicBezTo>
                  <a:cubicBezTo>
                    <a:pt x="7461" y="5861"/>
                    <a:pt x="8016" y="5657"/>
                    <a:pt x="8213" y="4945"/>
                  </a:cubicBezTo>
                  <a:cubicBezTo>
                    <a:pt x="8368" y="4380"/>
                    <a:pt x="8244" y="3623"/>
                    <a:pt x="7775" y="3563"/>
                  </a:cubicBezTo>
                  <a:cubicBezTo>
                    <a:pt x="7755" y="3560"/>
                    <a:pt x="7734" y="3559"/>
                    <a:pt x="7713" y="3559"/>
                  </a:cubicBezTo>
                  <a:cubicBezTo>
                    <a:pt x="7587" y="3559"/>
                    <a:pt x="7446" y="3603"/>
                    <a:pt x="7310" y="3675"/>
                  </a:cubicBezTo>
                  <a:cubicBezTo>
                    <a:pt x="7141" y="2716"/>
                    <a:pt x="6686" y="1683"/>
                    <a:pt x="6097" y="960"/>
                  </a:cubicBezTo>
                  <a:cubicBezTo>
                    <a:pt x="5853" y="604"/>
                    <a:pt x="5565" y="364"/>
                    <a:pt x="5247" y="216"/>
                  </a:cubicBezTo>
                  <a:cubicBezTo>
                    <a:pt x="5078" y="124"/>
                    <a:pt x="4901" y="57"/>
                    <a:pt x="4725" y="36"/>
                  </a:cubicBezTo>
                  <a:cubicBezTo>
                    <a:pt x="4605" y="18"/>
                    <a:pt x="4482" y="11"/>
                    <a:pt x="4366" y="8"/>
                  </a:cubicBezTo>
                  <a:cubicBezTo>
                    <a:pt x="4293" y="3"/>
                    <a:pt x="4220" y="0"/>
                    <a:pt x="4147"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55"/>
            <p:cNvSpPr/>
            <p:nvPr/>
          </p:nvSpPr>
          <p:spPr>
            <a:xfrm>
              <a:off x="6035826" y="2024675"/>
              <a:ext cx="328152" cy="293771"/>
            </a:xfrm>
            <a:custGeom>
              <a:avLst/>
              <a:gdLst/>
              <a:ahLst/>
              <a:cxnLst/>
              <a:rect l="l" t="t" r="r" b="b"/>
              <a:pathLst>
                <a:path w="5280" h="4727" extrusionOk="0">
                  <a:moveTo>
                    <a:pt x="4303" y="0"/>
                  </a:moveTo>
                  <a:cubicBezTo>
                    <a:pt x="4303" y="0"/>
                    <a:pt x="3178" y="1365"/>
                    <a:pt x="3026" y="1475"/>
                  </a:cubicBezTo>
                  <a:cubicBezTo>
                    <a:pt x="3019" y="1481"/>
                    <a:pt x="3005" y="1485"/>
                    <a:pt x="2995" y="1492"/>
                  </a:cubicBezTo>
                  <a:lnTo>
                    <a:pt x="2998" y="1496"/>
                  </a:lnTo>
                  <a:cubicBezTo>
                    <a:pt x="2977" y="1510"/>
                    <a:pt x="2956" y="1527"/>
                    <a:pt x="2941" y="1531"/>
                  </a:cubicBezTo>
                  <a:cubicBezTo>
                    <a:pt x="2275" y="913"/>
                    <a:pt x="1774" y="770"/>
                    <a:pt x="1774" y="770"/>
                  </a:cubicBezTo>
                  <a:cubicBezTo>
                    <a:pt x="1700" y="741"/>
                    <a:pt x="1641" y="729"/>
                    <a:pt x="1596" y="729"/>
                  </a:cubicBezTo>
                  <a:cubicBezTo>
                    <a:pt x="1328" y="729"/>
                    <a:pt x="1503" y="1146"/>
                    <a:pt x="1503" y="1146"/>
                  </a:cubicBezTo>
                  <a:lnTo>
                    <a:pt x="1883" y="2074"/>
                  </a:lnTo>
                  <a:lnTo>
                    <a:pt x="875" y="2941"/>
                  </a:lnTo>
                  <a:cubicBezTo>
                    <a:pt x="99" y="3470"/>
                    <a:pt x="0" y="4003"/>
                    <a:pt x="36" y="4324"/>
                  </a:cubicBezTo>
                  <a:cubicBezTo>
                    <a:pt x="60" y="4557"/>
                    <a:pt x="263" y="4727"/>
                    <a:pt x="496" y="4727"/>
                  </a:cubicBezTo>
                  <a:cubicBezTo>
                    <a:pt x="502" y="4727"/>
                    <a:pt x="509" y="4726"/>
                    <a:pt x="516" y="4726"/>
                  </a:cubicBezTo>
                  <a:cubicBezTo>
                    <a:pt x="755" y="4712"/>
                    <a:pt x="1066" y="4648"/>
                    <a:pt x="1359" y="4570"/>
                  </a:cubicBezTo>
                  <a:cubicBezTo>
                    <a:pt x="1954" y="4422"/>
                    <a:pt x="2487" y="4091"/>
                    <a:pt x="2892" y="3633"/>
                  </a:cubicBezTo>
                  <a:lnTo>
                    <a:pt x="3615" y="2814"/>
                  </a:lnTo>
                  <a:cubicBezTo>
                    <a:pt x="3661" y="2762"/>
                    <a:pt x="3711" y="2708"/>
                    <a:pt x="3766" y="2663"/>
                  </a:cubicBezTo>
                  <a:lnTo>
                    <a:pt x="5280" y="1320"/>
                  </a:lnTo>
                  <a:lnTo>
                    <a:pt x="4303" y="0"/>
                  </a:ln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55"/>
            <p:cNvSpPr/>
            <p:nvPr/>
          </p:nvSpPr>
          <p:spPr>
            <a:xfrm>
              <a:off x="5242676" y="2156491"/>
              <a:ext cx="535298" cy="747510"/>
            </a:xfrm>
            <a:custGeom>
              <a:avLst/>
              <a:gdLst/>
              <a:ahLst/>
              <a:cxnLst/>
              <a:rect l="l" t="t" r="r" b="b"/>
              <a:pathLst>
                <a:path w="8613" h="12028" extrusionOk="0">
                  <a:moveTo>
                    <a:pt x="7204" y="0"/>
                  </a:moveTo>
                  <a:cubicBezTo>
                    <a:pt x="7052" y="0"/>
                    <a:pt x="6902" y="75"/>
                    <a:pt x="6814" y="214"/>
                  </a:cubicBezTo>
                  <a:lnTo>
                    <a:pt x="25" y="10930"/>
                  </a:lnTo>
                  <a:lnTo>
                    <a:pt x="1" y="10969"/>
                  </a:lnTo>
                  <a:lnTo>
                    <a:pt x="1274" y="11780"/>
                  </a:lnTo>
                  <a:lnTo>
                    <a:pt x="1659" y="12027"/>
                  </a:lnTo>
                  <a:lnTo>
                    <a:pt x="8475" y="1268"/>
                  </a:lnTo>
                  <a:cubicBezTo>
                    <a:pt x="8612" y="1056"/>
                    <a:pt x="8545" y="775"/>
                    <a:pt x="8334" y="637"/>
                  </a:cubicBezTo>
                  <a:lnTo>
                    <a:pt x="7452" y="73"/>
                  </a:lnTo>
                  <a:cubicBezTo>
                    <a:pt x="7399" y="37"/>
                    <a:pt x="7339" y="16"/>
                    <a:pt x="7279" y="6"/>
                  </a:cubicBezTo>
                  <a:cubicBezTo>
                    <a:pt x="7254" y="2"/>
                    <a:pt x="7229" y="0"/>
                    <a:pt x="720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55"/>
            <p:cNvSpPr/>
            <p:nvPr/>
          </p:nvSpPr>
          <p:spPr>
            <a:xfrm>
              <a:off x="5331923" y="2196080"/>
              <a:ext cx="441886" cy="707922"/>
            </a:xfrm>
            <a:custGeom>
              <a:avLst/>
              <a:gdLst/>
              <a:ahLst/>
              <a:cxnLst/>
              <a:rect l="l" t="t" r="r" b="b"/>
              <a:pathLst>
                <a:path w="7110" h="11391" extrusionOk="0">
                  <a:moveTo>
                    <a:pt x="6898" y="0"/>
                  </a:moveTo>
                  <a:lnTo>
                    <a:pt x="0" y="10882"/>
                  </a:lnTo>
                  <a:cubicBezTo>
                    <a:pt x="152" y="11041"/>
                    <a:pt x="240" y="11193"/>
                    <a:pt x="240" y="11305"/>
                  </a:cubicBezTo>
                  <a:cubicBezTo>
                    <a:pt x="240" y="11337"/>
                    <a:pt x="233" y="11362"/>
                    <a:pt x="218" y="11387"/>
                  </a:cubicBezTo>
                  <a:lnTo>
                    <a:pt x="223" y="11390"/>
                  </a:lnTo>
                  <a:lnTo>
                    <a:pt x="7039" y="631"/>
                  </a:lnTo>
                  <a:cubicBezTo>
                    <a:pt x="7085" y="557"/>
                    <a:pt x="7109" y="473"/>
                    <a:pt x="7109" y="391"/>
                  </a:cubicBezTo>
                  <a:lnTo>
                    <a:pt x="7109" y="385"/>
                  </a:lnTo>
                  <a:cubicBezTo>
                    <a:pt x="7109" y="237"/>
                    <a:pt x="7031" y="88"/>
                    <a:pt x="689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399;p55"/>
            <p:cNvSpPr/>
            <p:nvPr/>
          </p:nvSpPr>
          <p:spPr>
            <a:xfrm>
              <a:off x="5773743" y="2219945"/>
              <a:ext cx="62" cy="497"/>
            </a:xfrm>
            <a:custGeom>
              <a:avLst/>
              <a:gdLst/>
              <a:ahLst/>
              <a:cxnLst/>
              <a:rect l="l" t="t" r="r" b="b"/>
              <a:pathLst>
                <a:path w="1" h="8" extrusionOk="0">
                  <a:moveTo>
                    <a:pt x="0" y="1"/>
                  </a:moveTo>
                  <a:lnTo>
                    <a:pt x="0" y="7"/>
                  </a:lnTo>
                  <a:lnTo>
                    <a:pt x="0" y="4"/>
                  </a:lnTo>
                  <a:close/>
                </a:path>
              </a:pathLst>
            </a:custGeom>
            <a:solidFill>
              <a:srgbClr val="D0EE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0" name="Google Shape;1400;p55"/>
            <p:cNvSpPr/>
            <p:nvPr/>
          </p:nvSpPr>
          <p:spPr>
            <a:xfrm>
              <a:off x="5245100" y="2156367"/>
              <a:ext cx="450028" cy="679645"/>
            </a:xfrm>
            <a:custGeom>
              <a:avLst/>
              <a:gdLst/>
              <a:ahLst/>
              <a:cxnLst/>
              <a:rect l="l" t="t" r="r" b="b"/>
              <a:pathLst>
                <a:path w="7241" h="10936" extrusionOk="0">
                  <a:moveTo>
                    <a:pt x="7163" y="0"/>
                  </a:moveTo>
                  <a:cubicBezTo>
                    <a:pt x="7011" y="0"/>
                    <a:pt x="6863" y="78"/>
                    <a:pt x="6775" y="216"/>
                  </a:cubicBezTo>
                  <a:lnTo>
                    <a:pt x="2240" y="7374"/>
                  </a:lnTo>
                  <a:lnTo>
                    <a:pt x="1" y="10911"/>
                  </a:lnTo>
                  <a:lnTo>
                    <a:pt x="1" y="10936"/>
                  </a:lnTo>
                  <a:cubicBezTo>
                    <a:pt x="46" y="10908"/>
                    <a:pt x="106" y="10893"/>
                    <a:pt x="184" y="10893"/>
                  </a:cubicBezTo>
                  <a:cubicBezTo>
                    <a:pt x="230" y="10893"/>
                    <a:pt x="283" y="10897"/>
                    <a:pt x="336" y="10908"/>
                  </a:cubicBezTo>
                  <a:lnTo>
                    <a:pt x="7240" y="8"/>
                  </a:lnTo>
                  <a:cubicBezTo>
                    <a:pt x="7216" y="5"/>
                    <a:pt x="7188" y="0"/>
                    <a:pt x="71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401;p55"/>
            <p:cNvSpPr/>
            <p:nvPr/>
          </p:nvSpPr>
          <p:spPr>
            <a:xfrm>
              <a:off x="5318001" y="2481900"/>
              <a:ext cx="189930" cy="185883"/>
            </a:xfrm>
            <a:custGeom>
              <a:avLst/>
              <a:gdLst/>
              <a:ahLst/>
              <a:cxnLst/>
              <a:rect l="l" t="t" r="r" b="b"/>
              <a:pathLst>
                <a:path w="3056" h="2991" extrusionOk="0">
                  <a:moveTo>
                    <a:pt x="2021" y="1"/>
                  </a:moveTo>
                  <a:cubicBezTo>
                    <a:pt x="1241" y="1"/>
                    <a:pt x="517" y="1453"/>
                    <a:pt x="517" y="1453"/>
                  </a:cubicBezTo>
                  <a:cubicBezTo>
                    <a:pt x="0" y="2412"/>
                    <a:pt x="630" y="2990"/>
                    <a:pt x="1381" y="2990"/>
                  </a:cubicBezTo>
                  <a:cubicBezTo>
                    <a:pt x="1992" y="2990"/>
                    <a:pt x="2684" y="2607"/>
                    <a:pt x="2901" y="1734"/>
                  </a:cubicBezTo>
                  <a:cubicBezTo>
                    <a:pt x="3056" y="1106"/>
                    <a:pt x="3007" y="162"/>
                    <a:pt x="2125" y="10"/>
                  </a:cubicBezTo>
                  <a:cubicBezTo>
                    <a:pt x="2090" y="4"/>
                    <a:pt x="2055" y="1"/>
                    <a:pt x="2021"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55"/>
            <p:cNvSpPr/>
            <p:nvPr/>
          </p:nvSpPr>
          <p:spPr>
            <a:xfrm>
              <a:off x="5479093" y="2588732"/>
              <a:ext cx="63269" cy="71843"/>
            </a:xfrm>
            <a:custGeom>
              <a:avLst/>
              <a:gdLst/>
              <a:ahLst/>
              <a:cxnLst/>
              <a:rect l="l" t="t" r="r" b="b"/>
              <a:pathLst>
                <a:path w="1018" h="1156" extrusionOk="0">
                  <a:moveTo>
                    <a:pt x="663" y="1"/>
                  </a:moveTo>
                  <a:cubicBezTo>
                    <a:pt x="402" y="1"/>
                    <a:pt x="203" y="541"/>
                    <a:pt x="203" y="541"/>
                  </a:cubicBezTo>
                  <a:cubicBezTo>
                    <a:pt x="1" y="907"/>
                    <a:pt x="227" y="1156"/>
                    <a:pt x="487" y="1156"/>
                  </a:cubicBezTo>
                  <a:cubicBezTo>
                    <a:pt x="681" y="1156"/>
                    <a:pt x="894" y="1018"/>
                    <a:pt x="965" y="689"/>
                  </a:cubicBezTo>
                  <a:cubicBezTo>
                    <a:pt x="1017" y="442"/>
                    <a:pt x="1000" y="64"/>
                    <a:pt x="700" y="4"/>
                  </a:cubicBezTo>
                  <a:cubicBezTo>
                    <a:pt x="687" y="2"/>
                    <a:pt x="675" y="1"/>
                    <a:pt x="663"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55"/>
            <p:cNvSpPr/>
            <p:nvPr/>
          </p:nvSpPr>
          <p:spPr>
            <a:xfrm>
              <a:off x="5705565" y="608503"/>
              <a:ext cx="471718" cy="390783"/>
            </a:xfrm>
            <a:custGeom>
              <a:avLst/>
              <a:gdLst/>
              <a:ahLst/>
              <a:cxnLst/>
              <a:rect l="l" t="t" r="r" b="b"/>
              <a:pathLst>
                <a:path w="7590" h="6288" extrusionOk="0">
                  <a:moveTo>
                    <a:pt x="3700" y="1"/>
                  </a:moveTo>
                  <a:cubicBezTo>
                    <a:pt x="3348" y="1"/>
                    <a:pt x="2998" y="36"/>
                    <a:pt x="2681" y="109"/>
                  </a:cubicBezTo>
                  <a:cubicBezTo>
                    <a:pt x="2310" y="194"/>
                    <a:pt x="1929" y="262"/>
                    <a:pt x="1612" y="484"/>
                  </a:cubicBezTo>
                  <a:cubicBezTo>
                    <a:pt x="1354" y="664"/>
                    <a:pt x="1129" y="879"/>
                    <a:pt x="903" y="1094"/>
                  </a:cubicBezTo>
                  <a:cubicBezTo>
                    <a:pt x="720" y="1273"/>
                    <a:pt x="586" y="1489"/>
                    <a:pt x="452" y="1711"/>
                  </a:cubicBezTo>
                  <a:cubicBezTo>
                    <a:pt x="335" y="1908"/>
                    <a:pt x="300" y="2155"/>
                    <a:pt x="226" y="2373"/>
                  </a:cubicBezTo>
                  <a:cubicBezTo>
                    <a:pt x="110" y="2716"/>
                    <a:pt x="0" y="3110"/>
                    <a:pt x="54" y="3474"/>
                  </a:cubicBezTo>
                  <a:cubicBezTo>
                    <a:pt x="117" y="3911"/>
                    <a:pt x="159" y="4437"/>
                    <a:pt x="396" y="4828"/>
                  </a:cubicBezTo>
                  <a:cubicBezTo>
                    <a:pt x="448" y="5026"/>
                    <a:pt x="519" y="5219"/>
                    <a:pt x="614" y="5361"/>
                  </a:cubicBezTo>
                  <a:cubicBezTo>
                    <a:pt x="889" y="4666"/>
                    <a:pt x="1408" y="4038"/>
                    <a:pt x="2155" y="3880"/>
                  </a:cubicBezTo>
                  <a:cubicBezTo>
                    <a:pt x="2497" y="3809"/>
                    <a:pt x="2835" y="3724"/>
                    <a:pt x="3167" y="3611"/>
                  </a:cubicBezTo>
                  <a:cubicBezTo>
                    <a:pt x="3485" y="3502"/>
                    <a:pt x="3897" y="3325"/>
                    <a:pt x="4080" y="3022"/>
                  </a:cubicBezTo>
                  <a:cubicBezTo>
                    <a:pt x="4134" y="3259"/>
                    <a:pt x="4285" y="3424"/>
                    <a:pt x="4500" y="3537"/>
                  </a:cubicBezTo>
                  <a:cubicBezTo>
                    <a:pt x="4775" y="3682"/>
                    <a:pt x="5005" y="3784"/>
                    <a:pt x="5237" y="3996"/>
                  </a:cubicBezTo>
                  <a:cubicBezTo>
                    <a:pt x="5526" y="4256"/>
                    <a:pt x="5843" y="4567"/>
                    <a:pt x="5886" y="4972"/>
                  </a:cubicBezTo>
                  <a:cubicBezTo>
                    <a:pt x="5911" y="5192"/>
                    <a:pt x="5967" y="5420"/>
                    <a:pt x="5932" y="5639"/>
                  </a:cubicBezTo>
                  <a:cubicBezTo>
                    <a:pt x="5897" y="5851"/>
                    <a:pt x="5848" y="6090"/>
                    <a:pt x="5770" y="6288"/>
                  </a:cubicBezTo>
                  <a:cubicBezTo>
                    <a:pt x="6478" y="5128"/>
                    <a:pt x="7589" y="3957"/>
                    <a:pt x="7307" y="2479"/>
                  </a:cubicBezTo>
                  <a:cubicBezTo>
                    <a:pt x="7191" y="1877"/>
                    <a:pt x="6922" y="1256"/>
                    <a:pt x="6464" y="825"/>
                  </a:cubicBezTo>
                  <a:cubicBezTo>
                    <a:pt x="6256" y="635"/>
                    <a:pt x="5928" y="490"/>
                    <a:pt x="5678" y="360"/>
                  </a:cubicBezTo>
                  <a:cubicBezTo>
                    <a:pt x="5435" y="233"/>
                    <a:pt x="5138" y="194"/>
                    <a:pt x="4874" y="131"/>
                  </a:cubicBezTo>
                  <a:cubicBezTo>
                    <a:pt x="4509" y="46"/>
                    <a:pt x="4103" y="1"/>
                    <a:pt x="3700" y="1"/>
                  </a:cubicBezTo>
                  <a:close/>
                </a:path>
              </a:pathLst>
            </a:custGeom>
            <a:solidFill>
              <a:srgbClr val="00304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55"/>
            <p:cNvSpPr/>
            <p:nvPr/>
          </p:nvSpPr>
          <p:spPr>
            <a:xfrm>
              <a:off x="5785986" y="1215132"/>
              <a:ext cx="239153" cy="215030"/>
            </a:xfrm>
            <a:custGeom>
              <a:avLst/>
              <a:gdLst/>
              <a:ahLst/>
              <a:cxnLst/>
              <a:rect l="l" t="t" r="r" b="b"/>
              <a:pathLst>
                <a:path w="3848" h="3460" extrusionOk="0">
                  <a:moveTo>
                    <a:pt x="3118" y="1"/>
                  </a:moveTo>
                  <a:lnTo>
                    <a:pt x="1954" y="2722"/>
                  </a:lnTo>
                  <a:lnTo>
                    <a:pt x="854" y="156"/>
                  </a:lnTo>
                  <a:lnTo>
                    <a:pt x="0" y="304"/>
                  </a:lnTo>
                  <a:lnTo>
                    <a:pt x="593" y="3424"/>
                  </a:lnTo>
                  <a:lnTo>
                    <a:pt x="1951" y="2733"/>
                  </a:lnTo>
                  <a:lnTo>
                    <a:pt x="1933" y="2765"/>
                  </a:lnTo>
                  <a:lnTo>
                    <a:pt x="3305" y="3460"/>
                  </a:lnTo>
                  <a:lnTo>
                    <a:pt x="3848" y="568"/>
                  </a:lnTo>
                  <a:lnTo>
                    <a:pt x="3143" y="4"/>
                  </a:lnTo>
                  <a:lnTo>
                    <a:pt x="311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55"/>
            <p:cNvSpPr/>
            <p:nvPr/>
          </p:nvSpPr>
          <p:spPr>
            <a:xfrm>
              <a:off x="5370331" y="2335478"/>
              <a:ext cx="139216" cy="265743"/>
            </a:xfrm>
            <a:custGeom>
              <a:avLst/>
              <a:gdLst/>
              <a:ahLst/>
              <a:cxnLst/>
              <a:rect l="l" t="t" r="r" b="b"/>
              <a:pathLst>
                <a:path w="2240" h="4276" extrusionOk="0">
                  <a:moveTo>
                    <a:pt x="2232" y="0"/>
                  </a:moveTo>
                  <a:lnTo>
                    <a:pt x="366" y="296"/>
                  </a:lnTo>
                  <a:lnTo>
                    <a:pt x="468" y="2972"/>
                  </a:lnTo>
                  <a:lnTo>
                    <a:pt x="451" y="2972"/>
                  </a:lnTo>
                  <a:lnTo>
                    <a:pt x="45" y="4101"/>
                  </a:lnTo>
                  <a:cubicBezTo>
                    <a:pt x="1" y="4223"/>
                    <a:pt x="79" y="4276"/>
                    <a:pt x="225" y="4276"/>
                  </a:cubicBezTo>
                  <a:cubicBezTo>
                    <a:pt x="766" y="4276"/>
                    <a:pt x="2240" y="3556"/>
                    <a:pt x="1864" y="3050"/>
                  </a:cubicBezTo>
                  <a:cubicBezTo>
                    <a:pt x="1861" y="3033"/>
                    <a:pt x="1864" y="3008"/>
                    <a:pt x="1872" y="2979"/>
                  </a:cubicBezTo>
                  <a:lnTo>
                    <a:pt x="1872" y="2948"/>
                  </a:lnTo>
                  <a:cubicBezTo>
                    <a:pt x="1897" y="2761"/>
                    <a:pt x="1942" y="2377"/>
                    <a:pt x="1999" y="1820"/>
                  </a:cubicBezTo>
                  <a:lnTo>
                    <a:pt x="2232" y="0"/>
                  </a:ln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6" name="Google Shape;1406;p55"/>
            <p:cNvSpPr/>
            <p:nvPr/>
          </p:nvSpPr>
          <p:spPr>
            <a:xfrm>
              <a:off x="5729430" y="743924"/>
              <a:ext cx="408823" cy="114041"/>
            </a:xfrm>
            <a:custGeom>
              <a:avLst/>
              <a:gdLst/>
              <a:ahLst/>
              <a:cxnLst/>
              <a:rect l="l" t="t" r="r" b="b"/>
              <a:pathLst>
                <a:path w="6578" h="1835" extrusionOk="0">
                  <a:moveTo>
                    <a:pt x="1" y="1"/>
                  </a:moveTo>
                  <a:cubicBezTo>
                    <a:pt x="1" y="64"/>
                    <a:pt x="5" y="127"/>
                    <a:pt x="8" y="188"/>
                  </a:cubicBezTo>
                  <a:cubicBezTo>
                    <a:pt x="26" y="435"/>
                    <a:pt x="82" y="667"/>
                    <a:pt x="163" y="876"/>
                  </a:cubicBezTo>
                  <a:cubicBezTo>
                    <a:pt x="389" y="1447"/>
                    <a:pt x="837" y="1834"/>
                    <a:pt x="1345" y="1834"/>
                  </a:cubicBezTo>
                  <a:lnTo>
                    <a:pt x="5238" y="1834"/>
                  </a:lnTo>
                  <a:cubicBezTo>
                    <a:pt x="5604" y="1834"/>
                    <a:pt x="5943" y="1630"/>
                    <a:pt x="6186" y="1299"/>
                  </a:cubicBezTo>
                  <a:cubicBezTo>
                    <a:pt x="6274" y="1175"/>
                    <a:pt x="6356" y="1030"/>
                    <a:pt x="6419" y="876"/>
                  </a:cubicBezTo>
                  <a:cubicBezTo>
                    <a:pt x="6521" y="617"/>
                    <a:pt x="6577" y="318"/>
                    <a:pt x="65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7" name="Google Shape;1407;p55"/>
            <p:cNvSpPr/>
            <p:nvPr/>
          </p:nvSpPr>
          <p:spPr>
            <a:xfrm>
              <a:off x="5705130" y="538400"/>
              <a:ext cx="457486" cy="297003"/>
            </a:xfrm>
            <a:custGeom>
              <a:avLst/>
              <a:gdLst/>
              <a:ahLst/>
              <a:cxnLst/>
              <a:rect l="l" t="t" r="r" b="b"/>
              <a:pathLst>
                <a:path w="7361" h="4779" extrusionOk="0">
                  <a:moveTo>
                    <a:pt x="3692" y="0"/>
                  </a:moveTo>
                  <a:cubicBezTo>
                    <a:pt x="3171" y="0"/>
                    <a:pt x="2688" y="103"/>
                    <a:pt x="2250" y="282"/>
                  </a:cubicBezTo>
                  <a:cubicBezTo>
                    <a:pt x="1542" y="571"/>
                    <a:pt x="959" y="1076"/>
                    <a:pt x="568" y="1717"/>
                  </a:cubicBezTo>
                  <a:cubicBezTo>
                    <a:pt x="565" y="1721"/>
                    <a:pt x="568" y="1721"/>
                    <a:pt x="568" y="1721"/>
                  </a:cubicBezTo>
                  <a:cubicBezTo>
                    <a:pt x="205" y="2303"/>
                    <a:pt x="1" y="3005"/>
                    <a:pt x="1" y="3766"/>
                  </a:cubicBezTo>
                  <a:cubicBezTo>
                    <a:pt x="1" y="3836"/>
                    <a:pt x="39" y="4778"/>
                    <a:pt x="39" y="4778"/>
                  </a:cubicBezTo>
                  <a:cubicBezTo>
                    <a:pt x="1337" y="4044"/>
                    <a:pt x="2594" y="3679"/>
                    <a:pt x="3812" y="3679"/>
                  </a:cubicBezTo>
                  <a:cubicBezTo>
                    <a:pt x="5034" y="3679"/>
                    <a:pt x="6217" y="4047"/>
                    <a:pt x="7360" y="4778"/>
                  </a:cubicBezTo>
                  <a:cubicBezTo>
                    <a:pt x="7360" y="4778"/>
                    <a:pt x="7357" y="4144"/>
                    <a:pt x="7357" y="3805"/>
                  </a:cubicBezTo>
                  <a:cubicBezTo>
                    <a:pt x="7357" y="3114"/>
                    <a:pt x="7191" y="2469"/>
                    <a:pt x="6891" y="1911"/>
                  </a:cubicBezTo>
                  <a:cubicBezTo>
                    <a:pt x="6521" y="1210"/>
                    <a:pt x="5943" y="653"/>
                    <a:pt x="5220" y="328"/>
                  </a:cubicBezTo>
                  <a:cubicBezTo>
                    <a:pt x="4761" y="116"/>
                    <a:pt x="4247" y="0"/>
                    <a:pt x="369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55"/>
            <p:cNvSpPr/>
            <p:nvPr/>
          </p:nvSpPr>
          <p:spPr>
            <a:xfrm>
              <a:off x="5740431" y="555864"/>
              <a:ext cx="122560" cy="187934"/>
            </a:xfrm>
            <a:custGeom>
              <a:avLst/>
              <a:gdLst/>
              <a:ahLst/>
              <a:cxnLst/>
              <a:rect l="l" t="t" r="r" b="b"/>
              <a:pathLst>
                <a:path w="1972" h="3024" extrusionOk="0">
                  <a:moveTo>
                    <a:pt x="1682" y="1"/>
                  </a:moveTo>
                  <a:cubicBezTo>
                    <a:pt x="974" y="290"/>
                    <a:pt x="391" y="795"/>
                    <a:pt x="0" y="1436"/>
                  </a:cubicBezTo>
                  <a:lnTo>
                    <a:pt x="0" y="1440"/>
                  </a:lnTo>
                  <a:cubicBezTo>
                    <a:pt x="56" y="1863"/>
                    <a:pt x="187" y="2251"/>
                    <a:pt x="399" y="2657"/>
                  </a:cubicBezTo>
                  <a:cubicBezTo>
                    <a:pt x="533" y="2914"/>
                    <a:pt x="709" y="3023"/>
                    <a:pt x="892" y="3023"/>
                  </a:cubicBezTo>
                  <a:cubicBezTo>
                    <a:pt x="1125" y="3023"/>
                    <a:pt x="1368" y="2833"/>
                    <a:pt x="1520" y="2526"/>
                  </a:cubicBezTo>
                  <a:cubicBezTo>
                    <a:pt x="1841" y="1881"/>
                    <a:pt x="1972" y="999"/>
                    <a:pt x="1784" y="297"/>
                  </a:cubicBezTo>
                  <a:cubicBezTo>
                    <a:pt x="1760" y="188"/>
                    <a:pt x="1728" y="89"/>
                    <a:pt x="16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55"/>
            <p:cNvSpPr/>
            <p:nvPr/>
          </p:nvSpPr>
          <p:spPr>
            <a:xfrm>
              <a:off x="6012831" y="558722"/>
              <a:ext cx="120633" cy="185075"/>
            </a:xfrm>
            <a:custGeom>
              <a:avLst/>
              <a:gdLst/>
              <a:ahLst/>
              <a:cxnLst/>
              <a:rect l="l" t="t" r="r" b="b"/>
              <a:pathLst>
                <a:path w="1941" h="2978" extrusionOk="0">
                  <a:moveTo>
                    <a:pt x="269" y="1"/>
                  </a:moveTo>
                  <a:cubicBezTo>
                    <a:pt x="233" y="79"/>
                    <a:pt x="209" y="163"/>
                    <a:pt x="184" y="251"/>
                  </a:cubicBezTo>
                  <a:cubicBezTo>
                    <a:pt x="0" y="953"/>
                    <a:pt x="131" y="1835"/>
                    <a:pt x="452" y="2480"/>
                  </a:cubicBezTo>
                  <a:cubicBezTo>
                    <a:pt x="603" y="2787"/>
                    <a:pt x="843" y="2977"/>
                    <a:pt x="1080" y="2977"/>
                  </a:cubicBezTo>
                  <a:cubicBezTo>
                    <a:pt x="1259" y="2977"/>
                    <a:pt x="1439" y="2868"/>
                    <a:pt x="1573" y="2611"/>
                  </a:cubicBezTo>
                  <a:cubicBezTo>
                    <a:pt x="1750" y="2269"/>
                    <a:pt x="1873" y="1934"/>
                    <a:pt x="1940" y="1584"/>
                  </a:cubicBezTo>
                  <a:cubicBezTo>
                    <a:pt x="1570" y="883"/>
                    <a:pt x="992" y="326"/>
                    <a:pt x="2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10" name="Google Shape;1410;p55"/>
          <p:cNvGrpSpPr/>
          <p:nvPr/>
        </p:nvGrpSpPr>
        <p:grpSpPr>
          <a:xfrm>
            <a:off x="4690075" y="1500223"/>
            <a:ext cx="2157040" cy="3355915"/>
            <a:chOff x="4123300" y="1387973"/>
            <a:chExt cx="2157040" cy="3355915"/>
          </a:xfrm>
        </p:grpSpPr>
        <p:sp>
          <p:nvSpPr>
            <p:cNvPr id="1411" name="Google Shape;1411;p55"/>
            <p:cNvSpPr/>
            <p:nvPr/>
          </p:nvSpPr>
          <p:spPr>
            <a:xfrm>
              <a:off x="4653188" y="3573373"/>
              <a:ext cx="1107744" cy="1117768"/>
            </a:xfrm>
            <a:custGeom>
              <a:avLst/>
              <a:gdLst/>
              <a:ahLst/>
              <a:cxnLst/>
              <a:rect l="l" t="t" r="r" b="b"/>
              <a:pathLst>
                <a:path w="7183" h="7248" extrusionOk="0">
                  <a:moveTo>
                    <a:pt x="5695" y="1260"/>
                  </a:moveTo>
                  <a:lnTo>
                    <a:pt x="6178" y="3809"/>
                  </a:lnTo>
                  <a:lnTo>
                    <a:pt x="1005" y="3809"/>
                  </a:lnTo>
                  <a:lnTo>
                    <a:pt x="1488" y="1260"/>
                  </a:lnTo>
                  <a:close/>
                  <a:moveTo>
                    <a:pt x="1358" y="1"/>
                  </a:moveTo>
                  <a:lnTo>
                    <a:pt x="0" y="7248"/>
                  </a:lnTo>
                  <a:lnTo>
                    <a:pt x="356" y="7248"/>
                  </a:lnTo>
                  <a:lnTo>
                    <a:pt x="941" y="4155"/>
                  </a:lnTo>
                  <a:lnTo>
                    <a:pt x="6245" y="4155"/>
                  </a:lnTo>
                  <a:lnTo>
                    <a:pt x="6831" y="7248"/>
                  </a:lnTo>
                  <a:lnTo>
                    <a:pt x="7183" y="7248"/>
                  </a:lnTo>
                  <a:lnTo>
                    <a:pt x="5829" y="1"/>
                  </a:lnTo>
                  <a:lnTo>
                    <a:pt x="5472" y="82"/>
                  </a:lnTo>
                  <a:lnTo>
                    <a:pt x="5631" y="918"/>
                  </a:lnTo>
                  <a:lnTo>
                    <a:pt x="1555" y="918"/>
                  </a:lnTo>
                  <a:lnTo>
                    <a:pt x="1714" y="82"/>
                  </a:lnTo>
                  <a:lnTo>
                    <a:pt x="135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55"/>
            <p:cNvSpPr/>
            <p:nvPr/>
          </p:nvSpPr>
          <p:spPr>
            <a:xfrm>
              <a:off x="4684648" y="3402193"/>
              <a:ext cx="1051455" cy="267722"/>
            </a:xfrm>
            <a:custGeom>
              <a:avLst/>
              <a:gdLst/>
              <a:ahLst/>
              <a:cxnLst/>
              <a:rect l="l" t="t" r="r" b="b"/>
              <a:pathLst>
                <a:path w="6818" h="1736" extrusionOk="0">
                  <a:moveTo>
                    <a:pt x="783" y="0"/>
                  </a:moveTo>
                  <a:cubicBezTo>
                    <a:pt x="353" y="0"/>
                    <a:pt x="0" y="388"/>
                    <a:pt x="0" y="868"/>
                  </a:cubicBezTo>
                  <a:cubicBezTo>
                    <a:pt x="0" y="1343"/>
                    <a:pt x="353" y="1735"/>
                    <a:pt x="783" y="1735"/>
                  </a:cubicBezTo>
                  <a:lnTo>
                    <a:pt x="6034" y="1735"/>
                  </a:lnTo>
                  <a:cubicBezTo>
                    <a:pt x="6464" y="1735"/>
                    <a:pt x="6817" y="1343"/>
                    <a:pt x="6817" y="868"/>
                  </a:cubicBezTo>
                  <a:cubicBezTo>
                    <a:pt x="6817" y="388"/>
                    <a:pt x="6464" y="0"/>
                    <a:pt x="603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55"/>
            <p:cNvSpPr/>
            <p:nvPr/>
          </p:nvSpPr>
          <p:spPr>
            <a:xfrm>
              <a:off x="4549708" y="2128366"/>
              <a:ext cx="493342" cy="578470"/>
            </a:xfrm>
            <a:custGeom>
              <a:avLst/>
              <a:gdLst/>
              <a:ahLst/>
              <a:cxnLst/>
              <a:rect l="l" t="t" r="r" b="b"/>
              <a:pathLst>
                <a:path w="3199" h="3751" extrusionOk="0">
                  <a:moveTo>
                    <a:pt x="2972" y="0"/>
                  </a:moveTo>
                  <a:cubicBezTo>
                    <a:pt x="2691" y="0"/>
                    <a:pt x="2196" y="120"/>
                    <a:pt x="1753" y="837"/>
                  </a:cubicBezTo>
                  <a:cubicBezTo>
                    <a:pt x="1440" y="1345"/>
                    <a:pt x="1108" y="1843"/>
                    <a:pt x="731" y="2300"/>
                  </a:cubicBezTo>
                  <a:lnTo>
                    <a:pt x="248" y="2896"/>
                  </a:lnTo>
                  <a:cubicBezTo>
                    <a:pt x="1" y="3200"/>
                    <a:pt x="152" y="3662"/>
                    <a:pt x="523" y="3750"/>
                  </a:cubicBezTo>
                  <a:lnTo>
                    <a:pt x="2878" y="1835"/>
                  </a:lnTo>
                  <a:lnTo>
                    <a:pt x="3199" y="30"/>
                  </a:lnTo>
                  <a:cubicBezTo>
                    <a:pt x="3199" y="30"/>
                    <a:pt x="3112" y="0"/>
                    <a:pt x="297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414;p55"/>
            <p:cNvSpPr/>
            <p:nvPr/>
          </p:nvSpPr>
          <p:spPr>
            <a:xfrm>
              <a:off x="5406843" y="2113561"/>
              <a:ext cx="493342" cy="578932"/>
            </a:xfrm>
            <a:custGeom>
              <a:avLst/>
              <a:gdLst/>
              <a:ahLst/>
              <a:cxnLst/>
              <a:rect l="l" t="t" r="r" b="b"/>
              <a:pathLst>
                <a:path w="3199" h="3754" extrusionOk="0">
                  <a:moveTo>
                    <a:pt x="226" y="1"/>
                  </a:moveTo>
                  <a:cubicBezTo>
                    <a:pt x="87" y="1"/>
                    <a:pt x="1" y="30"/>
                    <a:pt x="1" y="30"/>
                  </a:cubicBezTo>
                  <a:lnTo>
                    <a:pt x="321" y="1836"/>
                  </a:lnTo>
                  <a:lnTo>
                    <a:pt x="2677" y="3754"/>
                  </a:lnTo>
                  <a:cubicBezTo>
                    <a:pt x="3047" y="3663"/>
                    <a:pt x="3199" y="3200"/>
                    <a:pt x="2952" y="2901"/>
                  </a:cubicBezTo>
                  <a:lnTo>
                    <a:pt x="2468" y="2305"/>
                  </a:lnTo>
                  <a:cubicBezTo>
                    <a:pt x="2092" y="1843"/>
                    <a:pt x="1760" y="1346"/>
                    <a:pt x="1446" y="838"/>
                  </a:cubicBezTo>
                  <a:cubicBezTo>
                    <a:pt x="1003" y="120"/>
                    <a:pt x="507" y="1"/>
                    <a:pt x="22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5" name="Google Shape;1415;p55"/>
            <p:cNvSpPr/>
            <p:nvPr/>
          </p:nvSpPr>
          <p:spPr>
            <a:xfrm>
              <a:off x="4871250" y="2110014"/>
              <a:ext cx="671617" cy="1210453"/>
            </a:xfrm>
            <a:custGeom>
              <a:avLst/>
              <a:gdLst/>
              <a:ahLst/>
              <a:cxnLst/>
              <a:rect l="l" t="t" r="r" b="b"/>
              <a:pathLst>
                <a:path w="4355" h="7849" extrusionOk="0">
                  <a:moveTo>
                    <a:pt x="3373" y="0"/>
                  </a:moveTo>
                  <a:cubicBezTo>
                    <a:pt x="3316" y="0"/>
                    <a:pt x="3258" y="3"/>
                    <a:pt x="3198" y="7"/>
                  </a:cubicBezTo>
                  <a:lnTo>
                    <a:pt x="3061" y="11"/>
                  </a:lnTo>
                  <a:lnTo>
                    <a:pt x="2471" y="25"/>
                  </a:lnTo>
                  <a:lnTo>
                    <a:pt x="1855" y="40"/>
                  </a:lnTo>
                  <a:lnTo>
                    <a:pt x="1693" y="43"/>
                  </a:lnTo>
                  <a:lnTo>
                    <a:pt x="1545" y="64"/>
                  </a:lnTo>
                  <a:cubicBezTo>
                    <a:pt x="1280" y="68"/>
                    <a:pt x="1033" y="82"/>
                    <a:pt x="853" y="142"/>
                  </a:cubicBezTo>
                  <a:lnTo>
                    <a:pt x="910" y="734"/>
                  </a:lnTo>
                  <a:cubicBezTo>
                    <a:pt x="938" y="1044"/>
                    <a:pt x="902" y="1355"/>
                    <a:pt x="804" y="1648"/>
                  </a:cubicBezTo>
                  <a:cubicBezTo>
                    <a:pt x="741" y="1841"/>
                    <a:pt x="709" y="2042"/>
                    <a:pt x="709" y="2243"/>
                  </a:cubicBezTo>
                  <a:cubicBezTo>
                    <a:pt x="709" y="2480"/>
                    <a:pt x="754" y="2716"/>
                    <a:pt x="842" y="2938"/>
                  </a:cubicBezTo>
                  <a:lnTo>
                    <a:pt x="1117" y="3622"/>
                  </a:lnTo>
                  <a:lnTo>
                    <a:pt x="1160" y="3728"/>
                  </a:lnTo>
                  <a:cubicBezTo>
                    <a:pt x="1213" y="3866"/>
                    <a:pt x="1249" y="4010"/>
                    <a:pt x="1255" y="4154"/>
                  </a:cubicBezTo>
                  <a:cubicBezTo>
                    <a:pt x="1265" y="4363"/>
                    <a:pt x="1231" y="4567"/>
                    <a:pt x="1150" y="4758"/>
                  </a:cubicBezTo>
                  <a:lnTo>
                    <a:pt x="0" y="7128"/>
                  </a:lnTo>
                  <a:cubicBezTo>
                    <a:pt x="497" y="7484"/>
                    <a:pt x="977" y="7702"/>
                    <a:pt x="1442" y="7797"/>
                  </a:cubicBezTo>
                  <a:cubicBezTo>
                    <a:pt x="1617" y="7832"/>
                    <a:pt x="1788" y="7849"/>
                    <a:pt x="1958" y="7849"/>
                  </a:cubicBezTo>
                  <a:cubicBezTo>
                    <a:pt x="2507" y="7849"/>
                    <a:pt x="3027" y="7669"/>
                    <a:pt x="3512" y="7331"/>
                  </a:cubicBezTo>
                  <a:cubicBezTo>
                    <a:pt x="3783" y="7145"/>
                    <a:pt x="4041" y="6908"/>
                    <a:pt x="4288" y="6630"/>
                  </a:cubicBezTo>
                  <a:lnTo>
                    <a:pt x="3498" y="4976"/>
                  </a:lnTo>
                  <a:cubicBezTo>
                    <a:pt x="3449" y="4895"/>
                    <a:pt x="3420" y="4804"/>
                    <a:pt x="3413" y="4708"/>
                  </a:cubicBezTo>
                  <a:cubicBezTo>
                    <a:pt x="3410" y="4655"/>
                    <a:pt x="3407" y="4599"/>
                    <a:pt x="3407" y="4546"/>
                  </a:cubicBezTo>
                  <a:cubicBezTo>
                    <a:pt x="3407" y="4433"/>
                    <a:pt x="3417" y="4327"/>
                    <a:pt x="3449" y="4239"/>
                  </a:cubicBezTo>
                  <a:lnTo>
                    <a:pt x="3671" y="3795"/>
                  </a:lnTo>
                  <a:lnTo>
                    <a:pt x="3936" y="3259"/>
                  </a:lnTo>
                  <a:cubicBezTo>
                    <a:pt x="4190" y="2744"/>
                    <a:pt x="4355" y="2084"/>
                    <a:pt x="4115" y="1581"/>
                  </a:cubicBezTo>
                  <a:cubicBezTo>
                    <a:pt x="3882" y="1090"/>
                    <a:pt x="3981" y="354"/>
                    <a:pt x="3801" y="57"/>
                  </a:cubicBezTo>
                  <a:cubicBezTo>
                    <a:pt x="3672" y="18"/>
                    <a:pt x="3528" y="0"/>
                    <a:pt x="33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6" name="Google Shape;1416;p55"/>
            <p:cNvSpPr/>
            <p:nvPr/>
          </p:nvSpPr>
          <p:spPr>
            <a:xfrm>
              <a:off x="4871250" y="2116029"/>
              <a:ext cx="329717" cy="1196419"/>
            </a:xfrm>
            <a:custGeom>
              <a:avLst/>
              <a:gdLst/>
              <a:ahLst/>
              <a:cxnLst/>
              <a:rect l="l" t="t" r="r" b="b"/>
              <a:pathLst>
                <a:path w="2138" h="7758" extrusionOk="0">
                  <a:moveTo>
                    <a:pt x="1855" y="1"/>
                  </a:moveTo>
                  <a:lnTo>
                    <a:pt x="1693" y="4"/>
                  </a:lnTo>
                  <a:lnTo>
                    <a:pt x="1545" y="25"/>
                  </a:lnTo>
                  <a:lnTo>
                    <a:pt x="1470" y="25"/>
                  </a:lnTo>
                  <a:cubicBezTo>
                    <a:pt x="1358" y="29"/>
                    <a:pt x="1249" y="35"/>
                    <a:pt x="1146" y="46"/>
                  </a:cubicBezTo>
                  <a:cubicBezTo>
                    <a:pt x="1037" y="56"/>
                    <a:pt x="938" y="78"/>
                    <a:pt x="853" y="103"/>
                  </a:cubicBezTo>
                  <a:lnTo>
                    <a:pt x="910" y="695"/>
                  </a:lnTo>
                  <a:cubicBezTo>
                    <a:pt x="938" y="1005"/>
                    <a:pt x="902" y="1316"/>
                    <a:pt x="804" y="1609"/>
                  </a:cubicBezTo>
                  <a:cubicBezTo>
                    <a:pt x="741" y="1802"/>
                    <a:pt x="709" y="2003"/>
                    <a:pt x="709" y="2204"/>
                  </a:cubicBezTo>
                  <a:cubicBezTo>
                    <a:pt x="709" y="2441"/>
                    <a:pt x="754" y="2677"/>
                    <a:pt x="842" y="2899"/>
                  </a:cubicBezTo>
                  <a:lnTo>
                    <a:pt x="1117" y="3583"/>
                  </a:lnTo>
                  <a:lnTo>
                    <a:pt x="1160" y="3689"/>
                  </a:lnTo>
                  <a:cubicBezTo>
                    <a:pt x="1213" y="3827"/>
                    <a:pt x="1249" y="3971"/>
                    <a:pt x="1255" y="4115"/>
                  </a:cubicBezTo>
                  <a:cubicBezTo>
                    <a:pt x="1259" y="4197"/>
                    <a:pt x="1255" y="4275"/>
                    <a:pt x="1244" y="4356"/>
                  </a:cubicBezTo>
                  <a:cubicBezTo>
                    <a:pt x="1234" y="4457"/>
                    <a:pt x="1210" y="4560"/>
                    <a:pt x="1174" y="4659"/>
                  </a:cubicBezTo>
                  <a:cubicBezTo>
                    <a:pt x="1167" y="4680"/>
                    <a:pt x="1160" y="4701"/>
                    <a:pt x="1150" y="4719"/>
                  </a:cubicBezTo>
                  <a:lnTo>
                    <a:pt x="995" y="5036"/>
                  </a:lnTo>
                  <a:lnTo>
                    <a:pt x="853" y="5329"/>
                  </a:lnTo>
                  <a:lnTo>
                    <a:pt x="0" y="7089"/>
                  </a:lnTo>
                  <a:cubicBezTo>
                    <a:pt x="497" y="7445"/>
                    <a:pt x="977" y="7663"/>
                    <a:pt x="1442" y="7758"/>
                  </a:cubicBezTo>
                  <a:cubicBezTo>
                    <a:pt x="1435" y="7102"/>
                    <a:pt x="1407" y="6446"/>
                    <a:pt x="1464" y="5787"/>
                  </a:cubicBezTo>
                  <a:cubicBezTo>
                    <a:pt x="1470" y="5689"/>
                    <a:pt x="1485" y="5586"/>
                    <a:pt x="1498" y="5487"/>
                  </a:cubicBezTo>
                  <a:cubicBezTo>
                    <a:pt x="1513" y="5378"/>
                    <a:pt x="1534" y="5272"/>
                    <a:pt x="1555" y="5167"/>
                  </a:cubicBezTo>
                  <a:cubicBezTo>
                    <a:pt x="1579" y="5033"/>
                    <a:pt x="1612" y="4906"/>
                    <a:pt x="1643" y="4775"/>
                  </a:cubicBezTo>
                  <a:cubicBezTo>
                    <a:pt x="1667" y="4673"/>
                    <a:pt x="1693" y="4574"/>
                    <a:pt x="1717" y="4472"/>
                  </a:cubicBezTo>
                  <a:cubicBezTo>
                    <a:pt x="1918" y="3696"/>
                    <a:pt x="2137" y="2927"/>
                    <a:pt x="2024" y="2109"/>
                  </a:cubicBezTo>
                  <a:cubicBezTo>
                    <a:pt x="1964" y="1686"/>
                    <a:pt x="1833" y="1277"/>
                    <a:pt x="1812" y="844"/>
                  </a:cubicBezTo>
                  <a:cubicBezTo>
                    <a:pt x="1799" y="554"/>
                    <a:pt x="1823" y="276"/>
                    <a:pt x="18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417;p55"/>
            <p:cNvSpPr/>
            <p:nvPr/>
          </p:nvSpPr>
          <p:spPr>
            <a:xfrm>
              <a:off x="5286709" y="2110014"/>
              <a:ext cx="255693" cy="1130723"/>
            </a:xfrm>
            <a:custGeom>
              <a:avLst/>
              <a:gdLst/>
              <a:ahLst/>
              <a:cxnLst/>
              <a:rect l="l" t="t" r="r" b="b"/>
              <a:pathLst>
                <a:path w="1658" h="7332" extrusionOk="0">
                  <a:moveTo>
                    <a:pt x="674" y="1"/>
                  </a:moveTo>
                  <a:cubicBezTo>
                    <a:pt x="617" y="1"/>
                    <a:pt x="560" y="4"/>
                    <a:pt x="501" y="7"/>
                  </a:cubicBezTo>
                  <a:lnTo>
                    <a:pt x="360" y="11"/>
                  </a:lnTo>
                  <a:cubicBezTo>
                    <a:pt x="374" y="163"/>
                    <a:pt x="374" y="315"/>
                    <a:pt x="367" y="473"/>
                  </a:cubicBezTo>
                  <a:cubicBezTo>
                    <a:pt x="342" y="981"/>
                    <a:pt x="187" y="1457"/>
                    <a:pt x="116" y="1954"/>
                  </a:cubicBezTo>
                  <a:cubicBezTo>
                    <a:pt x="0" y="2800"/>
                    <a:pt x="190" y="3604"/>
                    <a:pt x="395" y="4412"/>
                  </a:cubicBezTo>
                  <a:cubicBezTo>
                    <a:pt x="430" y="4539"/>
                    <a:pt x="462" y="4666"/>
                    <a:pt x="493" y="4793"/>
                  </a:cubicBezTo>
                  <a:cubicBezTo>
                    <a:pt x="522" y="4906"/>
                    <a:pt x="550" y="5018"/>
                    <a:pt x="578" y="5131"/>
                  </a:cubicBezTo>
                  <a:cubicBezTo>
                    <a:pt x="603" y="5237"/>
                    <a:pt x="628" y="5343"/>
                    <a:pt x="649" y="5448"/>
                  </a:cubicBezTo>
                  <a:cubicBezTo>
                    <a:pt x="705" y="5717"/>
                    <a:pt x="751" y="5985"/>
                    <a:pt x="772" y="6260"/>
                  </a:cubicBezTo>
                  <a:cubicBezTo>
                    <a:pt x="804" y="6616"/>
                    <a:pt x="814" y="6976"/>
                    <a:pt x="814" y="7331"/>
                  </a:cubicBezTo>
                  <a:cubicBezTo>
                    <a:pt x="1083" y="7145"/>
                    <a:pt x="1343" y="6908"/>
                    <a:pt x="1590" y="6630"/>
                  </a:cubicBezTo>
                  <a:lnTo>
                    <a:pt x="991" y="5371"/>
                  </a:lnTo>
                  <a:lnTo>
                    <a:pt x="850" y="5075"/>
                  </a:lnTo>
                  <a:lnTo>
                    <a:pt x="801" y="4976"/>
                  </a:lnTo>
                  <a:cubicBezTo>
                    <a:pt x="758" y="4909"/>
                    <a:pt x="734" y="4835"/>
                    <a:pt x="719" y="4758"/>
                  </a:cubicBezTo>
                  <a:cubicBezTo>
                    <a:pt x="716" y="4740"/>
                    <a:pt x="716" y="4726"/>
                    <a:pt x="713" y="4708"/>
                  </a:cubicBezTo>
                  <a:cubicBezTo>
                    <a:pt x="708" y="4655"/>
                    <a:pt x="708" y="4599"/>
                    <a:pt x="708" y="4546"/>
                  </a:cubicBezTo>
                  <a:cubicBezTo>
                    <a:pt x="708" y="4493"/>
                    <a:pt x="713" y="4440"/>
                    <a:pt x="719" y="4391"/>
                  </a:cubicBezTo>
                  <a:cubicBezTo>
                    <a:pt x="723" y="4335"/>
                    <a:pt x="734" y="4285"/>
                    <a:pt x="751" y="4239"/>
                  </a:cubicBezTo>
                  <a:lnTo>
                    <a:pt x="970" y="3795"/>
                  </a:lnTo>
                  <a:lnTo>
                    <a:pt x="1237" y="3259"/>
                  </a:lnTo>
                  <a:cubicBezTo>
                    <a:pt x="1491" y="2744"/>
                    <a:pt x="1657" y="2084"/>
                    <a:pt x="1418" y="1581"/>
                  </a:cubicBezTo>
                  <a:cubicBezTo>
                    <a:pt x="1182" y="1090"/>
                    <a:pt x="1284" y="354"/>
                    <a:pt x="1104" y="57"/>
                  </a:cubicBezTo>
                  <a:cubicBezTo>
                    <a:pt x="1072" y="46"/>
                    <a:pt x="1040" y="40"/>
                    <a:pt x="1009" y="32"/>
                  </a:cubicBezTo>
                  <a:cubicBezTo>
                    <a:pt x="906" y="11"/>
                    <a:pt x="793" y="1"/>
                    <a:pt x="6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8" name="Google Shape;1418;p55"/>
            <p:cNvSpPr/>
            <p:nvPr/>
          </p:nvSpPr>
          <p:spPr>
            <a:xfrm>
              <a:off x="5002796" y="2892662"/>
              <a:ext cx="108261" cy="69706"/>
            </a:xfrm>
            <a:custGeom>
              <a:avLst/>
              <a:gdLst/>
              <a:ahLst/>
              <a:cxnLst/>
              <a:rect l="l" t="t" r="r" b="b"/>
              <a:pathLst>
                <a:path w="702" h="452" extrusionOk="0">
                  <a:moveTo>
                    <a:pt x="142" y="0"/>
                  </a:moveTo>
                  <a:lnTo>
                    <a:pt x="0" y="293"/>
                  </a:lnTo>
                  <a:cubicBezTo>
                    <a:pt x="215" y="367"/>
                    <a:pt x="430" y="420"/>
                    <a:pt x="645" y="451"/>
                  </a:cubicBezTo>
                  <a:cubicBezTo>
                    <a:pt x="660" y="342"/>
                    <a:pt x="681" y="236"/>
                    <a:pt x="702" y="131"/>
                  </a:cubicBezTo>
                  <a:cubicBezTo>
                    <a:pt x="515" y="106"/>
                    <a:pt x="328" y="64"/>
                    <a:pt x="142" y="0"/>
                  </a:cubicBezTo>
                  <a:close/>
                </a:path>
              </a:pathLst>
            </a:custGeom>
            <a:solidFill>
              <a:srgbClr val="FFBE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9" name="Google Shape;1419;p55"/>
            <p:cNvSpPr/>
            <p:nvPr/>
          </p:nvSpPr>
          <p:spPr>
            <a:xfrm>
              <a:off x="5375846" y="2892662"/>
              <a:ext cx="63846" cy="57677"/>
            </a:xfrm>
            <a:custGeom>
              <a:avLst/>
              <a:gdLst/>
              <a:ahLst/>
              <a:cxnLst/>
              <a:rect l="l" t="t" r="r" b="b"/>
              <a:pathLst>
                <a:path w="414" h="374" extrusionOk="0">
                  <a:moveTo>
                    <a:pt x="272" y="0"/>
                  </a:moveTo>
                  <a:cubicBezTo>
                    <a:pt x="180" y="21"/>
                    <a:pt x="88" y="39"/>
                    <a:pt x="0" y="56"/>
                  </a:cubicBezTo>
                  <a:cubicBezTo>
                    <a:pt x="25" y="162"/>
                    <a:pt x="50" y="268"/>
                    <a:pt x="71" y="373"/>
                  </a:cubicBezTo>
                  <a:cubicBezTo>
                    <a:pt x="184" y="349"/>
                    <a:pt x="300" y="324"/>
                    <a:pt x="413" y="296"/>
                  </a:cubicBezTo>
                  <a:lnTo>
                    <a:pt x="272" y="0"/>
                  </a:lnTo>
                  <a:close/>
                </a:path>
              </a:pathLst>
            </a:custGeom>
            <a:solidFill>
              <a:srgbClr val="FFBE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0" name="Google Shape;1420;p55"/>
            <p:cNvSpPr/>
            <p:nvPr/>
          </p:nvSpPr>
          <p:spPr>
            <a:xfrm>
              <a:off x="5033177" y="2119884"/>
              <a:ext cx="132935" cy="732533"/>
            </a:xfrm>
            <a:custGeom>
              <a:avLst/>
              <a:gdLst/>
              <a:ahLst/>
              <a:cxnLst/>
              <a:rect l="l" t="t" r="r" b="b"/>
              <a:pathLst>
                <a:path w="862" h="4750" extrusionOk="0">
                  <a:moveTo>
                    <a:pt x="420" y="0"/>
                  </a:moveTo>
                  <a:lnTo>
                    <a:pt x="420" y="0"/>
                  </a:lnTo>
                  <a:cubicBezTo>
                    <a:pt x="308" y="4"/>
                    <a:pt x="199" y="10"/>
                    <a:pt x="96" y="21"/>
                  </a:cubicBezTo>
                  <a:cubicBezTo>
                    <a:pt x="1" y="1470"/>
                    <a:pt x="544" y="2895"/>
                    <a:pt x="241" y="4344"/>
                  </a:cubicBezTo>
                  <a:cubicBezTo>
                    <a:pt x="226" y="4341"/>
                    <a:pt x="209" y="4334"/>
                    <a:pt x="194" y="4331"/>
                  </a:cubicBezTo>
                  <a:cubicBezTo>
                    <a:pt x="184" y="4432"/>
                    <a:pt x="160" y="4535"/>
                    <a:pt x="124" y="4634"/>
                  </a:cubicBezTo>
                  <a:cubicBezTo>
                    <a:pt x="272" y="4683"/>
                    <a:pt x="431" y="4722"/>
                    <a:pt x="593" y="4750"/>
                  </a:cubicBezTo>
                  <a:cubicBezTo>
                    <a:pt x="617" y="4648"/>
                    <a:pt x="643" y="4549"/>
                    <a:pt x="667" y="4447"/>
                  </a:cubicBezTo>
                  <a:cubicBezTo>
                    <a:pt x="628" y="4443"/>
                    <a:pt x="590" y="4437"/>
                    <a:pt x="551" y="4429"/>
                  </a:cubicBezTo>
                  <a:cubicBezTo>
                    <a:pt x="861" y="2945"/>
                    <a:pt x="311" y="1478"/>
                    <a:pt x="42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1" name="Google Shape;1421;p55"/>
            <p:cNvSpPr/>
            <p:nvPr/>
          </p:nvSpPr>
          <p:spPr>
            <a:xfrm>
              <a:off x="5311692" y="2110014"/>
              <a:ext cx="169793" cy="739164"/>
            </a:xfrm>
            <a:custGeom>
              <a:avLst/>
              <a:gdLst/>
              <a:ahLst/>
              <a:cxnLst/>
              <a:rect l="l" t="t" r="r" b="b"/>
              <a:pathLst>
                <a:path w="1101" h="4793" extrusionOk="0">
                  <a:moveTo>
                    <a:pt x="512" y="1"/>
                  </a:moveTo>
                  <a:cubicBezTo>
                    <a:pt x="818" y="1439"/>
                    <a:pt x="1" y="2927"/>
                    <a:pt x="233" y="4412"/>
                  </a:cubicBezTo>
                  <a:cubicBezTo>
                    <a:pt x="268" y="4539"/>
                    <a:pt x="300" y="4666"/>
                    <a:pt x="331" y="4793"/>
                  </a:cubicBezTo>
                  <a:cubicBezTo>
                    <a:pt x="409" y="4779"/>
                    <a:pt x="483" y="4768"/>
                    <a:pt x="557" y="4758"/>
                  </a:cubicBezTo>
                  <a:cubicBezTo>
                    <a:pt x="554" y="4740"/>
                    <a:pt x="554" y="4726"/>
                    <a:pt x="551" y="4708"/>
                  </a:cubicBezTo>
                  <a:cubicBezTo>
                    <a:pt x="546" y="4655"/>
                    <a:pt x="546" y="4599"/>
                    <a:pt x="546" y="4546"/>
                  </a:cubicBezTo>
                  <a:cubicBezTo>
                    <a:pt x="546" y="4493"/>
                    <a:pt x="551" y="4440"/>
                    <a:pt x="557" y="4391"/>
                  </a:cubicBezTo>
                  <a:cubicBezTo>
                    <a:pt x="293" y="2914"/>
                    <a:pt x="1101" y="1478"/>
                    <a:pt x="847" y="32"/>
                  </a:cubicBezTo>
                  <a:cubicBezTo>
                    <a:pt x="744" y="11"/>
                    <a:pt x="631" y="1"/>
                    <a:pt x="51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2" name="Google Shape;1422;p55"/>
            <p:cNvSpPr/>
            <p:nvPr/>
          </p:nvSpPr>
          <p:spPr>
            <a:xfrm>
              <a:off x="5177986" y="1959499"/>
              <a:ext cx="136482" cy="222073"/>
            </a:xfrm>
            <a:custGeom>
              <a:avLst/>
              <a:gdLst/>
              <a:ahLst/>
              <a:cxnLst/>
              <a:rect l="l" t="t" r="r" b="b"/>
              <a:pathLst>
                <a:path w="885" h="1440" extrusionOk="0">
                  <a:moveTo>
                    <a:pt x="842" y="0"/>
                  </a:moveTo>
                  <a:lnTo>
                    <a:pt x="0" y="204"/>
                  </a:lnTo>
                  <a:cubicBezTo>
                    <a:pt x="49" y="293"/>
                    <a:pt x="67" y="1065"/>
                    <a:pt x="64" y="1203"/>
                  </a:cubicBezTo>
                  <a:cubicBezTo>
                    <a:pt x="156" y="1360"/>
                    <a:pt x="313" y="1439"/>
                    <a:pt x="471" y="1439"/>
                  </a:cubicBezTo>
                  <a:cubicBezTo>
                    <a:pt x="621" y="1439"/>
                    <a:pt x="771" y="1368"/>
                    <a:pt x="868" y="1224"/>
                  </a:cubicBezTo>
                  <a:lnTo>
                    <a:pt x="884" y="1195"/>
                  </a:lnTo>
                  <a:cubicBezTo>
                    <a:pt x="881" y="1135"/>
                    <a:pt x="878" y="412"/>
                    <a:pt x="871" y="352"/>
                  </a:cubicBezTo>
                  <a:lnTo>
                    <a:pt x="842" y="0"/>
                  </a:ln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3" name="Google Shape;1423;p55"/>
            <p:cNvSpPr/>
            <p:nvPr/>
          </p:nvSpPr>
          <p:spPr>
            <a:xfrm>
              <a:off x="4993543" y="1503173"/>
              <a:ext cx="517862" cy="523260"/>
            </a:xfrm>
            <a:custGeom>
              <a:avLst/>
              <a:gdLst/>
              <a:ahLst/>
              <a:cxnLst/>
              <a:rect l="l" t="t" r="r" b="b"/>
              <a:pathLst>
                <a:path w="3358" h="3393" extrusionOk="0">
                  <a:moveTo>
                    <a:pt x="1678" y="0"/>
                  </a:moveTo>
                  <a:cubicBezTo>
                    <a:pt x="1629" y="0"/>
                    <a:pt x="1584" y="0"/>
                    <a:pt x="1535" y="7"/>
                  </a:cubicBezTo>
                  <a:cubicBezTo>
                    <a:pt x="1464" y="10"/>
                    <a:pt x="1390" y="36"/>
                    <a:pt x="1323" y="71"/>
                  </a:cubicBezTo>
                  <a:cubicBezTo>
                    <a:pt x="1192" y="127"/>
                    <a:pt x="1073" y="222"/>
                    <a:pt x="967" y="363"/>
                  </a:cubicBezTo>
                  <a:cubicBezTo>
                    <a:pt x="720" y="653"/>
                    <a:pt x="519" y="1073"/>
                    <a:pt x="434" y="1464"/>
                  </a:cubicBezTo>
                  <a:cubicBezTo>
                    <a:pt x="382" y="1430"/>
                    <a:pt x="326" y="1410"/>
                    <a:pt x="274" y="1410"/>
                  </a:cubicBezTo>
                  <a:cubicBezTo>
                    <a:pt x="266" y="1410"/>
                    <a:pt x="258" y="1410"/>
                    <a:pt x="251" y="1411"/>
                  </a:cubicBezTo>
                  <a:cubicBezTo>
                    <a:pt x="60" y="1425"/>
                    <a:pt x="0" y="1739"/>
                    <a:pt x="54" y="1971"/>
                  </a:cubicBezTo>
                  <a:cubicBezTo>
                    <a:pt x="117" y="2271"/>
                    <a:pt x="335" y="2363"/>
                    <a:pt x="540" y="2422"/>
                  </a:cubicBezTo>
                  <a:cubicBezTo>
                    <a:pt x="632" y="2621"/>
                    <a:pt x="765" y="2814"/>
                    <a:pt x="913" y="2977"/>
                  </a:cubicBezTo>
                  <a:cubicBezTo>
                    <a:pt x="1073" y="3171"/>
                    <a:pt x="1276" y="3311"/>
                    <a:pt x="1513" y="3371"/>
                  </a:cubicBezTo>
                  <a:cubicBezTo>
                    <a:pt x="1517" y="3371"/>
                    <a:pt x="1527" y="3375"/>
                    <a:pt x="1530" y="3375"/>
                  </a:cubicBezTo>
                  <a:cubicBezTo>
                    <a:pt x="1545" y="3379"/>
                    <a:pt x="1559" y="3382"/>
                    <a:pt x="1573" y="3386"/>
                  </a:cubicBezTo>
                  <a:cubicBezTo>
                    <a:pt x="1580" y="3389"/>
                    <a:pt x="1590" y="3389"/>
                    <a:pt x="1601" y="3389"/>
                  </a:cubicBezTo>
                  <a:cubicBezTo>
                    <a:pt x="1608" y="3389"/>
                    <a:pt x="1615" y="3389"/>
                    <a:pt x="1626" y="3392"/>
                  </a:cubicBezTo>
                  <a:lnTo>
                    <a:pt x="1732" y="3392"/>
                  </a:lnTo>
                  <a:cubicBezTo>
                    <a:pt x="1739" y="3389"/>
                    <a:pt x="1750" y="3389"/>
                    <a:pt x="1756" y="3389"/>
                  </a:cubicBezTo>
                  <a:cubicBezTo>
                    <a:pt x="1767" y="3389"/>
                    <a:pt x="1774" y="3389"/>
                    <a:pt x="1784" y="3386"/>
                  </a:cubicBezTo>
                  <a:cubicBezTo>
                    <a:pt x="1799" y="3382"/>
                    <a:pt x="1810" y="3379"/>
                    <a:pt x="1823" y="3375"/>
                  </a:cubicBezTo>
                  <a:cubicBezTo>
                    <a:pt x="1834" y="3375"/>
                    <a:pt x="1838" y="3371"/>
                    <a:pt x="1844" y="3371"/>
                  </a:cubicBezTo>
                  <a:cubicBezTo>
                    <a:pt x="2080" y="3311"/>
                    <a:pt x="2285" y="3171"/>
                    <a:pt x="2444" y="2977"/>
                  </a:cubicBezTo>
                  <a:cubicBezTo>
                    <a:pt x="2479" y="2938"/>
                    <a:pt x="2515" y="2899"/>
                    <a:pt x="2546" y="2857"/>
                  </a:cubicBezTo>
                  <a:cubicBezTo>
                    <a:pt x="2656" y="2723"/>
                    <a:pt x="2747" y="2575"/>
                    <a:pt x="2818" y="2422"/>
                  </a:cubicBezTo>
                  <a:cubicBezTo>
                    <a:pt x="3022" y="2363"/>
                    <a:pt x="3237" y="2271"/>
                    <a:pt x="3304" y="1971"/>
                  </a:cubicBezTo>
                  <a:cubicBezTo>
                    <a:pt x="3358" y="1739"/>
                    <a:pt x="3297" y="1425"/>
                    <a:pt x="3107" y="1411"/>
                  </a:cubicBezTo>
                  <a:cubicBezTo>
                    <a:pt x="3099" y="1410"/>
                    <a:pt x="3091" y="1410"/>
                    <a:pt x="3082" y="1410"/>
                  </a:cubicBezTo>
                  <a:cubicBezTo>
                    <a:pt x="3030" y="1410"/>
                    <a:pt x="2975" y="1430"/>
                    <a:pt x="2920" y="1464"/>
                  </a:cubicBezTo>
                  <a:cubicBezTo>
                    <a:pt x="2857" y="1167"/>
                    <a:pt x="2730" y="857"/>
                    <a:pt x="2564" y="600"/>
                  </a:cubicBezTo>
                  <a:cubicBezTo>
                    <a:pt x="2511" y="515"/>
                    <a:pt x="2451" y="434"/>
                    <a:pt x="2391" y="363"/>
                  </a:cubicBezTo>
                  <a:cubicBezTo>
                    <a:pt x="2285" y="222"/>
                    <a:pt x="2165" y="127"/>
                    <a:pt x="2035" y="71"/>
                  </a:cubicBezTo>
                  <a:cubicBezTo>
                    <a:pt x="1965" y="36"/>
                    <a:pt x="1894" y="10"/>
                    <a:pt x="1823" y="7"/>
                  </a:cubicBezTo>
                  <a:cubicBezTo>
                    <a:pt x="1774" y="0"/>
                    <a:pt x="1728" y="0"/>
                    <a:pt x="1678"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4" name="Google Shape;1424;p55"/>
            <p:cNvSpPr/>
            <p:nvPr/>
          </p:nvSpPr>
          <p:spPr>
            <a:xfrm>
              <a:off x="4845650" y="3108565"/>
              <a:ext cx="770625" cy="305813"/>
            </a:xfrm>
            <a:custGeom>
              <a:avLst/>
              <a:gdLst/>
              <a:ahLst/>
              <a:cxnLst/>
              <a:rect l="l" t="t" r="r" b="b"/>
              <a:pathLst>
                <a:path w="4997" h="1983" extrusionOk="0">
                  <a:moveTo>
                    <a:pt x="959" y="0"/>
                  </a:moveTo>
                  <a:cubicBezTo>
                    <a:pt x="430" y="0"/>
                    <a:pt x="0" y="448"/>
                    <a:pt x="0" y="991"/>
                  </a:cubicBezTo>
                  <a:cubicBezTo>
                    <a:pt x="0" y="1538"/>
                    <a:pt x="430" y="1982"/>
                    <a:pt x="959" y="1982"/>
                  </a:cubicBezTo>
                  <a:lnTo>
                    <a:pt x="4038" y="1982"/>
                  </a:lnTo>
                  <a:cubicBezTo>
                    <a:pt x="4567" y="1982"/>
                    <a:pt x="4997" y="1538"/>
                    <a:pt x="4997" y="991"/>
                  </a:cubicBezTo>
                  <a:cubicBezTo>
                    <a:pt x="4997" y="448"/>
                    <a:pt x="4567" y="0"/>
                    <a:pt x="40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425;p55"/>
            <p:cNvSpPr/>
            <p:nvPr/>
          </p:nvSpPr>
          <p:spPr>
            <a:xfrm>
              <a:off x="4868936" y="3313981"/>
              <a:ext cx="429187" cy="1041585"/>
            </a:xfrm>
            <a:custGeom>
              <a:avLst/>
              <a:gdLst/>
              <a:ahLst/>
              <a:cxnLst/>
              <a:rect l="l" t="t" r="r" b="b"/>
              <a:pathLst>
                <a:path w="2783" h="6754" extrusionOk="0">
                  <a:moveTo>
                    <a:pt x="503" y="0"/>
                  </a:moveTo>
                  <a:cubicBezTo>
                    <a:pt x="207" y="0"/>
                    <a:pt x="1" y="19"/>
                    <a:pt x="1" y="19"/>
                  </a:cubicBezTo>
                  <a:cubicBezTo>
                    <a:pt x="96" y="544"/>
                    <a:pt x="509" y="872"/>
                    <a:pt x="1122" y="1073"/>
                  </a:cubicBezTo>
                  <a:cubicBezTo>
                    <a:pt x="1154" y="1083"/>
                    <a:pt x="1433" y="1182"/>
                    <a:pt x="1464" y="1193"/>
                  </a:cubicBezTo>
                  <a:cubicBezTo>
                    <a:pt x="1048" y="1270"/>
                    <a:pt x="953" y="2734"/>
                    <a:pt x="974" y="4486"/>
                  </a:cubicBezTo>
                  <a:cubicBezTo>
                    <a:pt x="984" y="5220"/>
                    <a:pt x="1013" y="6003"/>
                    <a:pt x="1048" y="6754"/>
                  </a:cubicBezTo>
                  <a:cubicBezTo>
                    <a:pt x="1048" y="6754"/>
                    <a:pt x="1281" y="6746"/>
                    <a:pt x="1437" y="6746"/>
                  </a:cubicBezTo>
                  <a:cubicBezTo>
                    <a:pt x="1515" y="6746"/>
                    <a:pt x="1573" y="6748"/>
                    <a:pt x="1573" y="6754"/>
                  </a:cubicBezTo>
                  <a:cubicBezTo>
                    <a:pt x="1573" y="6736"/>
                    <a:pt x="1881" y="5837"/>
                    <a:pt x="2173" y="4691"/>
                  </a:cubicBezTo>
                  <a:cubicBezTo>
                    <a:pt x="2486" y="3450"/>
                    <a:pt x="2783" y="1920"/>
                    <a:pt x="2642" y="900"/>
                  </a:cubicBezTo>
                  <a:cubicBezTo>
                    <a:pt x="2534" y="113"/>
                    <a:pt x="1239" y="0"/>
                    <a:pt x="5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426;p55"/>
            <p:cNvSpPr/>
            <p:nvPr/>
          </p:nvSpPr>
          <p:spPr>
            <a:xfrm>
              <a:off x="5051683" y="3129693"/>
              <a:ext cx="586952" cy="977431"/>
            </a:xfrm>
            <a:custGeom>
              <a:avLst/>
              <a:gdLst/>
              <a:ahLst/>
              <a:cxnLst/>
              <a:rect l="l" t="t" r="r" b="b"/>
              <a:pathLst>
                <a:path w="3806" h="6338" extrusionOk="0">
                  <a:moveTo>
                    <a:pt x="730" y="0"/>
                  </a:moveTo>
                  <a:cubicBezTo>
                    <a:pt x="540" y="0"/>
                    <a:pt x="371" y="75"/>
                    <a:pt x="244" y="202"/>
                  </a:cubicBezTo>
                  <a:cubicBezTo>
                    <a:pt x="117" y="328"/>
                    <a:pt x="36" y="501"/>
                    <a:pt x="29" y="698"/>
                  </a:cubicBezTo>
                  <a:cubicBezTo>
                    <a:pt x="1" y="1795"/>
                    <a:pt x="977" y="3185"/>
                    <a:pt x="2071" y="4609"/>
                  </a:cubicBezTo>
                  <a:cubicBezTo>
                    <a:pt x="2515" y="5184"/>
                    <a:pt x="2981" y="5766"/>
                    <a:pt x="3404" y="6337"/>
                  </a:cubicBezTo>
                  <a:lnTo>
                    <a:pt x="3806" y="6009"/>
                  </a:lnTo>
                  <a:lnTo>
                    <a:pt x="2970" y="3914"/>
                  </a:lnTo>
                  <a:lnTo>
                    <a:pt x="1665" y="642"/>
                  </a:lnTo>
                  <a:cubicBezTo>
                    <a:pt x="1510" y="254"/>
                    <a:pt x="1140" y="0"/>
                    <a:pt x="73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7" name="Google Shape;1427;p55"/>
            <p:cNvSpPr/>
            <p:nvPr/>
          </p:nvSpPr>
          <p:spPr>
            <a:xfrm>
              <a:off x="5186468" y="2553386"/>
              <a:ext cx="712022" cy="251529"/>
            </a:xfrm>
            <a:custGeom>
              <a:avLst/>
              <a:gdLst/>
              <a:ahLst/>
              <a:cxnLst/>
              <a:rect l="l" t="t" r="r" b="b"/>
              <a:pathLst>
                <a:path w="4617" h="1631" extrusionOk="0">
                  <a:moveTo>
                    <a:pt x="4096" y="1"/>
                  </a:moveTo>
                  <a:cubicBezTo>
                    <a:pt x="3423" y="1"/>
                    <a:pt x="2177" y="1004"/>
                    <a:pt x="2177" y="1004"/>
                  </a:cubicBezTo>
                  <a:lnTo>
                    <a:pt x="1856" y="1181"/>
                  </a:lnTo>
                  <a:lnTo>
                    <a:pt x="1835" y="1195"/>
                  </a:lnTo>
                  <a:cubicBezTo>
                    <a:pt x="1805" y="1211"/>
                    <a:pt x="1773" y="1220"/>
                    <a:pt x="1741" y="1220"/>
                  </a:cubicBezTo>
                  <a:cubicBezTo>
                    <a:pt x="1697" y="1220"/>
                    <a:pt x="1655" y="1204"/>
                    <a:pt x="1620" y="1174"/>
                  </a:cubicBezTo>
                  <a:lnTo>
                    <a:pt x="1239" y="849"/>
                  </a:lnTo>
                  <a:cubicBezTo>
                    <a:pt x="1175" y="794"/>
                    <a:pt x="1094" y="765"/>
                    <a:pt x="1011" y="765"/>
                  </a:cubicBezTo>
                  <a:cubicBezTo>
                    <a:pt x="962" y="765"/>
                    <a:pt x="912" y="775"/>
                    <a:pt x="865" y="796"/>
                  </a:cubicBezTo>
                  <a:lnTo>
                    <a:pt x="752" y="846"/>
                  </a:lnTo>
                  <a:cubicBezTo>
                    <a:pt x="653" y="888"/>
                    <a:pt x="1" y="1428"/>
                    <a:pt x="1" y="1428"/>
                  </a:cubicBezTo>
                  <a:cubicBezTo>
                    <a:pt x="29" y="1572"/>
                    <a:pt x="225" y="1630"/>
                    <a:pt x="437" y="1630"/>
                  </a:cubicBezTo>
                  <a:cubicBezTo>
                    <a:pt x="710" y="1630"/>
                    <a:pt x="1009" y="1534"/>
                    <a:pt x="1003" y="1403"/>
                  </a:cubicBezTo>
                  <a:lnTo>
                    <a:pt x="1003" y="1403"/>
                  </a:lnTo>
                  <a:lnTo>
                    <a:pt x="1560" y="1597"/>
                  </a:lnTo>
                  <a:cubicBezTo>
                    <a:pt x="1591" y="1607"/>
                    <a:pt x="1624" y="1613"/>
                    <a:pt x="1658" y="1613"/>
                  </a:cubicBezTo>
                  <a:cubicBezTo>
                    <a:pt x="1682" y="1613"/>
                    <a:pt x="1706" y="1610"/>
                    <a:pt x="1729" y="1604"/>
                  </a:cubicBezTo>
                  <a:lnTo>
                    <a:pt x="2008" y="1541"/>
                  </a:lnTo>
                  <a:lnTo>
                    <a:pt x="2431" y="1439"/>
                  </a:lnTo>
                  <a:lnTo>
                    <a:pt x="4003" y="1061"/>
                  </a:lnTo>
                  <a:cubicBezTo>
                    <a:pt x="4413" y="965"/>
                    <a:pt x="4617" y="483"/>
                    <a:pt x="4402" y="119"/>
                  </a:cubicBezTo>
                  <a:cubicBezTo>
                    <a:pt x="4328" y="36"/>
                    <a:pt x="4222" y="1"/>
                    <a:pt x="4096" y="1"/>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8" name="Google Shape;1428;p55"/>
            <p:cNvSpPr/>
            <p:nvPr/>
          </p:nvSpPr>
          <p:spPr>
            <a:xfrm>
              <a:off x="4542152" y="2580991"/>
              <a:ext cx="696755" cy="299799"/>
            </a:xfrm>
            <a:custGeom>
              <a:avLst/>
              <a:gdLst/>
              <a:ahLst/>
              <a:cxnLst/>
              <a:rect l="l" t="t" r="r" b="b"/>
              <a:pathLst>
                <a:path w="4518" h="1944" extrusionOk="0">
                  <a:moveTo>
                    <a:pt x="513" y="0"/>
                  </a:moveTo>
                  <a:cubicBezTo>
                    <a:pt x="410" y="0"/>
                    <a:pt x="320" y="29"/>
                    <a:pt x="251" y="96"/>
                  </a:cubicBezTo>
                  <a:cubicBezTo>
                    <a:pt x="1" y="438"/>
                    <a:pt x="162" y="935"/>
                    <a:pt x="564" y="1069"/>
                  </a:cubicBezTo>
                  <a:lnTo>
                    <a:pt x="2099" y="1577"/>
                  </a:lnTo>
                  <a:lnTo>
                    <a:pt x="2511" y="1714"/>
                  </a:lnTo>
                  <a:lnTo>
                    <a:pt x="2783" y="1806"/>
                  </a:lnTo>
                  <a:cubicBezTo>
                    <a:pt x="2812" y="1815"/>
                    <a:pt x="2843" y="1819"/>
                    <a:pt x="2874" y="1819"/>
                  </a:cubicBezTo>
                  <a:cubicBezTo>
                    <a:pt x="2901" y="1819"/>
                    <a:pt x="2927" y="1816"/>
                    <a:pt x="2952" y="1810"/>
                  </a:cubicBezTo>
                  <a:lnTo>
                    <a:pt x="3526" y="1665"/>
                  </a:lnTo>
                  <a:lnTo>
                    <a:pt x="3526" y="1665"/>
                  </a:lnTo>
                  <a:cubicBezTo>
                    <a:pt x="3507" y="1810"/>
                    <a:pt x="3865" y="1943"/>
                    <a:pt x="4157" y="1943"/>
                  </a:cubicBezTo>
                  <a:cubicBezTo>
                    <a:pt x="4333" y="1943"/>
                    <a:pt x="4484" y="1896"/>
                    <a:pt x="4517" y="1774"/>
                  </a:cubicBezTo>
                  <a:cubicBezTo>
                    <a:pt x="4517" y="1774"/>
                    <a:pt x="3918" y="1182"/>
                    <a:pt x="3823" y="1129"/>
                  </a:cubicBezTo>
                  <a:lnTo>
                    <a:pt x="3713" y="1069"/>
                  </a:lnTo>
                  <a:cubicBezTo>
                    <a:pt x="3658" y="1041"/>
                    <a:pt x="3599" y="1026"/>
                    <a:pt x="3541" y="1026"/>
                  </a:cubicBezTo>
                  <a:cubicBezTo>
                    <a:pt x="3468" y="1026"/>
                    <a:pt x="3397" y="1049"/>
                    <a:pt x="3336" y="1094"/>
                  </a:cubicBezTo>
                  <a:lnTo>
                    <a:pt x="2927" y="1383"/>
                  </a:lnTo>
                  <a:cubicBezTo>
                    <a:pt x="2894" y="1407"/>
                    <a:pt x="2856" y="1419"/>
                    <a:pt x="2817" y="1419"/>
                  </a:cubicBezTo>
                  <a:cubicBezTo>
                    <a:pt x="2781" y="1419"/>
                    <a:pt x="2744" y="1408"/>
                    <a:pt x="2712" y="1386"/>
                  </a:cubicBezTo>
                  <a:lnTo>
                    <a:pt x="2691" y="1372"/>
                  </a:lnTo>
                  <a:lnTo>
                    <a:pt x="2388" y="1164"/>
                  </a:lnTo>
                  <a:cubicBezTo>
                    <a:pt x="2388" y="1164"/>
                    <a:pt x="1172" y="0"/>
                    <a:pt x="513" y="0"/>
                  </a:cubicBezTo>
                  <a:close/>
                </a:path>
              </a:pathLst>
            </a:custGeom>
            <a:solidFill>
              <a:srgbClr val="FFAC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429;p55"/>
            <p:cNvSpPr/>
            <p:nvPr/>
          </p:nvSpPr>
          <p:spPr>
            <a:xfrm>
              <a:off x="4969023" y="4354170"/>
              <a:ext cx="233177" cy="337274"/>
            </a:xfrm>
            <a:custGeom>
              <a:avLst/>
              <a:gdLst/>
              <a:ahLst/>
              <a:cxnLst/>
              <a:rect l="l" t="t" r="r" b="b"/>
              <a:pathLst>
                <a:path w="1512" h="2187" extrusionOk="0">
                  <a:moveTo>
                    <a:pt x="788" y="1"/>
                  </a:moveTo>
                  <a:cubicBezTo>
                    <a:pt x="632" y="1"/>
                    <a:pt x="399" y="9"/>
                    <a:pt x="399" y="9"/>
                  </a:cubicBezTo>
                  <a:cubicBezTo>
                    <a:pt x="1" y="375"/>
                    <a:pt x="410" y="982"/>
                    <a:pt x="410" y="982"/>
                  </a:cubicBezTo>
                  <a:cubicBezTo>
                    <a:pt x="410" y="982"/>
                    <a:pt x="237" y="1998"/>
                    <a:pt x="530" y="2131"/>
                  </a:cubicBezTo>
                  <a:cubicBezTo>
                    <a:pt x="612" y="2169"/>
                    <a:pt x="732" y="2187"/>
                    <a:pt x="857" y="2187"/>
                  </a:cubicBezTo>
                  <a:cubicBezTo>
                    <a:pt x="1170" y="2187"/>
                    <a:pt x="1512" y="2072"/>
                    <a:pt x="1347" y="1860"/>
                  </a:cubicBezTo>
                  <a:cubicBezTo>
                    <a:pt x="1094" y="1522"/>
                    <a:pt x="1214" y="798"/>
                    <a:pt x="924" y="9"/>
                  </a:cubicBezTo>
                  <a:cubicBezTo>
                    <a:pt x="924" y="3"/>
                    <a:pt x="866" y="1"/>
                    <a:pt x="7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430;p55"/>
            <p:cNvSpPr/>
            <p:nvPr/>
          </p:nvSpPr>
          <p:spPr>
            <a:xfrm>
              <a:off x="5576481" y="4056224"/>
              <a:ext cx="233331" cy="300878"/>
            </a:xfrm>
            <a:custGeom>
              <a:avLst/>
              <a:gdLst/>
              <a:ahLst/>
              <a:cxnLst/>
              <a:rect l="l" t="t" r="r" b="b"/>
              <a:pathLst>
                <a:path w="1513" h="1951" extrusionOk="0">
                  <a:moveTo>
                    <a:pt x="403" y="1"/>
                  </a:moveTo>
                  <a:lnTo>
                    <a:pt x="1" y="329"/>
                  </a:lnTo>
                  <a:cubicBezTo>
                    <a:pt x="209" y="1116"/>
                    <a:pt x="590" y="1514"/>
                    <a:pt x="872" y="1814"/>
                  </a:cubicBezTo>
                  <a:cubicBezTo>
                    <a:pt x="960" y="1909"/>
                    <a:pt x="1061" y="1951"/>
                    <a:pt x="1155" y="1951"/>
                  </a:cubicBezTo>
                  <a:cubicBezTo>
                    <a:pt x="1351" y="1951"/>
                    <a:pt x="1512" y="1768"/>
                    <a:pt x="1443" y="1503"/>
                  </a:cubicBezTo>
                  <a:cubicBezTo>
                    <a:pt x="1263" y="823"/>
                    <a:pt x="1030" y="541"/>
                    <a:pt x="40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431;p55"/>
            <p:cNvSpPr/>
            <p:nvPr/>
          </p:nvSpPr>
          <p:spPr>
            <a:xfrm>
              <a:off x="5026700" y="1445033"/>
              <a:ext cx="463424" cy="377062"/>
            </a:xfrm>
            <a:custGeom>
              <a:avLst/>
              <a:gdLst/>
              <a:ahLst/>
              <a:cxnLst/>
              <a:rect l="l" t="t" r="r" b="b"/>
              <a:pathLst>
                <a:path w="3005" h="2445" extrusionOk="0">
                  <a:moveTo>
                    <a:pt x="1507" y="0"/>
                  </a:moveTo>
                  <a:cubicBezTo>
                    <a:pt x="1085" y="0"/>
                    <a:pt x="690" y="196"/>
                    <a:pt x="434" y="519"/>
                  </a:cubicBezTo>
                  <a:cubicBezTo>
                    <a:pt x="254" y="744"/>
                    <a:pt x="78" y="1234"/>
                    <a:pt x="29" y="1527"/>
                  </a:cubicBezTo>
                  <a:cubicBezTo>
                    <a:pt x="0" y="1677"/>
                    <a:pt x="21" y="2444"/>
                    <a:pt x="236" y="2444"/>
                  </a:cubicBezTo>
                  <a:cubicBezTo>
                    <a:pt x="238" y="2444"/>
                    <a:pt x="239" y="2444"/>
                    <a:pt x="241" y="2444"/>
                  </a:cubicBezTo>
                  <a:lnTo>
                    <a:pt x="522" y="1922"/>
                  </a:lnTo>
                  <a:cubicBezTo>
                    <a:pt x="522" y="1922"/>
                    <a:pt x="1133" y="1305"/>
                    <a:pt x="1683" y="1107"/>
                  </a:cubicBezTo>
                  <a:cubicBezTo>
                    <a:pt x="1762" y="1079"/>
                    <a:pt x="1810" y="1057"/>
                    <a:pt x="1852" y="1057"/>
                  </a:cubicBezTo>
                  <a:cubicBezTo>
                    <a:pt x="1890" y="1057"/>
                    <a:pt x="1923" y="1076"/>
                    <a:pt x="1968" y="1128"/>
                  </a:cubicBezTo>
                  <a:cubicBezTo>
                    <a:pt x="2074" y="1245"/>
                    <a:pt x="2162" y="1424"/>
                    <a:pt x="2251" y="1555"/>
                  </a:cubicBezTo>
                  <a:cubicBezTo>
                    <a:pt x="2357" y="1713"/>
                    <a:pt x="2560" y="1856"/>
                    <a:pt x="2725" y="1856"/>
                  </a:cubicBezTo>
                  <a:cubicBezTo>
                    <a:pt x="2847" y="1856"/>
                    <a:pt x="2949" y="1776"/>
                    <a:pt x="2973" y="1562"/>
                  </a:cubicBezTo>
                  <a:cubicBezTo>
                    <a:pt x="3005" y="1312"/>
                    <a:pt x="2698" y="377"/>
                    <a:pt x="2046" y="109"/>
                  </a:cubicBezTo>
                  <a:cubicBezTo>
                    <a:pt x="1867" y="35"/>
                    <a:pt x="1685" y="0"/>
                    <a:pt x="150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432;p55"/>
            <p:cNvSpPr/>
            <p:nvPr/>
          </p:nvSpPr>
          <p:spPr>
            <a:xfrm>
              <a:off x="4765149" y="2413512"/>
              <a:ext cx="814731" cy="485785"/>
            </a:xfrm>
            <a:custGeom>
              <a:avLst/>
              <a:gdLst/>
              <a:ahLst/>
              <a:cxnLst/>
              <a:rect l="l" t="t" r="r" b="b"/>
              <a:pathLst>
                <a:path w="5283" h="3150" extrusionOk="0">
                  <a:moveTo>
                    <a:pt x="272" y="0"/>
                  </a:moveTo>
                  <a:cubicBezTo>
                    <a:pt x="117" y="0"/>
                    <a:pt x="0" y="134"/>
                    <a:pt x="25" y="286"/>
                  </a:cubicBezTo>
                  <a:lnTo>
                    <a:pt x="388" y="2740"/>
                  </a:lnTo>
                  <a:cubicBezTo>
                    <a:pt x="300" y="2761"/>
                    <a:pt x="230" y="2842"/>
                    <a:pt x="230" y="2941"/>
                  </a:cubicBezTo>
                  <a:cubicBezTo>
                    <a:pt x="230" y="3054"/>
                    <a:pt x="324" y="3150"/>
                    <a:pt x="438" y="3150"/>
                  </a:cubicBezTo>
                  <a:lnTo>
                    <a:pt x="4810" y="3150"/>
                  </a:lnTo>
                  <a:cubicBezTo>
                    <a:pt x="4927" y="3150"/>
                    <a:pt x="5018" y="3054"/>
                    <a:pt x="5018" y="2941"/>
                  </a:cubicBezTo>
                  <a:cubicBezTo>
                    <a:pt x="5018" y="2829"/>
                    <a:pt x="4930" y="2740"/>
                    <a:pt x="4821" y="2733"/>
                  </a:cubicBezTo>
                  <a:lnTo>
                    <a:pt x="5254" y="293"/>
                  </a:lnTo>
                  <a:cubicBezTo>
                    <a:pt x="5283" y="137"/>
                    <a:pt x="5163" y="0"/>
                    <a:pt x="500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433;p55"/>
            <p:cNvSpPr/>
            <p:nvPr/>
          </p:nvSpPr>
          <p:spPr>
            <a:xfrm>
              <a:off x="5134805" y="2607208"/>
              <a:ext cx="101321" cy="91759"/>
            </a:xfrm>
            <a:custGeom>
              <a:avLst/>
              <a:gdLst/>
              <a:ahLst/>
              <a:cxnLst/>
              <a:rect l="l" t="t" r="r" b="b"/>
              <a:pathLst>
                <a:path w="657" h="595" extrusionOk="0">
                  <a:moveTo>
                    <a:pt x="329" y="1"/>
                  </a:moveTo>
                  <a:cubicBezTo>
                    <a:pt x="252" y="1"/>
                    <a:pt x="176" y="30"/>
                    <a:pt x="118" y="87"/>
                  </a:cubicBezTo>
                  <a:cubicBezTo>
                    <a:pt x="1" y="204"/>
                    <a:pt x="1" y="391"/>
                    <a:pt x="118" y="507"/>
                  </a:cubicBezTo>
                  <a:cubicBezTo>
                    <a:pt x="176" y="566"/>
                    <a:pt x="252" y="595"/>
                    <a:pt x="329" y="595"/>
                  </a:cubicBezTo>
                  <a:cubicBezTo>
                    <a:pt x="406" y="595"/>
                    <a:pt x="482" y="566"/>
                    <a:pt x="541" y="507"/>
                  </a:cubicBezTo>
                  <a:cubicBezTo>
                    <a:pt x="657" y="391"/>
                    <a:pt x="657" y="204"/>
                    <a:pt x="541" y="87"/>
                  </a:cubicBezTo>
                  <a:cubicBezTo>
                    <a:pt x="482" y="30"/>
                    <a:pt x="406" y="1"/>
                    <a:pt x="32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4" name="Google Shape;1434;p55"/>
            <p:cNvSpPr/>
            <p:nvPr/>
          </p:nvSpPr>
          <p:spPr>
            <a:xfrm>
              <a:off x="5045668" y="1601100"/>
              <a:ext cx="423790" cy="118131"/>
            </a:xfrm>
            <a:custGeom>
              <a:avLst/>
              <a:gdLst/>
              <a:ahLst/>
              <a:cxnLst/>
              <a:rect l="l" t="t" r="r" b="b"/>
              <a:pathLst>
                <a:path w="2748" h="766" extrusionOk="0">
                  <a:moveTo>
                    <a:pt x="1" y="0"/>
                  </a:moveTo>
                  <a:cubicBezTo>
                    <a:pt x="1" y="25"/>
                    <a:pt x="1" y="53"/>
                    <a:pt x="4" y="78"/>
                  </a:cubicBezTo>
                  <a:cubicBezTo>
                    <a:pt x="12" y="179"/>
                    <a:pt x="33" y="275"/>
                    <a:pt x="68" y="363"/>
                  </a:cubicBezTo>
                  <a:cubicBezTo>
                    <a:pt x="163" y="603"/>
                    <a:pt x="350" y="765"/>
                    <a:pt x="562" y="765"/>
                  </a:cubicBezTo>
                  <a:lnTo>
                    <a:pt x="2187" y="765"/>
                  </a:lnTo>
                  <a:cubicBezTo>
                    <a:pt x="2343" y="765"/>
                    <a:pt x="2483" y="681"/>
                    <a:pt x="2585" y="539"/>
                  </a:cubicBezTo>
                  <a:cubicBezTo>
                    <a:pt x="2621" y="490"/>
                    <a:pt x="2657" y="430"/>
                    <a:pt x="2681" y="363"/>
                  </a:cubicBezTo>
                  <a:cubicBezTo>
                    <a:pt x="2723" y="257"/>
                    <a:pt x="2748" y="130"/>
                    <a:pt x="2748" y="0"/>
                  </a:cubicBezTo>
                  <a:close/>
                </a:path>
              </a:pathLst>
            </a:custGeom>
            <a:solidFill>
              <a:srgbClr val="FFD2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5" name="Google Shape;1435;p55"/>
            <p:cNvSpPr/>
            <p:nvPr/>
          </p:nvSpPr>
          <p:spPr>
            <a:xfrm>
              <a:off x="5020068" y="1387973"/>
              <a:ext cx="474527" cy="307818"/>
            </a:xfrm>
            <a:custGeom>
              <a:avLst/>
              <a:gdLst/>
              <a:ahLst/>
              <a:cxnLst/>
              <a:rect l="l" t="t" r="r" b="b"/>
              <a:pathLst>
                <a:path w="3077" h="1996" extrusionOk="0">
                  <a:moveTo>
                    <a:pt x="1545" y="0"/>
                  </a:moveTo>
                  <a:cubicBezTo>
                    <a:pt x="1327" y="0"/>
                    <a:pt x="1126" y="38"/>
                    <a:pt x="943" y="116"/>
                  </a:cubicBezTo>
                  <a:cubicBezTo>
                    <a:pt x="647" y="236"/>
                    <a:pt x="403" y="448"/>
                    <a:pt x="241" y="715"/>
                  </a:cubicBezTo>
                  <a:cubicBezTo>
                    <a:pt x="89" y="962"/>
                    <a:pt x="1" y="1255"/>
                    <a:pt x="1" y="1572"/>
                  </a:cubicBezTo>
                  <a:cubicBezTo>
                    <a:pt x="1" y="1600"/>
                    <a:pt x="19" y="1996"/>
                    <a:pt x="19" y="1996"/>
                  </a:cubicBezTo>
                  <a:cubicBezTo>
                    <a:pt x="561" y="1689"/>
                    <a:pt x="1087" y="1537"/>
                    <a:pt x="1596" y="1537"/>
                  </a:cubicBezTo>
                  <a:cubicBezTo>
                    <a:pt x="2106" y="1537"/>
                    <a:pt x="2600" y="1690"/>
                    <a:pt x="3076" y="1996"/>
                  </a:cubicBezTo>
                  <a:lnTo>
                    <a:pt x="3076" y="1590"/>
                  </a:lnTo>
                  <a:cubicBezTo>
                    <a:pt x="3076" y="1301"/>
                    <a:pt x="3005" y="1029"/>
                    <a:pt x="2882" y="796"/>
                  </a:cubicBezTo>
                  <a:cubicBezTo>
                    <a:pt x="2727" y="504"/>
                    <a:pt x="2487" y="271"/>
                    <a:pt x="2184" y="134"/>
                  </a:cubicBezTo>
                  <a:cubicBezTo>
                    <a:pt x="1993" y="49"/>
                    <a:pt x="1778" y="0"/>
                    <a:pt x="1545" y="0"/>
                  </a:cubicBezTo>
                  <a:close/>
                </a:path>
              </a:pathLst>
            </a:custGeom>
            <a:solidFill>
              <a:srgbClr val="FFBE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6" name="Google Shape;1436;p55"/>
            <p:cNvSpPr/>
            <p:nvPr/>
          </p:nvSpPr>
          <p:spPr>
            <a:xfrm>
              <a:off x="5057235" y="1405708"/>
              <a:ext cx="126767" cy="194931"/>
            </a:xfrm>
            <a:custGeom>
              <a:avLst/>
              <a:gdLst/>
              <a:ahLst/>
              <a:cxnLst/>
              <a:rect l="l" t="t" r="r" b="b"/>
              <a:pathLst>
                <a:path w="822" h="1264" extrusionOk="0">
                  <a:moveTo>
                    <a:pt x="702" y="1"/>
                  </a:moveTo>
                  <a:cubicBezTo>
                    <a:pt x="406" y="121"/>
                    <a:pt x="162" y="333"/>
                    <a:pt x="0" y="600"/>
                  </a:cubicBezTo>
                  <a:cubicBezTo>
                    <a:pt x="21" y="780"/>
                    <a:pt x="77" y="943"/>
                    <a:pt x="165" y="1112"/>
                  </a:cubicBezTo>
                  <a:cubicBezTo>
                    <a:pt x="222" y="1218"/>
                    <a:pt x="296" y="1264"/>
                    <a:pt x="370" y="1264"/>
                  </a:cubicBezTo>
                  <a:cubicBezTo>
                    <a:pt x="469" y="1264"/>
                    <a:pt x="567" y="1186"/>
                    <a:pt x="635" y="1055"/>
                  </a:cubicBezTo>
                  <a:cubicBezTo>
                    <a:pt x="769" y="787"/>
                    <a:pt x="821" y="417"/>
                    <a:pt x="744" y="125"/>
                  </a:cubicBezTo>
                  <a:cubicBezTo>
                    <a:pt x="733" y="79"/>
                    <a:pt x="720" y="40"/>
                    <a:pt x="702" y="1"/>
                  </a:cubicBezTo>
                  <a:close/>
                </a:path>
              </a:pathLst>
            </a:custGeom>
            <a:solidFill>
              <a:srgbClr val="FFA6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437;p55"/>
            <p:cNvSpPr/>
            <p:nvPr/>
          </p:nvSpPr>
          <p:spPr>
            <a:xfrm>
              <a:off x="5339296" y="1408484"/>
              <a:ext cx="125225" cy="192155"/>
            </a:xfrm>
            <a:custGeom>
              <a:avLst/>
              <a:gdLst/>
              <a:ahLst/>
              <a:cxnLst/>
              <a:rect l="l" t="t" r="r" b="b"/>
              <a:pathLst>
                <a:path w="812" h="1246" extrusionOk="0">
                  <a:moveTo>
                    <a:pt x="114" y="1"/>
                  </a:moveTo>
                  <a:cubicBezTo>
                    <a:pt x="100" y="36"/>
                    <a:pt x="89" y="71"/>
                    <a:pt x="79" y="107"/>
                  </a:cubicBezTo>
                  <a:cubicBezTo>
                    <a:pt x="1" y="399"/>
                    <a:pt x="54" y="769"/>
                    <a:pt x="188" y="1037"/>
                  </a:cubicBezTo>
                  <a:cubicBezTo>
                    <a:pt x="255" y="1168"/>
                    <a:pt x="354" y="1246"/>
                    <a:pt x="452" y="1246"/>
                  </a:cubicBezTo>
                  <a:cubicBezTo>
                    <a:pt x="527" y="1246"/>
                    <a:pt x="600" y="1200"/>
                    <a:pt x="660" y="1094"/>
                  </a:cubicBezTo>
                  <a:cubicBezTo>
                    <a:pt x="735" y="949"/>
                    <a:pt x="784" y="812"/>
                    <a:pt x="812" y="663"/>
                  </a:cubicBezTo>
                  <a:cubicBezTo>
                    <a:pt x="657" y="371"/>
                    <a:pt x="417" y="138"/>
                    <a:pt x="114" y="1"/>
                  </a:cubicBezTo>
                  <a:close/>
                </a:path>
              </a:pathLst>
            </a:custGeom>
            <a:solidFill>
              <a:srgbClr val="FFA61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8" name="Google Shape;1438;p55"/>
            <p:cNvSpPr/>
            <p:nvPr/>
          </p:nvSpPr>
          <p:spPr>
            <a:xfrm>
              <a:off x="4233719" y="2977481"/>
              <a:ext cx="58448" cy="1766407"/>
            </a:xfrm>
            <a:custGeom>
              <a:avLst/>
              <a:gdLst/>
              <a:ahLst/>
              <a:cxnLst/>
              <a:rect l="l" t="t" r="r" b="b"/>
              <a:pathLst>
                <a:path w="379" h="11454" extrusionOk="0">
                  <a:moveTo>
                    <a:pt x="1" y="0"/>
                  </a:moveTo>
                  <a:lnTo>
                    <a:pt x="1" y="11453"/>
                  </a:lnTo>
                  <a:lnTo>
                    <a:pt x="378" y="11453"/>
                  </a:lnTo>
                  <a:lnTo>
                    <a:pt x="378"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9" name="Google Shape;1439;p55"/>
            <p:cNvSpPr/>
            <p:nvPr/>
          </p:nvSpPr>
          <p:spPr>
            <a:xfrm>
              <a:off x="6079535" y="2977481"/>
              <a:ext cx="68164" cy="1766407"/>
            </a:xfrm>
            <a:custGeom>
              <a:avLst/>
              <a:gdLst/>
              <a:ahLst/>
              <a:cxnLst/>
              <a:rect l="l" t="t" r="r" b="b"/>
              <a:pathLst>
                <a:path w="442" h="11454" extrusionOk="0">
                  <a:moveTo>
                    <a:pt x="0" y="0"/>
                  </a:moveTo>
                  <a:lnTo>
                    <a:pt x="0" y="11453"/>
                  </a:lnTo>
                  <a:lnTo>
                    <a:pt x="441" y="11453"/>
                  </a:lnTo>
                  <a:lnTo>
                    <a:pt x="44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440;p55"/>
            <p:cNvSpPr/>
            <p:nvPr/>
          </p:nvSpPr>
          <p:spPr>
            <a:xfrm>
              <a:off x="4123300" y="2892662"/>
              <a:ext cx="2157040" cy="158844"/>
            </a:xfrm>
            <a:custGeom>
              <a:avLst/>
              <a:gdLst/>
              <a:ahLst/>
              <a:cxnLst/>
              <a:rect l="l" t="t" r="r" b="b"/>
              <a:pathLst>
                <a:path w="13987" h="1030" extrusionOk="0">
                  <a:moveTo>
                    <a:pt x="1" y="0"/>
                  </a:moveTo>
                  <a:lnTo>
                    <a:pt x="1" y="1029"/>
                  </a:lnTo>
                  <a:lnTo>
                    <a:pt x="13986" y="1029"/>
                  </a:lnTo>
                  <a:lnTo>
                    <a:pt x="1398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1" name="Google Shape;1441;p55"/>
          <p:cNvGrpSpPr/>
          <p:nvPr/>
        </p:nvGrpSpPr>
        <p:grpSpPr>
          <a:xfrm>
            <a:off x="6482174" y="714106"/>
            <a:ext cx="365242" cy="656834"/>
            <a:chOff x="6481900" y="714075"/>
            <a:chExt cx="397347" cy="714572"/>
          </a:xfrm>
        </p:grpSpPr>
        <p:sp>
          <p:nvSpPr>
            <p:cNvPr id="1442" name="Google Shape;1442;p55"/>
            <p:cNvSpPr/>
            <p:nvPr/>
          </p:nvSpPr>
          <p:spPr>
            <a:xfrm>
              <a:off x="6481900" y="714075"/>
              <a:ext cx="397347" cy="489938"/>
            </a:xfrm>
            <a:custGeom>
              <a:avLst/>
              <a:gdLst/>
              <a:ahLst/>
              <a:cxnLst/>
              <a:rect l="l" t="t" r="r" b="b"/>
              <a:pathLst>
                <a:path w="6729" h="8297" extrusionOk="0">
                  <a:moveTo>
                    <a:pt x="3401" y="1"/>
                  </a:moveTo>
                  <a:cubicBezTo>
                    <a:pt x="3271" y="1"/>
                    <a:pt x="3138" y="8"/>
                    <a:pt x="3004" y="24"/>
                  </a:cubicBezTo>
                  <a:cubicBezTo>
                    <a:pt x="1556" y="193"/>
                    <a:pt x="360" y="1328"/>
                    <a:pt x="127" y="2770"/>
                  </a:cubicBezTo>
                  <a:cubicBezTo>
                    <a:pt x="0" y="3539"/>
                    <a:pt x="141" y="4266"/>
                    <a:pt x="466" y="4879"/>
                  </a:cubicBezTo>
                  <a:cubicBezTo>
                    <a:pt x="1016" y="5909"/>
                    <a:pt x="1238" y="7083"/>
                    <a:pt x="1238" y="8247"/>
                  </a:cubicBezTo>
                  <a:lnTo>
                    <a:pt x="1238" y="8297"/>
                  </a:lnTo>
                  <a:lnTo>
                    <a:pt x="5480" y="8297"/>
                  </a:lnTo>
                  <a:cubicBezTo>
                    <a:pt x="5480" y="7104"/>
                    <a:pt x="5787" y="5934"/>
                    <a:pt x="6344" y="4876"/>
                  </a:cubicBezTo>
                  <a:cubicBezTo>
                    <a:pt x="6591" y="4414"/>
                    <a:pt x="6728" y="3888"/>
                    <a:pt x="6728" y="3328"/>
                  </a:cubicBezTo>
                  <a:cubicBezTo>
                    <a:pt x="6728" y="1491"/>
                    <a:pt x="5240" y="1"/>
                    <a:pt x="340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443;p55"/>
            <p:cNvSpPr/>
            <p:nvPr/>
          </p:nvSpPr>
          <p:spPr>
            <a:xfrm>
              <a:off x="6531620" y="1203961"/>
              <a:ext cx="302631" cy="224685"/>
            </a:xfrm>
            <a:custGeom>
              <a:avLst/>
              <a:gdLst/>
              <a:ahLst/>
              <a:cxnLst/>
              <a:rect l="l" t="t" r="r" b="b"/>
              <a:pathLst>
                <a:path w="5125" h="3805" extrusionOk="0">
                  <a:moveTo>
                    <a:pt x="533" y="1"/>
                  </a:moveTo>
                  <a:cubicBezTo>
                    <a:pt x="241" y="1"/>
                    <a:pt x="1" y="240"/>
                    <a:pt x="1" y="533"/>
                  </a:cubicBezTo>
                  <a:cubicBezTo>
                    <a:pt x="1" y="829"/>
                    <a:pt x="241" y="1065"/>
                    <a:pt x="533" y="1065"/>
                  </a:cubicBezTo>
                  <a:lnTo>
                    <a:pt x="1101" y="1065"/>
                  </a:lnTo>
                  <a:lnTo>
                    <a:pt x="1101" y="1069"/>
                  </a:lnTo>
                  <a:lnTo>
                    <a:pt x="533" y="1069"/>
                  </a:lnTo>
                  <a:cubicBezTo>
                    <a:pt x="241" y="1069"/>
                    <a:pt x="1" y="1305"/>
                    <a:pt x="1" y="1598"/>
                  </a:cubicBezTo>
                  <a:cubicBezTo>
                    <a:pt x="1" y="1894"/>
                    <a:pt x="241" y="2130"/>
                    <a:pt x="533" y="2130"/>
                  </a:cubicBezTo>
                  <a:lnTo>
                    <a:pt x="720" y="2130"/>
                  </a:lnTo>
                  <a:cubicBezTo>
                    <a:pt x="720" y="3051"/>
                    <a:pt x="1376" y="3805"/>
                    <a:pt x="2383" y="3805"/>
                  </a:cubicBezTo>
                  <a:cubicBezTo>
                    <a:pt x="2386" y="3805"/>
                    <a:pt x="2389" y="3805"/>
                    <a:pt x="2392" y="3805"/>
                  </a:cubicBezTo>
                  <a:cubicBezTo>
                    <a:pt x="3474" y="3798"/>
                    <a:pt x="4099" y="3294"/>
                    <a:pt x="4063" y="2130"/>
                  </a:cubicBezTo>
                  <a:lnTo>
                    <a:pt x="4589" y="2130"/>
                  </a:lnTo>
                  <a:cubicBezTo>
                    <a:pt x="4885" y="2130"/>
                    <a:pt x="5125" y="1894"/>
                    <a:pt x="5125" y="1598"/>
                  </a:cubicBezTo>
                  <a:cubicBezTo>
                    <a:pt x="5125" y="1305"/>
                    <a:pt x="4885" y="1069"/>
                    <a:pt x="4589" y="1069"/>
                  </a:cubicBezTo>
                  <a:lnTo>
                    <a:pt x="3682" y="1069"/>
                  </a:lnTo>
                  <a:lnTo>
                    <a:pt x="3682" y="1065"/>
                  </a:lnTo>
                  <a:lnTo>
                    <a:pt x="4592" y="1065"/>
                  </a:lnTo>
                  <a:cubicBezTo>
                    <a:pt x="4885" y="1065"/>
                    <a:pt x="5125" y="829"/>
                    <a:pt x="5125" y="533"/>
                  </a:cubicBezTo>
                  <a:cubicBezTo>
                    <a:pt x="5125" y="240"/>
                    <a:pt x="4885" y="1"/>
                    <a:pt x="459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4" name="Google Shape;1444;p55"/>
          <p:cNvGrpSpPr/>
          <p:nvPr/>
        </p:nvGrpSpPr>
        <p:grpSpPr>
          <a:xfrm>
            <a:off x="5422720" y="666366"/>
            <a:ext cx="762125" cy="722507"/>
            <a:chOff x="1724550" y="1991100"/>
            <a:chExt cx="1576919" cy="1494946"/>
          </a:xfrm>
        </p:grpSpPr>
        <p:sp>
          <p:nvSpPr>
            <p:cNvPr id="1445" name="Google Shape;1445;p55"/>
            <p:cNvSpPr/>
            <p:nvPr/>
          </p:nvSpPr>
          <p:spPr>
            <a:xfrm>
              <a:off x="1724550" y="2050912"/>
              <a:ext cx="1313815" cy="1435134"/>
            </a:xfrm>
            <a:custGeom>
              <a:avLst/>
              <a:gdLst/>
              <a:ahLst/>
              <a:cxnLst/>
              <a:rect l="l" t="t" r="r" b="b"/>
              <a:pathLst>
                <a:path w="11620" h="12693" extrusionOk="0">
                  <a:moveTo>
                    <a:pt x="4098" y="1"/>
                  </a:moveTo>
                  <a:lnTo>
                    <a:pt x="0" y="4123"/>
                  </a:lnTo>
                  <a:lnTo>
                    <a:pt x="8" y="6296"/>
                  </a:lnTo>
                  <a:lnTo>
                    <a:pt x="6440" y="12692"/>
                  </a:lnTo>
                  <a:lnTo>
                    <a:pt x="7218" y="11906"/>
                  </a:lnTo>
                  <a:lnTo>
                    <a:pt x="11619" y="7480"/>
                  </a:lnTo>
                  <a:lnTo>
                    <a:pt x="4616" y="515"/>
                  </a:lnTo>
                  <a:lnTo>
                    <a:pt x="409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6" name="Google Shape;1446;p55"/>
            <p:cNvSpPr/>
            <p:nvPr/>
          </p:nvSpPr>
          <p:spPr>
            <a:xfrm>
              <a:off x="1724550" y="2516628"/>
              <a:ext cx="123354" cy="246143"/>
            </a:xfrm>
            <a:custGeom>
              <a:avLst/>
              <a:gdLst/>
              <a:ahLst/>
              <a:cxnLst/>
              <a:rect l="l" t="t" r="r" b="b"/>
              <a:pathLst>
                <a:path w="1091" h="2177" extrusionOk="0">
                  <a:moveTo>
                    <a:pt x="0" y="1"/>
                  </a:moveTo>
                  <a:lnTo>
                    <a:pt x="8" y="2177"/>
                  </a:lnTo>
                  <a:lnTo>
                    <a:pt x="1090" y="1087"/>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7" name="Google Shape;1447;p55"/>
            <p:cNvSpPr/>
            <p:nvPr/>
          </p:nvSpPr>
          <p:spPr>
            <a:xfrm>
              <a:off x="1917101" y="2365572"/>
              <a:ext cx="402059" cy="404434"/>
            </a:xfrm>
            <a:custGeom>
              <a:avLst/>
              <a:gdLst/>
              <a:ahLst/>
              <a:cxnLst/>
              <a:rect l="l" t="t" r="r" b="b"/>
              <a:pathLst>
                <a:path w="3556" h="3577" extrusionOk="0">
                  <a:moveTo>
                    <a:pt x="3372" y="0"/>
                  </a:moveTo>
                  <a:lnTo>
                    <a:pt x="1" y="3392"/>
                  </a:lnTo>
                  <a:lnTo>
                    <a:pt x="184" y="3576"/>
                  </a:lnTo>
                  <a:lnTo>
                    <a:pt x="3555" y="183"/>
                  </a:lnTo>
                  <a:lnTo>
                    <a:pt x="3372" y="0"/>
                  </a:lnTo>
                  <a:close/>
                </a:path>
              </a:pathLst>
            </a:custGeom>
            <a:solidFill>
              <a:srgbClr val="57C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448;p55"/>
            <p:cNvSpPr/>
            <p:nvPr/>
          </p:nvSpPr>
          <p:spPr>
            <a:xfrm>
              <a:off x="1999299" y="2447319"/>
              <a:ext cx="401946" cy="403981"/>
            </a:xfrm>
            <a:custGeom>
              <a:avLst/>
              <a:gdLst/>
              <a:ahLst/>
              <a:cxnLst/>
              <a:rect l="l" t="t" r="r" b="b"/>
              <a:pathLst>
                <a:path w="3555" h="3573" extrusionOk="0">
                  <a:moveTo>
                    <a:pt x="3371" y="0"/>
                  </a:moveTo>
                  <a:lnTo>
                    <a:pt x="0" y="3389"/>
                  </a:lnTo>
                  <a:lnTo>
                    <a:pt x="184" y="3572"/>
                  </a:lnTo>
                  <a:lnTo>
                    <a:pt x="3555" y="180"/>
                  </a:lnTo>
                  <a:lnTo>
                    <a:pt x="3371" y="0"/>
                  </a:lnTo>
                  <a:close/>
                </a:path>
              </a:pathLst>
            </a:custGeom>
            <a:solidFill>
              <a:srgbClr val="57C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55"/>
            <p:cNvSpPr/>
            <p:nvPr/>
          </p:nvSpPr>
          <p:spPr>
            <a:xfrm>
              <a:off x="2080933" y="2528613"/>
              <a:ext cx="402398" cy="404434"/>
            </a:xfrm>
            <a:custGeom>
              <a:avLst/>
              <a:gdLst/>
              <a:ahLst/>
              <a:cxnLst/>
              <a:rect l="l" t="t" r="r" b="b"/>
              <a:pathLst>
                <a:path w="3559" h="3577" extrusionOk="0">
                  <a:moveTo>
                    <a:pt x="3376" y="0"/>
                  </a:moveTo>
                  <a:lnTo>
                    <a:pt x="1" y="3393"/>
                  </a:lnTo>
                  <a:lnTo>
                    <a:pt x="188" y="3576"/>
                  </a:lnTo>
                  <a:lnTo>
                    <a:pt x="3559" y="183"/>
                  </a:lnTo>
                  <a:lnTo>
                    <a:pt x="3376" y="0"/>
                  </a:lnTo>
                  <a:close/>
                </a:path>
              </a:pathLst>
            </a:custGeom>
            <a:solidFill>
              <a:srgbClr val="57C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55"/>
            <p:cNvSpPr/>
            <p:nvPr/>
          </p:nvSpPr>
          <p:spPr>
            <a:xfrm>
              <a:off x="2163131" y="2609907"/>
              <a:ext cx="402059" cy="404434"/>
            </a:xfrm>
            <a:custGeom>
              <a:avLst/>
              <a:gdLst/>
              <a:ahLst/>
              <a:cxnLst/>
              <a:rect l="l" t="t" r="r" b="b"/>
              <a:pathLst>
                <a:path w="3556" h="3577" extrusionOk="0">
                  <a:moveTo>
                    <a:pt x="3372" y="1"/>
                  </a:moveTo>
                  <a:lnTo>
                    <a:pt x="1" y="3393"/>
                  </a:lnTo>
                  <a:lnTo>
                    <a:pt x="184" y="3577"/>
                  </a:lnTo>
                  <a:lnTo>
                    <a:pt x="3555" y="184"/>
                  </a:lnTo>
                  <a:lnTo>
                    <a:pt x="3372" y="1"/>
                  </a:lnTo>
                  <a:close/>
                </a:path>
              </a:pathLst>
            </a:custGeom>
            <a:solidFill>
              <a:srgbClr val="57C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55"/>
            <p:cNvSpPr/>
            <p:nvPr/>
          </p:nvSpPr>
          <p:spPr>
            <a:xfrm>
              <a:off x="2245217" y="2691653"/>
              <a:ext cx="402059" cy="404434"/>
            </a:xfrm>
            <a:custGeom>
              <a:avLst/>
              <a:gdLst/>
              <a:ahLst/>
              <a:cxnLst/>
              <a:rect l="l" t="t" r="r" b="b"/>
              <a:pathLst>
                <a:path w="3556" h="3577" extrusionOk="0">
                  <a:moveTo>
                    <a:pt x="3372" y="1"/>
                  </a:moveTo>
                  <a:lnTo>
                    <a:pt x="1" y="3393"/>
                  </a:lnTo>
                  <a:lnTo>
                    <a:pt x="185" y="3576"/>
                  </a:lnTo>
                  <a:lnTo>
                    <a:pt x="3555" y="184"/>
                  </a:lnTo>
                  <a:lnTo>
                    <a:pt x="3372" y="1"/>
                  </a:lnTo>
                  <a:close/>
                </a:path>
              </a:pathLst>
            </a:custGeom>
            <a:solidFill>
              <a:srgbClr val="57C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55"/>
            <p:cNvSpPr/>
            <p:nvPr/>
          </p:nvSpPr>
          <p:spPr>
            <a:xfrm>
              <a:off x="2326963" y="2772947"/>
              <a:ext cx="402398" cy="404434"/>
            </a:xfrm>
            <a:custGeom>
              <a:avLst/>
              <a:gdLst/>
              <a:ahLst/>
              <a:cxnLst/>
              <a:rect l="l" t="t" r="r" b="b"/>
              <a:pathLst>
                <a:path w="3559" h="3577" extrusionOk="0">
                  <a:moveTo>
                    <a:pt x="3376" y="1"/>
                  </a:moveTo>
                  <a:lnTo>
                    <a:pt x="1" y="3393"/>
                  </a:lnTo>
                  <a:lnTo>
                    <a:pt x="188" y="3577"/>
                  </a:lnTo>
                  <a:lnTo>
                    <a:pt x="3559" y="185"/>
                  </a:lnTo>
                  <a:lnTo>
                    <a:pt x="3376" y="1"/>
                  </a:lnTo>
                  <a:close/>
                </a:path>
              </a:pathLst>
            </a:custGeom>
            <a:solidFill>
              <a:srgbClr val="57C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55"/>
            <p:cNvSpPr/>
            <p:nvPr/>
          </p:nvSpPr>
          <p:spPr>
            <a:xfrm>
              <a:off x="1871309" y="2109140"/>
              <a:ext cx="1167057" cy="1287923"/>
            </a:xfrm>
            <a:custGeom>
              <a:avLst/>
              <a:gdLst/>
              <a:ahLst/>
              <a:cxnLst/>
              <a:rect l="l" t="t" r="r" b="b"/>
              <a:pathLst>
                <a:path w="10322" h="11391" extrusionOk="0">
                  <a:moveTo>
                    <a:pt x="3777" y="2268"/>
                  </a:moveTo>
                  <a:lnTo>
                    <a:pt x="3960" y="2451"/>
                  </a:lnTo>
                  <a:lnTo>
                    <a:pt x="589" y="5844"/>
                  </a:lnTo>
                  <a:lnTo>
                    <a:pt x="406" y="5660"/>
                  </a:lnTo>
                  <a:lnTo>
                    <a:pt x="3777" y="2268"/>
                  </a:lnTo>
                  <a:close/>
                  <a:moveTo>
                    <a:pt x="4503" y="2991"/>
                  </a:moveTo>
                  <a:lnTo>
                    <a:pt x="4687" y="3171"/>
                  </a:lnTo>
                  <a:lnTo>
                    <a:pt x="1316" y="6563"/>
                  </a:lnTo>
                  <a:lnTo>
                    <a:pt x="1132" y="6380"/>
                  </a:lnTo>
                  <a:lnTo>
                    <a:pt x="4503" y="2991"/>
                  </a:lnTo>
                  <a:close/>
                  <a:moveTo>
                    <a:pt x="5230" y="3710"/>
                  </a:moveTo>
                  <a:lnTo>
                    <a:pt x="5413" y="3893"/>
                  </a:lnTo>
                  <a:lnTo>
                    <a:pt x="2042" y="7286"/>
                  </a:lnTo>
                  <a:lnTo>
                    <a:pt x="1855" y="7103"/>
                  </a:lnTo>
                  <a:lnTo>
                    <a:pt x="5230" y="3710"/>
                  </a:lnTo>
                  <a:close/>
                  <a:moveTo>
                    <a:pt x="5953" y="4430"/>
                  </a:moveTo>
                  <a:lnTo>
                    <a:pt x="6136" y="4613"/>
                  </a:lnTo>
                  <a:lnTo>
                    <a:pt x="2765" y="8006"/>
                  </a:lnTo>
                  <a:lnTo>
                    <a:pt x="2582" y="7822"/>
                  </a:lnTo>
                  <a:lnTo>
                    <a:pt x="5953" y="4430"/>
                  </a:lnTo>
                  <a:close/>
                  <a:moveTo>
                    <a:pt x="6679" y="5153"/>
                  </a:moveTo>
                  <a:lnTo>
                    <a:pt x="6862" y="5336"/>
                  </a:lnTo>
                  <a:lnTo>
                    <a:pt x="3492" y="8728"/>
                  </a:lnTo>
                  <a:lnTo>
                    <a:pt x="3308" y="8545"/>
                  </a:lnTo>
                  <a:lnTo>
                    <a:pt x="6679" y="5153"/>
                  </a:lnTo>
                  <a:close/>
                  <a:moveTo>
                    <a:pt x="7406" y="5872"/>
                  </a:moveTo>
                  <a:lnTo>
                    <a:pt x="7589" y="6056"/>
                  </a:lnTo>
                  <a:lnTo>
                    <a:pt x="4218" y="9448"/>
                  </a:lnTo>
                  <a:lnTo>
                    <a:pt x="4031" y="9264"/>
                  </a:lnTo>
                  <a:lnTo>
                    <a:pt x="7406" y="5872"/>
                  </a:lnTo>
                  <a:close/>
                  <a:moveTo>
                    <a:pt x="3318" y="0"/>
                  </a:moveTo>
                  <a:lnTo>
                    <a:pt x="1" y="3333"/>
                  </a:lnTo>
                  <a:lnTo>
                    <a:pt x="7" y="5509"/>
                  </a:lnTo>
                  <a:lnTo>
                    <a:pt x="5920" y="11391"/>
                  </a:lnTo>
                  <a:lnTo>
                    <a:pt x="10321" y="6965"/>
                  </a:lnTo>
                  <a:lnTo>
                    <a:pt x="331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55"/>
            <p:cNvSpPr/>
            <p:nvPr/>
          </p:nvSpPr>
          <p:spPr>
            <a:xfrm>
              <a:off x="1917101" y="2365572"/>
              <a:ext cx="402059" cy="404434"/>
            </a:xfrm>
            <a:custGeom>
              <a:avLst/>
              <a:gdLst/>
              <a:ahLst/>
              <a:cxnLst/>
              <a:rect l="l" t="t" r="r" b="b"/>
              <a:pathLst>
                <a:path w="3556" h="3577" extrusionOk="0">
                  <a:moveTo>
                    <a:pt x="3372" y="0"/>
                  </a:moveTo>
                  <a:lnTo>
                    <a:pt x="1" y="3392"/>
                  </a:lnTo>
                  <a:lnTo>
                    <a:pt x="184" y="3576"/>
                  </a:lnTo>
                  <a:lnTo>
                    <a:pt x="3555" y="183"/>
                  </a:lnTo>
                  <a:lnTo>
                    <a:pt x="337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55"/>
            <p:cNvSpPr/>
            <p:nvPr/>
          </p:nvSpPr>
          <p:spPr>
            <a:xfrm>
              <a:off x="1999299" y="2447319"/>
              <a:ext cx="401946" cy="403981"/>
            </a:xfrm>
            <a:custGeom>
              <a:avLst/>
              <a:gdLst/>
              <a:ahLst/>
              <a:cxnLst/>
              <a:rect l="l" t="t" r="r" b="b"/>
              <a:pathLst>
                <a:path w="3555" h="3573" extrusionOk="0">
                  <a:moveTo>
                    <a:pt x="3371" y="0"/>
                  </a:moveTo>
                  <a:lnTo>
                    <a:pt x="0" y="3389"/>
                  </a:lnTo>
                  <a:lnTo>
                    <a:pt x="184" y="3572"/>
                  </a:lnTo>
                  <a:lnTo>
                    <a:pt x="3555" y="180"/>
                  </a:lnTo>
                  <a:lnTo>
                    <a:pt x="3371"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55"/>
            <p:cNvSpPr/>
            <p:nvPr/>
          </p:nvSpPr>
          <p:spPr>
            <a:xfrm>
              <a:off x="2080933" y="2528613"/>
              <a:ext cx="402398" cy="404434"/>
            </a:xfrm>
            <a:custGeom>
              <a:avLst/>
              <a:gdLst/>
              <a:ahLst/>
              <a:cxnLst/>
              <a:rect l="l" t="t" r="r" b="b"/>
              <a:pathLst>
                <a:path w="3559" h="3577" extrusionOk="0">
                  <a:moveTo>
                    <a:pt x="3376" y="0"/>
                  </a:moveTo>
                  <a:lnTo>
                    <a:pt x="1" y="3393"/>
                  </a:lnTo>
                  <a:lnTo>
                    <a:pt x="188" y="3576"/>
                  </a:lnTo>
                  <a:lnTo>
                    <a:pt x="3559" y="183"/>
                  </a:lnTo>
                  <a:lnTo>
                    <a:pt x="3376"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55"/>
            <p:cNvSpPr/>
            <p:nvPr/>
          </p:nvSpPr>
          <p:spPr>
            <a:xfrm>
              <a:off x="2163131" y="2609907"/>
              <a:ext cx="402059" cy="404434"/>
            </a:xfrm>
            <a:custGeom>
              <a:avLst/>
              <a:gdLst/>
              <a:ahLst/>
              <a:cxnLst/>
              <a:rect l="l" t="t" r="r" b="b"/>
              <a:pathLst>
                <a:path w="3556" h="3577" extrusionOk="0">
                  <a:moveTo>
                    <a:pt x="3372" y="1"/>
                  </a:moveTo>
                  <a:lnTo>
                    <a:pt x="1" y="3393"/>
                  </a:lnTo>
                  <a:lnTo>
                    <a:pt x="184" y="3577"/>
                  </a:lnTo>
                  <a:lnTo>
                    <a:pt x="3555" y="184"/>
                  </a:lnTo>
                  <a:lnTo>
                    <a:pt x="337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55"/>
            <p:cNvSpPr/>
            <p:nvPr/>
          </p:nvSpPr>
          <p:spPr>
            <a:xfrm>
              <a:off x="2245217" y="2691653"/>
              <a:ext cx="402059" cy="404434"/>
            </a:xfrm>
            <a:custGeom>
              <a:avLst/>
              <a:gdLst/>
              <a:ahLst/>
              <a:cxnLst/>
              <a:rect l="l" t="t" r="r" b="b"/>
              <a:pathLst>
                <a:path w="3556" h="3577" extrusionOk="0">
                  <a:moveTo>
                    <a:pt x="3372" y="1"/>
                  </a:moveTo>
                  <a:lnTo>
                    <a:pt x="1" y="3393"/>
                  </a:lnTo>
                  <a:lnTo>
                    <a:pt x="185" y="3576"/>
                  </a:lnTo>
                  <a:lnTo>
                    <a:pt x="3555" y="184"/>
                  </a:lnTo>
                  <a:lnTo>
                    <a:pt x="337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55"/>
            <p:cNvSpPr/>
            <p:nvPr/>
          </p:nvSpPr>
          <p:spPr>
            <a:xfrm>
              <a:off x="2326963" y="2772947"/>
              <a:ext cx="402398" cy="404434"/>
            </a:xfrm>
            <a:custGeom>
              <a:avLst/>
              <a:gdLst/>
              <a:ahLst/>
              <a:cxnLst/>
              <a:rect l="l" t="t" r="r" b="b"/>
              <a:pathLst>
                <a:path w="3559" h="3577" extrusionOk="0">
                  <a:moveTo>
                    <a:pt x="3376" y="1"/>
                  </a:moveTo>
                  <a:lnTo>
                    <a:pt x="1" y="3393"/>
                  </a:lnTo>
                  <a:lnTo>
                    <a:pt x="188" y="3577"/>
                  </a:lnTo>
                  <a:lnTo>
                    <a:pt x="3559" y="185"/>
                  </a:lnTo>
                  <a:lnTo>
                    <a:pt x="337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55"/>
            <p:cNvSpPr/>
            <p:nvPr/>
          </p:nvSpPr>
          <p:spPr>
            <a:xfrm>
              <a:off x="1988106" y="1991100"/>
              <a:ext cx="1313363" cy="1434682"/>
            </a:xfrm>
            <a:custGeom>
              <a:avLst/>
              <a:gdLst/>
              <a:ahLst/>
              <a:cxnLst/>
              <a:rect l="l" t="t" r="r" b="b"/>
              <a:pathLst>
                <a:path w="11616" h="12689" extrusionOk="0">
                  <a:moveTo>
                    <a:pt x="4094" y="1"/>
                  </a:moveTo>
                  <a:lnTo>
                    <a:pt x="0" y="4120"/>
                  </a:lnTo>
                  <a:lnTo>
                    <a:pt x="4" y="6296"/>
                  </a:lnTo>
                  <a:lnTo>
                    <a:pt x="6436" y="12689"/>
                  </a:lnTo>
                  <a:lnTo>
                    <a:pt x="11616" y="7480"/>
                  </a:lnTo>
                  <a:lnTo>
                    <a:pt x="4094"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55"/>
            <p:cNvSpPr/>
            <p:nvPr/>
          </p:nvSpPr>
          <p:spPr>
            <a:xfrm>
              <a:off x="1988106" y="2456816"/>
              <a:ext cx="123354" cy="246143"/>
            </a:xfrm>
            <a:custGeom>
              <a:avLst/>
              <a:gdLst/>
              <a:ahLst/>
              <a:cxnLst/>
              <a:rect l="l" t="t" r="r" b="b"/>
              <a:pathLst>
                <a:path w="1091" h="2177" extrusionOk="0">
                  <a:moveTo>
                    <a:pt x="0" y="1"/>
                  </a:moveTo>
                  <a:lnTo>
                    <a:pt x="4" y="2177"/>
                  </a:lnTo>
                  <a:lnTo>
                    <a:pt x="1090" y="1083"/>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55"/>
            <p:cNvSpPr/>
            <p:nvPr/>
          </p:nvSpPr>
          <p:spPr>
            <a:xfrm>
              <a:off x="2180317" y="2305761"/>
              <a:ext cx="402398" cy="403868"/>
            </a:xfrm>
            <a:custGeom>
              <a:avLst/>
              <a:gdLst/>
              <a:ahLst/>
              <a:cxnLst/>
              <a:rect l="l" t="t" r="r" b="b"/>
              <a:pathLst>
                <a:path w="3559" h="3572" extrusionOk="0">
                  <a:moveTo>
                    <a:pt x="3375" y="0"/>
                  </a:moveTo>
                  <a:lnTo>
                    <a:pt x="0" y="3392"/>
                  </a:lnTo>
                  <a:lnTo>
                    <a:pt x="187" y="3572"/>
                  </a:lnTo>
                  <a:lnTo>
                    <a:pt x="3558" y="183"/>
                  </a:lnTo>
                  <a:lnTo>
                    <a:pt x="337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463;p55"/>
            <p:cNvSpPr/>
            <p:nvPr/>
          </p:nvSpPr>
          <p:spPr>
            <a:xfrm>
              <a:off x="2262403" y="2387055"/>
              <a:ext cx="401946" cy="404434"/>
            </a:xfrm>
            <a:custGeom>
              <a:avLst/>
              <a:gdLst/>
              <a:ahLst/>
              <a:cxnLst/>
              <a:rect l="l" t="t" r="r" b="b"/>
              <a:pathLst>
                <a:path w="3555" h="3577" extrusionOk="0">
                  <a:moveTo>
                    <a:pt x="3371" y="1"/>
                  </a:moveTo>
                  <a:lnTo>
                    <a:pt x="0" y="3393"/>
                  </a:lnTo>
                  <a:lnTo>
                    <a:pt x="184" y="3576"/>
                  </a:lnTo>
                  <a:lnTo>
                    <a:pt x="3555" y="184"/>
                  </a:lnTo>
                  <a:lnTo>
                    <a:pt x="337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55"/>
            <p:cNvSpPr/>
            <p:nvPr/>
          </p:nvSpPr>
          <p:spPr>
            <a:xfrm>
              <a:off x="2344488" y="2468801"/>
              <a:ext cx="402059" cy="403981"/>
            </a:xfrm>
            <a:custGeom>
              <a:avLst/>
              <a:gdLst/>
              <a:ahLst/>
              <a:cxnLst/>
              <a:rect l="l" t="t" r="r" b="b"/>
              <a:pathLst>
                <a:path w="3556" h="3573" extrusionOk="0">
                  <a:moveTo>
                    <a:pt x="3372" y="1"/>
                  </a:moveTo>
                  <a:lnTo>
                    <a:pt x="1" y="3393"/>
                  </a:lnTo>
                  <a:lnTo>
                    <a:pt x="184" y="3573"/>
                  </a:lnTo>
                  <a:lnTo>
                    <a:pt x="3555" y="183"/>
                  </a:lnTo>
                  <a:lnTo>
                    <a:pt x="337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465;p55"/>
            <p:cNvSpPr/>
            <p:nvPr/>
          </p:nvSpPr>
          <p:spPr>
            <a:xfrm>
              <a:off x="2426348" y="2550095"/>
              <a:ext cx="402398" cy="404434"/>
            </a:xfrm>
            <a:custGeom>
              <a:avLst/>
              <a:gdLst/>
              <a:ahLst/>
              <a:cxnLst/>
              <a:rect l="l" t="t" r="r" b="b"/>
              <a:pathLst>
                <a:path w="3559" h="3577" extrusionOk="0">
                  <a:moveTo>
                    <a:pt x="3374" y="1"/>
                  </a:moveTo>
                  <a:lnTo>
                    <a:pt x="0" y="3393"/>
                  </a:lnTo>
                  <a:lnTo>
                    <a:pt x="186" y="3577"/>
                  </a:lnTo>
                  <a:lnTo>
                    <a:pt x="3558" y="184"/>
                  </a:lnTo>
                  <a:lnTo>
                    <a:pt x="337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466;p55"/>
            <p:cNvSpPr/>
            <p:nvPr/>
          </p:nvSpPr>
          <p:spPr>
            <a:xfrm>
              <a:off x="2508433" y="2631841"/>
              <a:ext cx="402398" cy="403981"/>
            </a:xfrm>
            <a:custGeom>
              <a:avLst/>
              <a:gdLst/>
              <a:ahLst/>
              <a:cxnLst/>
              <a:rect l="l" t="t" r="r" b="b"/>
              <a:pathLst>
                <a:path w="3559" h="3573" extrusionOk="0">
                  <a:moveTo>
                    <a:pt x="3371" y="1"/>
                  </a:moveTo>
                  <a:lnTo>
                    <a:pt x="0" y="3393"/>
                  </a:lnTo>
                  <a:lnTo>
                    <a:pt x="184" y="3573"/>
                  </a:lnTo>
                  <a:lnTo>
                    <a:pt x="3558" y="180"/>
                  </a:lnTo>
                  <a:lnTo>
                    <a:pt x="337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467;p55"/>
            <p:cNvSpPr/>
            <p:nvPr/>
          </p:nvSpPr>
          <p:spPr>
            <a:xfrm>
              <a:off x="2590519" y="2713248"/>
              <a:ext cx="401946" cy="404320"/>
            </a:xfrm>
            <a:custGeom>
              <a:avLst/>
              <a:gdLst/>
              <a:ahLst/>
              <a:cxnLst/>
              <a:rect l="l" t="t" r="r" b="b"/>
              <a:pathLst>
                <a:path w="3555" h="3576" extrusionOk="0">
                  <a:moveTo>
                    <a:pt x="3372" y="0"/>
                  </a:moveTo>
                  <a:lnTo>
                    <a:pt x="0" y="3392"/>
                  </a:lnTo>
                  <a:lnTo>
                    <a:pt x="184" y="3576"/>
                  </a:lnTo>
                  <a:lnTo>
                    <a:pt x="3555" y="184"/>
                  </a:lnTo>
                  <a:lnTo>
                    <a:pt x="337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8" name="Google Shape;1468;p55"/>
          <p:cNvGrpSpPr/>
          <p:nvPr/>
        </p:nvGrpSpPr>
        <p:grpSpPr>
          <a:xfrm>
            <a:off x="714009" y="3393835"/>
            <a:ext cx="1905268" cy="1433744"/>
            <a:chOff x="714007" y="2129394"/>
            <a:chExt cx="3585374" cy="2698051"/>
          </a:xfrm>
        </p:grpSpPr>
        <p:grpSp>
          <p:nvGrpSpPr>
            <p:cNvPr id="1469" name="Google Shape;1469;p55"/>
            <p:cNvGrpSpPr/>
            <p:nvPr/>
          </p:nvGrpSpPr>
          <p:grpSpPr>
            <a:xfrm>
              <a:off x="2489220" y="2771228"/>
              <a:ext cx="592397" cy="667764"/>
              <a:chOff x="2223541" y="3323652"/>
              <a:chExt cx="544682" cy="613979"/>
            </a:xfrm>
          </p:grpSpPr>
          <p:sp>
            <p:nvSpPr>
              <p:cNvPr id="1470" name="Google Shape;1470;p55"/>
              <p:cNvSpPr/>
              <p:nvPr/>
            </p:nvSpPr>
            <p:spPr>
              <a:xfrm flipH="1">
                <a:off x="2223541" y="3715710"/>
                <a:ext cx="544682" cy="208319"/>
              </a:xfrm>
              <a:custGeom>
                <a:avLst/>
                <a:gdLst/>
                <a:ahLst/>
                <a:cxnLst/>
                <a:rect l="l" t="t" r="r" b="b"/>
                <a:pathLst>
                  <a:path w="10171" h="3890" extrusionOk="0">
                    <a:moveTo>
                      <a:pt x="0" y="0"/>
                    </a:moveTo>
                    <a:lnTo>
                      <a:pt x="0" y="3890"/>
                    </a:lnTo>
                    <a:lnTo>
                      <a:pt x="10171" y="3890"/>
                    </a:lnTo>
                    <a:lnTo>
                      <a:pt x="1017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55"/>
              <p:cNvSpPr/>
              <p:nvPr/>
            </p:nvSpPr>
            <p:spPr>
              <a:xfrm flipH="1">
                <a:off x="2223541" y="3715710"/>
                <a:ext cx="544682" cy="208319"/>
              </a:xfrm>
              <a:custGeom>
                <a:avLst/>
                <a:gdLst/>
                <a:ahLst/>
                <a:cxnLst/>
                <a:rect l="l" t="t" r="r" b="b"/>
                <a:pathLst>
                  <a:path w="10171" h="3890" extrusionOk="0">
                    <a:moveTo>
                      <a:pt x="0" y="0"/>
                    </a:moveTo>
                    <a:lnTo>
                      <a:pt x="132" y="53"/>
                    </a:lnTo>
                    <a:lnTo>
                      <a:pt x="132" y="0"/>
                    </a:lnTo>
                    <a:close/>
                    <a:moveTo>
                      <a:pt x="230" y="0"/>
                    </a:moveTo>
                    <a:lnTo>
                      <a:pt x="230" y="92"/>
                    </a:lnTo>
                    <a:lnTo>
                      <a:pt x="374" y="145"/>
                    </a:lnTo>
                    <a:lnTo>
                      <a:pt x="374" y="0"/>
                    </a:lnTo>
                    <a:close/>
                    <a:moveTo>
                      <a:pt x="477" y="0"/>
                    </a:moveTo>
                    <a:lnTo>
                      <a:pt x="477" y="184"/>
                    </a:lnTo>
                    <a:lnTo>
                      <a:pt x="622" y="240"/>
                    </a:lnTo>
                    <a:lnTo>
                      <a:pt x="622" y="0"/>
                    </a:lnTo>
                    <a:close/>
                    <a:moveTo>
                      <a:pt x="724" y="0"/>
                    </a:moveTo>
                    <a:lnTo>
                      <a:pt x="724" y="279"/>
                    </a:lnTo>
                    <a:lnTo>
                      <a:pt x="864" y="332"/>
                    </a:lnTo>
                    <a:lnTo>
                      <a:pt x="864" y="0"/>
                    </a:lnTo>
                    <a:close/>
                    <a:moveTo>
                      <a:pt x="967" y="0"/>
                    </a:moveTo>
                    <a:lnTo>
                      <a:pt x="967" y="370"/>
                    </a:lnTo>
                    <a:lnTo>
                      <a:pt x="1112" y="427"/>
                    </a:lnTo>
                    <a:lnTo>
                      <a:pt x="1112" y="0"/>
                    </a:lnTo>
                    <a:close/>
                    <a:moveTo>
                      <a:pt x="1214" y="0"/>
                    </a:moveTo>
                    <a:lnTo>
                      <a:pt x="1214" y="466"/>
                    </a:lnTo>
                    <a:lnTo>
                      <a:pt x="1354" y="518"/>
                    </a:lnTo>
                    <a:lnTo>
                      <a:pt x="1354" y="0"/>
                    </a:lnTo>
                    <a:close/>
                    <a:moveTo>
                      <a:pt x="1457" y="0"/>
                    </a:moveTo>
                    <a:lnTo>
                      <a:pt x="1457" y="557"/>
                    </a:lnTo>
                    <a:lnTo>
                      <a:pt x="1602" y="614"/>
                    </a:lnTo>
                    <a:lnTo>
                      <a:pt x="1602" y="0"/>
                    </a:lnTo>
                    <a:close/>
                    <a:moveTo>
                      <a:pt x="1704" y="0"/>
                    </a:moveTo>
                    <a:lnTo>
                      <a:pt x="1704" y="653"/>
                    </a:lnTo>
                    <a:lnTo>
                      <a:pt x="1845" y="709"/>
                    </a:lnTo>
                    <a:lnTo>
                      <a:pt x="1845" y="0"/>
                    </a:lnTo>
                    <a:close/>
                    <a:moveTo>
                      <a:pt x="1947" y="0"/>
                    </a:moveTo>
                    <a:lnTo>
                      <a:pt x="1947" y="748"/>
                    </a:lnTo>
                    <a:lnTo>
                      <a:pt x="2092" y="801"/>
                    </a:lnTo>
                    <a:lnTo>
                      <a:pt x="2092" y="0"/>
                    </a:lnTo>
                    <a:close/>
                    <a:moveTo>
                      <a:pt x="2194" y="0"/>
                    </a:moveTo>
                    <a:lnTo>
                      <a:pt x="2194" y="840"/>
                    </a:lnTo>
                    <a:lnTo>
                      <a:pt x="2335" y="896"/>
                    </a:lnTo>
                    <a:lnTo>
                      <a:pt x="2335" y="0"/>
                    </a:lnTo>
                    <a:close/>
                    <a:moveTo>
                      <a:pt x="2438" y="0"/>
                    </a:moveTo>
                    <a:lnTo>
                      <a:pt x="2438" y="935"/>
                    </a:lnTo>
                    <a:lnTo>
                      <a:pt x="2582" y="988"/>
                    </a:lnTo>
                    <a:lnTo>
                      <a:pt x="2582" y="0"/>
                    </a:lnTo>
                    <a:close/>
                    <a:moveTo>
                      <a:pt x="2684" y="0"/>
                    </a:moveTo>
                    <a:lnTo>
                      <a:pt x="2684" y="1026"/>
                    </a:lnTo>
                    <a:lnTo>
                      <a:pt x="2829" y="1083"/>
                    </a:lnTo>
                    <a:lnTo>
                      <a:pt x="2829" y="0"/>
                    </a:lnTo>
                    <a:close/>
                    <a:moveTo>
                      <a:pt x="2928" y="0"/>
                    </a:moveTo>
                    <a:lnTo>
                      <a:pt x="2928" y="1122"/>
                    </a:lnTo>
                    <a:lnTo>
                      <a:pt x="3073" y="1174"/>
                    </a:lnTo>
                    <a:lnTo>
                      <a:pt x="3073" y="0"/>
                    </a:lnTo>
                    <a:close/>
                    <a:moveTo>
                      <a:pt x="3174" y="0"/>
                    </a:moveTo>
                    <a:lnTo>
                      <a:pt x="3174" y="1213"/>
                    </a:lnTo>
                    <a:lnTo>
                      <a:pt x="3319" y="1270"/>
                    </a:lnTo>
                    <a:lnTo>
                      <a:pt x="3319" y="0"/>
                    </a:lnTo>
                    <a:close/>
                    <a:moveTo>
                      <a:pt x="3421" y="0"/>
                    </a:moveTo>
                    <a:lnTo>
                      <a:pt x="3421" y="1309"/>
                    </a:lnTo>
                    <a:lnTo>
                      <a:pt x="3563" y="1365"/>
                    </a:lnTo>
                    <a:lnTo>
                      <a:pt x="3563" y="0"/>
                    </a:lnTo>
                    <a:close/>
                    <a:moveTo>
                      <a:pt x="3665" y="0"/>
                    </a:moveTo>
                    <a:lnTo>
                      <a:pt x="3665" y="1403"/>
                    </a:lnTo>
                    <a:lnTo>
                      <a:pt x="3809" y="1457"/>
                    </a:lnTo>
                    <a:lnTo>
                      <a:pt x="3809" y="0"/>
                    </a:lnTo>
                    <a:close/>
                    <a:moveTo>
                      <a:pt x="3911" y="0"/>
                    </a:moveTo>
                    <a:lnTo>
                      <a:pt x="3911" y="1496"/>
                    </a:lnTo>
                    <a:lnTo>
                      <a:pt x="4053" y="1552"/>
                    </a:lnTo>
                    <a:lnTo>
                      <a:pt x="4053" y="0"/>
                    </a:lnTo>
                    <a:close/>
                    <a:moveTo>
                      <a:pt x="4155" y="0"/>
                    </a:moveTo>
                    <a:lnTo>
                      <a:pt x="4155" y="1590"/>
                    </a:lnTo>
                    <a:lnTo>
                      <a:pt x="4300" y="1644"/>
                    </a:lnTo>
                    <a:lnTo>
                      <a:pt x="4300" y="0"/>
                    </a:lnTo>
                    <a:close/>
                    <a:moveTo>
                      <a:pt x="4401" y="0"/>
                    </a:moveTo>
                    <a:lnTo>
                      <a:pt x="4401" y="1682"/>
                    </a:lnTo>
                    <a:lnTo>
                      <a:pt x="4543" y="1739"/>
                    </a:lnTo>
                    <a:lnTo>
                      <a:pt x="4543" y="0"/>
                    </a:lnTo>
                    <a:close/>
                    <a:moveTo>
                      <a:pt x="4645" y="0"/>
                    </a:moveTo>
                    <a:lnTo>
                      <a:pt x="4645" y="1778"/>
                    </a:lnTo>
                    <a:lnTo>
                      <a:pt x="4790" y="1830"/>
                    </a:lnTo>
                    <a:lnTo>
                      <a:pt x="4790" y="0"/>
                    </a:lnTo>
                    <a:close/>
                    <a:moveTo>
                      <a:pt x="4892" y="0"/>
                    </a:moveTo>
                    <a:lnTo>
                      <a:pt x="4892" y="1869"/>
                    </a:lnTo>
                    <a:lnTo>
                      <a:pt x="5033" y="1926"/>
                    </a:lnTo>
                    <a:lnTo>
                      <a:pt x="5033" y="0"/>
                    </a:lnTo>
                    <a:close/>
                    <a:moveTo>
                      <a:pt x="5135" y="0"/>
                    </a:moveTo>
                    <a:lnTo>
                      <a:pt x="5135" y="1965"/>
                    </a:lnTo>
                    <a:lnTo>
                      <a:pt x="5280" y="2020"/>
                    </a:lnTo>
                    <a:lnTo>
                      <a:pt x="5280" y="0"/>
                    </a:lnTo>
                    <a:close/>
                    <a:moveTo>
                      <a:pt x="5382" y="0"/>
                    </a:moveTo>
                    <a:lnTo>
                      <a:pt x="5382" y="2059"/>
                    </a:lnTo>
                    <a:lnTo>
                      <a:pt x="5523" y="2113"/>
                    </a:lnTo>
                    <a:lnTo>
                      <a:pt x="5523" y="0"/>
                    </a:lnTo>
                    <a:close/>
                    <a:moveTo>
                      <a:pt x="5625" y="0"/>
                    </a:moveTo>
                    <a:lnTo>
                      <a:pt x="5625" y="2152"/>
                    </a:lnTo>
                    <a:lnTo>
                      <a:pt x="5770" y="2207"/>
                    </a:lnTo>
                    <a:lnTo>
                      <a:pt x="5770" y="0"/>
                    </a:lnTo>
                    <a:close/>
                    <a:moveTo>
                      <a:pt x="5872" y="0"/>
                    </a:moveTo>
                    <a:lnTo>
                      <a:pt x="5872" y="2246"/>
                    </a:lnTo>
                    <a:lnTo>
                      <a:pt x="6017" y="2300"/>
                    </a:lnTo>
                    <a:lnTo>
                      <a:pt x="6017" y="0"/>
                    </a:lnTo>
                    <a:close/>
                    <a:moveTo>
                      <a:pt x="6115" y="0"/>
                    </a:moveTo>
                    <a:lnTo>
                      <a:pt x="6115" y="2338"/>
                    </a:lnTo>
                    <a:lnTo>
                      <a:pt x="6260" y="2394"/>
                    </a:lnTo>
                    <a:lnTo>
                      <a:pt x="6260" y="0"/>
                    </a:lnTo>
                    <a:close/>
                    <a:moveTo>
                      <a:pt x="6362" y="0"/>
                    </a:moveTo>
                    <a:lnTo>
                      <a:pt x="6362" y="2433"/>
                    </a:lnTo>
                    <a:lnTo>
                      <a:pt x="6507" y="2486"/>
                    </a:lnTo>
                    <a:lnTo>
                      <a:pt x="6507" y="0"/>
                    </a:lnTo>
                    <a:close/>
                    <a:moveTo>
                      <a:pt x="6609" y="0"/>
                    </a:moveTo>
                    <a:lnTo>
                      <a:pt x="6609" y="2525"/>
                    </a:lnTo>
                    <a:lnTo>
                      <a:pt x="6750" y="2582"/>
                    </a:lnTo>
                    <a:lnTo>
                      <a:pt x="6750" y="0"/>
                    </a:lnTo>
                    <a:close/>
                    <a:moveTo>
                      <a:pt x="6852" y="0"/>
                    </a:moveTo>
                    <a:lnTo>
                      <a:pt x="6852" y="2620"/>
                    </a:lnTo>
                    <a:lnTo>
                      <a:pt x="6997" y="2676"/>
                    </a:lnTo>
                    <a:lnTo>
                      <a:pt x="6997" y="0"/>
                    </a:lnTo>
                    <a:close/>
                    <a:moveTo>
                      <a:pt x="7099" y="0"/>
                    </a:moveTo>
                    <a:lnTo>
                      <a:pt x="7099" y="2715"/>
                    </a:lnTo>
                    <a:lnTo>
                      <a:pt x="7241" y="2769"/>
                    </a:lnTo>
                    <a:lnTo>
                      <a:pt x="7241" y="0"/>
                    </a:lnTo>
                    <a:close/>
                    <a:moveTo>
                      <a:pt x="7342" y="0"/>
                    </a:moveTo>
                    <a:lnTo>
                      <a:pt x="7342" y="2807"/>
                    </a:lnTo>
                    <a:lnTo>
                      <a:pt x="7487" y="2863"/>
                    </a:lnTo>
                    <a:lnTo>
                      <a:pt x="7487" y="0"/>
                    </a:lnTo>
                    <a:close/>
                    <a:moveTo>
                      <a:pt x="7589" y="0"/>
                    </a:moveTo>
                    <a:lnTo>
                      <a:pt x="7589" y="2902"/>
                    </a:lnTo>
                    <a:lnTo>
                      <a:pt x="7731" y="2956"/>
                    </a:lnTo>
                    <a:lnTo>
                      <a:pt x="7731" y="0"/>
                    </a:lnTo>
                    <a:close/>
                    <a:moveTo>
                      <a:pt x="7833" y="0"/>
                    </a:moveTo>
                    <a:lnTo>
                      <a:pt x="7833" y="2994"/>
                    </a:lnTo>
                    <a:lnTo>
                      <a:pt x="7977" y="3050"/>
                    </a:lnTo>
                    <a:lnTo>
                      <a:pt x="7977" y="0"/>
                    </a:lnTo>
                    <a:close/>
                    <a:moveTo>
                      <a:pt x="8079" y="0"/>
                    </a:moveTo>
                    <a:lnTo>
                      <a:pt x="8079" y="3089"/>
                    </a:lnTo>
                    <a:lnTo>
                      <a:pt x="8221" y="3142"/>
                    </a:lnTo>
                    <a:lnTo>
                      <a:pt x="8221" y="0"/>
                    </a:lnTo>
                    <a:close/>
                    <a:moveTo>
                      <a:pt x="8323" y="0"/>
                    </a:moveTo>
                    <a:lnTo>
                      <a:pt x="8323" y="3181"/>
                    </a:lnTo>
                    <a:lnTo>
                      <a:pt x="8468" y="3237"/>
                    </a:lnTo>
                    <a:lnTo>
                      <a:pt x="8468" y="0"/>
                    </a:lnTo>
                    <a:close/>
                    <a:moveTo>
                      <a:pt x="8569" y="0"/>
                    </a:moveTo>
                    <a:lnTo>
                      <a:pt x="8569" y="3276"/>
                    </a:lnTo>
                    <a:lnTo>
                      <a:pt x="8711" y="3332"/>
                    </a:lnTo>
                    <a:lnTo>
                      <a:pt x="8711" y="0"/>
                    </a:lnTo>
                    <a:close/>
                    <a:moveTo>
                      <a:pt x="8813" y="0"/>
                    </a:moveTo>
                    <a:lnTo>
                      <a:pt x="8813" y="3371"/>
                    </a:lnTo>
                    <a:lnTo>
                      <a:pt x="8958" y="3424"/>
                    </a:lnTo>
                    <a:lnTo>
                      <a:pt x="8958" y="0"/>
                    </a:lnTo>
                    <a:close/>
                    <a:moveTo>
                      <a:pt x="9060" y="0"/>
                    </a:moveTo>
                    <a:lnTo>
                      <a:pt x="9060" y="3463"/>
                    </a:lnTo>
                    <a:lnTo>
                      <a:pt x="9204" y="3519"/>
                    </a:lnTo>
                    <a:lnTo>
                      <a:pt x="9204" y="0"/>
                    </a:lnTo>
                    <a:close/>
                    <a:moveTo>
                      <a:pt x="9303" y="0"/>
                    </a:moveTo>
                    <a:lnTo>
                      <a:pt x="9303" y="3558"/>
                    </a:lnTo>
                    <a:lnTo>
                      <a:pt x="9448" y="3611"/>
                    </a:lnTo>
                    <a:lnTo>
                      <a:pt x="9448" y="0"/>
                    </a:lnTo>
                    <a:close/>
                    <a:moveTo>
                      <a:pt x="9550" y="0"/>
                    </a:moveTo>
                    <a:lnTo>
                      <a:pt x="9550" y="3650"/>
                    </a:lnTo>
                    <a:lnTo>
                      <a:pt x="9695" y="3706"/>
                    </a:lnTo>
                    <a:lnTo>
                      <a:pt x="9695" y="0"/>
                    </a:lnTo>
                    <a:close/>
                    <a:moveTo>
                      <a:pt x="9796" y="0"/>
                    </a:moveTo>
                    <a:lnTo>
                      <a:pt x="9796" y="3745"/>
                    </a:lnTo>
                    <a:lnTo>
                      <a:pt x="9938" y="3798"/>
                    </a:lnTo>
                    <a:lnTo>
                      <a:pt x="9938" y="0"/>
                    </a:lnTo>
                    <a:close/>
                    <a:moveTo>
                      <a:pt x="10040" y="0"/>
                    </a:moveTo>
                    <a:lnTo>
                      <a:pt x="10040" y="3837"/>
                    </a:lnTo>
                    <a:lnTo>
                      <a:pt x="10171" y="3890"/>
                    </a:lnTo>
                    <a:lnTo>
                      <a:pt x="101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472;p55"/>
              <p:cNvSpPr/>
              <p:nvPr/>
            </p:nvSpPr>
            <p:spPr>
              <a:xfrm flipH="1">
                <a:off x="2755906" y="3718495"/>
                <a:ext cx="5302" cy="205534"/>
              </a:xfrm>
              <a:custGeom>
                <a:avLst/>
                <a:gdLst/>
                <a:ahLst/>
                <a:cxnLst/>
                <a:rect l="l" t="t" r="r" b="b"/>
                <a:pathLst>
                  <a:path w="99" h="3838" extrusionOk="0">
                    <a:moveTo>
                      <a:pt x="1" y="1"/>
                    </a:moveTo>
                    <a:lnTo>
                      <a:pt x="1" y="3838"/>
                    </a:lnTo>
                    <a:lnTo>
                      <a:pt x="99" y="3838"/>
                    </a:lnTo>
                    <a:lnTo>
                      <a:pt x="99"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55"/>
              <p:cNvSpPr/>
              <p:nvPr/>
            </p:nvSpPr>
            <p:spPr>
              <a:xfrm flipH="1">
                <a:off x="2755906" y="3715710"/>
                <a:ext cx="5302" cy="4927"/>
              </a:xfrm>
              <a:custGeom>
                <a:avLst/>
                <a:gdLst/>
                <a:ahLst/>
                <a:cxnLst/>
                <a:rect l="l" t="t" r="r" b="b"/>
                <a:pathLst>
                  <a:path w="99" h="92" extrusionOk="0">
                    <a:moveTo>
                      <a:pt x="1" y="0"/>
                    </a:moveTo>
                    <a:lnTo>
                      <a:pt x="1" y="53"/>
                    </a:lnTo>
                    <a:lnTo>
                      <a:pt x="99" y="92"/>
                    </a:lnTo>
                    <a:lnTo>
                      <a:pt x="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55"/>
              <p:cNvSpPr/>
              <p:nvPr/>
            </p:nvSpPr>
            <p:spPr>
              <a:xfrm flipH="1">
                <a:off x="2742679" y="3723422"/>
                <a:ext cx="5516" cy="200608"/>
              </a:xfrm>
              <a:custGeom>
                <a:avLst/>
                <a:gdLst/>
                <a:ahLst/>
                <a:cxnLst/>
                <a:rect l="l" t="t" r="r" b="b"/>
                <a:pathLst>
                  <a:path w="103" h="3746" extrusionOk="0">
                    <a:moveTo>
                      <a:pt x="0" y="1"/>
                    </a:moveTo>
                    <a:lnTo>
                      <a:pt x="0" y="3746"/>
                    </a:lnTo>
                    <a:lnTo>
                      <a:pt x="103" y="3746"/>
                    </a:lnTo>
                    <a:lnTo>
                      <a:pt x="103" y="40"/>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55"/>
              <p:cNvSpPr/>
              <p:nvPr/>
            </p:nvSpPr>
            <p:spPr>
              <a:xfrm flipH="1">
                <a:off x="2742679" y="3715710"/>
                <a:ext cx="5516" cy="9854"/>
              </a:xfrm>
              <a:custGeom>
                <a:avLst/>
                <a:gdLst/>
                <a:ahLst/>
                <a:cxnLst/>
                <a:rect l="l" t="t" r="r" b="b"/>
                <a:pathLst>
                  <a:path w="103" h="184" extrusionOk="0">
                    <a:moveTo>
                      <a:pt x="0" y="0"/>
                    </a:moveTo>
                    <a:lnTo>
                      <a:pt x="0" y="145"/>
                    </a:lnTo>
                    <a:lnTo>
                      <a:pt x="103" y="184"/>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55"/>
              <p:cNvSpPr/>
              <p:nvPr/>
            </p:nvSpPr>
            <p:spPr>
              <a:xfrm flipH="1">
                <a:off x="2729451" y="3728509"/>
                <a:ext cx="5516" cy="195520"/>
              </a:xfrm>
              <a:custGeom>
                <a:avLst/>
                <a:gdLst/>
                <a:ahLst/>
                <a:cxnLst/>
                <a:rect l="l" t="t" r="r" b="b"/>
                <a:pathLst>
                  <a:path w="103" h="3651" extrusionOk="0">
                    <a:moveTo>
                      <a:pt x="1" y="1"/>
                    </a:moveTo>
                    <a:lnTo>
                      <a:pt x="1" y="3651"/>
                    </a:lnTo>
                    <a:lnTo>
                      <a:pt x="103" y="3651"/>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55"/>
              <p:cNvSpPr/>
              <p:nvPr/>
            </p:nvSpPr>
            <p:spPr>
              <a:xfrm flipH="1">
                <a:off x="2729451" y="3715710"/>
                <a:ext cx="5516" cy="14941"/>
              </a:xfrm>
              <a:custGeom>
                <a:avLst/>
                <a:gdLst/>
                <a:ahLst/>
                <a:cxnLst/>
                <a:rect l="l" t="t" r="r" b="b"/>
                <a:pathLst>
                  <a:path w="103" h="279" extrusionOk="0">
                    <a:moveTo>
                      <a:pt x="1" y="0"/>
                    </a:moveTo>
                    <a:lnTo>
                      <a:pt x="1" y="240"/>
                    </a:lnTo>
                    <a:lnTo>
                      <a:pt x="103" y="27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55"/>
              <p:cNvSpPr/>
              <p:nvPr/>
            </p:nvSpPr>
            <p:spPr>
              <a:xfrm flipH="1">
                <a:off x="2716438" y="3733490"/>
                <a:ext cx="5516" cy="190540"/>
              </a:xfrm>
              <a:custGeom>
                <a:avLst/>
                <a:gdLst/>
                <a:ahLst/>
                <a:cxnLst/>
                <a:rect l="l" t="t" r="r" b="b"/>
                <a:pathLst>
                  <a:path w="103" h="3558" extrusionOk="0">
                    <a:moveTo>
                      <a:pt x="0" y="0"/>
                    </a:moveTo>
                    <a:lnTo>
                      <a:pt x="0" y="3558"/>
                    </a:lnTo>
                    <a:lnTo>
                      <a:pt x="103" y="3558"/>
                    </a:lnTo>
                    <a:lnTo>
                      <a:pt x="103" y="38"/>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55"/>
              <p:cNvSpPr/>
              <p:nvPr/>
            </p:nvSpPr>
            <p:spPr>
              <a:xfrm flipH="1">
                <a:off x="2716438" y="3715710"/>
                <a:ext cx="5516" cy="19868"/>
              </a:xfrm>
              <a:custGeom>
                <a:avLst/>
                <a:gdLst/>
                <a:ahLst/>
                <a:cxnLst/>
                <a:rect l="l" t="t" r="r" b="b"/>
                <a:pathLst>
                  <a:path w="103" h="371" extrusionOk="0">
                    <a:moveTo>
                      <a:pt x="0" y="0"/>
                    </a:moveTo>
                    <a:lnTo>
                      <a:pt x="0" y="332"/>
                    </a:lnTo>
                    <a:lnTo>
                      <a:pt x="103" y="37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55"/>
              <p:cNvSpPr/>
              <p:nvPr/>
            </p:nvSpPr>
            <p:spPr>
              <a:xfrm flipH="1">
                <a:off x="2703211" y="3738524"/>
                <a:ext cx="5516" cy="185506"/>
              </a:xfrm>
              <a:custGeom>
                <a:avLst/>
                <a:gdLst/>
                <a:ahLst/>
                <a:cxnLst/>
                <a:rect l="l" t="t" r="r" b="b"/>
                <a:pathLst>
                  <a:path w="103" h="3464" extrusionOk="0">
                    <a:moveTo>
                      <a:pt x="1" y="1"/>
                    </a:moveTo>
                    <a:lnTo>
                      <a:pt x="1" y="3464"/>
                    </a:lnTo>
                    <a:lnTo>
                      <a:pt x="103" y="3464"/>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55"/>
              <p:cNvSpPr/>
              <p:nvPr/>
            </p:nvSpPr>
            <p:spPr>
              <a:xfrm flipH="1">
                <a:off x="2703211" y="3715710"/>
                <a:ext cx="5516" cy="24955"/>
              </a:xfrm>
              <a:custGeom>
                <a:avLst/>
                <a:gdLst/>
                <a:ahLst/>
                <a:cxnLst/>
                <a:rect l="l" t="t" r="r" b="b"/>
                <a:pathLst>
                  <a:path w="103" h="466" extrusionOk="0">
                    <a:moveTo>
                      <a:pt x="1" y="0"/>
                    </a:moveTo>
                    <a:lnTo>
                      <a:pt x="1" y="427"/>
                    </a:lnTo>
                    <a:lnTo>
                      <a:pt x="103" y="466"/>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482;p55"/>
              <p:cNvSpPr/>
              <p:nvPr/>
            </p:nvSpPr>
            <p:spPr>
              <a:xfrm flipH="1">
                <a:off x="2690197" y="3743451"/>
                <a:ext cx="5516" cy="180579"/>
              </a:xfrm>
              <a:custGeom>
                <a:avLst/>
                <a:gdLst/>
                <a:ahLst/>
                <a:cxnLst/>
                <a:rect l="l" t="t" r="r" b="b"/>
                <a:pathLst>
                  <a:path w="103" h="3372" extrusionOk="0">
                    <a:moveTo>
                      <a:pt x="0" y="0"/>
                    </a:moveTo>
                    <a:lnTo>
                      <a:pt x="0" y="3372"/>
                    </a:lnTo>
                    <a:lnTo>
                      <a:pt x="103" y="3372"/>
                    </a:lnTo>
                    <a:lnTo>
                      <a:pt x="103" y="39"/>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55"/>
              <p:cNvSpPr/>
              <p:nvPr/>
            </p:nvSpPr>
            <p:spPr>
              <a:xfrm flipH="1">
                <a:off x="2690197" y="3715710"/>
                <a:ext cx="5516" cy="29882"/>
              </a:xfrm>
              <a:custGeom>
                <a:avLst/>
                <a:gdLst/>
                <a:ahLst/>
                <a:cxnLst/>
                <a:rect l="l" t="t" r="r" b="b"/>
                <a:pathLst>
                  <a:path w="103" h="558" extrusionOk="0">
                    <a:moveTo>
                      <a:pt x="0" y="0"/>
                    </a:moveTo>
                    <a:lnTo>
                      <a:pt x="0" y="518"/>
                    </a:lnTo>
                    <a:lnTo>
                      <a:pt x="103" y="557"/>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55"/>
              <p:cNvSpPr/>
              <p:nvPr/>
            </p:nvSpPr>
            <p:spPr>
              <a:xfrm flipH="1">
                <a:off x="2676916" y="3748538"/>
                <a:ext cx="5569" cy="175492"/>
              </a:xfrm>
              <a:custGeom>
                <a:avLst/>
                <a:gdLst/>
                <a:ahLst/>
                <a:cxnLst/>
                <a:rect l="l" t="t" r="r" b="b"/>
                <a:pathLst>
                  <a:path w="104" h="3277" extrusionOk="0">
                    <a:moveTo>
                      <a:pt x="1" y="1"/>
                    </a:moveTo>
                    <a:lnTo>
                      <a:pt x="1" y="3277"/>
                    </a:lnTo>
                    <a:lnTo>
                      <a:pt x="103" y="3277"/>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55"/>
              <p:cNvSpPr/>
              <p:nvPr/>
            </p:nvSpPr>
            <p:spPr>
              <a:xfrm flipH="1">
                <a:off x="2676916" y="3715710"/>
                <a:ext cx="5569" cy="34970"/>
              </a:xfrm>
              <a:custGeom>
                <a:avLst/>
                <a:gdLst/>
                <a:ahLst/>
                <a:cxnLst/>
                <a:rect l="l" t="t" r="r" b="b"/>
                <a:pathLst>
                  <a:path w="104" h="653" extrusionOk="0">
                    <a:moveTo>
                      <a:pt x="1" y="0"/>
                    </a:moveTo>
                    <a:lnTo>
                      <a:pt x="1" y="614"/>
                    </a:lnTo>
                    <a:lnTo>
                      <a:pt x="103" y="653"/>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55"/>
              <p:cNvSpPr/>
              <p:nvPr/>
            </p:nvSpPr>
            <p:spPr>
              <a:xfrm flipH="1">
                <a:off x="2663957" y="3753625"/>
                <a:ext cx="5462" cy="170404"/>
              </a:xfrm>
              <a:custGeom>
                <a:avLst/>
                <a:gdLst/>
                <a:ahLst/>
                <a:cxnLst/>
                <a:rect l="l" t="t" r="r" b="b"/>
                <a:pathLst>
                  <a:path w="102" h="3182" extrusionOk="0">
                    <a:moveTo>
                      <a:pt x="0" y="1"/>
                    </a:moveTo>
                    <a:lnTo>
                      <a:pt x="0" y="3182"/>
                    </a:lnTo>
                    <a:lnTo>
                      <a:pt x="102" y="3182"/>
                    </a:lnTo>
                    <a:lnTo>
                      <a:pt x="102" y="40"/>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55"/>
              <p:cNvSpPr/>
              <p:nvPr/>
            </p:nvSpPr>
            <p:spPr>
              <a:xfrm flipH="1">
                <a:off x="2663957" y="3715710"/>
                <a:ext cx="5462" cy="40057"/>
              </a:xfrm>
              <a:custGeom>
                <a:avLst/>
                <a:gdLst/>
                <a:ahLst/>
                <a:cxnLst/>
                <a:rect l="l" t="t" r="r" b="b"/>
                <a:pathLst>
                  <a:path w="102" h="748" extrusionOk="0">
                    <a:moveTo>
                      <a:pt x="0" y="0"/>
                    </a:moveTo>
                    <a:lnTo>
                      <a:pt x="0" y="709"/>
                    </a:lnTo>
                    <a:lnTo>
                      <a:pt x="102" y="748"/>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55"/>
              <p:cNvSpPr/>
              <p:nvPr/>
            </p:nvSpPr>
            <p:spPr>
              <a:xfrm flipH="1">
                <a:off x="2650676" y="3758552"/>
                <a:ext cx="5569" cy="165477"/>
              </a:xfrm>
              <a:custGeom>
                <a:avLst/>
                <a:gdLst/>
                <a:ahLst/>
                <a:cxnLst/>
                <a:rect l="l" t="t" r="r" b="b"/>
                <a:pathLst>
                  <a:path w="104" h="3090" extrusionOk="0">
                    <a:moveTo>
                      <a:pt x="1" y="1"/>
                    </a:moveTo>
                    <a:lnTo>
                      <a:pt x="1" y="3090"/>
                    </a:lnTo>
                    <a:lnTo>
                      <a:pt x="103" y="3090"/>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489;p55"/>
              <p:cNvSpPr/>
              <p:nvPr/>
            </p:nvSpPr>
            <p:spPr>
              <a:xfrm flipH="1">
                <a:off x="2650676" y="3715710"/>
                <a:ext cx="5569" cy="44984"/>
              </a:xfrm>
              <a:custGeom>
                <a:avLst/>
                <a:gdLst/>
                <a:ahLst/>
                <a:cxnLst/>
                <a:rect l="l" t="t" r="r" b="b"/>
                <a:pathLst>
                  <a:path w="104" h="840" extrusionOk="0">
                    <a:moveTo>
                      <a:pt x="1" y="0"/>
                    </a:moveTo>
                    <a:lnTo>
                      <a:pt x="1" y="801"/>
                    </a:lnTo>
                    <a:lnTo>
                      <a:pt x="103" y="84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0" name="Google Shape;1490;p55"/>
              <p:cNvSpPr/>
              <p:nvPr/>
            </p:nvSpPr>
            <p:spPr>
              <a:xfrm flipH="1">
                <a:off x="2637662" y="3763640"/>
                <a:ext cx="5516" cy="160390"/>
              </a:xfrm>
              <a:custGeom>
                <a:avLst/>
                <a:gdLst/>
                <a:ahLst/>
                <a:cxnLst/>
                <a:rect l="l" t="t" r="r" b="b"/>
                <a:pathLst>
                  <a:path w="103" h="2995" extrusionOk="0">
                    <a:moveTo>
                      <a:pt x="0" y="1"/>
                    </a:moveTo>
                    <a:lnTo>
                      <a:pt x="0" y="2995"/>
                    </a:lnTo>
                    <a:lnTo>
                      <a:pt x="103" y="2995"/>
                    </a:lnTo>
                    <a:lnTo>
                      <a:pt x="103" y="40"/>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1" name="Google Shape;1491;p55"/>
              <p:cNvSpPr/>
              <p:nvPr/>
            </p:nvSpPr>
            <p:spPr>
              <a:xfrm flipH="1">
                <a:off x="2637662" y="3715710"/>
                <a:ext cx="5516" cy="50072"/>
              </a:xfrm>
              <a:custGeom>
                <a:avLst/>
                <a:gdLst/>
                <a:ahLst/>
                <a:cxnLst/>
                <a:rect l="l" t="t" r="r" b="b"/>
                <a:pathLst>
                  <a:path w="103" h="935" extrusionOk="0">
                    <a:moveTo>
                      <a:pt x="0" y="0"/>
                    </a:moveTo>
                    <a:lnTo>
                      <a:pt x="0" y="896"/>
                    </a:lnTo>
                    <a:lnTo>
                      <a:pt x="103" y="935"/>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55"/>
              <p:cNvSpPr/>
              <p:nvPr/>
            </p:nvSpPr>
            <p:spPr>
              <a:xfrm flipH="1">
                <a:off x="2624435" y="3768567"/>
                <a:ext cx="5569" cy="155463"/>
              </a:xfrm>
              <a:custGeom>
                <a:avLst/>
                <a:gdLst/>
                <a:ahLst/>
                <a:cxnLst/>
                <a:rect l="l" t="t" r="r" b="b"/>
                <a:pathLst>
                  <a:path w="104" h="2903" extrusionOk="0">
                    <a:moveTo>
                      <a:pt x="1" y="1"/>
                    </a:moveTo>
                    <a:lnTo>
                      <a:pt x="1" y="2903"/>
                    </a:lnTo>
                    <a:lnTo>
                      <a:pt x="103" y="2903"/>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493;p55"/>
              <p:cNvSpPr/>
              <p:nvPr/>
            </p:nvSpPr>
            <p:spPr>
              <a:xfrm flipH="1">
                <a:off x="2624435" y="3715710"/>
                <a:ext cx="5569" cy="54945"/>
              </a:xfrm>
              <a:custGeom>
                <a:avLst/>
                <a:gdLst/>
                <a:ahLst/>
                <a:cxnLst/>
                <a:rect l="l" t="t" r="r" b="b"/>
                <a:pathLst>
                  <a:path w="104" h="1026" extrusionOk="0">
                    <a:moveTo>
                      <a:pt x="1" y="0"/>
                    </a:moveTo>
                    <a:lnTo>
                      <a:pt x="1" y="988"/>
                    </a:lnTo>
                    <a:lnTo>
                      <a:pt x="103" y="1026"/>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55"/>
              <p:cNvSpPr/>
              <p:nvPr/>
            </p:nvSpPr>
            <p:spPr>
              <a:xfrm flipH="1">
                <a:off x="2611422" y="3773654"/>
                <a:ext cx="5355" cy="150375"/>
              </a:xfrm>
              <a:custGeom>
                <a:avLst/>
                <a:gdLst/>
                <a:ahLst/>
                <a:cxnLst/>
                <a:rect l="l" t="t" r="r" b="b"/>
                <a:pathLst>
                  <a:path w="100" h="2808" extrusionOk="0">
                    <a:moveTo>
                      <a:pt x="1" y="1"/>
                    </a:moveTo>
                    <a:lnTo>
                      <a:pt x="1" y="2808"/>
                    </a:lnTo>
                    <a:lnTo>
                      <a:pt x="100" y="2808"/>
                    </a:lnTo>
                    <a:lnTo>
                      <a:pt x="100"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495;p55"/>
              <p:cNvSpPr/>
              <p:nvPr/>
            </p:nvSpPr>
            <p:spPr>
              <a:xfrm flipH="1">
                <a:off x="2611422" y="3715710"/>
                <a:ext cx="5355" cy="60086"/>
              </a:xfrm>
              <a:custGeom>
                <a:avLst/>
                <a:gdLst/>
                <a:ahLst/>
                <a:cxnLst/>
                <a:rect l="l" t="t" r="r" b="b"/>
                <a:pathLst>
                  <a:path w="100" h="1122" extrusionOk="0">
                    <a:moveTo>
                      <a:pt x="1" y="0"/>
                    </a:moveTo>
                    <a:lnTo>
                      <a:pt x="1" y="1083"/>
                    </a:lnTo>
                    <a:lnTo>
                      <a:pt x="100" y="1122"/>
                    </a:lnTo>
                    <a:lnTo>
                      <a:pt x="10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6" name="Google Shape;1496;p55"/>
              <p:cNvSpPr/>
              <p:nvPr/>
            </p:nvSpPr>
            <p:spPr>
              <a:xfrm flipH="1">
                <a:off x="2598194" y="3778581"/>
                <a:ext cx="5516" cy="145449"/>
              </a:xfrm>
              <a:custGeom>
                <a:avLst/>
                <a:gdLst/>
                <a:ahLst/>
                <a:cxnLst/>
                <a:rect l="l" t="t" r="r" b="b"/>
                <a:pathLst>
                  <a:path w="103" h="2716" extrusionOk="0">
                    <a:moveTo>
                      <a:pt x="1" y="0"/>
                    </a:moveTo>
                    <a:lnTo>
                      <a:pt x="1" y="2716"/>
                    </a:lnTo>
                    <a:lnTo>
                      <a:pt x="102" y="2716"/>
                    </a:lnTo>
                    <a:lnTo>
                      <a:pt x="102"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7" name="Google Shape;1497;p55"/>
              <p:cNvSpPr/>
              <p:nvPr/>
            </p:nvSpPr>
            <p:spPr>
              <a:xfrm flipH="1">
                <a:off x="2598194" y="3715710"/>
                <a:ext cx="5516" cy="65013"/>
              </a:xfrm>
              <a:custGeom>
                <a:avLst/>
                <a:gdLst/>
                <a:ahLst/>
                <a:cxnLst/>
                <a:rect l="l" t="t" r="r" b="b"/>
                <a:pathLst>
                  <a:path w="103" h="1214" extrusionOk="0">
                    <a:moveTo>
                      <a:pt x="1" y="0"/>
                    </a:moveTo>
                    <a:lnTo>
                      <a:pt x="1" y="1174"/>
                    </a:lnTo>
                    <a:lnTo>
                      <a:pt x="102" y="1213"/>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498;p55"/>
              <p:cNvSpPr/>
              <p:nvPr/>
            </p:nvSpPr>
            <p:spPr>
              <a:xfrm flipH="1">
                <a:off x="2584967" y="3783668"/>
                <a:ext cx="5569" cy="140361"/>
              </a:xfrm>
              <a:custGeom>
                <a:avLst/>
                <a:gdLst/>
                <a:ahLst/>
                <a:cxnLst/>
                <a:rect l="l" t="t" r="r" b="b"/>
                <a:pathLst>
                  <a:path w="104" h="2621" extrusionOk="0">
                    <a:moveTo>
                      <a:pt x="1" y="1"/>
                    </a:moveTo>
                    <a:lnTo>
                      <a:pt x="1" y="2621"/>
                    </a:lnTo>
                    <a:lnTo>
                      <a:pt x="103" y="2621"/>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9" name="Google Shape;1499;p55"/>
              <p:cNvSpPr/>
              <p:nvPr/>
            </p:nvSpPr>
            <p:spPr>
              <a:xfrm flipH="1">
                <a:off x="2584967" y="3715710"/>
                <a:ext cx="5569" cy="70100"/>
              </a:xfrm>
              <a:custGeom>
                <a:avLst/>
                <a:gdLst/>
                <a:ahLst/>
                <a:cxnLst/>
                <a:rect l="l" t="t" r="r" b="b"/>
                <a:pathLst>
                  <a:path w="104" h="1309" extrusionOk="0">
                    <a:moveTo>
                      <a:pt x="1" y="0"/>
                    </a:moveTo>
                    <a:lnTo>
                      <a:pt x="1" y="1270"/>
                    </a:lnTo>
                    <a:lnTo>
                      <a:pt x="103" y="130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500;p55"/>
              <p:cNvSpPr/>
              <p:nvPr/>
            </p:nvSpPr>
            <p:spPr>
              <a:xfrm flipH="1">
                <a:off x="2571953" y="3788756"/>
                <a:ext cx="5516" cy="135274"/>
              </a:xfrm>
              <a:custGeom>
                <a:avLst/>
                <a:gdLst/>
                <a:ahLst/>
                <a:cxnLst/>
                <a:rect l="l" t="t" r="r" b="b"/>
                <a:pathLst>
                  <a:path w="103" h="2526" extrusionOk="0">
                    <a:moveTo>
                      <a:pt x="1" y="1"/>
                    </a:moveTo>
                    <a:lnTo>
                      <a:pt x="1" y="2526"/>
                    </a:lnTo>
                    <a:lnTo>
                      <a:pt x="103" y="2526"/>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501;p55"/>
              <p:cNvSpPr/>
              <p:nvPr/>
            </p:nvSpPr>
            <p:spPr>
              <a:xfrm flipH="1">
                <a:off x="2571953" y="3715710"/>
                <a:ext cx="5516" cy="75188"/>
              </a:xfrm>
              <a:custGeom>
                <a:avLst/>
                <a:gdLst/>
                <a:ahLst/>
                <a:cxnLst/>
                <a:rect l="l" t="t" r="r" b="b"/>
                <a:pathLst>
                  <a:path w="103" h="1404" extrusionOk="0">
                    <a:moveTo>
                      <a:pt x="1" y="0"/>
                    </a:moveTo>
                    <a:lnTo>
                      <a:pt x="1" y="1365"/>
                    </a:lnTo>
                    <a:lnTo>
                      <a:pt x="103" y="1403"/>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2" name="Google Shape;1502;p55"/>
              <p:cNvSpPr/>
              <p:nvPr/>
            </p:nvSpPr>
            <p:spPr>
              <a:xfrm flipH="1">
                <a:off x="2558726" y="3793683"/>
                <a:ext cx="5569" cy="130347"/>
              </a:xfrm>
              <a:custGeom>
                <a:avLst/>
                <a:gdLst/>
                <a:ahLst/>
                <a:cxnLst/>
                <a:rect l="l" t="t" r="r" b="b"/>
                <a:pathLst>
                  <a:path w="104" h="2434" extrusionOk="0">
                    <a:moveTo>
                      <a:pt x="1" y="1"/>
                    </a:moveTo>
                    <a:lnTo>
                      <a:pt x="1" y="2434"/>
                    </a:lnTo>
                    <a:lnTo>
                      <a:pt x="103" y="2434"/>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503;p55"/>
              <p:cNvSpPr/>
              <p:nvPr/>
            </p:nvSpPr>
            <p:spPr>
              <a:xfrm flipH="1">
                <a:off x="2558726" y="3715710"/>
                <a:ext cx="5569" cy="80115"/>
              </a:xfrm>
              <a:custGeom>
                <a:avLst/>
                <a:gdLst/>
                <a:ahLst/>
                <a:cxnLst/>
                <a:rect l="l" t="t" r="r" b="b"/>
                <a:pathLst>
                  <a:path w="104" h="1496" extrusionOk="0">
                    <a:moveTo>
                      <a:pt x="1" y="0"/>
                    </a:moveTo>
                    <a:lnTo>
                      <a:pt x="1" y="1457"/>
                    </a:lnTo>
                    <a:lnTo>
                      <a:pt x="103" y="1496"/>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4" name="Google Shape;1504;p55"/>
              <p:cNvSpPr/>
              <p:nvPr/>
            </p:nvSpPr>
            <p:spPr>
              <a:xfrm flipH="1">
                <a:off x="2545713" y="3798770"/>
                <a:ext cx="5516" cy="125259"/>
              </a:xfrm>
              <a:custGeom>
                <a:avLst/>
                <a:gdLst/>
                <a:ahLst/>
                <a:cxnLst/>
                <a:rect l="l" t="t" r="r" b="b"/>
                <a:pathLst>
                  <a:path w="103" h="2339" extrusionOk="0">
                    <a:moveTo>
                      <a:pt x="1" y="1"/>
                    </a:moveTo>
                    <a:lnTo>
                      <a:pt x="1" y="2339"/>
                    </a:lnTo>
                    <a:lnTo>
                      <a:pt x="103" y="2339"/>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505;p55"/>
              <p:cNvSpPr/>
              <p:nvPr/>
            </p:nvSpPr>
            <p:spPr>
              <a:xfrm flipH="1">
                <a:off x="2545713" y="3715710"/>
                <a:ext cx="5516" cy="85202"/>
              </a:xfrm>
              <a:custGeom>
                <a:avLst/>
                <a:gdLst/>
                <a:ahLst/>
                <a:cxnLst/>
                <a:rect l="l" t="t" r="r" b="b"/>
                <a:pathLst>
                  <a:path w="103" h="1591" extrusionOk="0">
                    <a:moveTo>
                      <a:pt x="1" y="0"/>
                    </a:moveTo>
                    <a:lnTo>
                      <a:pt x="1" y="1552"/>
                    </a:lnTo>
                    <a:lnTo>
                      <a:pt x="103" y="159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506;p55"/>
              <p:cNvSpPr/>
              <p:nvPr/>
            </p:nvSpPr>
            <p:spPr>
              <a:xfrm flipH="1">
                <a:off x="2532485" y="3803697"/>
                <a:ext cx="5516" cy="120332"/>
              </a:xfrm>
              <a:custGeom>
                <a:avLst/>
                <a:gdLst/>
                <a:ahLst/>
                <a:cxnLst/>
                <a:rect l="l" t="t" r="r" b="b"/>
                <a:pathLst>
                  <a:path w="103" h="2247" extrusionOk="0">
                    <a:moveTo>
                      <a:pt x="1" y="1"/>
                    </a:moveTo>
                    <a:lnTo>
                      <a:pt x="1" y="2247"/>
                    </a:lnTo>
                    <a:lnTo>
                      <a:pt x="102" y="2247"/>
                    </a:lnTo>
                    <a:lnTo>
                      <a:pt x="102"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507;p55"/>
              <p:cNvSpPr/>
              <p:nvPr/>
            </p:nvSpPr>
            <p:spPr>
              <a:xfrm flipH="1">
                <a:off x="2532485" y="3715710"/>
                <a:ext cx="5516" cy="90075"/>
              </a:xfrm>
              <a:custGeom>
                <a:avLst/>
                <a:gdLst/>
                <a:ahLst/>
                <a:cxnLst/>
                <a:rect l="l" t="t" r="r" b="b"/>
                <a:pathLst>
                  <a:path w="103" h="1682" extrusionOk="0">
                    <a:moveTo>
                      <a:pt x="1" y="0"/>
                    </a:moveTo>
                    <a:lnTo>
                      <a:pt x="1" y="1644"/>
                    </a:lnTo>
                    <a:lnTo>
                      <a:pt x="102" y="1682"/>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508;p55"/>
              <p:cNvSpPr/>
              <p:nvPr/>
            </p:nvSpPr>
            <p:spPr>
              <a:xfrm flipH="1">
                <a:off x="2519472" y="3808785"/>
                <a:ext cx="5516" cy="115245"/>
              </a:xfrm>
              <a:custGeom>
                <a:avLst/>
                <a:gdLst/>
                <a:ahLst/>
                <a:cxnLst/>
                <a:rect l="l" t="t" r="r" b="b"/>
                <a:pathLst>
                  <a:path w="103" h="2152" extrusionOk="0">
                    <a:moveTo>
                      <a:pt x="1" y="1"/>
                    </a:moveTo>
                    <a:lnTo>
                      <a:pt x="1" y="2152"/>
                    </a:lnTo>
                    <a:lnTo>
                      <a:pt x="103" y="2152"/>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9" name="Google Shape;1509;p55"/>
              <p:cNvSpPr/>
              <p:nvPr/>
            </p:nvSpPr>
            <p:spPr>
              <a:xfrm flipH="1">
                <a:off x="2519472" y="3715710"/>
                <a:ext cx="5516" cy="95216"/>
              </a:xfrm>
              <a:custGeom>
                <a:avLst/>
                <a:gdLst/>
                <a:ahLst/>
                <a:cxnLst/>
                <a:rect l="l" t="t" r="r" b="b"/>
                <a:pathLst>
                  <a:path w="103" h="1778" extrusionOk="0">
                    <a:moveTo>
                      <a:pt x="1" y="0"/>
                    </a:moveTo>
                    <a:lnTo>
                      <a:pt x="1" y="1739"/>
                    </a:lnTo>
                    <a:lnTo>
                      <a:pt x="103" y="1778"/>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55"/>
              <p:cNvSpPr/>
              <p:nvPr/>
            </p:nvSpPr>
            <p:spPr>
              <a:xfrm flipH="1">
                <a:off x="2506191" y="3813658"/>
                <a:ext cx="5569" cy="110372"/>
              </a:xfrm>
              <a:custGeom>
                <a:avLst/>
                <a:gdLst/>
                <a:ahLst/>
                <a:cxnLst/>
                <a:rect l="l" t="t" r="r" b="b"/>
                <a:pathLst>
                  <a:path w="104" h="2061" extrusionOk="0">
                    <a:moveTo>
                      <a:pt x="1" y="1"/>
                    </a:moveTo>
                    <a:lnTo>
                      <a:pt x="1" y="2061"/>
                    </a:lnTo>
                    <a:lnTo>
                      <a:pt x="103" y="2061"/>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511;p55"/>
              <p:cNvSpPr/>
              <p:nvPr/>
            </p:nvSpPr>
            <p:spPr>
              <a:xfrm flipH="1">
                <a:off x="2506191" y="3715710"/>
                <a:ext cx="5569" cy="100090"/>
              </a:xfrm>
              <a:custGeom>
                <a:avLst/>
                <a:gdLst/>
                <a:ahLst/>
                <a:cxnLst/>
                <a:rect l="l" t="t" r="r" b="b"/>
                <a:pathLst>
                  <a:path w="104" h="1869" extrusionOk="0">
                    <a:moveTo>
                      <a:pt x="1" y="0"/>
                    </a:moveTo>
                    <a:lnTo>
                      <a:pt x="1" y="1830"/>
                    </a:lnTo>
                    <a:lnTo>
                      <a:pt x="103" y="186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512;p55"/>
              <p:cNvSpPr/>
              <p:nvPr/>
            </p:nvSpPr>
            <p:spPr>
              <a:xfrm flipH="1">
                <a:off x="2493231" y="3818799"/>
                <a:ext cx="5516" cy="105231"/>
              </a:xfrm>
              <a:custGeom>
                <a:avLst/>
                <a:gdLst/>
                <a:ahLst/>
                <a:cxnLst/>
                <a:rect l="l" t="t" r="r" b="b"/>
                <a:pathLst>
                  <a:path w="103" h="1965" extrusionOk="0">
                    <a:moveTo>
                      <a:pt x="1" y="1"/>
                    </a:moveTo>
                    <a:lnTo>
                      <a:pt x="1" y="1965"/>
                    </a:lnTo>
                    <a:lnTo>
                      <a:pt x="103" y="1965"/>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3" name="Google Shape;1513;p55"/>
              <p:cNvSpPr/>
              <p:nvPr/>
            </p:nvSpPr>
            <p:spPr>
              <a:xfrm flipH="1">
                <a:off x="2493231" y="3715710"/>
                <a:ext cx="5516" cy="105231"/>
              </a:xfrm>
              <a:custGeom>
                <a:avLst/>
                <a:gdLst/>
                <a:ahLst/>
                <a:cxnLst/>
                <a:rect l="l" t="t" r="r" b="b"/>
                <a:pathLst>
                  <a:path w="103" h="1965" extrusionOk="0">
                    <a:moveTo>
                      <a:pt x="1" y="0"/>
                    </a:moveTo>
                    <a:lnTo>
                      <a:pt x="1" y="1926"/>
                    </a:lnTo>
                    <a:lnTo>
                      <a:pt x="103" y="1965"/>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4" name="Google Shape;1514;p55"/>
              <p:cNvSpPr/>
              <p:nvPr/>
            </p:nvSpPr>
            <p:spPr>
              <a:xfrm flipH="1">
                <a:off x="2479950" y="3823886"/>
                <a:ext cx="5569" cy="100143"/>
              </a:xfrm>
              <a:custGeom>
                <a:avLst/>
                <a:gdLst/>
                <a:ahLst/>
                <a:cxnLst/>
                <a:rect l="l" t="t" r="r" b="b"/>
                <a:pathLst>
                  <a:path w="104" h="1870" extrusionOk="0">
                    <a:moveTo>
                      <a:pt x="1" y="0"/>
                    </a:moveTo>
                    <a:lnTo>
                      <a:pt x="1" y="1870"/>
                    </a:lnTo>
                    <a:lnTo>
                      <a:pt x="103" y="1870"/>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55"/>
              <p:cNvSpPr/>
              <p:nvPr/>
            </p:nvSpPr>
            <p:spPr>
              <a:xfrm flipH="1">
                <a:off x="2479950" y="3715710"/>
                <a:ext cx="5569" cy="110318"/>
              </a:xfrm>
              <a:custGeom>
                <a:avLst/>
                <a:gdLst/>
                <a:ahLst/>
                <a:cxnLst/>
                <a:rect l="l" t="t" r="r" b="b"/>
                <a:pathLst>
                  <a:path w="104" h="2060" extrusionOk="0">
                    <a:moveTo>
                      <a:pt x="1" y="0"/>
                    </a:moveTo>
                    <a:lnTo>
                      <a:pt x="1" y="2020"/>
                    </a:lnTo>
                    <a:lnTo>
                      <a:pt x="103" y="205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55"/>
              <p:cNvSpPr/>
              <p:nvPr/>
            </p:nvSpPr>
            <p:spPr>
              <a:xfrm flipH="1">
                <a:off x="2466990" y="3828813"/>
                <a:ext cx="5516" cy="95216"/>
              </a:xfrm>
              <a:custGeom>
                <a:avLst/>
                <a:gdLst/>
                <a:ahLst/>
                <a:cxnLst/>
                <a:rect l="l" t="t" r="r" b="b"/>
                <a:pathLst>
                  <a:path w="103" h="1778" extrusionOk="0">
                    <a:moveTo>
                      <a:pt x="1" y="1"/>
                    </a:moveTo>
                    <a:lnTo>
                      <a:pt x="1" y="1778"/>
                    </a:lnTo>
                    <a:lnTo>
                      <a:pt x="103" y="1778"/>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517;p55"/>
              <p:cNvSpPr/>
              <p:nvPr/>
            </p:nvSpPr>
            <p:spPr>
              <a:xfrm flipH="1">
                <a:off x="2466990" y="3715710"/>
                <a:ext cx="5516" cy="115245"/>
              </a:xfrm>
              <a:custGeom>
                <a:avLst/>
                <a:gdLst/>
                <a:ahLst/>
                <a:cxnLst/>
                <a:rect l="l" t="t" r="r" b="b"/>
                <a:pathLst>
                  <a:path w="103" h="2152" extrusionOk="0">
                    <a:moveTo>
                      <a:pt x="1" y="0"/>
                    </a:moveTo>
                    <a:lnTo>
                      <a:pt x="1" y="2113"/>
                    </a:lnTo>
                    <a:lnTo>
                      <a:pt x="103" y="2152"/>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518;p55"/>
              <p:cNvSpPr/>
              <p:nvPr/>
            </p:nvSpPr>
            <p:spPr>
              <a:xfrm flipH="1">
                <a:off x="2453709" y="3833901"/>
                <a:ext cx="5569" cy="90129"/>
              </a:xfrm>
              <a:custGeom>
                <a:avLst/>
                <a:gdLst/>
                <a:ahLst/>
                <a:cxnLst/>
                <a:rect l="l" t="t" r="r" b="b"/>
                <a:pathLst>
                  <a:path w="104" h="1683" extrusionOk="0">
                    <a:moveTo>
                      <a:pt x="1" y="0"/>
                    </a:moveTo>
                    <a:lnTo>
                      <a:pt x="1" y="1683"/>
                    </a:lnTo>
                    <a:lnTo>
                      <a:pt x="103" y="1683"/>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519;p55"/>
              <p:cNvSpPr/>
              <p:nvPr/>
            </p:nvSpPr>
            <p:spPr>
              <a:xfrm flipH="1">
                <a:off x="2453709" y="3715710"/>
                <a:ext cx="5569" cy="120332"/>
              </a:xfrm>
              <a:custGeom>
                <a:avLst/>
                <a:gdLst/>
                <a:ahLst/>
                <a:cxnLst/>
                <a:rect l="l" t="t" r="r" b="b"/>
                <a:pathLst>
                  <a:path w="104" h="2247" extrusionOk="0">
                    <a:moveTo>
                      <a:pt x="1" y="0"/>
                    </a:moveTo>
                    <a:lnTo>
                      <a:pt x="1" y="2207"/>
                    </a:lnTo>
                    <a:lnTo>
                      <a:pt x="103" y="2246"/>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520;p55"/>
              <p:cNvSpPr/>
              <p:nvPr/>
            </p:nvSpPr>
            <p:spPr>
              <a:xfrm flipH="1">
                <a:off x="2440750" y="3838828"/>
                <a:ext cx="5302" cy="85202"/>
              </a:xfrm>
              <a:custGeom>
                <a:avLst/>
                <a:gdLst/>
                <a:ahLst/>
                <a:cxnLst/>
                <a:rect l="l" t="t" r="r" b="b"/>
                <a:pathLst>
                  <a:path w="99" h="1591" extrusionOk="0">
                    <a:moveTo>
                      <a:pt x="1" y="1"/>
                    </a:moveTo>
                    <a:lnTo>
                      <a:pt x="1" y="1591"/>
                    </a:lnTo>
                    <a:lnTo>
                      <a:pt x="99" y="1591"/>
                    </a:lnTo>
                    <a:lnTo>
                      <a:pt x="99"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521;p55"/>
              <p:cNvSpPr/>
              <p:nvPr/>
            </p:nvSpPr>
            <p:spPr>
              <a:xfrm flipH="1">
                <a:off x="2440750" y="3715710"/>
                <a:ext cx="5302" cy="125206"/>
              </a:xfrm>
              <a:custGeom>
                <a:avLst/>
                <a:gdLst/>
                <a:ahLst/>
                <a:cxnLst/>
                <a:rect l="l" t="t" r="r" b="b"/>
                <a:pathLst>
                  <a:path w="99" h="2338" extrusionOk="0">
                    <a:moveTo>
                      <a:pt x="1" y="0"/>
                    </a:moveTo>
                    <a:lnTo>
                      <a:pt x="1" y="2300"/>
                    </a:lnTo>
                    <a:lnTo>
                      <a:pt x="99" y="2338"/>
                    </a:lnTo>
                    <a:lnTo>
                      <a:pt x="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55"/>
              <p:cNvSpPr/>
              <p:nvPr/>
            </p:nvSpPr>
            <p:spPr>
              <a:xfrm flipH="1">
                <a:off x="2427469" y="3843915"/>
                <a:ext cx="5569" cy="80115"/>
              </a:xfrm>
              <a:custGeom>
                <a:avLst/>
                <a:gdLst/>
                <a:ahLst/>
                <a:cxnLst/>
                <a:rect l="l" t="t" r="r" b="b"/>
                <a:pathLst>
                  <a:path w="104" h="1496" extrusionOk="0">
                    <a:moveTo>
                      <a:pt x="1" y="0"/>
                    </a:moveTo>
                    <a:lnTo>
                      <a:pt x="1" y="1496"/>
                    </a:lnTo>
                    <a:lnTo>
                      <a:pt x="103" y="1496"/>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3" name="Google Shape;1523;p55"/>
              <p:cNvSpPr/>
              <p:nvPr/>
            </p:nvSpPr>
            <p:spPr>
              <a:xfrm flipH="1">
                <a:off x="2427469" y="3715710"/>
                <a:ext cx="5569" cy="130347"/>
              </a:xfrm>
              <a:custGeom>
                <a:avLst/>
                <a:gdLst/>
                <a:ahLst/>
                <a:cxnLst/>
                <a:rect l="l" t="t" r="r" b="b"/>
                <a:pathLst>
                  <a:path w="104" h="2434" extrusionOk="0">
                    <a:moveTo>
                      <a:pt x="1" y="0"/>
                    </a:moveTo>
                    <a:lnTo>
                      <a:pt x="1" y="2394"/>
                    </a:lnTo>
                    <a:lnTo>
                      <a:pt x="103" y="2433"/>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524;p55"/>
              <p:cNvSpPr/>
              <p:nvPr/>
            </p:nvSpPr>
            <p:spPr>
              <a:xfrm flipH="1">
                <a:off x="2414241" y="3848788"/>
                <a:ext cx="5569" cy="75241"/>
              </a:xfrm>
              <a:custGeom>
                <a:avLst/>
                <a:gdLst/>
                <a:ahLst/>
                <a:cxnLst/>
                <a:rect l="l" t="t" r="r" b="b"/>
                <a:pathLst>
                  <a:path w="104" h="1405" extrusionOk="0">
                    <a:moveTo>
                      <a:pt x="1" y="1"/>
                    </a:moveTo>
                    <a:lnTo>
                      <a:pt x="1" y="1405"/>
                    </a:lnTo>
                    <a:lnTo>
                      <a:pt x="103" y="1405"/>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525;p55"/>
              <p:cNvSpPr/>
              <p:nvPr/>
            </p:nvSpPr>
            <p:spPr>
              <a:xfrm flipH="1">
                <a:off x="2414241" y="3715710"/>
                <a:ext cx="5569" cy="135220"/>
              </a:xfrm>
              <a:custGeom>
                <a:avLst/>
                <a:gdLst/>
                <a:ahLst/>
                <a:cxnLst/>
                <a:rect l="l" t="t" r="r" b="b"/>
                <a:pathLst>
                  <a:path w="104" h="2525" extrusionOk="0">
                    <a:moveTo>
                      <a:pt x="1" y="0"/>
                    </a:moveTo>
                    <a:lnTo>
                      <a:pt x="1" y="2486"/>
                    </a:lnTo>
                    <a:lnTo>
                      <a:pt x="103" y="2525"/>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526;p55"/>
              <p:cNvSpPr/>
              <p:nvPr/>
            </p:nvSpPr>
            <p:spPr>
              <a:xfrm flipH="1">
                <a:off x="2401228" y="3853929"/>
                <a:ext cx="5569" cy="70100"/>
              </a:xfrm>
              <a:custGeom>
                <a:avLst/>
                <a:gdLst/>
                <a:ahLst/>
                <a:cxnLst/>
                <a:rect l="l" t="t" r="r" b="b"/>
                <a:pathLst>
                  <a:path w="104" h="1309" extrusionOk="0">
                    <a:moveTo>
                      <a:pt x="1" y="1"/>
                    </a:moveTo>
                    <a:lnTo>
                      <a:pt x="1" y="1309"/>
                    </a:lnTo>
                    <a:lnTo>
                      <a:pt x="103" y="1309"/>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7" name="Google Shape;1527;p55"/>
              <p:cNvSpPr/>
              <p:nvPr/>
            </p:nvSpPr>
            <p:spPr>
              <a:xfrm flipH="1">
                <a:off x="2401228" y="3715710"/>
                <a:ext cx="5569" cy="140361"/>
              </a:xfrm>
              <a:custGeom>
                <a:avLst/>
                <a:gdLst/>
                <a:ahLst/>
                <a:cxnLst/>
                <a:rect l="l" t="t" r="r" b="b"/>
                <a:pathLst>
                  <a:path w="104" h="2621" extrusionOk="0">
                    <a:moveTo>
                      <a:pt x="1" y="0"/>
                    </a:moveTo>
                    <a:lnTo>
                      <a:pt x="1" y="2582"/>
                    </a:lnTo>
                    <a:lnTo>
                      <a:pt x="103" y="262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528;p55"/>
              <p:cNvSpPr/>
              <p:nvPr/>
            </p:nvSpPr>
            <p:spPr>
              <a:xfrm flipH="1">
                <a:off x="2388001" y="3859017"/>
                <a:ext cx="5569" cy="65013"/>
              </a:xfrm>
              <a:custGeom>
                <a:avLst/>
                <a:gdLst/>
                <a:ahLst/>
                <a:cxnLst/>
                <a:rect l="l" t="t" r="r" b="b"/>
                <a:pathLst>
                  <a:path w="104" h="1214" extrusionOk="0">
                    <a:moveTo>
                      <a:pt x="1" y="0"/>
                    </a:moveTo>
                    <a:lnTo>
                      <a:pt x="1" y="1214"/>
                    </a:lnTo>
                    <a:lnTo>
                      <a:pt x="103" y="1214"/>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55"/>
              <p:cNvSpPr/>
              <p:nvPr/>
            </p:nvSpPr>
            <p:spPr>
              <a:xfrm flipH="1">
                <a:off x="2388001" y="3715710"/>
                <a:ext cx="5569" cy="145449"/>
              </a:xfrm>
              <a:custGeom>
                <a:avLst/>
                <a:gdLst/>
                <a:ahLst/>
                <a:cxnLst/>
                <a:rect l="l" t="t" r="r" b="b"/>
                <a:pathLst>
                  <a:path w="104" h="2716" extrusionOk="0">
                    <a:moveTo>
                      <a:pt x="1" y="0"/>
                    </a:moveTo>
                    <a:lnTo>
                      <a:pt x="1" y="2676"/>
                    </a:lnTo>
                    <a:lnTo>
                      <a:pt x="103" y="2715"/>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530;p55"/>
              <p:cNvSpPr/>
              <p:nvPr/>
            </p:nvSpPr>
            <p:spPr>
              <a:xfrm flipH="1">
                <a:off x="2374987" y="3863944"/>
                <a:ext cx="5516" cy="60086"/>
              </a:xfrm>
              <a:custGeom>
                <a:avLst/>
                <a:gdLst/>
                <a:ahLst/>
                <a:cxnLst/>
                <a:rect l="l" t="t" r="r" b="b"/>
                <a:pathLst>
                  <a:path w="103" h="1122" extrusionOk="0">
                    <a:moveTo>
                      <a:pt x="1" y="1"/>
                    </a:moveTo>
                    <a:lnTo>
                      <a:pt x="1" y="1122"/>
                    </a:lnTo>
                    <a:lnTo>
                      <a:pt x="102" y="1122"/>
                    </a:lnTo>
                    <a:lnTo>
                      <a:pt x="102"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531;p55"/>
              <p:cNvSpPr/>
              <p:nvPr/>
            </p:nvSpPr>
            <p:spPr>
              <a:xfrm flipH="1">
                <a:off x="2374987" y="3715710"/>
                <a:ext cx="5516" cy="150375"/>
              </a:xfrm>
              <a:custGeom>
                <a:avLst/>
                <a:gdLst/>
                <a:ahLst/>
                <a:cxnLst/>
                <a:rect l="l" t="t" r="r" b="b"/>
                <a:pathLst>
                  <a:path w="103" h="2808" extrusionOk="0">
                    <a:moveTo>
                      <a:pt x="1" y="0"/>
                    </a:moveTo>
                    <a:lnTo>
                      <a:pt x="1" y="2769"/>
                    </a:lnTo>
                    <a:lnTo>
                      <a:pt x="102" y="2807"/>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55"/>
              <p:cNvSpPr/>
              <p:nvPr/>
            </p:nvSpPr>
            <p:spPr>
              <a:xfrm flipH="1">
                <a:off x="2361760" y="3869031"/>
                <a:ext cx="5569" cy="54998"/>
              </a:xfrm>
              <a:custGeom>
                <a:avLst/>
                <a:gdLst/>
                <a:ahLst/>
                <a:cxnLst/>
                <a:rect l="l" t="t" r="r" b="b"/>
                <a:pathLst>
                  <a:path w="104" h="1027" extrusionOk="0">
                    <a:moveTo>
                      <a:pt x="1" y="0"/>
                    </a:moveTo>
                    <a:lnTo>
                      <a:pt x="1" y="1027"/>
                    </a:lnTo>
                    <a:lnTo>
                      <a:pt x="103" y="1027"/>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3" name="Google Shape;1533;p55"/>
              <p:cNvSpPr/>
              <p:nvPr/>
            </p:nvSpPr>
            <p:spPr>
              <a:xfrm flipH="1">
                <a:off x="2361760" y="3715710"/>
                <a:ext cx="5569" cy="155463"/>
              </a:xfrm>
              <a:custGeom>
                <a:avLst/>
                <a:gdLst/>
                <a:ahLst/>
                <a:cxnLst/>
                <a:rect l="l" t="t" r="r" b="b"/>
                <a:pathLst>
                  <a:path w="104" h="2903" extrusionOk="0">
                    <a:moveTo>
                      <a:pt x="1" y="0"/>
                    </a:moveTo>
                    <a:lnTo>
                      <a:pt x="1" y="2863"/>
                    </a:lnTo>
                    <a:lnTo>
                      <a:pt x="103" y="2902"/>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4" name="Google Shape;1534;p55"/>
              <p:cNvSpPr/>
              <p:nvPr/>
            </p:nvSpPr>
            <p:spPr>
              <a:xfrm flipH="1">
                <a:off x="2348693" y="3873958"/>
                <a:ext cx="5569" cy="50072"/>
              </a:xfrm>
              <a:custGeom>
                <a:avLst/>
                <a:gdLst/>
                <a:ahLst/>
                <a:cxnLst/>
                <a:rect l="l" t="t" r="r" b="b"/>
                <a:pathLst>
                  <a:path w="104" h="935" extrusionOk="0">
                    <a:moveTo>
                      <a:pt x="1" y="1"/>
                    </a:moveTo>
                    <a:lnTo>
                      <a:pt x="1" y="935"/>
                    </a:lnTo>
                    <a:lnTo>
                      <a:pt x="103" y="935"/>
                    </a:lnTo>
                    <a:lnTo>
                      <a:pt x="103" y="39"/>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55"/>
              <p:cNvSpPr/>
              <p:nvPr/>
            </p:nvSpPr>
            <p:spPr>
              <a:xfrm flipH="1">
                <a:off x="2348693" y="3715710"/>
                <a:ext cx="5569" cy="160336"/>
              </a:xfrm>
              <a:custGeom>
                <a:avLst/>
                <a:gdLst/>
                <a:ahLst/>
                <a:cxnLst/>
                <a:rect l="l" t="t" r="r" b="b"/>
                <a:pathLst>
                  <a:path w="104" h="2994" extrusionOk="0">
                    <a:moveTo>
                      <a:pt x="1" y="0"/>
                    </a:moveTo>
                    <a:lnTo>
                      <a:pt x="1" y="2956"/>
                    </a:lnTo>
                    <a:lnTo>
                      <a:pt x="103" y="2994"/>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55"/>
              <p:cNvSpPr/>
              <p:nvPr/>
            </p:nvSpPr>
            <p:spPr>
              <a:xfrm flipH="1">
                <a:off x="2335519" y="3879045"/>
                <a:ext cx="5569" cy="44984"/>
              </a:xfrm>
              <a:custGeom>
                <a:avLst/>
                <a:gdLst/>
                <a:ahLst/>
                <a:cxnLst/>
                <a:rect l="l" t="t" r="r" b="b"/>
                <a:pathLst>
                  <a:path w="104" h="840" extrusionOk="0">
                    <a:moveTo>
                      <a:pt x="1" y="0"/>
                    </a:moveTo>
                    <a:lnTo>
                      <a:pt x="1" y="840"/>
                    </a:lnTo>
                    <a:lnTo>
                      <a:pt x="103" y="840"/>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55"/>
              <p:cNvSpPr/>
              <p:nvPr/>
            </p:nvSpPr>
            <p:spPr>
              <a:xfrm flipH="1">
                <a:off x="2335519" y="3715710"/>
                <a:ext cx="5569" cy="165477"/>
              </a:xfrm>
              <a:custGeom>
                <a:avLst/>
                <a:gdLst/>
                <a:ahLst/>
                <a:cxnLst/>
                <a:rect l="l" t="t" r="r" b="b"/>
                <a:pathLst>
                  <a:path w="104" h="3090" extrusionOk="0">
                    <a:moveTo>
                      <a:pt x="1" y="0"/>
                    </a:moveTo>
                    <a:lnTo>
                      <a:pt x="1" y="3050"/>
                    </a:lnTo>
                    <a:lnTo>
                      <a:pt x="103" y="3089"/>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8" name="Google Shape;1538;p55"/>
              <p:cNvSpPr/>
              <p:nvPr/>
            </p:nvSpPr>
            <p:spPr>
              <a:xfrm flipH="1">
                <a:off x="2322452" y="3883919"/>
                <a:ext cx="5569" cy="40111"/>
              </a:xfrm>
              <a:custGeom>
                <a:avLst/>
                <a:gdLst/>
                <a:ahLst/>
                <a:cxnLst/>
                <a:rect l="l" t="t" r="r" b="b"/>
                <a:pathLst>
                  <a:path w="104" h="749" extrusionOk="0">
                    <a:moveTo>
                      <a:pt x="1" y="1"/>
                    </a:moveTo>
                    <a:lnTo>
                      <a:pt x="1" y="749"/>
                    </a:lnTo>
                    <a:lnTo>
                      <a:pt x="103" y="749"/>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539;p55"/>
              <p:cNvSpPr/>
              <p:nvPr/>
            </p:nvSpPr>
            <p:spPr>
              <a:xfrm flipH="1">
                <a:off x="2322452" y="3715710"/>
                <a:ext cx="5569" cy="170351"/>
              </a:xfrm>
              <a:custGeom>
                <a:avLst/>
                <a:gdLst/>
                <a:ahLst/>
                <a:cxnLst/>
                <a:rect l="l" t="t" r="r" b="b"/>
                <a:pathLst>
                  <a:path w="104" h="3181" extrusionOk="0">
                    <a:moveTo>
                      <a:pt x="1" y="0"/>
                    </a:moveTo>
                    <a:lnTo>
                      <a:pt x="1" y="3142"/>
                    </a:lnTo>
                    <a:lnTo>
                      <a:pt x="103" y="3181"/>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0" name="Google Shape;1540;p55"/>
              <p:cNvSpPr/>
              <p:nvPr/>
            </p:nvSpPr>
            <p:spPr>
              <a:xfrm flipH="1">
                <a:off x="2309278" y="3889060"/>
                <a:ext cx="5516" cy="34970"/>
              </a:xfrm>
              <a:custGeom>
                <a:avLst/>
                <a:gdLst/>
                <a:ahLst/>
                <a:cxnLst/>
                <a:rect l="l" t="t" r="r" b="b"/>
                <a:pathLst>
                  <a:path w="103" h="653" extrusionOk="0">
                    <a:moveTo>
                      <a:pt x="1" y="0"/>
                    </a:moveTo>
                    <a:lnTo>
                      <a:pt x="1" y="653"/>
                    </a:lnTo>
                    <a:lnTo>
                      <a:pt x="102" y="653"/>
                    </a:lnTo>
                    <a:lnTo>
                      <a:pt x="102"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1" name="Google Shape;1541;p55"/>
              <p:cNvSpPr/>
              <p:nvPr/>
            </p:nvSpPr>
            <p:spPr>
              <a:xfrm flipH="1">
                <a:off x="2309278" y="3715710"/>
                <a:ext cx="5516" cy="175492"/>
              </a:xfrm>
              <a:custGeom>
                <a:avLst/>
                <a:gdLst/>
                <a:ahLst/>
                <a:cxnLst/>
                <a:rect l="l" t="t" r="r" b="b"/>
                <a:pathLst>
                  <a:path w="103" h="3277" extrusionOk="0">
                    <a:moveTo>
                      <a:pt x="1" y="0"/>
                    </a:moveTo>
                    <a:lnTo>
                      <a:pt x="1" y="3237"/>
                    </a:lnTo>
                    <a:lnTo>
                      <a:pt x="102" y="3276"/>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2" name="Google Shape;1542;p55"/>
              <p:cNvSpPr/>
              <p:nvPr/>
            </p:nvSpPr>
            <p:spPr>
              <a:xfrm flipH="1">
                <a:off x="2296212" y="3894147"/>
                <a:ext cx="5569" cy="29882"/>
              </a:xfrm>
              <a:custGeom>
                <a:avLst/>
                <a:gdLst/>
                <a:ahLst/>
                <a:cxnLst/>
                <a:rect l="l" t="t" r="r" b="b"/>
                <a:pathLst>
                  <a:path w="104" h="558" extrusionOk="0">
                    <a:moveTo>
                      <a:pt x="1" y="0"/>
                    </a:moveTo>
                    <a:lnTo>
                      <a:pt x="1" y="558"/>
                    </a:lnTo>
                    <a:lnTo>
                      <a:pt x="103" y="558"/>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55"/>
              <p:cNvSpPr/>
              <p:nvPr/>
            </p:nvSpPr>
            <p:spPr>
              <a:xfrm flipH="1">
                <a:off x="2296212" y="3715710"/>
                <a:ext cx="5569" cy="180579"/>
              </a:xfrm>
              <a:custGeom>
                <a:avLst/>
                <a:gdLst/>
                <a:ahLst/>
                <a:cxnLst/>
                <a:rect l="l" t="t" r="r" b="b"/>
                <a:pathLst>
                  <a:path w="104" h="3372" extrusionOk="0">
                    <a:moveTo>
                      <a:pt x="1" y="0"/>
                    </a:moveTo>
                    <a:lnTo>
                      <a:pt x="1" y="3332"/>
                    </a:lnTo>
                    <a:lnTo>
                      <a:pt x="103" y="3371"/>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55"/>
              <p:cNvSpPr/>
              <p:nvPr/>
            </p:nvSpPr>
            <p:spPr>
              <a:xfrm flipH="1">
                <a:off x="2282984" y="3899074"/>
                <a:ext cx="5569" cy="24955"/>
              </a:xfrm>
              <a:custGeom>
                <a:avLst/>
                <a:gdLst/>
                <a:ahLst/>
                <a:cxnLst/>
                <a:rect l="l" t="t" r="r" b="b"/>
                <a:pathLst>
                  <a:path w="104" h="466" extrusionOk="0">
                    <a:moveTo>
                      <a:pt x="1" y="0"/>
                    </a:moveTo>
                    <a:lnTo>
                      <a:pt x="1" y="466"/>
                    </a:lnTo>
                    <a:lnTo>
                      <a:pt x="103" y="466"/>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545;p55"/>
              <p:cNvSpPr/>
              <p:nvPr/>
            </p:nvSpPr>
            <p:spPr>
              <a:xfrm flipH="1">
                <a:off x="2282984" y="3715710"/>
                <a:ext cx="5569" cy="185506"/>
              </a:xfrm>
              <a:custGeom>
                <a:avLst/>
                <a:gdLst/>
                <a:ahLst/>
                <a:cxnLst/>
                <a:rect l="l" t="t" r="r" b="b"/>
                <a:pathLst>
                  <a:path w="104" h="3464" extrusionOk="0">
                    <a:moveTo>
                      <a:pt x="1" y="0"/>
                    </a:moveTo>
                    <a:lnTo>
                      <a:pt x="1" y="3424"/>
                    </a:lnTo>
                    <a:lnTo>
                      <a:pt x="103" y="3463"/>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546;p55"/>
              <p:cNvSpPr/>
              <p:nvPr/>
            </p:nvSpPr>
            <p:spPr>
              <a:xfrm flipH="1">
                <a:off x="2269971" y="3904162"/>
                <a:ext cx="5355" cy="19868"/>
              </a:xfrm>
              <a:custGeom>
                <a:avLst/>
                <a:gdLst/>
                <a:ahLst/>
                <a:cxnLst/>
                <a:rect l="l" t="t" r="r" b="b"/>
                <a:pathLst>
                  <a:path w="100" h="371" extrusionOk="0">
                    <a:moveTo>
                      <a:pt x="0" y="0"/>
                    </a:moveTo>
                    <a:lnTo>
                      <a:pt x="0" y="371"/>
                    </a:lnTo>
                    <a:lnTo>
                      <a:pt x="99" y="371"/>
                    </a:lnTo>
                    <a:lnTo>
                      <a:pt x="99" y="39"/>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7" name="Google Shape;1547;p55"/>
              <p:cNvSpPr/>
              <p:nvPr/>
            </p:nvSpPr>
            <p:spPr>
              <a:xfrm flipH="1">
                <a:off x="2269971" y="3715710"/>
                <a:ext cx="5355" cy="190593"/>
              </a:xfrm>
              <a:custGeom>
                <a:avLst/>
                <a:gdLst/>
                <a:ahLst/>
                <a:cxnLst/>
                <a:rect l="l" t="t" r="r" b="b"/>
                <a:pathLst>
                  <a:path w="100" h="3559" extrusionOk="0">
                    <a:moveTo>
                      <a:pt x="0" y="0"/>
                    </a:moveTo>
                    <a:lnTo>
                      <a:pt x="0" y="3519"/>
                    </a:lnTo>
                    <a:lnTo>
                      <a:pt x="99" y="3558"/>
                    </a:lnTo>
                    <a:lnTo>
                      <a:pt x="9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8" name="Google Shape;1548;p55"/>
              <p:cNvSpPr/>
              <p:nvPr/>
            </p:nvSpPr>
            <p:spPr>
              <a:xfrm flipH="1">
                <a:off x="2256743" y="3909088"/>
                <a:ext cx="5569" cy="14941"/>
              </a:xfrm>
              <a:custGeom>
                <a:avLst/>
                <a:gdLst/>
                <a:ahLst/>
                <a:cxnLst/>
                <a:rect l="l" t="t" r="r" b="b"/>
                <a:pathLst>
                  <a:path w="104" h="279" extrusionOk="0">
                    <a:moveTo>
                      <a:pt x="1" y="0"/>
                    </a:moveTo>
                    <a:lnTo>
                      <a:pt x="1" y="279"/>
                    </a:lnTo>
                    <a:lnTo>
                      <a:pt x="103" y="279"/>
                    </a:lnTo>
                    <a:lnTo>
                      <a:pt x="103"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9" name="Google Shape;1549;p55"/>
              <p:cNvSpPr/>
              <p:nvPr/>
            </p:nvSpPr>
            <p:spPr>
              <a:xfrm flipH="1">
                <a:off x="2256743" y="3715710"/>
                <a:ext cx="5569" cy="195467"/>
              </a:xfrm>
              <a:custGeom>
                <a:avLst/>
                <a:gdLst/>
                <a:ahLst/>
                <a:cxnLst/>
                <a:rect l="l" t="t" r="r" b="b"/>
                <a:pathLst>
                  <a:path w="104" h="3650" extrusionOk="0">
                    <a:moveTo>
                      <a:pt x="1" y="0"/>
                    </a:moveTo>
                    <a:lnTo>
                      <a:pt x="1" y="3611"/>
                    </a:lnTo>
                    <a:lnTo>
                      <a:pt x="103" y="3650"/>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0" name="Google Shape;1550;p55"/>
              <p:cNvSpPr/>
              <p:nvPr/>
            </p:nvSpPr>
            <p:spPr>
              <a:xfrm flipH="1">
                <a:off x="2243569" y="3914176"/>
                <a:ext cx="5516" cy="9854"/>
              </a:xfrm>
              <a:custGeom>
                <a:avLst/>
                <a:gdLst/>
                <a:ahLst/>
                <a:cxnLst/>
                <a:rect l="l" t="t" r="r" b="b"/>
                <a:pathLst>
                  <a:path w="103" h="184" extrusionOk="0">
                    <a:moveTo>
                      <a:pt x="1" y="0"/>
                    </a:moveTo>
                    <a:lnTo>
                      <a:pt x="1" y="184"/>
                    </a:lnTo>
                    <a:lnTo>
                      <a:pt x="102" y="184"/>
                    </a:lnTo>
                    <a:lnTo>
                      <a:pt x="102" y="39"/>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551;p55"/>
              <p:cNvSpPr/>
              <p:nvPr/>
            </p:nvSpPr>
            <p:spPr>
              <a:xfrm flipH="1">
                <a:off x="2243569" y="3715710"/>
                <a:ext cx="5516" cy="200608"/>
              </a:xfrm>
              <a:custGeom>
                <a:avLst/>
                <a:gdLst/>
                <a:ahLst/>
                <a:cxnLst/>
                <a:rect l="l" t="t" r="r" b="b"/>
                <a:pathLst>
                  <a:path w="103" h="3746" extrusionOk="0">
                    <a:moveTo>
                      <a:pt x="1" y="0"/>
                    </a:moveTo>
                    <a:lnTo>
                      <a:pt x="1" y="3706"/>
                    </a:lnTo>
                    <a:lnTo>
                      <a:pt x="102" y="3745"/>
                    </a:lnTo>
                    <a:lnTo>
                      <a:pt x="10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2" name="Google Shape;1552;p55"/>
              <p:cNvSpPr/>
              <p:nvPr/>
            </p:nvSpPr>
            <p:spPr>
              <a:xfrm flipH="1">
                <a:off x="2230503" y="3919049"/>
                <a:ext cx="5569" cy="4980"/>
              </a:xfrm>
              <a:custGeom>
                <a:avLst/>
                <a:gdLst/>
                <a:ahLst/>
                <a:cxnLst/>
                <a:rect l="l" t="t" r="r" b="b"/>
                <a:pathLst>
                  <a:path w="104" h="93" extrusionOk="0">
                    <a:moveTo>
                      <a:pt x="1" y="1"/>
                    </a:moveTo>
                    <a:lnTo>
                      <a:pt x="1" y="93"/>
                    </a:lnTo>
                    <a:lnTo>
                      <a:pt x="103" y="93"/>
                    </a:lnTo>
                    <a:lnTo>
                      <a:pt x="103" y="40"/>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3" name="Google Shape;1553;p55"/>
              <p:cNvSpPr/>
              <p:nvPr/>
            </p:nvSpPr>
            <p:spPr>
              <a:xfrm flipH="1">
                <a:off x="2230503" y="3715710"/>
                <a:ext cx="5569" cy="205481"/>
              </a:xfrm>
              <a:custGeom>
                <a:avLst/>
                <a:gdLst/>
                <a:ahLst/>
                <a:cxnLst/>
                <a:rect l="l" t="t" r="r" b="b"/>
                <a:pathLst>
                  <a:path w="104" h="3837" extrusionOk="0">
                    <a:moveTo>
                      <a:pt x="1" y="0"/>
                    </a:moveTo>
                    <a:lnTo>
                      <a:pt x="1" y="3798"/>
                    </a:lnTo>
                    <a:lnTo>
                      <a:pt x="103" y="3837"/>
                    </a:lnTo>
                    <a:lnTo>
                      <a:pt x="10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554;p55"/>
              <p:cNvSpPr/>
              <p:nvPr/>
            </p:nvSpPr>
            <p:spPr>
              <a:xfrm flipH="1">
                <a:off x="2482414" y="3323652"/>
                <a:ext cx="13656" cy="607178"/>
              </a:xfrm>
              <a:custGeom>
                <a:avLst/>
                <a:gdLst/>
                <a:ahLst/>
                <a:cxnLst/>
                <a:rect l="l" t="t" r="r" b="b"/>
                <a:pathLst>
                  <a:path w="255" h="11338" extrusionOk="0">
                    <a:moveTo>
                      <a:pt x="127" y="1"/>
                    </a:moveTo>
                    <a:cubicBezTo>
                      <a:pt x="56" y="1"/>
                      <a:pt x="1" y="61"/>
                      <a:pt x="1" y="128"/>
                    </a:cubicBezTo>
                    <a:lnTo>
                      <a:pt x="1" y="11211"/>
                    </a:lnTo>
                    <a:cubicBezTo>
                      <a:pt x="1" y="11281"/>
                      <a:pt x="56" y="11338"/>
                      <a:pt x="127" y="11338"/>
                    </a:cubicBezTo>
                    <a:cubicBezTo>
                      <a:pt x="198" y="11338"/>
                      <a:pt x="254" y="11281"/>
                      <a:pt x="254" y="11211"/>
                    </a:cubicBezTo>
                    <a:lnTo>
                      <a:pt x="254" y="128"/>
                    </a:lnTo>
                    <a:cubicBezTo>
                      <a:pt x="254" y="61"/>
                      <a:pt x="198" y="1"/>
                      <a:pt x="12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55"/>
              <p:cNvSpPr/>
              <p:nvPr/>
            </p:nvSpPr>
            <p:spPr>
              <a:xfrm flipH="1">
                <a:off x="2409154" y="3923976"/>
                <a:ext cx="160390" cy="13656"/>
              </a:xfrm>
              <a:custGeom>
                <a:avLst/>
                <a:gdLst/>
                <a:ahLst/>
                <a:cxnLst/>
                <a:rect l="l" t="t" r="r" b="b"/>
                <a:pathLst>
                  <a:path w="2995" h="255" extrusionOk="0">
                    <a:moveTo>
                      <a:pt x="1" y="1"/>
                    </a:moveTo>
                    <a:lnTo>
                      <a:pt x="1" y="255"/>
                    </a:lnTo>
                    <a:lnTo>
                      <a:pt x="2994" y="255"/>
                    </a:lnTo>
                    <a:lnTo>
                      <a:pt x="299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56" name="Google Shape;1556;p55"/>
            <p:cNvSpPr/>
            <p:nvPr/>
          </p:nvSpPr>
          <p:spPr>
            <a:xfrm flipH="1">
              <a:off x="1265990" y="2911258"/>
              <a:ext cx="179877" cy="1821262"/>
            </a:xfrm>
            <a:custGeom>
              <a:avLst/>
              <a:gdLst/>
              <a:ahLst/>
              <a:cxnLst/>
              <a:rect l="l" t="t" r="r" b="b"/>
              <a:pathLst>
                <a:path w="2071" h="20969" extrusionOk="0">
                  <a:moveTo>
                    <a:pt x="1880" y="191"/>
                  </a:moveTo>
                  <a:lnTo>
                    <a:pt x="1880" y="20778"/>
                  </a:lnTo>
                  <a:lnTo>
                    <a:pt x="191" y="20778"/>
                  </a:lnTo>
                  <a:lnTo>
                    <a:pt x="191" y="191"/>
                  </a:lnTo>
                  <a:close/>
                  <a:moveTo>
                    <a:pt x="96" y="1"/>
                  </a:moveTo>
                  <a:cubicBezTo>
                    <a:pt x="43" y="1"/>
                    <a:pt x="1" y="47"/>
                    <a:pt x="1" y="96"/>
                  </a:cubicBezTo>
                  <a:lnTo>
                    <a:pt x="1" y="20873"/>
                  </a:lnTo>
                  <a:cubicBezTo>
                    <a:pt x="1" y="20926"/>
                    <a:pt x="43" y="20968"/>
                    <a:pt x="96" y="20968"/>
                  </a:cubicBezTo>
                  <a:lnTo>
                    <a:pt x="1976" y="20968"/>
                  </a:lnTo>
                  <a:cubicBezTo>
                    <a:pt x="2028" y="20968"/>
                    <a:pt x="2071" y="20926"/>
                    <a:pt x="2071" y="20873"/>
                  </a:cubicBezTo>
                  <a:lnTo>
                    <a:pt x="2071" y="96"/>
                  </a:lnTo>
                  <a:cubicBezTo>
                    <a:pt x="2071" y="47"/>
                    <a:pt x="2028" y="1"/>
                    <a:pt x="197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557;p55"/>
            <p:cNvSpPr/>
            <p:nvPr/>
          </p:nvSpPr>
          <p:spPr>
            <a:xfrm flipH="1">
              <a:off x="1264166" y="4551854"/>
              <a:ext cx="182309" cy="180658"/>
            </a:xfrm>
            <a:custGeom>
              <a:avLst/>
              <a:gdLst/>
              <a:ahLst/>
              <a:cxnLst/>
              <a:rect l="l" t="t" r="r" b="b"/>
              <a:pathLst>
                <a:path w="2099" h="2080" extrusionOk="0">
                  <a:moveTo>
                    <a:pt x="1992" y="1"/>
                  </a:moveTo>
                  <a:cubicBezTo>
                    <a:pt x="1968" y="1"/>
                    <a:pt x="1944" y="9"/>
                    <a:pt x="1926" y="27"/>
                  </a:cubicBezTo>
                  <a:lnTo>
                    <a:pt x="36" y="1917"/>
                  </a:lnTo>
                  <a:cubicBezTo>
                    <a:pt x="1" y="1952"/>
                    <a:pt x="1" y="2012"/>
                    <a:pt x="36" y="2051"/>
                  </a:cubicBezTo>
                  <a:cubicBezTo>
                    <a:pt x="57" y="2069"/>
                    <a:pt x="79" y="2079"/>
                    <a:pt x="103" y="2079"/>
                  </a:cubicBezTo>
                  <a:cubicBezTo>
                    <a:pt x="128" y="2079"/>
                    <a:pt x="152" y="2069"/>
                    <a:pt x="170" y="2051"/>
                  </a:cubicBezTo>
                  <a:lnTo>
                    <a:pt x="2060" y="161"/>
                  </a:lnTo>
                  <a:cubicBezTo>
                    <a:pt x="2099" y="126"/>
                    <a:pt x="2099" y="66"/>
                    <a:pt x="2060" y="27"/>
                  </a:cubicBezTo>
                  <a:cubicBezTo>
                    <a:pt x="2041" y="9"/>
                    <a:pt x="2016" y="1"/>
                    <a:pt x="1992" y="1"/>
                  </a:cubicBezTo>
                  <a:close/>
                </a:path>
              </a:pathLst>
            </a:custGeom>
            <a:solidFill>
              <a:srgbClr val="1D26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8" name="Google Shape;1558;p55"/>
            <p:cNvSpPr/>
            <p:nvPr/>
          </p:nvSpPr>
          <p:spPr>
            <a:xfrm flipH="1">
              <a:off x="1264166" y="4551854"/>
              <a:ext cx="182309" cy="180658"/>
            </a:xfrm>
            <a:custGeom>
              <a:avLst/>
              <a:gdLst/>
              <a:ahLst/>
              <a:cxnLst/>
              <a:rect l="l" t="t" r="r" b="b"/>
              <a:pathLst>
                <a:path w="2099" h="2080" extrusionOk="0">
                  <a:moveTo>
                    <a:pt x="104" y="1"/>
                  </a:moveTo>
                  <a:cubicBezTo>
                    <a:pt x="80" y="1"/>
                    <a:pt x="56" y="9"/>
                    <a:pt x="36" y="27"/>
                  </a:cubicBezTo>
                  <a:cubicBezTo>
                    <a:pt x="1" y="66"/>
                    <a:pt x="1" y="126"/>
                    <a:pt x="36" y="161"/>
                  </a:cubicBezTo>
                  <a:lnTo>
                    <a:pt x="1926" y="2051"/>
                  </a:lnTo>
                  <a:cubicBezTo>
                    <a:pt x="1944" y="2069"/>
                    <a:pt x="1968" y="2079"/>
                    <a:pt x="1993" y="2079"/>
                  </a:cubicBezTo>
                  <a:cubicBezTo>
                    <a:pt x="2018" y="2079"/>
                    <a:pt x="2043" y="2069"/>
                    <a:pt x="2060" y="2051"/>
                  </a:cubicBezTo>
                  <a:cubicBezTo>
                    <a:pt x="2099" y="2012"/>
                    <a:pt x="2099" y="1952"/>
                    <a:pt x="2060" y="1917"/>
                  </a:cubicBezTo>
                  <a:lnTo>
                    <a:pt x="170" y="27"/>
                  </a:lnTo>
                  <a:cubicBezTo>
                    <a:pt x="152" y="9"/>
                    <a:pt x="129" y="1"/>
                    <a:pt x="104" y="1"/>
                  </a:cubicBezTo>
                  <a:close/>
                </a:path>
              </a:pathLst>
            </a:custGeom>
            <a:solidFill>
              <a:srgbClr val="1D26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9" name="Google Shape;1559;p55"/>
            <p:cNvSpPr/>
            <p:nvPr/>
          </p:nvSpPr>
          <p:spPr>
            <a:xfrm flipH="1">
              <a:off x="1264166" y="4387699"/>
              <a:ext cx="182309" cy="180658"/>
            </a:xfrm>
            <a:custGeom>
              <a:avLst/>
              <a:gdLst/>
              <a:ahLst/>
              <a:cxnLst/>
              <a:rect l="l" t="t" r="r" b="b"/>
              <a:pathLst>
                <a:path w="2099" h="2080" extrusionOk="0">
                  <a:moveTo>
                    <a:pt x="1992" y="0"/>
                  </a:moveTo>
                  <a:cubicBezTo>
                    <a:pt x="1968" y="0"/>
                    <a:pt x="1944" y="9"/>
                    <a:pt x="1926" y="27"/>
                  </a:cubicBezTo>
                  <a:lnTo>
                    <a:pt x="36" y="1917"/>
                  </a:lnTo>
                  <a:cubicBezTo>
                    <a:pt x="1" y="1956"/>
                    <a:pt x="1" y="2016"/>
                    <a:pt x="36" y="2051"/>
                  </a:cubicBezTo>
                  <a:cubicBezTo>
                    <a:pt x="57" y="2072"/>
                    <a:pt x="79" y="2079"/>
                    <a:pt x="103" y="2079"/>
                  </a:cubicBezTo>
                  <a:cubicBezTo>
                    <a:pt x="128" y="2079"/>
                    <a:pt x="152" y="2072"/>
                    <a:pt x="170" y="2051"/>
                  </a:cubicBezTo>
                  <a:lnTo>
                    <a:pt x="2060" y="165"/>
                  </a:lnTo>
                  <a:cubicBezTo>
                    <a:pt x="2099" y="126"/>
                    <a:pt x="2099" y="66"/>
                    <a:pt x="2060" y="27"/>
                  </a:cubicBezTo>
                  <a:cubicBezTo>
                    <a:pt x="2041" y="9"/>
                    <a:pt x="2016" y="0"/>
                    <a:pt x="1992" y="0"/>
                  </a:cubicBezTo>
                  <a:close/>
                </a:path>
              </a:pathLst>
            </a:custGeom>
            <a:solidFill>
              <a:srgbClr val="1D26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560;p55"/>
            <p:cNvSpPr/>
            <p:nvPr/>
          </p:nvSpPr>
          <p:spPr>
            <a:xfrm flipH="1">
              <a:off x="1264166" y="4387699"/>
              <a:ext cx="182309" cy="180658"/>
            </a:xfrm>
            <a:custGeom>
              <a:avLst/>
              <a:gdLst/>
              <a:ahLst/>
              <a:cxnLst/>
              <a:rect l="l" t="t" r="r" b="b"/>
              <a:pathLst>
                <a:path w="2099" h="2080" extrusionOk="0">
                  <a:moveTo>
                    <a:pt x="104" y="0"/>
                  </a:moveTo>
                  <a:cubicBezTo>
                    <a:pt x="80" y="0"/>
                    <a:pt x="56" y="9"/>
                    <a:pt x="36" y="27"/>
                  </a:cubicBezTo>
                  <a:cubicBezTo>
                    <a:pt x="1" y="66"/>
                    <a:pt x="1" y="126"/>
                    <a:pt x="36" y="165"/>
                  </a:cubicBezTo>
                  <a:lnTo>
                    <a:pt x="1926" y="2051"/>
                  </a:lnTo>
                  <a:cubicBezTo>
                    <a:pt x="1944" y="2072"/>
                    <a:pt x="1968" y="2079"/>
                    <a:pt x="1993" y="2079"/>
                  </a:cubicBezTo>
                  <a:cubicBezTo>
                    <a:pt x="2018" y="2079"/>
                    <a:pt x="2043" y="2072"/>
                    <a:pt x="2060" y="2051"/>
                  </a:cubicBezTo>
                  <a:cubicBezTo>
                    <a:pt x="2099" y="2016"/>
                    <a:pt x="2099" y="1956"/>
                    <a:pt x="2060" y="1917"/>
                  </a:cubicBezTo>
                  <a:lnTo>
                    <a:pt x="170" y="27"/>
                  </a:lnTo>
                  <a:cubicBezTo>
                    <a:pt x="152" y="9"/>
                    <a:pt x="129" y="0"/>
                    <a:pt x="104" y="0"/>
                  </a:cubicBezTo>
                  <a:close/>
                </a:path>
              </a:pathLst>
            </a:custGeom>
            <a:solidFill>
              <a:srgbClr val="1D262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561;p55"/>
            <p:cNvSpPr/>
            <p:nvPr/>
          </p:nvSpPr>
          <p:spPr>
            <a:xfrm flipH="1">
              <a:off x="1264166" y="4223631"/>
              <a:ext cx="182309" cy="180832"/>
            </a:xfrm>
            <a:custGeom>
              <a:avLst/>
              <a:gdLst/>
              <a:ahLst/>
              <a:cxnLst/>
              <a:rect l="l" t="t" r="r" b="b"/>
              <a:pathLst>
                <a:path w="2099" h="2082" extrusionOk="0">
                  <a:moveTo>
                    <a:pt x="1992" y="0"/>
                  </a:moveTo>
                  <a:cubicBezTo>
                    <a:pt x="1968" y="0"/>
                    <a:pt x="1944" y="10"/>
                    <a:pt x="1926" y="30"/>
                  </a:cubicBezTo>
                  <a:lnTo>
                    <a:pt x="36" y="1916"/>
                  </a:lnTo>
                  <a:cubicBezTo>
                    <a:pt x="1" y="1955"/>
                    <a:pt x="1" y="2015"/>
                    <a:pt x="36" y="2054"/>
                  </a:cubicBezTo>
                  <a:cubicBezTo>
                    <a:pt x="57" y="2071"/>
                    <a:pt x="79" y="2082"/>
                    <a:pt x="103" y="2082"/>
                  </a:cubicBezTo>
                  <a:cubicBezTo>
                    <a:pt x="128" y="2082"/>
                    <a:pt x="152" y="2071"/>
                    <a:pt x="170" y="2054"/>
                  </a:cubicBezTo>
                  <a:lnTo>
                    <a:pt x="2060" y="163"/>
                  </a:lnTo>
                  <a:cubicBezTo>
                    <a:pt x="2099" y="129"/>
                    <a:pt x="2099" y="65"/>
                    <a:pt x="2060" y="30"/>
                  </a:cubicBezTo>
                  <a:cubicBezTo>
                    <a:pt x="2041" y="10"/>
                    <a:pt x="2016" y="0"/>
                    <a:pt x="199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2" name="Google Shape;1562;p55"/>
            <p:cNvSpPr/>
            <p:nvPr/>
          </p:nvSpPr>
          <p:spPr>
            <a:xfrm flipH="1">
              <a:off x="1264166" y="4223631"/>
              <a:ext cx="182309" cy="180832"/>
            </a:xfrm>
            <a:custGeom>
              <a:avLst/>
              <a:gdLst/>
              <a:ahLst/>
              <a:cxnLst/>
              <a:rect l="l" t="t" r="r" b="b"/>
              <a:pathLst>
                <a:path w="2099" h="2082" extrusionOk="0">
                  <a:moveTo>
                    <a:pt x="104" y="0"/>
                  </a:moveTo>
                  <a:cubicBezTo>
                    <a:pt x="80" y="0"/>
                    <a:pt x="56" y="10"/>
                    <a:pt x="36" y="30"/>
                  </a:cubicBezTo>
                  <a:cubicBezTo>
                    <a:pt x="1" y="65"/>
                    <a:pt x="1" y="129"/>
                    <a:pt x="36" y="163"/>
                  </a:cubicBezTo>
                  <a:lnTo>
                    <a:pt x="1926" y="2054"/>
                  </a:lnTo>
                  <a:cubicBezTo>
                    <a:pt x="1944" y="2071"/>
                    <a:pt x="1968" y="2082"/>
                    <a:pt x="1993" y="2082"/>
                  </a:cubicBezTo>
                  <a:cubicBezTo>
                    <a:pt x="2018" y="2082"/>
                    <a:pt x="2043" y="2071"/>
                    <a:pt x="2060" y="2054"/>
                  </a:cubicBezTo>
                  <a:cubicBezTo>
                    <a:pt x="2099" y="2015"/>
                    <a:pt x="2099" y="1955"/>
                    <a:pt x="2060" y="1916"/>
                  </a:cubicBezTo>
                  <a:lnTo>
                    <a:pt x="170" y="30"/>
                  </a:lnTo>
                  <a:cubicBezTo>
                    <a:pt x="152" y="10"/>
                    <a:pt x="129" y="0"/>
                    <a:pt x="1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3" name="Google Shape;1563;p55"/>
            <p:cNvSpPr/>
            <p:nvPr/>
          </p:nvSpPr>
          <p:spPr>
            <a:xfrm flipH="1">
              <a:off x="1264166" y="4059736"/>
              <a:ext cx="182309" cy="180572"/>
            </a:xfrm>
            <a:custGeom>
              <a:avLst/>
              <a:gdLst/>
              <a:ahLst/>
              <a:cxnLst/>
              <a:rect l="l" t="t" r="r" b="b"/>
              <a:pathLst>
                <a:path w="2099" h="2079" extrusionOk="0">
                  <a:moveTo>
                    <a:pt x="1992" y="0"/>
                  </a:moveTo>
                  <a:cubicBezTo>
                    <a:pt x="1968" y="0"/>
                    <a:pt x="1944" y="9"/>
                    <a:pt x="1926" y="27"/>
                  </a:cubicBezTo>
                  <a:lnTo>
                    <a:pt x="36" y="1917"/>
                  </a:lnTo>
                  <a:cubicBezTo>
                    <a:pt x="1" y="1952"/>
                    <a:pt x="1" y="2016"/>
                    <a:pt x="36" y="2050"/>
                  </a:cubicBezTo>
                  <a:cubicBezTo>
                    <a:pt x="57" y="2068"/>
                    <a:pt x="79" y="2079"/>
                    <a:pt x="103" y="2079"/>
                  </a:cubicBezTo>
                  <a:cubicBezTo>
                    <a:pt x="128" y="2079"/>
                    <a:pt x="152" y="2068"/>
                    <a:pt x="170" y="2050"/>
                  </a:cubicBezTo>
                  <a:lnTo>
                    <a:pt x="2060" y="164"/>
                  </a:lnTo>
                  <a:cubicBezTo>
                    <a:pt x="2099" y="125"/>
                    <a:pt x="2099" y="65"/>
                    <a:pt x="2060" y="27"/>
                  </a:cubicBezTo>
                  <a:cubicBezTo>
                    <a:pt x="2041" y="9"/>
                    <a:pt x="2016" y="0"/>
                    <a:pt x="199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564;p55"/>
            <p:cNvSpPr/>
            <p:nvPr/>
          </p:nvSpPr>
          <p:spPr>
            <a:xfrm flipH="1">
              <a:off x="1264166" y="4059736"/>
              <a:ext cx="182309" cy="180572"/>
            </a:xfrm>
            <a:custGeom>
              <a:avLst/>
              <a:gdLst/>
              <a:ahLst/>
              <a:cxnLst/>
              <a:rect l="l" t="t" r="r" b="b"/>
              <a:pathLst>
                <a:path w="2099" h="2079" extrusionOk="0">
                  <a:moveTo>
                    <a:pt x="104" y="0"/>
                  </a:moveTo>
                  <a:cubicBezTo>
                    <a:pt x="80" y="0"/>
                    <a:pt x="56" y="9"/>
                    <a:pt x="36" y="27"/>
                  </a:cubicBezTo>
                  <a:cubicBezTo>
                    <a:pt x="1" y="65"/>
                    <a:pt x="1" y="125"/>
                    <a:pt x="36" y="164"/>
                  </a:cubicBezTo>
                  <a:lnTo>
                    <a:pt x="1926" y="2050"/>
                  </a:lnTo>
                  <a:cubicBezTo>
                    <a:pt x="1944" y="2068"/>
                    <a:pt x="1968" y="2079"/>
                    <a:pt x="1993" y="2079"/>
                  </a:cubicBezTo>
                  <a:cubicBezTo>
                    <a:pt x="2018" y="2079"/>
                    <a:pt x="2043" y="2068"/>
                    <a:pt x="2060" y="2050"/>
                  </a:cubicBezTo>
                  <a:cubicBezTo>
                    <a:pt x="2099" y="2016"/>
                    <a:pt x="2099" y="1952"/>
                    <a:pt x="2060" y="1917"/>
                  </a:cubicBezTo>
                  <a:lnTo>
                    <a:pt x="170" y="27"/>
                  </a:lnTo>
                  <a:cubicBezTo>
                    <a:pt x="152" y="9"/>
                    <a:pt x="129" y="0"/>
                    <a:pt x="10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565;p55"/>
            <p:cNvSpPr/>
            <p:nvPr/>
          </p:nvSpPr>
          <p:spPr>
            <a:xfrm flipH="1">
              <a:off x="1264166" y="3895581"/>
              <a:ext cx="182309" cy="180572"/>
            </a:xfrm>
            <a:custGeom>
              <a:avLst/>
              <a:gdLst/>
              <a:ahLst/>
              <a:cxnLst/>
              <a:rect l="l" t="t" r="r" b="b"/>
              <a:pathLst>
                <a:path w="2099" h="2079" extrusionOk="0">
                  <a:moveTo>
                    <a:pt x="1992" y="1"/>
                  </a:moveTo>
                  <a:cubicBezTo>
                    <a:pt x="1968" y="1"/>
                    <a:pt x="1944" y="10"/>
                    <a:pt x="1926" y="29"/>
                  </a:cubicBezTo>
                  <a:lnTo>
                    <a:pt x="36" y="1917"/>
                  </a:lnTo>
                  <a:cubicBezTo>
                    <a:pt x="1" y="1955"/>
                    <a:pt x="1" y="2015"/>
                    <a:pt x="36" y="2054"/>
                  </a:cubicBezTo>
                  <a:cubicBezTo>
                    <a:pt x="57" y="2072"/>
                    <a:pt x="79" y="2078"/>
                    <a:pt x="103" y="2078"/>
                  </a:cubicBezTo>
                  <a:cubicBezTo>
                    <a:pt x="128" y="2078"/>
                    <a:pt x="152" y="2072"/>
                    <a:pt x="170" y="2054"/>
                  </a:cubicBezTo>
                  <a:lnTo>
                    <a:pt x="2060" y="164"/>
                  </a:lnTo>
                  <a:cubicBezTo>
                    <a:pt x="2099" y="125"/>
                    <a:pt x="2099" y="65"/>
                    <a:pt x="2060" y="29"/>
                  </a:cubicBezTo>
                  <a:cubicBezTo>
                    <a:pt x="2041" y="10"/>
                    <a:pt x="2016" y="1"/>
                    <a:pt x="199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566;p55"/>
            <p:cNvSpPr/>
            <p:nvPr/>
          </p:nvSpPr>
          <p:spPr>
            <a:xfrm flipH="1">
              <a:off x="1264166" y="3895581"/>
              <a:ext cx="182309" cy="180572"/>
            </a:xfrm>
            <a:custGeom>
              <a:avLst/>
              <a:gdLst/>
              <a:ahLst/>
              <a:cxnLst/>
              <a:rect l="l" t="t" r="r" b="b"/>
              <a:pathLst>
                <a:path w="2099" h="2079" extrusionOk="0">
                  <a:moveTo>
                    <a:pt x="104" y="1"/>
                  </a:moveTo>
                  <a:cubicBezTo>
                    <a:pt x="80" y="1"/>
                    <a:pt x="56" y="10"/>
                    <a:pt x="36" y="29"/>
                  </a:cubicBezTo>
                  <a:cubicBezTo>
                    <a:pt x="1" y="65"/>
                    <a:pt x="1" y="125"/>
                    <a:pt x="36" y="164"/>
                  </a:cubicBezTo>
                  <a:lnTo>
                    <a:pt x="1926" y="2054"/>
                  </a:lnTo>
                  <a:cubicBezTo>
                    <a:pt x="1944" y="2072"/>
                    <a:pt x="1968" y="2078"/>
                    <a:pt x="1993" y="2078"/>
                  </a:cubicBezTo>
                  <a:cubicBezTo>
                    <a:pt x="2018" y="2078"/>
                    <a:pt x="2043" y="2072"/>
                    <a:pt x="2060" y="2054"/>
                  </a:cubicBezTo>
                  <a:cubicBezTo>
                    <a:pt x="2099" y="2015"/>
                    <a:pt x="2099" y="1955"/>
                    <a:pt x="2060" y="1917"/>
                  </a:cubicBezTo>
                  <a:lnTo>
                    <a:pt x="170" y="29"/>
                  </a:lnTo>
                  <a:cubicBezTo>
                    <a:pt x="152" y="10"/>
                    <a:pt x="129" y="1"/>
                    <a:pt x="1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567;p55"/>
            <p:cNvSpPr/>
            <p:nvPr/>
          </p:nvSpPr>
          <p:spPr>
            <a:xfrm flipH="1">
              <a:off x="1264166" y="3731600"/>
              <a:ext cx="182309" cy="180658"/>
            </a:xfrm>
            <a:custGeom>
              <a:avLst/>
              <a:gdLst/>
              <a:ahLst/>
              <a:cxnLst/>
              <a:rect l="l" t="t" r="r" b="b"/>
              <a:pathLst>
                <a:path w="2099" h="2080" extrusionOk="0">
                  <a:moveTo>
                    <a:pt x="1992" y="1"/>
                  </a:moveTo>
                  <a:cubicBezTo>
                    <a:pt x="1968" y="1"/>
                    <a:pt x="1944" y="10"/>
                    <a:pt x="1926" y="28"/>
                  </a:cubicBezTo>
                  <a:lnTo>
                    <a:pt x="36" y="1917"/>
                  </a:lnTo>
                  <a:cubicBezTo>
                    <a:pt x="1" y="1953"/>
                    <a:pt x="1" y="2013"/>
                    <a:pt x="36" y="2052"/>
                  </a:cubicBezTo>
                  <a:cubicBezTo>
                    <a:pt x="57" y="2070"/>
                    <a:pt x="79" y="2080"/>
                    <a:pt x="103" y="2080"/>
                  </a:cubicBezTo>
                  <a:cubicBezTo>
                    <a:pt x="128" y="2080"/>
                    <a:pt x="152" y="2070"/>
                    <a:pt x="170" y="2052"/>
                  </a:cubicBezTo>
                  <a:lnTo>
                    <a:pt x="2060" y="161"/>
                  </a:lnTo>
                  <a:cubicBezTo>
                    <a:pt x="2099" y="127"/>
                    <a:pt x="2099" y="67"/>
                    <a:pt x="2060" y="28"/>
                  </a:cubicBezTo>
                  <a:cubicBezTo>
                    <a:pt x="2041" y="10"/>
                    <a:pt x="2016" y="1"/>
                    <a:pt x="199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568;p55"/>
            <p:cNvSpPr/>
            <p:nvPr/>
          </p:nvSpPr>
          <p:spPr>
            <a:xfrm flipH="1">
              <a:off x="1264166" y="3731600"/>
              <a:ext cx="182309" cy="180658"/>
            </a:xfrm>
            <a:custGeom>
              <a:avLst/>
              <a:gdLst/>
              <a:ahLst/>
              <a:cxnLst/>
              <a:rect l="l" t="t" r="r" b="b"/>
              <a:pathLst>
                <a:path w="2099" h="2080" extrusionOk="0">
                  <a:moveTo>
                    <a:pt x="104" y="1"/>
                  </a:moveTo>
                  <a:cubicBezTo>
                    <a:pt x="80" y="1"/>
                    <a:pt x="56" y="10"/>
                    <a:pt x="36" y="28"/>
                  </a:cubicBezTo>
                  <a:cubicBezTo>
                    <a:pt x="1" y="67"/>
                    <a:pt x="1" y="127"/>
                    <a:pt x="36" y="161"/>
                  </a:cubicBezTo>
                  <a:lnTo>
                    <a:pt x="1926" y="2052"/>
                  </a:lnTo>
                  <a:cubicBezTo>
                    <a:pt x="1944" y="2070"/>
                    <a:pt x="1968" y="2080"/>
                    <a:pt x="1993" y="2080"/>
                  </a:cubicBezTo>
                  <a:cubicBezTo>
                    <a:pt x="2018" y="2080"/>
                    <a:pt x="2043" y="2070"/>
                    <a:pt x="2060" y="2052"/>
                  </a:cubicBezTo>
                  <a:cubicBezTo>
                    <a:pt x="2099" y="2013"/>
                    <a:pt x="2099" y="1953"/>
                    <a:pt x="2060" y="1917"/>
                  </a:cubicBezTo>
                  <a:lnTo>
                    <a:pt x="170" y="28"/>
                  </a:lnTo>
                  <a:cubicBezTo>
                    <a:pt x="152" y="10"/>
                    <a:pt x="129" y="1"/>
                    <a:pt x="1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569;p55"/>
            <p:cNvSpPr/>
            <p:nvPr/>
          </p:nvSpPr>
          <p:spPr>
            <a:xfrm flipH="1">
              <a:off x="1264166" y="3567531"/>
              <a:ext cx="182309" cy="180658"/>
            </a:xfrm>
            <a:custGeom>
              <a:avLst/>
              <a:gdLst/>
              <a:ahLst/>
              <a:cxnLst/>
              <a:rect l="l" t="t" r="r" b="b"/>
              <a:pathLst>
                <a:path w="2099" h="2080" extrusionOk="0">
                  <a:moveTo>
                    <a:pt x="1992" y="1"/>
                  </a:moveTo>
                  <a:cubicBezTo>
                    <a:pt x="1968" y="1"/>
                    <a:pt x="1944" y="11"/>
                    <a:pt x="1926" y="30"/>
                  </a:cubicBezTo>
                  <a:lnTo>
                    <a:pt x="36" y="1917"/>
                  </a:lnTo>
                  <a:cubicBezTo>
                    <a:pt x="1" y="1956"/>
                    <a:pt x="1" y="2016"/>
                    <a:pt x="36" y="2050"/>
                  </a:cubicBezTo>
                  <a:cubicBezTo>
                    <a:pt x="57" y="2071"/>
                    <a:pt x="79" y="2079"/>
                    <a:pt x="103" y="2079"/>
                  </a:cubicBezTo>
                  <a:cubicBezTo>
                    <a:pt x="128" y="2079"/>
                    <a:pt x="152" y="2071"/>
                    <a:pt x="170" y="2050"/>
                  </a:cubicBezTo>
                  <a:lnTo>
                    <a:pt x="2060" y="164"/>
                  </a:lnTo>
                  <a:cubicBezTo>
                    <a:pt x="2099" y="125"/>
                    <a:pt x="2099" y="66"/>
                    <a:pt x="2060" y="30"/>
                  </a:cubicBezTo>
                  <a:cubicBezTo>
                    <a:pt x="2041" y="11"/>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0" name="Google Shape;1570;p55"/>
            <p:cNvSpPr/>
            <p:nvPr/>
          </p:nvSpPr>
          <p:spPr>
            <a:xfrm flipH="1">
              <a:off x="1264166" y="3567531"/>
              <a:ext cx="182309" cy="180658"/>
            </a:xfrm>
            <a:custGeom>
              <a:avLst/>
              <a:gdLst/>
              <a:ahLst/>
              <a:cxnLst/>
              <a:rect l="l" t="t" r="r" b="b"/>
              <a:pathLst>
                <a:path w="2099" h="2080" extrusionOk="0">
                  <a:moveTo>
                    <a:pt x="104" y="1"/>
                  </a:moveTo>
                  <a:cubicBezTo>
                    <a:pt x="80" y="1"/>
                    <a:pt x="56" y="11"/>
                    <a:pt x="36" y="30"/>
                  </a:cubicBezTo>
                  <a:cubicBezTo>
                    <a:pt x="1" y="66"/>
                    <a:pt x="1" y="125"/>
                    <a:pt x="36" y="164"/>
                  </a:cubicBezTo>
                  <a:lnTo>
                    <a:pt x="1926" y="2050"/>
                  </a:lnTo>
                  <a:cubicBezTo>
                    <a:pt x="1944" y="2071"/>
                    <a:pt x="1968" y="2079"/>
                    <a:pt x="1993" y="2079"/>
                  </a:cubicBezTo>
                  <a:cubicBezTo>
                    <a:pt x="2018" y="2079"/>
                    <a:pt x="2043" y="2071"/>
                    <a:pt x="2060" y="2050"/>
                  </a:cubicBezTo>
                  <a:cubicBezTo>
                    <a:pt x="2099" y="2016"/>
                    <a:pt x="2099" y="1956"/>
                    <a:pt x="2060" y="1917"/>
                  </a:cubicBezTo>
                  <a:lnTo>
                    <a:pt x="170" y="30"/>
                  </a:lnTo>
                  <a:cubicBezTo>
                    <a:pt x="152" y="11"/>
                    <a:pt x="129"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571;p55"/>
            <p:cNvSpPr/>
            <p:nvPr/>
          </p:nvSpPr>
          <p:spPr>
            <a:xfrm flipH="1">
              <a:off x="1264166" y="3403463"/>
              <a:ext cx="182309" cy="180832"/>
            </a:xfrm>
            <a:custGeom>
              <a:avLst/>
              <a:gdLst/>
              <a:ahLst/>
              <a:cxnLst/>
              <a:rect l="l" t="t" r="r" b="b"/>
              <a:pathLst>
                <a:path w="2099" h="2082" extrusionOk="0">
                  <a:moveTo>
                    <a:pt x="1992" y="0"/>
                  </a:moveTo>
                  <a:cubicBezTo>
                    <a:pt x="1968" y="0"/>
                    <a:pt x="1944" y="10"/>
                    <a:pt x="1926" y="29"/>
                  </a:cubicBezTo>
                  <a:lnTo>
                    <a:pt x="36" y="1919"/>
                  </a:lnTo>
                  <a:cubicBezTo>
                    <a:pt x="1" y="1955"/>
                    <a:pt x="1" y="2014"/>
                    <a:pt x="36" y="2053"/>
                  </a:cubicBezTo>
                  <a:cubicBezTo>
                    <a:pt x="57" y="2071"/>
                    <a:pt x="79" y="2082"/>
                    <a:pt x="103" y="2082"/>
                  </a:cubicBezTo>
                  <a:cubicBezTo>
                    <a:pt x="128" y="2082"/>
                    <a:pt x="152" y="2071"/>
                    <a:pt x="170" y="2053"/>
                  </a:cubicBezTo>
                  <a:lnTo>
                    <a:pt x="2060" y="163"/>
                  </a:lnTo>
                  <a:cubicBezTo>
                    <a:pt x="2099" y="128"/>
                    <a:pt x="2099" y="67"/>
                    <a:pt x="2060" y="29"/>
                  </a:cubicBezTo>
                  <a:cubicBezTo>
                    <a:pt x="2041" y="10"/>
                    <a:pt x="2016" y="0"/>
                    <a:pt x="199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572;p55"/>
            <p:cNvSpPr/>
            <p:nvPr/>
          </p:nvSpPr>
          <p:spPr>
            <a:xfrm flipH="1">
              <a:off x="1264166" y="3403463"/>
              <a:ext cx="182309" cy="180832"/>
            </a:xfrm>
            <a:custGeom>
              <a:avLst/>
              <a:gdLst/>
              <a:ahLst/>
              <a:cxnLst/>
              <a:rect l="l" t="t" r="r" b="b"/>
              <a:pathLst>
                <a:path w="2099" h="2082" extrusionOk="0">
                  <a:moveTo>
                    <a:pt x="104" y="0"/>
                  </a:moveTo>
                  <a:cubicBezTo>
                    <a:pt x="80" y="0"/>
                    <a:pt x="56" y="10"/>
                    <a:pt x="36" y="29"/>
                  </a:cubicBezTo>
                  <a:cubicBezTo>
                    <a:pt x="1" y="67"/>
                    <a:pt x="1" y="128"/>
                    <a:pt x="36" y="163"/>
                  </a:cubicBezTo>
                  <a:lnTo>
                    <a:pt x="1926" y="2053"/>
                  </a:lnTo>
                  <a:cubicBezTo>
                    <a:pt x="1944" y="2071"/>
                    <a:pt x="1968" y="2082"/>
                    <a:pt x="1993" y="2082"/>
                  </a:cubicBezTo>
                  <a:cubicBezTo>
                    <a:pt x="2018" y="2082"/>
                    <a:pt x="2043" y="2071"/>
                    <a:pt x="2060" y="2053"/>
                  </a:cubicBezTo>
                  <a:cubicBezTo>
                    <a:pt x="2099" y="2014"/>
                    <a:pt x="2099" y="1955"/>
                    <a:pt x="2060" y="1919"/>
                  </a:cubicBezTo>
                  <a:lnTo>
                    <a:pt x="170" y="29"/>
                  </a:lnTo>
                  <a:cubicBezTo>
                    <a:pt x="152" y="10"/>
                    <a:pt x="129" y="0"/>
                    <a:pt x="1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573;p55"/>
            <p:cNvSpPr/>
            <p:nvPr/>
          </p:nvSpPr>
          <p:spPr>
            <a:xfrm flipH="1">
              <a:off x="1264166" y="3239482"/>
              <a:ext cx="182309" cy="180572"/>
            </a:xfrm>
            <a:custGeom>
              <a:avLst/>
              <a:gdLst/>
              <a:ahLst/>
              <a:cxnLst/>
              <a:rect l="l" t="t" r="r" b="b"/>
              <a:pathLst>
                <a:path w="2099" h="2079" extrusionOk="0">
                  <a:moveTo>
                    <a:pt x="1992" y="1"/>
                  </a:moveTo>
                  <a:cubicBezTo>
                    <a:pt x="1968" y="1"/>
                    <a:pt x="1944" y="9"/>
                    <a:pt x="1926" y="27"/>
                  </a:cubicBezTo>
                  <a:lnTo>
                    <a:pt x="36" y="1917"/>
                  </a:lnTo>
                  <a:cubicBezTo>
                    <a:pt x="1" y="1955"/>
                    <a:pt x="1" y="2016"/>
                    <a:pt x="36" y="2051"/>
                  </a:cubicBezTo>
                  <a:cubicBezTo>
                    <a:pt x="57" y="2069"/>
                    <a:pt x="79" y="2079"/>
                    <a:pt x="103" y="2079"/>
                  </a:cubicBezTo>
                  <a:cubicBezTo>
                    <a:pt x="128" y="2079"/>
                    <a:pt x="152" y="2069"/>
                    <a:pt x="170" y="2051"/>
                  </a:cubicBezTo>
                  <a:lnTo>
                    <a:pt x="2060" y="165"/>
                  </a:lnTo>
                  <a:cubicBezTo>
                    <a:pt x="2099" y="126"/>
                    <a:pt x="2099" y="66"/>
                    <a:pt x="2060" y="27"/>
                  </a:cubicBezTo>
                  <a:cubicBezTo>
                    <a:pt x="2041" y="9"/>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55"/>
            <p:cNvSpPr/>
            <p:nvPr/>
          </p:nvSpPr>
          <p:spPr>
            <a:xfrm flipH="1">
              <a:off x="1264166" y="3239482"/>
              <a:ext cx="182309" cy="180572"/>
            </a:xfrm>
            <a:custGeom>
              <a:avLst/>
              <a:gdLst/>
              <a:ahLst/>
              <a:cxnLst/>
              <a:rect l="l" t="t" r="r" b="b"/>
              <a:pathLst>
                <a:path w="2099" h="2079" extrusionOk="0">
                  <a:moveTo>
                    <a:pt x="104" y="1"/>
                  </a:moveTo>
                  <a:cubicBezTo>
                    <a:pt x="80" y="1"/>
                    <a:pt x="56" y="9"/>
                    <a:pt x="36" y="27"/>
                  </a:cubicBezTo>
                  <a:cubicBezTo>
                    <a:pt x="1" y="66"/>
                    <a:pt x="1" y="126"/>
                    <a:pt x="36" y="165"/>
                  </a:cubicBezTo>
                  <a:lnTo>
                    <a:pt x="1926" y="2051"/>
                  </a:lnTo>
                  <a:cubicBezTo>
                    <a:pt x="1944" y="2069"/>
                    <a:pt x="1968" y="2079"/>
                    <a:pt x="1993" y="2079"/>
                  </a:cubicBezTo>
                  <a:cubicBezTo>
                    <a:pt x="2018" y="2079"/>
                    <a:pt x="2043" y="2069"/>
                    <a:pt x="2060" y="2051"/>
                  </a:cubicBezTo>
                  <a:cubicBezTo>
                    <a:pt x="2099" y="2016"/>
                    <a:pt x="2099" y="1955"/>
                    <a:pt x="2060" y="1917"/>
                  </a:cubicBezTo>
                  <a:lnTo>
                    <a:pt x="170" y="27"/>
                  </a:lnTo>
                  <a:cubicBezTo>
                    <a:pt x="152" y="9"/>
                    <a:pt x="129"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55"/>
            <p:cNvSpPr/>
            <p:nvPr/>
          </p:nvSpPr>
          <p:spPr>
            <a:xfrm flipH="1">
              <a:off x="1264166" y="3075414"/>
              <a:ext cx="182309" cy="180832"/>
            </a:xfrm>
            <a:custGeom>
              <a:avLst/>
              <a:gdLst/>
              <a:ahLst/>
              <a:cxnLst/>
              <a:rect l="l" t="t" r="r" b="b"/>
              <a:pathLst>
                <a:path w="2099" h="2082" extrusionOk="0">
                  <a:moveTo>
                    <a:pt x="1992" y="0"/>
                  </a:moveTo>
                  <a:cubicBezTo>
                    <a:pt x="1968" y="0"/>
                    <a:pt x="1944" y="10"/>
                    <a:pt x="1926" y="29"/>
                  </a:cubicBezTo>
                  <a:lnTo>
                    <a:pt x="36" y="1916"/>
                  </a:lnTo>
                  <a:cubicBezTo>
                    <a:pt x="1" y="1955"/>
                    <a:pt x="1" y="2015"/>
                    <a:pt x="36" y="2054"/>
                  </a:cubicBezTo>
                  <a:cubicBezTo>
                    <a:pt x="57" y="2071"/>
                    <a:pt x="79" y="2082"/>
                    <a:pt x="103" y="2082"/>
                  </a:cubicBezTo>
                  <a:cubicBezTo>
                    <a:pt x="128" y="2082"/>
                    <a:pt x="152" y="2071"/>
                    <a:pt x="170" y="2054"/>
                  </a:cubicBezTo>
                  <a:lnTo>
                    <a:pt x="2060" y="163"/>
                  </a:lnTo>
                  <a:cubicBezTo>
                    <a:pt x="2099" y="128"/>
                    <a:pt x="2099" y="65"/>
                    <a:pt x="2060" y="29"/>
                  </a:cubicBezTo>
                  <a:cubicBezTo>
                    <a:pt x="2041" y="10"/>
                    <a:pt x="2016" y="0"/>
                    <a:pt x="199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55"/>
            <p:cNvSpPr/>
            <p:nvPr/>
          </p:nvSpPr>
          <p:spPr>
            <a:xfrm flipH="1">
              <a:off x="1264166" y="3075414"/>
              <a:ext cx="182309" cy="180832"/>
            </a:xfrm>
            <a:custGeom>
              <a:avLst/>
              <a:gdLst/>
              <a:ahLst/>
              <a:cxnLst/>
              <a:rect l="l" t="t" r="r" b="b"/>
              <a:pathLst>
                <a:path w="2099" h="2082" extrusionOk="0">
                  <a:moveTo>
                    <a:pt x="104" y="0"/>
                  </a:moveTo>
                  <a:cubicBezTo>
                    <a:pt x="80" y="0"/>
                    <a:pt x="56" y="10"/>
                    <a:pt x="36" y="29"/>
                  </a:cubicBezTo>
                  <a:cubicBezTo>
                    <a:pt x="1" y="65"/>
                    <a:pt x="1" y="128"/>
                    <a:pt x="36" y="163"/>
                  </a:cubicBezTo>
                  <a:lnTo>
                    <a:pt x="1926" y="2054"/>
                  </a:lnTo>
                  <a:cubicBezTo>
                    <a:pt x="1944" y="2071"/>
                    <a:pt x="1968" y="2082"/>
                    <a:pt x="1993" y="2082"/>
                  </a:cubicBezTo>
                  <a:cubicBezTo>
                    <a:pt x="2018" y="2082"/>
                    <a:pt x="2043" y="2071"/>
                    <a:pt x="2060" y="2054"/>
                  </a:cubicBezTo>
                  <a:cubicBezTo>
                    <a:pt x="2099" y="2015"/>
                    <a:pt x="2099" y="1955"/>
                    <a:pt x="2060" y="1916"/>
                  </a:cubicBezTo>
                  <a:lnTo>
                    <a:pt x="170" y="29"/>
                  </a:lnTo>
                  <a:cubicBezTo>
                    <a:pt x="152" y="10"/>
                    <a:pt x="129" y="0"/>
                    <a:pt x="1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55"/>
            <p:cNvSpPr/>
            <p:nvPr/>
          </p:nvSpPr>
          <p:spPr>
            <a:xfrm flipH="1">
              <a:off x="1264166" y="2911432"/>
              <a:ext cx="182309" cy="180658"/>
            </a:xfrm>
            <a:custGeom>
              <a:avLst/>
              <a:gdLst/>
              <a:ahLst/>
              <a:cxnLst/>
              <a:rect l="l" t="t" r="r" b="b"/>
              <a:pathLst>
                <a:path w="2099" h="2080" extrusionOk="0">
                  <a:moveTo>
                    <a:pt x="1992" y="1"/>
                  </a:moveTo>
                  <a:cubicBezTo>
                    <a:pt x="1968" y="1"/>
                    <a:pt x="1944" y="10"/>
                    <a:pt x="1926" y="27"/>
                  </a:cubicBezTo>
                  <a:lnTo>
                    <a:pt x="36" y="1917"/>
                  </a:lnTo>
                  <a:cubicBezTo>
                    <a:pt x="1" y="1953"/>
                    <a:pt x="1" y="2016"/>
                    <a:pt x="36" y="2051"/>
                  </a:cubicBezTo>
                  <a:cubicBezTo>
                    <a:pt x="57" y="2069"/>
                    <a:pt x="79" y="2080"/>
                    <a:pt x="103" y="2080"/>
                  </a:cubicBezTo>
                  <a:cubicBezTo>
                    <a:pt x="128" y="2080"/>
                    <a:pt x="152" y="2069"/>
                    <a:pt x="170" y="2051"/>
                  </a:cubicBezTo>
                  <a:lnTo>
                    <a:pt x="2060" y="165"/>
                  </a:lnTo>
                  <a:cubicBezTo>
                    <a:pt x="2099" y="126"/>
                    <a:pt x="2099" y="66"/>
                    <a:pt x="2060" y="27"/>
                  </a:cubicBezTo>
                  <a:cubicBezTo>
                    <a:pt x="2041" y="10"/>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8" name="Google Shape;1578;p55"/>
            <p:cNvSpPr/>
            <p:nvPr/>
          </p:nvSpPr>
          <p:spPr>
            <a:xfrm flipH="1">
              <a:off x="1264166" y="2911432"/>
              <a:ext cx="182309" cy="180658"/>
            </a:xfrm>
            <a:custGeom>
              <a:avLst/>
              <a:gdLst/>
              <a:ahLst/>
              <a:cxnLst/>
              <a:rect l="l" t="t" r="r" b="b"/>
              <a:pathLst>
                <a:path w="2099" h="2080" extrusionOk="0">
                  <a:moveTo>
                    <a:pt x="104" y="1"/>
                  </a:moveTo>
                  <a:cubicBezTo>
                    <a:pt x="80" y="1"/>
                    <a:pt x="56" y="10"/>
                    <a:pt x="36" y="27"/>
                  </a:cubicBezTo>
                  <a:cubicBezTo>
                    <a:pt x="1" y="66"/>
                    <a:pt x="1" y="126"/>
                    <a:pt x="36" y="165"/>
                  </a:cubicBezTo>
                  <a:lnTo>
                    <a:pt x="1926" y="2051"/>
                  </a:lnTo>
                  <a:cubicBezTo>
                    <a:pt x="1944" y="2069"/>
                    <a:pt x="1968" y="2080"/>
                    <a:pt x="1993" y="2080"/>
                  </a:cubicBezTo>
                  <a:cubicBezTo>
                    <a:pt x="2018" y="2080"/>
                    <a:pt x="2043" y="2069"/>
                    <a:pt x="2060" y="2051"/>
                  </a:cubicBezTo>
                  <a:cubicBezTo>
                    <a:pt x="2099" y="2016"/>
                    <a:pt x="2099" y="1953"/>
                    <a:pt x="2060" y="1917"/>
                  </a:cubicBezTo>
                  <a:lnTo>
                    <a:pt x="170" y="27"/>
                  </a:lnTo>
                  <a:cubicBezTo>
                    <a:pt x="152" y="10"/>
                    <a:pt x="129"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9" name="Google Shape;1579;p55"/>
            <p:cNvSpPr/>
            <p:nvPr/>
          </p:nvSpPr>
          <p:spPr>
            <a:xfrm flipH="1">
              <a:off x="937059" y="2747451"/>
              <a:ext cx="2057942" cy="179877"/>
            </a:xfrm>
            <a:custGeom>
              <a:avLst/>
              <a:gdLst/>
              <a:ahLst/>
              <a:cxnLst/>
              <a:rect l="l" t="t" r="r" b="b"/>
              <a:pathLst>
                <a:path w="23694" h="2071" extrusionOk="0">
                  <a:moveTo>
                    <a:pt x="23503" y="191"/>
                  </a:moveTo>
                  <a:lnTo>
                    <a:pt x="23503" y="1880"/>
                  </a:lnTo>
                  <a:lnTo>
                    <a:pt x="410" y="1880"/>
                  </a:lnTo>
                  <a:lnTo>
                    <a:pt x="2853" y="191"/>
                  </a:lnTo>
                  <a:close/>
                  <a:moveTo>
                    <a:pt x="2825" y="0"/>
                  </a:moveTo>
                  <a:cubicBezTo>
                    <a:pt x="2804" y="0"/>
                    <a:pt x="2787" y="8"/>
                    <a:pt x="2769" y="18"/>
                  </a:cubicBezTo>
                  <a:lnTo>
                    <a:pt x="50" y="1894"/>
                  </a:lnTo>
                  <a:cubicBezTo>
                    <a:pt x="18" y="1919"/>
                    <a:pt x="0" y="1961"/>
                    <a:pt x="15" y="2003"/>
                  </a:cubicBezTo>
                  <a:cubicBezTo>
                    <a:pt x="26" y="2042"/>
                    <a:pt x="64" y="2070"/>
                    <a:pt x="106" y="2070"/>
                  </a:cubicBezTo>
                  <a:lnTo>
                    <a:pt x="23599" y="2070"/>
                  </a:lnTo>
                  <a:cubicBezTo>
                    <a:pt x="23652" y="2070"/>
                    <a:pt x="23694" y="2025"/>
                    <a:pt x="23694" y="1975"/>
                  </a:cubicBezTo>
                  <a:lnTo>
                    <a:pt x="23694" y="96"/>
                  </a:lnTo>
                  <a:cubicBezTo>
                    <a:pt x="23694" y="43"/>
                    <a:pt x="23652" y="0"/>
                    <a:pt x="2359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580;p55"/>
            <p:cNvSpPr/>
            <p:nvPr/>
          </p:nvSpPr>
          <p:spPr>
            <a:xfrm flipH="1">
              <a:off x="2576536" y="2747364"/>
              <a:ext cx="182309" cy="180572"/>
            </a:xfrm>
            <a:custGeom>
              <a:avLst/>
              <a:gdLst/>
              <a:ahLst/>
              <a:cxnLst/>
              <a:rect l="l" t="t" r="r" b="b"/>
              <a:pathLst>
                <a:path w="2099" h="2079" extrusionOk="0">
                  <a:moveTo>
                    <a:pt x="105" y="1"/>
                  </a:moveTo>
                  <a:cubicBezTo>
                    <a:pt x="81" y="1"/>
                    <a:pt x="57" y="11"/>
                    <a:pt x="40" y="30"/>
                  </a:cubicBezTo>
                  <a:cubicBezTo>
                    <a:pt x="1" y="65"/>
                    <a:pt x="1" y="125"/>
                    <a:pt x="40" y="164"/>
                  </a:cubicBezTo>
                  <a:lnTo>
                    <a:pt x="1926" y="2054"/>
                  </a:lnTo>
                  <a:cubicBezTo>
                    <a:pt x="1944" y="2071"/>
                    <a:pt x="1968" y="2078"/>
                    <a:pt x="1993" y="2078"/>
                  </a:cubicBezTo>
                  <a:cubicBezTo>
                    <a:pt x="2017" y="2078"/>
                    <a:pt x="2042" y="2071"/>
                    <a:pt x="2060" y="2054"/>
                  </a:cubicBezTo>
                  <a:cubicBezTo>
                    <a:pt x="2099" y="2015"/>
                    <a:pt x="2099" y="1955"/>
                    <a:pt x="2060" y="1916"/>
                  </a:cubicBezTo>
                  <a:lnTo>
                    <a:pt x="173" y="30"/>
                  </a:lnTo>
                  <a:cubicBezTo>
                    <a:pt x="154" y="11"/>
                    <a:pt x="129"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581;p55"/>
            <p:cNvSpPr/>
            <p:nvPr/>
          </p:nvSpPr>
          <p:spPr>
            <a:xfrm flipH="1">
              <a:off x="2576536" y="2747364"/>
              <a:ext cx="182309" cy="180572"/>
            </a:xfrm>
            <a:custGeom>
              <a:avLst/>
              <a:gdLst/>
              <a:ahLst/>
              <a:cxnLst/>
              <a:rect l="l" t="t" r="r" b="b"/>
              <a:pathLst>
                <a:path w="2099" h="2079" extrusionOk="0">
                  <a:moveTo>
                    <a:pt x="1994" y="1"/>
                  </a:moveTo>
                  <a:cubicBezTo>
                    <a:pt x="1970" y="1"/>
                    <a:pt x="1946" y="11"/>
                    <a:pt x="1926" y="30"/>
                  </a:cubicBezTo>
                  <a:lnTo>
                    <a:pt x="40" y="1916"/>
                  </a:lnTo>
                  <a:cubicBezTo>
                    <a:pt x="1" y="1955"/>
                    <a:pt x="1" y="2015"/>
                    <a:pt x="40" y="2054"/>
                  </a:cubicBezTo>
                  <a:cubicBezTo>
                    <a:pt x="57" y="2071"/>
                    <a:pt x="82" y="2078"/>
                    <a:pt x="106" y="2078"/>
                  </a:cubicBezTo>
                  <a:cubicBezTo>
                    <a:pt x="131" y="2078"/>
                    <a:pt x="156" y="2071"/>
                    <a:pt x="173" y="2054"/>
                  </a:cubicBezTo>
                  <a:lnTo>
                    <a:pt x="2060" y="164"/>
                  </a:lnTo>
                  <a:cubicBezTo>
                    <a:pt x="2099" y="125"/>
                    <a:pt x="2099" y="65"/>
                    <a:pt x="2060" y="30"/>
                  </a:cubicBezTo>
                  <a:cubicBezTo>
                    <a:pt x="2042" y="11"/>
                    <a:pt x="2019" y="1"/>
                    <a:pt x="199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582;p55"/>
            <p:cNvSpPr/>
            <p:nvPr/>
          </p:nvSpPr>
          <p:spPr>
            <a:xfrm flipH="1">
              <a:off x="1341633" y="2129394"/>
              <a:ext cx="1252797" cy="798545"/>
            </a:xfrm>
            <a:custGeom>
              <a:avLst/>
              <a:gdLst/>
              <a:ahLst/>
              <a:cxnLst/>
              <a:rect l="l" t="t" r="r" b="b"/>
              <a:pathLst>
                <a:path w="14424" h="9194" extrusionOk="0">
                  <a:moveTo>
                    <a:pt x="14315" y="0"/>
                  </a:moveTo>
                  <a:cubicBezTo>
                    <a:pt x="14301" y="0"/>
                    <a:pt x="14286" y="3"/>
                    <a:pt x="14272" y="11"/>
                  </a:cubicBezTo>
                  <a:lnTo>
                    <a:pt x="58" y="7127"/>
                  </a:lnTo>
                  <a:cubicBezTo>
                    <a:pt x="30" y="7141"/>
                    <a:pt x="12" y="7166"/>
                    <a:pt x="8" y="7197"/>
                  </a:cubicBezTo>
                  <a:cubicBezTo>
                    <a:pt x="1" y="7225"/>
                    <a:pt x="12" y="7258"/>
                    <a:pt x="33" y="7279"/>
                  </a:cubicBezTo>
                  <a:lnTo>
                    <a:pt x="1923" y="9169"/>
                  </a:lnTo>
                  <a:cubicBezTo>
                    <a:pt x="1941" y="9186"/>
                    <a:pt x="1965" y="9193"/>
                    <a:pt x="1990" y="9193"/>
                  </a:cubicBezTo>
                  <a:cubicBezTo>
                    <a:pt x="2015" y="9193"/>
                    <a:pt x="2040" y="9186"/>
                    <a:pt x="2057" y="9169"/>
                  </a:cubicBezTo>
                  <a:cubicBezTo>
                    <a:pt x="2096" y="9130"/>
                    <a:pt x="2096" y="9070"/>
                    <a:pt x="2057" y="9031"/>
                  </a:cubicBezTo>
                  <a:lnTo>
                    <a:pt x="262" y="7236"/>
                  </a:lnTo>
                  <a:lnTo>
                    <a:pt x="14357" y="180"/>
                  </a:lnTo>
                  <a:cubicBezTo>
                    <a:pt x="14406" y="159"/>
                    <a:pt x="14424" y="99"/>
                    <a:pt x="14399" y="53"/>
                  </a:cubicBezTo>
                  <a:cubicBezTo>
                    <a:pt x="14384" y="20"/>
                    <a:pt x="14351" y="0"/>
                    <a:pt x="1431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3" name="Google Shape;1583;p55"/>
            <p:cNvSpPr/>
            <p:nvPr/>
          </p:nvSpPr>
          <p:spPr>
            <a:xfrm flipH="1">
              <a:off x="2412381" y="2747364"/>
              <a:ext cx="182309" cy="180572"/>
            </a:xfrm>
            <a:custGeom>
              <a:avLst/>
              <a:gdLst/>
              <a:ahLst/>
              <a:cxnLst/>
              <a:rect l="l" t="t" r="r" b="b"/>
              <a:pathLst>
                <a:path w="2099" h="2079" extrusionOk="0">
                  <a:moveTo>
                    <a:pt x="1992" y="1"/>
                  </a:moveTo>
                  <a:cubicBezTo>
                    <a:pt x="1968" y="1"/>
                    <a:pt x="1944" y="11"/>
                    <a:pt x="1926" y="30"/>
                  </a:cubicBezTo>
                  <a:lnTo>
                    <a:pt x="36" y="1916"/>
                  </a:lnTo>
                  <a:cubicBezTo>
                    <a:pt x="0" y="1955"/>
                    <a:pt x="0" y="2015"/>
                    <a:pt x="36" y="2054"/>
                  </a:cubicBezTo>
                  <a:cubicBezTo>
                    <a:pt x="54" y="2071"/>
                    <a:pt x="78" y="2078"/>
                    <a:pt x="103" y="2078"/>
                  </a:cubicBezTo>
                  <a:cubicBezTo>
                    <a:pt x="127" y="2078"/>
                    <a:pt x="152" y="2071"/>
                    <a:pt x="170" y="2054"/>
                  </a:cubicBezTo>
                  <a:lnTo>
                    <a:pt x="2060" y="164"/>
                  </a:lnTo>
                  <a:cubicBezTo>
                    <a:pt x="2099" y="125"/>
                    <a:pt x="2099" y="65"/>
                    <a:pt x="2060" y="30"/>
                  </a:cubicBezTo>
                  <a:cubicBezTo>
                    <a:pt x="2041" y="11"/>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4" name="Google Shape;1584;p55"/>
            <p:cNvSpPr/>
            <p:nvPr/>
          </p:nvSpPr>
          <p:spPr>
            <a:xfrm flipH="1">
              <a:off x="2248487" y="2747364"/>
              <a:ext cx="182396" cy="180572"/>
            </a:xfrm>
            <a:custGeom>
              <a:avLst/>
              <a:gdLst/>
              <a:ahLst/>
              <a:cxnLst/>
              <a:rect l="l" t="t" r="r" b="b"/>
              <a:pathLst>
                <a:path w="2100" h="2079" extrusionOk="0">
                  <a:moveTo>
                    <a:pt x="106" y="1"/>
                  </a:moveTo>
                  <a:cubicBezTo>
                    <a:pt x="82" y="1"/>
                    <a:pt x="58" y="11"/>
                    <a:pt x="40" y="30"/>
                  </a:cubicBezTo>
                  <a:cubicBezTo>
                    <a:pt x="1" y="65"/>
                    <a:pt x="1" y="125"/>
                    <a:pt x="40" y="164"/>
                  </a:cubicBezTo>
                  <a:lnTo>
                    <a:pt x="1926" y="2054"/>
                  </a:lnTo>
                  <a:cubicBezTo>
                    <a:pt x="1947" y="2071"/>
                    <a:pt x="1973" y="2078"/>
                    <a:pt x="1994" y="2078"/>
                  </a:cubicBezTo>
                  <a:cubicBezTo>
                    <a:pt x="2019" y="2078"/>
                    <a:pt x="2043" y="2071"/>
                    <a:pt x="2064" y="2054"/>
                  </a:cubicBezTo>
                  <a:cubicBezTo>
                    <a:pt x="2100" y="2015"/>
                    <a:pt x="2100" y="1955"/>
                    <a:pt x="2064" y="1916"/>
                  </a:cubicBezTo>
                  <a:lnTo>
                    <a:pt x="174" y="30"/>
                  </a:lnTo>
                  <a:cubicBezTo>
                    <a:pt x="155" y="11"/>
                    <a:pt x="130" y="1"/>
                    <a:pt x="1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585;p55"/>
            <p:cNvSpPr/>
            <p:nvPr/>
          </p:nvSpPr>
          <p:spPr>
            <a:xfrm flipH="1">
              <a:off x="2248487" y="2747364"/>
              <a:ext cx="182396" cy="180572"/>
            </a:xfrm>
            <a:custGeom>
              <a:avLst/>
              <a:gdLst/>
              <a:ahLst/>
              <a:cxnLst/>
              <a:rect l="l" t="t" r="r" b="b"/>
              <a:pathLst>
                <a:path w="2100" h="2079" extrusionOk="0">
                  <a:moveTo>
                    <a:pt x="1995" y="1"/>
                  </a:moveTo>
                  <a:cubicBezTo>
                    <a:pt x="1971" y="1"/>
                    <a:pt x="1946" y="11"/>
                    <a:pt x="1926" y="30"/>
                  </a:cubicBezTo>
                  <a:lnTo>
                    <a:pt x="40" y="1916"/>
                  </a:lnTo>
                  <a:cubicBezTo>
                    <a:pt x="1" y="1955"/>
                    <a:pt x="1" y="2015"/>
                    <a:pt x="40" y="2054"/>
                  </a:cubicBezTo>
                  <a:cubicBezTo>
                    <a:pt x="58" y="2071"/>
                    <a:pt x="82" y="2078"/>
                    <a:pt x="107" y="2078"/>
                  </a:cubicBezTo>
                  <a:cubicBezTo>
                    <a:pt x="132" y="2078"/>
                    <a:pt x="157" y="2071"/>
                    <a:pt x="174" y="2054"/>
                  </a:cubicBezTo>
                  <a:lnTo>
                    <a:pt x="2064" y="164"/>
                  </a:lnTo>
                  <a:cubicBezTo>
                    <a:pt x="2100" y="125"/>
                    <a:pt x="2100" y="65"/>
                    <a:pt x="2064" y="30"/>
                  </a:cubicBezTo>
                  <a:cubicBezTo>
                    <a:pt x="2045" y="11"/>
                    <a:pt x="2020" y="1"/>
                    <a:pt x="199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586;p55"/>
            <p:cNvSpPr/>
            <p:nvPr/>
          </p:nvSpPr>
          <p:spPr>
            <a:xfrm flipH="1">
              <a:off x="1341635" y="2129567"/>
              <a:ext cx="924398" cy="798371"/>
            </a:xfrm>
            <a:custGeom>
              <a:avLst/>
              <a:gdLst/>
              <a:ahLst/>
              <a:cxnLst/>
              <a:rect l="l" t="t" r="r" b="b"/>
              <a:pathLst>
                <a:path w="10643" h="9192" extrusionOk="0">
                  <a:moveTo>
                    <a:pt x="10533" y="0"/>
                  </a:moveTo>
                  <a:cubicBezTo>
                    <a:pt x="10515" y="0"/>
                    <a:pt x="10496" y="5"/>
                    <a:pt x="10480" y="16"/>
                  </a:cubicBezTo>
                  <a:lnTo>
                    <a:pt x="43" y="7132"/>
                  </a:lnTo>
                  <a:cubicBezTo>
                    <a:pt x="22" y="7146"/>
                    <a:pt x="4" y="7171"/>
                    <a:pt x="4" y="7199"/>
                  </a:cubicBezTo>
                  <a:cubicBezTo>
                    <a:pt x="0" y="7228"/>
                    <a:pt x="11" y="7256"/>
                    <a:pt x="28" y="7277"/>
                  </a:cubicBezTo>
                  <a:lnTo>
                    <a:pt x="1919" y="9167"/>
                  </a:lnTo>
                  <a:cubicBezTo>
                    <a:pt x="1937" y="9184"/>
                    <a:pt x="1961" y="9191"/>
                    <a:pt x="1986" y="9191"/>
                  </a:cubicBezTo>
                  <a:cubicBezTo>
                    <a:pt x="2010" y="9191"/>
                    <a:pt x="2035" y="9184"/>
                    <a:pt x="2053" y="9167"/>
                  </a:cubicBezTo>
                  <a:cubicBezTo>
                    <a:pt x="2092" y="9128"/>
                    <a:pt x="2092" y="9068"/>
                    <a:pt x="2053" y="9029"/>
                  </a:cubicBezTo>
                  <a:lnTo>
                    <a:pt x="247" y="7223"/>
                  </a:lnTo>
                  <a:lnTo>
                    <a:pt x="10590" y="174"/>
                  </a:lnTo>
                  <a:cubicBezTo>
                    <a:pt x="10633" y="143"/>
                    <a:pt x="10643" y="83"/>
                    <a:pt x="10615" y="41"/>
                  </a:cubicBezTo>
                  <a:cubicBezTo>
                    <a:pt x="10595" y="14"/>
                    <a:pt x="10564" y="0"/>
                    <a:pt x="1053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7" name="Google Shape;1587;p55"/>
            <p:cNvSpPr/>
            <p:nvPr/>
          </p:nvSpPr>
          <p:spPr>
            <a:xfrm flipH="1">
              <a:off x="2084332" y="2747364"/>
              <a:ext cx="182309" cy="180572"/>
            </a:xfrm>
            <a:custGeom>
              <a:avLst/>
              <a:gdLst/>
              <a:ahLst/>
              <a:cxnLst/>
              <a:rect l="l" t="t" r="r" b="b"/>
              <a:pathLst>
                <a:path w="2099" h="2079" extrusionOk="0">
                  <a:moveTo>
                    <a:pt x="1992" y="1"/>
                  </a:moveTo>
                  <a:cubicBezTo>
                    <a:pt x="1968" y="1"/>
                    <a:pt x="1943" y="11"/>
                    <a:pt x="1926" y="30"/>
                  </a:cubicBezTo>
                  <a:lnTo>
                    <a:pt x="35" y="1916"/>
                  </a:lnTo>
                  <a:cubicBezTo>
                    <a:pt x="1" y="1955"/>
                    <a:pt x="1" y="2015"/>
                    <a:pt x="35" y="2054"/>
                  </a:cubicBezTo>
                  <a:cubicBezTo>
                    <a:pt x="56" y="2071"/>
                    <a:pt x="82" y="2078"/>
                    <a:pt x="103" y="2078"/>
                  </a:cubicBezTo>
                  <a:cubicBezTo>
                    <a:pt x="128" y="2078"/>
                    <a:pt x="152" y="2071"/>
                    <a:pt x="173" y="2054"/>
                  </a:cubicBezTo>
                  <a:lnTo>
                    <a:pt x="2060" y="164"/>
                  </a:lnTo>
                  <a:cubicBezTo>
                    <a:pt x="2099" y="125"/>
                    <a:pt x="2099" y="65"/>
                    <a:pt x="2060" y="30"/>
                  </a:cubicBezTo>
                  <a:cubicBezTo>
                    <a:pt x="2042" y="11"/>
                    <a:pt x="2017"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8" name="Google Shape;1588;p55"/>
            <p:cNvSpPr/>
            <p:nvPr/>
          </p:nvSpPr>
          <p:spPr>
            <a:xfrm flipH="1">
              <a:off x="1920438" y="2747364"/>
              <a:ext cx="182309" cy="180572"/>
            </a:xfrm>
            <a:custGeom>
              <a:avLst/>
              <a:gdLst/>
              <a:ahLst/>
              <a:cxnLst/>
              <a:rect l="l" t="t" r="r" b="b"/>
              <a:pathLst>
                <a:path w="2099" h="2079" extrusionOk="0">
                  <a:moveTo>
                    <a:pt x="105" y="1"/>
                  </a:moveTo>
                  <a:cubicBezTo>
                    <a:pt x="81" y="1"/>
                    <a:pt x="56" y="11"/>
                    <a:pt x="39" y="30"/>
                  </a:cubicBezTo>
                  <a:cubicBezTo>
                    <a:pt x="0" y="65"/>
                    <a:pt x="0" y="125"/>
                    <a:pt x="39" y="164"/>
                  </a:cubicBezTo>
                  <a:lnTo>
                    <a:pt x="1929" y="2054"/>
                  </a:lnTo>
                  <a:cubicBezTo>
                    <a:pt x="1947" y="2071"/>
                    <a:pt x="1971" y="2078"/>
                    <a:pt x="1996" y="2078"/>
                  </a:cubicBezTo>
                  <a:cubicBezTo>
                    <a:pt x="2020" y="2078"/>
                    <a:pt x="2041" y="2071"/>
                    <a:pt x="2062" y="2054"/>
                  </a:cubicBezTo>
                  <a:cubicBezTo>
                    <a:pt x="2098" y="2015"/>
                    <a:pt x="2098" y="1955"/>
                    <a:pt x="2062" y="1916"/>
                  </a:cubicBezTo>
                  <a:lnTo>
                    <a:pt x="173" y="30"/>
                  </a:lnTo>
                  <a:cubicBezTo>
                    <a:pt x="155" y="11"/>
                    <a:pt x="130"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589;p55"/>
            <p:cNvSpPr/>
            <p:nvPr/>
          </p:nvSpPr>
          <p:spPr>
            <a:xfrm flipH="1">
              <a:off x="1920438" y="2747364"/>
              <a:ext cx="182309" cy="180572"/>
            </a:xfrm>
            <a:custGeom>
              <a:avLst/>
              <a:gdLst/>
              <a:ahLst/>
              <a:cxnLst/>
              <a:rect l="l" t="t" r="r" b="b"/>
              <a:pathLst>
                <a:path w="2099" h="2079" extrusionOk="0">
                  <a:moveTo>
                    <a:pt x="1995" y="1"/>
                  </a:moveTo>
                  <a:cubicBezTo>
                    <a:pt x="1970" y="1"/>
                    <a:pt x="1947" y="11"/>
                    <a:pt x="1929" y="30"/>
                  </a:cubicBezTo>
                  <a:lnTo>
                    <a:pt x="39" y="1916"/>
                  </a:lnTo>
                  <a:cubicBezTo>
                    <a:pt x="0" y="1955"/>
                    <a:pt x="0" y="2015"/>
                    <a:pt x="39" y="2054"/>
                  </a:cubicBezTo>
                  <a:cubicBezTo>
                    <a:pt x="57" y="2071"/>
                    <a:pt x="81" y="2078"/>
                    <a:pt x="106" y="2078"/>
                  </a:cubicBezTo>
                  <a:cubicBezTo>
                    <a:pt x="130" y="2078"/>
                    <a:pt x="155" y="2071"/>
                    <a:pt x="173" y="2054"/>
                  </a:cubicBezTo>
                  <a:lnTo>
                    <a:pt x="2062" y="164"/>
                  </a:lnTo>
                  <a:cubicBezTo>
                    <a:pt x="2098" y="125"/>
                    <a:pt x="2098" y="65"/>
                    <a:pt x="2062" y="30"/>
                  </a:cubicBezTo>
                  <a:cubicBezTo>
                    <a:pt x="2043" y="11"/>
                    <a:pt x="2019" y="1"/>
                    <a:pt x="199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0" name="Google Shape;1590;p55"/>
            <p:cNvSpPr/>
            <p:nvPr/>
          </p:nvSpPr>
          <p:spPr>
            <a:xfrm flipH="1">
              <a:off x="1756370" y="2747364"/>
              <a:ext cx="182309" cy="180572"/>
            </a:xfrm>
            <a:custGeom>
              <a:avLst/>
              <a:gdLst/>
              <a:ahLst/>
              <a:cxnLst/>
              <a:rect l="l" t="t" r="r" b="b"/>
              <a:pathLst>
                <a:path w="2099" h="2079" extrusionOk="0">
                  <a:moveTo>
                    <a:pt x="106" y="1"/>
                  </a:moveTo>
                  <a:cubicBezTo>
                    <a:pt x="81" y="1"/>
                    <a:pt x="58" y="11"/>
                    <a:pt x="40" y="30"/>
                  </a:cubicBezTo>
                  <a:cubicBezTo>
                    <a:pt x="1" y="65"/>
                    <a:pt x="1" y="125"/>
                    <a:pt x="40" y="164"/>
                  </a:cubicBezTo>
                  <a:lnTo>
                    <a:pt x="1926" y="2054"/>
                  </a:lnTo>
                  <a:cubicBezTo>
                    <a:pt x="1944" y="2071"/>
                    <a:pt x="1969" y="2078"/>
                    <a:pt x="1993" y="2078"/>
                  </a:cubicBezTo>
                  <a:cubicBezTo>
                    <a:pt x="2018" y="2078"/>
                    <a:pt x="2043" y="2071"/>
                    <a:pt x="2061" y="2054"/>
                  </a:cubicBezTo>
                  <a:cubicBezTo>
                    <a:pt x="2099" y="2015"/>
                    <a:pt x="2099" y="1955"/>
                    <a:pt x="2061" y="1916"/>
                  </a:cubicBezTo>
                  <a:lnTo>
                    <a:pt x="173" y="30"/>
                  </a:lnTo>
                  <a:cubicBezTo>
                    <a:pt x="154" y="11"/>
                    <a:pt x="130" y="1"/>
                    <a:pt x="1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1" name="Google Shape;1591;p55"/>
            <p:cNvSpPr/>
            <p:nvPr/>
          </p:nvSpPr>
          <p:spPr>
            <a:xfrm flipH="1">
              <a:off x="1756370" y="2747364"/>
              <a:ext cx="182309" cy="180572"/>
            </a:xfrm>
            <a:custGeom>
              <a:avLst/>
              <a:gdLst/>
              <a:ahLst/>
              <a:cxnLst/>
              <a:rect l="l" t="t" r="r" b="b"/>
              <a:pathLst>
                <a:path w="2099" h="2079" extrusionOk="0">
                  <a:moveTo>
                    <a:pt x="1995" y="1"/>
                  </a:moveTo>
                  <a:cubicBezTo>
                    <a:pt x="1970" y="1"/>
                    <a:pt x="1946" y="11"/>
                    <a:pt x="1926" y="30"/>
                  </a:cubicBezTo>
                  <a:lnTo>
                    <a:pt x="40" y="1916"/>
                  </a:lnTo>
                  <a:cubicBezTo>
                    <a:pt x="1" y="1955"/>
                    <a:pt x="1" y="2015"/>
                    <a:pt x="40" y="2054"/>
                  </a:cubicBezTo>
                  <a:cubicBezTo>
                    <a:pt x="58" y="2071"/>
                    <a:pt x="82" y="2078"/>
                    <a:pt x="107" y="2078"/>
                  </a:cubicBezTo>
                  <a:cubicBezTo>
                    <a:pt x="131" y="2078"/>
                    <a:pt x="152" y="2071"/>
                    <a:pt x="173" y="2054"/>
                  </a:cubicBezTo>
                  <a:lnTo>
                    <a:pt x="2061" y="164"/>
                  </a:lnTo>
                  <a:cubicBezTo>
                    <a:pt x="2099" y="125"/>
                    <a:pt x="2099" y="65"/>
                    <a:pt x="2061" y="30"/>
                  </a:cubicBezTo>
                  <a:cubicBezTo>
                    <a:pt x="2043" y="11"/>
                    <a:pt x="2019" y="1"/>
                    <a:pt x="199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2" name="Google Shape;1592;p55"/>
            <p:cNvSpPr/>
            <p:nvPr/>
          </p:nvSpPr>
          <p:spPr>
            <a:xfrm flipH="1">
              <a:off x="1592389" y="2747364"/>
              <a:ext cx="182048" cy="180572"/>
            </a:xfrm>
            <a:custGeom>
              <a:avLst/>
              <a:gdLst/>
              <a:ahLst/>
              <a:cxnLst/>
              <a:rect l="l" t="t" r="r" b="b"/>
              <a:pathLst>
                <a:path w="2096" h="2079" extrusionOk="0">
                  <a:moveTo>
                    <a:pt x="104" y="1"/>
                  </a:moveTo>
                  <a:cubicBezTo>
                    <a:pt x="79" y="1"/>
                    <a:pt x="55" y="11"/>
                    <a:pt x="35" y="30"/>
                  </a:cubicBezTo>
                  <a:cubicBezTo>
                    <a:pt x="1" y="65"/>
                    <a:pt x="1" y="125"/>
                    <a:pt x="35" y="164"/>
                  </a:cubicBezTo>
                  <a:lnTo>
                    <a:pt x="1926" y="2054"/>
                  </a:lnTo>
                  <a:cubicBezTo>
                    <a:pt x="1943" y="2071"/>
                    <a:pt x="1968" y="2078"/>
                    <a:pt x="1993" y="2078"/>
                  </a:cubicBezTo>
                  <a:cubicBezTo>
                    <a:pt x="2017" y="2078"/>
                    <a:pt x="2042" y="2071"/>
                    <a:pt x="2060" y="2054"/>
                  </a:cubicBezTo>
                  <a:cubicBezTo>
                    <a:pt x="2095" y="2015"/>
                    <a:pt x="2095" y="1955"/>
                    <a:pt x="2060" y="1916"/>
                  </a:cubicBezTo>
                  <a:lnTo>
                    <a:pt x="170" y="30"/>
                  </a:lnTo>
                  <a:cubicBezTo>
                    <a:pt x="152" y="11"/>
                    <a:pt x="128"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55"/>
            <p:cNvSpPr/>
            <p:nvPr/>
          </p:nvSpPr>
          <p:spPr>
            <a:xfrm flipH="1">
              <a:off x="1592389" y="2747364"/>
              <a:ext cx="182048" cy="180572"/>
            </a:xfrm>
            <a:custGeom>
              <a:avLst/>
              <a:gdLst/>
              <a:ahLst/>
              <a:cxnLst/>
              <a:rect l="l" t="t" r="r" b="b"/>
              <a:pathLst>
                <a:path w="2096" h="2079" extrusionOk="0">
                  <a:moveTo>
                    <a:pt x="1991" y="1"/>
                  </a:moveTo>
                  <a:cubicBezTo>
                    <a:pt x="1967" y="1"/>
                    <a:pt x="1943" y="11"/>
                    <a:pt x="1926" y="30"/>
                  </a:cubicBezTo>
                  <a:lnTo>
                    <a:pt x="35" y="1916"/>
                  </a:lnTo>
                  <a:cubicBezTo>
                    <a:pt x="1" y="1955"/>
                    <a:pt x="1" y="2015"/>
                    <a:pt x="35" y="2054"/>
                  </a:cubicBezTo>
                  <a:cubicBezTo>
                    <a:pt x="53" y="2071"/>
                    <a:pt x="78" y="2078"/>
                    <a:pt x="102" y="2078"/>
                  </a:cubicBezTo>
                  <a:cubicBezTo>
                    <a:pt x="127" y="2078"/>
                    <a:pt x="152" y="2071"/>
                    <a:pt x="170" y="2054"/>
                  </a:cubicBezTo>
                  <a:lnTo>
                    <a:pt x="2060" y="164"/>
                  </a:lnTo>
                  <a:cubicBezTo>
                    <a:pt x="2095" y="125"/>
                    <a:pt x="2095" y="65"/>
                    <a:pt x="2060" y="30"/>
                  </a:cubicBezTo>
                  <a:cubicBezTo>
                    <a:pt x="2040" y="11"/>
                    <a:pt x="2015" y="1"/>
                    <a:pt x="199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4" name="Google Shape;1594;p55"/>
            <p:cNvSpPr/>
            <p:nvPr/>
          </p:nvSpPr>
          <p:spPr>
            <a:xfrm flipH="1">
              <a:off x="1428321" y="2747364"/>
              <a:ext cx="182309" cy="180572"/>
            </a:xfrm>
            <a:custGeom>
              <a:avLst/>
              <a:gdLst/>
              <a:ahLst/>
              <a:cxnLst/>
              <a:rect l="l" t="t" r="r" b="b"/>
              <a:pathLst>
                <a:path w="2099" h="2079" extrusionOk="0">
                  <a:moveTo>
                    <a:pt x="105" y="1"/>
                  </a:moveTo>
                  <a:cubicBezTo>
                    <a:pt x="81" y="1"/>
                    <a:pt x="57" y="11"/>
                    <a:pt x="40" y="30"/>
                  </a:cubicBezTo>
                  <a:cubicBezTo>
                    <a:pt x="1" y="65"/>
                    <a:pt x="1" y="125"/>
                    <a:pt x="40" y="164"/>
                  </a:cubicBezTo>
                  <a:lnTo>
                    <a:pt x="1926" y="2054"/>
                  </a:lnTo>
                  <a:cubicBezTo>
                    <a:pt x="1947" y="2071"/>
                    <a:pt x="1969" y="2078"/>
                    <a:pt x="1993" y="2078"/>
                  </a:cubicBezTo>
                  <a:cubicBezTo>
                    <a:pt x="2018" y="2078"/>
                    <a:pt x="2042" y="2071"/>
                    <a:pt x="2060" y="2054"/>
                  </a:cubicBezTo>
                  <a:cubicBezTo>
                    <a:pt x="2099" y="2015"/>
                    <a:pt x="2099" y="1955"/>
                    <a:pt x="2060" y="1916"/>
                  </a:cubicBezTo>
                  <a:lnTo>
                    <a:pt x="174" y="30"/>
                  </a:lnTo>
                  <a:cubicBezTo>
                    <a:pt x="154" y="11"/>
                    <a:pt x="129"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5" name="Google Shape;1595;p55"/>
            <p:cNvSpPr/>
            <p:nvPr/>
          </p:nvSpPr>
          <p:spPr>
            <a:xfrm flipH="1">
              <a:off x="1428321" y="2747364"/>
              <a:ext cx="182309" cy="180572"/>
            </a:xfrm>
            <a:custGeom>
              <a:avLst/>
              <a:gdLst/>
              <a:ahLst/>
              <a:cxnLst/>
              <a:rect l="l" t="t" r="r" b="b"/>
              <a:pathLst>
                <a:path w="2099" h="2079" extrusionOk="0">
                  <a:moveTo>
                    <a:pt x="1994" y="1"/>
                  </a:moveTo>
                  <a:cubicBezTo>
                    <a:pt x="1970" y="1"/>
                    <a:pt x="1946" y="11"/>
                    <a:pt x="1926" y="30"/>
                  </a:cubicBezTo>
                  <a:lnTo>
                    <a:pt x="40" y="1916"/>
                  </a:lnTo>
                  <a:cubicBezTo>
                    <a:pt x="1" y="1955"/>
                    <a:pt x="1" y="2015"/>
                    <a:pt x="40" y="2054"/>
                  </a:cubicBezTo>
                  <a:cubicBezTo>
                    <a:pt x="57" y="2071"/>
                    <a:pt x="82" y="2078"/>
                    <a:pt x="107" y="2078"/>
                  </a:cubicBezTo>
                  <a:cubicBezTo>
                    <a:pt x="131" y="2078"/>
                    <a:pt x="156" y="2071"/>
                    <a:pt x="174" y="2054"/>
                  </a:cubicBezTo>
                  <a:lnTo>
                    <a:pt x="2060" y="164"/>
                  </a:lnTo>
                  <a:cubicBezTo>
                    <a:pt x="2099" y="125"/>
                    <a:pt x="2099" y="65"/>
                    <a:pt x="2060" y="30"/>
                  </a:cubicBezTo>
                  <a:cubicBezTo>
                    <a:pt x="2042" y="11"/>
                    <a:pt x="2019" y="1"/>
                    <a:pt x="199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596;p55"/>
            <p:cNvSpPr/>
            <p:nvPr/>
          </p:nvSpPr>
          <p:spPr>
            <a:xfrm flipH="1">
              <a:off x="1264166" y="2747364"/>
              <a:ext cx="182309" cy="180572"/>
            </a:xfrm>
            <a:custGeom>
              <a:avLst/>
              <a:gdLst/>
              <a:ahLst/>
              <a:cxnLst/>
              <a:rect l="l" t="t" r="r" b="b"/>
              <a:pathLst>
                <a:path w="2099" h="2079" extrusionOk="0">
                  <a:moveTo>
                    <a:pt x="104" y="1"/>
                  </a:moveTo>
                  <a:cubicBezTo>
                    <a:pt x="80" y="1"/>
                    <a:pt x="56" y="11"/>
                    <a:pt x="36" y="30"/>
                  </a:cubicBezTo>
                  <a:cubicBezTo>
                    <a:pt x="1" y="65"/>
                    <a:pt x="1" y="125"/>
                    <a:pt x="36" y="164"/>
                  </a:cubicBezTo>
                  <a:lnTo>
                    <a:pt x="1926" y="2054"/>
                  </a:lnTo>
                  <a:cubicBezTo>
                    <a:pt x="1944" y="2071"/>
                    <a:pt x="1968" y="2078"/>
                    <a:pt x="1993" y="2078"/>
                  </a:cubicBezTo>
                  <a:cubicBezTo>
                    <a:pt x="2018" y="2078"/>
                    <a:pt x="2043" y="2071"/>
                    <a:pt x="2060" y="2054"/>
                  </a:cubicBezTo>
                  <a:cubicBezTo>
                    <a:pt x="2099" y="2015"/>
                    <a:pt x="2099" y="1955"/>
                    <a:pt x="2060" y="1916"/>
                  </a:cubicBezTo>
                  <a:lnTo>
                    <a:pt x="170" y="30"/>
                  </a:lnTo>
                  <a:cubicBezTo>
                    <a:pt x="152" y="11"/>
                    <a:pt x="129" y="1"/>
                    <a:pt x="10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597;p55"/>
            <p:cNvSpPr/>
            <p:nvPr/>
          </p:nvSpPr>
          <p:spPr>
            <a:xfrm flipH="1">
              <a:off x="1264166" y="2747364"/>
              <a:ext cx="182309" cy="180572"/>
            </a:xfrm>
            <a:custGeom>
              <a:avLst/>
              <a:gdLst/>
              <a:ahLst/>
              <a:cxnLst/>
              <a:rect l="l" t="t" r="r" b="b"/>
              <a:pathLst>
                <a:path w="2099" h="2079" extrusionOk="0">
                  <a:moveTo>
                    <a:pt x="1992" y="1"/>
                  </a:moveTo>
                  <a:cubicBezTo>
                    <a:pt x="1968" y="1"/>
                    <a:pt x="1944" y="11"/>
                    <a:pt x="1926" y="30"/>
                  </a:cubicBezTo>
                  <a:lnTo>
                    <a:pt x="36" y="1916"/>
                  </a:lnTo>
                  <a:cubicBezTo>
                    <a:pt x="1" y="1955"/>
                    <a:pt x="1" y="2015"/>
                    <a:pt x="36" y="2054"/>
                  </a:cubicBezTo>
                  <a:cubicBezTo>
                    <a:pt x="57" y="2071"/>
                    <a:pt x="79" y="2078"/>
                    <a:pt x="103" y="2078"/>
                  </a:cubicBezTo>
                  <a:cubicBezTo>
                    <a:pt x="128" y="2078"/>
                    <a:pt x="152" y="2071"/>
                    <a:pt x="170" y="2054"/>
                  </a:cubicBezTo>
                  <a:lnTo>
                    <a:pt x="2060" y="164"/>
                  </a:lnTo>
                  <a:cubicBezTo>
                    <a:pt x="2099" y="125"/>
                    <a:pt x="2099" y="65"/>
                    <a:pt x="2060" y="30"/>
                  </a:cubicBezTo>
                  <a:cubicBezTo>
                    <a:pt x="2041" y="11"/>
                    <a:pt x="2016" y="1"/>
                    <a:pt x="199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8" name="Google Shape;1598;p55"/>
            <p:cNvSpPr/>
            <p:nvPr/>
          </p:nvSpPr>
          <p:spPr>
            <a:xfrm flipH="1">
              <a:off x="1100272" y="2747364"/>
              <a:ext cx="182309" cy="180572"/>
            </a:xfrm>
            <a:custGeom>
              <a:avLst/>
              <a:gdLst/>
              <a:ahLst/>
              <a:cxnLst/>
              <a:rect l="l" t="t" r="r" b="b"/>
              <a:pathLst>
                <a:path w="2099" h="2079" extrusionOk="0">
                  <a:moveTo>
                    <a:pt x="105" y="1"/>
                  </a:moveTo>
                  <a:cubicBezTo>
                    <a:pt x="81" y="1"/>
                    <a:pt x="57" y="11"/>
                    <a:pt x="39" y="30"/>
                  </a:cubicBezTo>
                  <a:cubicBezTo>
                    <a:pt x="0" y="65"/>
                    <a:pt x="0" y="125"/>
                    <a:pt x="39" y="164"/>
                  </a:cubicBezTo>
                  <a:lnTo>
                    <a:pt x="1926" y="2054"/>
                  </a:lnTo>
                  <a:cubicBezTo>
                    <a:pt x="1947" y="2071"/>
                    <a:pt x="1971" y="2078"/>
                    <a:pt x="1992" y="2078"/>
                  </a:cubicBezTo>
                  <a:cubicBezTo>
                    <a:pt x="2018" y="2078"/>
                    <a:pt x="2042" y="2071"/>
                    <a:pt x="2064" y="2054"/>
                  </a:cubicBezTo>
                  <a:cubicBezTo>
                    <a:pt x="2098" y="2015"/>
                    <a:pt x="2098" y="1955"/>
                    <a:pt x="2064" y="1916"/>
                  </a:cubicBezTo>
                  <a:lnTo>
                    <a:pt x="173" y="30"/>
                  </a:lnTo>
                  <a:cubicBezTo>
                    <a:pt x="154" y="11"/>
                    <a:pt x="129"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599;p55"/>
            <p:cNvSpPr/>
            <p:nvPr/>
          </p:nvSpPr>
          <p:spPr>
            <a:xfrm flipH="1">
              <a:off x="1100272" y="2747364"/>
              <a:ext cx="182309" cy="180572"/>
            </a:xfrm>
            <a:custGeom>
              <a:avLst/>
              <a:gdLst/>
              <a:ahLst/>
              <a:cxnLst/>
              <a:rect l="l" t="t" r="r" b="b"/>
              <a:pathLst>
                <a:path w="2099" h="2079" extrusionOk="0">
                  <a:moveTo>
                    <a:pt x="1995" y="1"/>
                  </a:moveTo>
                  <a:cubicBezTo>
                    <a:pt x="1970" y="1"/>
                    <a:pt x="1945" y="11"/>
                    <a:pt x="1926" y="30"/>
                  </a:cubicBezTo>
                  <a:lnTo>
                    <a:pt x="39" y="1916"/>
                  </a:lnTo>
                  <a:cubicBezTo>
                    <a:pt x="0" y="1955"/>
                    <a:pt x="0" y="2015"/>
                    <a:pt x="39" y="2054"/>
                  </a:cubicBezTo>
                  <a:cubicBezTo>
                    <a:pt x="57" y="2071"/>
                    <a:pt x="81" y="2078"/>
                    <a:pt x="106" y="2078"/>
                  </a:cubicBezTo>
                  <a:cubicBezTo>
                    <a:pt x="131" y="2078"/>
                    <a:pt x="156" y="2071"/>
                    <a:pt x="173" y="2054"/>
                  </a:cubicBezTo>
                  <a:lnTo>
                    <a:pt x="2064" y="164"/>
                  </a:lnTo>
                  <a:cubicBezTo>
                    <a:pt x="2098" y="125"/>
                    <a:pt x="2098" y="65"/>
                    <a:pt x="2064" y="30"/>
                  </a:cubicBezTo>
                  <a:cubicBezTo>
                    <a:pt x="2044" y="11"/>
                    <a:pt x="2019" y="1"/>
                    <a:pt x="199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600;p55"/>
            <p:cNvSpPr/>
            <p:nvPr/>
          </p:nvSpPr>
          <p:spPr>
            <a:xfrm flipH="1">
              <a:off x="936117" y="2747364"/>
              <a:ext cx="182309" cy="180572"/>
            </a:xfrm>
            <a:custGeom>
              <a:avLst/>
              <a:gdLst/>
              <a:ahLst/>
              <a:cxnLst/>
              <a:rect l="l" t="t" r="r" b="b"/>
              <a:pathLst>
                <a:path w="2099" h="2079" extrusionOk="0">
                  <a:moveTo>
                    <a:pt x="105" y="1"/>
                  </a:moveTo>
                  <a:cubicBezTo>
                    <a:pt x="80" y="1"/>
                    <a:pt x="55" y="11"/>
                    <a:pt x="36" y="30"/>
                  </a:cubicBezTo>
                  <a:cubicBezTo>
                    <a:pt x="1" y="65"/>
                    <a:pt x="1" y="125"/>
                    <a:pt x="36" y="164"/>
                  </a:cubicBezTo>
                  <a:lnTo>
                    <a:pt x="1926" y="2054"/>
                  </a:lnTo>
                  <a:cubicBezTo>
                    <a:pt x="1943" y="2071"/>
                    <a:pt x="1969" y="2078"/>
                    <a:pt x="1993" y="2078"/>
                  </a:cubicBezTo>
                  <a:cubicBezTo>
                    <a:pt x="2018" y="2078"/>
                    <a:pt x="2042" y="2071"/>
                    <a:pt x="2060" y="2054"/>
                  </a:cubicBezTo>
                  <a:cubicBezTo>
                    <a:pt x="2099" y="2015"/>
                    <a:pt x="2099" y="1955"/>
                    <a:pt x="2060" y="1916"/>
                  </a:cubicBezTo>
                  <a:lnTo>
                    <a:pt x="174" y="30"/>
                  </a:lnTo>
                  <a:cubicBezTo>
                    <a:pt x="154" y="11"/>
                    <a:pt x="129" y="1"/>
                    <a:pt x="10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1" name="Google Shape;1601;p55"/>
            <p:cNvSpPr/>
            <p:nvPr/>
          </p:nvSpPr>
          <p:spPr>
            <a:xfrm flipH="1">
              <a:off x="936115" y="2129394"/>
              <a:ext cx="424287" cy="798545"/>
            </a:xfrm>
            <a:custGeom>
              <a:avLst/>
              <a:gdLst/>
              <a:ahLst/>
              <a:cxnLst/>
              <a:rect l="l" t="t" r="r" b="b"/>
              <a:pathLst>
                <a:path w="4885" h="9194" extrusionOk="0">
                  <a:moveTo>
                    <a:pt x="110" y="1"/>
                  </a:moveTo>
                  <a:cubicBezTo>
                    <a:pt x="91" y="1"/>
                    <a:pt x="73" y="6"/>
                    <a:pt x="57" y="18"/>
                  </a:cubicBezTo>
                  <a:cubicBezTo>
                    <a:pt x="11" y="46"/>
                    <a:pt x="1" y="106"/>
                    <a:pt x="29" y="148"/>
                  </a:cubicBezTo>
                  <a:lnTo>
                    <a:pt x="4656" y="7197"/>
                  </a:lnTo>
                  <a:lnTo>
                    <a:pt x="2822" y="9031"/>
                  </a:lnTo>
                  <a:cubicBezTo>
                    <a:pt x="2787" y="9070"/>
                    <a:pt x="2787" y="9130"/>
                    <a:pt x="2822" y="9169"/>
                  </a:cubicBezTo>
                  <a:cubicBezTo>
                    <a:pt x="2843" y="9186"/>
                    <a:pt x="2867" y="9193"/>
                    <a:pt x="2888" y="9193"/>
                  </a:cubicBezTo>
                  <a:cubicBezTo>
                    <a:pt x="2914" y="9193"/>
                    <a:pt x="2938" y="9186"/>
                    <a:pt x="2960" y="9169"/>
                  </a:cubicBezTo>
                  <a:lnTo>
                    <a:pt x="4846" y="7279"/>
                  </a:lnTo>
                  <a:cubicBezTo>
                    <a:pt x="4877" y="7247"/>
                    <a:pt x="4885" y="7197"/>
                    <a:pt x="4860" y="7159"/>
                  </a:cubicBezTo>
                  <a:lnTo>
                    <a:pt x="188" y="43"/>
                  </a:lnTo>
                  <a:cubicBezTo>
                    <a:pt x="170" y="16"/>
                    <a:pt x="140" y="1"/>
                    <a:pt x="1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2" name="Google Shape;1602;p55"/>
            <p:cNvSpPr/>
            <p:nvPr/>
          </p:nvSpPr>
          <p:spPr>
            <a:xfrm flipH="1">
              <a:off x="1264774" y="2129394"/>
              <a:ext cx="181353" cy="634389"/>
            </a:xfrm>
            <a:custGeom>
              <a:avLst/>
              <a:gdLst/>
              <a:ahLst/>
              <a:cxnLst/>
              <a:rect l="l" t="t" r="r" b="b"/>
              <a:pathLst>
                <a:path w="2088" h="7304" extrusionOk="0">
                  <a:moveTo>
                    <a:pt x="1090" y="819"/>
                  </a:moveTo>
                  <a:lnTo>
                    <a:pt x="1880" y="7113"/>
                  </a:lnTo>
                  <a:lnTo>
                    <a:pt x="208" y="7113"/>
                  </a:lnTo>
                  <a:lnTo>
                    <a:pt x="1090" y="819"/>
                  </a:lnTo>
                  <a:close/>
                  <a:moveTo>
                    <a:pt x="1094" y="0"/>
                  </a:moveTo>
                  <a:cubicBezTo>
                    <a:pt x="1048" y="0"/>
                    <a:pt x="1006" y="36"/>
                    <a:pt x="1002" y="82"/>
                  </a:cubicBezTo>
                  <a:lnTo>
                    <a:pt x="8" y="7194"/>
                  </a:lnTo>
                  <a:cubicBezTo>
                    <a:pt x="0" y="7222"/>
                    <a:pt x="11" y="7247"/>
                    <a:pt x="29" y="7268"/>
                  </a:cubicBezTo>
                  <a:cubicBezTo>
                    <a:pt x="46" y="7289"/>
                    <a:pt x="75" y="7303"/>
                    <a:pt x="99" y="7303"/>
                  </a:cubicBezTo>
                  <a:lnTo>
                    <a:pt x="1989" y="7303"/>
                  </a:lnTo>
                  <a:cubicBezTo>
                    <a:pt x="2018" y="7303"/>
                    <a:pt x="2042" y="7289"/>
                    <a:pt x="2060" y="7268"/>
                  </a:cubicBezTo>
                  <a:cubicBezTo>
                    <a:pt x="2077" y="7251"/>
                    <a:pt x="2088" y="7222"/>
                    <a:pt x="2085" y="7194"/>
                  </a:cubicBezTo>
                  <a:lnTo>
                    <a:pt x="1188" y="85"/>
                  </a:lnTo>
                  <a:cubicBezTo>
                    <a:pt x="1182" y="36"/>
                    <a:pt x="1143" y="0"/>
                    <a:pt x="10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3" name="Google Shape;1603;p55"/>
            <p:cNvSpPr/>
            <p:nvPr/>
          </p:nvSpPr>
          <p:spPr>
            <a:xfrm flipH="1">
              <a:off x="1264166" y="2303971"/>
              <a:ext cx="162940" cy="459810"/>
            </a:xfrm>
            <a:custGeom>
              <a:avLst/>
              <a:gdLst/>
              <a:ahLst/>
              <a:cxnLst/>
              <a:rect l="l" t="t" r="r" b="b"/>
              <a:pathLst>
                <a:path w="1876" h="5294" extrusionOk="0">
                  <a:moveTo>
                    <a:pt x="602" y="1"/>
                  </a:moveTo>
                  <a:cubicBezTo>
                    <a:pt x="580" y="1"/>
                    <a:pt x="557" y="8"/>
                    <a:pt x="539" y="25"/>
                  </a:cubicBezTo>
                  <a:cubicBezTo>
                    <a:pt x="497" y="57"/>
                    <a:pt x="494" y="116"/>
                    <a:pt x="529" y="159"/>
                  </a:cubicBezTo>
                  <a:lnTo>
                    <a:pt x="1037" y="741"/>
                  </a:lnTo>
                  <a:lnTo>
                    <a:pt x="430" y="1436"/>
                  </a:lnTo>
                  <a:cubicBezTo>
                    <a:pt x="402" y="1470"/>
                    <a:pt x="402" y="1524"/>
                    <a:pt x="430" y="1559"/>
                  </a:cubicBezTo>
                  <a:lnTo>
                    <a:pt x="1210" y="2451"/>
                  </a:lnTo>
                  <a:lnTo>
                    <a:pt x="28" y="3594"/>
                  </a:lnTo>
                  <a:cubicBezTo>
                    <a:pt x="10" y="3612"/>
                    <a:pt x="0" y="3640"/>
                    <a:pt x="0" y="3664"/>
                  </a:cubicBezTo>
                  <a:cubicBezTo>
                    <a:pt x="0" y="3689"/>
                    <a:pt x="10" y="3717"/>
                    <a:pt x="32" y="3734"/>
                  </a:cubicBezTo>
                  <a:lnTo>
                    <a:pt x="1707" y="5269"/>
                  </a:lnTo>
                  <a:cubicBezTo>
                    <a:pt x="1724" y="5283"/>
                    <a:pt x="1745" y="5293"/>
                    <a:pt x="1770" y="5293"/>
                  </a:cubicBezTo>
                  <a:cubicBezTo>
                    <a:pt x="1795" y="5293"/>
                    <a:pt x="1820" y="5283"/>
                    <a:pt x="1841" y="5262"/>
                  </a:cubicBezTo>
                  <a:cubicBezTo>
                    <a:pt x="1876" y="5223"/>
                    <a:pt x="1872" y="5163"/>
                    <a:pt x="1833" y="5127"/>
                  </a:cubicBezTo>
                  <a:lnTo>
                    <a:pt x="236" y="3661"/>
                  </a:lnTo>
                  <a:lnTo>
                    <a:pt x="1407" y="2525"/>
                  </a:lnTo>
                  <a:cubicBezTo>
                    <a:pt x="1442" y="2490"/>
                    <a:pt x="1446" y="2434"/>
                    <a:pt x="1410" y="2395"/>
                  </a:cubicBezTo>
                  <a:lnTo>
                    <a:pt x="631" y="1496"/>
                  </a:lnTo>
                  <a:lnTo>
                    <a:pt x="1234" y="804"/>
                  </a:lnTo>
                  <a:cubicBezTo>
                    <a:pt x="1266" y="765"/>
                    <a:pt x="1266" y="713"/>
                    <a:pt x="1234" y="677"/>
                  </a:cubicBezTo>
                  <a:lnTo>
                    <a:pt x="673" y="32"/>
                  </a:lnTo>
                  <a:cubicBezTo>
                    <a:pt x="655" y="11"/>
                    <a:pt x="629" y="1"/>
                    <a:pt x="60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4" name="Google Shape;1604;p55"/>
            <p:cNvSpPr/>
            <p:nvPr/>
          </p:nvSpPr>
          <p:spPr>
            <a:xfrm flipH="1">
              <a:off x="1281276" y="2311354"/>
              <a:ext cx="165459" cy="452428"/>
            </a:xfrm>
            <a:custGeom>
              <a:avLst/>
              <a:gdLst/>
              <a:ahLst/>
              <a:cxnLst/>
              <a:rect l="l" t="t" r="r" b="b"/>
              <a:pathLst>
                <a:path w="1905" h="5209" extrusionOk="0">
                  <a:moveTo>
                    <a:pt x="1353" y="1"/>
                  </a:moveTo>
                  <a:cubicBezTo>
                    <a:pt x="1326" y="1"/>
                    <a:pt x="1300" y="12"/>
                    <a:pt x="1280" y="36"/>
                  </a:cubicBezTo>
                  <a:cubicBezTo>
                    <a:pt x="720" y="670"/>
                    <a:pt x="720" y="670"/>
                    <a:pt x="748" y="730"/>
                  </a:cubicBezTo>
                  <a:cubicBezTo>
                    <a:pt x="755" y="741"/>
                    <a:pt x="762" y="751"/>
                    <a:pt x="772" y="762"/>
                  </a:cubicBezTo>
                  <a:cubicBezTo>
                    <a:pt x="808" y="801"/>
                    <a:pt x="1107" y="1146"/>
                    <a:pt x="1333" y="1407"/>
                  </a:cubicBezTo>
                  <a:lnTo>
                    <a:pt x="533" y="2324"/>
                  </a:lnTo>
                  <a:cubicBezTo>
                    <a:pt x="501" y="2359"/>
                    <a:pt x="505" y="2415"/>
                    <a:pt x="536" y="2451"/>
                  </a:cubicBezTo>
                  <a:lnTo>
                    <a:pt x="1668" y="3618"/>
                  </a:lnTo>
                  <a:lnTo>
                    <a:pt x="46" y="5039"/>
                  </a:lnTo>
                  <a:cubicBezTo>
                    <a:pt x="4" y="5075"/>
                    <a:pt x="0" y="5135"/>
                    <a:pt x="36" y="5173"/>
                  </a:cubicBezTo>
                  <a:cubicBezTo>
                    <a:pt x="53" y="5194"/>
                    <a:pt x="82" y="5208"/>
                    <a:pt x="106" y="5208"/>
                  </a:cubicBezTo>
                  <a:cubicBezTo>
                    <a:pt x="131" y="5208"/>
                    <a:pt x="152" y="5198"/>
                    <a:pt x="170" y="5184"/>
                  </a:cubicBezTo>
                  <a:lnTo>
                    <a:pt x="1869" y="3696"/>
                  </a:lnTo>
                  <a:cubicBezTo>
                    <a:pt x="1890" y="3678"/>
                    <a:pt x="1901" y="3654"/>
                    <a:pt x="1905" y="3628"/>
                  </a:cubicBezTo>
                  <a:cubicBezTo>
                    <a:pt x="1905" y="3600"/>
                    <a:pt x="1894" y="3576"/>
                    <a:pt x="1877" y="3558"/>
                  </a:cubicBezTo>
                  <a:lnTo>
                    <a:pt x="734" y="2380"/>
                  </a:lnTo>
                  <a:lnTo>
                    <a:pt x="1531" y="1470"/>
                  </a:lnTo>
                  <a:cubicBezTo>
                    <a:pt x="1563" y="1432"/>
                    <a:pt x="1563" y="1379"/>
                    <a:pt x="1531" y="1343"/>
                  </a:cubicBezTo>
                  <a:cubicBezTo>
                    <a:pt x="1210" y="970"/>
                    <a:pt x="1047" y="783"/>
                    <a:pt x="959" y="691"/>
                  </a:cubicBezTo>
                  <a:cubicBezTo>
                    <a:pt x="1055" y="578"/>
                    <a:pt x="1277" y="328"/>
                    <a:pt x="1421" y="158"/>
                  </a:cubicBezTo>
                  <a:cubicBezTo>
                    <a:pt x="1457" y="120"/>
                    <a:pt x="1453" y="60"/>
                    <a:pt x="1415" y="25"/>
                  </a:cubicBezTo>
                  <a:cubicBezTo>
                    <a:pt x="1397" y="9"/>
                    <a:pt x="1375" y="1"/>
                    <a:pt x="13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5" name="Google Shape;1605;p55"/>
            <p:cNvSpPr/>
            <p:nvPr/>
          </p:nvSpPr>
          <p:spPr>
            <a:xfrm flipH="1">
              <a:off x="958433" y="4733901"/>
              <a:ext cx="1009950" cy="34742"/>
            </a:xfrm>
            <a:custGeom>
              <a:avLst/>
              <a:gdLst/>
              <a:ahLst/>
              <a:cxnLst/>
              <a:rect l="l" t="t" r="r" b="b"/>
              <a:pathLst>
                <a:path w="11628" h="400" extrusionOk="0">
                  <a:moveTo>
                    <a:pt x="1" y="1"/>
                  </a:moveTo>
                  <a:lnTo>
                    <a:pt x="1" y="399"/>
                  </a:lnTo>
                  <a:lnTo>
                    <a:pt x="11628" y="399"/>
                  </a:lnTo>
                  <a:lnTo>
                    <a:pt x="11628" y="1"/>
                  </a:lnTo>
                  <a:close/>
                </a:path>
              </a:pathLst>
            </a:custGeom>
            <a:solidFill>
              <a:srgbClr val="01010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606;p55"/>
            <p:cNvSpPr/>
            <p:nvPr/>
          </p:nvSpPr>
          <p:spPr>
            <a:xfrm flipH="1">
              <a:off x="1322268" y="3305752"/>
              <a:ext cx="732188" cy="437489"/>
            </a:xfrm>
            <a:custGeom>
              <a:avLst/>
              <a:gdLst/>
              <a:ahLst/>
              <a:cxnLst/>
              <a:rect l="l" t="t" r="r" b="b"/>
              <a:pathLst>
                <a:path w="8430" h="5037" extrusionOk="0">
                  <a:moveTo>
                    <a:pt x="1" y="1"/>
                  </a:moveTo>
                  <a:lnTo>
                    <a:pt x="1" y="5036"/>
                  </a:lnTo>
                  <a:lnTo>
                    <a:pt x="8429" y="5036"/>
                  </a:lnTo>
                  <a:lnTo>
                    <a:pt x="842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7" name="Google Shape;1607;p55"/>
            <p:cNvSpPr/>
            <p:nvPr/>
          </p:nvSpPr>
          <p:spPr>
            <a:xfrm flipH="1">
              <a:off x="1807440" y="3379839"/>
              <a:ext cx="157816" cy="38737"/>
            </a:xfrm>
            <a:custGeom>
              <a:avLst/>
              <a:gdLst/>
              <a:ahLst/>
              <a:cxnLst/>
              <a:rect l="l" t="t" r="r" b="b"/>
              <a:pathLst>
                <a:path w="1817" h="446" extrusionOk="0">
                  <a:moveTo>
                    <a:pt x="0" y="1"/>
                  </a:moveTo>
                  <a:lnTo>
                    <a:pt x="0" y="445"/>
                  </a:lnTo>
                  <a:lnTo>
                    <a:pt x="1817" y="445"/>
                  </a:lnTo>
                  <a:lnTo>
                    <a:pt x="181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8" name="Google Shape;1608;p55"/>
            <p:cNvSpPr/>
            <p:nvPr/>
          </p:nvSpPr>
          <p:spPr>
            <a:xfrm flipH="1">
              <a:off x="1604114" y="3379839"/>
              <a:ext cx="157816" cy="38737"/>
            </a:xfrm>
            <a:custGeom>
              <a:avLst/>
              <a:gdLst/>
              <a:ahLst/>
              <a:cxnLst/>
              <a:rect l="l" t="t" r="r" b="b"/>
              <a:pathLst>
                <a:path w="1817" h="446" extrusionOk="0">
                  <a:moveTo>
                    <a:pt x="0" y="1"/>
                  </a:moveTo>
                  <a:lnTo>
                    <a:pt x="0" y="445"/>
                  </a:lnTo>
                  <a:lnTo>
                    <a:pt x="1817" y="445"/>
                  </a:lnTo>
                  <a:lnTo>
                    <a:pt x="181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9" name="Google Shape;1609;p55"/>
            <p:cNvSpPr/>
            <p:nvPr/>
          </p:nvSpPr>
          <p:spPr>
            <a:xfrm flipH="1">
              <a:off x="1400701" y="3379839"/>
              <a:ext cx="157816" cy="38737"/>
            </a:xfrm>
            <a:custGeom>
              <a:avLst/>
              <a:gdLst/>
              <a:ahLst/>
              <a:cxnLst/>
              <a:rect l="l" t="t" r="r" b="b"/>
              <a:pathLst>
                <a:path w="1817" h="446" extrusionOk="0">
                  <a:moveTo>
                    <a:pt x="0" y="1"/>
                  </a:moveTo>
                  <a:lnTo>
                    <a:pt x="0" y="445"/>
                  </a:lnTo>
                  <a:lnTo>
                    <a:pt x="1816" y="445"/>
                  </a:lnTo>
                  <a:lnTo>
                    <a:pt x="18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0" name="Google Shape;1610;p55"/>
            <p:cNvSpPr/>
            <p:nvPr/>
          </p:nvSpPr>
          <p:spPr>
            <a:xfrm flipH="1">
              <a:off x="1807440" y="3446977"/>
              <a:ext cx="157816" cy="38650"/>
            </a:xfrm>
            <a:custGeom>
              <a:avLst/>
              <a:gdLst/>
              <a:ahLst/>
              <a:cxnLst/>
              <a:rect l="l" t="t" r="r" b="b"/>
              <a:pathLst>
                <a:path w="1817" h="445" extrusionOk="0">
                  <a:moveTo>
                    <a:pt x="0" y="1"/>
                  </a:moveTo>
                  <a:lnTo>
                    <a:pt x="0" y="445"/>
                  </a:lnTo>
                  <a:lnTo>
                    <a:pt x="1817" y="445"/>
                  </a:lnTo>
                  <a:lnTo>
                    <a:pt x="181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611;p55"/>
            <p:cNvSpPr/>
            <p:nvPr/>
          </p:nvSpPr>
          <p:spPr>
            <a:xfrm flipH="1">
              <a:off x="1604114" y="3446977"/>
              <a:ext cx="157816" cy="38650"/>
            </a:xfrm>
            <a:custGeom>
              <a:avLst/>
              <a:gdLst/>
              <a:ahLst/>
              <a:cxnLst/>
              <a:rect l="l" t="t" r="r" b="b"/>
              <a:pathLst>
                <a:path w="1817" h="445" extrusionOk="0">
                  <a:moveTo>
                    <a:pt x="0" y="1"/>
                  </a:moveTo>
                  <a:lnTo>
                    <a:pt x="0" y="445"/>
                  </a:lnTo>
                  <a:lnTo>
                    <a:pt x="1817" y="445"/>
                  </a:lnTo>
                  <a:lnTo>
                    <a:pt x="181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612;p55"/>
            <p:cNvSpPr/>
            <p:nvPr/>
          </p:nvSpPr>
          <p:spPr>
            <a:xfrm flipH="1">
              <a:off x="1400701" y="3446977"/>
              <a:ext cx="157816" cy="38650"/>
            </a:xfrm>
            <a:custGeom>
              <a:avLst/>
              <a:gdLst/>
              <a:ahLst/>
              <a:cxnLst/>
              <a:rect l="l" t="t" r="r" b="b"/>
              <a:pathLst>
                <a:path w="1817" h="445" extrusionOk="0">
                  <a:moveTo>
                    <a:pt x="0" y="1"/>
                  </a:moveTo>
                  <a:lnTo>
                    <a:pt x="0" y="445"/>
                  </a:lnTo>
                  <a:lnTo>
                    <a:pt x="1816" y="445"/>
                  </a:lnTo>
                  <a:lnTo>
                    <a:pt x="181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3" name="Google Shape;1613;p55"/>
            <p:cNvSpPr/>
            <p:nvPr/>
          </p:nvSpPr>
          <p:spPr>
            <a:xfrm flipH="1">
              <a:off x="1807440" y="3514029"/>
              <a:ext cx="157816" cy="38998"/>
            </a:xfrm>
            <a:custGeom>
              <a:avLst/>
              <a:gdLst/>
              <a:ahLst/>
              <a:cxnLst/>
              <a:rect l="l" t="t" r="r" b="b"/>
              <a:pathLst>
                <a:path w="1817" h="449" extrusionOk="0">
                  <a:moveTo>
                    <a:pt x="0" y="0"/>
                  </a:moveTo>
                  <a:lnTo>
                    <a:pt x="0" y="449"/>
                  </a:lnTo>
                  <a:lnTo>
                    <a:pt x="1817" y="449"/>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 name="Google Shape;1614;p55"/>
            <p:cNvSpPr/>
            <p:nvPr/>
          </p:nvSpPr>
          <p:spPr>
            <a:xfrm flipH="1">
              <a:off x="1604114" y="3514029"/>
              <a:ext cx="157816" cy="38998"/>
            </a:xfrm>
            <a:custGeom>
              <a:avLst/>
              <a:gdLst/>
              <a:ahLst/>
              <a:cxnLst/>
              <a:rect l="l" t="t" r="r" b="b"/>
              <a:pathLst>
                <a:path w="1817" h="449" extrusionOk="0">
                  <a:moveTo>
                    <a:pt x="0" y="0"/>
                  </a:moveTo>
                  <a:lnTo>
                    <a:pt x="0" y="449"/>
                  </a:lnTo>
                  <a:lnTo>
                    <a:pt x="1817" y="449"/>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 name="Google Shape;1615;p55"/>
            <p:cNvSpPr/>
            <p:nvPr/>
          </p:nvSpPr>
          <p:spPr>
            <a:xfrm flipH="1">
              <a:off x="1400701" y="3514029"/>
              <a:ext cx="157816" cy="38998"/>
            </a:xfrm>
            <a:custGeom>
              <a:avLst/>
              <a:gdLst/>
              <a:ahLst/>
              <a:cxnLst/>
              <a:rect l="l" t="t" r="r" b="b"/>
              <a:pathLst>
                <a:path w="1817" h="449" extrusionOk="0">
                  <a:moveTo>
                    <a:pt x="0" y="0"/>
                  </a:moveTo>
                  <a:lnTo>
                    <a:pt x="0" y="449"/>
                  </a:lnTo>
                  <a:lnTo>
                    <a:pt x="1816" y="449"/>
                  </a:lnTo>
                  <a:lnTo>
                    <a:pt x="181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 name="Google Shape;1616;p55"/>
            <p:cNvSpPr/>
            <p:nvPr/>
          </p:nvSpPr>
          <p:spPr>
            <a:xfrm flipH="1">
              <a:off x="1807440" y="3581428"/>
              <a:ext cx="157816" cy="38650"/>
            </a:xfrm>
            <a:custGeom>
              <a:avLst/>
              <a:gdLst/>
              <a:ahLst/>
              <a:cxnLst/>
              <a:rect l="l" t="t" r="r" b="b"/>
              <a:pathLst>
                <a:path w="1817" h="445" extrusionOk="0">
                  <a:moveTo>
                    <a:pt x="0" y="0"/>
                  </a:moveTo>
                  <a:lnTo>
                    <a:pt x="0" y="445"/>
                  </a:lnTo>
                  <a:lnTo>
                    <a:pt x="1817" y="445"/>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 name="Google Shape;1617;p55"/>
            <p:cNvSpPr/>
            <p:nvPr/>
          </p:nvSpPr>
          <p:spPr>
            <a:xfrm flipH="1">
              <a:off x="1604114" y="3581428"/>
              <a:ext cx="157816" cy="38650"/>
            </a:xfrm>
            <a:custGeom>
              <a:avLst/>
              <a:gdLst/>
              <a:ahLst/>
              <a:cxnLst/>
              <a:rect l="l" t="t" r="r" b="b"/>
              <a:pathLst>
                <a:path w="1817" h="445" extrusionOk="0">
                  <a:moveTo>
                    <a:pt x="0" y="0"/>
                  </a:moveTo>
                  <a:lnTo>
                    <a:pt x="0" y="445"/>
                  </a:lnTo>
                  <a:lnTo>
                    <a:pt x="1817" y="445"/>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 name="Google Shape;1618;p55"/>
            <p:cNvSpPr/>
            <p:nvPr/>
          </p:nvSpPr>
          <p:spPr>
            <a:xfrm flipH="1">
              <a:off x="1400701" y="3581428"/>
              <a:ext cx="157816" cy="38650"/>
            </a:xfrm>
            <a:custGeom>
              <a:avLst/>
              <a:gdLst/>
              <a:ahLst/>
              <a:cxnLst/>
              <a:rect l="l" t="t" r="r" b="b"/>
              <a:pathLst>
                <a:path w="1817" h="445" extrusionOk="0">
                  <a:moveTo>
                    <a:pt x="0" y="0"/>
                  </a:moveTo>
                  <a:lnTo>
                    <a:pt x="0" y="445"/>
                  </a:lnTo>
                  <a:lnTo>
                    <a:pt x="1816" y="445"/>
                  </a:lnTo>
                  <a:lnTo>
                    <a:pt x="181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 name="Google Shape;1619;p55"/>
            <p:cNvSpPr/>
            <p:nvPr/>
          </p:nvSpPr>
          <p:spPr>
            <a:xfrm flipH="1">
              <a:off x="1807440" y="3648567"/>
              <a:ext cx="157816" cy="38650"/>
            </a:xfrm>
            <a:custGeom>
              <a:avLst/>
              <a:gdLst/>
              <a:ahLst/>
              <a:cxnLst/>
              <a:rect l="l" t="t" r="r" b="b"/>
              <a:pathLst>
                <a:path w="1817" h="445" extrusionOk="0">
                  <a:moveTo>
                    <a:pt x="0" y="0"/>
                  </a:moveTo>
                  <a:lnTo>
                    <a:pt x="0" y="444"/>
                  </a:lnTo>
                  <a:lnTo>
                    <a:pt x="1817" y="444"/>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 name="Google Shape;1620;p55"/>
            <p:cNvSpPr/>
            <p:nvPr/>
          </p:nvSpPr>
          <p:spPr>
            <a:xfrm flipH="1">
              <a:off x="1604114" y="3648567"/>
              <a:ext cx="157816" cy="38650"/>
            </a:xfrm>
            <a:custGeom>
              <a:avLst/>
              <a:gdLst/>
              <a:ahLst/>
              <a:cxnLst/>
              <a:rect l="l" t="t" r="r" b="b"/>
              <a:pathLst>
                <a:path w="1817" h="445" extrusionOk="0">
                  <a:moveTo>
                    <a:pt x="0" y="0"/>
                  </a:moveTo>
                  <a:lnTo>
                    <a:pt x="0" y="444"/>
                  </a:lnTo>
                  <a:lnTo>
                    <a:pt x="1817" y="444"/>
                  </a:lnTo>
                  <a:lnTo>
                    <a:pt x="1817"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 name="Google Shape;1621;p55"/>
            <p:cNvSpPr/>
            <p:nvPr/>
          </p:nvSpPr>
          <p:spPr>
            <a:xfrm flipH="1">
              <a:off x="1400701" y="3648567"/>
              <a:ext cx="157816" cy="38650"/>
            </a:xfrm>
            <a:custGeom>
              <a:avLst/>
              <a:gdLst/>
              <a:ahLst/>
              <a:cxnLst/>
              <a:rect l="l" t="t" r="r" b="b"/>
              <a:pathLst>
                <a:path w="1817" h="445" extrusionOk="0">
                  <a:moveTo>
                    <a:pt x="0" y="0"/>
                  </a:moveTo>
                  <a:lnTo>
                    <a:pt x="0" y="444"/>
                  </a:lnTo>
                  <a:lnTo>
                    <a:pt x="1816" y="444"/>
                  </a:lnTo>
                  <a:lnTo>
                    <a:pt x="181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 name="Google Shape;1622;p55"/>
            <p:cNvSpPr/>
            <p:nvPr/>
          </p:nvSpPr>
          <p:spPr>
            <a:xfrm flipH="1">
              <a:off x="1550174" y="3743151"/>
              <a:ext cx="732101" cy="554743"/>
            </a:xfrm>
            <a:custGeom>
              <a:avLst/>
              <a:gdLst/>
              <a:ahLst/>
              <a:cxnLst/>
              <a:rect l="l" t="t" r="r" b="b"/>
              <a:pathLst>
                <a:path w="8429" h="6387" extrusionOk="0">
                  <a:moveTo>
                    <a:pt x="0" y="0"/>
                  </a:moveTo>
                  <a:lnTo>
                    <a:pt x="0" y="6387"/>
                  </a:lnTo>
                  <a:lnTo>
                    <a:pt x="8429" y="6387"/>
                  </a:lnTo>
                  <a:lnTo>
                    <a:pt x="842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 name="Google Shape;1623;p55"/>
            <p:cNvSpPr/>
            <p:nvPr/>
          </p:nvSpPr>
          <p:spPr>
            <a:xfrm flipH="1">
              <a:off x="2035260" y="3866832"/>
              <a:ext cx="158163" cy="38737"/>
            </a:xfrm>
            <a:custGeom>
              <a:avLst/>
              <a:gdLst/>
              <a:ahLst/>
              <a:cxnLst/>
              <a:rect l="l" t="t" r="r" b="b"/>
              <a:pathLst>
                <a:path w="1821" h="446" extrusionOk="0">
                  <a:moveTo>
                    <a:pt x="1" y="1"/>
                  </a:moveTo>
                  <a:lnTo>
                    <a:pt x="1" y="445"/>
                  </a:lnTo>
                  <a:lnTo>
                    <a:pt x="1820" y="445"/>
                  </a:lnTo>
                  <a:lnTo>
                    <a:pt x="182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 name="Google Shape;1624;p55"/>
            <p:cNvSpPr/>
            <p:nvPr/>
          </p:nvSpPr>
          <p:spPr>
            <a:xfrm flipH="1">
              <a:off x="1832020" y="3866832"/>
              <a:ext cx="158076" cy="38737"/>
            </a:xfrm>
            <a:custGeom>
              <a:avLst/>
              <a:gdLst/>
              <a:ahLst/>
              <a:cxnLst/>
              <a:rect l="l" t="t" r="r" b="b"/>
              <a:pathLst>
                <a:path w="1820" h="446" extrusionOk="0">
                  <a:moveTo>
                    <a:pt x="0" y="1"/>
                  </a:moveTo>
                  <a:lnTo>
                    <a:pt x="0" y="445"/>
                  </a:lnTo>
                  <a:lnTo>
                    <a:pt x="1820" y="445"/>
                  </a:lnTo>
                  <a:lnTo>
                    <a:pt x="182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 name="Google Shape;1625;p55"/>
            <p:cNvSpPr/>
            <p:nvPr/>
          </p:nvSpPr>
          <p:spPr>
            <a:xfrm flipH="1">
              <a:off x="1628607" y="3866832"/>
              <a:ext cx="158076" cy="38737"/>
            </a:xfrm>
            <a:custGeom>
              <a:avLst/>
              <a:gdLst/>
              <a:ahLst/>
              <a:cxnLst/>
              <a:rect l="l" t="t" r="r" b="b"/>
              <a:pathLst>
                <a:path w="1820" h="446" extrusionOk="0">
                  <a:moveTo>
                    <a:pt x="0" y="1"/>
                  </a:moveTo>
                  <a:lnTo>
                    <a:pt x="0" y="445"/>
                  </a:lnTo>
                  <a:lnTo>
                    <a:pt x="1820" y="445"/>
                  </a:lnTo>
                  <a:lnTo>
                    <a:pt x="182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 name="Google Shape;1626;p55"/>
            <p:cNvSpPr/>
            <p:nvPr/>
          </p:nvSpPr>
          <p:spPr>
            <a:xfrm flipH="1">
              <a:off x="2035260" y="3933971"/>
              <a:ext cx="158163" cy="38650"/>
            </a:xfrm>
            <a:custGeom>
              <a:avLst/>
              <a:gdLst/>
              <a:ahLst/>
              <a:cxnLst/>
              <a:rect l="l" t="t" r="r" b="b"/>
              <a:pathLst>
                <a:path w="1821" h="445" extrusionOk="0">
                  <a:moveTo>
                    <a:pt x="1" y="0"/>
                  </a:moveTo>
                  <a:lnTo>
                    <a:pt x="1"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 name="Google Shape;1627;p55"/>
            <p:cNvSpPr/>
            <p:nvPr/>
          </p:nvSpPr>
          <p:spPr>
            <a:xfrm flipH="1">
              <a:off x="1832020" y="3933971"/>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 name="Google Shape;1628;p55"/>
            <p:cNvSpPr/>
            <p:nvPr/>
          </p:nvSpPr>
          <p:spPr>
            <a:xfrm flipH="1">
              <a:off x="1628607" y="3933971"/>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 name="Google Shape;1629;p55"/>
            <p:cNvSpPr/>
            <p:nvPr/>
          </p:nvSpPr>
          <p:spPr>
            <a:xfrm flipH="1">
              <a:off x="2035260" y="4001023"/>
              <a:ext cx="158163" cy="38998"/>
            </a:xfrm>
            <a:custGeom>
              <a:avLst/>
              <a:gdLst/>
              <a:ahLst/>
              <a:cxnLst/>
              <a:rect l="l" t="t" r="r" b="b"/>
              <a:pathLst>
                <a:path w="1821" h="449" extrusionOk="0">
                  <a:moveTo>
                    <a:pt x="1" y="0"/>
                  </a:moveTo>
                  <a:lnTo>
                    <a:pt x="1" y="449"/>
                  </a:lnTo>
                  <a:lnTo>
                    <a:pt x="1820" y="449"/>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 name="Google Shape;1630;p55"/>
            <p:cNvSpPr/>
            <p:nvPr/>
          </p:nvSpPr>
          <p:spPr>
            <a:xfrm flipH="1">
              <a:off x="1832020" y="4001023"/>
              <a:ext cx="158076" cy="38998"/>
            </a:xfrm>
            <a:custGeom>
              <a:avLst/>
              <a:gdLst/>
              <a:ahLst/>
              <a:cxnLst/>
              <a:rect l="l" t="t" r="r" b="b"/>
              <a:pathLst>
                <a:path w="1820" h="449" extrusionOk="0">
                  <a:moveTo>
                    <a:pt x="0" y="0"/>
                  </a:moveTo>
                  <a:lnTo>
                    <a:pt x="0" y="449"/>
                  </a:lnTo>
                  <a:lnTo>
                    <a:pt x="1820" y="449"/>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 name="Google Shape;1631;p55"/>
            <p:cNvSpPr/>
            <p:nvPr/>
          </p:nvSpPr>
          <p:spPr>
            <a:xfrm flipH="1">
              <a:off x="1628607" y="4001023"/>
              <a:ext cx="158076" cy="38998"/>
            </a:xfrm>
            <a:custGeom>
              <a:avLst/>
              <a:gdLst/>
              <a:ahLst/>
              <a:cxnLst/>
              <a:rect l="l" t="t" r="r" b="b"/>
              <a:pathLst>
                <a:path w="1820" h="449" extrusionOk="0">
                  <a:moveTo>
                    <a:pt x="0" y="0"/>
                  </a:moveTo>
                  <a:lnTo>
                    <a:pt x="0" y="449"/>
                  </a:lnTo>
                  <a:lnTo>
                    <a:pt x="1820" y="449"/>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 name="Google Shape;1632;p55"/>
            <p:cNvSpPr/>
            <p:nvPr/>
          </p:nvSpPr>
          <p:spPr>
            <a:xfrm flipH="1">
              <a:off x="1832020" y="4068422"/>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 name="Google Shape;1633;p55"/>
            <p:cNvSpPr/>
            <p:nvPr/>
          </p:nvSpPr>
          <p:spPr>
            <a:xfrm flipH="1">
              <a:off x="1628607" y="4068422"/>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 name="Google Shape;1634;p55"/>
            <p:cNvSpPr/>
            <p:nvPr/>
          </p:nvSpPr>
          <p:spPr>
            <a:xfrm flipH="1">
              <a:off x="2035260" y="4135560"/>
              <a:ext cx="158163" cy="38650"/>
            </a:xfrm>
            <a:custGeom>
              <a:avLst/>
              <a:gdLst/>
              <a:ahLst/>
              <a:cxnLst/>
              <a:rect l="l" t="t" r="r" b="b"/>
              <a:pathLst>
                <a:path w="1821" h="445" extrusionOk="0">
                  <a:moveTo>
                    <a:pt x="1" y="0"/>
                  </a:moveTo>
                  <a:lnTo>
                    <a:pt x="1" y="444"/>
                  </a:lnTo>
                  <a:lnTo>
                    <a:pt x="1820" y="444"/>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 name="Google Shape;1635;p55"/>
            <p:cNvSpPr/>
            <p:nvPr/>
          </p:nvSpPr>
          <p:spPr>
            <a:xfrm flipH="1">
              <a:off x="1832020" y="4135560"/>
              <a:ext cx="158076" cy="38650"/>
            </a:xfrm>
            <a:custGeom>
              <a:avLst/>
              <a:gdLst/>
              <a:ahLst/>
              <a:cxnLst/>
              <a:rect l="l" t="t" r="r" b="b"/>
              <a:pathLst>
                <a:path w="1820" h="445" extrusionOk="0">
                  <a:moveTo>
                    <a:pt x="0" y="0"/>
                  </a:moveTo>
                  <a:lnTo>
                    <a:pt x="0" y="444"/>
                  </a:lnTo>
                  <a:lnTo>
                    <a:pt x="1820" y="444"/>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 name="Google Shape;1636;p55"/>
            <p:cNvSpPr/>
            <p:nvPr/>
          </p:nvSpPr>
          <p:spPr>
            <a:xfrm flipH="1">
              <a:off x="1628607" y="4135560"/>
              <a:ext cx="158076" cy="38650"/>
            </a:xfrm>
            <a:custGeom>
              <a:avLst/>
              <a:gdLst/>
              <a:ahLst/>
              <a:cxnLst/>
              <a:rect l="l" t="t" r="r" b="b"/>
              <a:pathLst>
                <a:path w="1820" h="445" extrusionOk="0">
                  <a:moveTo>
                    <a:pt x="0" y="0"/>
                  </a:moveTo>
                  <a:lnTo>
                    <a:pt x="0" y="444"/>
                  </a:lnTo>
                  <a:lnTo>
                    <a:pt x="1820" y="444"/>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 name="Google Shape;1637;p55"/>
            <p:cNvSpPr/>
            <p:nvPr/>
          </p:nvSpPr>
          <p:spPr>
            <a:xfrm flipH="1">
              <a:off x="1550174" y="3743151"/>
              <a:ext cx="732101" cy="437749"/>
            </a:xfrm>
            <a:custGeom>
              <a:avLst/>
              <a:gdLst/>
              <a:ahLst/>
              <a:cxnLst/>
              <a:rect l="l" t="t" r="r" b="b"/>
              <a:pathLst>
                <a:path w="8429" h="5040" extrusionOk="0">
                  <a:moveTo>
                    <a:pt x="5184" y="1425"/>
                  </a:moveTo>
                  <a:lnTo>
                    <a:pt x="5184" y="1869"/>
                  </a:lnTo>
                  <a:lnTo>
                    <a:pt x="3364" y="1869"/>
                  </a:lnTo>
                  <a:lnTo>
                    <a:pt x="3364" y="1425"/>
                  </a:lnTo>
                  <a:close/>
                  <a:moveTo>
                    <a:pt x="7526" y="1425"/>
                  </a:moveTo>
                  <a:lnTo>
                    <a:pt x="7526" y="1869"/>
                  </a:lnTo>
                  <a:lnTo>
                    <a:pt x="5706" y="1869"/>
                  </a:lnTo>
                  <a:lnTo>
                    <a:pt x="5706" y="1425"/>
                  </a:lnTo>
                  <a:close/>
                  <a:moveTo>
                    <a:pt x="7526" y="2197"/>
                  </a:moveTo>
                  <a:lnTo>
                    <a:pt x="7526" y="2642"/>
                  </a:lnTo>
                  <a:lnTo>
                    <a:pt x="5706" y="2642"/>
                  </a:lnTo>
                  <a:lnTo>
                    <a:pt x="5706" y="2197"/>
                  </a:lnTo>
                  <a:close/>
                  <a:moveTo>
                    <a:pt x="0" y="0"/>
                  </a:moveTo>
                  <a:lnTo>
                    <a:pt x="2381" y="1425"/>
                  </a:lnTo>
                  <a:lnTo>
                    <a:pt x="2843" y="1425"/>
                  </a:lnTo>
                  <a:lnTo>
                    <a:pt x="2843" y="1700"/>
                  </a:lnTo>
                  <a:lnTo>
                    <a:pt x="3675" y="2197"/>
                  </a:lnTo>
                  <a:lnTo>
                    <a:pt x="5184" y="2197"/>
                  </a:lnTo>
                  <a:lnTo>
                    <a:pt x="5184" y="2642"/>
                  </a:lnTo>
                  <a:lnTo>
                    <a:pt x="4419" y="2642"/>
                  </a:lnTo>
                  <a:lnTo>
                    <a:pt x="4969" y="2969"/>
                  </a:lnTo>
                  <a:lnTo>
                    <a:pt x="5184" y="2969"/>
                  </a:lnTo>
                  <a:lnTo>
                    <a:pt x="5184" y="3100"/>
                  </a:lnTo>
                  <a:lnTo>
                    <a:pt x="5706" y="3410"/>
                  </a:lnTo>
                  <a:lnTo>
                    <a:pt x="5706" y="2969"/>
                  </a:lnTo>
                  <a:lnTo>
                    <a:pt x="7526" y="2969"/>
                  </a:lnTo>
                  <a:lnTo>
                    <a:pt x="7526" y="3418"/>
                  </a:lnTo>
                  <a:lnTo>
                    <a:pt x="5713" y="3418"/>
                  </a:lnTo>
                  <a:lnTo>
                    <a:pt x="6263" y="3745"/>
                  </a:lnTo>
                  <a:lnTo>
                    <a:pt x="7526" y="3745"/>
                  </a:lnTo>
                  <a:lnTo>
                    <a:pt x="7526" y="4190"/>
                  </a:lnTo>
                  <a:lnTo>
                    <a:pt x="7007" y="4190"/>
                  </a:lnTo>
                  <a:lnTo>
                    <a:pt x="8429" y="5039"/>
                  </a:lnTo>
                  <a:lnTo>
                    <a:pt x="8429" y="3185"/>
                  </a:lnTo>
                  <a:lnTo>
                    <a:pt x="8337" y="3185"/>
                  </a:lnTo>
                  <a:lnTo>
                    <a:pt x="833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 name="Google Shape;1638;p55"/>
            <p:cNvSpPr/>
            <p:nvPr/>
          </p:nvSpPr>
          <p:spPr>
            <a:xfrm flipH="1">
              <a:off x="2035260" y="3866832"/>
              <a:ext cx="40214" cy="23972"/>
            </a:xfrm>
            <a:custGeom>
              <a:avLst/>
              <a:gdLst/>
              <a:ahLst/>
              <a:cxnLst/>
              <a:rect l="l" t="t" r="r" b="b"/>
              <a:pathLst>
                <a:path w="463" h="276" extrusionOk="0">
                  <a:moveTo>
                    <a:pt x="0" y="1"/>
                  </a:moveTo>
                  <a:lnTo>
                    <a:pt x="462" y="276"/>
                  </a:lnTo>
                  <a:lnTo>
                    <a:pt x="46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 name="Google Shape;1639;p55"/>
            <p:cNvSpPr/>
            <p:nvPr/>
          </p:nvSpPr>
          <p:spPr>
            <a:xfrm flipH="1">
              <a:off x="1832020" y="3866832"/>
              <a:ext cx="158076" cy="38737"/>
            </a:xfrm>
            <a:custGeom>
              <a:avLst/>
              <a:gdLst/>
              <a:ahLst/>
              <a:cxnLst/>
              <a:rect l="l" t="t" r="r" b="b"/>
              <a:pathLst>
                <a:path w="1820" h="446" extrusionOk="0">
                  <a:moveTo>
                    <a:pt x="0" y="1"/>
                  </a:moveTo>
                  <a:lnTo>
                    <a:pt x="0" y="445"/>
                  </a:lnTo>
                  <a:lnTo>
                    <a:pt x="1820" y="445"/>
                  </a:lnTo>
                  <a:lnTo>
                    <a:pt x="182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 name="Google Shape;1640;p55"/>
            <p:cNvSpPr/>
            <p:nvPr/>
          </p:nvSpPr>
          <p:spPr>
            <a:xfrm flipH="1">
              <a:off x="1628607" y="3866832"/>
              <a:ext cx="158076" cy="38737"/>
            </a:xfrm>
            <a:custGeom>
              <a:avLst/>
              <a:gdLst/>
              <a:ahLst/>
              <a:cxnLst/>
              <a:rect l="l" t="t" r="r" b="b"/>
              <a:pathLst>
                <a:path w="1820" h="446" extrusionOk="0">
                  <a:moveTo>
                    <a:pt x="0" y="1"/>
                  </a:moveTo>
                  <a:lnTo>
                    <a:pt x="0" y="445"/>
                  </a:lnTo>
                  <a:lnTo>
                    <a:pt x="1820" y="445"/>
                  </a:lnTo>
                  <a:lnTo>
                    <a:pt x="182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 name="Google Shape;1641;p55"/>
            <p:cNvSpPr/>
            <p:nvPr/>
          </p:nvSpPr>
          <p:spPr>
            <a:xfrm flipH="1">
              <a:off x="1832020" y="3933971"/>
              <a:ext cx="131064" cy="38650"/>
            </a:xfrm>
            <a:custGeom>
              <a:avLst/>
              <a:gdLst/>
              <a:ahLst/>
              <a:cxnLst/>
              <a:rect l="l" t="t" r="r" b="b"/>
              <a:pathLst>
                <a:path w="1509" h="445" extrusionOk="0">
                  <a:moveTo>
                    <a:pt x="0" y="0"/>
                  </a:moveTo>
                  <a:lnTo>
                    <a:pt x="744" y="445"/>
                  </a:lnTo>
                  <a:lnTo>
                    <a:pt x="1509" y="445"/>
                  </a:lnTo>
                  <a:lnTo>
                    <a:pt x="150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 name="Google Shape;1642;p55"/>
            <p:cNvSpPr/>
            <p:nvPr/>
          </p:nvSpPr>
          <p:spPr>
            <a:xfrm flipH="1">
              <a:off x="1628607" y="3933971"/>
              <a:ext cx="158076" cy="38650"/>
            </a:xfrm>
            <a:custGeom>
              <a:avLst/>
              <a:gdLst/>
              <a:ahLst/>
              <a:cxnLst/>
              <a:rect l="l" t="t" r="r" b="b"/>
              <a:pathLst>
                <a:path w="1820" h="445" extrusionOk="0">
                  <a:moveTo>
                    <a:pt x="0" y="0"/>
                  </a:moveTo>
                  <a:lnTo>
                    <a:pt x="0" y="445"/>
                  </a:lnTo>
                  <a:lnTo>
                    <a:pt x="1820" y="445"/>
                  </a:lnTo>
                  <a:lnTo>
                    <a:pt x="182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 name="Google Shape;1643;p55"/>
            <p:cNvSpPr/>
            <p:nvPr/>
          </p:nvSpPr>
          <p:spPr>
            <a:xfrm flipH="1">
              <a:off x="1832021" y="4001023"/>
              <a:ext cx="18674" cy="11465"/>
            </a:xfrm>
            <a:custGeom>
              <a:avLst/>
              <a:gdLst/>
              <a:ahLst/>
              <a:cxnLst/>
              <a:rect l="l" t="t" r="r" b="b"/>
              <a:pathLst>
                <a:path w="215" h="132" extrusionOk="0">
                  <a:moveTo>
                    <a:pt x="0" y="0"/>
                  </a:moveTo>
                  <a:lnTo>
                    <a:pt x="215" y="131"/>
                  </a:lnTo>
                  <a:lnTo>
                    <a:pt x="21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4" name="Google Shape;1644;p55"/>
            <p:cNvSpPr/>
            <p:nvPr/>
          </p:nvSpPr>
          <p:spPr>
            <a:xfrm flipH="1">
              <a:off x="1628607" y="4001023"/>
              <a:ext cx="158076" cy="38998"/>
            </a:xfrm>
            <a:custGeom>
              <a:avLst/>
              <a:gdLst/>
              <a:ahLst/>
              <a:cxnLst/>
              <a:rect l="l" t="t" r="r" b="b"/>
              <a:pathLst>
                <a:path w="1820" h="449" extrusionOk="0">
                  <a:moveTo>
                    <a:pt x="0" y="0"/>
                  </a:moveTo>
                  <a:lnTo>
                    <a:pt x="0" y="441"/>
                  </a:lnTo>
                  <a:lnTo>
                    <a:pt x="7" y="449"/>
                  </a:lnTo>
                  <a:lnTo>
                    <a:pt x="1820" y="449"/>
                  </a:lnTo>
                  <a:lnTo>
                    <a:pt x="182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 name="Google Shape;1645;p55"/>
            <p:cNvSpPr/>
            <p:nvPr/>
          </p:nvSpPr>
          <p:spPr>
            <a:xfrm flipH="1">
              <a:off x="1628608" y="4068422"/>
              <a:ext cx="109698" cy="38650"/>
            </a:xfrm>
            <a:custGeom>
              <a:avLst/>
              <a:gdLst/>
              <a:ahLst/>
              <a:cxnLst/>
              <a:rect l="l" t="t" r="r" b="b"/>
              <a:pathLst>
                <a:path w="1263" h="445" extrusionOk="0">
                  <a:moveTo>
                    <a:pt x="0" y="0"/>
                  </a:moveTo>
                  <a:lnTo>
                    <a:pt x="744" y="445"/>
                  </a:lnTo>
                  <a:lnTo>
                    <a:pt x="1263" y="445"/>
                  </a:lnTo>
                  <a:lnTo>
                    <a:pt x="12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 name="Google Shape;1646;p55"/>
            <p:cNvSpPr/>
            <p:nvPr/>
          </p:nvSpPr>
          <p:spPr>
            <a:xfrm flipH="1">
              <a:off x="1322268" y="3305752"/>
              <a:ext cx="732188" cy="437489"/>
            </a:xfrm>
            <a:custGeom>
              <a:avLst/>
              <a:gdLst/>
              <a:ahLst/>
              <a:cxnLst/>
              <a:rect l="l" t="t" r="r" b="b"/>
              <a:pathLst>
                <a:path w="8430" h="5037" extrusionOk="0">
                  <a:moveTo>
                    <a:pt x="5185" y="854"/>
                  </a:moveTo>
                  <a:lnTo>
                    <a:pt x="5185" y="1298"/>
                  </a:lnTo>
                  <a:lnTo>
                    <a:pt x="3368" y="1298"/>
                  </a:lnTo>
                  <a:lnTo>
                    <a:pt x="3368" y="854"/>
                  </a:lnTo>
                  <a:close/>
                  <a:moveTo>
                    <a:pt x="7526" y="854"/>
                  </a:moveTo>
                  <a:lnTo>
                    <a:pt x="7526" y="1298"/>
                  </a:lnTo>
                  <a:lnTo>
                    <a:pt x="5710" y="1298"/>
                  </a:lnTo>
                  <a:lnTo>
                    <a:pt x="5710" y="854"/>
                  </a:lnTo>
                  <a:close/>
                  <a:moveTo>
                    <a:pt x="7526" y="1627"/>
                  </a:moveTo>
                  <a:lnTo>
                    <a:pt x="7526" y="2071"/>
                  </a:lnTo>
                  <a:lnTo>
                    <a:pt x="5710" y="2071"/>
                  </a:lnTo>
                  <a:lnTo>
                    <a:pt x="5710" y="1627"/>
                  </a:lnTo>
                  <a:close/>
                  <a:moveTo>
                    <a:pt x="7526" y="2398"/>
                  </a:moveTo>
                  <a:lnTo>
                    <a:pt x="7526" y="2847"/>
                  </a:lnTo>
                  <a:lnTo>
                    <a:pt x="5710" y="2847"/>
                  </a:lnTo>
                  <a:lnTo>
                    <a:pt x="5710" y="2398"/>
                  </a:lnTo>
                  <a:close/>
                  <a:moveTo>
                    <a:pt x="1" y="1"/>
                  </a:moveTo>
                  <a:lnTo>
                    <a:pt x="1429" y="854"/>
                  </a:lnTo>
                  <a:lnTo>
                    <a:pt x="2844" y="854"/>
                  </a:lnTo>
                  <a:lnTo>
                    <a:pt x="2844" y="1298"/>
                  </a:lnTo>
                  <a:lnTo>
                    <a:pt x="2177" y="1298"/>
                  </a:lnTo>
                  <a:lnTo>
                    <a:pt x="2723" y="1627"/>
                  </a:lnTo>
                  <a:lnTo>
                    <a:pt x="2844" y="1627"/>
                  </a:lnTo>
                  <a:lnTo>
                    <a:pt x="2844" y="1697"/>
                  </a:lnTo>
                  <a:lnTo>
                    <a:pt x="3368" y="2011"/>
                  </a:lnTo>
                  <a:lnTo>
                    <a:pt x="3368" y="1627"/>
                  </a:lnTo>
                  <a:lnTo>
                    <a:pt x="5185" y="1627"/>
                  </a:lnTo>
                  <a:lnTo>
                    <a:pt x="5185" y="2071"/>
                  </a:lnTo>
                  <a:lnTo>
                    <a:pt x="3471" y="2071"/>
                  </a:lnTo>
                  <a:lnTo>
                    <a:pt x="4018" y="2398"/>
                  </a:lnTo>
                  <a:lnTo>
                    <a:pt x="5185" y="2398"/>
                  </a:lnTo>
                  <a:lnTo>
                    <a:pt x="5185" y="2847"/>
                  </a:lnTo>
                  <a:lnTo>
                    <a:pt x="4761" y="2847"/>
                  </a:lnTo>
                  <a:lnTo>
                    <a:pt x="5710" y="3411"/>
                  </a:lnTo>
                  <a:lnTo>
                    <a:pt x="5710" y="3174"/>
                  </a:lnTo>
                  <a:lnTo>
                    <a:pt x="7526" y="3174"/>
                  </a:lnTo>
                  <a:lnTo>
                    <a:pt x="7526" y="3619"/>
                  </a:lnTo>
                  <a:lnTo>
                    <a:pt x="6055" y="3619"/>
                  </a:lnTo>
                  <a:lnTo>
                    <a:pt x="6606" y="3947"/>
                  </a:lnTo>
                  <a:lnTo>
                    <a:pt x="7526" y="3947"/>
                  </a:lnTo>
                  <a:lnTo>
                    <a:pt x="7526" y="4391"/>
                  </a:lnTo>
                  <a:lnTo>
                    <a:pt x="7350" y="4391"/>
                  </a:lnTo>
                  <a:lnTo>
                    <a:pt x="8429" y="5036"/>
                  </a:lnTo>
                  <a:lnTo>
                    <a:pt x="8429" y="3809"/>
                  </a:lnTo>
                  <a:lnTo>
                    <a:pt x="8429" y="3538"/>
                  </a:lnTo>
                  <a:lnTo>
                    <a:pt x="8429" y="1919"/>
                  </a:lnTo>
                  <a:lnTo>
                    <a:pt x="8429" y="1651"/>
                  </a:lnTo>
                  <a:lnTo>
                    <a:pt x="842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 name="Google Shape;1647;p55"/>
            <p:cNvSpPr/>
            <p:nvPr/>
          </p:nvSpPr>
          <p:spPr>
            <a:xfrm flipH="1">
              <a:off x="1807441" y="3379839"/>
              <a:ext cx="122900" cy="38737"/>
            </a:xfrm>
            <a:custGeom>
              <a:avLst/>
              <a:gdLst/>
              <a:ahLst/>
              <a:cxnLst/>
              <a:rect l="l" t="t" r="r" b="b"/>
              <a:pathLst>
                <a:path w="1415" h="446" extrusionOk="0">
                  <a:moveTo>
                    <a:pt x="0" y="1"/>
                  </a:moveTo>
                  <a:lnTo>
                    <a:pt x="748" y="445"/>
                  </a:lnTo>
                  <a:lnTo>
                    <a:pt x="1415" y="445"/>
                  </a:lnTo>
                  <a:lnTo>
                    <a:pt x="141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 name="Google Shape;1648;p55"/>
            <p:cNvSpPr/>
            <p:nvPr/>
          </p:nvSpPr>
          <p:spPr>
            <a:xfrm flipH="1">
              <a:off x="1604114" y="3379839"/>
              <a:ext cx="157816" cy="38737"/>
            </a:xfrm>
            <a:custGeom>
              <a:avLst/>
              <a:gdLst/>
              <a:ahLst/>
              <a:cxnLst/>
              <a:rect l="l" t="t" r="r" b="b"/>
              <a:pathLst>
                <a:path w="1817" h="446" extrusionOk="0">
                  <a:moveTo>
                    <a:pt x="0" y="1"/>
                  </a:moveTo>
                  <a:lnTo>
                    <a:pt x="0" y="445"/>
                  </a:lnTo>
                  <a:lnTo>
                    <a:pt x="1817" y="445"/>
                  </a:lnTo>
                  <a:lnTo>
                    <a:pt x="181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 name="Google Shape;1649;p55"/>
            <p:cNvSpPr/>
            <p:nvPr/>
          </p:nvSpPr>
          <p:spPr>
            <a:xfrm flipH="1">
              <a:off x="1400701" y="3379839"/>
              <a:ext cx="157816" cy="38737"/>
            </a:xfrm>
            <a:custGeom>
              <a:avLst/>
              <a:gdLst/>
              <a:ahLst/>
              <a:cxnLst/>
              <a:rect l="l" t="t" r="r" b="b"/>
              <a:pathLst>
                <a:path w="1817" h="446" extrusionOk="0">
                  <a:moveTo>
                    <a:pt x="0" y="1"/>
                  </a:moveTo>
                  <a:lnTo>
                    <a:pt x="0" y="445"/>
                  </a:lnTo>
                  <a:lnTo>
                    <a:pt x="1816" y="445"/>
                  </a:lnTo>
                  <a:lnTo>
                    <a:pt x="181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 name="Google Shape;1650;p55"/>
            <p:cNvSpPr/>
            <p:nvPr/>
          </p:nvSpPr>
          <p:spPr>
            <a:xfrm flipH="1">
              <a:off x="1807441" y="3446977"/>
              <a:ext cx="10509" cy="6167"/>
            </a:xfrm>
            <a:custGeom>
              <a:avLst/>
              <a:gdLst/>
              <a:ahLst/>
              <a:cxnLst/>
              <a:rect l="l" t="t" r="r" b="b"/>
              <a:pathLst>
                <a:path w="121" h="71" extrusionOk="0">
                  <a:moveTo>
                    <a:pt x="0" y="1"/>
                  </a:moveTo>
                  <a:lnTo>
                    <a:pt x="121" y="71"/>
                  </a:lnTo>
                  <a:lnTo>
                    <a:pt x="121" y="1"/>
                  </a:lnTo>
                  <a:close/>
                </a:path>
              </a:pathLst>
            </a:custGeom>
            <a:solidFill>
              <a:srgbClr val="FFED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 name="Google Shape;1651;p55"/>
            <p:cNvSpPr/>
            <p:nvPr/>
          </p:nvSpPr>
          <p:spPr>
            <a:xfrm flipH="1">
              <a:off x="1604114" y="3446977"/>
              <a:ext cx="157816" cy="38650"/>
            </a:xfrm>
            <a:custGeom>
              <a:avLst/>
              <a:gdLst/>
              <a:ahLst/>
              <a:cxnLst/>
              <a:rect l="l" t="t" r="r" b="b"/>
              <a:pathLst>
                <a:path w="1817" h="445" extrusionOk="0">
                  <a:moveTo>
                    <a:pt x="0" y="1"/>
                  </a:moveTo>
                  <a:lnTo>
                    <a:pt x="0" y="385"/>
                  </a:lnTo>
                  <a:lnTo>
                    <a:pt x="103" y="445"/>
                  </a:lnTo>
                  <a:lnTo>
                    <a:pt x="1817" y="445"/>
                  </a:lnTo>
                  <a:lnTo>
                    <a:pt x="181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 name="Google Shape;1652;p55"/>
            <p:cNvSpPr/>
            <p:nvPr/>
          </p:nvSpPr>
          <p:spPr>
            <a:xfrm flipH="1">
              <a:off x="1400701" y="3446977"/>
              <a:ext cx="157816" cy="38650"/>
            </a:xfrm>
            <a:custGeom>
              <a:avLst/>
              <a:gdLst/>
              <a:ahLst/>
              <a:cxnLst/>
              <a:rect l="l" t="t" r="r" b="b"/>
              <a:pathLst>
                <a:path w="1817" h="445" extrusionOk="0">
                  <a:moveTo>
                    <a:pt x="0" y="1"/>
                  </a:moveTo>
                  <a:lnTo>
                    <a:pt x="0" y="445"/>
                  </a:lnTo>
                  <a:lnTo>
                    <a:pt x="1816" y="445"/>
                  </a:lnTo>
                  <a:lnTo>
                    <a:pt x="181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 name="Google Shape;1653;p55"/>
            <p:cNvSpPr/>
            <p:nvPr/>
          </p:nvSpPr>
          <p:spPr>
            <a:xfrm flipH="1">
              <a:off x="1604115" y="3514029"/>
              <a:ext cx="101447" cy="38998"/>
            </a:xfrm>
            <a:custGeom>
              <a:avLst/>
              <a:gdLst/>
              <a:ahLst/>
              <a:cxnLst/>
              <a:rect l="l" t="t" r="r" b="b"/>
              <a:pathLst>
                <a:path w="1168" h="449" extrusionOk="0">
                  <a:moveTo>
                    <a:pt x="1" y="0"/>
                  </a:moveTo>
                  <a:lnTo>
                    <a:pt x="744" y="449"/>
                  </a:lnTo>
                  <a:lnTo>
                    <a:pt x="1168" y="449"/>
                  </a:lnTo>
                  <a:lnTo>
                    <a:pt x="116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654;p55"/>
            <p:cNvSpPr/>
            <p:nvPr/>
          </p:nvSpPr>
          <p:spPr>
            <a:xfrm flipH="1">
              <a:off x="1400701" y="3514029"/>
              <a:ext cx="157816" cy="38998"/>
            </a:xfrm>
            <a:custGeom>
              <a:avLst/>
              <a:gdLst/>
              <a:ahLst/>
              <a:cxnLst/>
              <a:rect l="l" t="t" r="r" b="b"/>
              <a:pathLst>
                <a:path w="1817" h="449" extrusionOk="0">
                  <a:moveTo>
                    <a:pt x="0" y="0"/>
                  </a:moveTo>
                  <a:lnTo>
                    <a:pt x="0" y="449"/>
                  </a:lnTo>
                  <a:lnTo>
                    <a:pt x="1816" y="449"/>
                  </a:lnTo>
                  <a:lnTo>
                    <a:pt x="181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655;p55"/>
            <p:cNvSpPr/>
            <p:nvPr/>
          </p:nvSpPr>
          <p:spPr>
            <a:xfrm flipH="1">
              <a:off x="1400701" y="3581428"/>
              <a:ext cx="157816" cy="38650"/>
            </a:xfrm>
            <a:custGeom>
              <a:avLst/>
              <a:gdLst/>
              <a:ahLst/>
              <a:cxnLst/>
              <a:rect l="l" t="t" r="r" b="b"/>
              <a:pathLst>
                <a:path w="1817" h="445" extrusionOk="0">
                  <a:moveTo>
                    <a:pt x="0" y="0"/>
                  </a:moveTo>
                  <a:lnTo>
                    <a:pt x="0" y="237"/>
                  </a:lnTo>
                  <a:lnTo>
                    <a:pt x="345" y="445"/>
                  </a:lnTo>
                  <a:lnTo>
                    <a:pt x="1816" y="445"/>
                  </a:lnTo>
                  <a:lnTo>
                    <a:pt x="181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55"/>
            <p:cNvSpPr/>
            <p:nvPr/>
          </p:nvSpPr>
          <p:spPr>
            <a:xfrm flipH="1">
              <a:off x="1400702" y="3648567"/>
              <a:ext cx="80080" cy="38650"/>
            </a:xfrm>
            <a:custGeom>
              <a:avLst/>
              <a:gdLst/>
              <a:ahLst/>
              <a:cxnLst/>
              <a:rect l="l" t="t" r="r" b="b"/>
              <a:pathLst>
                <a:path w="922" h="445" extrusionOk="0">
                  <a:moveTo>
                    <a:pt x="1" y="0"/>
                  </a:moveTo>
                  <a:lnTo>
                    <a:pt x="745" y="444"/>
                  </a:lnTo>
                  <a:lnTo>
                    <a:pt x="921" y="444"/>
                  </a:lnTo>
                  <a:lnTo>
                    <a:pt x="921"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657;p55"/>
            <p:cNvSpPr/>
            <p:nvPr/>
          </p:nvSpPr>
          <p:spPr>
            <a:xfrm flipH="1">
              <a:off x="1829154" y="3161834"/>
              <a:ext cx="223130" cy="144006"/>
            </a:xfrm>
            <a:custGeom>
              <a:avLst/>
              <a:gdLst/>
              <a:ahLst/>
              <a:cxnLst/>
              <a:rect l="l" t="t" r="r" b="b"/>
              <a:pathLst>
                <a:path w="2569" h="1658" extrusionOk="0">
                  <a:moveTo>
                    <a:pt x="0" y="1"/>
                  </a:moveTo>
                  <a:lnTo>
                    <a:pt x="0" y="1658"/>
                  </a:lnTo>
                  <a:lnTo>
                    <a:pt x="2568" y="1658"/>
                  </a:lnTo>
                  <a:lnTo>
                    <a:pt x="256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 name="Google Shape;1658;p55"/>
            <p:cNvSpPr/>
            <p:nvPr/>
          </p:nvSpPr>
          <p:spPr>
            <a:xfrm flipH="1">
              <a:off x="1829154" y="3018263"/>
              <a:ext cx="223130" cy="143658"/>
            </a:xfrm>
            <a:custGeom>
              <a:avLst/>
              <a:gdLst/>
              <a:ahLst/>
              <a:cxnLst/>
              <a:rect l="l" t="t" r="r" b="b"/>
              <a:pathLst>
                <a:path w="2569" h="1654" extrusionOk="0">
                  <a:moveTo>
                    <a:pt x="0" y="0"/>
                  </a:moveTo>
                  <a:lnTo>
                    <a:pt x="0" y="1654"/>
                  </a:lnTo>
                  <a:lnTo>
                    <a:pt x="2568" y="1654"/>
                  </a:lnTo>
                  <a:lnTo>
                    <a:pt x="256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 name="Google Shape;1659;p55"/>
            <p:cNvSpPr/>
            <p:nvPr/>
          </p:nvSpPr>
          <p:spPr>
            <a:xfrm flipH="1">
              <a:off x="1979847" y="3161834"/>
              <a:ext cx="36566" cy="109090"/>
            </a:xfrm>
            <a:custGeom>
              <a:avLst/>
              <a:gdLst/>
              <a:ahLst/>
              <a:cxnLst/>
              <a:rect l="l" t="t" r="r" b="b"/>
              <a:pathLst>
                <a:path w="421" h="1256" extrusionOk="0">
                  <a:moveTo>
                    <a:pt x="0" y="1"/>
                  </a:moveTo>
                  <a:lnTo>
                    <a:pt x="0" y="1256"/>
                  </a:lnTo>
                  <a:lnTo>
                    <a:pt x="420" y="1256"/>
                  </a:lnTo>
                  <a:lnTo>
                    <a:pt x="42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660;p55"/>
            <p:cNvSpPr/>
            <p:nvPr/>
          </p:nvSpPr>
          <p:spPr>
            <a:xfrm flipH="1">
              <a:off x="939501" y="3743151"/>
              <a:ext cx="618755" cy="276720"/>
            </a:xfrm>
            <a:custGeom>
              <a:avLst/>
              <a:gdLst/>
              <a:ahLst/>
              <a:cxnLst/>
              <a:rect l="l" t="t" r="r" b="b"/>
              <a:pathLst>
                <a:path w="7124" h="3186" extrusionOk="0">
                  <a:moveTo>
                    <a:pt x="1" y="0"/>
                  </a:moveTo>
                  <a:lnTo>
                    <a:pt x="1" y="3185"/>
                  </a:lnTo>
                  <a:lnTo>
                    <a:pt x="7124" y="3185"/>
                  </a:lnTo>
                  <a:lnTo>
                    <a:pt x="712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661;p55"/>
            <p:cNvSpPr/>
            <p:nvPr/>
          </p:nvSpPr>
          <p:spPr>
            <a:xfrm flipH="1">
              <a:off x="1544099" y="3746799"/>
              <a:ext cx="6167" cy="273072"/>
            </a:xfrm>
            <a:custGeom>
              <a:avLst/>
              <a:gdLst/>
              <a:ahLst/>
              <a:cxnLst/>
              <a:rect l="l" t="t" r="r" b="b"/>
              <a:pathLst>
                <a:path w="71" h="3144" extrusionOk="0">
                  <a:moveTo>
                    <a:pt x="1" y="1"/>
                  </a:moveTo>
                  <a:lnTo>
                    <a:pt x="1" y="3143"/>
                  </a:lnTo>
                  <a:lnTo>
                    <a:pt x="71" y="3143"/>
                  </a:lnTo>
                  <a:lnTo>
                    <a:pt x="71"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55"/>
            <p:cNvSpPr/>
            <p:nvPr/>
          </p:nvSpPr>
          <p:spPr>
            <a:xfrm flipH="1">
              <a:off x="1529073" y="3753313"/>
              <a:ext cx="6427" cy="266558"/>
            </a:xfrm>
            <a:custGeom>
              <a:avLst/>
              <a:gdLst/>
              <a:ahLst/>
              <a:cxnLst/>
              <a:rect l="l" t="t" r="r" b="b"/>
              <a:pathLst>
                <a:path w="74" h="3069" extrusionOk="0">
                  <a:moveTo>
                    <a:pt x="0" y="0"/>
                  </a:moveTo>
                  <a:lnTo>
                    <a:pt x="0" y="3068"/>
                  </a:lnTo>
                  <a:lnTo>
                    <a:pt x="74" y="3068"/>
                  </a:lnTo>
                  <a:lnTo>
                    <a:pt x="74" y="31"/>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55"/>
            <p:cNvSpPr/>
            <p:nvPr/>
          </p:nvSpPr>
          <p:spPr>
            <a:xfrm flipH="1">
              <a:off x="1514395" y="3760001"/>
              <a:ext cx="6167" cy="259870"/>
            </a:xfrm>
            <a:custGeom>
              <a:avLst/>
              <a:gdLst/>
              <a:ahLst/>
              <a:cxnLst/>
              <a:rect l="l" t="t" r="r" b="b"/>
              <a:pathLst>
                <a:path w="71" h="2992" extrusionOk="0">
                  <a:moveTo>
                    <a:pt x="1" y="0"/>
                  </a:moveTo>
                  <a:lnTo>
                    <a:pt x="1" y="2991"/>
                  </a:lnTo>
                  <a:lnTo>
                    <a:pt x="71" y="2991"/>
                  </a:lnTo>
                  <a:lnTo>
                    <a:pt x="71"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55"/>
            <p:cNvSpPr/>
            <p:nvPr/>
          </p:nvSpPr>
          <p:spPr>
            <a:xfrm flipH="1">
              <a:off x="1499369" y="3766776"/>
              <a:ext cx="6167" cy="253095"/>
            </a:xfrm>
            <a:custGeom>
              <a:avLst/>
              <a:gdLst/>
              <a:ahLst/>
              <a:cxnLst/>
              <a:rect l="l" t="t" r="r" b="b"/>
              <a:pathLst>
                <a:path w="71" h="2914" extrusionOk="0">
                  <a:moveTo>
                    <a:pt x="0" y="0"/>
                  </a:moveTo>
                  <a:lnTo>
                    <a:pt x="0" y="2913"/>
                  </a:lnTo>
                  <a:lnTo>
                    <a:pt x="71" y="2913"/>
                  </a:lnTo>
                  <a:lnTo>
                    <a:pt x="71" y="31"/>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55"/>
            <p:cNvSpPr/>
            <p:nvPr/>
          </p:nvSpPr>
          <p:spPr>
            <a:xfrm flipH="1">
              <a:off x="1484343" y="3773464"/>
              <a:ext cx="6514" cy="244149"/>
            </a:xfrm>
            <a:custGeom>
              <a:avLst/>
              <a:gdLst/>
              <a:ahLst/>
              <a:cxnLst/>
              <a:rect l="l" t="t" r="r" b="b"/>
              <a:pathLst>
                <a:path w="75" h="2811" extrusionOk="0">
                  <a:moveTo>
                    <a:pt x="1" y="1"/>
                  </a:moveTo>
                  <a:lnTo>
                    <a:pt x="1" y="2811"/>
                  </a:lnTo>
                  <a:lnTo>
                    <a:pt x="74" y="2811"/>
                  </a:lnTo>
                  <a:lnTo>
                    <a:pt x="74" y="32"/>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55"/>
            <p:cNvSpPr/>
            <p:nvPr/>
          </p:nvSpPr>
          <p:spPr>
            <a:xfrm flipH="1">
              <a:off x="1469665" y="3779891"/>
              <a:ext cx="6167" cy="237722"/>
            </a:xfrm>
            <a:custGeom>
              <a:avLst/>
              <a:gdLst/>
              <a:ahLst/>
              <a:cxnLst/>
              <a:rect l="l" t="t" r="r" b="b"/>
              <a:pathLst>
                <a:path w="71" h="2737" extrusionOk="0">
                  <a:moveTo>
                    <a:pt x="0" y="1"/>
                  </a:moveTo>
                  <a:lnTo>
                    <a:pt x="0" y="2737"/>
                  </a:lnTo>
                  <a:lnTo>
                    <a:pt x="70" y="2737"/>
                  </a:lnTo>
                  <a:lnTo>
                    <a:pt x="70" y="33"/>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55"/>
            <p:cNvSpPr/>
            <p:nvPr/>
          </p:nvSpPr>
          <p:spPr>
            <a:xfrm flipH="1">
              <a:off x="1454639" y="3786665"/>
              <a:ext cx="6254" cy="230947"/>
            </a:xfrm>
            <a:custGeom>
              <a:avLst/>
              <a:gdLst/>
              <a:ahLst/>
              <a:cxnLst/>
              <a:rect l="l" t="t" r="r" b="b"/>
              <a:pathLst>
                <a:path w="72" h="2659" extrusionOk="0">
                  <a:moveTo>
                    <a:pt x="1" y="0"/>
                  </a:moveTo>
                  <a:lnTo>
                    <a:pt x="1" y="2659"/>
                  </a:lnTo>
                  <a:lnTo>
                    <a:pt x="72" y="2659"/>
                  </a:lnTo>
                  <a:lnTo>
                    <a:pt x="72"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55"/>
            <p:cNvSpPr/>
            <p:nvPr/>
          </p:nvSpPr>
          <p:spPr>
            <a:xfrm flipH="1">
              <a:off x="1439613" y="3793353"/>
              <a:ext cx="6254" cy="224260"/>
            </a:xfrm>
            <a:custGeom>
              <a:avLst/>
              <a:gdLst/>
              <a:ahLst/>
              <a:cxnLst/>
              <a:rect l="l" t="t" r="r" b="b"/>
              <a:pathLst>
                <a:path w="72" h="2582" extrusionOk="0">
                  <a:moveTo>
                    <a:pt x="1" y="0"/>
                  </a:moveTo>
                  <a:lnTo>
                    <a:pt x="1" y="2582"/>
                  </a:lnTo>
                  <a:lnTo>
                    <a:pt x="72" y="2582"/>
                  </a:lnTo>
                  <a:lnTo>
                    <a:pt x="72" y="33"/>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55"/>
            <p:cNvSpPr/>
            <p:nvPr/>
          </p:nvSpPr>
          <p:spPr>
            <a:xfrm flipH="1">
              <a:off x="1424587" y="3800128"/>
              <a:ext cx="6601" cy="217485"/>
            </a:xfrm>
            <a:custGeom>
              <a:avLst/>
              <a:gdLst/>
              <a:ahLst/>
              <a:cxnLst/>
              <a:rect l="l" t="t" r="r" b="b"/>
              <a:pathLst>
                <a:path w="76" h="2504" extrusionOk="0">
                  <a:moveTo>
                    <a:pt x="1" y="0"/>
                  </a:moveTo>
                  <a:lnTo>
                    <a:pt x="1" y="2504"/>
                  </a:lnTo>
                  <a:lnTo>
                    <a:pt x="75" y="2504"/>
                  </a:lnTo>
                  <a:lnTo>
                    <a:pt x="75"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 name="Google Shape;1670;p55"/>
            <p:cNvSpPr/>
            <p:nvPr/>
          </p:nvSpPr>
          <p:spPr>
            <a:xfrm flipH="1">
              <a:off x="1409909" y="3806903"/>
              <a:ext cx="6167" cy="210710"/>
            </a:xfrm>
            <a:custGeom>
              <a:avLst/>
              <a:gdLst/>
              <a:ahLst/>
              <a:cxnLst/>
              <a:rect l="l" t="t" r="r" b="b"/>
              <a:pathLst>
                <a:path w="71" h="2426" extrusionOk="0">
                  <a:moveTo>
                    <a:pt x="0" y="0"/>
                  </a:moveTo>
                  <a:lnTo>
                    <a:pt x="0" y="2426"/>
                  </a:lnTo>
                  <a:lnTo>
                    <a:pt x="71" y="2426"/>
                  </a:lnTo>
                  <a:lnTo>
                    <a:pt x="71" y="31"/>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671;p55"/>
            <p:cNvSpPr/>
            <p:nvPr/>
          </p:nvSpPr>
          <p:spPr>
            <a:xfrm flipH="1">
              <a:off x="1394883" y="3813243"/>
              <a:ext cx="6254" cy="204370"/>
            </a:xfrm>
            <a:custGeom>
              <a:avLst/>
              <a:gdLst/>
              <a:ahLst/>
              <a:cxnLst/>
              <a:rect l="l" t="t" r="r" b="b"/>
              <a:pathLst>
                <a:path w="72" h="2353" extrusionOk="0">
                  <a:moveTo>
                    <a:pt x="1" y="1"/>
                  </a:moveTo>
                  <a:lnTo>
                    <a:pt x="1" y="2353"/>
                  </a:lnTo>
                  <a:lnTo>
                    <a:pt x="71" y="2353"/>
                  </a:lnTo>
                  <a:lnTo>
                    <a:pt x="71"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55"/>
            <p:cNvSpPr/>
            <p:nvPr/>
          </p:nvSpPr>
          <p:spPr>
            <a:xfrm flipH="1">
              <a:off x="1379944" y="3820018"/>
              <a:ext cx="6427" cy="197595"/>
            </a:xfrm>
            <a:custGeom>
              <a:avLst/>
              <a:gdLst/>
              <a:ahLst/>
              <a:cxnLst/>
              <a:rect l="l" t="t" r="r" b="b"/>
              <a:pathLst>
                <a:path w="74" h="2275" extrusionOk="0">
                  <a:moveTo>
                    <a:pt x="0" y="1"/>
                  </a:moveTo>
                  <a:lnTo>
                    <a:pt x="0" y="2275"/>
                  </a:lnTo>
                  <a:lnTo>
                    <a:pt x="74" y="2275"/>
                  </a:lnTo>
                  <a:lnTo>
                    <a:pt x="74"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55"/>
            <p:cNvSpPr/>
            <p:nvPr/>
          </p:nvSpPr>
          <p:spPr>
            <a:xfrm flipH="1">
              <a:off x="1365179" y="3826792"/>
              <a:ext cx="6254" cy="190820"/>
            </a:xfrm>
            <a:custGeom>
              <a:avLst/>
              <a:gdLst/>
              <a:ahLst/>
              <a:cxnLst/>
              <a:rect l="l" t="t" r="r" b="b"/>
              <a:pathLst>
                <a:path w="72" h="2197" extrusionOk="0">
                  <a:moveTo>
                    <a:pt x="1" y="0"/>
                  </a:moveTo>
                  <a:lnTo>
                    <a:pt x="1" y="2197"/>
                  </a:lnTo>
                  <a:lnTo>
                    <a:pt x="71" y="2197"/>
                  </a:lnTo>
                  <a:lnTo>
                    <a:pt x="71"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55"/>
            <p:cNvSpPr/>
            <p:nvPr/>
          </p:nvSpPr>
          <p:spPr>
            <a:xfrm flipH="1">
              <a:off x="1350240" y="3833480"/>
              <a:ext cx="6167" cy="184133"/>
            </a:xfrm>
            <a:custGeom>
              <a:avLst/>
              <a:gdLst/>
              <a:ahLst/>
              <a:cxnLst/>
              <a:rect l="l" t="t" r="r" b="b"/>
              <a:pathLst>
                <a:path w="71" h="2120" extrusionOk="0">
                  <a:moveTo>
                    <a:pt x="0" y="0"/>
                  </a:moveTo>
                  <a:lnTo>
                    <a:pt x="0" y="2120"/>
                  </a:lnTo>
                  <a:lnTo>
                    <a:pt x="71" y="2120"/>
                  </a:lnTo>
                  <a:lnTo>
                    <a:pt x="71" y="33"/>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55"/>
            <p:cNvSpPr/>
            <p:nvPr/>
          </p:nvSpPr>
          <p:spPr>
            <a:xfrm flipH="1">
              <a:off x="1335127" y="3839907"/>
              <a:ext cx="6254" cy="177705"/>
            </a:xfrm>
            <a:custGeom>
              <a:avLst/>
              <a:gdLst/>
              <a:ahLst/>
              <a:cxnLst/>
              <a:rect l="l" t="t" r="r" b="b"/>
              <a:pathLst>
                <a:path w="72" h="2046" extrusionOk="0">
                  <a:moveTo>
                    <a:pt x="0" y="1"/>
                  </a:moveTo>
                  <a:lnTo>
                    <a:pt x="0" y="2046"/>
                  </a:lnTo>
                  <a:lnTo>
                    <a:pt x="71" y="2046"/>
                  </a:lnTo>
                  <a:lnTo>
                    <a:pt x="71"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55"/>
            <p:cNvSpPr/>
            <p:nvPr/>
          </p:nvSpPr>
          <p:spPr>
            <a:xfrm flipH="1">
              <a:off x="1320188" y="3846595"/>
              <a:ext cx="6514" cy="171017"/>
            </a:xfrm>
            <a:custGeom>
              <a:avLst/>
              <a:gdLst/>
              <a:ahLst/>
              <a:cxnLst/>
              <a:rect l="l" t="t" r="r" b="b"/>
              <a:pathLst>
                <a:path w="75" h="1969" extrusionOk="0">
                  <a:moveTo>
                    <a:pt x="0" y="1"/>
                  </a:moveTo>
                  <a:lnTo>
                    <a:pt x="0" y="1969"/>
                  </a:lnTo>
                  <a:lnTo>
                    <a:pt x="75" y="1969"/>
                  </a:lnTo>
                  <a:lnTo>
                    <a:pt x="75" y="33"/>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55"/>
            <p:cNvSpPr/>
            <p:nvPr/>
          </p:nvSpPr>
          <p:spPr>
            <a:xfrm flipH="1">
              <a:off x="1305423" y="3853370"/>
              <a:ext cx="6254" cy="164243"/>
            </a:xfrm>
            <a:custGeom>
              <a:avLst/>
              <a:gdLst/>
              <a:ahLst/>
              <a:cxnLst/>
              <a:rect l="l" t="t" r="r" b="b"/>
              <a:pathLst>
                <a:path w="72" h="1891" extrusionOk="0">
                  <a:moveTo>
                    <a:pt x="0" y="1"/>
                  </a:moveTo>
                  <a:lnTo>
                    <a:pt x="0" y="1891"/>
                  </a:lnTo>
                  <a:lnTo>
                    <a:pt x="71" y="1891"/>
                  </a:lnTo>
                  <a:lnTo>
                    <a:pt x="71" y="33"/>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55"/>
            <p:cNvSpPr/>
            <p:nvPr/>
          </p:nvSpPr>
          <p:spPr>
            <a:xfrm flipH="1">
              <a:off x="1290484" y="3860144"/>
              <a:ext cx="6167" cy="157468"/>
            </a:xfrm>
            <a:custGeom>
              <a:avLst/>
              <a:gdLst/>
              <a:ahLst/>
              <a:cxnLst/>
              <a:rect l="l" t="t" r="r" b="b"/>
              <a:pathLst>
                <a:path w="71" h="1813" extrusionOk="0">
                  <a:moveTo>
                    <a:pt x="1" y="1"/>
                  </a:moveTo>
                  <a:lnTo>
                    <a:pt x="1" y="1813"/>
                  </a:lnTo>
                  <a:lnTo>
                    <a:pt x="71" y="1813"/>
                  </a:lnTo>
                  <a:lnTo>
                    <a:pt x="71" y="32"/>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55"/>
            <p:cNvSpPr/>
            <p:nvPr/>
          </p:nvSpPr>
          <p:spPr>
            <a:xfrm flipH="1">
              <a:off x="1275458" y="3866832"/>
              <a:ext cx="6514" cy="150780"/>
            </a:xfrm>
            <a:custGeom>
              <a:avLst/>
              <a:gdLst/>
              <a:ahLst/>
              <a:cxnLst/>
              <a:rect l="l" t="t" r="r" b="b"/>
              <a:pathLst>
                <a:path w="75" h="1736" extrusionOk="0">
                  <a:moveTo>
                    <a:pt x="1" y="1"/>
                  </a:moveTo>
                  <a:lnTo>
                    <a:pt x="1" y="1736"/>
                  </a:lnTo>
                  <a:lnTo>
                    <a:pt x="74" y="1736"/>
                  </a:lnTo>
                  <a:lnTo>
                    <a:pt x="74"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 name="Google Shape;1680;p55"/>
            <p:cNvSpPr/>
            <p:nvPr/>
          </p:nvSpPr>
          <p:spPr>
            <a:xfrm flipH="1">
              <a:off x="1260780" y="3873346"/>
              <a:ext cx="6167" cy="144266"/>
            </a:xfrm>
            <a:custGeom>
              <a:avLst/>
              <a:gdLst/>
              <a:ahLst/>
              <a:cxnLst/>
              <a:rect l="l" t="t" r="r" b="b"/>
              <a:pathLst>
                <a:path w="71" h="1661" extrusionOk="0">
                  <a:moveTo>
                    <a:pt x="0" y="0"/>
                  </a:moveTo>
                  <a:lnTo>
                    <a:pt x="0" y="1661"/>
                  </a:lnTo>
                  <a:lnTo>
                    <a:pt x="71" y="1661"/>
                  </a:lnTo>
                  <a:lnTo>
                    <a:pt x="71" y="32"/>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 name="Google Shape;1681;p55"/>
            <p:cNvSpPr/>
            <p:nvPr/>
          </p:nvSpPr>
          <p:spPr>
            <a:xfrm flipH="1">
              <a:off x="1245754" y="3880121"/>
              <a:ext cx="6167" cy="137491"/>
            </a:xfrm>
            <a:custGeom>
              <a:avLst/>
              <a:gdLst/>
              <a:ahLst/>
              <a:cxnLst/>
              <a:rect l="l" t="t" r="r" b="b"/>
              <a:pathLst>
                <a:path w="71" h="1583" extrusionOk="0">
                  <a:moveTo>
                    <a:pt x="0" y="0"/>
                  </a:moveTo>
                  <a:lnTo>
                    <a:pt x="0" y="1583"/>
                  </a:lnTo>
                  <a:lnTo>
                    <a:pt x="70" y="1583"/>
                  </a:lnTo>
                  <a:lnTo>
                    <a:pt x="70" y="31"/>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 name="Google Shape;1682;p55"/>
            <p:cNvSpPr/>
            <p:nvPr/>
          </p:nvSpPr>
          <p:spPr>
            <a:xfrm flipH="1">
              <a:off x="1230815" y="3886809"/>
              <a:ext cx="6167" cy="130804"/>
            </a:xfrm>
            <a:custGeom>
              <a:avLst/>
              <a:gdLst/>
              <a:ahLst/>
              <a:cxnLst/>
              <a:rect l="l" t="t" r="r" b="b"/>
              <a:pathLst>
                <a:path w="71" h="1506" extrusionOk="0">
                  <a:moveTo>
                    <a:pt x="1" y="0"/>
                  </a:moveTo>
                  <a:lnTo>
                    <a:pt x="1" y="1506"/>
                  </a:lnTo>
                  <a:lnTo>
                    <a:pt x="71" y="1506"/>
                  </a:lnTo>
                  <a:lnTo>
                    <a:pt x="71"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 name="Google Shape;1683;p55"/>
            <p:cNvSpPr/>
            <p:nvPr/>
          </p:nvSpPr>
          <p:spPr>
            <a:xfrm flipH="1">
              <a:off x="1215702" y="3893497"/>
              <a:ext cx="6514" cy="124116"/>
            </a:xfrm>
            <a:custGeom>
              <a:avLst/>
              <a:gdLst/>
              <a:ahLst/>
              <a:cxnLst/>
              <a:rect l="l" t="t" r="r" b="b"/>
              <a:pathLst>
                <a:path w="75" h="1429" extrusionOk="0">
                  <a:moveTo>
                    <a:pt x="0" y="1"/>
                  </a:moveTo>
                  <a:lnTo>
                    <a:pt x="0" y="1429"/>
                  </a:lnTo>
                  <a:lnTo>
                    <a:pt x="74" y="1429"/>
                  </a:lnTo>
                  <a:lnTo>
                    <a:pt x="74"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 name="Google Shape;1684;p55"/>
            <p:cNvSpPr/>
            <p:nvPr/>
          </p:nvSpPr>
          <p:spPr>
            <a:xfrm flipH="1">
              <a:off x="1201024" y="3899924"/>
              <a:ext cx="6254" cy="117689"/>
            </a:xfrm>
            <a:custGeom>
              <a:avLst/>
              <a:gdLst/>
              <a:ahLst/>
              <a:cxnLst/>
              <a:rect l="l" t="t" r="r" b="b"/>
              <a:pathLst>
                <a:path w="72" h="1355" extrusionOk="0">
                  <a:moveTo>
                    <a:pt x="1" y="1"/>
                  </a:moveTo>
                  <a:lnTo>
                    <a:pt x="1" y="1355"/>
                  </a:lnTo>
                  <a:lnTo>
                    <a:pt x="72" y="1355"/>
                  </a:lnTo>
                  <a:lnTo>
                    <a:pt x="72"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685;p55"/>
            <p:cNvSpPr/>
            <p:nvPr/>
          </p:nvSpPr>
          <p:spPr>
            <a:xfrm flipH="1">
              <a:off x="1185998" y="3906698"/>
              <a:ext cx="6254" cy="110914"/>
            </a:xfrm>
            <a:custGeom>
              <a:avLst/>
              <a:gdLst/>
              <a:ahLst/>
              <a:cxnLst/>
              <a:rect l="l" t="t" r="r" b="b"/>
              <a:pathLst>
                <a:path w="72" h="1277" extrusionOk="0">
                  <a:moveTo>
                    <a:pt x="0" y="0"/>
                  </a:moveTo>
                  <a:lnTo>
                    <a:pt x="0" y="1277"/>
                  </a:lnTo>
                  <a:lnTo>
                    <a:pt x="71" y="1277"/>
                  </a:lnTo>
                  <a:lnTo>
                    <a:pt x="71" y="33"/>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 name="Google Shape;1686;p55"/>
            <p:cNvSpPr/>
            <p:nvPr/>
          </p:nvSpPr>
          <p:spPr>
            <a:xfrm flipH="1">
              <a:off x="1170972" y="3913473"/>
              <a:ext cx="6601" cy="104139"/>
            </a:xfrm>
            <a:custGeom>
              <a:avLst/>
              <a:gdLst/>
              <a:ahLst/>
              <a:cxnLst/>
              <a:rect l="l" t="t" r="r" b="b"/>
              <a:pathLst>
                <a:path w="76" h="1199" extrusionOk="0">
                  <a:moveTo>
                    <a:pt x="1" y="0"/>
                  </a:moveTo>
                  <a:lnTo>
                    <a:pt x="1" y="1199"/>
                  </a:lnTo>
                  <a:lnTo>
                    <a:pt x="75" y="1199"/>
                  </a:lnTo>
                  <a:lnTo>
                    <a:pt x="75"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 name="Google Shape;1687;p55"/>
            <p:cNvSpPr/>
            <p:nvPr/>
          </p:nvSpPr>
          <p:spPr>
            <a:xfrm flipH="1">
              <a:off x="1156294" y="3920161"/>
              <a:ext cx="6167" cy="97451"/>
            </a:xfrm>
            <a:custGeom>
              <a:avLst/>
              <a:gdLst/>
              <a:ahLst/>
              <a:cxnLst/>
              <a:rect l="l" t="t" r="r" b="b"/>
              <a:pathLst>
                <a:path w="71" h="1122" extrusionOk="0">
                  <a:moveTo>
                    <a:pt x="0" y="0"/>
                  </a:moveTo>
                  <a:lnTo>
                    <a:pt x="0" y="1122"/>
                  </a:lnTo>
                  <a:lnTo>
                    <a:pt x="70" y="1122"/>
                  </a:lnTo>
                  <a:lnTo>
                    <a:pt x="70" y="32"/>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 name="Google Shape;1688;p55"/>
            <p:cNvSpPr/>
            <p:nvPr/>
          </p:nvSpPr>
          <p:spPr>
            <a:xfrm flipH="1">
              <a:off x="1141355" y="3926588"/>
              <a:ext cx="6167" cy="91024"/>
            </a:xfrm>
            <a:custGeom>
              <a:avLst/>
              <a:gdLst/>
              <a:ahLst/>
              <a:cxnLst/>
              <a:rect l="l" t="t" r="r" b="b"/>
              <a:pathLst>
                <a:path w="71" h="1048" extrusionOk="0">
                  <a:moveTo>
                    <a:pt x="1" y="1"/>
                  </a:moveTo>
                  <a:lnTo>
                    <a:pt x="1" y="1048"/>
                  </a:lnTo>
                  <a:lnTo>
                    <a:pt x="71" y="1048"/>
                  </a:lnTo>
                  <a:lnTo>
                    <a:pt x="71" y="36"/>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689;p55"/>
            <p:cNvSpPr/>
            <p:nvPr/>
          </p:nvSpPr>
          <p:spPr>
            <a:xfrm flipH="1">
              <a:off x="1126329" y="3933363"/>
              <a:ext cx="6167" cy="84249"/>
            </a:xfrm>
            <a:custGeom>
              <a:avLst/>
              <a:gdLst/>
              <a:ahLst/>
              <a:cxnLst/>
              <a:rect l="l" t="t" r="r" b="b"/>
              <a:pathLst>
                <a:path w="71" h="970" extrusionOk="0">
                  <a:moveTo>
                    <a:pt x="0" y="1"/>
                  </a:moveTo>
                  <a:lnTo>
                    <a:pt x="0" y="970"/>
                  </a:lnTo>
                  <a:lnTo>
                    <a:pt x="71" y="970"/>
                  </a:lnTo>
                  <a:lnTo>
                    <a:pt x="71"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55"/>
            <p:cNvSpPr/>
            <p:nvPr/>
          </p:nvSpPr>
          <p:spPr>
            <a:xfrm flipH="1">
              <a:off x="1111303" y="3940051"/>
              <a:ext cx="6514" cy="77562"/>
            </a:xfrm>
            <a:custGeom>
              <a:avLst/>
              <a:gdLst/>
              <a:ahLst/>
              <a:cxnLst/>
              <a:rect l="l" t="t" r="r" b="b"/>
              <a:pathLst>
                <a:path w="75" h="893" extrusionOk="0">
                  <a:moveTo>
                    <a:pt x="1" y="1"/>
                  </a:moveTo>
                  <a:lnTo>
                    <a:pt x="1" y="893"/>
                  </a:lnTo>
                  <a:lnTo>
                    <a:pt x="74" y="893"/>
                  </a:lnTo>
                  <a:lnTo>
                    <a:pt x="74"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691;p55"/>
            <p:cNvSpPr/>
            <p:nvPr/>
          </p:nvSpPr>
          <p:spPr>
            <a:xfrm flipH="1">
              <a:off x="1096625" y="3946825"/>
              <a:ext cx="6167" cy="70787"/>
            </a:xfrm>
            <a:custGeom>
              <a:avLst/>
              <a:gdLst/>
              <a:ahLst/>
              <a:cxnLst/>
              <a:rect l="l" t="t" r="r" b="b"/>
              <a:pathLst>
                <a:path w="71" h="815" extrusionOk="0">
                  <a:moveTo>
                    <a:pt x="0" y="1"/>
                  </a:moveTo>
                  <a:lnTo>
                    <a:pt x="0" y="815"/>
                  </a:lnTo>
                  <a:lnTo>
                    <a:pt x="71" y="815"/>
                  </a:lnTo>
                  <a:lnTo>
                    <a:pt x="71" y="32"/>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 name="Google Shape;1692;p55"/>
            <p:cNvSpPr/>
            <p:nvPr/>
          </p:nvSpPr>
          <p:spPr>
            <a:xfrm flipH="1">
              <a:off x="1081599" y="3953600"/>
              <a:ext cx="6254" cy="64012"/>
            </a:xfrm>
            <a:custGeom>
              <a:avLst/>
              <a:gdLst/>
              <a:ahLst/>
              <a:cxnLst/>
              <a:rect l="l" t="t" r="r" b="b"/>
              <a:pathLst>
                <a:path w="72" h="737" extrusionOk="0">
                  <a:moveTo>
                    <a:pt x="1" y="0"/>
                  </a:moveTo>
                  <a:lnTo>
                    <a:pt x="1" y="737"/>
                  </a:lnTo>
                  <a:lnTo>
                    <a:pt x="72" y="737"/>
                  </a:lnTo>
                  <a:lnTo>
                    <a:pt x="72"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 name="Google Shape;1693;p55"/>
            <p:cNvSpPr/>
            <p:nvPr/>
          </p:nvSpPr>
          <p:spPr>
            <a:xfrm flipH="1">
              <a:off x="1066573" y="3960027"/>
              <a:ext cx="6514" cy="57585"/>
            </a:xfrm>
            <a:custGeom>
              <a:avLst/>
              <a:gdLst/>
              <a:ahLst/>
              <a:cxnLst/>
              <a:rect l="l" t="t" r="r" b="b"/>
              <a:pathLst>
                <a:path w="75" h="663" extrusionOk="0">
                  <a:moveTo>
                    <a:pt x="0" y="0"/>
                  </a:moveTo>
                  <a:lnTo>
                    <a:pt x="0" y="663"/>
                  </a:lnTo>
                  <a:lnTo>
                    <a:pt x="75" y="663"/>
                  </a:lnTo>
                  <a:lnTo>
                    <a:pt x="75" y="32"/>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694;p55"/>
            <p:cNvSpPr/>
            <p:nvPr/>
          </p:nvSpPr>
          <p:spPr>
            <a:xfrm flipH="1">
              <a:off x="1051895" y="3966715"/>
              <a:ext cx="6254" cy="50897"/>
            </a:xfrm>
            <a:custGeom>
              <a:avLst/>
              <a:gdLst/>
              <a:ahLst/>
              <a:cxnLst/>
              <a:rect l="l" t="t" r="r" b="b"/>
              <a:pathLst>
                <a:path w="72" h="586" extrusionOk="0">
                  <a:moveTo>
                    <a:pt x="1" y="1"/>
                  </a:moveTo>
                  <a:lnTo>
                    <a:pt x="1" y="586"/>
                  </a:lnTo>
                  <a:lnTo>
                    <a:pt x="72" y="586"/>
                  </a:lnTo>
                  <a:lnTo>
                    <a:pt x="72" y="32"/>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695;p55"/>
            <p:cNvSpPr/>
            <p:nvPr/>
          </p:nvSpPr>
          <p:spPr>
            <a:xfrm flipH="1">
              <a:off x="1036869" y="3973403"/>
              <a:ext cx="6167" cy="44209"/>
            </a:xfrm>
            <a:custGeom>
              <a:avLst/>
              <a:gdLst/>
              <a:ahLst/>
              <a:cxnLst/>
              <a:rect l="l" t="t" r="r" b="b"/>
              <a:pathLst>
                <a:path w="71" h="509" extrusionOk="0">
                  <a:moveTo>
                    <a:pt x="0" y="1"/>
                  </a:moveTo>
                  <a:lnTo>
                    <a:pt x="0" y="509"/>
                  </a:lnTo>
                  <a:lnTo>
                    <a:pt x="71" y="509"/>
                  </a:lnTo>
                  <a:lnTo>
                    <a:pt x="71" y="33"/>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55"/>
            <p:cNvSpPr/>
            <p:nvPr/>
          </p:nvSpPr>
          <p:spPr>
            <a:xfrm flipH="1">
              <a:off x="1021843" y="3980177"/>
              <a:ext cx="6254" cy="37435"/>
            </a:xfrm>
            <a:custGeom>
              <a:avLst/>
              <a:gdLst/>
              <a:ahLst/>
              <a:cxnLst/>
              <a:rect l="l" t="t" r="r" b="b"/>
              <a:pathLst>
                <a:path w="72" h="431" extrusionOk="0">
                  <a:moveTo>
                    <a:pt x="1" y="1"/>
                  </a:moveTo>
                  <a:lnTo>
                    <a:pt x="1" y="431"/>
                  </a:lnTo>
                  <a:lnTo>
                    <a:pt x="71" y="431"/>
                  </a:lnTo>
                  <a:lnTo>
                    <a:pt x="71" y="33"/>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55"/>
            <p:cNvSpPr/>
            <p:nvPr/>
          </p:nvSpPr>
          <p:spPr>
            <a:xfrm flipH="1">
              <a:off x="1006904" y="3986692"/>
              <a:ext cx="6427" cy="30920"/>
            </a:xfrm>
            <a:custGeom>
              <a:avLst/>
              <a:gdLst/>
              <a:ahLst/>
              <a:cxnLst/>
              <a:rect l="l" t="t" r="r" b="b"/>
              <a:pathLst>
                <a:path w="74" h="356" extrusionOk="0">
                  <a:moveTo>
                    <a:pt x="0" y="0"/>
                  </a:moveTo>
                  <a:lnTo>
                    <a:pt x="0" y="356"/>
                  </a:lnTo>
                  <a:lnTo>
                    <a:pt x="74" y="356"/>
                  </a:lnTo>
                  <a:lnTo>
                    <a:pt x="74" y="35"/>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55"/>
            <p:cNvSpPr/>
            <p:nvPr/>
          </p:nvSpPr>
          <p:spPr>
            <a:xfrm flipH="1">
              <a:off x="992139" y="3993379"/>
              <a:ext cx="6254" cy="24233"/>
            </a:xfrm>
            <a:custGeom>
              <a:avLst/>
              <a:gdLst/>
              <a:ahLst/>
              <a:cxnLst/>
              <a:rect l="l" t="t" r="r" b="b"/>
              <a:pathLst>
                <a:path w="72" h="279" extrusionOk="0">
                  <a:moveTo>
                    <a:pt x="1" y="0"/>
                  </a:moveTo>
                  <a:lnTo>
                    <a:pt x="1" y="279"/>
                  </a:lnTo>
                  <a:lnTo>
                    <a:pt x="71" y="279"/>
                  </a:lnTo>
                  <a:lnTo>
                    <a:pt x="71" y="32"/>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 name="Google Shape;1699;p55"/>
            <p:cNvSpPr/>
            <p:nvPr/>
          </p:nvSpPr>
          <p:spPr>
            <a:xfrm flipH="1">
              <a:off x="977200" y="4000154"/>
              <a:ext cx="6167" cy="17458"/>
            </a:xfrm>
            <a:custGeom>
              <a:avLst/>
              <a:gdLst/>
              <a:ahLst/>
              <a:cxnLst/>
              <a:rect l="l" t="t" r="r" b="b"/>
              <a:pathLst>
                <a:path w="71" h="201" extrusionOk="0">
                  <a:moveTo>
                    <a:pt x="1" y="0"/>
                  </a:moveTo>
                  <a:lnTo>
                    <a:pt x="1" y="201"/>
                  </a:lnTo>
                  <a:lnTo>
                    <a:pt x="71" y="201"/>
                  </a:lnTo>
                  <a:lnTo>
                    <a:pt x="71" y="31"/>
                  </a:lnTo>
                  <a:lnTo>
                    <a:pt x="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 name="Google Shape;1700;p55"/>
            <p:cNvSpPr/>
            <p:nvPr/>
          </p:nvSpPr>
          <p:spPr>
            <a:xfrm flipH="1">
              <a:off x="962087" y="4006842"/>
              <a:ext cx="6601" cy="10770"/>
            </a:xfrm>
            <a:custGeom>
              <a:avLst/>
              <a:gdLst/>
              <a:ahLst/>
              <a:cxnLst/>
              <a:rect l="l" t="t" r="r" b="b"/>
              <a:pathLst>
                <a:path w="76" h="124" extrusionOk="0">
                  <a:moveTo>
                    <a:pt x="1" y="1"/>
                  </a:moveTo>
                  <a:lnTo>
                    <a:pt x="1" y="124"/>
                  </a:lnTo>
                  <a:lnTo>
                    <a:pt x="75" y="124"/>
                  </a:lnTo>
                  <a:lnTo>
                    <a:pt x="75" y="32"/>
                  </a:lnTo>
                  <a:lnTo>
                    <a:pt x="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701;p55"/>
            <p:cNvSpPr/>
            <p:nvPr/>
          </p:nvSpPr>
          <p:spPr>
            <a:xfrm flipH="1">
              <a:off x="947409" y="4013530"/>
              <a:ext cx="6254" cy="4082"/>
            </a:xfrm>
            <a:custGeom>
              <a:avLst/>
              <a:gdLst/>
              <a:ahLst/>
              <a:cxnLst/>
              <a:rect l="l" t="t" r="r" b="b"/>
              <a:pathLst>
                <a:path w="72" h="47" extrusionOk="0">
                  <a:moveTo>
                    <a:pt x="0" y="1"/>
                  </a:moveTo>
                  <a:lnTo>
                    <a:pt x="0" y="47"/>
                  </a:lnTo>
                  <a:lnTo>
                    <a:pt x="72" y="47"/>
                  </a:lnTo>
                  <a:lnTo>
                    <a:pt x="72" y="33"/>
                  </a:lnTo>
                  <a:lnTo>
                    <a:pt x="0" y="1"/>
                  </a:lnTo>
                  <a:close/>
                </a:path>
              </a:pathLst>
            </a:custGeom>
            <a:solidFill>
              <a:srgbClr val="E04F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702;p55"/>
            <p:cNvSpPr/>
            <p:nvPr/>
          </p:nvSpPr>
          <p:spPr>
            <a:xfrm flipH="1">
              <a:off x="939501" y="3743151"/>
              <a:ext cx="618755" cy="274462"/>
            </a:xfrm>
            <a:custGeom>
              <a:avLst/>
              <a:gdLst/>
              <a:ahLst/>
              <a:cxnLst/>
              <a:rect l="l" t="t" r="r" b="b"/>
              <a:pathLst>
                <a:path w="7124" h="3160" extrusionOk="0">
                  <a:moveTo>
                    <a:pt x="1" y="0"/>
                  </a:moveTo>
                  <a:lnTo>
                    <a:pt x="93" y="43"/>
                  </a:lnTo>
                  <a:lnTo>
                    <a:pt x="93" y="0"/>
                  </a:lnTo>
                  <a:close/>
                  <a:moveTo>
                    <a:pt x="163" y="0"/>
                  </a:moveTo>
                  <a:lnTo>
                    <a:pt x="163" y="75"/>
                  </a:lnTo>
                  <a:lnTo>
                    <a:pt x="262" y="117"/>
                  </a:lnTo>
                  <a:lnTo>
                    <a:pt x="262" y="0"/>
                  </a:lnTo>
                  <a:close/>
                  <a:moveTo>
                    <a:pt x="336" y="0"/>
                  </a:moveTo>
                  <a:lnTo>
                    <a:pt x="336" y="148"/>
                  </a:lnTo>
                  <a:lnTo>
                    <a:pt x="435" y="194"/>
                  </a:lnTo>
                  <a:lnTo>
                    <a:pt x="435" y="0"/>
                  </a:lnTo>
                  <a:close/>
                  <a:moveTo>
                    <a:pt x="505" y="0"/>
                  </a:moveTo>
                  <a:lnTo>
                    <a:pt x="505" y="226"/>
                  </a:lnTo>
                  <a:lnTo>
                    <a:pt x="607" y="272"/>
                  </a:lnTo>
                  <a:lnTo>
                    <a:pt x="607" y="0"/>
                  </a:lnTo>
                  <a:close/>
                  <a:moveTo>
                    <a:pt x="678" y="0"/>
                  </a:moveTo>
                  <a:lnTo>
                    <a:pt x="678" y="303"/>
                  </a:lnTo>
                  <a:lnTo>
                    <a:pt x="777" y="350"/>
                  </a:lnTo>
                  <a:lnTo>
                    <a:pt x="777" y="0"/>
                  </a:lnTo>
                  <a:close/>
                  <a:moveTo>
                    <a:pt x="850" y="0"/>
                  </a:moveTo>
                  <a:lnTo>
                    <a:pt x="850" y="381"/>
                  </a:lnTo>
                  <a:lnTo>
                    <a:pt x="949" y="424"/>
                  </a:lnTo>
                  <a:lnTo>
                    <a:pt x="949" y="0"/>
                  </a:lnTo>
                  <a:close/>
                  <a:moveTo>
                    <a:pt x="1019" y="0"/>
                  </a:moveTo>
                  <a:lnTo>
                    <a:pt x="1019" y="456"/>
                  </a:lnTo>
                  <a:lnTo>
                    <a:pt x="1122" y="501"/>
                  </a:lnTo>
                  <a:lnTo>
                    <a:pt x="1122" y="0"/>
                  </a:lnTo>
                  <a:close/>
                  <a:moveTo>
                    <a:pt x="1193" y="0"/>
                  </a:moveTo>
                  <a:lnTo>
                    <a:pt x="1193" y="533"/>
                  </a:lnTo>
                  <a:lnTo>
                    <a:pt x="1295" y="578"/>
                  </a:lnTo>
                  <a:lnTo>
                    <a:pt x="1295" y="0"/>
                  </a:lnTo>
                  <a:close/>
                  <a:moveTo>
                    <a:pt x="1366" y="0"/>
                  </a:moveTo>
                  <a:lnTo>
                    <a:pt x="1366" y="611"/>
                  </a:lnTo>
                  <a:lnTo>
                    <a:pt x="1464" y="656"/>
                  </a:lnTo>
                  <a:lnTo>
                    <a:pt x="1464" y="0"/>
                  </a:lnTo>
                  <a:close/>
                  <a:moveTo>
                    <a:pt x="1538" y="0"/>
                  </a:moveTo>
                  <a:lnTo>
                    <a:pt x="1538" y="688"/>
                  </a:lnTo>
                  <a:lnTo>
                    <a:pt x="1637" y="734"/>
                  </a:lnTo>
                  <a:lnTo>
                    <a:pt x="1637" y="0"/>
                  </a:lnTo>
                  <a:close/>
                  <a:moveTo>
                    <a:pt x="1708" y="0"/>
                  </a:moveTo>
                  <a:lnTo>
                    <a:pt x="1708" y="765"/>
                  </a:lnTo>
                  <a:lnTo>
                    <a:pt x="1810" y="808"/>
                  </a:lnTo>
                  <a:lnTo>
                    <a:pt x="1810" y="0"/>
                  </a:lnTo>
                  <a:close/>
                  <a:moveTo>
                    <a:pt x="1880" y="0"/>
                  </a:moveTo>
                  <a:lnTo>
                    <a:pt x="1880" y="840"/>
                  </a:lnTo>
                  <a:lnTo>
                    <a:pt x="1979" y="886"/>
                  </a:lnTo>
                  <a:lnTo>
                    <a:pt x="1979" y="0"/>
                  </a:lnTo>
                  <a:close/>
                  <a:moveTo>
                    <a:pt x="2053" y="0"/>
                  </a:moveTo>
                  <a:lnTo>
                    <a:pt x="2053" y="917"/>
                  </a:lnTo>
                  <a:lnTo>
                    <a:pt x="2152" y="963"/>
                  </a:lnTo>
                  <a:lnTo>
                    <a:pt x="2152" y="0"/>
                  </a:lnTo>
                  <a:close/>
                  <a:moveTo>
                    <a:pt x="2222" y="0"/>
                  </a:moveTo>
                  <a:lnTo>
                    <a:pt x="2222" y="995"/>
                  </a:lnTo>
                  <a:lnTo>
                    <a:pt x="2324" y="1040"/>
                  </a:lnTo>
                  <a:lnTo>
                    <a:pt x="2324" y="0"/>
                  </a:lnTo>
                  <a:close/>
                  <a:moveTo>
                    <a:pt x="2395" y="0"/>
                  </a:moveTo>
                  <a:lnTo>
                    <a:pt x="2395" y="1073"/>
                  </a:lnTo>
                  <a:lnTo>
                    <a:pt x="2497" y="1115"/>
                  </a:lnTo>
                  <a:lnTo>
                    <a:pt x="2497" y="0"/>
                  </a:lnTo>
                  <a:close/>
                  <a:moveTo>
                    <a:pt x="2568" y="0"/>
                  </a:moveTo>
                  <a:lnTo>
                    <a:pt x="2568" y="1146"/>
                  </a:lnTo>
                  <a:lnTo>
                    <a:pt x="2666" y="1192"/>
                  </a:lnTo>
                  <a:lnTo>
                    <a:pt x="2666" y="0"/>
                  </a:lnTo>
                  <a:close/>
                  <a:moveTo>
                    <a:pt x="2741" y="0"/>
                  </a:moveTo>
                  <a:lnTo>
                    <a:pt x="2741" y="1224"/>
                  </a:lnTo>
                  <a:lnTo>
                    <a:pt x="2839" y="1270"/>
                  </a:lnTo>
                  <a:lnTo>
                    <a:pt x="2839" y="0"/>
                  </a:lnTo>
                  <a:close/>
                  <a:moveTo>
                    <a:pt x="2910" y="0"/>
                  </a:moveTo>
                  <a:lnTo>
                    <a:pt x="2910" y="1302"/>
                  </a:lnTo>
                  <a:lnTo>
                    <a:pt x="3013" y="1348"/>
                  </a:lnTo>
                  <a:lnTo>
                    <a:pt x="3013" y="0"/>
                  </a:lnTo>
                  <a:close/>
                  <a:moveTo>
                    <a:pt x="3083" y="0"/>
                  </a:moveTo>
                  <a:lnTo>
                    <a:pt x="3083" y="1379"/>
                  </a:lnTo>
                  <a:lnTo>
                    <a:pt x="3182" y="1425"/>
                  </a:lnTo>
                  <a:lnTo>
                    <a:pt x="3182" y="0"/>
                  </a:lnTo>
                  <a:close/>
                  <a:moveTo>
                    <a:pt x="3255" y="0"/>
                  </a:moveTo>
                  <a:lnTo>
                    <a:pt x="3255" y="1457"/>
                  </a:lnTo>
                  <a:lnTo>
                    <a:pt x="3354" y="1499"/>
                  </a:lnTo>
                  <a:lnTo>
                    <a:pt x="3354" y="0"/>
                  </a:lnTo>
                  <a:close/>
                  <a:moveTo>
                    <a:pt x="3425" y="0"/>
                  </a:moveTo>
                  <a:lnTo>
                    <a:pt x="3425" y="1531"/>
                  </a:lnTo>
                  <a:lnTo>
                    <a:pt x="3527" y="1577"/>
                  </a:lnTo>
                  <a:lnTo>
                    <a:pt x="3527" y="0"/>
                  </a:lnTo>
                  <a:close/>
                  <a:moveTo>
                    <a:pt x="3597" y="0"/>
                  </a:moveTo>
                  <a:lnTo>
                    <a:pt x="3597" y="1608"/>
                  </a:lnTo>
                  <a:lnTo>
                    <a:pt x="3700" y="1654"/>
                  </a:lnTo>
                  <a:lnTo>
                    <a:pt x="3700" y="0"/>
                  </a:lnTo>
                  <a:close/>
                  <a:moveTo>
                    <a:pt x="3770" y="0"/>
                  </a:moveTo>
                  <a:lnTo>
                    <a:pt x="3770" y="1686"/>
                  </a:lnTo>
                  <a:lnTo>
                    <a:pt x="3869" y="1732"/>
                  </a:lnTo>
                  <a:lnTo>
                    <a:pt x="3869" y="0"/>
                  </a:lnTo>
                  <a:close/>
                  <a:moveTo>
                    <a:pt x="3943" y="0"/>
                  </a:moveTo>
                  <a:lnTo>
                    <a:pt x="3943" y="1763"/>
                  </a:lnTo>
                  <a:lnTo>
                    <a:pt x="4042" y="1806"/>
                  </a:lnTo>
                  <a:lnTo>
                    <a:pt x="4042" y="0"/>
                  </a:lnTo>
                  <a:close/>
                  <a:moveTo>
                    <a:pt x="4113" y="0"/>
                  </a:moveTo>
                  <a:lnTo>
                    <a:pt x="4113" y="1838"/>
                  </a:lnTo>
                  <a:lnTo>
                    <a:pt x="4214" y="1883"/>
                  </a:lnTo>
                  <a:lnTo>
                    <a:pt x="4214" y="0"/>
                  </a:lnTo>
                  <a:close/>
                  <a:moveTo>
                    <a:pt x="4285" y="0"/>
                  </a:moveTo>
                  <a:lnTo>
                    <a:pt x="4285" y="1916"/>
                  </a:lnTo>
                  <a:lnTo>
                    <a:pt x="4384" y="1961"/>
                  </a:lnTo>
                  <a:lnTo>
                    <a:pt x="4384" y="0"/>
                  </a:lnTo>
                  <a:close/>
                  <a:moveTo>
                    <a:pt x="4458" y="0"/>
                  </a:moveTo>
                  <a:lnTo>
                    <a:pt x="4458" y="1993"/>
                  </a:lnTo>
                  <a:lnTo>
                    <a:pt x="4557" y="2038"/>
                  </a:lnTo>
                  <a:lnTo>
                    <a:pt x="4557" y="0"/>
                  </a:lnTo>
                  <a:close/>
                  <a:moveTo>
                    <a:pt x="4627" y="0"/>
                  </a:moveTo>
                  <a:lnTo>
                    <a:pt x="4627" y="2070"/>
                  </a:lnTo>
                  <a:lnTo>
                    <a:pt x="4730" y="2113"/>
                  </a:lnTo>
                  <a:lnTo>
                    <a:pt x="4730" y="0"/>
                  </a:lnTo>
                  <a:close/>
                  <a:moveTo>
                    <a:pt x="4800" y="0"/>
                  </a:moveTo>
                  <a:lnTo>
                    <a:pt x="4800" y="2148"/>
                  </a:lnTo>
                  <a:lnTo>
                    <a:pt x="4902" y="2191"/>
                  </a:lnTo>
                  <a:lnTo>
                    <a:pt x="4902" y="0"/>
                  </a:lnTo>
                  <a:close/>
                  <a:moveTo>
                    <a:pt x="4973" y="0"/>
                  </a:moveTo>
                  <a:lnTo>
                    <a:pt x="4973" y="2222"/>
                  </a:lnTo>
                  <a:lnTo>
                    <a:pt x="5072" y="2268"/>
                  </a:lnTo>
                  <a:lnTo>
                    <a:pt x="5072" y="0"/>
                  </a:lnTo>
                  <a:close/>
                  <a:moveTo>
                    <a:pt x="5145" y="0"/>
                  </a:moveTo>
                  <a:lnTo>
                    <a:pt x="5145" y="2300"/>
                  </a:lnTo>
                  <a:lnTo>
                    <a:pt x="5244" y="2346"/>
                  </a:lnTo>
                  <a:lnTo>
                    <a:pt x="5244" y="0"/>
                  </a:lnTo>
                  <a:close/>
                  <a:moveTo>
                    <a:pt x="5315" y="0"/>
                  </a:moveTo>
                  <a:lnTo>
                    <a:pt x="5315" y="2377"/>
                  </a:lnTo>
                  <a:lnTo>
                    <a:pt x="5417" y="2423"/>
                  </a:lnTo>
                  <a:lnTo>
                    <a:pt x="5417" y="0"/>
                  </a:lnTo>
                  <a:close/>
                  <a:moveTo>
                    <a:pt x="5488" y="0"/>
                  </a:moveTo>
                  <a:lnTo>
                    <a:pt x="5488" y="2455"/>
                  </a:lnTo>
                  <a:lnTo>
                    <a:pt x="5586" y="2497"/>
                  </a:lnTo>
                  <a:lnTo>
                    <a:pt x="5586" y="0"/>
                  </a:lnTo>
                  <a:close/>
                  <a:moveTo>
                    <a:pt x="5661" y="0"/>
                  </a:moveTo>
                  <a:lnTo>
                    <a:pt x="5661" y="2529"/>
                  </a:lnTo>
                  <a:lnTo>
                    <a:pt x="5759" y="2575"/>
                  </a:lnTo>
                  <a:lnTo>
                    <a:pt x="5759" y="0"/>
                  </a:lnTo>
                  <a:close/>
                  <a:moveTo>
                    <a:pt x="5830" y="0"/>
                  </a:moveTo>
                  <a:lnTo>
                    <a:pt x="5830" y="2606"/>
                  </a:lnTo>
                  <a:lnTo>
                    <a:pt x="5932" y="2652"/>
                  </a:lnTo>
                  <a:lnTo>
                    <a:pt x="5932" y="0"/>
                  </a:lnTo>
                  <a:close/>
                  <a:moveTo>
                    <a:pt x="6003" y="0"/>
                  </a:moveTo>
                  <a:lnTo>
                    <a:pt x="6003" y="2684"/>
                  </a:lnTo>
                  <a:lnTo>
                    <a:pt x="6105" y="2730"/>
                  </a:lnTo>
                  <a:lnTo>
                    <a:pt x="6105" y="0"/>
                  </a:lnTo>
                  <a:close/>
                  <a:moveTo>
                    <a:pt x="6175" y="0"/>
                  </a:moveTo>
                  <a:lnTo>
                    <a:pt x="6175" y="2762"/>
                  </a:lnTo>
                  <a:lnTo>
                    <a:pt x="6274" y="2804"/>
                  </a:lnTo>
                  <a:lnTo>
                    <a:pt x="6274" y="0"/>
                  </a:lnTo>
                  <a:close/>
                  <a:moveTo>
                    <a:pt x="6348" y="0"/>
                  </a:moveTo>
                  <a:lnTo>
                    <a:pt x="6348" y="2839"/>
                  </a:lnTo>
                  <a:lnTo>
                    <a:pt x="6447" y="2881"/>
                  </a:lnTo>
                  <a:lnTo>
                    <a:pt x="6447" y="0"/>
                  </a:lnTo>
                  <a:close/>
                  <a:moveTo>
                    <a:pt x="6517" y="0"/>
                  </a:moveTo>
                  <a:lnTo>
                    <a:pt x="6517" y="2913"/>
                  </a:lnTo>
                  <a:lnTo>
                    <a:pt x="6620" y="2959"/>
                  </a:lnTo>
                  <a:lnTo>
                    <a:pt x="6620" y="0"/>
                  </a:lnTo>
                  <a:close/>
                  <a:moveTo>
                    <a:pt x="6690" y="0"/>
                  </a:moveTo>
                  <a:lnTo>
                    <a:pt x="6690" y="2990"/>
                  </a:lnTo>
                  <a:lnTo>
                    <a:pt x="6789" y="3037"/>
                  </a:lnTo>
                  <a:lnTo>
                    <a:pt x="6789" y="0"/>
                  </a:lnTo>
                  <a:close/>
                  <a:moveTo>
                    <a:pt x="6863" y="0"/>
                  </a:moveTo>
                  <a:lnTo>
                    <a:pt x="6863" y="3068"/>
                  </a:lnTo>
                  <a:lnTo>
                    <a:pt x="6961" y="3114"/>
                  </a:lnTo>
                  <a:lnTo>
                    <a:pt x="6961" y="0"/>
                  </a:lnTo>
                  <a:close/>
                  <a:moveTo>
                    <a:pt x="7033" y="0"/>
                  </a:moveTo>
                  <a:lnTo>
                    <a:pt x="7033" y="3146"/>
                  </a:lnTo>
                  <a:lnTo>
                    <a:pt x="7067" y="3160"/>
                  </a:lnTo>
                  <a:lnTo>
                    <a:pt x="7124" y="3160"/>
                  </a:lnTo>
                  <a:lnTo>
                    <a:pt x="712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703;p55"/>
            <p:cNvSpPr/>
            <p:nvPr/>
          </p:nvSpPr>
          <p:spPr>
            <a:xfrm flipH="1">
              <a:off x="1544099" y="3743151"/>
              <a:ext cx="6167" cy="6514"/>
            </a:xfrm>
            <a:custGeom>
              <a:avLst/>
              <a:gdLst/>
              <a:ahLst/>
              <a:cxnLst/>
              <a:rect l="l" t="t" r="r" b="b"/>
              <a:pathLst>
                <a:path w="71" h="75" extrusionOk="0">
                  <a:moveTo>
                    <a:pt x="1" y="0"/>
                  </a:moveTo>
                  <a:lnTo>
                    <a:pt x="1" y="43"/>
                  </a:lnTo>
                  <a:lnTo>
                    <a:pt x="71" y="75"/>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704;p55"/>
            <p:cNvSpPr/>
            <p:nvPr/>
          </p:nvSpPr>
          <p:spPr>
            <a:xfrm flipH="1">
              <a:off x="1529073" y="3743151"/>
              <a:ext cx="6427" cy="12941"/>
            </a:xfrm>
            <a:custGeom>
              <a:avLst/>
              <a:gdLst/>
              <a:ahLst/>
              <a:cxnLst/>
              <a:rect l="l" t="t" r="r" b="b"/>
              <a:pathLst>
                <a:path w="74" h="149" extrusionOk="0">
                  <a:moveTo>
                    <a:pt x="0" y="0"/>
                  </a:moveTo>
                  <a:lnTo>
                    <a:pt x="0" y="117"/>
                  </a:lnTo>
                  <a:lnTo>
                    <a:pt x="74" y="148"/>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55"/>
            <p:cNvSpPr/>
            <p:nvPr/>
          </p:nvSpPr>
          <p:spPr>
            <a:xfrm flipH="1">
              <a:off x="1514395" y="3743151"/>
              <a:ext cx="6167" cy="19716"/>
            </a:xfrm>
            <a:custGeom>
              <a:avLst/>
              <a:gdLst/>
              <a:ahLst/>
              <a:cxnLst/>
              <a:rect l="l" t="t" r="r" b="b"/>
              <a:pathLst>
                <a:path w="71" h="227" extrusionOk="0">
                  <a:moveTo>
                    <a:pt x="1" y="0"/>
                  </a:moveTo>
                  <a:lnTo>
                    <a:pt x="1" y="194"/>
                  </a:lnTo>
                  <a:lnTo>
                    <a:pt x="71" y="226"/>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 name="Google Shape;1706;p55"/>
            <p:cNvSpPr/>
            <p:nvPr/>
          </p:nvSpPr>
          <p:spPr>
            <a:xfrm flipH="1">
              <a:off x="1499369" y="3743151"/>
              <a:ext cx="6167" cy="26404"/>
            </a:xfrm>
            <a:custGeom>
              <a:avLst/>
              <a:gdLst/>
              <a:ahLst/>
              <a:cxnLst/>
              <a:rect l="l" t="t" r="r" b="b"/>
              <a:pathLst>
                <a:path w="71" h="304" extrusionOk="0">
                  <a:moveTo>
                    <a:pt x="0" y="0"/>
                  </a:moveTo>
                  <a:lnTo>
                    <a:pt x="0" y="272"/>
                  </a:lnTo>
                  <a:lnTo>
                    <a:pt x="71" y="303"/>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 name="Google Shape;1707;p55"/>
            <p:cNvSpPr/>
            <p:nvPr/>
          </p:nvSpPr>
          <p:spPr>
            <a:xfrm flipH="1">
              <a:off x="1484343" y="3743151"/>
              <a:ext cx="6514" cy="33179"/>
            </a:xfrm>
            <a:custGeom>
              <a:avLst/>
              <a:gdLst/>
              <a:ahLst/>
              <a:cxnLst/>
              <a:rect l="l" t="t" r="r" b="b"/>
              <a:pathLst>
                <a:path w="75" h="382" extrusionOk="0">
                  <a:moveTo>
                    <a:pt x="1" y="0"/>
                  </a:moveTo>
                  <a:lnTo>
                    <a:pt x="1" y="350"/>
                  </a:lnTo>
                  <a:lnTo>
                    <a:pt x="74" y="381"/>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 name="Google Shape;1708;p55"/>
            <p:cNvSpPr/>
            <p:nvPr/>
          </p:nvSpPr>
          <p:spPr>
            <a:xfrm flipH="1">
              <a:off x="1469665" y="3743151"/>
              <a:ext cx="6167" cy="39606"/>
            </a:xfrm>
            <a:custGeom>
              <a:avLst/>
              <a:gdLst/>
              <a:ahLst/>
              <a:cxnLst/>
              <a:rect l="l" t="t" r="r" b="b"/>
              <a:pathLst>
                <a:path w="71" h="456" extrusionOk="0">
                  <a:moveTo>
                    <a:pt x="0" y="0"/>
                  </a:moveTo>
                  <a:lnTo>
                    <a:pt x="0" y="424"/>
                  </a:lnTo>
                  <a:lnTo>
                    <a:pt x="70" y="456"/>
                  </a:lnTo>
                  <a:lnTo>
                    <a:pt x="7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709;p55"/>
            <p:cNvSpPr/>
            <p:nvPr/>
          </p:nvSpPr>
          <p:spPr>
            <a:xfrm flipH="1">
              <a:off x="1454639" y="3743151"/>
              <a:ext cx="6254" cy="46294"/>
            </a:xfrm>
            <a:custGeom>
              <a:avLst/>
              <a:gdLst/>
              <a:ahLst/>
              <a:cxnLst/>
              <a:rect l="l" t="t" r="r" b="b"/>
              <a:pathLst>
                <a:path w="72" h="533" extrusionOk="0">
                  <a:moveTo>
                    <a:pt x="1" y="0"/>
                  </a:moveTo>
                  <a:lnTo>
                    <a:pt x="1" y="501"/>
                  </a:lnTo>
                  <a:lnTo>
                    <a:pt x="72" y="533"/>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 name="Google Shape;1710;p55"/>
            <p:cNvSpPr/>
            <p:nvPr/>
          </p:nvSpPr>
          <p:spPr>
            <a:xfrm flipH="1">
              <a:off x="1439613" y="3743151"/>
              <a:ext cx="6254" cy="53068"/>
            </a:xfrm>
            <a:custGeom>
              <a:avLst/>
              <a:gdLst/>
              <a:ahLst/>
              <a:cxnLst/>
              <a:rect l="l" t="t" r="r" b="b"/>
              <a:pathLst>
                <a:path w="72" h="611" extrusionOk="0">
                  <a:moveTo>
                    <a:pt x="1" y="0"/>
                  </a:moveTo>
                  <a:lnTo>
                    <a:pt x="1" y="578"/>
                  </a:lnTo>
                  <a:lnTo>
                    <a:pt x="72" y="611"/>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 name="Google Shape;1711;p55"/>
            <p:cNvSpPr/>
            <p:nvPr/>
          </p:nvSpPr>
          <p:spPr>
            <a:xfrm flipH="1">
              <a:off x="1424587" y="3743151"/>
              <a:ext cx="6601" cy="59843"/>
            </a:xfrm>
            <a:custGeom>
              <a:avLst/>
              <a:gdLst/>
              <a:ahLst/>
              <a:cxnLst/>
              <a:rect l="l" t="t" r="r" b="b"/>
              <a:pathLst>
                <a:path w="76" h="689" extrusionOk="0">
                  <a:moveTo>
                    <a:pt x="1" y="0"/>
                  </a:moveTo>
                  <a:lnTo>
                    <a:pt x="1" y="656"/>
                  </a:lnTo>
                  <a:lnTo>
                    <a:pt x="75" y="688"/>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 name="Google Shape;1712;p55"/>
            <p:cNvSpPr/>
            <p:nvPr/>
          </p:nvSpPr>
          <p:spPr>
            <a:xfrm flipH="1">
              <a:off x="1409909" y="3743151"/>
              <a:ext cx="6167" cy="66531"/>
            </a:xfrm>
            <a:custGeom>
              <a:avLst/>
              <a:gdLst/>
              <a:ahLst/>
              <a:cxnLst/>
              <a:rect l="l" t="t" r="r" b="b"/>
              <a:pathLst>
                <a:path w="71" h="766" extrusionOk="0">
                  <a:moveTo>
                    <a:pt x="0" y="0"/>
                  </a:moveTo>
                  <a:lnTo>
                    <a:pt x="0" y="734"/>
                  </a:lnTo>
                  <a:lnTo>
                    <a:pt x="71" y="765"/>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 name="Google Shape;1713;p55"/>
            <p:cNvSpPr/>
            <p:nvPr/>
          </p:nvSpPr>
          <p:spPr>
            <a:xfrm flipH="1">
              <a:off x="1394883" y="3743151"/>
              <a:ext cx="6254" cy="72958"/>
            </a:xfrm>
            <a:custGeom>
              <a:avLst/>
              <a:gdLst/>
              <a:ahLst/>
              <a:cxnLst/>
              <a:rect l="l" t="t" r="r" b="b"/>
              <a:pathLst>
                <a:path w="72" h="840" extrusionOk="0">
                  <a:moveTo>
                    <a:pt x="1" y="0"/>
                  </a:moveTo>
                  <a:lnTo>
                    <a:pt x="1" y="808"/>
                  </a:lnTo>
                  <a:lnTo>
                    <a:pt x="71" y="840"/>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 name="Google Shape;1714;p55"/>
            <p:cNvSpPr/>
            <p:nvPr/>
          </p:nvSpPr>
          <p:spPr>
            <a:xfrm flipH="1">
              <a:off x="1379944" y="3743151"/>
              <a:ext cx="6427" cy="79646"/>
            </a:xfrm>
            <a:custGeom>
              <a:avLst/>
              <a:gdLst/>
              <a:ahLst/>
              <a:cxnLst/>
              <a:rect l="l" t="t" r="r" b="b"/>
              <a:pathLst>
                <a:path w="74" h="917" extrusionOk="0">
                  <a:moveTo>
                    <a:pt x="0" y="0"/>
                  </a:moveTo>
                  <a:lnTo>
                    <a:pt x="0" y="886"/>
                  </a:lnTo>
                  <a:lnTo>
                    <a:pt x="74" y="917"/>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 name="Google Shape;1715;p55"/>
            <p:cNvSpPr/>
            <p:nvPr/>
          </p:nvSpPr>
          <p:spPr>
            <a:xfrm flipH="1">
              <a:off x="1365179" y="3743151"/>
              <a:ext cx="6254" cy="86421"/>
            </a:xfrm>
            <a:custGeom>
              <a:avLst/>
              <a:gdLst/>
              <a:ahLst/>
              <a:cxnLst/>
              <a:rect l="l" t="t" r="r" b="b"/>
              <a:pathLst>
                <a:path w="72" h="995" extrusionOk="0">
                  <a:moveTo>
                    <a:pt x="1" y="0"/>
                  </a:moveTo>
                  <a:lnTo>
                    <a:pt x="1" y="963"/>
                  </a:lnTo>
                  <a:lnTo>
                    <a:pt x="71" y="995"/>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 name="Google Shape;1716;p55"/>
            <p:cNvSpPr/>
            <p:nvPr/>
          </p:nvSpPr>
          <p:spPr>
            <a:xfrm flipH="1">
              <a:off x="1350240" y="3743151"/>
              <a:ext cx="6167" cy="93195"/>
            </a:xfrm>
            <a:custGeom>
              <a:avLst/>
              <a:gdLst/>
              <a:ahLst/>
              <a:cxnLst/>
              <a:rect l="l" t="t" r="r" b="b"/>
              <a:pathLst>
                <a:path w="71" h="1073" extrusionOk="0">
                  <a:moveTo>
                    <a:pt x="0" y="0"/>
                  </a:moveTo>
                  <a:lnTo>
                    <a:pt x="0" y="1040"/>
                  </a:lnTo>
                  <a:lnTo>
                    <a:pt x="71" y="1073"/>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 name="Google Shape;1717;p55"/>
            <p:cNvSpPr/>
            <p:nvPr/>
          </p:nvSpPr>
          <p:spPr>
            <a:xfrm flipH="1">
              <a:off x="1335127" y="3743151"/>
              <a:ext cx="6254" cy="99623"/>
            </a:xfrm>
            <a:custGeom>
              <a:avLst/>
              <a:gdLst/>
              <a:ahLst/>
              <a:cxnLst/>
              <a:rect l="l" t="t" r="r" b="b"/>
              <a:pathLst>
                <a:path w="72" h="1147" extrusionOk="0">
                  <a:moveTo>
                    <a:pt x="0" y="0"/>
                  </a:moveTo>
                  <a:lnTo>
                    <a:pt x="0" y="1115"/>
                  </a:lnTo>
                  <a:lnTo>
                    <a:pt x="71" y="1146"/>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 name="Google Shape;1718;p55"/>
            <p:cNvSpPr/>
            <p:nvPr/>
          </p:nvSpPr>
          <p:spPr>
            <a:xfrm flipH="1">
              <a:off x="1320188" y="3743151"/>
              <a:ext cx="6514" cy="106397"/>
            </a:xfrm>
            <a:custGeom>
              <a:avLst/>
              <a:gdLst/>
              <a:ahLst/>
              <a:cxnLst/>
              <a:rect l="l" t="t" r="r" b="b"/>
              <a:pathLst>
                <a:path w="75" h="1225" extrusionOk="0">
                  <a:moveTo>
                    <a:pt x="0" y="0"/>
                  </a:moveTo>
                  <a:lnTo>
                    <a:pt x="0" y="1192"/>
                  </a:lnTo>
                  <a:lnTo>
                    <a:pt x="75" y="1224"/>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 name="Google Shape;1719;p55"/>
            <p:cNvSpPr/>
            <p:nvPr/>
          </p:nvSpPr>
          <p:spPr>
            <a:xfrm flipH="1">
              <a:off x="1305423" y="3743151"/>
              <a:ext cx="6254" cy="113172"/>
            </a:xfrm>
            <a:custGeom>
              <a:avLst/>
              <a:gdLst/>
              <a:ahLst/>
              <a:cxnLst/>
              <a:rect l="l" t="t" r="r" b="b"/>
              <a:pathLst>
                <a:path w="72" h="1303" extrusionOk="0">
                  <a:moveTo>
                    <a:pt x="0" y="0"/>
                  </a:moveTo>
                  <a:lnTo>
                    <a:pt x="0" y="1270"/>
                  </a:lnTo>
                  <a:lnTo>
                    <a:pt x="71" y="1302"/>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 name="Google Shape;1720;p55"/>
            <p:cNvSpPr/>
            <p:nvPr/>
          </p:nvSpPr>
          <p:spPr>
            <a:xfrm flipH="1">
              <a:off x="1290484" y="3743151"/>
              <a:ext cx="6167" cy="119860"/>
            </a:xfrm>
            <a:custGeom>
              <a:avLst/>
              <a:gdLst/>
              <a:ahLst/>
              <a:cxnLst/>
              <a:rect l="l" t="t" r="r" b="b"/>
              <a:pathLst>
                <a:path w="71" h="1380" extrusionOk="0">
                  <a:moveTo>
                    <a:pt x="1" y="0"/>
                  </a:moveTo>
                  <a:lnTo>
                    <a:pt x="1" y="1348"/>
                  </a:lnTo>
                  <a:lnTo>
                    <a:pt x="71" y="1379"/>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 name="Google Shape;1721;p55"/>
            <p:cNvSpPr/>
            <p:nvPr/>
          </p:nvSpPr>
          <p:spPr>
            <a:xfrm flipH="1">
              <a:off x="1275458" y="3743151"/>
              <a:ext cx="6514" cy="126548"/>
            </a:xfrm>
            <a:custGeom>
              <a:avLst/>
              <a:gdLst/>
              <a:ahLst/>
              <a:cxnLst/>
              <a:rect l="l" t="t" r="r" b="b"/>
              <a:pathLst>
                <a:path w="75" h="1457" extrusionOk="0">
                  <a:moveTo>
                    <a:pt x="1" y="0"/>
                  </a:moveTo>
                  <a:lnTo>
                    <a:pt x="1" y="1425"/>
                  </a:lnTo>
                  <a:lnTo>
                    <a:pt x="74" y="1457"/>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 name="Google Shape;1722;p55"/>
            <p:cNvSpPr/>
            <p:nvPr/>
          </p:nvSpPr>
          <p:spPr>
            <a:xfrm flipH="1">
              <a:off x="1260780" y="3743151"/>
              <a:ext cx="6167" cy="132975"/>
            </a:xfrm>
            <a:custGeom>
              <a:avLst/>
              <a:gdLst/>
              <a:ahLst/>
              <a:cxnLst/>
              <a:rect l="l" t="t" r="r" b="b"/>
              <a:pathLst>
                <a:path w="71" h="1531" extrusionOk="0">
                  <a:moveTo>
                    <a:pt x="0" y="0"/>
                  </a:moveTo>
                  <a:lnTo>
                    <a:pt x="0" y="1499"/>
                  </a:lnTo>
                  <a:lnTo>
                    <a:pt x="71" y="1531"/>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 name="Google Shape;1723;p55"/>
            <p:cNvSpPr/>
            <p:nvPr/>
          </p:nvSpPr>
          <p:spPr>
            <a:xfrm flipH="1">
              <a:off x="1245754" y="3743151"/>
              <a:ext cx="6167" cy="139750"/>
            </a:xfrm>
            <a:custGeom>
              <a:avLst/>
              <a:gdLst/>
              <a:ahLst/>
              <a:cxnLst/>
              <a:rect l="l" t="t" r="r" b="b"/>
              <a:pathLst>
                <a:path w="71" h="1609" extrusionOk="0">
                  <a:moveTo>
                    <a:pt x="0" y="0"/>
                  </a:moveTo>
                  <a:lnTo>
                    <a:pt x="0" y="1577"/>
                  </a:lnTo>
                  <a:lnTo>
                    <a:pt x="70" y="1608"/>
                  </a:lnTo>
                  <a:lnTo>
                    <a:pt x="7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 name="Google Shape;1724;p55"/>
            <p:cNvSpPr/>
            <p:nvPr/>
          </p:nvSpPr>
          <p:spPr>
            <a:xfrm flipH="1">
              <a:off x="1230815" y="3743151"/>
              <a:ext cx="6167" cy="146524"/>
            </a:xfrm>
            <a:custGeom>
              <a:avLst/>
              <a:gdLst/>
              <a:ahLst/>
              <a:cxnLst/>
              <a:rect l="l" t="t" r="r" b="b"/>
              <a:pathLst>
                <a:path w="71" h="1687" extrusionOk="0">
                  <a:moveTo>
                    <a:pt x="1" y="0"/>
                  </a:moveTo>
                  <a:lnTo>
                    <a:pt x="1" y="1654"/>
                  </a:lnTo>
                  <a:lnTo>
                    <a:pt x="71" y="1686"/>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 name="Google Shape;1725;p55"/>
            <p:cNvSpPr/>
            <p:nvPr/>
          </p:nvSpPr>
          <p:spPr>
            <a:xfrm flipH="1">
              <a:off x="1215702" y="3743151"/>
              <a:ext cx="6514" cy="153212"/>
            </a:xfrm>
            <a:custGeom>
              <a:avLst/>
              <a:gdLst/>
              <a:ahLst/>
              <a:cxnLst/>
              <a:rect l="l" t="t" r="r" b="b"/>
              <a:pathLst>
                <a:path w="75" h="1764" extrusionOk="0">
                  <a:moveTo>
                    <a:pt x="0" y="0"/>
                  </a:moveTo>
                  <a:lnTo>
                    <a:pt x="0" y="1732"/>
                  </a:lnTo>
                  <a:lnTo>
                    <a:pt x="74" y="1763"/>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 name="Google Shape;1726;p55"/>
            <p:cNvSpPr/>
            <p:nvPr/>
          </p:nvSpPr>
          <p:spPr>
            <a:xfrm flipH="1">
              <a:off x="1201024" y="3743151"/>
              <a:ext cx="6254" cy="159639"/>
            </a:xfrm>
            <a:custGeom>
              <a:avLst/>
              <a:gdLst/>
              <a:ahLst/>
              <a:cxnLst/>
              <a:rect l="l" t="t" r="r" b="b"/>
              <a:pathLst>
                <a:path w="72" h="1838" extrusionOk="0">
                  <a:moveTo>
                    <a:pt x="1" y="0"/>
                  </a:moveTo>
                  <a:lnTo>
                    <a:pt x="1" y="1806"/>
                  </a:lnTo>
                  <a:lnTo>
                    <a:pt x="72" y="1838"/>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 name="Google Shape;1727;p55"/>
            <p:cNvSpPr/>
            <p:nvPr/>
          </p:nvSpPr>
          <p:spPr>
            <a:xfrm flipH="1">
              <a:off x="1185998" y="3743151"/>
              <a:ext cx="6254" cy="166414"/>
            </a:xfrm>
            <a:custGeom>
              <a:avLst/>
              <a:gdLst/>
              <a:ahLst/>
              <a:cxnLst/>
              <a:rect l="l" t="t" r="r" b="b"/>
              <a:pathLst>
                <a:path w="72" h="1916" extrusionOk="0">
                  <a:moveTo>
                    <a:pt x="0" y="0"/>
                  </a:moveTo>
                  <a:lnTo>
                    <a:pt x="0" y="1883"/>
                  </a:lnTo>
                  <a:lnTo>
                    <a:pt x="71" y="1916"/>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728;p55"/>
            <p:cNvSpPr/>
            <p:nvPr/>
          </p:nvSpPr>
          <p:spPr>
            <a:xfrm flipH="1">
              <a:off x="1170972" y="3743151"/>
              <a:ext cx="6601" cy="173102"/>
            </a:xfrm>
            <a:custGeom>
              <a:avLst/>
              <a:gdLst/>
              <a:ahLst/>
              <a:cxnLst/>
              <a:rect l="l" t="t" r="r" b="b"/>
              <a:pathLst>
                <a:path w="76" h="1993" extrusionOk="0">
                  <a:moveTo>
                    <a:pt x="1" y="0"/>
                  </a:moveTo>
                  <a:lnTo>
                    <a:pt x="1" y="1961"/>
                  </a:lnTo>
                  <a:lnTo>
                    <a:pt x="75" y="1993"/>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 name="Google Shape;1729;p55"/>
            <p:cNvSpPr/>
            <p:nvPr/>
          </p:nvSpPr>
          <p:spPr>
            <a:xfrm flipH="1">
              <a:off x="1156294" y="3743151"/>
              <a:ext cx="6167" cy="179877"/>
            </a:xfrm>
            <a:custGeom>
              <a:avLst/>
              <a:gdLst/>
              <a:ahLst/>
              <a:cxnLst/>
              <a:rect l="l" t="t" r="r" b="b"/>
              <a:pathLst>
                <a:path w="71" h="2071" extrusionOk="0">
                  <a:moveTo>
                    <a:pt x="0" y="0"/>
                  </a:moveTo>
                  <a:lnTo>
                    <a:pt x="0" y="2038"/>
                  </a:lnTo>
                  <a:lnTo>
                    <a:pt x="70" y="2070"/>
                  </a:lnTo>
                  <a:lnTo>
                    <a:pt x="7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 name="Google Shape;1730;p55"/>
            <p:cNvSpPr/>
            <p:nvPr/>
          </p:nvSpPr>
          <p:spPr>
            <a:xfrm flipH="1">
              <a:off x="1141355" y="3743151"/>
              <a:ext cx="6167" cy="186651"/>
            </a:xfrm>
            <a:custGeom>
              <a:avLst/>
              <a:gdLst/>
              <a:ahLst/>
              <a:cxnLst/>
              <a:rect l="l" t="t" r="r" b="b"/>
              <a:pathLst>
                <a:path w="71" h="2149" extrusionOk="0">
                  <a:moveTo>
                    <a:pt x="1" y="0"/>
                  </a:moveTo>
                  <a:lnTo>
                    <a:pt x="1" y="2113"/>
                  </a:lnTo>
                  <a:lnTo>
                    <a:pt x="71" y="2148"/>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 name="Google Shape;1731;p55"/>
            <p:cNvSpPr/>
            <p:nvPr/>
          </p:nvSpPr>
          <p:spPr>
            <a:xfrm flipH="1">
              <a:off x="1126329" y="3743151"/>
              <a:ext cx="6167" cy="192992"/>
            </a:xfrm>
            <a:custGeom>
              <a:avLst/>
              <a:gdLst/>
              <a:ahLst/>
              <a:cxnLst/>
              <a:rect l="l" t="t" r="r" b="b"/>
              <a:pathLst>
                <a:path w="71" h="2222" extrusionOk="0">
                  <a:moveTo>
                    <a:pt x="0" y="0"/>
                  </a:moveTo>
                  <a:lnTo>
                    <a:pt x="0" y="2191"/>
                  </a:lnTo>
                  <a:lnTo>
                    <a:pt x="71" y="2222"/>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2" name="Google Shape;1732;p55"/>
            <p:cNvSpPr/>
            <p:nvPr/>
          </p:nvSpPr>
          <p:spPr>
            <a:xfrm flipH="1">
              <a:off x="1111303" y="3743151"/>
              <a:ext cx="6514" cy="199767"/>
            </a:xfrm>
            <a:custGeom>
              <a:avLst/>
              <a:gdLst/>
              <a:ahLst/>
              <a:cxnLst/>
              <a:rect l="l" t="t" r="r" b="b"/>
              <a:pathLst>
                <a:path w="75" h="2300" extrusionOk="0">
                  <a:moveTo>
                    <a:pt x="1" y="0"/>
                  </a:moveTo>
                  <a:lnTo>
                    <a:pt x="1" y="2268"/>
                  </a:lnTo>
                  <a:lnTo>
                    <a:pt x="74" y="2300"/>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733;p55"/>
            <p:cNvSpPr/>
            <p:nvPr/>
          </p:nvSpPr>
          <p:spPr>
            <a:xfrm flipH="1">
              <a:off x="1096625" y="3743151"/>
              <a:ext cx="6167" cy="206454"/>
            </a:xfrm>
            <a:custGeom>
              <a:avLst/>
              <a:gdLst/>
              <a:ahLst/>
              <a:cxnLst/>
              <a:rect l="l" t="t" r="r" b="b"/>
              <a:pathLst>
                <a:path w="71" h="2377" extrusionOk="0">
                  <a:moveTo>
                    <a:pt x="0" y="0"/>
                  </a:moveTo>
                  <a:lnTo>
                    <a:pt x="0" y="2346"/>
                  </a:lnTo>
                  <a:lnTo>
                    <a:pt x="71" y="2377"/>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734;p55"/>
            <p:cNvSpPr/>
            <p:nvPr/>
          </p:nvSpPr>
          <p:spPr>
            <a:xfrm flipH="1">
              <a:off x="1081599" y="3743151"/>
              <a:ext cx="6254" cy="213229"/>
            </a:xfrm>
            <a:custGeom>
              <a:avLst/>
              <a:gdLst/>
              <a:ahLst/>
              <a:cxnLst/>
              <a:rect l="l" t="t" r="r" b="b"/>
              <a:pathLst>
                <a:path w="72" h="2455" extrusionOk="0">
                  <a:moveTo>
                    <a:pt x="1" y="0"/>
                  </a:moveTo>
                  <a:lnTo>
                    <a:pt x="1" y="2423"/>
                  </a:lnTo>
                  <a:lnTo>
                    <a:pt x="72" y="2455"/>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5" name="Google Shape;1735;p55"/>
            <p:cNvSpPr/>
            <p:nvPr/>
          </p:nvSpPr>
          <p:spPr>
            <a:xfrm flipH="1">
              <a:off x="1066573" y="3743151"/>
              <a:ext cx="6514" cy="219743"/>
            </a:xfrm>
            <a:custGeom>
              <a:avLst/>
              <a:gdLst/>
              <a:ahLst/>
              <a:cxnLst/>
              <a:rect l="l" t="t" r="r" b="b"/>
              <a:pathLst>
                <a:path w="75" h="2530" extrusionOk="0">
                  <a:moveTo>
                    <a:pt x="0" y="0"/>
                  </a:moveTo>
                  <a:lnTo>
                    <a:pt x="0" y="2497"/>
                  </a:lnTo>
                  <a:lnTo>
                    <a:pt x="75" y="2529"/>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6" name="Google Shape;1736;p55"/>
            <p:cNvSpPr/>
            <p:nvPr/>
          </p:nvSpPr>
          <p:spPr>
            <a:xfrm flipH="1">
              <a:off x="1051895" y="3743151"/>
              <a:ext cx="6254" cy="226431"/>
            </a:xfrm>
            <a:custGeom>
              <a:avLst/>
              <a:gdLst/>
              <a:ahLst/>
              <a:cxnLst/>
              <a:rect l="l" t="t" r="r" b="b"/>
              <a:pathLst>
                <a:path w="72" h="2607" extrusionOk="0">
                  <a:moveTo>
                    <a:pt x="1" y="0"/>
                  </a:moveTo>
                  <a:lnTo>
                    <a:pt x="1" y="2575"/>
                  </a:lnTo>
                  <a:lnTo>
                    <a:pt x="72" y="2606"/>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737;p55"/>
            <p:cNvSpPr/>
            <p:nvPr/>
          </p:nvSpPr>
          <p:spPr>
            <a:xfrm flipH="1">
              <a:off x="1036869" y="3743151"/>
              <a:ext cx="6167" cy="233206"/>
            </a:xfrm>
            <a:custGeom>
              <a:avLst/>
              <a:gdLst/>
              <a:ahLst/>
              <a:cxnLst/>
              <a:rect l="l" t="t" r="r" b="b"/>
              <a:pathLst>
                <a:path w="71" h="2685" extrusionOk="0">
                  <a:moveTo>
                    <a:pt x="0" y="0"/>
                  </a:moveTo>
                  <a:lnTo>
                    <a:pt x="0" y="2652"/>
                  </a:lnTo>
                  <a:lnTo>
                    <a:pt x="71" y="2684"/>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738;p55"/>
            <p:cNvSpPr/>
            <p:nvPr/>
          </p:nvSpPr>
          <p:spPr>
            <a:xfrm flipH="1">
              <a:off x="1021843" y="3743151"/>
              <a:ext cx="6254" cy="239894"/>
            </a:xfrm>
            <a:custGeom>
              <a:avLst/>
              <a:gdLst/>
              <a:ahLst/>
              <a:cxnLst/>
              <a:rect l="l" t="t" r="r" b="b"/>
              <a:pathLst>
                <a:path w="72" h="2762" extrusionOk="0">
                  <a:moveTo>
                    <a:pt x="1" y="0"/>
                  </a:moveTo>
                  <a:lnTo>
                    <a:pt x="1" y="2730"/>
                  </a:lnTo>
                  <a:lnTo>
                    <a:pt x="71" y="2762"/>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739;p55"/>
            <p:cNvSpPr/>
            <p:nvPr/>
          </p:nvSpPr>
          <p:spPr>
            <a:xfrm flipH="1">
              <a:off x="1006904" y="3743151"/>
              <a:ext cx="6427" cy="246581"/>
            </a:xfrm>
            <a:custGeom>
              <a:avLst/>
              <a:gdLst/>
              <a:ahLst/>
              <a:cxnLst/>
              <a:rect l="l" t="t" r="r" b="b"/>
              <a:pathLst>
                <a:path w="74" h="2839" extrusionOk="0">
                  <a:moveTo>
                    <a:pt x="0" y="0"/>
                  </a:moveTo>
                  <a:lnTo>
                    <a:pt x="0" y="2804"/>
                  </a:lnTo>
                  <a:lnTo>
                    <a:pt x="74" y="2839"/>
                  </a:lnTo>
                  <a:lnTo>
                    <a:pt x="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 name="Google Shape;1740;p55"/>
            <p:cNvSpPr/>
            <p:nvPr/>
          </p:nvSpPr>
          <p:spPr>
            <a:xfrm flipH="1">
              <a:off x="992139" y="3743151"/>
              <a:ext cx="6254" cy="253095"/>
            </a:xfrm>
            <a:custGeom>
              <a:avLst/>
              <a:gdLst/>
              <a:ahLst/>
              <a:cxnLst/>
              <a:rect l="l" t="t" r="r" b="b"/>
              <a:pathLst>
                <a:path w="72" h="2914" extrusionOk="0">
                  <a:moveTo>
                    <a:pt x="1" y="0"/>
                  </a:moveTo>
                  <a:lnTo>
                    <a:pt x="1" y="2881"/>
                  </a:lnTo>
                  <a:lnTo>
                    <a:pt x="71" y="2913"/>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 name="Google Shape;1741;p55"/>
            <p:cNvSpPr/>
            <p:nvPr/>
          </p:nvSpPr>
          <p:spPr>
            <a:xfrm flipH="1">
              <a:off x="977200" y="3743151"/>
              <a:ext cx="6167" cy="259783"/>
            </a:xfrm>
            <a:custGeom>
              <a:avLst/>
              <a:gdLst/>
              <a:ahLst/>
              <a:cxnLst/>
              <a:rect l="l" t="t" r="r" b="b"/>
              <a:pathLst>
                <a:path w="71" h="2991" extrusionOk="0">
                  <a:moveTo>
                    <a:pt x="1" y="0"/>
                  </a:moveTo>
                  <a:lnTo>
                    <a:pt x="1" y="2959"/>
                  </a:lnTo>
                  <a:lnTo>
                    <a:pt x="71" y="2990"/>
                  </a:lnTo>
                  <a:lnTo>
                    <a:pt x="7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 name="Google Shape;1742;p55"/>
            <p:cNvSpPr/>
            <p:nvPr/>
          </p:nvSpPr>
          <p:spPr>
            <a:xfrm flipH="1">
              <a:off x="962087" y="3743151"/>
              <a:ext cx="6601" cy="266558"/>
            </a:xfrm>
            <a:custGeom>
              <a:avLst/>
              <a:gdLst/>
              <a:ahLst/>
              <a:cxnLst/>
              <a:rect l="l" t="t" r="r" b="b"/>
              <a:pathLst>
                <a:path w="76" h="3069" extrusionOk="0">
                  <a:moveTo>
                    <a:pt x="1" y="0"/>
                  </a:moveTo>
                  <a:lnTo>
                    <a:pt x="1" y="3037"/>
                  </a:lnTo>
                  <a:lnTo>
                    <a:pt x="75" y="3068"/>
                  </a:lnTo>
                  <a:lnTo>
                    <a:pt x="7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 name="Google Shape;1743;p55"/>
            <p:cNvSpPr/>
            <p:nvPr/>
          </p:nvSpPr>
          <p:spPr>
            <a:xfrm flipH="1">
              <a:off x="947409" y="3743151"/>
              <a:ext cx="6254" cy="273333"/>
            </a:xfrm>
            <a:custGeom>
              <a:avLst/>
              <a:gdLst/>
              <a:ahLst/>
              <a:cxnLst/>
              <a:rect l="l" t="t" r="r" b="b"/>
              <a:pathLst>
                <a:path w="72" h="3147" extrusionOk="0">
                  <a:moveTo>
                    <a:pt x="0" y="0"/>
                  </a:moveTo>
                  <a:lnTo>
                    <a:pt x="0" y="3114"/>
                  </a:lnTo>
                  <a:lnTo>
                    <a:pt x="72" y="3146"/>
                  </a:lnTo>
                  <a:lnTo>
                    <a:pt x="7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 name="Google Shape;1744;p55"/>
            <p:cNvSpPr/>
            <p:nvPr/>
          </p:nvSpPr>
          <p:spPr>
            <a:xfrm flipH="1">
              <a:off x="875750" y="4017525"/>
              <a:ext cx="619102" cy="276720"/>
            </a:xfrm>
            <a:custGeom>
              <a:avLst/>
              <a:gdLst/>
              <a:ahLst/>
              <a:cxnLst/>
              <a:rect l="l" t="t" r="r" b="b"/>
              <a:pathLst>
                <a:path w="7128" h="3186" extrusionOk="0">
                  <a:moveTo>
                    <a:pt x="1" y="1"/>
                  </a:moveTo>
                  <a:lnTo>
                    <a:pt x="1" y="3185"/>
                  </a:lnTo>
                  <a:lnTo>
                    <a:pt x="7128" y="3185"/>
                  </a:lnTo>
                  <a:lnTo>
                    <a:pt x="71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 name="Google Shape;1745;p55"/>
            <p:cNvSpPr/>
            <p:nvPr/>
          </p:nvSpPr>
          <p:spPr>
            <a:xfrm flipH="1">
              <a:off x="875750" y="4017525"/>
              <a:ext cx="619102" cy="276720"/>
            </a:xfrm>
            <a:custGeom>
              <a:avLst/>
              <a:gdLst/>
              <a:ahLst/>
              <a:cxnLst/>
              <a:rect l="l" t="t" r="r" b="b"/>
              <a:pathLst>
                <a:path w="7128" h="3186" extrusionOk="0">
                  <a:moveTo>
                    <a:pt x="1" y="1"/>
                  </a:moveTo>
                  <a:lnTo>
                    <a:pt x="92" y="40"/>
                  </a:lnTo>
                  <a:lnTo>
                    <a:pt x="92" y="1"/>
                  </a:lnTo>
                  <a:close/>
                  <a:moveTo>
                    <a:pt x="163" y="1"/>
                  </a:moveTo>
                  <a:lnTo>
                    <a:pt x="163" y="72"/>
                  </a:lnTo>
                  <a:lnTo>
                    <a:pt x="265" y="117"/>
                  </a:lnTo>
                  <a:lnTo>
                    <a:pt x="265" y="1"/>
                  </a:lnTo>
                  <a:close/>
                  <a:moveTo>
                    <a:pt x="336" y="1"/>
                  </a:moveTo>
                  <a:lnTo>
                    <a:pt x="336" y="149"/>
                  </a:lnTo>
                  <a:lnTo>
                    <a:pt x="438" y="195"/>
                  </a:lnTo>
                  <a:lnTo>
                    <a:pt x="438" y="1"/>
                  </a:lnTo>
                  <a:close/>
                  <a:moveTo>
                    <a:pt x="509" y="1"/>
                  </a:moveTo>
                  <a:lnTo>
                    <a:pt x="509" y="227"/>
                  </a:lnTo>
                  <a:lnTo>
                    <a:pt x="607" y="272"/>
                  </a:lnTo>
                  <a:lnTo>
                    <a:pt x="607" y="1"/>
                  </a:lnTo>
                  <a:close/>
                  <a:moveTo>
                    <a:pt x="681" y="1"/>
                  </a:moveTo>
                  <a:lnTo>
                    <a:pt x="681" y="304"/>
                  </a:lnTo>
                  <a:lnTo>
                    <a:pt x="780" y="347"/>
                  </a:lnTo>
                  <a:lnTo>
                    <a:pt x="780" y="1"/>
                  </a:lnTo>
                  <a:close/>
                  <a:moveTo>
                    <a:pt x="851" y="1"/>
                  </a:moveTo>
                  <a:lnTo>
                    <a:pt x="851" y="378"/>
                  </a:lnTo>
                  <a:lnTo>
                    <a:pt x="953" y="424"/>
                  </a:lnTo>
                  <a:lnTo>
                    <a:pt x="953" y="1"/>
                  </a:lnTo>
                  <a:close/>
                  <a:moveTo>
                    <a:pt x="1023" y="1"/>
                  </a:moveTo>
                  <a:lnTo>
                    <a:pt x="1023" y="456"/>
                  </a:lnTo>
                  <a:lnTo>
                    <a:pt x="1122" y="502"/>
                  </a:lnTo>
                  <a:lnTo>
                    <a:pt x="1122" y="1"/>
                  </a:lnTo>
                  <a:close/>
                  <a:moveTo>
                    <a:pt x="1196" y="1"/>
                  </a:moveTo>
                  <a:lnTo>
                    <a:pt x="1196" y="534"/>
                  </a:lnTo>
                  <a:lnTo>
                    <a:pt x="1295" y="580"/>
                  </a:lnTo>
                  <a:lnTo>
                    <a:pt x="1295" y="1"/>
                  </a:lnTo>
                  <a:close/>
                  <a:moveTo>
                    <a:pt x="1365" y="1"/>
                  </a:moveTo>
                  <a:lnTo>
                    <a:pt x="1365" y="611"/>
                  </a:lnTo>
                  <a:lnTo>
                    <a:pt x="1468" y="653"/>
                  </a:lnTo>
                  <a:lnTo>
                    <a:pt x="1468" y="1"/>
                  </a:lnTo>
                  <a:close/>
                  <a:moveTo>
                    <a:pt x="1538" y="1"/>
                  </a:moveTo>
                  <a:lnTo>
                    <a:pt x="1538" y="689"/>
                  </a:lnTo>
                  <a:lnTo>
                    <a:pt x="1640" y="731"/>
                  </a:lnTo>
                  <a:lnTo>
                    <a:pt x="1640" y="1"/>
                  </a:lnTo>
                  <a:close/>
                  <a:moveTo>
                    <a:pt x="1711" y="1"/>
                  </a:moveTo>
                  <a:lnTo>
                    <a:pt x="1711" y="762"/>
                  </a:lnTo>
                  <a:lnTo>
                    <a:pt x="1809" y="809"/>
                  </a:lnTo>
                  <a:lnTo>
                    <a:pt x="1809" y="1"/>
                  </a:lnTo>
                  <a:close/>
                  <a:moveTo>
                    <a:pt x="1884" y="1"/>
                  </a:moveTo>
                  <a:lnTo>
                    <a:pt x="1884" y="840"/>
                  </a:lnTo>
                  <a:lnTo>
                    <a:pt x="1982" y="886"/>
                  </a:lnTo>
                  <a:lnTo>
                    <a:pt x="1982" y="1"/>
                  </a:lnTo>
                  <a:close/>
                  <a:moveTo>
                    <a:pt x="2053" y="1"/>
                  </a:moveTo>
                  <a:lnTo>
                    <a:pt x="2053" y="918"/>
                  </a:lnTo>
                  <a:lnTo>
                    <a:pt x="2156" y="964"/>
                  </a:lnTo>
                  <a:lnTo>
                    <a:pt x="2156" y="1"/>
                  </a:lnTo>
                  <a:close/>
                  <a:moveTo>
                    <a:pt x="2226" y="1"/>
                  </a:moveTo>
                  <a:lnTo>
                    <a:pt x="2226" y="995"/>
                  </a:lnTo>
                  <a:lnTo>
                    <a:pt x="2325" y="1037"/>
                  </a:lnTo>
                  <a:lnTo>
                    <a:pt x="2325" y="1"/>
                  </a:lnTo>
                  <a:close/>
                  <a:moveTo>
                    <a:pt x="2398" y="1"/>
                  </a:moveTo>
                  <a:lnTo>
                    <a:pt x="2398" y="1070"/>
                  </a:lnTo>
                  <a:lnTo>
                    <a:pt x="2498" y="1115"/>
                  </a:lnTo>
                  <a:lnTo>
                    <a:pt x="2498" y="1"/>
                  </a:lnTo>
                  <a:close/>
                  <a:moveTo>
                    <a:pt x="2568" y="1"/>
                  </a:moveTo>
                  <a:lnTo>
                    <a:pt x="2568" y="1147"/>
                  </a:lnTo>
                  <a:lnTo>
                    <a:pt x="2670" y="1193"/>
                  </a:lnTo>
                  <a:lnTo>
                    <a:pt x="2670" y="1"/>
                  </a:lnTo>
                  <a:close/>
                  <a:moveTo>
                    <a:pt x="2740" y="1"/>
                  </a:moveTo>
                  <a:lnTo>
                    <a:pt x="2740" y="1224"/>
                  </a:lnTo>
                  <a:lnTo>
                    <a:pt x="2843" y="1270"/>
                  </a:lnTo>
                  <a:lnTo>
                    <a:pt x="2843" y="1"/>
                  </a:lnTo>
                  <a:close/>
                  <a:moveTo>
                    <a:pt x="2913" y="1"/>
                  </a:moveTo>
                  <a:lnTo>
                    <a:pt x="2913" y="1302"/>
                  </a:lnTo>
                  <a:lnTo>
                    <a:pt x="3012" y="1345"/>
                  </a:lnTo>
                  <a:lnTo>
                    <a:pt x="3012" y="1"/>
                  </a:lnTo>
                  <a:close/>
                  <a:moveTo>
                    <a:pt x="3087" y="1"/>
                  </a:moveTo>
                  <a:lnTo>
                    <a:pt x="3087" y="1380"/>
                  </a:lnTo>
                  <a:lnTo>
                    <a:pt x="3185" y="1422"/>
                  </a:lnTo>
                  <a:lnTo>
                    <a:pt x="3185" y="1"/>
                  </a:lnTo>
                  <a:close/>
                  <a:moveTo>
                    <a:pt x="3256" y="1"/>
                  </a:moveTo>
                  <a:lnTo>
                    <a:pt x="3256" y="1454"/>
                  </a:lnTo>
                  <a:lnTo>
                    <a:pt x="3357" y="1499"/>
                  </a:lnTo>
                  <a:lnTo>
                    <a:pt x="3357" y="1"/>
                  </a:lnTo>
                  <a:close/>
                  <a:moveTo>
                    <a:pt x="3428" y="1"/>
                  </a:moveTo>
                  <a:lnTo>
                    <a:pt x="3428" y="1532"/>
                  </a:lnTo>
                  <a:lnTo>
                    <a:pt x="3527" y="1577"/>
                  </a:lnTo>
                  <a:lnTo>
                    <a:pt x="3527" y="1"/>
                  </a:lnTo>
                  <a:close/>
                  <a:moveTo>
                    <a:pt x="3601" y="1"/>
                  </a:moveTo>
                  <a:lnTo>
                    <a:pt x="3601" y="1609"/>
                  </a:lnTo>
                  <a:lnTo>
                    <a:pt x="3700" y="1655"/>
                  </a:lnTo>
                  <a:lnTo>
                    <a:pt x="3700" y="1"/>
                  </a:lnTo>
                  <a:close/>
                  <a:moveTo>
                    <a:pt x="3770" y="1"/>
                  </a:moveTo>
                  <a:lnTo>
                    <a:pt x="3770" y="1687"/>
                  </a:lnTo>
                  <a:lnTo>
                    <a:pt x="3873" y="1729"/>
                  </a:lnTo>
                  <a:lnTo>
                    <a:pt x="3873" y="1"/>
                  </a:lnTo>
                  <a:close/>
                  <a:moveTo>
                    <a:pt x="3943" y="1"/>
                  </a:moveTo>
                  <a:lnTo>
                    <a:pt x="3943" y="1761"/>
                  </a:lnTo>
                  <a:lnTo>
                    <a:pt x="4045" y="1807"/>
                  </a:lnTo>
                  <a:lnTo>
                    <a:pt x="4045" y="1"/>
                  </a:lnTo>
                  <a:close/>
                  <a:moveTo>
                    <a:pt x="4116" y="1"/>
                  </a:moveTo>
                  <a:lnTo>
                    <a:pt x="4116" y="1838"/>
                  </a:lnTo>
                  <a:lnTo>
                    <a:pt x="4215" y="1884"/>
                  </a:lnTo>
                  <a:lnTo>
                    <a:pt x="4215" y="1"/>
                  </a:lnTo>
                  <a:close/>
                  <a:moveTo>
                    <a:pt x="4288" y="1"/>
                  </a:moveTo>
                  <a:lnTo>
                    <a:pt x="4288" y="1916"/>
                  </a:lnTo>
                  <a:lnTo>
                    <a:pt x="4387" y="1962"/>
                  </a:lnTo>
                  <a:lnTo>
                    <a:pt x="4387" y="1"/>
                  </a:lnTo>
                  <a:close/>
                  <a:moveTo>
                    <a:pt x="4458" y="1"/>
                  </a:moveTo>
                  <a:lnTo>
                    <a:pt x="4458" y="1994"/>
                  </a:lnTo>
                  <a:lnTo>
                    <a:pt x="4560" y="2036"/>
                  </a:lnTo>
                  <a:lnTo>
                    <a:pt x="4560" y="1"/>
                  </a:lnTo>
                  <a:close/>
                  <a:moveTo>
                    <a:pt x="4631" y="1"/>
                  </a:moveTo>
                  <a:lnTo>
                    <a:pt x="4631" y="2071"/>
                  </a:lnTo>
                  <a:lnTo>
                    <a:pt x="4729" y="2113"/>
                  </a:lnTo>
                  <a:lnTo>
                    <a:pt x="4729" y="1"/>
                  </a:lnTo>
                  <a:close/>
                  <a:moveTo>
                    <a:pt x="4804" y="1"/>
                  </a:moveTo>
                  <a:lnTo>
                    <a:pt x="4804" y="2145"/>
                  </a:lnTo>
                  <a:lnTo>
                    <a:pt x="4902" y="2191"/>
                  </a:lnTo>
                  <a:lnTo>
                    <a:pt x="4902" y="1"/>
                  </a:lnTo>
                  <a:close/>
                  <a:moveTo>
                    <a:pt x="4973" y="1"/>
                  </a:moveTo>
                  <a:lnTo>
                    <a:pt x="4973" y="2222"/>
                  </a:lnTo>
                  <a:lnTo>
                    <a:pt x="5075" y="2269"/>
                  </a:lnTo>
                  <a:lnTo>
                    <a:pt x="5075" y="1"/>
                  </a:lnTo>
                  <a:close/>
                  <a:moveTo>
                    <a:pt x="5146" y="1"/>
                  </a:moveTo>
                  <a:lnTo>
                    <a:pt x="5146" y="2300"/>
                  </a:lnTo>
                  <a:lnTo>
                    <a:pt x="5248" y="2346"/>
                  </a:lnTo>
                  <a:lnTo>
                    <a:pt x="5248" y="1"/>
                  </a:lnTo>
                  <a:close/>
                  <a:moveTo>
                    <a:pt x="5318" y="1"/>
                  </a:moveTo>
                  <a:lnTo>
                    <a:pt x="5318" y="2378"/>
                  </a:lnTo>
                  <a:lnTo>
                    <a:pt x="5417" y="2420"/>
                  </a:lnTo>
                  <a:lnTo>
                    <a:pt x="5417" y="1"/>
                  </a:lnTo>
                  <a:close/>
                  <a:moveTo>
                    <a:pt x="5491" y="1"/>
                  </a:moveTo>
                  <a:lnTo>
                    <a:pt x="5491" y="2452"/>
                  </a:lnTo>
                  <a:lnTo>
                    <a:pt x="5590" y="2497"/>
                  </a:lnTo>
                  <a:lnTo>
                    <a:pt x="5590" y="1"/>
                  </a:lnTo>
                  <a:close/>
                  <a:moveTo>
                    <a:pt x="5660" y="1"/>
                  </a:moveTo>
                  <a:lnTo>
                    <a:pt x="5660" y="2529"/>
                  </a:lnTo>
                  <a:lnTo>
                    <a:pt x="5763" y="2575"/>
                  </a:lnTo>
                  <a:lnTo>
                    <a:pt x="5763" y="1"/>
                  </a:lnTo>
                  <a:close/>
                  <a:moveTo>
                    <a:pt x="5833" y="1"/>
                  </a:moveTo>
                  <a:lnTo>
                    <a:pt x="5833" y="2607"/>
                  </a:lnTo>
                  <a:lnTo>
                    <a:pt x="5932" y="2653"/>
                  </a:lnTo>
                  <a:lnTo>
                    <a:pt x="5932" y="1"/>
                  </a:lnTo>
                  <a:close/>
                  <a:moveTo>
                    <a:pt x="6006" y="1"/>
                  </a:moveTo>
                  <a:lnTo>
                    <a:pt x="6006" y="2684"/>
                  </a:lnTo>
                  <a:lnTo>
                    <a:pt x="6105" y="2727"/>
                  </a:lnTo>
                  <a:lnTo>
                    <a:pt x="6105" y="1"/>
                  </a:lnTo>
                  <a:close/>
                  <a:moveTo>
                    <a:pt x="6176" y="1"/>
                  </a:moveTo>
                  <a:lnTo>
                    <a:pt x="6176" y="2762"/>
                  </a:lnTo>
                  <a:lnTo>
                    <a:pt x="6277" y="2805"/>
                  </a:lnTo>
                  <a:lnTo>
                    <a:pt x="6277" y="1"/>
                  </a:lnTo>
                  <a:close/>
                  <a:moveTo>
                    <a:pt x="6348" y="1"/>
                  </a:moveTo>
                  <a:lnTo>
                    <a:pt x="6348" y="2836"/>
                  </a:lnTo>
                  <a:lnTo>
                    <a:pt x="6451" y="2882"/>
                  </a:lnTo>
                  <a:lnTo>
                    <a:pt x="6451" y="1"/>
                  </a:lnTo>
                  <a:close/>
                  <a:moveTo>
                    <a:pt x="6521" y="1"/>
                  </a:moveTo>
                  <a:lnTo>
                    <a:pt x="6521" y="2914"/>
                  </a:lnTo>
                  <a:lnTo>
                    <a:pt x="6620" y="2959"/>
                  </a:lnTo>
                  <a:lnTo>
                    <a:pt x="6620" y="1"/>
                  </a:lnTo>
                  <a:close/>
                  <a:moveTo>
                    <a:pt x="6694" y="1"/>
                  </a:moveTo>
                  <a:lnTo>
                    <a:pt x="6694" y="2992"/>
                  </a:lnTo>
                  <a:lnTo>
                    <a:pt x="6793" y="3037"/>
                  </a:lnTo>
                  <a:lnTo>
                    <a:pt x="6793" y="1"/>
                  </a:lnTo>
                  <a:close/>
                  <a:moveTo>
                    <a:pt x="6863" y="1"/>
                  </a:moveTo>
                  <a:lnTo>
                    <a:pt x="6863" y="3069"/>
                  </a:lnTo>
                  <a:lnTo>
                    <a:pt x="6965" y="3111"/>
                  </a:lnTo>
                  <a:lnTo>
                    <a:pt x="6965" y="1"/>
                  </a:lnTo>
                  <a:close/>
                  <a:moveTo>
                    <a:pt x="7035" y="1"/>
                  </a:moveTo>
                  <a:lnTo>
                    <a:pt x="7035" y="3143"/>
                  </a:lnTo>
                  <a:lnTo>
                    <a:pt x="7128" y="3185"/>
                  </a:lnTo>
                  <a:lnTo>
                    <a:pt x="712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 name="Google Shape;1746;p55"/>
            <p:cNvSpPr/>
            <p:nvPr/>
          </p:nvSpPr>
          <p:spPr>
            <a:xfrm flipH="1">
              <a:off x="1480695" y="4020912"/>
              <a:ext cx="6167" cy="273333"/>
            </a:xfrm>
            <a:custGeom>
              <a:avLst/>
              <a:gdLst/>
              <a:ahLst/>
              <a:cxnLst/>
              <a:rect l="l" t="t" r="r" b="b"/>
              <a:pathLst>
                <a:path w="71" h="3147" extrusionOk="0">
                  <a:moveTo>
                    <a:pt x="0" y="1"/>
                  </a:moveTo>
                  <a:lnTo>
                    <a:pt x="0" y="3146"/>
                  </a:lnTo>
                  <a:lnTo>
                    <a:pt x="71" y="3146"/>
                  </a:lnTo>
                  <a:lnTo>
                    <a:pt x="71"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 name="Google Shape;1747;p55"/>
            <p:cNvSpPr/>
            <p:nvPr/>
          </p:nvSpPr>
          <p:spPr>
            <a:xfrm flipH="1">
              <a:off x="1480695" y="4017525"/>
              <a:ext cx="6167" cy="6254"/>
            </a:xfrm>
            <a:custGeom>
              <a:avLst/>
              <a:gdLst/>
              <a:ahLst/>
              <a:cxnLst/>
              <a:rect l="l" t="t" r="r" b="b"/>
              <a:pathLst>
                <a:path w="71" h="72" extrusionOk="0">
                  <a:moveTo>
                    <a:pt x="0" y="1"/>
                  </a:moveTo>
                  <a:lnTo>
                    <a:pt x="0" y="40"/>
                  </a:lnTo>
                  <a:lnTo>
                    <a:pt x="71" y="72"/>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55"/>
            <p:cNvSpPr/>
            <p:nvPr/>
          </p:nvSpPr>
          <p:spPr>
            <a:xfrm flipH="1">
              <a:off x="1465582" y="4027687"/>
              <a:ext cx="6340" cy="266558"/>
            </a:xfrm>
            <a:custGeom>
              <a:avLst/>
              <a:gdLst/>
              <a:ahLst/>
              <a:cxnLst/>
              <a:rect l="l" t="t" r="r" b="b"/>
              <a:pathLst>
                <a:path w="73" h="3069" extrusionOk="0">
                  <a:moveTo>
                    <a:pt x="1" y="0"/>
                  </a:moveTo>
                  <a:lnTo>
                    <a:pt x="1" y="3068"/>
                  </a:lnTo>
                  <a:lnTo>
                    <a:pt x="72" y="3068"/>
                  </a:lnTo>
                  <a:lnTo>
                    <a:pt x="72"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55"/>
            <p:cNvSpPr/>
            <p:nvPr/>
          </p:nvSpPr>
          <p:spPr>
            <a:xfrm flipH="1">
              <a:off x="1465582" y="4017525"/>
              <a:ext cx="6340" cy="12941"/>
            </a:xfrm>
            <a:custGeom>
              <a:avLst/>
              <a:gdLst/>
              <a:ahLst/>
              <a:cxnLst/>
              <a:rect l="l" t="t" r="r" b="b"/>
              <a:pathLst>
                <a:path w="73" h="149" extrusionOk="0">
                  <a:moveTo>
                    <a:pt x="1" y="1"/>
                  </a:moveTo>
                  <a:lnTo>
                    <a:pt x="1" y="117"/>
                  </a:lnTo>
                  <a:lnTo>
                    <a:pt x="72" y="149"/>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55"/>
            <p:cNvSpPr/>
            <p:nvPr/>
          </p:nvSpPr>
          <p:spPr>
            <a:xfrm flipH="1">
              <a:off x="1450644" y="4034462"/>
              <a:ext cx="6254" cy="259783"/>
            </a:xfrm>
            <a:custGeom>
              <a:avLst/>
              <a:gdLst/>
              <a:ahLst/>
              <a:cxnLst/>
              <a:rect l="l" t="t" r="r" b="b"/>
              <a:pathLst>
                <a:path w="72" h="2991" extrusionOk="0">
                  <a:moveTo>
                    <a:pt x="1" y="0"/>
                  </a:moveTo>
                  <a:lnTo>
                    <a:pt x="1" y="2990"/>
                  </a:lnTo>
                  <a:lnTo>
                    <a:pt x="72" y="2990"/>
                  </a:lnTo>
                  <a:lnTo>
                    <a:pt x="72"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55"/>
            <p:cNvSpPr/>
            <p:nvPr/>
          </p:nvSpPr>
          <p:spPr>
            <a:xfrm flipH="1">
              <a:off x="1450644" y="4017525"/>
              <a:ext cx="6254" cy="19716"/>
            </a:xfrm>
            <a:custGeom>
              <a:avLst/>
              <a:gdLst/>
              <a:ahLst/>
              <a:cxnLst/>
              <a:rect l="l" t="t" r="r" b="b"/>
              <a:pathLst>
                <a:path w="72" h="227" extrusionOk="0">
                  <a:moveTo>
                    <a:pt x="1" y="1"/>
                  </a:moveTo>
                  <a:lnTo>
                    <a:pt x="1" y="195"/>
                  </a:lnTo>
                  <a:lnTo>
                    <a:pt x="72" y="227"/>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 name="Google Shape;1752;p55"/>
            <p:cNvSpPr/>
            <p:nvPr/>
          </p:nvSpPr>
          <p:spPr>
            <a:xfrm flipH="1">
              <a:off x="1435618" y="4041149"/>
              <a:ext cx="6601" cy="253095"/>
            </a:xfrm>
            <a:custGeom>
              <a:avLst/>
              <a:gdLst/>
              <a:ahLst/>
              <a:cxnLst/>
              <a:rect l="l" t="t" r="r" b="b"/>
              <a:pathLst>
                <a:path w="76" h="2914" extrusionOk="0">
                  <a:moveTo>
                    <a:pt x="1" y="0"/>
                  </a:moveTo>
                  <a:lnTo>
                    <a:pt x="1" y="2913"/>
                  </a:lnTo>
                  <a:lnTo>
                    <a:pt x="75" y="2913"/>
                  </a:lnTo>
                  <a:lnTo>
                    <a:pt x="75"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55"/>
            <p:cNvSpPr/>
            <p:nvPr/>
          </p:nvSpPr>
          <p:spPr>
            <a:xfrm flipH="1">
              <a:off x="1435618" y="4017525"/>
              <a:ext cx="6601" cy="26491"/>
            </a:xfrm>
            <a:custGeom>
              <a:avLst/>
              <a:gdLst/>
              <a:ahLst/>
              <a:cxnLst/>
              <a:rect l="l" t="t" r="r" b="b"/>
              <a:pathLst>
                <a:path w="76" h="305" extrusionOk="0">
                  <a:moveTo>
                    <a:pt x="1" y="1"/>
                  </a:moveTo>
                  <a:lnTo>
                    <a:pt x="1" y="272"/>
                  </a:lnTo>
                  <a:lnTo>
                    <a:pt x="75" y="304"/>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55"/>
            <p:cNvSpPr/>
            <p:nvPr/>
          </p:nvSpPr>
          <p:spPr>
            <a:xfrm flipH="1">
              <a:off x="1420939" y="4047577"/>
              <a:ext cx="6167" cy="246668"/>
            </a:xfrm>
            <a:custGeom>
              <a:avLst/>
              <a:gdLst/>
              <a:ahLst/>
              <a:cxnLst/>
              <a:rect l="l" t="t" r="r" b="b"/>
              <a:pathLst>
                <a:path w="71" h="2840" extrusionOk="0">
                  <a:moveTo>
                    <a:pt x="0" y="1"/>
                  </a:moveTo>
                  <a:lnTo>
                    <a:pt x="0" y="2839"/>
                  </a:lnTo>
                  <a:lnTo>
                    <a:pt x="71" y="2839"/>
                  </a:lnTo>
                  <a:lnTo>
                    <a:pt x="71"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55"/>
            <p:cNvSpPr/>
            <p:nvPr/>
          </p:nvSpPr>
          <p:spPr>
            <a:xfrm flipH="1">
              <a:off x="1420939" y="4017525"/>
              <a:ext cx="6167" cy="32918"/>
            </a:xfrm>
            <a:custGeom>
              <a:avLst/>
              <a:gdLst/>
              <a:ahLst/>
              <a:cxnLst/>
              <a:rect l="l" t="t" r="r" b="b"/>
              <a:pathLst>
                <a:path w="71" h="379" extrusionOk="0">
                  <a:moveTo>
                    <a:pt x="0" y="1"/>
                  </a:moveTo>
                  <a:lnTo>
                    <a:pt x="0" y="347"/>
                  </a:lnTo>
                  <a:lnTo>
                    <a:pt x="71" y="378"/>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55"/>
            <p:cNvSpPr/>
            <p:nvPr/>
          </p:nvSpPr>
          <p:spPr>
            <a:xfrm flipH="1">
              <a:off x="1405914" y="4054264"/>
              <a:ext cx="6254" cy="239980"/>
            </a:xfrm>
            <a:custGeom>
              <a:avLst/>
              <a:gdLst/>
              <a:ahLst/>
              <a:cxnLst/>
              <a:rect l="l" t="t" r="r" b="b"/>
              <a:pathLst>
                <a:path w="72" h="2763" extrusionOk="0">
                  <a:moveTo>
                    <a:pt x="1" y="1"/>
                  </a:moveTo>
                  <a:lnTo>
                    <a:pt x="1" y="2762"/>
                  </a:lnTo>
                  <a:lnTo>
                    <a:pt x="71" y="2762"/>
                  </a:lnTo>
                  <a:lnTo>
                    <a:pt x="71" y="33"/>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55"/>
            <p:cNvSpPr/>
            <p:nvPr/>
          </p:nvSpPr>
          <p:spPr>
            <a:xfrm flipH="1">
              <a:off x="1405914" y="4017525"/>
              <a:ext cx="6254" cy="39606"/>
            </a:xfrm>
            <a:custGeom>
              <a:avLst/>
              <a:gdLst/>
              <a:ahLst/>
              <a:cxnLst/>
              <a:rect l="l" t="t" r="r" b="b"/>
              <a:pathLst>
                <a:path w="72" h="456" extrusionOk="0">
                  <a:moveTo>
                    <a:pt x="1" y="1"/>
                  </a:moveTo>
                  <a:lnTo>
                    <a:pt x="1" y="424"/>
                  </a:lnTo>
                  <a:lnTo>
                    <a:pt x="71" y="456"/>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55"/>
            <p:cNvSpPr/>
            <p:nvPr/>
          </p:nvSpPr>
          <p:spPr>
            <a:xfrm flipH="1">
              <a:off x="1390975" y="4061039"/>
              <a:ext cx="6427" cy="233206"/>
            </a:xfrm>
            <a:custGeom>
              <a:avLst/>
              <a:gdLst/>
              <a:ahLst/>
              <a:cxnLst/>
              <a:rect l="l" t="t" r="r" b="b"/>
              <a:pathLst>
                <a:path w="74" h="2685" extrusionOk="0">
                  <a:moveTo>
                    <a:pt x="0" y="1"/>
                  </a:moveTo>
                  <a:lnTo>
                    <a:pt x="0" y="2684"/>
                  </a:lnTo>
                  <a:lnTo>
                    <a:pt x="74" y="2684"/>
                  </a:lnTo>
                  <a:lnTo>
                    <a:pt x="74"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55"/>
            <p:cNvSpPr/>
            <p:nvPr/>
          </p:nvSpPr>
          <p:spPr>
            <a:xfrm flipH="1">
              <a:off x="1390975" y="4017525"/>
              <a:ext cx="6427" cy="46381"/>
            </a:xfrm>
            <a:custGeom>
              <a:avLst/>
              <a:gdLst/>
              <a:ahLst/>
              <a:cxnLst/>
              <a:rect l="l" t="t" r="r" b="b"/>
              <a:pathLst>
                <a:path w="74" h="534" extrusionOk="0">
                  <a:moveTo>
                    <a:pt x="0" y="1"/>
                  </a:moveTo>
                  <a:lnTo>
                    <a:pt x="0" y="502"/>
                  </a:lnTo>
                  <a:lnTo>
                    <a:pt x="74" y="534"/>
                  </a:lnTo>
                  <a:lnTo>
                    <a:pt x="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55"/>
            <p:cNvSpPr/>
            <p:nvPr/>
          </p:nvSpPr>
          <p:spPr>
            <a:xfrm flipH="1">
              <a:off x="1376209" y="4067814"/>
              <a:ext cx="6254" cy="226431"/>
            </a:xfrm>
            <a:custGeom>
              <a:avLst/>
              <a:gdLst/>
              <a:ahLst/>
              <a:cxnLst/>
              <a:rect l="l" t="t" r="r" b="b"/>
              <a:pathLst>
                <a:path w="72" h="2607" extrusionOk="0">
                  <a:moveTo>
                    <a:pt x="1" y="1"/>
                  </a:moveTo>
                  <a:lnTo>
                    <a:pt x="1" y="2606"/>
                  </a:lnTo>
                  <a:lnTo>
                    <a:pt x="71" y="2606"/>
                  </a:lnTo>
                  <a:lnTo>
                    <a:pt x="71" y="32"/>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 name="Google Shape;1761;p55"/>
            <p:cNvSpPr/>
            <p:nvPr/>
          </p:nvSpPr>
          <p:spPr>
            <a:xfrm flipH="1">
              <a:off x="1376209" y="4017525"/>
              <a:ext cx="6254" cy="53068"/>
            </a:xfrm>
            <a:custGeom>
              <a:avLst/>
              <a:gdLst/>
              <a:ahLst/>
              <a:cxnLst/>
              <a:rect l="l" t="t" r="r" b="b"/>
              <a:pathLst>
                <a:path w="72" h="611" extrusionOk="0">
                  <a:moveTo>
                    <a:pt x="1" y="1"/>
                  </a:moveTo>
                  <a:lnTo>
                    <a:pt x="1" y="580"/>
                  </a:lnTo>
                  <a:lnTo>
                    <a:pt x="71" y="611"/>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 name="Google Shape;1762;p55"/>
            <p:cNvSpPr/>
            <p:nvPr/>
          </p:nvSpPr>
          <p:spPr>
            <a:xfrm flipH="1">
              <a:off x="1361270" y="4074241"/>
              <a:ext cx="6167" cy="220004"/>
            </a:xfrm>
            <a:custGeom>
              <a:avLst/>
              <a:gdLst/>
              <a:ahLst/>
              <a:cxnLst/>
              <a:rect l="l" t="t" r="r" b="b"/>
              <a:pathLst>
                <a:path w="71" h="2533" extrusionOk="0">
                  <a:moveTo>
                    <a:pt x="1" y="0"/>
                  </a:moveTo>
                  <a:lnTo>
                    <a:pt x="1" y="2532"/>
                  </a:lnTo>
                  <a:lnTo>
                    <a:pt x="71" y="2532"/>
                  </a:lnTo>
                  <a:lnTo>
                    <a:pt x="71" y="36"/>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 name="Google Shape;1763;p55"/>
            <p:cNvSpPr/>
            <p:nvPr/>
          </p:nvSpPr>
          <p:spPr>
            <a:xfrm flipH="1">
              <a:off x="1361270" y="4017525"/>
              <a:ext cx="6167" cy="59843"/>
            </a:xfrm>
            <a:custGeom>
              <a:avLst/>
              <a:gdLst/>
              <a:ahLst/>
              <a:cxnLst/>
              <a:rect l="l" t="t" r="r" b="b"/>
              <a:pathLst>
                <a:path w="71" h="689" extrusionOk="0">
                  <a:moveTo>
                    <a:pt x="1" y="1"/>
                  </a:moveTo>
                  <a:lnTo>
                    <a:pt x="1" y="653"/>
                  </a:lnTo>
                  <a:lnTo>
                    <a:pt x="71" y="689"/>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764;p55"/>
            <p:cNvSpPr/>
            <p:nvPr/>
          </p:nvSpPr>
          <p:spPr>
            <a:xfrm flipH="1">
              <a:off x="1346158" y="4081016"/>
              <a:ext cx="6254" cy="213229"/>
            </a:xfrm>
            <a:custGeom>
              <a:avLst/>
              <a:gdLst/>
              <a:ahLst/>
              <a:cxnLst/>
              <a:rect l="l" t="t" r="r" b="b"/>
              <a:pathLst>
                <a:path w="72" h="2455" extrusionOk="0">
                  <a:moveTo>
                    <a:pt x="0" y="0"/>
                  </a:moveTo>
                  <a:lnTo>
                    <a:pt x="0" y="2454"/>
                  </a:lnTo>
                  <a:lnTo>
                    <a:pt x="71" y="2454"/>
                  </a:lnTo>
                  <a:lnTo>
                    <a:pt x="71" y="31"/>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 name="Google Shape;1765;p55"/>
            <p:cNvSpPr/>
            <p:nvPr/>
          </p:nvSpPr>
          <p:spPr>
            <a:xfrm flipH="1">
              <a:off x="1346158" y="4017525"/>
              <a:ext cx="6254" cy="66270"/>
            </a:xfrm>
            <a:custGeom>
              <a:avLst/>
              <a:gdLst/>
              <a:ahLst/>
              <a:cxnLst/>
              <a:rect l="l" t="t" r="r" b="b"/>
              <a:pathLst>
                <a:path w="72" h="763" extrusionOk="0">
                  <a:moveTo>
                    <a:pt x="0" y="1"/>
                  </a:moveTo>
                  <a:lnTo>
                    <a:pt x="0" y="731"/>
                  </a:lnTo>
                  <a:lnTo>
                    <a:pt x="71" y="762"/>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 name="Google Shape;1766;p55"/>
            <p:cNvSpPr/>
            <p:nvPr/>
          </p:nvSpPr>
          <p:spPr>
            <a:xfrm flipH="1">
              <a:off x="1331219" y="4087703"/>
              <a:ext cx="6514" cy="206541"/>
            </a:xfrm>
            <a:custGeom>
              <a:avLst/>
              <a:gdLst/>
              <a:ahLst/>
              <a:cxnLst/>
              <a:rect l="l" t="t" r="r" b="b"/>
              <a:pathLst>
                <a:path w="75" h="2378" extrusionOk="0">
                  <a:moveTo>
                    <a:pt x="0" y="1"/>
                  </a:moveTo>
                  <a:lnTo>
                    <a:pt x="0" y="2377"/>
                  </a:lnTo>
                  <a:lnTo>
                    <a:pt x="75" y="2377"/>
                  </a:lnTo>
                  <a:lnTo>
                    <a:pt x="75"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767;p55"/>
            <p:cNvSpPr/>
            <p:nvPr/>
          </p:nvSpPr>
          <p:spPr>
            <a:xfrm flipH="1">
              <a:off x="1331219" y="4017525"/>
              <a:ext cx="6514" cy="73045"/>
            </a:xfrm>
            <a:custGeom>
              <a:avLst/>
              <a:gdLst/>
              <a:ahLst/>
              <a:cxnLst/>
              <a:rect l="l" t="t" r="r" b="b"/>
              <a:pathLst>
                <a:path w="75" h="841" extrusionOk="0">
                  <a:moveTo>
                    <a:pt x="0" y="1"/>
                  </a:moveTo>
                  <a:lnTo>
                    <a:pt x="0" y="809"/>
                  </a:lnTo>
                  <a:lnTo>
                    <a:pt x="75" y="840"/>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 name="Google Shape;1768;p55"/>
            <p:cNvSpPr/>
            <p:nvPr/>
          </p:nvSpPr>
          <p:spPr>
            <a:xfrm flipH="1">
              <a:off x="1316453" y="4094391"/>
              <a:ext cx="6254" cy="199853"/>
            </a:xfrm>
            <a:custGeom>
              <a:avLst/>
              <a:gdLst/>
              <a:ahLst/>
              <a:cxnLst/>
              <a:rect l="l" t="t" r="r" b="b"/>
              <a:pathLst>
                <a:path w="72" h="2301" extrusionOk="0">
                  <a:moveTo>
                    <a:pt x="0" y="1"/>
                  </a:moveTo>
                  <a:lnTo>
                    <a:pt x="0" y="2300"/>
                  </a:lnTo>
                  <a:lnTo>
                    <a:pt x="71" y="2300"/>
                  </a:lnTo>
                  <a:lnTo>
                    <a:pt x="71"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 name="Google Shape;1769;p55"/>
            <p:cNvSpPr/>
            <p:nvPr/>
          </p:nvSpPr>
          <p:spPr>
            <a:xfrm flipH="1">
              <a:off x="1316453" y="4017525"/>
              <a:ext cx="6254" cy="79820"/>
            </a:xfrm>
            <a:custGeom>
              <a:avLst/>
              <a:gdLst/>
              <a:ahLst/>
              <a:cxnLst/>
              <a:rect l="l" t="t" r="r" b="b"/>
              <a:pathLst>
                <a:path w="72" h="919" extrusionOk="0">
                  <a:moveTo>
                    <a:pt x="0" y="1"/>
                  </a:moveTo>
                  <a:lnTo>
                    <a:pt x="0" y="886"/>
                  </a:lnTo>
                  <a:lnTo>
                    <a:pt x="71" y="918"/>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 name="Google Shape;1770;p55"/>
            <p:cNvSpPr/>
            <p:nvPr/>
          </p:nvSpPr>
          <p:spPr>
            <a:xfrm flipH="1">
              <a:off x="1301515" y="4101166"/>
              <a:ext cx="6167" cy="193079"/>
            </a:xfrm>
            <a:custGeom>
              <a:avLst/>
              <a:gdLst/>
              <a:ahLst/>
              <a:cxnLst/>
              <a:rect l="l" t="t" r="r" b="b"/>
              <a:pathLst>
                <a:path w="71" h="2223" extrusionOk="0">
                  <a:moveTo>
                    <a:pt x="1" y="1"/>
                  </a:moveTo>
                  <a:lnTo>
                    <a:pt x="1" y="2222"/>
                  </a:lnTo>
                  <a:lnTo>
                    <a:pt x="71" y="2222"/>
                  </a:lnTo>
                  <a:lnTo>
                    <a:pt x="71" y="32"/>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 name="Google Shape;1771;p55"/>
            <p:cNvSpPr/>
            <p:nvPr/>
          </p:nvSpPr>
          <p:spPr>
            <a:xfrm flipH="1">
              <a:off x="1301515" y="4017525"/>
              <a:ext cx="6167" cy="86508"/>
            </a:xfrm>
            <a:custGeom>
              <a:avLst/>
              <a:gdLst/>
              <a:ahLst/>
              <a:cxnLst/>
              <a:rect l="l" t="t" r="r" b="b"/>
              <a:pathLst>
                <a:path w="71" h="996" extrusionOk="0">
                  <a:moveTo>
                    <a:pt x="1" y="1"/>
                  </a:moveTo>
                  <a:lnTo>
                    <a:pt x="1" y="964"/>
                  </a:lnTo>
                  <a:lnTo>
                    <a:pt x="71" y="995"/>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 name="Google Shape;1772;p55"/>
            <p:cNvSpPr/>
            <p:nvPr/>
          </p:nvSpPr>
          <p:spPr>
            <a:xfrm flipH="1">
              <a:off x="1286489" y="4107593"/>
              <a:ext cx="6514" cy="186651"/>
            </a:xfrm>
            <a:custGeom>
              <a:avLst/>
              <a:gdLst/>
              <a:ahLst/>
              <a:cxnLst/>
              <a:rect l="l" t="t" r="r" b="b"/>
              <a:pathLst>
                <a:path w="75" h="2149" extrusionOk="0">
                  <a:moveTo>
                    <a:pt x="1" y="0"/>
                  </a:moveTo>
                  <a:lnTo>
                    <a:pt x="1" y="2148"/>
                  </a:lnTo>
                  <a:lnTo>
                    <a:pt x="74" y="2148"/>
                  </a:lnTo>
                  <a:lnTo>
                    <a:pt x="74" y="33"/>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773;p55"/>
            <p:cNvSpPr/>
            <p:nvPr/>
          </p:nvSpPr>
          <p:spPr>
            <a:xfrm flipH="1">
              <a:off x="1286489" y="4017525"/>
              <a:ext cx="6514" cy="92935"/>
            </a:xfrm>
            <a:custGeom>
              <a:avLst/>
              <a:gdLst/>
              <a:ahLst/>
              <a:cxnLst/>
              <a:rect l="l" t="t" r="r" b="b"/>
              <a:pathLst>
                <a:path w="75" h="1070" extrusionOk="0">
                  <a:moveTo>
                    <a:pt x="1" y="1"/>
                  </a:moveTo>
                  <a:lnTo>
                    <a:pt x="1" y="1037"/>
                  </a:lnTo>
                  <a:lnTo>
                    <a:pt x="74" y="1070"/>
                  </a:lnTo>
                  <a:lnTo>
                    <a:pt x="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 name="Google Shape;1774;p55"/>
            <p:cNvSpPr/>
            <p:nvPr/>
          </p:nvSpPr>
          <p:spPr>
            <a:xfrm flipH="1">
              <a:off x="1271810" y="4114368"/>
              <a:ext cx="6167" cy="179877"/>
            </a:xfrm>
            <a:custGeom>
              <a:avLst/>
              <a:gdLst/>
              <a:ahLst/>
              <a:cxnLst/>
              <a:rect l="l" t="t" r="r" b="b"/>
              <a:pathLst>
                <a:path w="71" h="2071" extrusionOk="0">
                  <a:moveTo>
                    <a:pt x="1" y="0"/>
                  </a:moveTo>
                  <a:lnTo>
                    <a:pt x="1" y="2070"/>
                  </a:lnTo>
                  <a:lnTo>
                    <a:pt x="71" y="2070"/>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 name="Google Shape;1775;p55"/>
            <p:cNvSpPr/>
            <p:nvPr/>
          </p:nvSpPr>
          <p:spPr>
            <a:xfrm flipH="1">
              <a:off x="1271810" y="4017525"/>
              <a:ext cx="6167" cy="99710"/>
            </a:xfrm>
            <a:custGeom>
              <a:avLst/>
              <a:gdLst/>
              <a:ahLst/>
              <a:cxnLst/>
              <a:rect l="l" t="t" r="r" b="b"/>
              <a:pathLst>
                <a:path w="71" h="1148" extrusionOk="0">
                  <a:moveTo>
                    <a:pt x="1" y="1"/>
                  </a:moveTo>
                  <a:lnTo>
                    <a:pt x="1" y="1115"/>
                  </a:lnTo>
                  <a:lnTo>
                    <a:pt x="71" y="1147"/>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 name="Google Shape;1776;p55"/>
            <p:cNvSpPr/>
            <p:nvPr/>
          </p:nvSpPr>
          <p:spPr>
            <a:xfrm flipH="1">
              <a:off x="1256784" y="4121142"/>
              <a:ext cx="6167" cy="173102"/>
            </a:xfrm>
            <a:custGeom>
              <a:avLst/>
              <a:gdLst/>
              <a:ahLst/>
              <a:cxnLst/>
              <a:rect l="l" t="t" r="r" b="b"/>
              <a:pathLst>
                <a:path w="71" h="1993" extrusionOk="0">
                  <a:moveTo>
                    <a:pt x="0" y="0"/>
                  </a:moveTo>
                  <a:lnTo>
                    <a:pt x="0" y="1992"/>
                  </a:lnTo>
                  <a:lnTo>
                    <a:pt x="70" y="1992"/>
                  </a:lnTo>
                  <a:lnTo>
                    <a:pt x="70" y="31"/>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 name="Google Shape;1777;p55"/>
            <p:cNvSpPr/>
            <p:nvPr/>
          </p:nvSpPr>
          <p:spPr>
            <a:xfrm flipH="1">
              <a:off x="1256784" y="4017525"/>
              <a:ext cx="6167" cy="106397"/>
            </a:xfrm>
            <a:custGeom>
              <a:avLst/>
              <a:gdLst/>
              <a:ahLst/>
              <a:cxnLst/>
              <a:rect l="l" t="t" r="r" b="b"/>
              <a:pathLst>
                <a:path w="71" h="1225" extrusionOk="0">
                  <a:moveTo>
                    <a:pt x="0" y="1"/>
                  </a:moveTo>
                  <a:lnTo>
                    <a:pt x="0" y="1193"/>
                  </a:lnTo>
                  <a:lnTo>
                    <a:pt x="70" y="1224"/>
                  </a:lnTo>
                  <a:lnTo>
                    <a:pt x="7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 name="Google Shape;1778;p55"/>
            <p:cNvSpPr/>
            <p:nvPr/>
          </p:nvSpPr>
          <p:spPr>
            <a:xfrm flipH="1">
              <a:off x="1241759" y="4127830"/>
              <a:ext cx="6254" cy="166414"/>
            </a:xfrm>
            <a:custGeom>
              <a:avLst/>
              <a:gdLst/>
              <a:ahLst/>
              <a:cxnLst/>
              <a:rect l="l" t="t" r="r" b="b"/>
              <a:pathLst>
                <a:path w="72" h="1916" extrusionOk="0">
                  <a:moveTo>
                    <a:pt x="1" y="0"/>
                  </a:moveTo>
                  <a:lnTo>
                    <a:pt x="1" y="1915"/>
                  </a:lnTo>
                  <a:lnTo>
                    <a:pt x="71" y="1915"/>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 name="Google Shape;1779;p55"/>
            <p:cNvSpPr/>
            <p:nvPr/>
          </p:nvSpPr>
          <p:spPr>
            <a:xfrm flipH="1">
              <a:off x="1241759" y="4017525"/>
              <a:ext cx="6254" cy="113172"/>
            </a:xfrm>
            <a:custGeom>
              <a:avLst/>
              <a:gdLst/>
              <a:ahLst/>
              <a:cxnLst/>
              <a:rect l="l" t="t" r="r" b="b"/>
              <a:pathLst>
                <a:path w="72" h="1303" extrusionOk="0">
                  <a:moveTo>
                    <a:pt x="1" y="1"/>
                  </a:moveTo>
                  <a:lnTo>
                    <a:pt x="1" y="1270"/>
                  </a:lnTo>
                  <a:lnTo>
                    <a:pt x="71" y="1302"/>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 name="Google Shape;1780;p55"/>
            <p:cNvSpPr/>
            <p:nvPr/>
          </p:nvSpPr>
          <p:spPr>
            <a:xfrm flipH="1">
              <a:off x="1226733" y="4134257"/>
              <a:ext cx="6514" cy="159987"/>
            </a:xfrm>
            <a:custGeom>
              <a:avLst/>
              <a:gdLst/>
              <a:ahLst/>
              <a:cxnLst/>
              <a:rect l="l" t="t" r="r" b="b"/>
              <a:pathLst>
                <a:path w="75" h="1842" extrusionOk="0">
                  <a:moveTo>
                    <a:pt x="0" y="1"/>
                  </a:moveTo>
                  <a:lnTo>
                    <a:pt x="0" y="1841"/>
                  </a:lnTo>
                  <a:lnTo>
                    <a:pt x="75" y="1841"/>
                  </a:lnTo>
                  <a:lnTo>
                    <a:pt x="75" y="36"/>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 name="Google Shape;1781;p55"/>
            <p:cNvSpPr/>
            <p:nvPr/>
          </p:nvSpPr>
          <p:spPr>
            <a:xfrm flipH="1">
              <a:off x="1226733" y="4017525"/>
              <a:ext cx="6514" cy="119947"/>
            </a:xfrm>
            <a:custGeom>
              <a:avLst/>
              <a:gdLst/>
              <a:ahLst/>
              <a:cxnLst/>
              <a:rect l="l" t="t" r="r" b="b"/>
              <a:pathLst>
                <a:path w="75" h="1381" extrusionOk="0">
                  <a:moveTo>
                    <a:pt x="0" y="1"/>
                  </a:moveTo>
                  <a:lnTo>
                    <a:pt x="0" y="1345"/>
                  </a:lnTo>
                  <a:lnTo>
                    <a:pt x="75" y="1380"/>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 name="Google Shape;1782;p55"/>
            <p:cNvSpPr/>
            <p:nvPr/>
          </p:nvSpPr>
          <p:spPr>
            <a:xfrm flipH="1">
              <a:off x="1212054" y="4141032"/>
              <a:ext cx="6254" cy="153212"/>
            </a:xfrm>
            <a:custGeom>
              <a:avLst/>
              <a:gdLst/>
              <a:ahLst/>
              <a:cxnLst/>
              <a:rect l="l" t="t" r="r" b="b"/>
              <a:pathLst>
                <a:path w="72" h="1764" extrusionOk="0">
                  <a:moveTo>
                    <a:pt x="1" y="0"/>
                  </a:moveTo>
                  <a:lnTo>
                    <a:pt x="1" y="1763"/>
                  </a:lnTo>
                  <a:lnTo>
                    <a:pt x="72" y="1763"/>
                  </a:lnTo>
                  <a:lnTo>
                    <a:pt x="72"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 name="Google Shape;1783;p55"/>
            <p:cNvSpPr/>
            <p:nvPr/>
          </p:nvSpPr>
          <p:spPr>
            <a:xfrm flipH="1">
              <a:off x="1212054" y="4017525"/>
              <a:ext cx="6254" cy="126287"/>
            </a:xfrm>
            <a:custGeom>
              <a:avLst/>
              <a:gdLst/>
              <a:ahLst/>
              <a:cxnLst/>
              <a:rect l="l" t="t" r="r" b="b"/>
              <a:pathLst>
                <a:path w="72" h="1454" extrusionOk="0">
                  <a:moveTo>
                    <a:pt x="1" y="1"/>
                  </a:moveTo>
                  <a:lnTo>
                    <a:pt x="1" y="1422"/>
                  </a:lnTo>
                  <a:lnTo>
                    <a:pt x="72" y="1454"/>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 name="Google Shape;1784;p55"/>
            <p:cNvSpPr/>
            <p:nvPr/>
          </p:nvSpPr>
          <p:spPr>
            <a:xfrm flipH="1">
              <a:off x="1197029" y="4147720"/>
              <a:ext cx="6254" cy="146524"/>
            </a:xfrm>
            <a:custGeom>
              <a:avLst/>
              <a:gdLst/>
              <a:ahLst/>
              <a:cxnLst/>
              <a:rect l="l" t="t" r="r" b="b"/>
              <a:pathLst>
                <a:path w="72" h="1687" extrusionOk="0">
                  <a:moveTo>
                    <a:pt x="0" y="0"/>
                  </a:moveTo>
                  <a:lnTo>
                    <a:pt x="0" y="1686"/>
                  </a:lnTo>
                  <a:lnTo>
                    <a:pt x="71" y="1686"/>
                  </a:lnTo>
                  <a:lnTo>
                    <a:pt x="71" y="33"/>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 name="Google Shape;1785;p55"/>
            <p:cNvSpPr/>
            <p:nvPr/>
          </p:nvSpPr>
          <p:spPr>
            <a:xfrm flipH="1">
              <a:off x="1197029" y="4017525"/>
              <a:ext cx="6254" cy="133062"/>
            </a:xfrm>
            <a:custGeom>
              <a:avLst/>
              <a:gdLst/>
              <a:ahLst/>
              <a:cxnLst/>
              <a:rect l="l" t="t" r="r" b="b"/>
              <a:pathLst>
                <a:path w="72" h="1532" extrusionOk="0">
                  <a:moveTo>
                    <a:pt x="0" y="1"/>
                  </a:moveTo>
                  <a:lnTo>
                    <a:pt x="0" y="1499"/>
                  </a:lnTo>
                  <a:lnTo>
                    <a:pt x="71" y="1532"/>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 name="Google Shape;1786;p55"/>
            <p:cNvSpPr/>
            <p:nvPr/>
          </p:nvSpPr>
          <p:spPr>
            <a:xfrm flipH="1">
              <a:off x="1182003" y="4154495"/>
              <a:ext cx="6601" cy="139750"/>
            </a:xfrm>
            <a:custGeom>
              <a:avLst/>
              <a:gdLst/>
              <a:ahLst/>
              <a:cxnLst/>
              <a:rect l="l" t="t" r="r" b="b"/>
              <a:pathLst>
                <a:path w="76" h="1609" extrusionOk="0">
                  <a:moveTo>
                    <a:pt x="1" y="0"/>
                  </a:moveTo>
                  <a:lnTo>
                    <a:pt x="1" y="1608"/>
                  </a:lnTo>
                  <a:lnTo>
                    <a:pt x="75" y="1608"/>
                  </a:lnTo>
                  <a:lnTo>
                    <a:pt x="75"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 name="Google Shape;1787;p55"/>
            <p:cNvSpPr/>
            <p:nvPr/>
          </p:nvSpPr>
          <p:spPr>
            <a:xfrm flipH="1">
              <a:off x="1182003" y="4017525"/>
              <a:ext cx="6601" cy="139750"/>
            </a:xfrm>
            <a:custGeom>
              <a:avLst/>
              <a:gdLst/>
              <a:ahLst/>
              <a:cxnLst/>
              <a:rect l="l" t="t" r="r" b="b"/>
              <a:pathLst>
                <a:path w="76" h="1609" extrusionOk="0">
                  <a:moveTo>
                    <a:pt x="1" y="1"/>
                  </a:moveTo>
                  <a:lnTo>
                    <a:pt x="1" y="1577"/>
                  </a:lnTo>
                  <a:lnTo>
                    <a:pt x="75" y="1609"/>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 name="Google Shape;1788;p55"/>
            <p:cNvSpPr/>
            <p:nvPr/>
          </p:nvSpPr>
          <p:spPr>
            <a:xfrm flipH="1">
              <a:off x="1167324" y="4161269"/>
              <a:ext cx="6167" cy="132975"/>
            </a:xfrm>
            <a:custGeom>
              <a:avLst/>
              <a:gdLst/>
              <a:ahLst/>
              <a:cxnLst/>
              <a:rect l="l" t="t" r="r" b="b"/>
              <a:pathLst>
                <a:path w="71" h="1531" extrusionOk="0">
                  <a:moveTo>
                    <a:pt x="0" y="0"/>
                  </a:moveTo>
                  <a:lnTo>
                    <a:pt x="0" y="1530"/>
                  </a:lnTo>
                  <a:lnTo>
                    <a:pt x="70" y="1530"/>
                  </a:lnTo>
                  <a:lnTo>
                    <a:pt x="70" y="32"/>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 name="Google Shape;1789;p55"/>
            <p:cNvSpPr/>
            <p:nvPr/>
          </p:nvSpPr>
          <p:spPr>
            <a:xfrm flipH="1">
              <a:off x="1167324" y="4017525"/>
              <a:ext cx="6167" cy="146524"/>
            </a:xfrm>
            <a:custGeom>
              <a:avLst/>
              <a:gdLst/>
              <a:ahLst/>
              <a:cxnLst/>
              <a:rect l="l" t="t" r="r" b="b"/>
              <a:pathLst>
                <a:path w="71" h="1687" extrusionOk="0">
                  <a:moveTo>
                    <a:pt x="0" y="1"/>
                  </a:moveTo>
                  <a:lnTo>
                    <a:pt x="0" y="1655"/>
                  </a:lnTo>
                  <a:lnTo>
                    <a:pt x="70" y="1687"/>
                  </a:lnTo>
                  <a:lnTo>
                    <a:pt x="7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 name="Google Shape;1790;p55"/>
            <p:cNvSpPr/>
            <p:nvPr/>
          </p:nvSpPr>
          <p:spPr>
            <a:xfrm flipH="1">
              <a:off x="1152385" y="4167610"/>
              <a:ext cx="6167" cy="126635"/>
            </a:xfrm>
            <a:custGeom>
              <a:avLst/>
              <a:gdLst/>
              <a:ahLst/>
              <a:cxnLst/>
              <a:rect l="l" t="t" r="r" b="b"/>
              <a:pathLst>
                <a:path w="71" h="1458" extrusionOk="0">
                  <a:moveTo>
                    <a:pt x="1" y="1"/>
                  </a:moveTo>
                  <a:lnTo>
                    <a:pt x="1" y="1457"/>
                  </a:lnTo>
                  <a:lnTo>
                    <a:pt x="71" y="1457"/>
                  </a:lnTo>
                  <a:lnTo>
                    <a:pt x="71" y="33"/>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 name="Google Shape;1791;p55"/>
            <p:cNvSpPr/>
            <p:nvPr/>
          </p:nvSpPr>
          <p:spPr>
            <a:xfrm flipH="1">
              <a:off x="1152385" y="4017525"/>
              <a:ext cx="6167" cy="152952"/>
            </a:xfrm>
            <a:custGeom>
              <a:avLst/>
              <a:gdLst/>
              <a:ahLst/>
              <a:cxnLst/>
              <a:rect l="l" t="t" r="r" b="b"/>
              <a:pathLst>
                <a:path w="71" h="1761" extrusionOk="0">
                  <a:moveTo>
                    <a:pt x="1" y="1"/>
                  </a:moveTo>
                  <a:lnTo>
                    <a:pt x="1" y="1729"/>
                  </a:lnTo>
                  <a:lnTo>
                    <a:pt x="71" y="1761"/>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 name="Google Shape;1792;p55"/>
            <p:cNvSpPr/>
            <p:nvPr/>
          </p:nvSpPr>
          <p:spPr>
            <a:xfrm flipH="1">
              <a:off x="1137360" y="4174384"/>
              <a:ext cx="6167" cy="119860"/>
            </a:xfrm>
            <a:custGeom>
              <a:avLst/>
              <a:gdLst/>
              <a:ahLst/>
              <a:cxnLst/>
              <a:rect l="l" t="t" r="r" b="b"/>
              <a:pathLst>
                <a:path w="71" h="1380" extrusionOk="0">
                  <a:moveTo>
                    <a:pt x="0" y="1"/>
                  </a:moveTo>
                  <a:lnTo>
                    <a:pt x="0" y="1379"/>
                  </a:lnTo>
                  <a:lnTo>
                    <a:pt x="71" y="1379"/>
                  </a:lnTo>
                  <a:lnTo>
                    <a:pt x="71"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 name="Google Shape;1793;p55"/>
            <p:cNvSpPr/>
            <p:nvPr/>
          </p:nvSpPr>
          <p:spPr>
            <a:xfrm flipH="1">
              <a:off x="1137360" y="4017525"/>
              <a:ext cx="6167" cy="159726"/>
            </a:xfrm>
            <a:custGeom>
              <a:avLst/>
              <a:gdLst/>
              <a:ahLst/>
              <a:cxnLst/>
              <a:rect l="l" t="t" r="r" b="b"/>
              <a:pathLst>
                <a:path w="71" h="1839" extrusionOk="0">
                  <a:moveTo>
                    <a:pt x="0" y="1"/>
                  </a:moveTo>
                  <a:lnTo>
                    <a:pt x="0" y="1807"/>
                  </a:lnTo>
                  <a:lnTo>
                    <a:pt x="71" y="1838"/>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 name="Google Shape;1794;p55"/>
            <p:cNvSpPr/>
            <p:nvPr/>
          </p:nvSpPr>
          <p:spPr>
            <a:xfrm flipH="1">
              <a:off x="1122334" y="4181072"/>
              <a:ext cx="6514" cy="113172"/>
            </a:xfrm>
            <a:custGeom>
              <a:avLst/>
              <a:gdLst/>
              <a:ahLst/>
              <a:cxnLst/>
              <a:rect l="l" t="t" r="r" b="b"/>
              <a:pathLst>
                <a:path w="75" h="1303" extrusionOk="0">
                  <a:moveTo>
                    <a:pt x="1" y="1"/>
                  </a:moveTo>
                  <a:lnTo>
                    <a:pt x="1" y="1302"/>
                  </a:lnTo>
                  <a:lnTo>
                    <a:pt x="74" y="1302"/>
                  </a:lnTo>
                  <a:lnTo>
                    <a:pt x="74" y="33"/>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 name="Google Shape;1795;p55"/>
            <p:cNvSpPr/>
            <p:nvPr/>
          </p:nvSpPr>
          <p:spPr>
            <a:xfrm flipH="1">
              <a:off x="1122334" y="4017525"/>
              <a:ext cx="6514" cy="166414"/>
            </a:xfrm>
            <a:custGeom>
              <a:avLst/>
              <a:gdLst/>
              <a:ahLst/>
              <a:cxnLst/>
              <a:rect l="l" t="t" r="r" b="b"/>
              <a:pathLst>
                <a:path w="75" h="1916" extrusionOk="0">
                  <a:moveTo>
                    <a:pt x="1" y="1"/>
                  </a:moveTo>
                  <a:lnTo>
                    <a:pt x="1" y="1884"/>
                  </a:lnTo>
                  <a:lnTo>
                    <a:pt x="74" y="1916"/>
                  </a:lnTo>
                  <a:lnTo>
                    <a:pt x="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 name="Google Shape;1796;p55"/>
            <p:cNvSpPr/>
            <p:nvPr/>
          </p:nvSpPr>
          <p:spPr>
            <a:xfrm flipH="1">
              <a:off x="1107655" y="4187847"/>
              <a:ext cx="6167" cy="106397"/>
            </a:xfrm>
            <a:custGeom>
              <a:avLst/>
              <a:gdLst/>
              <a:ahLst/>
              <a:cxnLst/>
              <a:rect l="l" t="t" r="r" b="b"/>
              <a:pathLst>
                <a:path w="71" h="1225" extrusionOk="0">
                  <a:moveTo>
                    <a:pt x="0" y="1"/>
                  </a:moveTo>
                  <a:lnTo>
                    <a:pt x="0" y="1224"/>
                  </a:lnTo>
                  <a:lnTo>
                    <a:pt x="71" y="1224"/>
                  </a:lnTo>
                  <a:lnTo>
                    <a:pt x="71"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 name="Google Shape;1797;p55"/>
            <p:cNvSpPr/>
            <p:nvPr/>
          </p:nvSpPr>
          <p:spPr>
            <a:xfrm flipH="1">
              <a:off x="1107655" y="4017525"/>
              <a:ext cx="6167" cy="173189"/>
            </a:xfrm>
            <a:custGeom>
              <a:avLst/>
              <a:gdLst/>
              <a:ahLst/>
              <a:cxnLst/>
              <a:rect l="l" t="t" r="r" b="b"/>
              <a:pathLst>
                <a:path w="71" h="1994" extrusionOk="0">
                  <a:moveTo>
                    <a:pt x="0" y="1"/>
                  </a:moveTo>
                  <a:lnTo>
                    <a:pt x="0" y="1962"/>
                  </a:lnTo>
                  <a:lnTo>
                    <a:pt x="71" y="1994"/>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 name="Google Shape;1798;p55"/>
            <p:cNvSpPr/>
            <p:nvPr/>
          </p:nvSpPr>
          <p:spPr>
            <a:xfrm flipH="1">
              <a:off x="1092543" y="4194361"/>
              <a:ext cx="6340" cy="99883"/>
            </a:xfrm>
            <a:custGeom>
              <a:avLst/>
              <a:gdLst/>
              <a:ahLst/>
              <a:cxnLst/>
              <a:rect l="l" t="t" r="r" b="b"/>
              <a:pathLst>
                <a:path w="73" h="1150" extrusionOk="0">
                  <a:moveTo>
                    <a:pt x="1" y="0"/>
                  </a:moveTo>
                  <a:lnTo>
                    <a:pt x="1" y="1149"/>
                  </a:lnTo>
                  <a:lnTo>
                    <a:pt x="72" y="1149"/>
                  </a:lnTo>
                  <a:lnTo>
                    <a:pt x="72" y="35"/>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 name="Google Shape;1799;p55"/>
            <p:cNvSpPr/>
            <p:nvPr/>
          </p:nvSpPr>
          <p:spPr>
            <a:xfrm flipH="1">
              <a:off x="1092543" y="4017525"/>
              <a:ext cx="6340" cy="179877"/>
            </a:xfrm>
            <a:custGeom>
              <a:avLst/>
              <a:gdLst/>
              <a:ahLst/>
              <a:cxnLst/>
              <a:rect l="l" t="t" r="r" b="b"/>
              <a:pathLst>
                <a:path w="73" h="2071" extrusionOk="0">
                  <a:moveTo>
                    <a:pt x="1" y="1"/>
                  </a:moveTo>
                  <a:lnTo>
                    <a:pt x="1" y="2036"/>
                  </a:lnTo>
                  <a:lnTo>
                    <a:pt x="72" y="2071"/>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 name="Google Shape;1800;p55"/>
            <p:cNvSpPr/>
            <p:nvPr/>
          </p:nvSpPr>
          <p:spPr>
            <a:xfrm flipH="1">
              <a:off x="1077604" y="4201049"/>
              <a:ext cx="6514" cy="93195"/>
            </a:xfrm>
            <a:custGeom>
              <a:avLst/>
              <a:gdLst/>
              <a:ahLst/>
              <a:cxnLst/>
              <a:rect l="l" t="t" r="r" b="b"/>
              <a:pathLst>
                <a:path w="75" h="1073" extrusionOk="0">
                  <a:moveTo>
                    <a:pt x="0" y="0"/>
                  </a:moveTo>
                  <a:lnTo>
                    <a:pt x="0" y="1072"/>
                  </a:lnTo>
                  <a:lnTo>
                    <a:pt x="75" y="1072"/>
                  </a:lnTo>
                  <a:lnTo>
                    <a:pt x="75" y="32"/>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 name="Google Shape;1801;p55"/>
            <p:cNvSpPr/>
            <p:nvPr/>
          </p:nvSpPr>
          <p:spPr>
            <a:xfrm flipH="1">
              <a:off x="1077604" y="4017525"/>
              <a:ext cx="6514" cy="186391"/>
            </a:xfrm>
            <a:custGeom>
              <a:avLst/>
              <a:gdLst/>
              <a:ahLst/>
              <a:cxnLst/>
              <a:rect l="l" t="t" r="r" b="b"/>
              <a:pathLst>
                <a:path w="75" h="2146" extrusionOk="0">
                  <a:moveTo>
                    <a:pt x="0" y="1"/>
                  </a:moveTo>
                  <a:lnTo>
                    <a:pt x="0" y="2113"/>
                  </a:lnTo>
                  <a:lnTo>
                    <a:pt x="75" y="2145"/>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 name="Google Shape;1802;p55"/>
            <p:cNvSpPr/>
            <p:nvPr/>
          </p:nvSpPr>
          <p:spPr>
            <a:xfrm flipH="1">
              <a:off x="1062925" y="4207736"/>
              <a:ext cx="6254" cy="86508"/>
            </a:xfrm>
            <a:custGeom>
              <a:avLst/>
              <a:gdLst/>
              <a:ahLst/>
              <a:cxnLst/>
              <a:rect l="l" t="t" r="r" b="b"/>
              <a:pathLst>
                <a:path w="72" h="996" extrusionOk="0">
                  <a:moveTo>
                    <a:pt x="1" y="1"/>
                  </a:moveTo>
                  <a:lnTo>
                    <a:pt x="1" y="995"/>
                  </a:lnTo>
                  <a:lnTo>
                    <a:pt x="72" y="995"/>
                  </a:lnTo>
                  <a:lnTo>
                    <a:pt x="72" y="32"/>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 name="Google Shape;1803;p55"/>
            <p:cNvSpPr/>
            <p:nvPr/>
          </p:nvSpPr>
          <p:spPr>
            <a:xfrm flipH="1">
              <a:off x="1062925" y="4017525"/>
              <a:ext cx="6254" cy="193079"/>
            </a:xfrm>
            <a:custGeom>
              <a:avLst/>
              <a:gdLst/>
              <a:ahLst/>
              <a:cxnLst/>
              <a:rect l="l" t="t" r="r" b="b"/>
              <a:pathLst>
                <a:path w="72" h="2223" extrusionOk="0">
                  <a:moveTo>
                    <a:pt x="1" y="1"/>
                  </a:moveTo>
                  <a:lnTo>
                    <a:pt x="1" y="2191"/>
                  </a:lnTo>
                  <a:lnTo>
                    <a:pt x="72" y="2222"/>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 name="Google Shape;1804;p55"/>
            <p:cNvSpPr/>
            <p:nvPr/>
          </p:nvSpPr>
          <p:spPr>
            <a:xfrm flipH="1">
              <a:off x="1047900" y="4214511"/>
              <a:ext cx="6167" cy="79733"/>
            </a:xfrm>
            <a:custGeom>
              <a:avLst/>
              <a:gdLst/>
              <a:ahLst/>
              <a:cxnLst/>
              <a:rect l="l" t="t" r="r" b="b"/>
              <a:pathLst>
                <a:path w="71" h="918" extrusionOk="0">
                  <a:moveTo>
                    <a:pt x="0" y="1"/>
                  </a:moveTo>
                  <a:lnTo>
                    <a:pt x="0" y="917"/>
                  </a:lnTo>
                  <a:lnTo>
                    <a:pt x="71" y="917"/>
                  </a:lnTo>
                  <a:lnTo>
                    <a:pt x="71"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 name="Google Shape;1805;p55"/>
            <p:cNvSpPr/>
            <p:nvPr/>
          </p:nvSpPr>
          <p:spPr>
            <a:xfrm flipH="1">
              <a:off x="1047900" y="4017525"/>
              <a:ext cx="6167" cy="199853"/>
            </a:xfrm>
            <a:custGeom>
              <a:avLst/>
              <a:gdLst/>
              <a:ahLst/>
              <a:cxnLst/>
              <a:rect l="l" t="t" r="r" b="b"/>
              <a:pathLst>
                <a:path w="71" h="2301" extrusionOk="0">
                  <a:moveTo>
                    <a:pt x="0" y="1"/>
                  </a:moveTo>
                  <a:lnTo>
                    <a:pt x="0" y="2269"/>
                  </a:lnTo>
                  <a:lnTo>
                    <a:pt x="71" y="2300"/>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 name="Google Shape;1806;p55"/>
            <p:cNvSpPr/>
            <p:nvPr/>
          </p:nvSpPr>
          <p:spPr>
            <a:xfrm flipH="1">
              <a:off x="1032874" y="4221199"/>
              <a:ext cx="6167" cy="73045"/>
            </a:xfrm>
            <a:custGeom>
              <a:avLst/>
              <a:gdLst/>
              <a:ahLst/>
              <a:cxnLst/>
              <a:rect l="l" t="t" r="r" b="b"/>
              <a:pathLst>
                <a:path w="71" h="841" extrusionOk="0">
                  <a:moveTo>
                    <a:pt x="0" y="1"/>
                  </a:moveTo>
                  <a:lnTo>
                    <a:pt x="0" y="840"/>
                  </a:lnTo>
                  <a:lnTo>
                    <a:pt x="70" y="840"/>
                  </a:lnTo>
                  <a:lnTo>
                    <a:pt x="70"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 name="Google Shape;1807;p55"/>
            <p:cNvSpPr/>
            <p:nvPr/>
          </p:nvSpPr>
          <p:spPr>
            <a:xfrm flipH="1">
              <a:off x="1032874" y="4017525"/>
              <a:ext cx="6167" cy="206541"/>
            </a:xfrm>
            <a:custGeom>
              <a:avLst/>
              <a:gdLst/>
              <a:ahLst/>
              <a:cxnLst/>
              <a:rect l="l" t="t" r="r" b="b"/>
              <a:pathLst>
                <a:path w="71" h="2378" extrusionOk="0">
                  <a:moveTo>
                    <a:pt x="0" y="1"/>
                  </a:moveTo>
                  <a:lnTo>
                    <a:pt x="0" y="2346"/>
                  </a:lnTo>
                  <a:lnTo>
                    <a:pt x="70" y="2378"/>
                  </a:lnTo>
                  <a:lnTo>
                    <a:pt x="7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 name="Google Shape;1808;p55"/>
            <p:cNvSpPr/>
            <p:nvPr/>
          </p:nvSpPr>
          <p:spPr>
            <a:xfrm flipH="1">
              <a:off x="1017935" y="4227713"/>
              <a:ext cx="6427" cy="66531"/>
            </a:xfrm>
            <a:custGeom>
              <a:avLst/>
              <a:gdLst/>
              <a:ahLst/>
              <a:cxnLst/>
              <a:rect l="l" t="t" r="r" b="b"/>
              <a:pathLst>
                <a:path w="74" h="766" extrusionOk="0">
                  <a:moveTo>
                    <a:pt x="0" y="0"/>
                  </a:moveTo>
                  <a:lnTo>
                    <a:pt x="0" y="765"/>
                  </a:lnTo>
                  <a:lnTo>
                    <a:pt x="74" y="765"/>
                  </a:lnTo>
                  <a:lnTo>
                    <a:pt x="74" y="32"/>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 name="Google Shape;1809;p55"/>
            <p:cNvSpPr/>
            <p:nvPr/>
          </p:nvSpPr>
          <p:spPr>
            <a:xfrm flipH="1">
              <a:off x="1017935" y="4017525"/>
              <a:ext cx="6427" cy="212968"/>
            </a:xfrm>
            <a:custGeom>
              <a:avLst/>
              <a:gdLst/>
              <a:ahLst/>
              <a:cxnLst/>
              <a:rect l="l" t="t" r="r" b="b"/>
              <a:pathLst>
                <a:path w="74" h="2452" extrusionOk="0">
                  <a:moveTo>
                    <a:pt x="0" y="1"/>
                  </a:moveTo>
                  <a:lnTo>
                    <a:pt x="0" y="2420"/>
                  </a:lnTo>
                  <a:lnTo>
                    <a:pt x="74" y="2452"/>
                  </a:lnTo>
                  <a:lnTo>
                    <a:pt x="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 name="Google Shape;1810;p55"/>
            <p:cNvSpPr/>
            <p:nvPr/>
          </p:nvSpPr>
          <p:spPr>
            <a:xfrm flipH="1">
              <a:off x="1003170" y="4234401"/>
              <a:ext cx="6254" cy="59843"/>
            </a:xfrm>
            <a:custGeom>
              <a:avLst/>
              <a:gdLst/>
              <a:ahLst/>
              <a:cxnLst/>
              <a:rect l="l" t="t" r="r" b="b"/>
              <a:pathLst>
                <a:path w="72" h="689" extrusionOk="0">
                  <a:moveTo>
                    <a:pt x="1" y="0"/>
                  </a:moveTo>
                  <a:lnTo>
                    <a:pt x="1" y="688"/>
                  </a:lnTo>
                  <a:lnTo>
                    <a:pt x="71" y="688"/>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811;p55"/>
            <p:cNvSpPr/>
            <p:nvPr/>
          </p:nvSpPr>
          <p:spPr>
            <a:xfrm flipH="1">
              <a:off x="1003170" y="4017525"/>
              <a:ext cx="6254" cy="219743"/>
            </a:xfrm>
            <a:custGeom>
              <a:avLst/>
              <a:gdLst/>
              <a:ahLst/>
              <a:cxnLst/>
              <a:rect l="l" t="t" r="r" b="b"/>
              <a:pathLst>
                <a:path w="72" h="2530" extrusionOk="0">
                  <a:moveTo>
                    <a:pt x="1" y="1"/>
                  </a:moveTo>
                  <a:lnTo>
                    <a:pt x="1" y="2497"/>
                  </a:lnTo>
                  <a:lnTo>
                    <a:pt x="71" y="2529"/>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812;p55"/>
            <p:cNvSpPr/>
            <p:nvPr/>
          </p:nvSpPr>
          <p:spPr>
            <a:xfrm flipH="1">
              <a:off x="988231" y="4241175"/>
              <a:ext cx="6167" cy="53068"/>
            </a:xfrm>
            <a:custGeom>
              <a:avLst/>
              <a:gdLst/>
              <a:ahLst/>
              <a:cxnLst/>
              <a:rect l="l" t="t" r="r" b="b"/>
              <a:pathLst>
                <a:path w="71" h="611" extrusionOk="0">
                  <a:moveTo>
                    <a:pt x="1" y="0"/>
                  </a:moveTo>
                  <a:lnTo>
                    <a:pt x="1" y="610"/>
                  </a:lnTo>
                  <a:lnTo>
                    <a:pt x="71" y="610"/>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55"/>
            <p:cNvSpPr/>
            <p:nvPr/>
          </p:nvSpPr>
          <p:spPr>
            <a:xfrm flipH="1">
              <a:off x="988231" y="4017525"/>
              <a:ext cx="6167" cy="226518"/>
            </a:xfrm>
            <a:custGeom>
              <a:avLst/>
              <a:gdLst/>
              <a:ahLst/>
              <a:cxnLst/>
              <a:rect l="l" t="t" r="r" b="b"/>
              <a:pathLst>
                <a:path w="71" h="2608" extrusionOk="0">
                  <a:moveTo>
                    <a:pt x="1" y="1"/>
                  </a:moveTo>
                  <a:lnTo>
                    <a:pt x="1" y="2575"/>
                  </a:lnTo>
                  <a:lnTo>
                    <a:pt x="71" y="2607"/>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55"/>
            <p:cNvSpPr/>
            <p:nvPr/>
          </p:nvSpPr>
          <p:spPr>
            <a:xfrm flipH="1">
              <a:off x="973118" y="4247950"/>
              <a:ext cx="6601" cy="46294"/>
            </a:xfrm>
            <a:custGeom>
              <a:avLst/>
              <a:gdLst/>
              <a:ahLst/>
              <a:cxnLst/>
              <a:rect l="l" t="t" r="r" b="b"/>
              <a:pathLst>
                <a:path w="76" h="533" extrusionOk="0">
                  <a:moveTo>
                    <a:pt x="1" y="0"/>
                  </a:moveTo>
                  <a:lnTo>
                    <a:pt x="1" y="532"/>
                  </a:lnTo>
                  <a:lnTo>
                    <a:pt x="75" y="532"/>
                  </a:lnTo>
                  <a:lnTo>
                    <a:pt x="75" y="31"/>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 name="Google Shape;1815;p55"/>
            <p:cNvSpPr/>
            <p:nvPr/>
          </p:nvSpPr>
          <p:spPr>
            <a:xfrm flipH="1">
              <a:off x="973118" y="4017525"/>
              <a:ext cx="6601" cy="233206"/>
            </a:xfrm>
            <a:custGeom>
              <a:avLst/>
              <a:gdLst/>
              <a:ahLst/>
              <a:cxnLst/>
              <a:rect l="l" t="t" r="r" b="b"/>
              <a:pathLst>
                <a:path w="76" h="2685" extrusionOk="0">
                  <a:moveTo>
                    <a:pt x="1" y="1"/>
                  </a:moveTo>
                  <a:lnTo>
                    <a:pt x="1" y="2653"/>
                  </a:lnTo>
                  <a:lnTo>
                    <a:pt x="75" y="2684"/>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55"/>
            <p:cNvSpPr/>
            <p:nvPr/>
          </p:nvSpPr>
          <p:spPr>
            <a:xfrm flipH="1">
              <a:off x="958440" y="4254290"/>
              <a:ext cx="6254" cy="39953"/>
            </a:xfrm>
            <a:custGeom>
              <a:avLst/>
              <a:gdLst/>
              <a:ahLst/>
              <a:cxnLst/>
              <a:rect l="l" t="t" r="r" b="b"/>
              <a:pathLst>
                <a:path w="72" h="460" extrusionOk="0">
                  <a:moveTo>
                    <a:pt x="1" y="1"/>
                  </a:moveTo>
                  <a:lnTo>
                    <a:pt x="1" y="459"/>
                  </a:lnTo>
                  <a:lnTo>
                    <a:pt x="72" y="459"/>
                  </a:lnTo>
                  <a:lnTo>
                    <a:pt x="72" y="36"/>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55"/>
            <p:cNvSpPr/>
            <p:nvPr/>
          </p:nvSpPr>
          <p:spPr>
            <a:xfrm flipH="1">
              <a:off x="958440" y="4017525"/>
              <a:ext cx="6254" cy="239980"/>
            </a:xfrm>
            <a:custGeom>
              <a:avLst/>
              <a:gdLst/>
              <a:ahLst/>
              <a:cxnLst/>
              <a:rect l="l" t="t" r="r" b="b"/>
              <a:pathLst>
                <a:path w="72" h="2763" extrusionOk="0">
                  <a:moveTo>
                    <a:pt x="1" y="1"/>
                  </a:moveTo>
                  <a:lnTo>
                    <a:pt x="1" y="2727"/>
                  </a:lnTo>
                  <a:lnTo>
                    <a:pt x="72" y="2762"/>
                  </a:lnTo>
                  <a:lnTo>
                    <a:pt x="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818;p55"/>
            <p:cNvSpPr/>
            <p:nvPr/>
          </p:nvSpPr>
          <p:spPr>
            <a:xfrm flipH="1">
              <a:off x="943414" y="4261065"/>
              <a:ext cx="6254" cy="33179"/>
            </a:xfrm>
            <a:custGeom>
              <a:avLst/>
              <a:gdLst/>
              <a:ahLst/>
              <a:cxnLst/>
              <a:rect l="l" t="t" r="r" b="b"/>
              <a:pathLst>
                <a:path w="72" h="382" extrusionOk="0">
                  <a:moveTo>
                    <a:pt x="0" y="1"/>
                  </a:moveTo>
                  <a:lnTo>
                    <a:pt x="0" y="381"/>
                  </a:lnTo>
                  <a:lnTo>
                    <a:pt x="71" y="381"/>
                  </a:lnTo>
                  <a:lnTo>
                    <a:pt x="71" y="3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55"/>
            <p:cNvSpPr/>
            <p:nvPr/>
          </p:nvSpPr>
          <p:spPr>
            <a:xfrm flipH="1">
              <a:off x="943414" y="4017525"/>
              <a:ext cx="6254" cy="246321"/>
            </a:xfrm>
            <a:custGeom>
              <a:avLst/>
              <a:gdLst/>
              <a:ahLst/>
              <a:cxnLst/>
              <a:rect l="l" t="t" r="r" b="b"/>
              <a:pathLst>
                <a:path w="72" h="2836" extrusionOk="0">
                  <a:moveTo>
                    <a:pt x="0" y="1"/>
                  </a:moveTo>
                  <a:lnTo>
                    <a:pt x="0" y="2805"/>
                  </a:lnTo>
                  <a:lnTo>
                    <a:pt x="71" y="2836"/>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55"/>
            <p:cNvSpPr/>
            <p:nvPr/>
          </p:nvSpPr>
          <p:spPr>
            <a:xfrm flipH="1">
              <a:off x="928475" y="4267840"/>
              <a:ext cx="6167" cy="26404"/>
            </a:xfrm>
            <a:custGeom>
              <a:avLst/>
              <a:gdLst/>
              <a:ahLst/>
              <a:cxnLst/>
              <a:rect l="l" t="t" r="r" b="b"/>
              <a:pathLst>
                <a:path w="71" h="304" extrusionOk="0">
                  <a:moveTo>
                    <a:pt x="1" y="0"/>
                  </a:moveTo>
                  <a:lnTo>
                    <a:pt x="1" y="303"/>
                  </a:lnTo>
                  <a:lnTo>
                    <a:pt x="71" y="303"/>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821;p55"/>
            <p:cNvSpPr/>
            <p:nvPr/>
          </p:nvSpPr>
          <p:spPr>
            <a:xfrm flipH="1">
              <a:off x="928475" y="4017525"/>
              <a:ext cx="6167" cy="253095"/>
            </a:xfrm>
            <a:custGeom>
              <a:avLst/>
              <a:gdLst/>
              <a:ahLst/>
              <a:cxnLst/>
              <a:rect l="l" t="t" r="r" b="b"/>
              <a:pathLst>
                <a:path w="71" h="2914" extrusionOk="0">
                  <a:moveTo>
                    <a:pt x="1" y="1"/>
                  </a:moveTo>
                  <a:lnTo>
                    <a:pt x="1" y="2882"/>
                  </a:lnTo>
                  <a:lnTo>
                    <a:pt x="71" y="2914"/>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822;p55"/>
            <p:cNvSpPr/>
            <p:nvPr/>
          </p:nvSpPr>
          <p:spPr>
            <a:xfrm flipH="1">
              <a:off x="913449" y="4274528"/>
              <a:ext cx="6514" cy="19716"/>
            </a:xfrm>
            <a:custGeom>
              <a:avLst/>
              <a:gdLst/>
              <a:ahLst/>
              <a:cxnLst/>
              <a:rect l="l" t="t" r="r" b="b"/>
              <a:pathLst>
                <a:path w="75" h="227" extrusionOk="0">
                  <a:moveTo>
                    <a:pt x="1" y="0"/>
                  </a:moveTo>
                  <a:lnTo>
                    <a:pt x="1" y="226"/>
                  </a:lnTo>
                  <a:lnTo>
                    <a:pt x="75" y="226"/>
                  </a:lnTo>
                  <a:lnTo>
                    <a:pt x="75" y="33"/>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823;p55"/>
            <p:cNvSpPr/>
            <p:nvPr/>
          </p:nvSpPr>
          <p:spPr>
            <a:xfrm flipH="1">
              <a:off x="913449" y="4017525"/>
              <a:ext cx="6514" cy="259870"/>
            </a:xfrm>
            <a:custGeom>
              <a:avLst/>
              <a:gdLst/>
              <a:ahLst/>
              <a:cxnLst/>
              <a:rect l="l" t="t" r="r" b="b"/>
              <a:pathLst>
                <a:path w="75" h="2992" extrusionOk="0">
                  <a:moveTo>
                    <a:pt x="1" y="1"/>
                  </a:moveTo>
                  <a:lnTo>
                    <a:pt x="1" y="2959"/>
                  </a:lnTo>
                  <a:lnTo>
                    <a:pt x="75" y="2992"/>
                  </a:lnTo>
                  <a:lnTo>
                    <a:pt x="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 name="Google Shape;1824;p55"/>
            <p:cNvSpPr/>
            <p:nvPr/>
          </p:nvSpPr>
          <p:spPr>
            <a:xfrm flipH="1">
              <a:off x="898771" y="4281302"/>
              <a:ext cx="6167" cy="12941"/>
            </a:xfrm>
            <a:custGeom>
              <a:avLst/>
              <a:gdLst/>
              <a:ahLst/>
              <a:cxnLst/>
              <a:rect l="l" t="t" r="r" b="b"/>
              <a:pathLst>
                <a:path w="71" h="149" extrusionOk="0">
                  <a:moveTo>
                    <a:pt x="1" y="0"/>
                  </a:moveTo>
                  <a:lnTo>
                    <a:pt x="1" y="148"/>
                  </a:lnTo>
                  <a:lnTo>
                    <a:pt x="71" y="148"/>
                  </a:lnTo>
                  <a:lnTo>
                    <a:pt x="71" y="32"/>
                  </a:lnTo>
                  <a:lnTo>
                    <a:pt x="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 name="Google Shape;1825;p55"/>
            <p:cNvSpPr/>
            <p:nvPr/>
          </p:nvSpPr>
          <p:spPr>
            <a:xfrm flipH="1">
              <a:off x="898771" y="4017525"/>
              <a:ext cx="6167" cy="266558"/>
            </a:xfrm>
            <a:custGeom>
              <a:avLst/>
              <a:gdLst/>
              <a:ahLst/>
              <a:cxnLst/>
              <a:rect l="l" t="t" r="r" b="b"/>
              <a:pathLst>
                <a:path w="71" h="3069" extrusionOk="0">
                  <a:moveTo>
                    <a:pt x="1" y="1"/>
                  </a:moveTo>
                  <a:lnTo>
                    <a:pt x="1" y="3037"/>
                  </a:lnTo>
                  <a:lnTo>
                    <a:pt x="71" y="3069"/>
                  </a:lnTo>
                  <a:lnTo>
                    <a:pt x="7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 name="Google Shape;1826;p55"/>
            <p:cNvSpPr/>
            <p:nvPr/>
          </p:nvSpPr>
          <p:spPr>
            <a:xfrm flipH="1">
              <a:off x="883745" y="4287643"/>
              <a:ext cx="6167" cy="6601"/>
            </a:xfrm>
            <a:custGeom>
              <a:avLst/>
              <a:gdLst/>
              <a:ahLst/>
              <a:cxnLst/>
              <a:rect l="l" t="t" r="r" b="b"/>
              <a:pathLst>
                <a:path w="71" h="76" extrusionOk="0">
                  <a:moveTo>
                    <a:pt x="0" y="1"/>
                  </a:moveTo>
                  <a:lnTo>
                    <a:pt x="0" y="75"/>
                  </a:lnTo>
                  <a:lnTo>
                    <a:pt x="70" y="75"/>
                  </a:lnTo>
                  <a:lnTo>
                    <a:pt x="70" y="33"/>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827;p55"/>
            <p:cNvSpPr/>
            <p:nvPr/>
          </p:nvSpPr>
          <p:spPr>
            <a:xfrm flipH="1">
              <a:off x="883745" y="4017525"/>
              <a:ext cx="6167" cy="273072"/>
            </a:xfrm>
            <a:custGeom>
              <a:avLst/>
              <a:gdLst/>
              <a:ahLst/>
              <a:cxnLst/>
              <a:rect l="l" t="t" r="r" b="b"/>
              <a:pathLst>
                <a:path w="71" h="3144" extrusionOk="0">
                  <a:moveTo>
                    <a:pt x="0" y="1"/>
                  </a:moveTo>
                  <a:lnTo>
                    <a:pt x="0" y="3111"/>
                  </a:lnTo>
                  <a:lnTo>
                    <a:pt x="70" y="3143"/>
                  </a:lnTo>
                  <a:lnTo>
                    <a:pt x="7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828;p55"/>
            <p:cNvSpPr/>
            <p:nvPr/>
          </p:nvSpPr>
          <p:spPr>
            <a:xfrm flipH="1">
              <a:off x="714010" y="4713751"/>
              <a:ext cx="3144672" cy="113693"/>
            </a:xfrm>
            <a:custGeom>
              <a:avLst/>
              <a:gdLst/>
              <a:ahLst/>
              <a:cxnLst/>
              <a:rect l="l" t="t" r="r" b="b"/>
              <a:pathLst>
                <a:path w="36206" h="1309" extrusionOk="0">
                  <a:moveTo>
                    <a:pt x="0" y="0"/>
                  </a:moveTo>
                  <a:lnTo>
                    <a:pt x="0" y="1309"/>
                  </a:lnTo>
                  <a:lnTo>
                    <a:pt x="36206" y="1309"/>
                  </a:lnTo>
                  <a:lnTo>
                    <a:pt x="3620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829;p55"/>
            <p:cNvSpPr/>
            <p:nvPr/>
          </p:nvSpPr>
          <p:spPr>
            <a:xfrm flipH="1">
              <a:off x="714007" y="4141640"/>
              <a:ext cx="3585374" cy="572201"/>
            </a:xfrm>
            <a:custGeom>
              <a:avLst/>
              <a:gdLst/>
              <a:ahLst/>
              <a:cxnLst/>
              <a:rect l="l" t="t" r="r" b="b"/>
              <a:pathLst>
                <a:path w="41280" h="6588" extrusionOk="0">
                  <a:moveTo>
                    <a:pt x="1" y="0"/>
                  </a:moveTo>
                  <a:cubicBezTo>
                    <a:pt x="3033" y="1805"/>
                    <a:pt x="4973" y="3766"/>
                    <a:pt x="5074" y="5991"/>
                  </a:cubicBezTo>
                  <a:lnTo>
                    <a:pt x="5074" y="6587"/>
                  </a:lnTo>
                  <a:lnTo>
                    <a:pt x="41280" y="6587"/>
                  </a:lnTo>
                  <a:lnTo>
                    <a:pt x="41280" y="1717"/>
                  </a:lnTo>
                  <a:lnTo>
                    <a:pt x="11577" y="1717"/>
                  </a:lnTo>
                  <a:cubicBezTo>
                    <a:pt x="10629" y="1717"/>
                    <a:pt x="9860" y="949"/>
                    <a:pt x="986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 name="Google Shape;1830;p55"/>
            <p:cNvSpPr/>
            <p:nvPr/>
          </p:nvSpPr>
          <p:spPr>
            <a:xfrm flipH="1">
              <a:off x="1925721" y="4141640"/>
              <a:ext cx="2373660" cy="572201"/>
            </a:xfrm>
            <a:custGeom>
              <a:avLst/>
              <a:gdLst/>
              <a:ahLst/>
              <a:cxnLst/>
              <a:rect l="l" t="t" r="r" b="b"/>
              <a:pathLst>
                <a:path w="27329" h="6588" extrusionOk="0">
                  <a:moveTo>
                    <a:pt x="1" y="0"/>
                  </a:moveTo>
                  <a:cubicBezTo>
                    <a:pt x="3033" y="1805"/>
                    <a:pt x="4973" y="3766"/>
                    <a:pt x="5074" y="5991"/>
                  </a:cubicBezTo>
                  <a:lnTo>
                    <a:pt x="5074" y="6587"/>
                  </a:lnTo>
                  <a:lnTo>
                    <a:pt x="27329" y="6587"/>
                  </a:lnTo>
                  <a:cubicBezTo>
                    <a:pt x="26829" y="4817"/>
                    <a:pt x="25926" y="3171"/>
                    <a:pt x="24702" y="1717"/>
                  </a:cubicBezTo>
                  <a:lnTo>
                    <a:pt x="11577" y="1717"/>
                  </a:lnTo>
                  <a:cubicBezTo>
                    <a:pt x="10629" y="1717"/>
                    <a:pt x="9860" y="949"/>
                    <a:pt x="986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31" name="Google Shape;1831;p55"/>
            <p:cNvGrpSpPr/>
            <p:nvPr/>
          </p:nvGrpSpPr>
          <p:grpSpPr>
            <a:xfrm>
              <a:off x="852475" y="4288450"/>
              <a:ext cx="2299300" cy="84223"/>
              <a:chOff x="852475" y="4288450"/>
              <a:chExt cx="2299300" cy="84223"/>
            </a:xfrm>
          </p:grpSpPr>
          <p:sp>
            <p:nvSpPr>
              <p:cNvPr id="1832" name="Google Shape;1832;p55"/>
              <p:cNvSpPr/>
              <p:nvPr/>
            </p:nvSpPr>
            <p:spPr>
              <a:xfrm flipH="1">
                <a:off x="3069871"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 name="Google Shape;1833;p55"/>
              <p:cNvSpPr/>
              <p:nvPr/>
            </p:nvSpPr>
            <p:spPr>
              <a:xfrm flipH="1">
                <a:off x="2885218" y="4288450"/>
                <a:ext cx="81557" cy="84223"/>
              </a:xfrm>
              <a:custGeom>
                <a:avLst/>
                <a:gdLst/>
                <a:ahLst/>
                <a:cxnLst/>
                <a:rect l="l" t="t" r="r" b="b"/>
                <a:pathLst>
                  <a:path w="939" h="2004" extrusionOk="0">
                    <a:moveTo>
                      <a:pt x="0" y="0"/>
                    </a:moveTo>
                    <a:lnTo>
                      <a:pt x="0" y="2003"/>
                    </a:lnTo>
                    <a:lnTo>
                      <a:pt x="938" y="2003"/>
                    </a:lnTo>
                    <a:lnTo>
                      <a:pt x="93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 name="Google Shape;1834;p55"/>
              <p:cNvSpPr/>
              <p:nvPr/>
            </p:nvSpPr>
            <p:spPr>
              <a:xfrm flipH="1">
                <a:off x="2700218"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 name="Google Shape;1835;p55"/>
              <p:cNvSpPr/>
              <p:nvPr/>
            </p:nvSpPr>
            <p:spPr>
              <a:xfrm flipH="1">
                <a:off x="2515565" y="4288450"/>
                <a:ext cx="81817" cy="84223"/>
              </a:xfrm>
              <a:custGeom>
                <a:avLst/>
                <a:gdLst/>
                <a:ahLst/>
                <a:cxnLst/>
                <a:rect l="l" t="t" r="r" b="b"/>
                <a:pathLst>
                  <a:path w="942" h="2004" extrusionOk="0">
                    <a:moveTo>
                      <a:pt x="0" y="0"/>
                    </a:moveTo>
                    <a:lnTo>
                      <a:pt x="0" y="2003"/>
                    </a:lnTo>
                    <a:lnTo>
                      <a:pt x="941" y="2003"/>
                    </a:lnTo>
                    <a:lnTo>
                      <a:pt x="94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 name="Google Shape;1836;p55"/>
              <p:cNvSpPr/>
              <p:nvPr/>
            </p:nvSpPr>
            <p:spPr>
              <a:xfrm flipH="1">
                <a:off x="2330826"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837;p55"/>
              <p:cNvSpPr/>
              <p:nvPr/>
            </p:nvSpPr>
            <p:spPr>
              <a:xfrm flipH="1">
                <a:off x="2145912" y="4288450"/>
                <a:ext cx="81817" cy="84223"/>
              </a:xfrm>
              <a:custGeom>
                <a:avLst/>
                <a:gdLst/>
                <a:ahLst/>
                <a:cxnLst/>
                <a:rect l="l" t="t" r="r" b="b"/>
                <a:pathLst>
                  <a:path w="942" h="2004" extrusionOk="0">
                    <a:moveTo>
                      <a:pt x="0" y="0"/>
                    </a:moveTo>
                    <a:lnTo>
                      <a:pt x="0" y="2003"/>
                    </a:lnTo>
                    <a:lnTo>
                      <a:pt x="941" y="2003"/>
                    </a:lnTo>
                    <a:lnTo>
                      <a:pt x="94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838;p55"/>
              <p:cNvSpPr/>
              <p:nvPr/>
            </p:nvSpPr>
            <p:spPr>
              <a:xfrm flipH="1">
                <a:off x="1961173"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 name="Google Shape;1839;p55"/>
              <p:cNvSpPr/>
              <p:nvPr/>
            </p:nvSpPr>
            <p:spPr>
              <a:xfrm flipH="1">
                <a:off x="1776520" y="4288450"/>
                <a:ext cx="81817" cy="84223"/>
              </a:xfrm>
              <a:custGeom>
                <a:avLst/>
                <a:gdLst/>
                <a:ahLst/>
                <a:cxnLst/>
                <a:rect l="l" t="t" r="r" b="b"/>
                <a:pathLst>
                  <a:path w="942" h="2004" extrusionOk="0">
                    <a:moveTo>
                      <a:pt x="0" y="0"/>
                    </a:moveTo>
                    <a:lnTo>
                      <a:pt x="0" y="2003"/>
                    </a:lnTo>
                    <a:lnTo>
                      <a:pt x="941" y="2003"/>
                    </a:lnTo>
                    <a:lnTo>
                      <a:pt x="94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 name="Google Shape;1840;p55"/>
              <p:cNvSpPr/>
              <p:nvPr/>
            </p:nvSpPr>
            <p:spPr>
              <a:xfrm flipH="1">
                <a:off x="1591868" y="4288450"/>
                <a:ext cx="81470" cy="84223"/>
              </a:xfrm>
              <a:custGeom>
                <a:avLst/>
                <a:gdLst/>
                <a:ahLst/>
                <a:cxnLst/>
                <a:rect l="l" t="t" r="r" b="b"/>
                <a:pathLst>
                  <a:path w="938" h="2004" extrusionOk="0">
                    <a:moveTo>
                      <a:pt x="0" y="0"/>
                    </a:moveTo>
                    <a:lnTo>
                      <a:pt x="0" y="2003"/>
                    </a:lnTo>
                    <a:lnTo>
                      <a:pt x="938" y="2003"/>
                    </a:lnTo>
                    <a:lnTo>
                      <a:pt x="93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 name="Google Shape;1841;p55"/>
              <p:cNvSpPr/>
              <p:nvPr/>
            </p:nvSpPr>
            <p:spPr>
              <a:xfrm flipH="1">
                <a:off x="1406781" y="4288450"/>
                <a:ext cx="81904" cy="84223"/>
              </a:xfrm>
              <a:custGeom>
                <a:avLst/>
                <a:gdLst/>
                <a:ahLst/>
                <a:cxnLst/>
                <a:rect l="l" t="t" r="r" b="b"/>
                <a:pathLst>
                  <a:path w="943" h="2004" extrusionOk="0">
                    <a:moveTo>
                      <a:pt x="0" y="0"/>
                    </a:moveTo>
                    <a:lnTo>
                      <a:pt x="0"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 name="Google Shape;1842;p55"/>
              <p:cNvSpPr/>
              <p:nvPr/>
            </p:nvSpPr>
            <p:spPr>
              <a:xfrm flipH="1">
                <a:off x="1222128" y="4288450"/>
                <a:ext cx="81904" cy="84223"/>
              </a:xfrm>
              <a:custGeom>
                <a:avLst/>
                <a:gdLst/>
                <a:ahLst/>
                <a:cxnLst/>
                <a:rect l="l" t="t" r="r" b="b"/>
                <a:pathLst>
                  <a:path w="943" h="2004" extrusionOk="0">
                    <a:moveTo>
                      <a:pt x="1" y="0"/>
                    </a:moveTo>
                    <a:lnTo>
                      <a:pt x="1" y="2003"/>
                    </a:lnTo>
                    <a:lnTo>
                      <a:pt x="942" y="2003"/>
                    </a:lnTo>
                    <a:lnTo>
                      <a:pt x="94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 name="Google Shape;1843;p55"/>
              <p:cNvSpPr/>
              <p:nvPr/>
            </p:nvSpPr>
            <p:spPr>
              <a:xfrm flipH="1">
                <a:off x="1037475" y="4288450"/>
                <a:ext cx="81904" cy="84223"/>
              </a:xfrm>
              <a:custGeom>
                <a:avLst/>
                <a:gdLst/>
                <a:ahLst/>
                <a:cxnLst/>
                <a:rect l="l" t="t" r="r" b="b"/>
                <a:pathLst>
                  <a:path w="943" h="2004" extrusionOk="0">
                    <a:moveTo>
                      <a:pt x="1" y="0"/>
                    </a:moveTo>
                    <a:lnTo>
                      <a:pt x="1" y="2003"/>
                    </a:lnTo>
                    <a:lnTo>
                      <a:pt x="943" y="2003"/>
                    </a:lnTo>
                    <a:lnTo>
                      <a:pt x="94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 name="Google Shape;1844;p55"/>
              <p:cNvSpPr/>
              <p:nvPr/>
            </p:nvSpPr>
            <p:spPr>
              <a:xfrm flipH="1">
                <a:off x="852475" y="4288450"/>
                <a:ext cx="81817" cy="84223"/>
              </a:xfrm>
              <a:custGeom>
                <a:avLst/>
                <a:gdLst/>
                <a:ahLst/>
                <a:cxnLst/>
                <a:rect l="l" t="t" r="r" b="b"/>
                <a:pathLst>
                  <a:path w="942" h="2004" extrusionOk="0">
                    <a:moveTo>
                      <a:pt x="0" y="0"/>
                    </a:moveTo>
                    <a:lnTo>
                      <a:pt x="0" y="2003"/>
                    </a:lnTo>
                    <a:lnTo>
                      <a:pt x="941" y="2003"/>
                    </a:lnTo>
                    <a:lnTo>
                      <a:pt x="94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45" name="Google Shape;1845;p55"/>
            <p:cNvSpPr/>
            <p:nvPr/>
          </p:nvSpPr>
          <p:spPr>
            <a:xfrm flipH="1">
              <a:off x="3915571" y="4180811"/>
              <a:ext cx="131412" cy="35611"/>
            </a:xfrm>
            <a:custGeom>
              <a:avLst/>
              <a:gdLst/>
              <a:ahLst/>
              <a:cxnLst/>
              <a:rect l="l" t="t" r="r" b="b"/>
              <a:pathLst>
                <a:path w="1513" h="410" extrusionOk="0">
                  <a:moveTo>
                    <a:pt x="0" y="0"/>
                  </a:moveTo>
                  <a:lnTo>
                    <a:pt x="0" y="410"/>
                  </a:lnTo>
                  <a:lnTo>
                    <a:pt x="1512" y="410"/>
                  </a:lnTo>
                  <a:lnTo>
                    <a:pt x="151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55"/>
            <p:cNvSpPr/>
            <p:nvPr/>
          </p:nvSpPr>
          <p:spPr>
            <a:xfrm flipH="1">
              <a:off x="3727184" y="4180811"/>
              <a:ext cx="131498" cy="35611"/>
            </a:xfrm>
            <a:custGeom>
              <a:avLst/>
              <a:gdLst/>
              <a:ahLst/>
              <a:cxnLst/>
              <a:rect l="l" t="t" r="r" b="b"/>
              <a:pathLst>
                <a:path w="1514" h="410" extrusionOk="0">
                  <a:moveTo>
                    <a:pt x="0" y="0"/>
                  </a:moveTo>
                  <a:lnTo>
                    <a:pt x="0" y="410"/>
                  </a:lnTo>
                  <a:lnTo>
                    <a:pt x="1513" y="410"/>
                  </a:lnTo>
                  <a:lnTo>
                    <a:pt x="1513"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55"/>
            <p:cNvSpPr/>
            <p:nvPr/>
          </p:nvSpPr>
          <p:spPr>
            <a:xfrm flipH="1">
              <a:off x="3538883" y="4180811"/>
              <a:ext cx="131672" cy="35611"/>
            </a:xfrm>
            <a:custGeom>
              <a:avLst/>
              <a:gdLst/>
              <a:ahLst/>
              <a:cxnLst/>
              <a:rect l="l" t="t" r="r" b="b"/>
              <a:pathLst>
                <a:path w="1516" h="410" extrusionOk="0">
                  <a:moveTo>
                    <a:pt x="0" y="0"/>
                  </a:moveTo>
                  <a:lnTo>
                    <a:pt x="0" y="410"/>
                  </a:lnTo>
                  <a:lnTo>
                    <a:pt x="1516" y="410"/>
                  </a:lnTo>
                  <a:lnTo>
                    <a:pt x="1516"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55"/>
            <p:cNvSpPr/>
            <p:nvPr/>
          </p:nvSpPr>
          <p:spPr>
            <a:xfrm flipH="1">
              <a:off x="3807438" y="4408110"/>
              <a:ext cx="34395" cy="34655"/>
            </a:xfrm>
            <a:custGeom>
              <a:avLst/>
              <a:gdLst/>
              <a:ahLst/>
              <a:cxnLst/>
              <a:rect l="l" t="t" r="r" b="b"/>
              <a:pathLst>
                <a:path w="396" h="399" extrusionOk="0">
                  <a:moveTo>
                    <a:pt x="198" y="0"/>
                  </a:moveTo>
                  <a:cubicBezTo>
                    <a:pt x="89" y="0"/>
                    <a:pt x="1" y="92"/>
                    <a:pt x="1" y="201"/>
                  </a:cubicBezTo>
                  <a:cubicBezTo>
                    <a:pt x="1" y="311"/>
                    <a:pt x="89" y="399"/>
                    <a:pt x="198" y="399"/>
                  </a:cubicBezTo>
                  <a:cubicBezTo>
                    <a:pt x="307" y="399"/>
                    <a:pt x="395" y="311"/>
                    <a:pt x="395" y="201"/>
                  </a:cubicBezTo>
                  <a:cubicBezTo>
                    <a:pt x="395" y="92"/>
                    <a:pt x="307" y="0"/>
                    <a:pt x="1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849;p55"/>
            <p:cNvSpPr/>
            <p:nvPr/>
          </p:nvSpPr>
          <p:spPr>
            <a:xfrm flipH="1">
              <a:off x="3744989" y="4408110"/>
              <a:ext cx="34308" cy="34655"/>
            </a:xfrm>
            <a:custGeom>
              <a:avLst/>
              <a:gdLst/>
              <a:ahLst/>
              <a:cxnLst/>
              <a:rect l="l" t="t" r="r" b="b"/>
              <a:pathLst>
                <a:path w="395" h="399" extrusionOk="0">
                  <a:moveTo>
                    <a:pt x="197" y="0"/>
                  </a:moveTo>
                  <a:cubicBezTo>
                    <a:pt x="88" y="0"/>
                    <a:pt x="0" y="92"/>
                    <a:pt x="0" y="201"/>
                  </a:cubicBezTo>
                  <a:cubicBezTo>
                    <a:pt x="0" y="311"/>
                    <a:pt x="88" y="399"/>
                    <a:pt x="197" y="399"/>
                  </a:cubicBezTo>
                  <a:cubicBezTo>
                    <a:pt x="307" y="399"/>
                    <a:pt x="395" y="311"/>
                    <a:pt x="395" y="201"/>
                  </a:cubicBezTo>
                  <a:cubicBezTo>
                    <a:pt x="395" y="92"/>
                    <a:pt x="307" y="0"/>
                    <a:pt x="19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850;p55"/>
            <p:cNvSpPr/>
            <p:nvPr/>
          </p:nvSpPr>
          <p:spPr>
            <a:xfrm flipH="1">
              <a:off x="3682802" y="4408110"/>
              <a:ext cx="34395" cy="34655"/>
            </a:xfrm>
            <a:custGeom>
              <a:avLst/>
              <a:gdLst/>
              <a:ahLst/>
              <a:cxnLst/>
              <a:rect l="l" t="t" r="r" b="b"/>
              <a:pathLst>
                <a:path w="396" h="399" extrusionOk="0">
                  <a:moveTo>
                    <a:pt x="198" y="0"/>
                  </a:moveTo>
                  <a:cubicBezTo>
                    <a:pt x="89" y="0"/>
                    <a:pt x="0" y="92"/>
                    <a:pt x="0" y="201"/>
                  </a:cubicBezTo>
                  <a:cubicBezTo>
                    <a:pt x="0" y="311"/>
                    <a:pt x="89" y="399"/>
                    <a:pt x="198" y="399"/>
                  </a:cubicBezTo>
                  <a:cubicBezTo>
                    <a:pt x="308" y="399"/>
                    <a:pt x="396" y="311"/>
                    <a:pt x="396" y="201"/>
                  </a:cubicBezTo>
                  <a:cubicBezTo>
                    <a:pt x="396" y="92"/>
                    <a:pt x="308" y="0"/>
                    <a:pt x="1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55"/>
            <p:cNvSpPr/>
            <p:nvPr/>
          </p:nvSpPr>
          <p:spPr>
            <a:xfrm flipH="1">
              <a:off x="3620266" y="4408110"/>
              <a:ext cx="34481" cy="34655"/>
            </a:xfrm>
            <a:custGeom>
              <a:avLst/>
              <a:gdLst/>
              <a:ahLst/>
              <a:cxnLst/>
              <a:rect l="l" t="t" r="r" b="b"/>
              <a:pathLst>
                <a:path w="397" h="399" extrusionOk="0">
                  <a:moveTo>
                    <a:pt x="199" y="0"/>
                  </a:moveTo>
                  <a:cubicBezTo>
                    <a:pt x="90" y="0"/>
                    <a:pt x="1" y="92"/>
                    <a:pt x="1" y="201"/>
                  </a:cubicBezTo>
                  <a:cubicBezTo>
                    <a:pt x="1" y="311"/>
                    <a:pt x="90" y="399"/>
                    <a:pt x="199" y="399"/>
                  </a:cubicBezTo>
                  <a:cubicBezTo>
                    <a:pt x="308" y="399"/>
                    <a:pt x="396" y="311"/>
                    <a:pt x="396" y="201"/>
                  </a:cubicBezTo>
                  <a:cubicBezTo>
                    <a:pt x="396" y="92"/>
                    <a:pt x="308" y="0"/>
                    <a:pt x="19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55"/>
            <p:cNvSpPr/>
            <p:nvPr/>
          </p:nvSpPr>
          <p:spPr>
            <a:xfrm flipH="1">
              <a:off x="3557818" y="4408110"/>
              <a:ext cx="34742" cy="34655"/>
            </a:xfrm>
            <a:custGeom>
              <a:avLst/>
              <a:gdLst/>
              <a:ahLst/>
              <a:cxnLst/>
              <a:rect l="l" t="t" r="r" b="b"/>
              <a:pathLst>
                <a:path w="400" h="399" extrusionOk="0">
                  <a:moveTo>
                    <a:pt x="199" y="0"/>
                  </a:moveTo>
                  <a:cubicBezTo>
                    <a:pt x="89" y="0"/>
                    <a:pt x="1" y="92"/>
                    <a:pt x="1" y="201"/>
                  </a:cubicBezTo>
                  <a:cubicBezTo>
                    <a:pt x="1" y="311"/>
                    <a:pt x="89" y="399"/>
                    <a:pt x="199" y="399"/>
                  </a:cubicBezTo>
                  <a:cubicBezTo>
                    <a:pt x="308" y="399"/>
                    <a:pt x="399" y="311"/>
                    <a:pt x="399" y="201"/>
                  </a:cubicBezTo>
                  <a:cubicBezTo>
                    <a:pt x="399" y="92"/>
                    <a:pt x="308" y="0"/>
                    <a:pt x="19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 name="Google Shape;1853;p55"/>
            <p:cNvSpPr/>
            <p:nvPr/>
          </p:nvSpPr>
          <p:spPr>
            <a:xfrm flipH="1">
              <a:off x="3495630" y="4408110"/>
              <a:ext cx="34395" cy="34655"/>
            </a:xfrm>
            <a:custGeom>
              <a:avLst/>
              <a:gdLst/>
              <a:ahLst/>
              <a:cxnLst/>
              <a:rect l="l" t="t" r="r" b="b"/>
              <a:pathLst>
                <a:path w="396" h="399" extrusionOk="0">
                  <a:moveTo>
                    <a:pt x="198" y="0"/>
                  </a:moveTo>
                  <a:cubicBezTo>
                    <a:pt x="88" y="0"/>
                    <a:pt x="0" y="92"/>
                    <a:pt x="0" y="201"/>
                  </a:cubicBezTo>
                  <a:cubicBezTo>
                    <a:pt x="0" y="311"/>
                    <a:pt x="88" y="399"/>
                    <a:pt x="198" y="399"/>
                  </a:cubicBezTo>
                  <a:cubicBezTo>
                    <a:pt x="307" y="399"/>
                    <a:pt x="395" y="311"/>
                    <a:pt x="395" y="201"/>
                  </a:cubicBezTo>
                  <a:cubicBezTo>
                    <a:pt x="395" y="92"/>
                    <a:pt x="307" y="0"/>
                    <a:pt x="1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854;p55"/>
            <p:cNvSpPr/>
            <p:nvPr/>
          </p:nvSpPr>
          <p:spPr>
            <a:xfrm flipH="1">
              <a:off x="3433182" y="4408110"/>
              <a:ext cx="34395" cy="34655"/>
            </a:xfrm>
            <a:custGeom>
              <a:avLst/>
              <a:gdLst/>
              <a:ahLst/>
              <a:cxnLst/>
              <a:rect l="l" t="t" r="r" b="b"/>
              <a:pathLst>
                <a:path w="396" h="399" extrusionOk="0">
                  <a:moveTo>
                    <a:pt x="199" y="0"/>
                  </a:moveTo>
                  <a:cubicBezTo>
                    <a:pt x="89" y="0"/>
                    <a:pt x="1" y="92"/>
                    <a:pt x="1" y="201"/>
                  </a:cubicBezTo>
                  <a:cubicBezTo>
                    <a:pt x="1" y="311"/>
                    <a:pt x="89" y="399"/>
                    <a:pt x="199" y="399"/>
                  </a:cubicBezTo>
                  <a:cubicBezTo>
                    <a:pt x="308" y="399"/>
                    <a:pt x="396" y="311"/>
                    <a:pt x="396" y="201"/>
                  </a:cubicBezTo>
                  <a:cubicBezTo>
                    <a:pt x="396" y="92"/>
                    <a:pt x="308" y="0"/>
                    <a:pt x="19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55"/>
            <p:cNvSpPr/>
            <p:nvPr/>
          </p:nvSpPr>
          <p:spPr>
            <a:xfrm flipH="1">
              <a:off x="3370994" y="4408110"/>
              <a:ext cx="34395" cy="34655"/>
            </a:xfrm>
            <a:custGeom>
              <a:avLst/>
              <a:gdLst/>
              <a:ahLst/>
              <a:cxnLst/>
              <a:rect l="l" t="t" r="r" b="b"/>
              <a:pathLst>
                <a:path w="396" h="399" extrusionOk="0">
                  <a:moveTo>
                    <a:pt x="198" y="0"/>
                  </a:moveTo>
                  <a:cubicBezTo>
                    <a:pt x="89" y="0"/>
                    <a:pt x="1" y="92"/>
                    <a:pt x="1" y="201"/>
                  </a:cubicBezTo>
                  <a:cubicBezTo>
                    <a:pt x="1" y="311"/>
                    <a:pt x="89" y="399"/>
                    <a:pt x="198" y="399"/>
                  </a:cubicBezTo>
                  <a:cubicBezTo>
                    <a:pt x="308" y="399"/>
                    <a:pt x="396" y="311"/>
                    <a:pt x="396" y="201"/>
                  </a:cubicBezTo>
                  <a:cubicBezTo>
                    <a:pt x="396" y="92"/>
                    <a:pt x="308" y="0"/>
                    <a:pt x="19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55"/>
            <p:cNvSpPr/>
            <p:nvPr/>
          </p:nvSpPr>
          <p:spPr>
            <a:xfrm flipH="1">
              <a:off x="2035260" y="4068285"/>
              <a:ext cx="158163" cy="38998"/>
            </a:xfrm>
            <a:custGeom>
              <a:avLst/>
              <a:gdLst/>
              <a:ahLst/>
              <a:cxnLst/>
              <a:rect l="l" t="t" r="r" b="b"/>
              <a:pathLst>
                <a:path w="1821" h="449" extrusionOk="0">
                  <a:moveTo>
                    <a:pt x="1" y="0"/>
                  </a:moveTo>
                  <a:lnTo>
                    <a:pt x="1" y="449"/>
                  </a:lnTo>
                  <a:lnTo>
                    <a:pt x="1820" y="449"/>
                  </a:lnTo>
                  <a:lnTo>
                    <a:pt x="1820"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57" name="Google Shape;1857;p55"/>
          <p:cNvGrpSpPr/>
          <p:nvPr/>
        </p:nvGrpSpPr>
        <p:grpSpPr>
          <a:xfrm>
            <a:off x="1017000" y="1236843"/>
            <a:ext cx="2287596" cy="1502455"/>
            <a:chOff x="-2588409" y="1072302"/>
            <a:chExt cx="3302433" cy="2168984"/>
          </a:xfrm>
        </p:grpSpPr>
        <p:sp>
          <p:nvSpPr>
            <p:cNvPr id="1858" name="Google Shape;1858;p55"/>
            <p:cNvSpPr/>
            <p:nvPr/>
          </p:nvSpPr>
          <p:spPr>
            <a:xfrm>
              <a:off x="-508600" y="1805969"/>
              <a:ext cx="217298" cy="215462"/>
            </a:xfrm>
            <a:custGeom>
              <a:avLst/>
              <a:gdLst/>
              <a:ahLst/>
              <a:cxnLst/>
              <a:rect l="l" t="t" r="r" b="b"/>
              <a:pathLst>
                <a:path w="2367" h="2347" extrusionOk="0">
                  <a:moveTo>
                    <a:pt x="114" y="0"/>
                  </a:moveTo>
                  <a:cubicBezTo>
                    <a:pt x="88" y="0"/>
                    <a:pt x="60" y="10"/>
                    <a:pt x="39" y="30"/>
                  </a:cubicBezTo>
                  <a:cubicBezTo>
                    <a:pt x="0" y="72"/>
                    <a:pt x="0" y="135"/>
                    <a:pt x="39" y="178"/>
                  </a:cubicBezTo>
                  <a:lnTo>
                    <a:pt x="2179" y="2315"/>
                  </a:lnTo>
                  <a:cubicBezTo>
                    <a:pt x="2201" y="2336"/>
                    <a:pt x="2225" y="2347"/>
                    <a:pt x="2254" y="2347"/>
                  </a:cubicBezTo>
                  <a:cubicBezTo>
                    <a:pt x="2279" y="2347"/>
                    <a:pt x="2306" y="2336"/>
                    <a:pt x="2328" y="2315"/>
                  </a:cubicBezTo>
                  <a:cubicBezTo>
                    <a:pt x="2367" y="2276"/>
                    <a:pt x="2367" y="2209"/>
                    <a:pt x="2328" y="2170"/>
                  </a:cubicBezTo>
                  <a:lnTo>
                    <a:pt x="187" y="30"/>
                  </a:lnTo>
                  <a:cubicBezTo>
                    <a:pt x="168" y="10"/>
                    <a:pt x="141" y="0"/>
                    <a:pt x="11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859;p55"/>
            <p:cNvSpPr/>
            <p:nvPr/>
          </p:nvSpPr>
          <p:spPr>
            <a:xfrm>
              <a:off x="-508600" y="1805969"/>
              <a:ext cx="217298" cy="215462"/>
            </a:xfrm>
            <a:custGeom>
              <a:avLst/>
              <a:gdLst/>
              <a:ahLst/>
              <a:cxnLst/>
              <a:rect l="l" t="t" r="r" b="b"/>
              <a:pathLst>
                <a:path w="2367" h="2347" extrusionOk="0">
                  <a:moveTo>
                    <a:pt x="2252" y="0"/>
                  </a:moveTo>
                  <a:cubicBezTo>
                    <a:pt x="2225" y="0"/>
                    <a:pt x="2199" y="10"/>
                    <a:pt x="2179" y="30"/>
                  </a:cubicBezTo>
                  <a:lnTo>
                    <a:pt x="39" y="2170"/>
                  </a:lnTo>
                  <a:cubicBezTo>
                    <a:pt x="0" y="2209"/>
                    <a:pt x="0" y="2276"/>
                    <a:pt x="39" y="2315"/>
                  </a:cubicBezTo>
                  <a:cubicBezTo>
                    <a:pt x="60" y="2336"/>
                    <a:pt x="88" y="2347"/>
                    <a:pt x="114" y="2347"/>
                  </a:cubicBezTo>
                  <a:cubicBezTo>
                    <a:pt x="142" y="2347"/>
                    <a:pt x="166" y="2336"/>
                    <a:pt x="187" y="2315"/>
                  </a:cubicBezTo>
                  <a:lnTo>
                    <a:pt x="2328" y="178"/>
                  </a:lnTo>
                  <a:cubicBezTo>
                    <a:pt x="2367" y="135"/>
                    <a:pt x="2367" y="72"/>
                    <a:pt x="2328" y="30"/>
                  </a:cubicBezTo>
                  <a:cubicBezTo>
                    <a:pt x="2306" y="10"/>
                    <a:pt x="2279" y="0"/>
                    <a:pt x="22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55"/>
            <p:cNvSpPr/>
            <p:nvPr/>
          </p:nvSpPr>
          <p:spPr>
            <a:xfrm>
              <a:off x="-508600" y="1609492"/>
              <a:ext cx="217298" cy="215370"/>
            </a:xfrm>
            <a:custGeom>
              <a:avLst/>
              <a:gdLst/>
              <a:ahLst/>
              <a:cxnLst/>
              <a:rect l="l" t="t" r="r" b="b"/>
              <a:pathLst>
                <a:path w="2367" h="2346" extrusionOk="0">
                  <a:moveTo>
                    <a:pt x="114" y="1"/>
                  </a:moveTo>
                  <a:cubicBezTo>
                    <a:pt x="88" y="1"/>
                    <a:pt x="60" y="11"/>
                    <a:pt x="39" y="33"/>
                  </a:cubicBezTo>
                  <a:cubicBezTo>
                    <a:pt x="0" y="71"/>
                    <a:pt x="0" y="138"/>
                    <a:pt x="39" y="177"/>
                  </a:cubicBezTo>
                  <a:lnTo>
                    <a:pt x="2179" y="2318"/>
                  </a:lnTo>
                  <a:cubicBezTo>
                    <a:pt x="2201" y="2339"/>
                    <a:pt x="2225" y="2346"/>
                    <a:pt x="2254" y="2346"/>
                  </a:cubicBezTo>
                  <a:cubicBezTo>
                    <a:pt x="2279" y="2346"/>
                    <a:pt x="2306" y="2339"/>
                    <a:pt x="2328" y="2318"/>
                  </a:cubicBezTo>
                  <a:cubicBezTo>
                    <a:pt x="2367" y="2275"/>
                    <a:pt x="2367" y="2212"/>
                    <a:pt x="2328" y="2170"/>
                  </a:cubicBezTo>
                  <a:lnTo>
                    <a:pt x="187" y="33"/>
                  </a:lnTo>
                  <a:cubicBezTo>
                    <a:pt x="168" y="11"/>
                    <a:pt x="141" y="1"/>
                    <a:pt x="11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55"/>
            <p:cNvSpPr/>
            <p:nvPr/>
          </p:nvSpPr>
          <p:spPr>
            <a:xfrm>
              <a:off x="-508600" y="1609492"/>
              <a:ext cx="217298" cy="215370"/>
            </a:xfrm>
            <a:custGeom>
              <a:avLst/>
              <a:gdLst/>
              <a:ahLst/>
              <a:cxnLst/>
              <a:rect l="l" t="t" r="r" b="b"/>
              <a:pathLst>
                <a:path w="2367" h="2346" extrusionOk="0">
                  <a:moveTo>
                    <a:pt x="2252" y="1"/>
                  </a:moveTo>
                  <a:cubicBezTo>
                    <a:pt x="2225" y="1"/>
                    <a:pt x="2199" y="11"/>
                    <a:pt x="2179" y="33"/>
                  </a:cubicBezTo>
                  <a:lnTo>
                    <a:pt x="39" y="2170"/>
                  </a:lnTo>
                  <a:cubicBezTo>
                    <a:pt x="0" y="2212"/>
                    <a:pt x="0" y="2275"/>
                    <a:pt x="39" y="2318"/>
                  </a:cubicBezTo>
                  <a:cubicBezTo>
                    <a:pt x="60" y="2339"/>
                    <a:pt x="88" y="2346"/>
                    <a:pt x="114" y="2346"/>
                  </a:cubicBezTo>
                  <a:cubicBezTo>
                    <a:pt x="142" y="2346"/>
                    <a:pt x="166" y="2339"/>
                    <a:pt x="187" y="2318"/>
                  </a:cubicBezTo>
                  <a:lnTo>
                    <a:pt x="2328" y="177"/>
                  </a:lnTo>
                  <a:cubicBezTo>
                    <a:pt x="2367" y="138"/>
                    <a:pt x="2367" y="71"/>
                    <a:pt x="2328" y="33"/>
                  </a:cubicBezTo>
                  <a:cubicBezTo>
                    <a:pt x="2306" y="11"/>
                    <a:pt x="2279" y="1"/>
                    <a:pt x="2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55"/>
            <p:cNvSpPr/>
            <p:nvPr/>
          </p:nvSpPr>
          <p:spPr>
            <a:xfrm>
              <a:off x="-508600" y="1413290"/>
              <a:ext cx="217298" cy="215370"/>
            </a:xfrm>
            <a:custGeom>
              <a:avLst/>
              <a:gdLst/>
              <a:ahLst/>
              <a:cxnLst/>
              <a:rect l="l" t="t" r="r" b="b"/>
              <a:pathLst>
                <a:path w="2367" h="2346" extrusionOk="0">
                  <a:moveTo>
                    <a:pt x="114" y="0"/>
                  </a:moveTo>
                  <a:cubicBezTo>
                    <a:pt x="88" y="0"/>
                    <a:pt x="60" y="10"/>
                    <a:pt x="39" y="29"/>
                  </a:cubicBezTo>
                  <a:cubicBezTo>
                    <a:pt x="0" y="72"/>
                    <a:pt x="0" y="135"/>
                    <a:pt x="39" y="177"/>
                  </a:cubicBezTo>
                  <a:lnTo>
                    <a:pt x="2179" y="2314"/>
                  </a:lnTo>
                  <a:cubicBezTo>
                    <a:pt x="2201" y="2335"/>
                    <a:pt x="2225" y="2346"/>
                    <a:pt x="2254" y="2346"/>
                  </a:cubicBezTo>
                  <a:cubicBezTo>
                    <a:pt x="2279" y="2346"/>
                    <a:pt x="2306" y="2335"/>
                    <a:pt x="2328" y="2314"/>
                  </a:cubicBezTo>
                  <a:cubicBezTo>
                    <a:pt x="2367" y="2275"/>
                    <a:pt x="2367" y="2208"/>
                    <a:pt x="2328" y="2170"/>
                  </a:cubicBezTo>
                  <a:lnTo>
                    <a:pt x="187" y="29"/>
                  </a:lnTo>
                  <a:cubicBezTo>
                    <a:pt x="168" y="10"/>
                    <a:pt x="141" y="0"/>
                    <a:pt x="11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 name="Google Shape;1863;p55"/>
            <p:cNvSpPr/>
            <p:nvPr/>
          </p:nvSpPr>
          <p:spPr>
            <a:xfrm>
              <a:off x="-508600" y="1413290"/>
              <a:ext cx="217298" cy="215370"/>
            </a:xfrm>
            <a:custGeom>
              <a:avLst/>
              <a:gdLst/>
              <a:ahLst/>
              <a:cxnLst/>
              <a:rect l="l" t="t" r="r" b="b"/>
              <a:pathLst>
                <a:path w="2367" h="2346" extrusionOk="0">
                  <a:moveTo>
                    <a:pt x="2252" y="0"/>
                  </a:moveTo>
                  <a:cubicBezTo>
                    <a:pt x="2225" y="0"/>
                    <a:pt x="2199" y="10"/>
                    <a:pt x="2179" y="29"/>
                  </a:cubicBezTo>
                  <a:lnTo>
                    <a:pt x="39" y="2170"/>
                  </a:lnTo>
                  <a:cubicBezTo>
                    <a:pt x="0" y="2208"/>
                    <a:pt x="0" y="2275"/>
                    <a:pt x="39" y="2314"/>
                  </a:cubicBezTo>
                  <a:cubicBezTo>
                    <a:pt x="60" y="2335"/>
                    <a:pt x="88" y="2346"/>
                    <a:pt x="114" y="2346"/>
                  </a:cubicBezTo>
                  <a:cubicBezTo>
                    <a:pt x="142" y="2346"/>
                    <a:pt x="166" y="2335"/>
                    <a:pt x="187" y="2314"/>
                  </a:cubicBezTo>
                  <a:lnTo>
                    <a:pt x="2328" y="177"/>
                  </a:lnTo>
                  <a:cubicBezTo>
                    <a:pt x="2367" y="135"/>
                    <a:pt x="2367" y="72"/>
                    <a:pt x="2328" y="29"/>
                  </a:cubicBezTo>
                  <a:cubicBezTo>
                    <a:pt x="2306" y="10"/>
                    <a:pt x="2279" y="0"/>
                    <a:pt x="225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 name="Google Shape;1864;p55"/>
            <p:cNvSpPr/>
            <p:nvPr/>
          </p:nvSpPr>
          <p:spPr>
            <a:xfrm>
              <a:off x="-2292776" y="1351226"/>
              <a:ext cx="722950" cy="651986"/>
            </a:xfrm>
            <a:custGeom>
              <a:avLst/>
              <a:gdLst/>
              <a:ahLst/>
              <a:cxnLst/>
              <a:rect l="l" t="t" r="r" b="b"/>
              <a:pathLst>
                <a:path w="7875" h="7102" extrusionOk="0">
                  <a:moveTo>
                    <a:pt x="243" y="0"/>
                  </a:moveTo>
                  <a:cubicBezTo>
                    <a:pt x="109" y="0"/>
                    <a:pt x="0" y="109"/>
                    <a:pt x="0" y="247"/>
                  </a:cubicBezTo>
                  <a:lnTo>
                    <a:pt x="0" y="5621"/>
                  </a:lnTo>
                  <a:cubicBezTo>
                    <a:pt x="0" y="5759"/>
                    <a:pt x="109" y="5868"/>
                    <a:pt x="243" y="5868"/>
                  </a:cubicBezTo>
                  <a:lnTo>
                    <a:pt x="3008" y="5868"/>
                  </a:lnTo>
                  <a:lnTo>
                    <a:pt x="3008" y="6788"/>
                  </a:lnTo>
                  <a:lnTo>
                    <a:pt x="2966" y="6788"/>
                  </a:lnTo>
                  <a:cubicBezTo>
                    <a:pt x="2790" y="6788"/>
                    <a:pt x="2648" y="6929"/>
                    <a:pt x="2648" y="7102"/>
                  </a:cubicBezTo>
                  <a:lnTo>
                    <a:pt x="5223" y="7102"/>
                  </a:lnTo>
                  <a:cubicBezTo>
                    <a:pt x="5223" y="6929"/>
                    <a:pt x="5081" y="6788"/>
                    <a:pt x="4909" y="6788"/>
                  </a:cubicBezTo>
                  <a:lnTo>
                    <a:pt x="4866" y="6788"/>
                  </a:lnTo>
                  <a:lnTo>
                    <a:pt x="4866" y="5868"/>
                  </a:lnTo>
                  <a:lnTo>
                    <a:pt x="7627" y="5868"/>
                  </a:lnTo>
                  <a:cubicBezTo>
                    <a:pt x="7765" y="5868"/>
                    <a:pt x="7874" y="5759"/>
                    <a:pt x="7874" y="5621"/>
                  </a:cubicBezTo>
                  <a:lnTo>
                    <a:pt x="7874" y="247"/>
                  </a:lnTo>
                  <a:cubicBezTo>
                    <a:pt x="7874" y="109"/>
                    <a:pt x="7765" y="0"/>
                    <a:pt x="762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 name="Google Shape;1865;p55"/>
            <p:cNvSpPr/>
            <p:nvPr/>
          </p:nvSpPr>
          <p:spPr>
            <a:xfrm>
              <a:off x="-2267528" y="1351226"/>
              <a:ext cx="723225" cy="538701"/>
            </a:xfrm>
            <a:custGeom>
              <a:avLst/>
              <a:gdLst/>
              <a:ahLst/>
              <a:cxnLst/>
              <a:rect l="l" t="t" r="r" b="b"/>
              <a:pathLst>
                <a:path w="7878" h="5868" extrusionOk="0">
                  <a:moveTo>
                    <a:pt x="28" y="0"/>
                  </a:moveTo>
                  <a:cubicBezTo>
                    <a:pt x="14" y="0"/>
                    <a:pt x="0" y="10"/>
                    <a:pt x="0" y="28"/>
                  </a:cubicBezTo>
                  <a:lnTo>
                    <a:pt x="0" y="5840"/>
                  </a:lnTo>
                  <a:cubicBezTo>
                    <a:pt x="0" y="5853"/>
                    <a:pt x="14" y="5868"/>
                    <a:pt x="28" y="5868"/>
                  </a:cubicBezTo>
                  <a:lnTo>
                    <a:pt x="7850" y="5868"/>
                  </a:lnTo>
                  <a:cubicBezTo>
                    <a:pt x="7863" y="5868"/>
                    <a:pt x="7878" y="5853"/>
                    <a:pt x="7878" y="5840"/>
                  </a:cubicBezTo>
                  <a:lnTo>
                    <a:pt x="7878" y="28"/>
                  </a:lnTo>
                  <a:cubicBezTo>
                    <a:pt x="7878" y="10"/>
                    <a:pt x="7863" y="0"/>
                    <a:pt x="785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866;p55"/>
            <p:cNvSpPr/>
            <p:nvPr/>
          </p:nvSpPr>
          <p:spPr>
            <a:xfrm>
              <a:off x="-2226121" y="1390980"/>
              <a:ext cx="640419" cy="459107"/>
            </a:xfrm>
            <a:custGeom>
              <a:avLst/>
              <a:gdLst/>
              <a:ahLst/>
              <a:cxnLst/>
              <a:rect l="l" t="t" r="r" b="b"/>
              <a:pathLst>
                <a:path w="6976" h="5001" extrusionOk="0">
                  <a:moveTo>
                    <a:pt x="0" y="1"/>
                  </a:moveTo>
                  <a:lnTo>
                    <a:pt x="0" y="5001"/>
                  </a:lnTo>
                  <a:lnTo>
                    <a:pt x="6976" y="5001"/>
                  </a:lnTo>
                  <a:lnTo>
                    <a:pt x="697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 name="Google Shape;1867;p55"/>
            <p:cNvSpPr/>
            <p:nvPr/>
          </p:nvSpPr>
          <p:spPr>
            <a:xfrm>
              <a:off x="-2024135" y="1974351"/>
              <a:ext cx="236485" cy="28918"/>
            </a:xfrm>
            <a:custGeom>
              <a:avLst/>
              <a:gdLst/>
              <a:ahLst/>
              <a:cxnLst/>
              <a:rect l="l" t="t" r="r" b="b"/>
              <a:pathLst>
                <a:path w="2576" h="315" extrusionOk="0">
                  <a:moveTo>
                    <a:pt x="318" y="1"/>
                  </a:moveTo>
                  <a:cubicBezTo>
                    <a:pt x="142" y="1"/>
                    <a:pt x="1" y="142"/>
                    <a:pt x="1" y="315"/>
                  </a:cubicBezTo>
                  <a:lnTo>
                    <a:pt x="2575" y="315"/>
                  </a:lnTo>
                  <a:cubicBezTo>
                    <a:pt x="2575" y="142"/>
                    <a:pt x="2434" y="1"/>
                    <a:pt x="225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 name="Google Shape;1868;p55"/>
            <p:cNvSpPr/>
            <p:nvPr/>
          </p:nvSpPr>
          <p:spPr>
            <a:xfrm>
              <a:off x="-1991083" y="1889885"/>
              <a:ext cx="170387" cy="84551"/>
            </a:xfrm>
            <a:custGeom>
              <a:avLst/>
              <a:gdLst/>
              <a:ahLst/>
              <a:cxnLst/>
              <a:rect l="l" t="t" r="r" b="b"/>
              <a:pathLst>
                <a:path w="1856" h="921" extrusionOk="0">
                  <a:moveTo>
                    <a:pt x="0" y="1"/>
                  </a:moveTo>
                  <a:lnTo>
                    <a:pt x="0" y="921"/>
                  </a:lnTo>
                  <a:lnTo>
                    <a:pt x="1856" y="921"/>
                  </a:lnTo>
                  <a:lnTo>
                    <a:pt x="185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869;p55"/>
            <p:cNvSpPr/>
            <p:nvPr/>
          </p:nvSpPr>
          <p:spPr>
            <a:xfrm>
              <a:off x="-2226121" y="1390980"/>
              <a:ext cx="640419" cy="17259"/>
            </a:xfrm>
            <a:custGeom>
              <a:avLst/>
              <a:gdLst/>
              <a:ahLst/>
              <a:cxnLst/>
              <a:rect l="l" t="t" r="r" b="b"/>
              <a:pathLst>
                <a:path w="6976" h="188" extrusionOk="0">
                  <a:moveTo>
                    <a:pt x="0" y="1"/>
                  </a:moveTo>
                  <a:lnTo>
                    <a:pt x="0" y="188"/>
                  </a:lnTo>
                  <a:lnTo>
                    <a:pt x="6976" y="188"/>
                  </a:lnTo>
                  <a:lnTo>
                    <a:pt x="697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870;p55"/>
            <p:cNvSpPr/>
            <p:nvPr/>
          </p:nvSpPr>
          <p:spPr>
            <a:xfrm>
              <a:off x="-2226121" y="1403283"/>
              <a:ext cx="640419" cy="17259"/>
            </a:xfrm>
            <a:custGeom>
              <a:avLst/>
              <a:gdLst/>
              <a:ahLst/>
              <a:cxnLst/>
              <a:rect l="l" t="t" r="r" b="b"/>
              <a:pathLst>
                <a:path w="6976" h="188" extrusionOk="0">
                  <a:moveTo>
                    <a:pt x="0" y="0"/>
                  </a:moveTo>
                  <a:lnTo>
                    <a:pt x="0" y="187"/>
                  </a:lnTo>
                  <a:lnTo>
                    <a:pt x="6976" y="187"/>
                  </a:lnTo>
                  <a:lnTo>
                    <a:pt x="697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871;p55"/>
            <p:cNvSpPr/>
            <p:nvPr/>
          </p:nvSpPr>
          <p:spPr>
            <a:xfrm>
              <a:off x="-1607126" y="1393551"/>
              <a:ext cx="16616" cy="2387"/>
            </a:xfrm>
            <a:custGeom>
              <a:avLst/>
              <a:gdLst/>
              <a:ahLst/>
              <a:cxnLst/>
              <a:rect l="l" t="t" r="r" b="b"/>
              <a:pathLst>
                <a:path w="181" h="26" extrusionOk="0">
                  <a:moveTo>
                    <a:pt x="1" y="0"/>
                  </a:moveTo>
                  <a:lnTo>
                    <a:pt x="1" y="26"/>
                  </a:lnTo>
                  <a:lnTo>
                    <a:pt x="180" y="26"/>
                  </a:lnTo>
                  <a:lnTo>
                    <a:pt x="18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872;p55"/>
            <p:cNvSpPr/>
            <p:nvPr/>
          </p:nvSpPr>
          <p:spPr>
            <a:xfrm>
              <a:off x="-1607126" y="1397131"/>
              <a:ext cx="16616" cy="2295"/>
            </a:xfrm>
            <a:custGeom>
              <a:avLst/>
              <a:gdLst/>
              <a:ahLst/>
              <a:cxnLst/>
              <a:rect l="l" t="t" r="r" b="b"/>
              <a:pathLst>
                <a:path w="181" h="25" extrusionOk="0">
                  <a:moveTo>
                    <a:pt x="1" y="0"/>
                  </a:moveTo>
                  <a:lnTo>
                    <a:pt x="1" y="25"/>
                  </a:lnTo>
                  <a:lnTo>
                    <a:pt x="180" y="25"/>
                  </a:lnTo>
                  <a:lnTo>
                    <a:pt x="18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 name="Google Shape;1873;p55"/>
            <p:cNvSpPr/>
            <p:nvPr/>
          </p:nvSpPr>
          <p:spPr>
            <a:xfrm>
              <a:off x="-2221897" y="1408149"/>
              <a:ext cx="7161" cy="7252"/>
            </a:xfrm>
            <a:custGeom>
              <a:avLst/>
              <a:gdLst/>
              <a:ahLst/>
              <a:cxnLst/>
              <a:rect l="l" t="t" r="r" b="b"/>
              <a:pathLst>
                <a:path w="78" h="79" extrusionOk="0">
                  <a:moveTo>
                    <a:pt x="39" y="1"/>
                  </a:moveTo>
                  <a:cubicBezTo>
                    <a:pt x="18" y="1"/>
                    <a:pt x="0" y="18"/>
                    <a:pt x="0" y="40"/>
                  </a:cubicBezTo>
                  <a:cubicBezTo>
                    <a:pt x="0" y="61"/>
                    <a:pt x="18" y="78"/>
                    <a:pt x="39" y="78"/>
                  </a:cubicBezTo>
                  <a:cubicBezTo>
                    <a:pt x="60" y="78"/>
                    <a:pt x="78" y="61"/>
                    <a:pt x="78" y="40"/>
                  </a:cubicBezTo>
                  <a:cubicBezTo>
                    <a:pt x="78" y="18"/>
                    <a:pt x="60" y="1"/>
                    <a:pt x="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 name="Google Shape;1874;p55"/>
            <p:cNvSpPr/>
            <p:nvPr/>
          </p:nvSpPr>
          <p:spPr>
            <a:xfrm>
              <a:off x="-2209962" y="1408149"/>
              <a:ext cx="7252" cy="7252"/>
            </a:xfrm>
            <a:custGeom>
              <a:avLst/>
              <a:gdLst/>
              <a:ahLst/>
              <a:cxnLst/>
              <a:rect l="l" t="t" r="r" b="b"/>
              <a:pathLst>
                <a:path w="79" h="79" extrusionOk="0">
                  <a:moveTo>
                    <a:pt x="39" y="1"/>
                  </a:moveTo>
                  <a:cubicBezTo>
                    <a:pt x="18" y="1"/>
                    <a:pt x="0" y="18"/>
                    <a:pt x="0" y="40"/>
                  </a:cubicBezTo>
                  <a:cubicBezTo>
                    <a:pt x="0" y="61"/>
                    <a:pt x="18" y="78"/>
                    <a:pt x="39" y="78"/>
                  </a:cubicBezTo>
                  <a:cubicBezTo>
                    <a:pt x="60" y="78"/>
                    <a:pt x="78" y="61"/>
                    <a:pt x="78" y="40"/>
                  </a:cubicBezTo>
                  <a:cubicBezTo>
                    <a:pt x="78" y="18"/>
                    <a:pt x="60" y="1"/>
                    <a:pt x="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875;p55"/>
            <p:cNvSpPr/>
            <p:nvPr/>
          </p:nvSpPr>
          <p:spPr>
            <a:xfrm>
              <a:off x="-2197934" y="1408149"/>
              <a:ext cx="7161" cy="7252"/>
            </a:xfrm>
            <a:custGeom>
              <a:avLst/>
              <a:gdLst/>
              <a:ahLst/>
              <a:cxnLst/>
              <a:rect l="l" t="t" r="r" b="b"/>
              <a:pathLst>
                <a:path w="78" h="79" extrusionOk="0">
                  <a:moveTo>
                    <a:pt x="39" y="1"/>
                  </a:moveTo>
                  <a:cubicBezTo>
                    <a:pt x="17" y="1"/>
                    <a:pt x="1" y="18"/>
                    <a:pt x="1" y="40"/>
                  </a:cubicBezTo>
                  <a:cubicBezTo>
                    <a:pt x="1" y="61"/>
                    <a:pt x="17" y="78"/>
                    <a:pt x="39" y="78"/>
                  </a:cubicBezTo>
                  <a:cubicBezTo>
                    <a:pt x="60" y="78"/>
                    <a:pt x="78" y="61"/>
                    <a:pt x="78" y="40"/>
                  </a:cubicBezTo>
                  <a:cubicBezTo>
                    <a:pt x="78" y="18"/>
                    <a:pt x="60" y="1"/>
                    <a:pt x="3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 name="Google Shape;1876;p55"/>
            <p:cNvSpPr/>
            <p:nvPr/>
          </p:nvSpPr>
          <p:spPr>
            <a:xfrm>
              <a:off x="-2197934" y="1459563"/>
              <a:ext cx="590845" cy="26990"/>
            </a:xfrm>
            <a:custGeom>
              <a:avLst/>
              <a:gdLst/>
              <a:ahLst/>
              <a:cxnLst/>
              <a:rect l="l" t="t" r="r" b="b"/>
              <a:pathLst>
                <a:path w="6436" h="294" extrusionOk="0">
                  <a:moveTo>
                    <a:pt x="1" y="1"/>
                  </a:moveTo>
                  <a:lnTo>
                    <a:pt x="1" y="294"/>
                  </a:lnTo>
                  <a:lnTo>
                    <a:pt x="6436" y="294"/>
                  </a:lnTo>
                  <a:lnTo>
                    <a:pt x="643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 name="Google Shape;1877;p55"/>
            <p:cNvSpPr/>
            <p:nvPr/>
          </p:nvSpPr>
          <p:spPr>
            <a:xfrm>
              <a:off x="-2197934" y="1525668"/>
              <a:ext cx="590845" cy="26990"/>
            </a:xfrm>
            <a:custGeom>
              <a:avLst/>
              <a:gdLst/>
              <a:ahLst/>
              <a:cxnLst/>
              <a:rect l="l" t="t" r="r" b="b"/>
              <a:pathLst>
                <a:path w="6436" h="294" extrusionOk="0">
                  <a:moveTo>
                    <a:pt x="1" y="0"/>
                  </a:moveTo>
                  <a:lnTo>
                    <a:pt x="1" y="293"/>
                  </a:lnTo>
                  <a:lnTo>
                    <a:pt x="6436" y="293"/>
                  </a:lnTo>
                  <a:lnTo>
                    <a:pt x="643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 name="Google Shape;1878;p55"/>
            <p:cNvSpPr/>
            <p:nvPr/>
          </p:nvSpPr>
          <p:spPr>
            <a:xfrm>
              <a:off x="-2197934" y="1705343"/>
              <a:ext cx="590845" cy="26715"/>
            </a:xfrm>
            <a:custGeom>
              <a:avLst/>
              <a:gdLst/>
              <a:ahLst/>
              <a:cxnLst/>
              <a:rect l="l" t="t" r="r" b="b"/>
              <a:pathLst>
                <a:path w="6436" h="291" extrusionOk="0">
                  <a:moveTo>
                    <a:pt x="1" y="1"/>
                  </a:moveTo>
                  <a:lnTo>
                    <a:pt x="1" y="290"/>
                  </a:lnTo>
                  <a:lnTo>
                    <a:pt x="6436" y="290"/>
                  </a:lnTo>
                  <a:lnTo>
                    <a:pt x="6436"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 name="Google Shape;1879;p55"/>
            <p:cNvSpPr/>
            <p:nvPr/>
          </p:nvSpPr>
          <p:spPr>
            <a:xfrm>
              <a:off x="-2197934" y="1771447"/>
              <a:ext cx="590845" cy="26623"/>
            </a:xfrm>
            <a:custGeom>
              <a:avLst/>
              <a:gdLst/>
              <a:ahLst/>
              <a:cxnLst/>
              <a:rect l="l" t="t" r="r" b="b"/>
              <a:pathLst>
                <a:path w="6436" h="290" extrusionOk="0">
                  <a:moveTo>
                    <a:pt x="1" y="0"/>
                  </a:moveTo>
                  <a:lnTo>
                    <a:pt x="1" y="290"/>
                  </a:lnTo>
                  <a:lnTo>
                    <a:pt x="6436" y="290"/>
                  </a:lnTo>
                  <a:lnTo>
                    <a:pt x="6436"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 name="Google Shape;1880;p55"/>
            <p:cNvSpPr/>
            <p:nvPr/>
          </p:nvSpPr>
          <p:spPr>
            <a:xfrm>
              <a:off x="-2197934" y="1596271"/>
              <a:ext cx="377219" cy="26623"/>
            </a:xfrm>
            <a:custGeom>
              <a:avLst/>
              <a:gdLst/>
              <a:ahLst/>
              <a:cxnLst/>
              <a:rect l="l" t="t" r="r" b="b"/>
              <a:pathLst>
                <a:path w="4109" h="290" extrusionOk="0">
                  <a:moveTo>
                    <a:pt x="1" y="1"/>
                  </a:moveTo>
                  <a:lnTo>
                    <a:pt x="1" y="289"/>
                  </a:lnTo>
                  <a:lnTo>
                    <a:pt x="4109" y="289"/>
                  </a:lnTo>
                  <a:lnTo>
                    <a:pt x="410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 name="Google Shape;1881;p55"/>
            <p:cNvSpPr/>
            <p:nvPr/>
          </p:nvSpPr>
          <p:spPr>
            <a:xfrm>
              <a:off x="-2197934" y="1662283"/>
              <a:ext cx="377219" cy="26623"/>
            </a:xfrm>
            <a:custGeom>
              <a:avLst/>
              <a:gdLst/>
              <a:ahLst/>
              <a:cxnLst/>
              <a:rect l="l" t="t" r="r" b="b"/>
              <a:pathLst>
                <a:path w="4109" h="290" extrusionOk="0">
                  <a:moveTo>
                    <a:pt x="1" y="1"/>
                  </a:moveTo>
                  <a:lnTo>
                    <a:pt x="1" y="289"/>
                  </a:lnTo>
                  <a:lnTo>
                    <a:pt x="4109" y="289"/>
                  </a:lnTo>
                  <a:lnTo>
                    <a:pt x="410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55"/>
            <p:cNvSpPr/>
            <p:nvPr/>
          </p:nvSpPr>
          <p:spPr>
            <a:xfrm>
              <a:off x="-1787720" y="1589477"/>
              <a:ext cx="180669" cy="104656"/>
            </a:xfrm>
            <a:custGeom>
              <a:avLst/>
              <a:gdLst/>
              <a:ahLst/>
              <a:cxnLst/>
              <a:rect l="l" t="t" r="r" b="b"/>
              <a:pathLst>
                <a:path w="1968" h="1140" extrusionOk="0">
                  <a:moveTo>
                    <a:pt x="0" y="0"/>
                  </a:moveTo>
                  <a:lnTo>
                    <a:pt x="0" y="1139"/>
                  </a:lnTo>
                  <a:lnTo>
                    <a:pt x="1968" y="1139"/>
                  </a:lnTo>
                  <a:lnTo>
                    <a:pt x="196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55"/>
            <p:cNvSpPr/>
            <p:nvPr/>
          </p:nvSpPr>
          <p:spPr>
            <a:xfrm>
              <a:off x="-749789" y="1351868"/>
              <a:ext cx="722950" cy="652078"/>
            </a:xfrm>
            <a:custGeom>
              <a:avLst/>
              <a:gdLst/>
              <a:ahLst/>
              <a:cxnLst/>
              <a:rect l="l" t="t" r="r" b="b"/>
              <a:pathLst>
                <a:path w="7875" h="7103" extrusionOk="0">
                  <a:moveTo>
                    <a:pt x="247" y="0"/>
                  </a:moveTo>
                  <a:cubicBezTo>
                    <a:pt x="109" y="0"/>
                    <a:pt x="0" y="109"/>
                    <a:pt x="0" y="243"/>
                  </a:cubicBezTo>
                  <a:lnTo>
                    <a:pt x="0" y="5621"/>
                  </a:lnTo>
                  <a:cubicBezTo>
                    <a:pt x="0" y="5755"/>
                    <a:pt x="109" y="5864"/>
                    <a:pt x="247" y="5864"/>
                  </a:cubicBezTo>
                  <a:lnTo>
                    <a:pt x="3008" y="5864"/>
                  </a:lnTo>
                  <a:lnTo>
                    <a:pt x="3008" y="6785"/>
                  </a:lnTo>
                  <a:lnTo>
                    <a:pt x="2966" y="6785"/>
                  </a:lnTo>
                  <a:cubicBezTo>
                    <a:pt x="2793" y="6785"/>
                    <a:pt x="2652" y="6925"/>
                    <a:pt x="2652" y="7102"/>
                  </a:cubicBezTo>
                  <a:lnTo>
                    <a:pt x="5226" y="7102"/>
                  </a:lnTo>
                  <a:cubicBezTo>
                    <a:pt x="5226" y="6925"/>
                    <a:pt x="5085" y="6785"/>
                    <a:pt x="4909" y="6785"/>
                  </a:cubicBezTo>
                  <a:lnTo>
                    <a:pt x="4867" y="6785"/>
                  </a:lnTo>
                  <a:lnTo>
                    <a:pt x="4867" y="5864"/>
                  </a:lnTo>
                  <a:lnTo>
                    <a:pt x="7631" y="5864"/>
                  </a:lnTo>
                  <a:cubicBezTo>
                    <a:pt x="7765" y="5864"/>
                    <a:pt x="7874" y="5755"/>
                    <a:pt x="7874" y="5621"/>
                  </a:cubicBezTo>
                  <a:lnTo>
                    <a:pt x="7874" y="243"/>
                  </a:lnTo>
                  <a:cubicBezTo>
                    <a:pt x="7874" y="109"/>
                    <a:pt x="7765" y="0"/>
                    <a:pt x="763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55"/>
            <p:cNvSpPr/>
            <p:nvPr/>
          </p:nvSpPr>
          <p:spPr>
            <a:xfrm>
              <a:off x="-709300" y="1351868"/>
              <a:ext cx="722950" cy="538425"/>
            </a:xfrm>
            <a:custGeom>
              <a:avLst/>
              <a:gdLst/>
              <a:ahLst/>
              <a:cxnLst/>
              <a:rect l="l" t="t" r="r" b="b"/>
              <a:pathLst>
                <a:path w="7875" h="5865" extrusionOk="0">
                  <a:moveTo>
                    <a:pt x="25" y="0"/>
                  </a:moveTo>
                  <a:cubicBezTo>
                    <a:pt x="10" y="0"/>
                    <a:pt x="0" y="10"/>
                    <a:pt x="0" y="25"/>
                  </a:cubicBezTo>
                  <a:lnTo>
                    <a:pt x="0" y="5840"/>
                  </a:lnTo>
                  <a:cubicBezTo>
                    <a:pt x="0" y="5854"/>
                    <a:pt x="10" y="5864"/>
                    <a:pt x="25" y="5864"/>
                  </a:cubicBezTo>
                  <a:lnTo>
                    <a:pt x="7846" y="5864"/>
                  </a:lnTo>
                  <a:cubicBezTo>
                    <a:pt x="7864" y="5864"/>
                    <a:pt x="7874" y="5854"/>
                    <a:pt x="7874" y="5840"/>
                  </a:cubicBezTo>
                  <a:lnTo>
                    <a:pt x="7874" y="25"/>
                  </a:lnTo>
                  <a:cubicBezTo>
                    <a:pt x="7874" y="10"/>
                    <a:pt x="7864" y="0"/>
                    <a:pt x="784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 name="Google Shape;1885;p55"/>
            <p:cNvSpPr/>
            <p:nvPr/>
          </p:nvSpPr>
          <p:spPr>
            <a:xfrm>
              <a:off x="-668260" y="1391255"/>
              <a:ext cx="640786" cy="459566"/>
            </a:xfrm>
            <a:custGeom>
              <a:avLst/>
              <a:gdLst/>
              <a:ahLst/>
              <a:cxnLst/>
              <a:rect l="l" t="t" r="r" b="b"/>
              <a:pathLst>
                <a:path w="6980" h="5006" extrusionOk="0">
                  <a:moveTo>
                    <a:pt x="1" y="1"/>
                  </a:moveTo>
                  <a:lnTo>
                    <a:pt x="1" y="5005"/>
                  </a:lnTo>
                  <a:lnTo>
                    <a:pt x="6980" y="5005"/>
                  </a:lnTo>
                  <a:lnTo>
                    <a:pt x="6980" y="1"/>
                  </a:lnTo>
                  <a:close/>
                </a:path>
              </a:pathLst>
            </a:custGeom>
            <a:solidFill>
              <a:srgbClr val="FFFF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 name="Google Shape;1886;p55"/>
            <p:cNvSpPr/>
            <p:nvPr/>
          </p:nvSpPr>
          <p:spPr>
            <a:xfrm>
              <a:off x="-466183" y="1974718"/>
              <a:ext cx="236393" cy="29285"/>
            </a:xfrm>
            <a:custGeom>
              <a:avLst/>
              <a:gdLst/>
              <a:ahLst/>
              <a:cxnLst/>
              <a:rect l="l" t="t" r="r" b="b"/>
              <a:pathLst>
                <a:path w="2575" h="319" extrusionOk="0">
                  <a:moveTo>
                    <a:pt x="318" y="1"/>
                  </a:moveTo>
                  <a:cubicBezTo>
                    <a:pt x="142" y="1"/>
                    <a:pt x="0" y="141"/>
                    <a:pt x="0" y="318"/>
                  </a:cubicBezTo>
                  <a:lnTo>
                    <a:pt x="2575" y="318"/>
                  </a:lnTo>
                  <a:cubicBezTo>
                    <a:pt x="2575" y="141"/>
                    <a:pt x="2433" y="1"/>
                    <a:pt x="226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55"/>
            <p:cNvSpPr/>
            <p:nvPr/>
          </p:nvSpPr>
          <p:spPr>
            <a:xfrm>
              <a:off x="-433223" y="1890252"/>
              <a:ext cx="170754" cy="84551"/>
            </a:xfrm>
            <a:custGeom>
              <a:avLst/>
              <a:gdLst/>
              <a:ahLst/>
              <a:cxnLst/>
              <a:rect l="l" t="t" r="r" b="b"/>
              <a:pathLst>
                <a:path w="1860" h="921" extrusionOk="0">
                  <a:moveTo>
                    <a:pt x="1" y="0"/>
                  </a:moveTo>
                  <a:lnTo>
                    <a:pt x="1" y="921"/>
                  </a:lnTo>
                  <a:lnTo>
                    <a:pt x="1860" y="921"/>
                  </a:lnTo>
                  <a:lnTo>
                    <a:pt x="186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55"/>
            <p:cNvSpPr/>
            <p:nvPr/>
          </p:nvSpPr>
          <p:spPr>
            <a:xfrm>
              <a:off x="-668260" y="1391255"/>
              <a:ext cx="640786" cy="17626"/>
            </a:xfrm>
            <a:custGeom>
              <a:avLst/>
              <a:gdLst/>
              <a:ahLst/>
              <a:cxnLst/>
              <a:rect l="l" t="t" r="r" b="b"/>
              <a:pathLst>
                <a:path w="6980" h="192" extrusionOk="0">
                  <a:moveTo>
                    <a:pt x="1" y="1"/>
                  </a:moveTo>
                  <a:lnTo>
                    <a:pt x="1" y="191"/>
                  </a:lnTo>
                  <a:lnTo>
                    <a:pt x="6980" y="191"/>
                  </a:lnTo>
                  <a:lnTo>
                    <a:pt x="698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55"/>
            <p:cNvSpPr/>
            <p:nvPr/>
          </p:nvSpPr>
          <p:spPr>
            <a:xfrm>
              <a:off x="-668260" y="1403925"/>
              <a:ext cx="640786" cy="17259"/>
            </a:xfrm>
            <a:custGeom>
              <a:avLst/>
              <a:gdLst/>
              <a:ahLst/>
              <a:cxnLst/>
              <a:rect l="l" t="t" r="r" b="b"/>
              <a:pathLst>
                <a:path w="6980" h="188" extrusionOk="0">
                  <a:moveTo>
                    <a:pt x="1" y="1"/>
                  </a:moveTo>
                  <a:lnTo>
                    <a:pt x="1" y="188"/>
                  </a:lnTo>
                  <a:lnTo>
                    <a:pt x="6980" y="188"/>
                  </a:lnTo>
                  <a:lnTo>
                    <a:pt x="698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55"/>
            <p:cNvSpPr/>
            <p:nvPr/>
          </p:nvSpPr>
          <p:spPr>
            <a:xfrm>
              <a:off x="-49174" y="1393918"/>
              <a:ext cx="16525" cy="2662"/>
            </a:xfrm>
            <a:custGeom>
              <a:avLst/>
              <a:gdLst/>
              <a:ahLst/>
              <a:cxnLst/>
              <a:rect l="l" t="t" r="r" b="b"/>
              <a:pathLst>
                <a:path w="180" h="29" extrusionOk="0">
                  <a:moveTo>
                    <a:pt x="0" y="1"/>
                  </a:moveTo>
                  <a:lnTo>
                    <a:pt x="0" y="29"/>
                  </a:lnTo>
                  <a:lnTo>
                    <a:pt x="180" y="29"/>
                  </a:lnTo>
                  <a:lnTo>
                    <a:pt x="180" y="1"/>
                  </a:lnTo>
                  <a:close/>
                </a:path>
              </a:pathLst>
            </a:custGeom>
            <a:solidFill>
              <a:srgbClr val="4C4C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55"/>
            <p:cNvSpPr/>
            <p:nvPr/>
          </p:nvSpPr>
          <p:spPr>
            <a:xfrm>
              <a:off x="-49174" y="1397407"/>
              <a:ext cx="16525" cy="2754"/>
            </a:xfrm>
            <a:custGeom>
              <a:avLst/>
              <a:gdLst/>
              <a:ahLst/>
              <a:cxnLst/>
              <a:rect l="l" t="t" r="r" b="b"/>
              <a:pathLst>
                <a:path w="180" h="30" extrusionOk="0">
                  <a:moveTo>
                    <a:pt x="0" y="1"/>
                  </a:moveTo>
                  <a:lnTo>
                    <a:pt x="0" y="30"/>
                  </a:lnTo>
                  <a:lnTo>
                    <a:pt x="180" y="30"/>
                  </a:lnTo>
                  <a:lnTo>
                    <a:pt x="180" y="1"/>
                  </a:lnTo>
                  <a:close/>
                </a:path>
              </a:pathLst>
            </a:custGeom>
            <a:solidFill>
              <a:srgbClr val="4C4C4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55"/>
            <p:cNvSpPr/>
            <p:nvPr/>
          </p:nvSpPr>
          <p:spPr>
            <a:xfrm>
              <a:off x="-664037" y="1408791"/>
              <a:ext cx="7252" cy="7252"/>
            </a:xfrm>
            <a:custGeom>
              <a:avLst/>
              <a:gdLst/>
              <a:ahLst/>
              <a:cxnLst/>
              <a:rect l="l" t="t" r="r" b="b"/>
              <a:pathLst>
                <a:path w="79" h="79" extrusionOk="0">
                  <a:moveTo>
                    <a:pt x="40" y="0"/>
                  </a:moveTo>
                  <a:cubicBezTo>
                    <a:pt x="18" y="0"/>
                    <a:pt x="1" y="18"/>
                    <a:pt x="1" y="39"/>
                  </a:cubicBezTo>
                  <a:cubicBezTo>
                    <a:pt x="1" y="60"/>
                    <a:pt x="18" y="78"/>
                    <a:pt x="40" y="78"/>
                  </a:cubicBezTo>
                  <a:cubicBezTo>
                    <a:pt x="61" y="78"/>
                    <a:pt x="78" y="60"/>
                    <a:pt x="78" y="39"/>
                  </a:cubicBezTo>
                  <a:cubicBezTo>
                    <a:pt x="78" y="18"/>
                    <a:pt x="61" y="0"/>
                    <a:pt x="4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55"/>
            <p:cNvSpPr/>
            <p:nvPr/>
          </p:nvSpPr>
          <p:spPr>
            <a:xfrm>
              <a:off x="-651643" y="1408791"/>
              <a:ext cx="6793" cy="7252"/>
            </a:xfrm>
            <a:custGeom>
              <a:avLst/>
              <a:gdLst/>
              <a:ahLst/>
              <a:cxnLst/>
              <a:rect l="l" t="t" r="r" b="b"/>
              <a:pathLst>
                <a:path w="74" h="79" extrusionOk="0">
                  <a:moveTo>
                    <a:pt x="35" y="0"/>
                  </a:moveTo>
                  <a:cubicBezTo>
                    <a:pt x="14" y="0"/>
                    <a:pt x="0" y="18"/>
                    <a:pt x="0" y="39"/>
                  </a:cubicBezTo>
                  <a:cubicBezTo>
                    <a:pt x="0" y="60"/>
                    <a:pt x="14" y="78"/>
                    <a:pt x="35" y="78"/>
                  </a:cubicBezTo>
                  <a:cubicBezTo>
                    <a:pt x="59" y="78"/>
                    <a:pt x="74" y="60"/>
                    <a:pt x="74" y="39"/>
                  </a:cubicBezTo>
                  <a:cubicBezTo>
                    <a:pt x="74" y="18"/>
                    <a:pt x="59" y="0"/>
                    <a:pt x="3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 name="Google Shape;1894;p55"/>
            <p:cNvSpPr/>
            <p:nvPr/>
          </p:nvSpPr>
          <p:spPr>
            <a:xfrm>
              <a:off x="-639982" y="1408791"/>
              <a:ext cx="7161" cy="7252"/>
            </a:xfrm>
            <a:custGeom>
              <a:avLst/>
              <a:gdLst/>
              <a:ahLst/>
              <a:cxnLst/>
              <a:rect l="l" t="t" r="r" b="b"/>
              <a:pathLst>
                <a:path w="78" h="79" extrusionOk="0">
                  <a:moveTo>
                    <a:pt x="38" y="0"/>
                  </a:moveTo>
                  <a:cubicBezTo>
                    <a:pt x="17" y="0"/>
                    <a:pt x="0" y="18"/>
                    <a:pt x="0" y="39"/>
                  </a:cubicBezTo>
                  <a:cubicBezTo>
                    <a:pt x="0" y="60"/>
                    <a:pt x="17" y="78"/>
                    <a:pt x="38" y="78"/>
                  </a:cubicBezTo>
                  <a:cubicBezTo>
                    <a:pt x="59" y="78"/>
                    <a:pt x="77" y="60"/>
                    <a:pt x="77" y="39"/>
                  </a:cubicBezTo>
                  <a:cubicBezTo>
                    <a:pt x="77" y="18"/>
                    <a:pt x="59" y="0"/>
                    <a:pt x="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 name="Google Shape;1895;p55"/>
            <p:cNvSpPr/>
            <p:nvPr/>
          </p:nvSpPr>
          <p:spPr>
            <a:xfrm>
              <a:off x="-639982" y="1460298"/>
              <a:ext cx="590845" cy="26623"/>
            </a:xfrm>
            <a:custGeom>
              <a:avLst/>
              <a:gdLst/>
              <a:ahLst/>
              <a:cxnLst/>
              <a:rect l="l" t="t" r="r" b="b"/>
              <a:pathLst>
                <a:path w="6436" h="290" extrusionOk="0">
                  <a:moveTo>
                    <a:pt x="0" y="0"/>
                  </a:moveTo>
                  <a:lnTo>
                    <a:pt x="0" y="289"/>
                  </a:lnTo>
                  <a:lnTo>
                    <a:pt x="6435" y="289"/>
                  </a:lnTo>
                  <a:lnTo>
                    <a:pt x="643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 name="Google Shape;1896;p55"/>
            <p:cNvSpPr/>
            <p:nvPr/>
          </p:nvSpPr>
          <p:spPr>
            <a:xfrm>
              <a:off x="-639982" y="1526310"/>
              <a:ext cx="590845" cy="26623"/>
            </a:xfrm>
            <a:custGeom>
              <a:avLst/>
              <a:gdLst/>
              <a:ahLst/>
              <a:cxnLst/>
              <a:rect l="l" t="t" r="r" b="b"/>
              <a:pathLst>
                <a:path w="6436" h="290" extrusionOk="0">
                  <a:moveTo>
                    <a:pt x="0" y="1"/>
                  </a:moveTo>
                  <a:lnTo>
                    <a:pt x="0" y="289"/>
                  </a:lnTo>
                  <a:lnTo>
                    <a:pt x="6435" y="289"/>
                  </a:lnTo>
                  <a:lnTo>
                    <a:pt x="643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 name="Google Shape;1897;p55"/>
            <p:cNvSpPr/>
            <p:nvPr/>
          </p:nvSpPr>
          <p:spPr>
            <a:xfrm>
              <a:off x="-639982" y="1705710"/>
              <a:ext cx="590845" cy="26898"/>
            </a:xfrm>
            <a:custGeom>
              <a:avLst/>
              <a:gdLst/>
              <a:ahLst/>
              <a:cxnLst/>
              <a:rect l="l" t="t" r="r" b="b"/>
              <a:pathLst>
                <a:path w="6436" h="293" extrusionOk="0">
                  <a:moveTo>
                    <a:pt x="0" y="0"/>
                  </a:moveTo>
                  <a:lnTo>
                    <a:pt x="0" y="293"/>
                  </a:lnTo>
                  <a:lnTo>
                    <a:pt x="6435" y="293"/>
                  </a:lnTo>
                  <a:lnTo>
                    <a:pt x="6435"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 name="Google Shape;1898;p55"/>
            <p:cNvSpPr/>
            <p:nvPr/>
          </p:nvSpPr>
          <p:spPr>
            <a:xfrm>
              <a:off x="-639982" y="1771723"/>
              <a:ext cx="590845" cy="26990"/>
            </a:xfrm>
            <a:custGeom>
              <a:avLst/>
              <a:gdLst/>
              <a:ahLst/>
              <a:cxnLst/>
              <a:rect l="l" t="t" r="r" b="b"/>
              <a:pathLst>
                <a:path w="6436" h="294" extrusionOk="0">
                  <a:moveTo>
                    <a:pt x="0" y="1"/>
                  </a:moveTo>
                  <a:lnTo>
                    <a:pt x="0" y="293"/>
                  </a:lnTo>
                  <a:lnTo>
                    <a:pt x="6435" y="293"/>
                  </a:lnTo>
                  <a:lnTo>
                    <a:pt x="6435"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 name="Google Shape;1899;p55"/>
            <p:cNvSpPr/>
            <p:nvPr/>
          </p:nvSpPr>
          <p:spPr>
            <a:xfrm>
              <a:off x="-639982" y="1596546"/>
              <a:ext cx="377494" cy="26990"/>
            </a:xfrm>
            <a:custGeom>
              <a:avLst/>
              <a:gdLst/>
              <a:ahLst/>
              <a:cxnLst/>
              <a:rect l="l" t="t" r="r" b="b"/>
              <a:pathLst>
                <a:path w="4112" h="294" extrusionOk="0">
                  <a:moveTo>
                    <a:pt x="0" y="1"/>
                  </a:moveTo>
                  <a:lnTo>
                    <a:pt x="0" y="294"/>
                  </a:lnTo>
                  <a:lnTo>
                    <a:pt x="4112" y="294"/>
                  </a:lnTo>
                  <a:lnTo>
                    <a:pt x="411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 name="Google Shape;1900;p55"/>
            <p:cNvSpPr/>
            <p:nvPr/>
          </p:nvSpPr>
          <p:spPr>
            <a:xfrm>
              <a:off x="-639982" y="1662651"/>
              <a:ext cx="377494" cy="26990"/>
            </a:xfrm>
            <a:custGeom>
              <a:avLst/>
              <a:gdLst/>
              <a:ahLst/>
              <a:cxnLst/>
              <a:rect l="l" t="t" r="r" b="b"/>
              <a:pathLst>
                <a:path w="4112" h="294" extrusionOk="0">
                  <a:moveTo>
                    <a:pt x="0" y="0"/>
                  </a:moveTo>
                  <a:lnTo>
                    <a:pt x="0" y="293"/>
                  </a:lnTo>
                  <a:lnTo>
                    <a:pt x="4112" y="293"/>
                  </a:lnTo>
                  <a:lnTo>
                    <a:pt x="4112"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 name="Google Shape;1901;p55"/>
            <p:cNvSpPr/>
            <p:nvPr/>
          </p:nvSpPr>
          <p:spPr>
            <a:xfrm>
              <a:off x="-229860" y="1589752"/>
              <a:ext cx="180760" cy="104656"/>
            </a:xfrm>
            <a:custGeom>
              <a:avLst/>
              <a:gdLst/>
              <a:ahLst/>
              <a:cxnLst/>
              <a:rect l="l" t="t" r="r" b="b"/>
              <a:pathLst>
                <a:path w="1969" h="1140" extrusionOk="0">
                  <a:moveTo>
                    <a:pt x="1" y="0"/>
                  </a:moveTo>
                  <a:lnTo>
                    <a:pt x="1" y="1140"/>
                  </a:lnTo>
                  <a:lnTo>
                    <a:pt x="1968" y="1140"/>
                  </a:lnTo>
                  <a:lnTo>
                    <a:pt x="196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 name="Google Shape;1902;p55"/>
            <p:cNvSpPr/>
            <p:nvPr/>
          </p:nvSpPr>
          <p:spPr>
            <a:xfrm>
              <a:off x="-2481265" y="2035865"/>
              <a:ext cx="3088165" cy="1126424"/>
            </a:xfrm>
            <a:custGeom>
              <a:avLst/>
              <a:gdLst/>
              <a:ahLst/>
              <a:cxnLst/>
              <a:rect l="l" t="t" r="r" b="b"/>
              <a:pathLst>
                <a:path w="33639" h="12270" extrusionOk="0">
                  <a:moveTo>
                    <a:pt x="1" y="1"/>
                  </a:moveTo>
                  <a:lnTo>
                    <a:pt x="1" y="71"/>
                  </a:lnTo>
                  <a:cubicBezTo>
                    <a:pt x="1" y="660"/>
                    <a:pt x="476" y="1140"/>
                    <a:pt x="1066" y="1140"/>
                  </a:cubicBezTo>
                  <a:lnTo>
                    <a:pt x="1842" y="1140"/>
                  </a:lnTo>
                  <a:lnTo>
                    <a:pt x="1842" y="12157"/>
                  </a:lnTo>
                  <a:cubicBezTo>
                    <a:pt x="1842" y="12220"/>
                    <a:pt x="1897" y="12269"/>
                    <a:pt x="1961" y="12269"/>
                  </a:cubicBezTo>
                  <a:lnTo>
                    <a:pt x="2843" y="12269"/>
                  </a:lnTo>
                  <a:cubicBezTo>
                    <a:pt x="2910" y="12269"/>
                    <a:pt x="2963" y="12220"/>
                    <a:pt x="2963" y="12157"/>
                  </a:cubicBezTo>
                  <a:lnTo>
                    <a:pt x="2963" y="1140"/>
                  </a:lnTo>
                  <a:lnTo>
                    <a:pt x="16779" y="1140"/>
                  </a:lnTo>
                  <a:lnTo>
                    <a:pt x="16779" y="12149"/>
                  </a:lnTo>
                  <a:cubicBezTo>
                    <a:pt x="16779" y="12216"/>
                    <a:pt x="16835" y="12269"/>
                    <a:pt x="16906" y="12269"/>
                  </a:cubicBezTo>
                  <a:lnTo>
                    <a:pt x="17791" y="12269"/>
                  </a:lnTo>
                  <a:cubicBezTo>
                    <a:pt x="17855" y="12269"/>
                    <a:pt x="17911" y="12220"/>
                    <a:pt x="17911" y="12157"/>
                  </a:cubicBezTo>
                  <a:lnTo>
                    <a:pt x="17911" y="1140"/>
                  </a:lnTo>
                  <a:lnTo>
                    <a:pt x="31727" y="1140"/>
                  </a:lnTo>
                  <a:lnTo>
                    <a:pt x="31727" y="12149"/>
                  </a:lnTo>
                  <a:cubicBezTo>
                    <a:pt x="31727" y="12216"/>
                    <a:pt x="31783" y="12269"/>
                    <a:pt x="31854" y="12269"/>
                  </a:cubicBezTo>
                  <a:lnTo>
                    <a:pt x="32718" y="12269"/>
                  </a:lnTo>
                  <a:cubicBezTo>
                    <a:pt x="32788" y="12269"/>
                    <a:pt x="32845" y="12216"/>
                    <a:pt x="32845" y="12149"/>
                  </a:cubicBezTo>
                  <a:lnTo>
                    <a:pt x="32845" y="1140"/>
                  </a:lnTo>
                  <a:cubicBezTo>
                    <a:pt x="33282" y="1140"/>
                    <a:pt x="33638" y="784"/>
                    <a:pt x="33638" y="346"/>
                  </a:cubicBezTo>
                  <a:lnTo>
                    <a:pt x="33638" y="71"/>
                  </a:lnTo>
                  <a:lnTo>
                    <a:pt x="33638"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 name="Google Shape;1903;p55"/>
            <p:cNvSpPr/>
            <p:nvPr/>
          </p:nvSpPr>
          <p:spPr>
            <a:xfrm>
              <a:off x="-2588409" y="1989867"/>
              <a:ext cx="3302433" cy="61049"/>
            </a:xfrm>
            <a:custGeom>
              <a:avLst/>
              <a:gdLst/>
              <a:ahLst/>
              <a:cxnLst/>
              <a:rect l="l" t="t" r="r" b="b"/>
              <a:pathLst>
                <a:path w="35973" h="665" extrusionOk="0">
                  <a:moveTo>
                    <a:pt x="356" y="1"/>
                  </a:moveTo>
                  <a:cubicBezTo>
                    <a:pt x="159" y="1"/>
                    <a:pt x="1" y="149"/>
                    <a:pt x="1" y="333"/>
                  </a:cubicBezTo>
                  <a:cubicBezTo>
                    <a:pt x="1" y="513"/>
                    <a:pt x="159" y="664"/>
                    <a:pt x="356" y="664"/>
                  </a:cubicBezTo>
                  <a:lnTo>
                    <a:pt x="1168" y="664"/>
                  </a:lnTo>
                  <a:lnTo>
                    <a:pt x="1168" y="590"/>
                  </a:lnTo>
                  <a:lnTo>
                    <a:pt x="34805" y="590"/>
                  </a:lnTo>
                  <a:lnTo>
                    <a:pt x="34805" y="664"/>
                  </a:lnTo>
                  <a:lnTo>
                    <a:pt x="35613" y="664"/>
                  </a:lnTo>
                  <a:cubicBezTo>
                    <a:pt x="35810" y="664"/>
                    <a:pt x="35973" y="513"/>
                    <a:pt x="35973" y="333"/>
                  </a:cubicBezTo>
                  <a:cubicBezTo>
                    <a:pt x="35973" y="149"/>
                    <a:pt x="35810" y="1"/>
                    <a:pt x="3561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 name="Google Shape;1904;p55"/>
            <p:cNvSpPr/>
            <p:nvPr/>
          </p:nvSpPr>
          <p:spPr>
            <a:xfrm>
              <a:off x="18858" y="1384186"/>
              <a:ext cx="133390" cy="268616"/>
            </a:xfrm>
            <a:custGeom>
              <a:avLst/>
              <a:gdLst/>
              <a:ahLst/>
              <a:cxnLst/>
              <a:rect l="l" t="t" r="r" b="b"/>
              <a:pathLst>
                <a:path w="1453" h="2926" extrusionOk="0">
                  <a:moveTo>
                    <a:pt x="1297" y="1"/>
                  </a:moveTo>
                  <a:lnTo>
                    <a:pt x="0" y="755"/>
                  </a:lnTo>
                  <a:cubicBezTo>
                    <a:pt x="267" y="1453"/>
                    <a:pt x="158" y="2293"/>
                    <a:pt x="60" y="2762"/>
                  </a:cubicBezTo>
                  <a:cubicBezTo>
                    <a:pt x="46" y="2832"/>
                    <a:pt x="81" y="2892"/>
                    <a:pt x="134" y="2924"/>
                  </a:cubicBezTo>
                  <a:cubicBezTo>
                    <a:pt x="135" y="2925"/>
                    <a:pt x="138" y="2925"/>
                    <a:pt x="142" y="2925"/>
                  </a:cubicBezTo>
                  <a:cubicBezTo>
                    <a:pt x="259" y="2925"/>
                    <a:pt x="1415" y="2577"/>
                    <a:pt x="1428" y="2130"/>
                  </a:cubicBezTo>
                  <a:cubicBezTo>
                    <a:pt x="1452" y="1154"/>
                    <a:pt x="1297" y="1"/>
                    <a:pt x="1297" y="1"/>
                  </a:cubicBezTo>
                  <a:close/>
                </a:path>
              </a:pathLst>
            </a:custGeom>
            <a:solidFill>
              <a:srgbClr val="FF926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 name="Google Shape;1905;p55"/>
            <p:cNvSpPr/>
            <p:nvPr/>
          </p:nvSpPr>
          <p:spPr>
            <a:xfrm>
              <a:off x="-85440" y="1163379"/>
              <a:ext cx="292393" cy="354452"/>
            </a:xfrm>
            <a:custGeom>
              <a:avLst/>
              <a:gdLst/>
              <a:ahLst/>
              <a:cxnLst/>
              <a:rect l="l" t="t" r="r" b="b"/>
              <a:pathLst>
                <a:path w="3185" h="3861" extrusionOk="0">
                  <a:moveTo>
                    <a:pt x="1778" y="1"/>
                  </a:moveTo>
                  <a:cubicBezTo>
                    <a:pt x="1377" y="1"/>
                    <a:pt x="994" y="219"/>
                    <a:pt x="663" y="878"/>
                  </a:cubicBezTo>
                  <a:cubicBezTo>
                    <a:pt x="568" y="1069"/>
                    <a:pt x="477" y="1301"/>
                    <a:pt x="388" y="1573"/>
                  </a:cubicBezTo>
                  <a:cubicBezTo>
                    <a:pt x="353" y="1687"/>
                    <a:pt x="7" y="2219"/>
                    <a:pt x="4" y="2279"/>
                  </a:cubicBezTo>
                  <a:cubicBezTo>
                    <a:pt x="0" y="2342"/>
                    <a:pt x="184" y="2413"/>
                    <a:pt x="251" y="2437"/>
                  </a:cubicBezTo>
                  <a:lnTo>
                    <a:pt x="269" y="2437"/>
                  </a:lnTo>
                  <a:cubicBezTo>
                    <a:pt x="296" y="3026"/>
                    <a:pt x="589" y="3601"/>
                    <a:pt x="1118" y="3809"/>
                  </a:cubicBezTo>
                  <a:cubicBezTo>
                    <a:pt x="1208" y="3844"/>
                    <a:pt x="1305" y="3861"/>
                    <a:pt x="1406" y="3861"/>
                  </a:cubicBezTo>
                  <a:cubicBezTo>
                    <a:pt x="1850" y="3861"/>
                    <a:pt x="2374" y="3544"/>
                    <a:pt x="2702" y="3121"/>
                  </a:cubicBezTo>
                  <a:cubicBezTo>
                    <a:pt x="3185" y="2501"/>
                    <a:pt x="3110" y="1736"/>
                    <a:pt x="3096" y="1623"/>
                  </a:cubicBezTo>
                  <a:cubicBezTo>
                    <a:pt x="2998" y="921"/>
                    <a:pt x="2645" y="201"/>
                    <a:pt x="2180" y="64"/>
                  </a:cubicBezTo>
                  <a:cubicBezTo>
                    <a:pt x="2045" y="25"/>
                    <a:pt x="1910" y="1"/>
                    <a:pt x="1778" y="1"/>
                  </a:cubicBezTo>
                  <a:close/>
                </a:path>
              </a:pathLst>
            </a:custGeom>
            <a:solidFill>
              <a:srgbClr val="FFBD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 name="Google Shape;1906;p55"/>
            <p:cNvSpPr/>
            <p:nvPr/>
          </p:nvSpPr>
          <p:spPr>
            <a:xfrm>
              <a:off x="-58264" y="1525576"/>
              <a:ext cx="354176" cy="926202"/>
            </a:xfrm>
            <a:custGeom>
              <a:avLst/>
              <a:gdLst/>
              <a:ahLst/>
              <a:cxnLst/>
              <a:rect l="l" t="t" r="r" b="b"/>
              <a:pathLst>
                <a:path w="3858" h="10089" extrusionOk="0">
                  <a:moveTo>
                    <a:pt x="2000" y="0"/>
                  </a:moveTo>
                  <a:cubicBezTo>
                    <a:pt x="1827" y="0"/>
                    <a:pt x="1641" y="48"/>
                    <a:pt x="1457" y="125"/>
                  </a:cubicBezTo>
                  <a:cubicBezTo>
                    <a:pt x="748" y="418"/>
                    <a:pt x="265" y="1088"/>
                    <a:pt x="160" y="1846"/>
                  </a:cubicBezTo>
                  <a:cubicBezTo>
                    <a:pt x="39" y="2703"/>
                    <a:pt x="121" y="4540"/>
                    <a:pt x="209" y="5940"/>
                  </a:cubicBezTo>
                  <a:cubicBezTo>
                    <a:pt x="276" y="6998"/>
                    <a:pt x="202" y="8052"/>
                    <a:pt x="64" y="9103"/>
                  </a:cubicBezTo>
                  <a:cubicBezTo>
                    <a:pt x="0" y="9582"/>
                    <a:pt x="78" y="9928"/>
                    <a:pt x="586" y="10030"/>
                  </a:cubicBezTo>
                  <a:cubicBezTo>
                    <a:pt x="777" y="10069"/>
                    <a:pt x="959" y="10089"/>
                    <a:pt x="1133" y="10089"/>
                  </a:cubicBezTo>
                  <a:cubicBezTo>
                    <a:pt x="2853" y="10089"/>
                    <a:pt x="3737" y="8172"/>
                    <a:pt x="3827" y="4434"/>
                  </a:cubicBezTo>
                  <a:cubicBezTo>
                    <a:pt x="3858" y="3243"/>
                    <a:pt x="3618" y="1571"/>
                    <a:pt x="2974" y="714"/>
                  </a:cubicBezTo>
                  <a:cubicBezTo>
                    <a:pt x="2818" y="502"/>
                    <a:pt x="2649" y="319"/>
                    <a:pt x="2469" y="164"/>
                  </a:cubicBezTo>
                  <a:cubicBezTo>
                    <a:pt x="2336" y="49"/>
                    <a:pt x="2175" y="0"/>
                    <a:pt x="20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 name="Google Shape;1907;p55"/>
            <p:cNvSpPr/>
            <p:nvPr/>
          </p:nvSpPr>
          <p:spPr>
            <a:xfrm>
              <a:off x="-427989" y="2469124"/>
              <a:ext cx="311213" cy="612235"/>
            </a:xfrm>
            <a:custGeom>
              <a:avLst/>
              <a:gdLst/>
              <a:ahLst/>
              <a:cxnLst/>
              <a:rect l="l" t="t" r="r" b="b"/>
              <a:pathLst>
                <a:path w="3390" h="6669" extrusionOk="0">
                  <a:moveTo>
                    <a:pt x="1693" y="0"/>
                  </a:moveTo>
                  <a:lnTo>
                    <a:pt x="1" y="212"/>
                  </a:lnTo>
                  <a:lnTo>
                    <a:pt x="2776" y="6668"/>
                  </a:lnTo>
                  <a:lnTo>
                    <a:pt x="3389" y="6562"/>
                  </a:lnTo>
                  <a:lnTo>
                    <a:pt x="169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 name="Google Shape;1908;p55"/>
            <p:cNvSpPr/>
            <p:nvPr/>
          </p:nvSpPr>
          <p:spPr>
            <a:xfrm>
              <a:off x="-297066" y="3071592"/>
              <a:ext cx="207750" cy="99882"/>
            </a:xfrm>
            <a:custGeom>
              <a:avLst/>
              <a:gdLst/>
              <a:ahLst/>
              <a:cxnLst/>
              <a:rect l="l" t="t" r="r" b="b"/>
              <a:pathLst>
                <a:path w="2263" h="1088" extrusionOk="0">
                  <a:moveTo>
                    <a:pt x="1963" y="0"/>
                  </a:moveTo>
                  <a:lnTo>
                    <a:pt x="1350" y="106"/>
                  </a:lnTo>
                  <a:cubicBezTo>
                    <a:pt x="1350" y="106"/>
                    <a:pt x="302" y="339"/>
                    <a:pt x="38" y="907"/>
                  </a:cubicBezTo>
                  <a:cubicBezTo>
                    <a:pt x="0" y="992"/>
                    <a:pt x="65" y="1087"/>
                    <a:pt x="156" y="1087"/>
                  </a:cubicBezTo>
                  <a:cubicBezTo>
                    <a:pt x="159" y="1087"/>
                    <a:pt x="162" y="1087"/>
                    <a:pt x="165" y="1087"/>
                  </a:cubicBezTo>
                  <a:lnTo>
                    <a:pt x="2009" y="935"/>
                  </a:lnTo>
                  <a:cubicBezTo>
                    <a:pt x="2178" y="882"/>
                    <a:pt x="2263" y="699"/>
                    <a:pt x="2193" y="537"/>
                  </a:cubicBezTo>
                  <a:lnTo>
                    <a:pt x="1963" y="0"/>
                  </a:ln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 name="Google Shape;1909;p55"/>
            <p:cNvSpPr/>
            <p:nvPr/>
          </p:nvSpPr>
          <p:spPr>
            <a:xfrm>
              <a:off x="-662752" y="2288806"/>
              <a:ext cx="847343" cy="830910"/>
            </a:xfrm>
            <a:custGeom>
              <a:avLst/>
              <a:gdLst/>
              <a:ahLst/>
              <a:cxnLst/>
              <a:rect l="l" t="t" r="r" b="b"/>
              <a:pathLst>
                <a:path w="9230" h="9051" extrusionOk="0">
                  <a:moveTo>
                    <a:pt x="7744" y="1"/>
                  </a:moveTo>
                  <a:cubicBezTo>
                    <a:pt x="7699" y="1"/>
                    <a:pt x="7653" y="3"/>
                    <a:pt x="7607" y="7"/>
                  </a:cubicBezTo>
                  <a:lnTo>
                    <a:pt x="2237" y="536"/>
                  </a:lnTo>
                  <a:cubicBezTo>
                    <a:pt x="918" y="667"/>
                    <a:pt x="1" y="1912"/>
                    <a:pt x="269" y="3212"/>
                  </a:cubicBezTo>
                  <a:cubicBezTo>
                    <a:pt x="769" y="5621"/>
                    <a:pt x="1457" y="8961"/>
                    <a:pt x="1457" y="9013"/>
                  </a:cubicBezTo>
                  <a:cubicBezTo>
                    <a:pt x="1457" y="9041"/>
                    <a:pt x="1524" y="9051"/>
                    <a:pt x="1613" y="9051"/>
                  </a:cubicBezTo>
                  <a:cubicBezTo>
                    <a:pt x="1790" y="9051"/>
                    <a:pt x="2057" y="9013"/>
                    <a:pt x="2057" y="9013"/>
                  </a:cubicBezTo>
                  <a:lnTo>
                    <a:pt x="2198" y="2631"/>
                  </a:lnTo>
                  <a:lnTo>
                    <a:pt x="7960" y="2521"/>
                  </a:lnTo>
                  <a:cubicBezTo>
                    <a:pt x="8690" y="2508"/>
                    <a:pt x="9229" y="1841"/>
                    <a:pt x="9095" y="1125"/>
                  </a:cubicBezTo>
                  <a:cubicBezTo>
                    <a:pt x="8974" y="469"/>
                    <a:pt x="8398" y="1"/>
                    <a:pt x="774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 name="Google Shape;1910;p55"/>
            <p:cNvSpPr/>
            <p:nvPr/>
          </p:nvSpPr>
          <p:spPr>
            <a:xfrm>
              <a:off x="-654948" y="3108501"/>
              <a:ext cx="181036" cy="79685"/>
            </a:xfrm>
            <a:custGeom>
              <a:avLst/>
              <a:gdLst/>
              <a:ahLst/>
              <a:cxnLst/>
              <a:rect l="l" t="t" r="r" b="b"/>
              <a:pathLst>
                <a:path w="1972" h="868" extrusionOk="0">
                  <a:moveTo>
                    <a:pt x="1372" y="0"/>
                  </a:moveTo>
                  <a:cubicBezTo>
                    <a:pt x="1372" y="0"/>
                    <a:pt x="22" y="194"/>
                    <a:pt x="1" y="829"/>
                  </a:cubicBezTo>
                  <a:lnTo>
                    <a:pt x="1771" y="868"/>
                  </a:lnTo>
                  <a:cubicBezTo>
                    <a:pt x="1884" y="868"/>
                    <a:pt x="1972" y="780"/>
                    <a:pt x="1972" y="667"/>
                  </a:cubicBezTo>
                  <a:lnTo>
                    <a:pt x="1972" y="0"/>
                  </a:lnTo>
                  <a:close/>
                </a:path>
              </a:pathLst>
            </a:custGeom>
            <a:solidFill>
              <a:srgbClr val="00184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 name="Google Shape;1911;p55"/>
            <p:cNvSpPr/>
            <p:nvPr/>
          </p:nvSpPr>
          <p:spPr>
            <a:xfrm>
              <a:off x="-497307" y="1798256"/>
              <a:ext cx="583868" cy="373363"/>
            </a:xfrm>
            <a:custGeom>
              <a:avLst/>
              <a:gdLst/>
              <a:ahLst/>
              <a:cxnLst/>
              <a:rect l="l" t="t" r="r" b="b"/>
              <a:pathLst>
                <a:path w="6360" h="4067" extrusionOk="0">
                  <a:moveTo>
                    <a:pt x="4909" y="1"/>
                  </a:moveTo>
                  <a:cubicBezTo>
                    <a:pt x="4501" y="1136"/>
                    <a:pt x="4074" y="2321"/>
                    <a:pt x="4074" y="2321"/>
                  </a:cubicBezTo>
                  <a:lnTo>
                    <a:pt x="4056" y="2360"/>
                  </a:lnTo>
                  <a:lnTo>
                    <a:pt x="1616" y="929"/>
                  </a:lnTo>
                  <a:cubicBezTo>
                    <a:pt x="1499" y="841"/>
                    <a:pt x="1359" y="796"/>
                    <a:pt x="1219" y="796"/>
                  </a:cubicBezTo>
                  <a:cubicBezTo>
                    <a:pt x="1100" y="796"/>
                    <a:pt x="980" y="828"/>
                    <a:pt x="875" y="893"/>
                  </a:cubicBezTo>
                  <a:lnTo>
                    <a:pt x="427" y="1165"/>
                  </a:lnTo>
                  <a:cubicBezTo>
                    <a:pt x="227" y="1284"/>
                    <a:pt x="82" y="1482"/>
                    <a:pt x="19" y="1711"/>
                  </a:cubicBezTo>
                  <a:cubicBezTo>
                    <a:pt x="1" y="1775"/>
                    <a:pt x="52" y="1835"/>
                    <a:pt x="114" y="1835"/>
                  </a:cubicBezTo>
                  <a:cubicBezTo>
                    <a:pt x="126" y="1835"/>
                    <a:pt x="139" y="1833"/>
                    <a:pt x="152" y="1827"/>
                  </a:cubicBezTo>
                  <a:lnTo>
                    <a:pt x="459" y="1707"/>
                  </a:lnTo>
                  <a:cubicBezTo>
                    <a:pt x="548" y="1676"/>
                    <a:pt x="636" y="1651"/>
                    <a:pt x="731" y="1640"/>
                  </a:cubicBezTo>
                  <a:cubicBezTo>
                    <a:pt x="883" y="1627"/>
                    <a:pt x="1031" y="1598"/>
                    <a:pt x="1168" y="1538"/>
                  </a:cubicBezTo>
                  <a:lnTo>
                    <a:pt x="1306" y="1479"/>
                  </a:lnTo>
                  <a:lnTo>
                    <a:pt x="3852" y="3855"/>
                  </a:lnTo>
                  <a:cubicBezTo>
                    <a:pt x="3975" y="3964"/>
                    <a:pt x="4112" y="4024"/>
                    <a:pt x="4257" y="4049"/>
                  </a:cubicBezTo>
                  <a:cubicBezTo>
                    <a:pt x="4265" y="4007"/>
                    <a:pt x="4271" y="3964"/>
                    <a:pt x="4278" y="3922"/>
                  </a:cubicBezTo>
                  <a:lnTo>
                    <a:pt x="4278" y="3922"/>
                  </a:lnTo>
                  <a:cubicBezTo>
                    <a:pt x="4271" y="3968"/>
                    <a:pt x="4268" y="4007"/>
                    <a:pt x="4257" y="4052"/>
                  </a:cubicBezTo>
                  <a:cubicBezTo>
                    <a:pt x="4309" y="4062"/>
                    <a:pt x="4361" y="4066"/>
                    <a:pt x="4413" y="4066"/>
                  </a:cubicBezTo>
                  <a:cubicBezTo>
                    <a:pt x="4756" y="4066"/>
                    <a:pt x="5084" y="3865"/>
                    <a:pt x="5212" y="3513"/>
                  </a:cubicBezTo>
                  <a:cubicBezTo>
                    <a:pt x="5212" y="3513"/>
                    <a:pt x="5823" y="2092"/>
                    <a:pt x="6359" y="769"/>
                  </a:cubicBezTo>
                  <a:lnTo>
                    <a:pt x="4909" y="1"/>
                  </a:lnTo>
                  <a:close/>
                </a:path>
              </a:pathLst>
            </a:custGeom>
            <a:solidFill>
              <a:srgbClr val="FFBD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 name="Google Shape;1912;p55"/>
            <p:cNvSpPr/>
            <p:nvPr/>
          </p:nvSpPr>
          <p:spPr>
            <a:xfrm>
              <a:off x="-73780" y="1158237"/>
              <a:ext cx="355186" cy="349403"/>
            </a:xfrm>
            <a:custGeom>
              <a:avLst/>
              <a:gdLst/>
              <a:ahLst/>
              <a:cxnLst/>
              <a:rect l="l" t="t" r="r" b="b"/>
              <a:pathLst>
                <a:path w="3869" h="3806" extrusionOk="0">
                  <a:moveTo>
                    <a:pt x="2536" y="0"/>
                  </a:moveTo>
                  <a:cubicBezTo>
                    <a:pt x="2317" y="3"/>
                    <a:pt x="2098" y="18"/>
                    <a:pt x="1880" y="29"/>
                  </a:cubicBezTo>
                  <a:cubicBezTo>
                    <a:pt x="1408" y="57"/>
                    <a:pt x="924" y="14"/>
                    <a:pt x="477" y="194"/>
                  </a:cubicBezTo>
                  <a:cubicBezTo>
                    <a:pt x="460" y="201"/>
                    <a:pt x="444" y="203"/>
                    <a:pt x="430" y="203"/>
                  </a:cubicBezTo>
                  <a:cubicBezTo>
                    <a:pt x="413" y="203"/>
                    <a:pt x="399" y="200"/>
                    <a:pt x="388" y="194"/>
                  </a:cubicBezTo>
                  <a:cubicBezTo>
                    <a:pt x="353" y="233"/>
                    <a:pt x="318" y="278"/>
                    <a:pt x="282" y="328"/>
                  </a:cubicBezTo>
                  <a:cubicBezTo>
                    <a:pt x="184" y="465"/>
                    <a:pt x="0" y="727"/>
                    <a:pt x="85" y="903"/>
                  </a:cubicBezTo>
                  <a:lnTo>
                    <a:pt x="290" y="596"/>
                  </a:lnTo>
                  <a:lnTo>
                    <a:pt x="290" y="596"/>
                  </a:lnTo>
                  <a:cubicBezTo>
                    <a:pt x="197" y="744"/>
                    <a:pt x="173" y="1002"/>
                    <a:pt x="272" y="1154"/>
                  </a:cubicBezTo>
                  <a:cubicBezTo>
                    <a:pt x="356" y="1030"/>
                    <a:pt x="472" y="931"/>
                    <a:pt x="596" y="846"/>
                  </a:cubicBezTo>
                  <a:lnTo>
                    <a:pt x="596" y="846"/>
                  </a:lnTo>
                  <a:cubicBezTo>
                    <a:pt x="568" y="1069"/>
                    <a:pt x="769" y="1245"/>
                    <a:pt x="938" y="1344"/>
                  </a:cubicBezTo>
                  <a:cubicBezTo>
                    <a:pt x="1016" y="1242"/>
                    <a:pt x="1051" y="1115"/>
                    <a:pt x="1206" y="1115"/>
                  </a:cubicBezTo>
                  <a:cubicBezTo>
                    <a:pt x="1238" y="1545"/>
                    <a:pt x="1333" y="1925"/>
                    <a:pt x="1587" y="2272"/>
                  </a:cubicBezTo>
                  <a:cubicBezTo>
                    <a:pt x="1619" y="2229"/>
                    <a:pt x="1657" y="2183"/>
                    <a:pt x="1700" y="2145"/>
                  </a:cubicBezTo>
                  <a:cubicBezTo>
                    <a:pt x="1783" y="2062"/>
                    <a:pt x="1893" y="2021"/>
                    <a:pt x="1999" y="2021"/>
                  </a:cubicBezTo>
                  <a:cubicBezTo>
                    <a:pt x="2129" y="2021"/>
                    <a:pt x="2254" y="2083"/>
                    <a:pt x="2321" y="2208"/>
                  </a:cubicBezTo>
                  <a:cubicBezTo>
                    <a:pt x="2355" y="2278"/>
                    <a:pt x="2373" y="2356"/>
                    <a:pt x="2352" y="2441"/>
                  </a:cubicBezTo>
                  <a:cubicBezTo>
                    <a:pt x="2293" y="2726"/>
                    <a:pt x="2023" y="2801"/>
                    <a:pt x="1776" y="2801"/>
                  </a:cubicBezTo>
                  <a:cubicBezTo>
                    <a:pt x="1771" y="2801"/>
                    <a:pt x="1765" y="2801"/>
                    <a:pt x="1760" y="2800"/>
                  </a:cubicBezTo>
                  <a:lnTo>
                    <a:pt x="1760" y="2800"/>
                  </a:lnTo>
                  <a:cubicBezTo>
                    <a:pt x="1859" y="3037"/>
                    <a:pt x="1890" y="3583"/>
                    <a:pt x="1774" y="3805"/>
                  </a:cubicBezTo>
                  <a:cubicBezTo>
                    <a:pt x="1848" y="3805"/>
                    <a:pt x="2850" y="3802"/>
                    <a:pt x="3509" y="2800"/>
                  </a:cubicBezTo>
                  <a:cubicBezTo>
                    <a:pt x="3721" y="2483"/>
                    <a:pt x="3869" y="1759"/>
                    <a:pt x="3830" y="1432"/>
                  </a:cubicBezTo>
                  <a:cubicBezTo>
                    <a:pt x="3742" y="723"/>
                    <a:pt x="3223" y="156"/>
                    <a:pt x="25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 name="Google Shape;1913;p55"/>
            <p:cNvSpPr/>
            <p:nvPr/>
          </p:nvSpPr>
          <p:spPr>
            <a:xfrm>
              <a:off x="-35862" y="1072302"/>
              <a:ext cx="340865" cy="263016"/>
            </a:xfrm>
            <a:custGeom>
              <a:avLst/>
              <a:gdLst/>
              <a:ahLst/>
              <a:cxnLst/>
              <a:rect l="l" t="t" r="r" b="b"/>
              <a:pathLst>
                <a:path w="3713" h="2865" extrusionOk="0">
                  <a:moveTo>
                    <a:pt x="1716" y="0"/>
                  </a:moveTo>
                  <a:cubicBezTo>
                    <a:pt x="1670" y="0"/>
                    <a:pt x="1624" y="2"/>
                    <a:pt x="1579" y="5"/>
                  </a:cubicBezTo>
                  <a:cubicBezTo>
                    <a:pt x="1513" y="8"/>
                    <a:pt x="1446" y="16"/>
                    <a:pt x="1382" y="26"/>
                  </a:cubicBezTo>
                  <a:cubicBezTo>
                    <a:pt x="1068" y="76"/>
                    <a:pt x="814" y="206"/>
                    <a:pt x="567" y="410"/>
                  </a:cubicBezTo>
                  <a:cubicBezTo>
                    <a:pt x="554" y="421"/>
                    <a:pt x="543" y="432"/>
                    <a:pt x="533" y="443"/>
                  </a:cubicBezTo>
                  <a:cubicBezTo>
                    <a:pt x="313" y="630"/>
                    <a:pt x="165" y="823"/>
                    <a:pt x="56" y="1113"/>
                  </a:cubicBezTo>
                  <a:cubicBezTo>
                    <a:pt x="0" y="1261"/>
                    <a:pt x="1294" y="2319"/>
                    <a:pt x="3360" y="2865"/>
                  </a:cubicBezTo>
                  <a:cubicBezTo>
                    <a:pt x="3360" y="2865"/>
                    <a:pt x="3498" y="2459"/>
                    <a:pt x="3558" y="2277"/>
                  </a:cubicBezTo>
                  <a:cubicBezTo>
                    <a:pt x="3572" y="2227"/>
                    <a:pt x="3586" y="2195"/>
                    <a:pt x="3586" y="2188"/>
                  </a:cubicBezTo>
                  <a:cubicBezTo>
                    <a:pt x="3713" y="1857"/>
                    <a:pt x="3695" y="1698"/>
                    <a:pt x="3618" y="1384"/>
                  </a:cubicBezTo>
                  <a:lnTo>
                    <a:pt x="3618" y="1380"/>
                  </a:lnTo>
                  <a:cubicBezTo>
                    <a:pt x="3597" y="1299"/>
                    <a:pt x="3568" y="1219"/>
                    <a:pt x="3537" y="1141"/>
                  </a:cubicBezTo>
                  <a:cubicBezTo>
                    <a:pt x="3431" y="887"/>
                    <a:pt x="3262" y="661"/>
                    <a:pt x="3036" y="474"/>
                  </a:cubicBezTo>
                  <a:cubicBezTo>
                    <a:pt x="2852" y="322"/>
                    <a:pt x="2634" y="199"/>
                    <a:pt x="2380" y="111"/>
                  </a:cubicBezTo>
                  <a:cubicBezTo>
                    <a:pt x="2156" y="35"/>
                    <a:pt x="1932" y="0"/>
                    <a:pt x="17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 name="Google Shape;1914;p55"/>
            <p:cNvSpPr/>
            <p:nvPr/>
          </p:nvSpPr>
          <p:spPr>
            <a:xfrm>
              <a:off x="-65701" y="1166592"/>
              <a:ext cx="312498" cy="162308"/>
            </a:xfrm>
            <a:custGeom>
              <a:avLst/>
              <a:gdLst/>
              <a:ahLst/>
              <a:cxnLst/>
              <a:rect l="l" t="t" r="r" b="b"/>
              <a:pathLst>
                <a:path w="3404" h="1768" extrusionOk="0">
                  <a:moveTo>
                    <a:pt x="374" y="0"/>
                  </a:moveTo>
                  <a:cubicBezTo>
                    <a:pt x="277" y="0"/>
                    <a:pt x="49" y="11"/>
                    <a:pt x="32" y="114"/>
                  </a:cubicBezTo>
                  <a:cubicBezTo>
                    <a:pt x="0" y="311"/>
                    <a:pt x="410" y="643"/>
                    <a:pt x="410" y="643"/>
                  </a:cubicBezTo>
                  <a:cubicBezTo>
                    <a:pt x="1312" y="1327"/>
                    <a:pt x="3403" y="1768"/>
                    <a:pt x="3403" y="1768"/>
                  </a:cubicBezTo>
                  <a:cubicBezTo>
                    <a:pt x="1971" y="1126"/>
                    <a:pt x="748" y="509"/>
                    <a:pt x="417" y="1"/>
                  </a:cubicBezTo>
                  <a:cubicBezTo>
                    <a:pt x="417" y="1"/>
                    <a:pt x="400" y="0"/>
                    <a:pt x="374" y="0"/>
                  </a:cubicBezTo>
                  <a:close/>
                </a:path>
              </a:pathLst>
            </a:custGeom>
            <a:solidFill>
              <a:srgbClr val="FFE9B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 name="Google Shape;1915;p55"/>
            <p:cNvSpPr/>
            <p:nvPr/>
          </p:nvSpPr>
          <p:spPr>
            <a:xfrm>
              <a:off x="-131805" y="2523201"/>
              <a:ext cx="454609" cy="718084"/>
            </a:xfrm>
            <a:custGeom>
              <a:avLst/>
              <a:gdLst/>
              <a:ahLst/>
              <a:cxnLst/>
              <a:rect l="l" t="t" r="r" b="b"/>
              <a:pathLst>
                <a:path w="4952" h="7822" extrusionOk="0">
                  <a:moveTo>
                    <a:pt x="1908" y="0"/>
                  </a:moveTo>
                  <a:lnTo>
                    <a:pt x="1908" y="6873"/>
                  </a:lnTo>
                  <a:lnTo>
                    <a:pt x="950" y="6873"/>
                  </a:lnTo>
                  <a:cubicBezTo>
                    <a:pt x="424" y="6873"/>
                    <a:pt x="1" y="7300"/>
                    <a:pt x="1" y="7822"/>
                  </a:cubicBezTo>
                  <a:lnTo>
                    <a:pt x="4952" y="7822"/>
                  </a:lnTo>
                  <a:cubicBezTo>
                    <a:pt x="4952" y="7300"/>
                    <a:pt x="4525" y="6873"/>
                    <a:pt x="4000" y="6873"/>
                  </a:cubicBezTo>
                  <a:lnTo>
                    <a:pt x="3041" y="6873"/>
                  </a:lnTo>
                  <a:lnTo>
                    <a:pt x="304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 name="Google Shape;1916;p55"/>
            <p:cNvSpPr/>
            <p:nvPr/>
          </p:nvSpPr>
          <p:spPr>
            <a:xfrm>
              <a:off x="-257312" y="1739313"/>
              <a:ext cx="889297" cy="836602"/>
            </a:xfrm>
            <a:custGeom>
              <a:avLst/>
              <a:gdLst/>
              <a:ahLst/>
              <a:cxnLst/>
              <a:rect l="l" t="t" r="r" b="b"/>
              <a:pathLst>
                <a:path w="9687" h="9113" extrusionOk="0">
                  <a:moveTo>
                    <a:pt x="4235" y="5125"/>
                  </a:moveTo>
                  <a:lnTo>
                    <a:pt x="4249" y="5294"/>
                  </a:lnTo>
                  <a:cubicBezTo>
                    <a:pt x="4200" y="5869"/>
                    <a:pt x="3720" y="6310"/>
                    <a:pt x="3145" y="6310"/>
                  </a:cubicBezTo>
                  <a:lnTo>
                    <a:pt x="2366" y="6310"/>
                  </a:lnTo>
                  <a:lnTo>
                    <a:pt x="2366" y="5125"/>
                  </a:lnTo>
                  <a:close/>
                  <a:moveTo>
                    <a:pt x="6724" y="1"/>
                  </a:moveTo>
                  <a:cubicBezTo>
                    <a:pt x="5169" y="1"/>
                    <a:pt x="3939" y="1327"/>
                    <a:pt x="4063" y="2878"/>
                  </a:cubicBezTo>
                  <a:lnTo>
                    <a:pt x="4175" y="4377"/>
                  </a:lnTo>
                  <a:lnTo>
                    <a:pt x="1375" y="4377"/>
                  </a:lnTo>
                  <a:cubicBezTo>
                    <a:pt x="1171" y="4377"/>
                    <a:pt x="1001" y="4543"/>
                    <a:pt x="1001" y="4751"/>
                  </a:cubicBezTo>
                  <a:cubicBezTo>
                    <a:pt x="1001" y="4956"/>
                    <a:pt x="1171" y="5125"/>
                    <a:pt x="1375" y="5125"/>
                  </a:cubicBezTo>
                  <a:lnTo>
                    <a:pt x="1883" y="5125"/>
                  </a:lnTo>
                  <a:lnTo>
                    <a:pt x="1883" y="6359"/>
                  </a:lnTo>
                  <a:cubicBezTo>
                    <a:pt x="808" y="6585"/>
                    <a:pt x="0" y="7537"/>
                    <a:pt x="0" y="8680"/>
                  </a:cubicBezTo>
                  <a:cubicBezTo>
                    <a:pt x="0" y="8919"/>
                    <a:pt x="194" y="9113"/>
                    <a:pt x="434" y="9113"/>
                  </a:cubicBezTo>
                  <a:lnTo>
                    <a:pt x="6062" y="9113"/>
                  </a:lnTo>
                  <a:cubicBezTo>
                    <a:pt x="6513" y="9113"/>
                    <a:pt x="6947" y="9021"/>
                    <a:pt x="7338" y="8856"/>
                  </a:cubicBezTo>
                  <a:cubicBezTo>
                    <a:pt x="8104" y="8531"/>
                    <a:pt x="8851" y="5612"/>
                    <a:pt x="9344" y="3210"/>
                  </a:cubicBezTo>
                  <a:cubicBezTo>
                    <a:pt x="9686" y="1553"/>
                    <a:pt x="8417" y="1"/>
                    <a:pt x="67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 name="Google Shape;1917;p55"/>
            <p:cNvSpPr/>
            <p:nvPr/>
          </p:nvSpPr>
          <p:spPr>
            <a:xfrm>
              <a:off x="-46604" y="1564045"/>
              <a:ext cx="215829" cy="304878"/>
            </a:xfrm>
            <a:custGeom>
              <a:avLst/>
              <a:gdLst/>
              <a:ahLst/>
              <a:cxnLst/>
              <a:rect l="l" t="t" r="r" b="b"/>
              <a:pathLst>
                <a:path w="2351" h="3321" extrusionOk="0">
                  <a:moveTo>
                    <a:pt x="1444" y="0"/>
                  </a:moveTo>
                  <a:cubicBezTo>
                    <a:pt x="1146" y="0"/>
                    <a:pt x="858" y="154"/>
                    <a:pt x="765" y="415"/>
                  </a:cubicBezTo>
                  <a:cubicBezTo>
                    <a:pt x="765" y="422"/>
                    <a:pt x="762" y="429"/>
                    <a:pt x="762" y="433"/>
                  </a:cubicBezTo>
                  <a:cubicBezTo>
                    <a:pt x="755" y="446"/>
                    <a:pt x="752" y="461"/>
                    <a:pt x="744" y="475"/>
                  </a:cubicBezTo>
                  <a:cubicBezTo>
                    <a:pt x="738" y="489"/>
                    <a:pt x="374" y="1501"/>
                    <a:pt x="0" y="2552"/>
                  </a:cubicBezTo>
                  <a:lnTo>
                    <a:pt x="1450" y="3320"/>
                  </a:lnTo>
                  <a:cubicBezTo>
                    <a:pt x="1845" y="2344"/>
                    <a:pt x="2197" y="1423"/>
                    <a:pt x="2233" y="1159"/>
                  </a:cubicBezTo>
                  <a:cubicBezTo>
                    <a:pt x="2351" y="337"/>
                    <a:pt x="1886" y="0"/>
                    <a:pt x="144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18" name="Google Shape;1918;p55"/>
          <p:cNvGrpSpPr/>
          <p:nvPr/>
        </p:nvGrpSpPr>
        <p:grpSpPr>
          <a:xfrm>
            <a:off x="3024631" y="3466342"/>
            <a:ext cx="1527454" cy="1433736"/>
            <a:chOff x="3024631" y="3466342"/>
            <a:chExt cx="1527454" cy="1433736"/>
          </a:xfrm>
        </p:grpSpPr>
        <p:sp>
          <p:nvSpPr>
            <p:cNvPr id="1919" name="Google Shape;1919;p55"/>
            <p:cNvSpPr/>
            <p:nvPr/>
          </p:nvSpPr>
          <p:spPr>
            <a:xfrm>
              <a:off x="4035336" y="3466342"/>
              <a:ext cx="100039" cy="309487"/>
            </a:xfrm>
            <a:custGeom>
              <a:avLst/>
              <a:gdLst/>
              <a:ahLst/>
              <a:cxnLst/>
              <a:rect l="l" t="t" r="r" b="b"/>
              <a:pathLst>
                <a:path w="2671" h="8263" extrusionOk="0">
                  <a:moveTo>
                    <a:pt x="1274" y="798"/>
                  </a:moveTo>
                  <a:lnTo>
                    <a:pt x="2442" y="8055"/>
                  </a:lnTo>
                  <a:lnTo>
                    <a:pt x="227" y="8055"/>
                  </a:lnTo>
                  <a:lnTo>
                    <a:pt x="1274" y="798"/>
                  </a:lnTo>
                  <a:close/>
                  <a:moveTo>
                    <a:pt x="1270" y="1"/>
                  </a:moveTo>
                  <a:cubicBezTo>
                    <a:pt x="1218" y="1"/>
                    <a:pt x="1176" y="40"/>
                    <a:pt x="1168" y="92"/>
                  </a:cubicBezTo>
                  <a:lnTo>
                    <a:pt x="4" y="8143"/>
                  </a:lnTo>
                  <a:cubicBezTo>
                    <a:pt x="1" y="8171"/>
                    <a:pt x="9" y="8203"/>
                    <a:pt x="30" y="8224"/>
                  </a:cubicBezTo>
                  <a:cubicBezTo>
                    <a:pt x="47" y="8249"/>
                    <a:pt x="79" y="8262"/>
                    <a:pt x="107" y="8262"/>
                  </a:cubicBezTo>
                  <a:lnTo>
                    <a:pt x="2564" y="8262"/>
                  </a:lnTo>
                  <a:cubicBezTo>
                    <a:pt x="2593" y="8262"/>
                    <a:pt x="2621" y="8249"/>
                    <a:pt x="2642" y="8224"/>
                  </a:cubicBezTo>
                  <a:cubicBezTo>
                    <a:pt x="2663" y="8203"/>
                    <a:pt x="2670" y="8171"/>
                    <a:pt x="2667" y="8140"/>
                  </a:cubicBezTo>
                  <a:lnTo>
                    <a:pt x="1373" y="89"/>
                  </a:lnTo>
                  <a:cubicBezTo>
                    <a:pt x="1366" y="40"/>
                    <a:pt x="1320" y="1"/>
                    <a:pt x="127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 name="Google Shape;1920;p55"/>
            <p:cNvSpPr/>
            <p:nvPr/>
          </p:nvSpPr>
          <p:spPr>
            <a:xfrm>
              <a:off x="4042490" y="3850736"/>
              <a:ext cx="87492" cy="1049252"/>
            </a:xfrm>
            <a:custGeom>
              <a:avLst/>
              <a:gdLst/>
              <a:ahLst/>
              <a:cxnLst/>
              <a:rect l="l" t="t" r="r" b="b"/>
              <a:pathLst>
                <a:path w="2336" h="28014" extrusionOk="0">
                  <a:moveTo>
                    <a:pt x="2127" y="208"/>
                  </a:moveTo>
                  <a:lnTo>
                    <a:pt x="2127" y="27805"/>
                  </a:lnTo>
                  <a:lnTo>
                    <a:pt x="209" y="27805"/>
                  </a:lnTo>
                  <a:lnTo>
                    <a:pt x="209" y="208"/>
                  </a:lnTo>
                  <a:close/>
                  <a:moveTo>
                    <a:pt x="106" y="0"/>
                  </a:moveTo>
                  <a:cubicBezTo>
                    <a:pt x="46" y="0"/>
                    <a:pt x="0" y="49"/>
                    <a:pt x="0" y="106"/>
                  </a:cubicBezTo>
                  <a:lnTo>
                    <a:pt x="0" y="27907"/>
                  </a:lnTo>
                  <a:cubicBezTo>
                    <a:pt x="0" y="27968"/>
                    <a:pt x="46" y="28013"/>
                    <a:pt x="106" y="28013"/>
                  </a:cubicBezTo>
                  <a:lnTo>
                    <a:pt x="2233" y="28013"/>
                  </a:lnTo>
                  <a:cubicBezTo>
                    <a:pt x="2289" y="28013"/>
                    <a:pt x="2335" y="27968"/>
                    <a:pt x="2335" y="27907"/>
                  </a:cubicBezTo>
                  <a:lnTo>
                    <a:pt x="2335" y="106"/>
                  </a:lnTo>
                  <a:cubicBezTo>
                    <a:pt x="2335" y="49"/>
                    <a:pt x="2289" y="0"/>
                    <a:pt x="223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 name="Google Shape;1921;p55"/>
            <p:cNvSpPr/>
            <p:nvPr/>
          </p:nvSpPr>
          <p:spPr>
            <a:xfrm>
              <a:off x="4041703" y="4812172"/>
              <a:ext cx="88653" cy="87906"/>
            </a:xfrm>
            <a:custGeom>
              <a:avLst/>
              <a:gdLst/>
              <a:ahLst/>
              <a:cxnLst/>
              <a:rect l="l" t="t" r="r" b="b"/>
              <a:pathLst>
                <a:path w="2367" h="2347" extrusionOk="0">
                  <a:moveTo>
                    <a:pt x="114" y="0"/>
                  </a:moveTo>
                  <a:cubicBezTo>
                    <a:pt x="88" y="0"/>
                    <a:pt x="60" y="10"/>
                    <a:pt x="39" y="29"/>
                  </a:cubicBezTo>
                  <a:cubicBezTo>
                    <a:pt x="0" y="71"/>
                    <a:pt x="0" y="135"/>
                    <a:pt x="39" y="177"/>
                  </a:cubicBezTo>
                  <a:lnTo>
                    <a:pt x="2179" y="2314"/>
                  </a:lnTo>
                  <a:cubicBezTo>
                    <a:pt x="2201" y="2335"/>
                    <a:pt x="2225" y="2346"/>
                    <a:pt x="2254" y="2346"/>
                  </a:cubicBezTo>
                  <a:cubicBezTo>
                    <a:pt x="2279" y="2346"/>
                    <a:pt x="2306" y="2335"/>
                    <a:pt x="2328" y="2314"/>
                  </a:cubicBezTo>
                  <a:cubicBezTo>
                    <a:pt x="2367" y="2276"/>
                    <a:pt x="2367" y="2208"/>
                    <a:pt x="2328" y="2170"/>
                  </a:cubicBezTo>
                  <a:lnTo>
                    <a:pt x="187" y="29"/>
                  </a:lnTo>
                  <a:cubicBezTo>
                    <a:pt x="168" y="10"/>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 name="Google Shape;1922;p55"/>
            <p:cNvSpPr/>
            <p:nvPr/>
          </p:nvSpPr>
          <p:spPr>
            <a:xfrm>
              <a:off x="4041703" y="4812172"/>
              <a:ext cx="88653" cy="87906"/>
            </a:xfrm>
            <a:custGeom>
              <a:avLst/>
              <a:gdLst/>
              <a:ahLst/>
              <a:cxnLst/>
              <a:rect l="l" t="t" r="r" b="b"/>
              <a:pathLst>
                <a:path w="2367" h="2347" extrusionOk="0">
                  <a:moveTo>
                    <a:pt x="2252" y="0"/>
                  </a:moveTo>
                  <a:cubicBezTo>
                    <a:pt x="2225" y="0"/>
                    <a:pt x="2199" y="10"/>
                    <a:pt x="2179" y="29"/>
                  </a:cubicBezTo>
                  <a:lnTo>
                    <a:pt x="39" y="2170"/>
                  </a:lnTo>
                  <a:cubicBezTo>
                    <a:pt x="0" y="2208"/>
                    <a:pt x="0" y="2276"/>
                    <a:pt x="39" y="2314"/>
                  </a:cubicBezTo>
                  <a:cubicBezTo>
                    <a:pt x="60" y="2335"/>
                    <a:pt x="88" y="2346"/>
                    <a:pt x="114" y="2346"/>
                  </a:cubicBezTo>
                  <a:cubicBezTo>
                    <a:pt x="142" y="2346"/>
                    <a:pt x="166" y="2335"/>
                    <a:pt x="187" y="2314"/>
                  </a:cubicBezTo>
                  <a:lnTo>
                    <a:pt x="2328" y="177"/>
                  </a:lnTo>
                  <a:cubicBezTo>
                    <a:pt x="2367" y="135"/>
                    <a:pt x="2367" y="71"/>
                    <a:pt x="2328" y="29"/>
                  </a:cubicBezTo>
                  <a:cubicBezTo>
                    <a:pt x="2306" y="10"/>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 name="Google Shape;1923;p55"/>
            <p:cNvSpPr/>
            <p:nvPr/>
          </p:nvSpPr>
          <p:spPr>
            <a:xfrm>
              <a:off x="4041703" y="4732012"/>
              <a:ext cx="88653" cy="87868"/>
            </a:xfrm>
            <a:custGeom>
              <a:avLst/>
              <a:gdLst/>
              <a:ahLst/>
              <a:cxnLst/>
              <a:rect l="l" t="t" r="r" b="b"/>
              <a:pathLst>
                <a:path w="2367" h="2346" extrusionOk="0">
                  <a:moveTo>
                    <a:pt x="114" y="0"/>
                  </a:moveTo>
                  <a:cubicBezTo>
                    <a:pt x="88" y="0"/>
                    <a:pt x="60" y="11"/>
                    <a:pt x="39" y="32"/>
                  </a:cubicBezTo>
                  <a:cubicBezTo>
                    <a:pt x="0" y="71"/>
                    <a:pt x="0" y="138"/>
                    <a:pt x="39" y="177"/>
                  </a:cubicBezTo>
                  <a:lnTo>
                    <a:pt x="2179" y="2317"/>
                  </a:lnTo>
                  <a:cubicBezTo>
                    <a:pt x="2201" y="2338"/>
                    <a:pt x="2225" y="2346"/>
                    <a:pt x="2254" y="2346"/>
                  </a:cubicBezTo>
                  <a:cubicBezTo>
                    <a:pt x="2279" y="2346"/>
                    <a:pt x="2306" y="2338"/>
                    <a:pt x="2328" y="2317"/>
                  </a:cubicBezTo>
                  <a:cubicBezTo>
                    <a:pt x="2367" y="2275"/>
                    <a:pt x="2367" y="2211"/>
                    <a:pt x="2328" y="2169"/>
                  </a:cubicBezTo>
                  <a:lnTo>
                    <a:pt x="187" y="32"/>
                  </a:lnTo>
                  <a:cubicBezTo>
                    <a:pt x="168" y="11"/>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 name="Google Shape;1924;p55"/>
            <p:cNvSpPr/>
            <p:nvPr/>
          </p:nvSpPr>
          <p:spPr>
            <a:xfrm>
              <a:off x="4041703" y="4732012"/>
              <a:ext cx="88653" cy="87868"/>
            </a:xfrm>
            <a:custGeom>
              <a:avLst/>
              <a:gdLst/>
              <a:ahLst/>
              <a:cxnLst/>
              <a:rect l="l" t="t" r="r" b="b"/>
              <a:pathLst>
                <a:path w="2367" h="2346" extrusionOk="0">
                  <a:moveTo>
                    <a:pt x="2252" y="0"/>
                  </a:moveTo>
                  <a:cubicBezTo>
                    <a:pt x="2225" y="0"/>
                    <a:pt x="2199" y="11"/>
                    <a:pt x="2179" y="32"/>
                  </a:cubicBezTo>
                  <a:lnTo>
                    <a:pt x="39" y="2169"/>
                  </a:lnTo>
                  <a:cubicBezTo>
                    <a:pt x="0" y="2211"/>
                    <a:pt x="0" y="2275"/>
                    <a:pt x="39" y="2317"/>
                  </a:cubicBezTo>
                  <a:cubicBezTo>
                    <a:pt x="60" y="2338"/>
                    <a:pt x="88" y="2346"/>
                    <a:pt x="114" y="2346"/>
                  </a:cubicBezTo>
                  <a:cubicBezTo>
                    <a:pt x="142" y="2346"/>
                    <a:pt x="166" y="2338"/>
                    <a:pt x="187" y="2317"/>
                  </a:cubicBezTo>
                  <a:lnTo>
                    <a:pt x="2328" y="177"/>
                  </a:lnTo>
                  <a:cubicBezTo>
                    <a:pt x="2367" y="138"/>
                    <a:pt x="2367" y="71"/>
                    <a:pt x="2328" y="32"/>
                  </a:cubicBezTo>
                  <a:cubicBezTo>
                    <a:pt x="2306" y="11"/>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 name="Google Shape;1925;p55"/>
            <p:cNvSpPr/>
            <p:nvPr/>
          </p:nvSpPr>
          <p:spPr>
            <a:xfrm>
              <a:off x="4041703" y="4651926"/>
              <a:ext cx="88653" cy="87906"/>
            </a:xfrm>
            <a:custGeom>
              <a:avLst/>
              <a:gdLst/>
              <a:ahLst/>
              <a:cxnLst/>
              <a:rect l="l" t="t" r="r" b="b"/>
              <a:pathLst>
                <a:path w="2367" h="2347" extrusionOk="0">
                  <a:moveTo>
                    <a:pt x="114" y="1"/>
                  </a:moveTo>
                  <a:cubicBezTo>
                    <a:pt x="88" y="1"/>
                    <a:pt x="60" y="10"/>
                    <a:pt x="39" y="30"/>
                  </a:cubicBezTo>
                  <a:cubicBezTo>
                    <a:pt x="0" y="72"/>
                    <a:pt x="0" y="136"/>
                    <a:pt x="39" y="178"/>
                  </a:cubicBezTo>
                  <a:lnTo>
                    <a:pt x="2179" y="2315"/>
                  </a:lnTo>
                  <a:cubicBezTo>
                    <a:pt x="2201" y="2336"/>
                    <a:pt x="2225" y="2347"/>
                    <a:pt x="2254" y="2347"/>
                  </a:cubicBezTo>
                  <a:cubicBezTo>
                    <a:pt x="2279" y="2347"/>
                    <a:pt x="2306" y="2336"/>
                    <a:pt x="2328" y="2315"/>
                  </a:cubicBezTo>
                  <a:cubicBezTo>
                    <a:pt x="2367" y="2276"/>
                    <a:pt x="2367" y="2209"/>
                    <a:pt x="2328" y="2170"/>
                  </a:cubicBezTo>
                  <a:lnTo>
                    <a:pt x="187" y="30"/>
                  </a:lnTo>
                  <a:cubicBezTo>
                    <a:pt x="168" y="10"/>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 name="Google Shape;1926;p55"/>
            <p:cNvSpPr/>
            <p:nvPr/>
          </p:nvSpPr>
          <p:spPr>
            <a:xfrm>
              <a:off x="4041703" y="4651926"/>
              <a:ext cx="88653" cy="87906"/>
            </a:xfrm>
            <a:custGeom>
              <a:avLst/>
              <a:gdLst/>
              <a:ahLst/>
              <a:cxnLst/>
              <a:rect l="l" t="t" r="r" b="b"/>
              <a:pathLst>
                <a:path w="2367" h="2347" extrusionOk="0">
                  <a:moveTo>
                    <a:pt x="2252" y="1"/>
                  </a:moveTo>
                  <a:cubicBezTo>
                    <a:pt x="2225" y="1"/>
                    <a:pt x="2199" y="10"/>
                    <a:pt x="2179" y="30"/>
                  </a:cubicBezTo>
                  <a:lnTo>
                    <a:pt x="39" y="2170"/>
                  </a:lnTo>
                  <a:cubicBezTo>
                    <a:pt x="0" y="2209"/>
                    <a:pt x="0" y="2276"/>
                    <a:pt x="39" y="2315"/>
                  </a:cubicBezTo>
                  <a:cubicBezTo>
                    <a:pt x="60" y="2336"/>
                    <a:pt x="88" y="2347"/>
                    <a:pt x="114" y="2347"/>
                  </a:cubicBezTo>
                  <a:cubicBezTo>
                    <a:pt x="142" y="2347"/>
                    <a:pt x="166" y="2336"/>
                    <a:pt x="187" y="2315"/>
                  </a:cubicBezTo>
                  <a:lnTo>
                    <a:pt x="2328" y="178"/>
                  </a:lnTo>
                  <a:cubicBezTo>
                    <a:pt x="2367" y="136"/>
                    <a:pt x="2367" y="72"/>
                    <a:pt x="2328" y="30"/>
                  </a:cubicBezTo>
                  <a:cubicBezTo>
                    <a:pt x="2306" y="10"/>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 name="Google Shape;1927;p55"/>
            <p:cNvSpPr/>
            <p:nvPr/>
          </p:nvSpPr>
          <p:spPr>
            <a:xfrm>
              <a:off x="4041703" y="4571804"/>
              <a:ext cx="88653" cy="87868"/>
            </a:xfrm>
            <a:custGeom>
              <a:avLst/>
              <a:gdLst/>
              <a:ahLst/>
              <a:cxnLst/>
              <a:rect l="l" t="t" r="r" b="b"/>
              <a:pathLst>
                <a:path w="2367" h="2346" extrusionOk="0">
                  <a:moveTo>
                    <a:pt x="114" y="0"/>
                  </a:moveTo>
                  <a:cubicBezTo>
                    <a:pt x="88" y="0"/>
                    <a:pt x="60" y="11"/>
                    <a:pt x="39" y="32"/>
                  </a:cubicBezTo>
                  <a:cubicBezTo>
                    <a:pt x="0" y="71"/>
                    <a:pt x="0" y="138"/>
                    <a:pt x="39" y="177"/>
                  </a:cubicBezTo>
                  <a:lnTo>
                    <a:pt x="2179" y="2317"/>
                  </a:lnTo>
                  <a:cubicBezTo>
                    <a:pt x="2201" y="2338"/>
                    <a:pt x="2225" y="2346"/>
                    <a:pt x="2254" y="2346"/>
                  </a:cubicBezTo>
                  <a:cubicBezTo>
                    <a:pt x="2279" y="2346"/>
                    <a:pt x="2306" y="2338"/>
                    <a:pt x="2328" y="2317"/>
                  </a:cubicBezTo>
                  <a:cubicBezTo>
                    <a:pt x="2367" y="2275"/>
                    <a:pt x="2367" y="2211"/>
                    <a:pt x="2328" y="2169"/>
                  </a:cubicBezTo>
                  <a:lnTo>
                    <a:pt x="187" y="32"/>
                  </a:lnTo>
                  <a:cubicBezTo>
                    <a:pt x="168" y="11"/>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 name="Google Shape;1928;p55"/>
            <p:cNvSpPr/>
            <p:nvPr/>
          </p:nvSpPr>
          <p:spPr>
            <a:xfrm>
              <a:off x="4041703" y="4571804"/>
              <a:ext cx="88653" cy="87868"/>
            </a:xfrm>
            <a:custGeom>
              <a:avLst/>
              <a:gdLst/>
              <a:ahLst/>
              <a:cxnLst/>
              <a:rect l="l" t="t" r="r" b="b"/>
              <a:pathLst>
                <a:path w="2367" h="2346" extrusionOk="0">
                  <a:moveTo>
                    <a:pt x="2252" y="0"/>
                  </a:moveTo>
                  <a:cubicBezTo>
                    <a:pt x="2225" y="0"/>
                    <a:pt x="2199" y="11"/>
                    <a:pt x="2179" y="32"/>
                  </a:cubicBezTo>
                  <a:lnTo>
                    <a:pt x="39" y="2169"/>
                  </a:lnTo>
                  <a:cubicBezTo>
                    <a:pt x="0" y="2211"/>
                    <a:pt x="0" y="2275"/>
                    <a:pt x="39" y="2317"/>
                  </a:cubicBezTo>
                  <a:cubicBezTo>
                    <a:pt x="60" y="2338"/>
                    <a:pt x="88" y="2346"/>
                    <a:pt x="114" y="2346"/>
                  </a:cubicBezTo>
                  <a:cubicBezTo>
                    <a:pt x="142" y="2346"/>
                    <a:pt x="166" y="2338"/>
                    <a:pt x="187" y="2317"/>
                  </a:cubicBezTo>
                  <a:lnTo>
                    <a:pt x="2328" y="177"/>
                  </a:lnTo>
                  <a:cubicBezTo>
                    <a:pt x="2367" y="138"/>
                    <a:pt x="2367" y="71"/>
                    <a:pt x="2328" y="32"/>
                  </a:cubicBezTo>
                  <a:cubicBezTo>
                    <a:pt x="2306" y="11"/>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 name="Google Shape;1929;p55"/>
            <p:cNvSpPr/>
            <p:nvPr/>
          </p:nvSpPr>
          <p:spPr>
            <a:xfrm>
              <a:off x="4041703" y="4491718"/>
              <a:ext cx="88653" cy="87906"/>
            </a:xfrm>
            <a:custGeom>
              <a:avLst/>
              <a:gdLst/>
              <a:ahLst/>
              <a:cxnLst/>
              <a:rect l="l" t="t" r="r" b="b"/>
              <a:pathLst>
                <a:path w="2367" h="2347" extrusionOk="0">
                  <a:moveTo>
                    <a:pt x="114" y="0"/>
                  </a:moveTo>
                  <a:cubicBezTo>
                    <a:pt x="88" y="0"/>
                    <a:pt x="60" y="10"/>
                    <a:pt x="39" y="30"/>
                  </a:cubicBezTo>
                  <a:cubicBezTo>
                    <a:pt x="0" y="72"/>
                    <a:pt x="0" y="135"/>
                    <a:pt x="39" y="178"/>
                  </a:cubicBezTo>
                  <a:lnTo>
                    <a:pt x="2179" y="2315"/>
                  </a:lnTo>
                  <a:cubicBezTo>
                    <a:pt x="2201" y="2336"/>
                    <a:pt x="2225" y="2347"/>
                    <a:pt x="2254" y="2347"/>
                  </a:cubicBezTo>
                  <a:cubicBezTo>
                    <a:pt x="2279" y="2347"/>
                    <a:pt x="2306" y="2336"/>
                    <a:pt x="2328" y="2315"/>
                  </a:cubicBezTo>
                  <a:cubicBezTo>
                    <a:pt x="2367" y="2276"/>
                    <a:pt x="2367" y="2209"/>
                    <a:pt x="2328" y="2170"/>
                  </a:cubicBezTo>
                  <a:lnTo>
                    <a:pt x="187" y="30"/>
                  </a:lnTo>
                  <a:cubicBezTo>
                    <a:pt x="168" y="10"/>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 name="Google Shape;1930;p55"/>
            <p:cNvSpPr/>
            <p:nvPr/>
          </p:nvSpPr>
          <p:spPr>
            <a:xfrm>
              <a:off x="4041703" y="4491718"/>
              <a:ext cx="88653" cy="87906"/>
            </a:xfrm>
            <a:custGeom>
              <a:avLst/>
              <a:gdLst/>
              <a:ahLst/>
              <a:cxnLst/>
              <a:rect l="l" t="t" r="r" b="b"/>
              <a:pathLst>
                <a:path w="2367" h="2347" extrusionOk="0">
                  <a:moveTo>
                    <a:pt x="2252" y="0"/>
                  </a:moveTo>
                  <a:cubicBezTo>
                    <a:pt x="2225" y="0"/>
                    <a:pt x="2199" y="10"/>
                    <a:pt x="2179" y="30"/>
                  </a:cubicBezTo>
                  <a:lnTo>
                    <a:pt x="39" y="2170"/>
                  </a:lnTo>
                  <a:cubicBezTo>
                    <a:pt x="0" y="2209"/>
                    <a:pt x="0" y="2276"/>
                    <a:pt x="39" y="2315"/>
                  </a:cubicBezTo>
                  <a:cubicBezTo>
                    <a:pt x="60" y="2336"/>
                    <a:pt x="88" y="2347"/>
                    <a:pt x="114" y="2347"/>
                  </a:cubicBezTo>
                  <a:cubicBezTo>
                    <a:pt x="142" y="2347"/>
                    <a:pt x="166" y="2336"/>
                    <a:pt x="187" y="2315"/>
                  </a:cubicBezTo>
                  <a:lnTo>
                    <a:pt x="2328" y="178"/>
                  </a:lnTo>
                  <a:cubicBezTo>
                    <a:pt x="2367" y="135"/>
                    <a:pt x="2367" y="72"/>
                    <a:pt x="2328" y="30"/>
                  </a:cubicBezTo>
                  <a:cubicBezTo>
                    <a:pt x="2306" y="10"/>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 name="Google Shape;1931;p55"/>
            <p:cNvSpPr/>
            <p:nvPr/>
          </p:nvSpPr>
          <p:spPr>
            <a:xfrm>
              <a:off x="4041703" y="4411558"/>
              <a:ext cx="88653" cy="87868"/>
            </a:xfrm>
            <a:custGeom>
              <a:avLst/>
              <a:gdLst/>
              <a:ahLst/>
              <a:cxnLst/>
              <a:rect l="l" t="t" r="r" b="b"/>
              <a:pathLst>
                <a:path w="2367" h="2346" extrusionOk="0">
                  <a:moveTo>
                    <a:pt x="114" y="1"/>
                  </a:moveTo>
                  <a:cubicBezTo>
                    <a:pt x="88" y="1"/>
                    <a:pt x="60" y="11"/>
                    <a:pt x="39" y="33"/>
                  </a:cubicBezTo>
                  <a:cubicBezTo>
                    <a:pt x="0" y="71"/>
                    <a:pt x="0" y="138"/>
                    <a:pt x="39" y="177"/>
                  </a:cubicBezTo>
                  <a:lnTo>
                    <a:pt x="2179" y="2318"/>
                  </a:lnTo>
                  <a:cubicBezTo>
                    <a:pt x="2201" y="2339"/>
                    <a:pt x="2225" y="2346"/>
                    <a:pt x="2254" y="2346"/>
                  </a:cubicBezTo>
                  <a:cubicBezTo>
                    <a:pt x="2279" y="2346"/>
                    <a:pt x="2306" y="2339"/>
                    <a:pt x="2328" y="2318"/>
                  </a:cubicBezTo>
                  <a:cubicBezTo>
                    <a:pt x="2367" y="2275"/>
                    <a:pt x="2367" y="2212"/>
                    <a:pt x="2328" y="2170"/>
                  </a:cubicBezTo>
                  <a:lnTo>
                    <a:pt x="187" y="33"/>
                  </a:lnTo>
                  <a:cubicBezTo>
                    <a:pt x="168" y="11"/>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 name="Google Shape;1932;p55"/>
            <p:cNvSpPr/>
            <p:nvPr/>
          </p:nvSpPr>
          <p:spPr>
            <a:xfrm>
              <a:off x="4041703" y="4411558"/>
              <a:ext cx="88653" cy="87868"/>
            </a:xfrm>
            <a:custGeom>
              <a:avLst/>
              <a:gdLst/>
              <a:ahLst/>
              <a:cxnLst/>
              <a:rect l="l" t="t" r="r" b="b"/>
              <a:pathLst>
                <a:path w="2367" h="2346" extrusionOk="0">
                  <a:moveTo>
                    <a:pt x="2252" y="1"/>
                  </a:moveTo>
                  <a:cubicBezTo>
                    <a:pt x="2225" y="1"/>
                    <a:pt x="2199" y="11"/>
                    <a:pt x="2179" y="33"/>
                  </a:cubicBezTo>
                  <a:lnTo>
                    <a:pt x="39" y="2170"/>
                  </a:lnTo>
                  <a:cubicBezTo>
                    <a:pt x="0" y="2212"/>
                    <a:pt x="0" y="2275"/>
                    <a:pt x="39" y="2318"/>
                  </a:cubicBezTo>
                  <a:cubicBezTo>
                    <a:pt x="60" y="2339"/>
                    <a:pt x="88" y="2346"/>
                    <a:pt x="114" y="2346"/>
                  </a:cubicBezTo>
                  <a:cubicBezTo>
                    <a:pt x="142" y="2346"/>
                    <a:pt x="166" y="2339"/>
                    <a:pt x="187" y="2318"/>
                  </a:cubicBezTo>
                  <a:lnTo>
                    <a:pt x="2328" y="177"/>
                  </a:lnTo>
                  <a:cubicBezTo>
                    <a:pt x="2367" y="138"/>
                    <a:pt x="2367" y="71"/>
                    <a:pt x="2328" y="33"/>
                  </a:cubicBezTo>
                  <a:cubicBezTo>
                    <a:pt x="2306" y="11"/>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 name="Google Shape;1933;p55"/>
            <p:cNvSpPr/>
            <p:nvPr/>
          </p:nvSpPr>
          <p:spPr>
            <a:xfrm>
              <a:off x="4041703" y="4331510"/>
              <a:ext cx="88653" cy="87868"/>
            </a:xfrm>
            <a:custGeom>
              <a:avLst/>
              <a:gdLst/>
              <a:ahLst/>
              <a:cxnLst/>
              <a:rect l="l" t="t" r="r" b="b"/>
              <a:pathLst>
                <a:path w="2367" h="2346" extrusionOk="0">
                  <a:moveTo>
                    <a:pt x="114" y="0"/>
                  </a:moveTo>
                  <a:cubicBezTo>
                    <a:pt x="88" y="0"/>
                    <a:pt x="60" y="10"/>
                    <a:pt x="39" y="29"/>
                  </a:cubicBezTo>
                  <a:cubicBezTo>
                    <a:pt x="0" y="72"/>
                    <a:pt x="0" y="135"/>
                    <a:pt x="39" y="177"/>
                  </a:cubicBezTo>
                  <a:lnTo>
                    <a:pt x="2179" y="2314"/>
                  </a:lnTo>
                  <a:cubicBezTo>
                    <a:pt x="2201" y="2335"/>
                    <a:pt x="2225" y="2346"/>
                    <a:pt x="2254" y="2346"/>
                  </a:cubicBezTo>
                  <a:cubicBezTo>
                    <a:pt x="2279" y="2346"/>
                    <a:pt x="2306" y="2335"/>
                    <a:pt x="2328" y="2314"/>
                  </a:cubicBezTo>
                  <a:cubicBezTo>
                    <a:pt x="2367" y="2275"/>
                    <a:pt x="2367" y="2208"/>
                    <a:pt x="2328" y="2170"/>
                  </a:cubicBezTo>
                  <a:lnTo>
                    <a:pt x="187" y="29"/>
                  </a:lnTo>
                  <a:cubicBezTo>
                    <a:pt x="168" y="10"/>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 name="Google Shape;1934;p55"/>
            <p:cNvSpPr/>
            <p:nvPr/>
          </p:nvSpPr>
          <p:spPr>
            <a:xfrm>
              <a:off x="4041703" y="4331510"/>
              <a:ext cx="88653" cy="87868"/>
            </a:xfrm>
            <a:custGeom>
              <a:avLst/>
              <a:gdLst/>
              <a:ahLst/>
              <a:cxnLst/>
              <a:rect l="l" t="t" r="r" b="b"/>
              <a:pathLst>
                <a:path w="2367" h="2346" extrusionOk="0">
                  <a:moveTo>
                    <a:pt x="2252" y="0"/>
                  </a:moveTo>
                  <a:cubicBezTo>
                    <a:pt x="2225" y="0"/>
                    <a:pt x="2199" y="10"/>
                    <a:pt x="2179" y="29"/>
                  </a:cubicBezTo>
                  <a:lnTo>
                    <a:pt x="39" y="2170"/>
                  </a:lnTo>
                  <a:cubicBezTo>
                    <a:pt x="0" y="2208"/>
                    <a:pt x="0" y="2275"/>
                    <a:pt x="39" y="2314"/>
                  </a:cubicBezTo>
                  <a:cubicBezTo>
                    <a:pt x="60" y="2335"/>
                    <a:pt x="88" y="2346"/>
                    <a:pt x="114" y="2346"/>
                  </a:cubicBezTo>
                  <a:cubicBezTo>
                    <a:pt x="142" y="2346"/>
                    <a:pt x="166" y="2335"/>
                    <a:pt x="187" y="2314"/>
                  </a:cubicBezTo>
                  <a:lnTo>
                    <a:pt x="2328" y="177"/>
                  </a:lnTo>
                  <a:cubicBezTo>
                    <a:pt x="2367" y="135"/>
                    <a:pt x="2367" y="72"/>
                    <a:pt x="2328" y="29"/>
                  </a:cubicBezTo>
                  <a:cubicBezTo>
                    <a:pt x="2306" y="10"/>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 name="Google Shape;1935;p55"/>
            <p:cNvSpPr/>
            <p:nvPr/>
          </p:nvSpPr>
          <p:spPr>
            <a:xfrm>
              <a:off x="4041703" y="4251350"/>
              <a:ext cx="88653" cy="87868"/>
            </a:xfrm>
            <a:custGeom>
              <a:avLst/>
              <a:gdLst/>
              <a:ahLst/>
              <a:cxnLst/>
              <a:rect l="l" t="t" r="r" b="b"/>
              <a:pathLst>
                <a:path w="2367" h="2346" extrusionOk="0">
                  <a:moveTo>
                    <a:pt x="114" y="1"/>
                  </a:moveTo>
                  <a:cubicBezTo>
                    <a:pt x="88" y="1"/>
                    <a:pt x="60" y="11"/>
                    <a:pt x="39" y="32"/>
                  </a:cubicBezTo>
                  <a:cubicBezTo>
                    <a:pt x="0" y="71"/>
                    <a:pt x="0" y="138"/>
                    <a:pt x="39" y="177"/>
                  </a:cubicBezTo>
                  <a:lnTo>
                    <a:pt x="2179" y="2317"/>
                  </a:lnTo>
                  <a:cubicBezTo>
                    <a:pt x="2201" y="2338"/>
                    <a:pt x="2225" y="2345"/>
                    <a:pt x="2254" y="2345"/>
                  </a:cubicBezTo>
                  <a:cubicBezTo>
                    <a:pt x="2279" y="2345"/>
                    <a:pt x="2306" y="2338"/>
                    <a:pt x="2328" y="2317"/>
                  </a:cubicBezTo>
                  <a:cubicBezTo>
                    <a:pt x="2367" y="2275"/>
                    <a:pt x="2367" y="2212"/>
                    <a:pt x="2328" y="2169"/>
                  </a:cubicBezTo>
                  <a:lnTo>
                    <a:pt x="187" y="32"/>
                  </a:lnTo>
                  <a:cubicBezTo>
                    <a:pt x="168" y="11"/>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 name="Google Shape;1936;p55"/>
            <p:cNvSpPr/>
            <p:nvPr/>
          </p:nvSpPr>
          <p:spPr>
            <a:xfrm>
              <a:off x="4041703" y="4251350"/>
              <a:ext cx="88653" cy="87868"/>
            </a:xfrm>
            <a:custGeom>
              <a:avLst/>
              <a:gdLst/>
              <a:ahLst/>
              <a:cxnLst/>
              <a:rect l="l" t="t" r="r" b="b"/>
              <a:pathLst>
                <a:path w="2367" h="2346" extrusionOk="0">
                  <a:moveTo>
                    <a:pt x="2252" y="1"/>
                  </a:moveTo>
                  <a:cubicBezTo>
                    <a:pt x="2225" y="1"/>
                    <a:pt x="2199" y="11"/>
                    <a:pt x="2179" y="32"/>
                  </a:cubicBezTo>
                  <a:lnTo>
                    <a:pt x="39" y="2169"/>
                  </a:lnTo>
                  <a:cubicBezTo>
                    <a:pt x="0" y="2212"/>
                    <a:pt x="0" y="2275"/>
                    <a:pt x="39" y="2317"/>
                  </a:cubicBezTo>
                  <a:cubicBezTo>
                    <a:pt x="60" y="2338"/>
                    <a:pt x="88" y="2345"/>
                    <a:pt x="114" y="2345"/>
                  </a:cubicBezTo>
                  <a:cubicBezTo>
                    <a:pt x="142" y="2345"/>
                    <a:pt x="166" y="2338"/>
                    <a:pt x="187" y="2317"/>
                  </a:cubicBezTo>
                  <a:lnTo>
                    <a:pt x="2328" y="177"/>
                  </a:lnTo>
                  <a:cubicBezTo>
                    <a:pt x="2367" y="138"/>
                    <a:pt x="2367" y="71"/>
                    <a:pt x="2328" y="32"/>
                  </a:cubicBezTo>
                  <a:cubicBezTo>
                    <a:pt x="2306" y="11"/>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 name="Google Shape;1937;p55"/>
            <p:cNvSpPr/>
            <p:nvPr/>
          </p:nvSpPr>
          <p:spPr>
            <a:xfrm>
              <a:off x="4041703" y="4171265"/>
              <a:ext cx="88653" cy="87906"/>
            </a:xfrm>
            <a:custGeom>
              <a:avLst/>
              <a:gdLst/>
              <a:ahLst/>
              <a:cxnLst/>
              <a:rect l="l" t="t" r="r" b="b"/>
              <a:pathLst>
                <a:path w="2367" h="2347" extrusionOk="0">
                  <a:moveTo>
                    <a:pt x="114" y="1"/>
                  </a:moveTo>
                  <a:cubicBezTo>
                    <a:pt x="88" y="1"/>
                    <a:pt x="60" y="10"/>
                    <a:pt x="39" y="30"/>
                  </a:cubicBezTo>
                  <a:cubicBezTo>
                    <a:pt x="0" y="72"/>
                    <a:pt x="0" y="136"/>
                    <a:pt x="39" y="178"/>
                  </a:cubicBezTo>
                  <a:lnTo>
                    <a:pt x="2179" y="2315"/>
                  </a:lnTo>
                  <a:cubicBezTo>
                    <a:pt x="2201" y="2336"/>
                    <a:pt x="2225" y="2346"/>
                    <a:pt x="2254" y="2346"/>
                  </a:cubicBezTo>
                  <a:cubicBezTo>
                    <a:pt x="2279" y="2346"/>
                    <a:pt x="2306" y="2336"/>
                    <a:pt x="2328" y="2315"/>
                  </a:cubicBezTo>
                  <a:cubicBezTo>
                    <a:pt x="2367" y="2276"/>
                    <a:pt x="2367" y="2209"/>
                    <a:pt x="2328" y="2170"/>
                  </a:cubicBezTo>
                  <a:lnTo>
                    <a:pt x="187" y="30"/>
                  </a:lnTo>
                  <a:cubicBezTo>
                    <a:pt x="168" y="10"/>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 name="Google Shape;1938;p55"/>
            <p:cNvSpPr/>
            <p:nvPr/>
          </p:nvSpPr>
          <p:spPr>
            <a:xfrm>
              <a:off x="4041703" y="4171265"/>
              <a:ext cx="88653" cy="87906"/>
            </a:xfrm>
            <a:custGeom>
              <a:avLst/>
              <a:gdLst/>
              <a:ahLst/>
              <a:cxnLst/>
              <a:rect l="l" t="t" r="r" b="b"/>
              <a:pathLst>
                <a:path w="2367" h="2347" extrusionOk="0">
                  <a:moveTo>
                    <a:pt x="2252" y="1"/>
                  </a:moveTo>
                  <a:cubicBezTo>
                    <a:pt x="2225" y="1"/>
                    <a:pt x="2199" y="10"/>
                    <a:pt x="2179" y="30"/>
                  </a:cubicBezTo>
                  <a:lnTo>
                    <a:pt x="39" y="2170"/>
                  </a:lnTo>
                  <a:cubicBezTo>
                    <a:pt x="0" y="2209"/>
                    <a:pt x="0" y="2276"/>
                    <a:pt x="39" y="2315"/>
                  </a:cubicBezTo>
                  <a:cubicBezTo>
                    <a:pt x="60" y="2336"/>
                    <a:pt x="88" y="2346"/>
                    <a:pt x="114" y="2346"/>
                  </a:cubicBezTo>
                  <a:cubicBezTo>
                    <a:pt x="142" y="2346"/>
                    <a:pt x="166" y="2336"/>
                    <a:pt x="187" y="2315"/>
                  </a:cubicBezTo>
                  <a:lnTo>
                    <a:pt x="2328" y="178"/>
                  </a:lnTo>
                  <a:cubicBezTo>
                    <a:pt x="2367" y="136"/>
                    <a:pt x="2367" y="72"/>
                    <a:pt x="2328" y="30"/>
                  </a:cubicBezTo>
                  <a:cubicBezTo>
                    <a:pt x="2306" y="10"/>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 name="Google Shape;1939;p55"/>
            <p:cNvSpPr/>
            <p:nvPr/>
          </p:nvSpPr>
          <p:spPr>
            <a:xfrm>
              <a:off x="4041703" y="4091142"/>
              <a:ext cx="88653" cy="87831"/>
            </a:xfrm>
            <a:custGeom>
              <a:avLst/>
              <a:gdLst/>
              <a:ahLst/>
              <a:cxnLst/>
              <a:rect l="l" t="t" r="r" b="b"/>
              <a:pathLst>
                <a:path w="2367" h="2345" extrusionOk="0">
                  <a:moveTo>
                    <a:pt x="114" y="0"/>
                  </a:moveTo>
                  <a:cubicBezTo>
                    <a:pt x="88" y="0"/>
                    <a:pt x="60" y="11"/>
                    <a:pt x="39" y="32"/>
                  </a:cubicBezTo>
                  <a:cubicBezTo>
                    <a:pt x="0" y="71"/>
                    <a:pt x="0" y="138"/>
                    <a:pt x="39" y="177"/>
                  </a:cubicBezTo>
                  <a:lnTo>
                    <a:pt x="2179" y="2317"/>
                  </a:lnTo>
                  <a:cubicBezTo>
                    <a:pt x="2201" y="2338"/>
                    <a:pt x="2225" y="2345"/>
                    <a:pt x="2254" y="2345"/>
                  </a:cubicBezTo>
                  <a:cubicBezTo>
                    <a:pt x="2279" y="2345"/>
                    <a:pt x="2306" y="2338"/>
                    <a:pt x="2328" y="2317"/>
                  </a:cubicBezTo>
                  <a:cubicBezTo>
                    <a:pt x="2367" y="2275"/>
                    <a:pt x="2367" y="2211"/>
                    <a:pt x="2328" y="2169"/>
                  </a:cubicBezTo>
                  <a:lnTo>
                    <a:pt x="187" y="32"/>
                  </a:lnTo>
                  <a:cubicBezTo>
                    <a:pt x="168" y="11"/>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 name="Google Shape;1940;p55"/>
            <p:cNvSpPr/>
            <p:nvPr/>
          </p:nvSpPr>
          <p:spPr>
            <a:xfrm>
              <a:off x="4041703" y="4091142"/>
              <a:ext cx="88653" cy="87831"/>
            </a:xfrm>
            <a:custGeom>
              <a:avLst/>
              <a:gdLst/>
              <a:ahLst/>
              <a:cxnLst/>
              <a:rect l="l" t="t" r="r" b="b"/>
              <a:pathLst>
                <a:path w="2367" h="2345" extrusionOk="0">
                  <a:moveTo>
                    <a:pt x="2252" y="0"/>
                  </a:moveTo>
                  <a:cubicBezTo>
                    <a:pt x="2225" y="0"/>
                    <a:pt x="2199" y="11"/>
                    <a:pt x="2179" y="32"/>
                  </a:cubicBezTo>
                  <a:lnTo>
                    <a:pt x="39" y="2169"/>
                  </a:lnTo>
                  <a:cubicBezTo>
                    <a:pt x="0" y="2211"/>
                    <a:pt x="0" y="2275"/>
                    <a:pt x="39" y="2317"/>
                  </a:cubicBezTo>
                  <a:cubicBezTo>
                    <a:pt x="60" y="2338"/>
                    <a:pt x="88" y="2345"/>
                    <a:pt x="114" y="2345"/>
                  </a:cubicBezTo>
                  <a:cubicBezTo>
                    <a:pt x="142" y="2345"/>
                    <a:pt x="166" y="2338"/>
                    <a:pt x="187" y="2317"/>
                  </a:cubicBezTo>
                  <a:lnTo>
                    <a:pt x="2328" y="177"/>
                  </a:lnTo>
                  <a:cubicBezTo>
                    <a:pt x="2367" y="138"/>
                    <a:pt x="2367" y="71"/>
                    <a:pt x="2328" y="32"/>
                  </a:cubicBezTo>
                  <a:cubicBezTo>
                    <a:pt x="2306" y="11"/>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55"/>
            <p:cNvSpPr/>
            <p:nvPr/>
          </p:nvSpPr>
          <p:spPr>
            <a:xfrm>
              <a:off x="4041703" y="4011057"/>
              <a:ext cx="88653" cy="87906"/>
            </a:xfrm>
            <a:custGeom>
              <a:avLst/>
              <a:gdLst/>
              <a:ahLst/>
              <a:cxnLst/>
              <a:rect l="l" t="t" r="r" b="b"/>
              <a:pathLst>
                <a:path w="2367" h="2347" extrusionOk="0">
                  <a:moveTo>
                    <a:pt x="114" y="0"/>
                  </a:moveTo>
                  <a:cubicBezTo>
                    <a:pt x="88" y="0"/>
                    <a:pt x="60" y="10"/>
                    <a:pt x="39" y="30"/>
                  </a:cubicBezTo>
                  <a:cubicBezTo>
                    <a:pt x="0" y="72"/>
                    <a:pt x="0" y="135"/>
                    <a:pt x="39" y="178"/>
                  </a:cubicBezTo>
                  <a:lnTo>
                    <a:pt x="2179" y="2315"/>
                  </a:lnTo>
                  <a:cubicBezTo>
                    <a:pt x="2201" y="2336"/>
                    <a:pt x="2225" y="2346"/>
                    <a:pt x="2254" y="2346"/>
                  </a:cubicBezTo>
                  <a:cubicBezTo>
                    <a:pt x="2279" y="2346"/>
                    <a:pt x="2306" y="2336"/>
                    <a:pt x="2328" y="2315"/>
                  </a:cubicBezTo>
                  <a:cubicBezTo>
                    <a:pt x="2367" y="2276"/>
                    <a:pt x="2367" y="2209"/>
                    <a:pt x="2328" y="2170"/>
                  </a:cubicBezTo>
                  <a:lnTo>
                    <a:pt x="187" y="30"/>
                  </a:lnTo>
                  <a:cubicBezTo>
                    <a:pt x="168" y="10"/>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 name="Google Shape;1942;p55"/>
            <p:cNvSpPr/>
            <p:nvPr/>
          </p:nvSpPr>
          <p:spPr>
            <a:xfrm>
              <a:off x="4041703" y="4011057"/>
              <a:ext cx="88653" cy="87906"/>
            </a:xfrm>
            <a:custGeom>
              <a:avLst/>
              <a:gdLst/>
              <a:ahLst/>
              <a:cxnLst/>
              <a:rect l="l" t="t" r="r" b="b"/>
              <a:pathLst>
                <a:path w="2367" h="2347" extrusionOk="0">
                  <a:moveTo>
                    <a:pt x="2252" y="0"/>
                  </a:moveTo>
                  <a:cubicBezTo>
                    <a:pt x="2225" y="0"/>
                    <a:pt x="2199" y="10"/>
                    <a:pt x="2179" y="30"/>
                  </a:cubicBezTo>
                  <a:lnTo>
                    <a:pt x="39" y="2170"/>
                  </a:lnTo>
                  <a:cubicBezTo>
                    <a:pt x="0" y="2209"/>
                    <a:pt x="0" y="2276"/>
                    <a:pt x="39" y="2315"/>
                  </a:cubicBezTo>
                  <a:cubicBezTo>
                    <a:pt x="60" y="2336"/>
                    <a:pt x="88" y="2346"/>
                    <a:pt x="114" y="2346"/>
                  </a:cubicBezTo>
                  <a:cubicBezTo>
                    <a:pt x="142" y="2346"/>
                    <a:pt x="166" y="2336"/>
                    <a:pt x="187" y="2315"/>
                  </a:cubicBezTo>
                  <a:lnTo>
                    <a:pt x="2328" y="178"/>
                  </a:lnTo>
                  <a:cubicBezTo>
                    <a:pt x="2367" y="135"/>
                    <a:pt x="2367" y="72"/>
                    <a:pt x="2328" y="30"/>
                  </a:cubicBezTo>
                  <a:cubicBezTo>
                    <a:pt x="2306" y="10"/>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 name="Google Shape;1943;p55"/>
            <p:cNvSpPr/>
            <p:nvPr/>
          </p:nvSpPr>
          <p:spPr>
            <a:xfrm>
              <a:off x="4041703" y="3930934"/>
              <a:ext cx="88653" cy="87981"/>
            </a:xfrm>
            <a:custGeom>
              <a:avLst/>
              <a:gdLst/>
              <a:ahLst/>
              <a:cxnLst/>
              <a:rect l="l" t="t" r="r" b="b"/>
              <a:pathLst>
                <a:path w="2367" h="2349" extrusionOk="0">
                  <a:moveTo>
                    <a:pt x="114" y="0"/>
                  </a:moveTo>
                  <a:cubicBezTo>
                    <a:pt x="88" y="0"/>
                    <a:pt x="60" y="11"/>
                    <a:pt x="39" y="32"/>
                  </a:cubicBezTo>
                  <a:cubicBezTo>
                    <a:pt x="0" y="70"/>
                    <a:pt x="0" y="138"/>
                    <a:pt x="39" y="176"/>
                  </a:cubicBezTo>
                  <a:lnTo>
                    <a:pt x="2179" y="2317"/>
                  </a:lnTo>
                  <a:cubicBezTo>
                    <a:pt x="2201" y="2338"/>
                    <a:pt x="2225" y="2348"/>
                    <a:pt x="2254" y="2348"/>
                  </a:cubicBezTo>
                  <a:cubicBezTo>
                    <a:pt x="2279" y="2348"/>
                    <a:pt x="2306" y="2338"/>
                    <a:pt x="2328" y="2317"/>
                  </a:cubicBezTo>
                  <a:cubicBezTo>
                    <a:pt x="2367" y="2274"/>
                    <a:pt x="2367" y="2211"/>
                    <a:pt x="2328" y="2169"/>
                  </a:cubicBezTo>
                  <a:lnTo>
                    <a:pt x="187" y="32"/>
                  </a:lnTo>
                  <a:cubicBezTo>
                    <a:pt x="168" y="11"/>
                    <a:pt x="141" y="0"/>
                    <a:pt x="11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55"/>
            <p:cNvSpPr/>
            <p:nvPr/>
          </p:nvSpPr>
          <p:spPr>
            <a:xfrm>
              <a:off x="4041703" y="3930934"/>
              <a:ext cx="88653" cy="87981"/>
            </a:xfrm>
            <a:custGeom>
              <a:avLst/>
              <a:gdLst/>
              <a:ahLst/>
              <a:cxnLst/>
              <a:rect l="l" t="t" r="r" b="b"/>
              <a:pathLst>
                <a:path w="2367" h="2349" extrusionOk="0">
                  <a:moveTo>
                    <a:pt x="2252" y="0"/>
                  </a:moveTo>
                  <a:cubicBezTo>
                    <a:pt x="2225" y="0"/>
                    <a:pt x="2199" y="11"/>
                    <a:pt x="2179" y="32"/>
                  </a:cubicBezTo>
                  <a:lnTo>
                    <a:pt x="39" y="2169"/>
                  </a:lnTo>
                  <a:cubicBezTo>
                    <a:pt x="0" y="2211"/>
                    <a:pt x="0" y="2274"/>
                    <a:pt x="39" y="2317"/>
                  </a:cubicBezTo>
                  <a:cubicBezTo>
                    <a:pt x="60" y="2338"/>
                    <a:pt x="88" y="2348"/>
                    <a:pt x="114" y="2348"/>
                  </a:cubicBezTo>
                  <a:cubicBezTo>
                    <a:pt x="142" y="2348"/>
                    <a:pt x="166" y="2338"/>
                    <a:pt x="187" y="2317"/>
                  </a:cubicBezTo>
                  <a:lnTo>
                    <a:pt x="2328" y="176"/>
                  </a:lnTo>
                  <a:cubicBezTo>
                    <a:pt x="2367" y="138"/>
                    <a:pt x="2367" y="70"/>
                    <a:pt x="2328" y="32"/>
                  </a:cubicBezTo>
                  <a:cubicBezTo>
                    <a:pt x="2306" y="11"/>
                    <a:pt x="2279" y="0"/>
                    <a:pt x="22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945;p55"/>
            <p:cNvSpPr/>
            <p:nvPr/>
          </p:nvSpPr>
          <p:spPr>
            <a:xfrm>
              <a:off x="4041703" y="3850811"/>
              <a:ext cx="88653" cy="87906"/>
            </a:xfrm>
            <a:custGeom>
              <a:avLst/>
              <a:gdLst/>
              <a:ahLst/>
              <a:cxnLst/>
              <a:rect l="l" t="t" r="r" b="b"/>
              <a:pathLst>
                <a:path w="2367" h="2347" extrusionOk="0">
                  <a:moveTo>
                    <a:pt x="114" y="1"/>
                  </a:moveTo>
                  <a:cubicBezTo>
                    <a:pt x="88" y="1"/>
                    <a:pt x="60" y="11"/>
                    <a:pt x="39" y="30"/>
                  </a:cubicBezTo>
                  <a:cubicBezTo>
                    <a:pt x="0" y="72"/>
                    <a:pt x="0" y="135"/>
                    <a:pt x="39" y="178"/>
                  </a:cubicBezTo>
                  <a:lnTo>
                    <a:pt x="2179" y="2315"/>
                  </a:lnTo>
                  <a:cubicBezTo>
                    <a:pt x="2201" y="2336"/>
                    <a:pt x="2225" y="2347"/>
                    <a:pt x="2254" y="2347"/>
                  </a:cubicBezTo>
                  <a:cubicBezTo>
                    <a:pt x="2279" y="2347"/>
                    <a:pt x="2306" y="2336"/>
                    <a:pt x="2328" y="2315"/>
                  </a:cubicBezTo>
                  <a:cubicBezTo>
                    <a:pt x="2367" y="2277"/>
                    <a:pt x="2367" y="2209"/>
                    <a:pt x="2328" y="2171"/>
                  </a:cubicBezTo>
                  <a:lnTo>
                    <a:pt x="187" y="30"/>
                  </a:lnTo>
                  <a:cubicBezTo>
                    <a:pt x="168" y="11"/>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 name="Google Shape;1946;p55"/>
            <p:cNvSpPr/>
            <p:nvPr/>
          </p:nvSpPr>
          <p:spPr>
            <a:xfrm>
              <a:off x="4041703" y="3850811"/>
              <a:ext cx="88653" cy="87906"/>
            </a:xfrm>
            <a:custGeom>
              <a:avLst/>
              <a:gdLst/>
              <a:ahLst/>
              <a:cxnLst/>
              <a:rect l="l" t="t" r="r" b="b"/>
              <a:pathLst>
                <a:path w="2367" h="2347" extrusionOk="0">
                  <a:moveTo>
                    <a:pt x="2252" y="1"/>
                  </a:moveTo>
                  <a:cubicBezTo>
                    <a:pt x="2225" y="1"/>
                    <a:pt x="2199" y="11"/>
                    <a:pt x="2179" y="30"/>
                  </a:cubicBezTo>
                  <a:lnTo>
                    <a:pt x="39" y="2171"/>
                  </a:lnTo>
                  <a:cubicBezTo>
                    <a:pt x="0" y="2209"/>
                    <a:pt x="0" y="2277"/>
                    <a:pt x="39" y="2315"/>
                  </a:cubicBezTo>
                  <a:cubicBezTo>
                    <a:pt x="60" y="2336"/>
                    <a:pt x="88" y="2347"/>
                    <a:pt x="114" y="2347"/>
                  </a:cubicBezTo>
                  <a:cubicBezTo>
                    <a:pt x="142" y="2347"/>
                    <a:pt x="166" y="2336"/>
                    <a:pt x="187" y="2315"/>
                  </a:cubicBezTo>
                  <a:lnTo>
                    <a:pt x="2328" y="178"/>
                  </a:lnTo>
                  <a:cubicBezTo>
                    <a:pt x="2367" y="135"/>
                    <a:pt x="2367" y="72"/>
                    <a:pt x="2328" y="30"/>
                  </a:cubicBezTo>
                  <a:cubicBezTo>
                    <a:pt x="2306" y="11"/>
                    <a:pt x="2279" y="1"/>
                    <a:pt x="22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947;p55"/>
            <p:cNvSpPr/>
            <p:nvPr/>
          </p:nvSpPr>
          <p:spPr>
            <a:xfrm>
              <a:off x="3024631" y="3770689"/>
              <a:ext cx="1526945" cy="87456"/>
            </a:xfrm>
            <a:custGeom>
              <a:avLst/>
              <a:gdLst/>
              <a:ahLst/>
              <a:cxnLst/>
              <a:rect l="l" t="t" r="r" b="b"/>
              <a:pathLst>
                <a:path w="40769" h="2335" extrusionOk="0">
                  <a:moveTo>
                    <a:pt x="40561" y="208"/>
                  </a:moveTo>
                  <a:lnTo>
                    <a:pt x="40561" y="2126"/>
                  </a:lnTo>
                  <a:lnTo>
                    <a:pt x="382" y="2126"/>
                  </a:lnTo>
                  <a:lnTo>
                    <a:pt x="2501" y="208"/>
                  </a:lnTo>
                  <a:close/>
                  <a:moveTo>
                    <a:pt x="2462" y="0"/>
                  </a:moveTo>
                  <a:cubicBezTo>
                    <a:pt x="2434" y="0"/>
                    <a:pt x="2410" y="10"/>
                    <a:pt x="2392" y="28"/>
                  </a:cubicBezTo>
                  <a:lnTo>
                    <a:pt x="43" y="2155"/>
                  </a:lnTo>
                  <a:cubicBezTo>
                    <a:pt x="11" y="2183"/>
                    <a:pt x="1" y="2229"/>
                    <a:pt x="15" y="2268"/>
                  </a:cubicBezTo>
                  <a:cubicBezTo>
                    <a:pt x="29" y="2310"/>
                    <a:pt x="68" y="2334"/>
                    <a:pt x="114" y="2334"/>
                  </a:cubicBezTo>
                  <a:lnTo>
                    <a:pt x="40663" y="2334"/>
                  </a:lnTo>
                  <a:cubicBezTo>
                    <a:pt x="40723" y="2334"/>
                    <a:pt x="40769" y="2289"/>
                    <a:pt x="40769" y="2232"/>
                  </a:cubicBezTo>
                  <a:lnTo>
                    <a:pt x="40769" y="103"/>
                  </a:lnTo>
                  <a:cubicBezTo>
                    <a:pt x="40769" y="46"/>
                    <a:pt x="40723" y="0"/>
                    <a:pt x="4066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 name="Google Shape;1948;p55"/>
            <p:cNvSpPr/>
            <p:nvPr/>
          </p:nvSpPr>
          <p:spPr>
            <a:xfrm>
              <a:off x="3437408" y="3466379"/>
              <a:ext cx="1114357" cy="392149"/>
            </a:xfrm>
            <a:custGeom>
              <a:avLst/>
              <a:gdLst/>
              <a:ahLst/>
              <a:cxnLst/>
              <a:rect l="l" t="t" r="r" b="b"/>
              <a:pathLst>
                <a:path w="29753" h="10470" extrusionOk="0">
                  <a:moveTo>
                    <a:pt x="17233" y="0"/>
                  </a:moveTo>
                  <a:cubicBezTo>
                    <a:pt x="17217" y="0"/>
                    <a:pt x="17202" y="4"/>
                    <a:pt x="17188" y="10"/>
                  </a:cubicBezTo>
                  <a:lnTo>
                    <a:pt x="74" y="8134"/>
                  </a:lnTo>
                  <a:cubicBezTo>
                    <a:pt x="22" y="8160"/>
                    <a:pt x="1" y="8219"/>
                    <a:pt x="25" y="8272"/>
                  </a:cubicBezTo>
                  <a:cubicBezTo>
                    <a:pt x="43" y="8310"/>
                    <a:pt x="79" y="8332"/>
                    <a:pt x="117" y="8332"/>
                  </a:cubicBezTo>
                  <a:cubicBezTo>
                    <a:pt x="132" y="8332"/>
                    <a:pt x="148" y="8328"/>
                    <a:pt x="162" y="8321"/>
                  </a:cubicBezTo>
                  <a:lnTo>
                    <a:pt x="17227" y="226"/>
                  </a:lnTo>
                  <a:lnTo>
                    <a:pt x="29480" y="8244"/>
                  </a:lnTo>
                  <a:lnTo>
                    <a:pt x="27432" y="10293"/>
                  </a:lnTo>
                  <a:cubicBezTo>
                    <a:pt x="27389" y="10335"/>
                    <a:pt x="27389" y="10398"/>
                    <a:pt x="27432" y="10441"/>
                  </a:cubicBezTo>
                  <a:cubicBezTo>
                    <a:pt x="27453" y="10462"/>
                    <a:pt x="27477" y="10469"/>
                    <a:pt x="27506" y="10469"/>
                  </a:cubicBezTo>
                  <a:cubicBezTo>
                    <a:pt x="27531" y="10469"/>
                    <a:pt x="27558" y="10462"/>
                    <a:pt x="27580" y="10441"/>
                  </a:cubicBezTo>
                  <a:lnTo>
                    <a:pt x="29717" y="8300"/>
                  </a:lnTo>
                  <a:cubicBezTo>
                    <a:pt x="29741" y="8279"/>
                    <a:pt x="29752" y="8248"/>
                    <a:pt x="29749" y="8216"/>
                  </a:cubicBezTo>
                  <a:cubicBezTo>
                    <a:pt x="29745" y="8188"/>
                    <a:pt x="29728" y="8160"/>
                    <a:pt x="29703" y="8142"/>
                  </a:cubicBezTo>
                  <a:lnTo>
                    <a:pt x="17290" y="17"/>
                  </a:lnTo>
                  <a:cubicBezTo>
                    <a:pt x="17272" y="6"/>
                    <a:pt x="17253" y="0"/>
                    <a:pt x="1723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949;p55"/>
            <p:cNvSpPr/>
            <p:nvPr/>
          </p:nvSpPr>
          <p:spPr>
            <a:xfrm>
              <a:off x="4463320" y="3770651"/>
              <a:ext cx="88765" cy="87906"/>
            </a:xfrm>
            <a:custGeom>
              <a:avLst/>
              <a:gdLst/>
              <a:ahLst/>
              <a:cxnLst/>
              <a:rect l="l" t="t" r="r" b="b"/>
              <a:pathLst>
                <a:path w="2370" h="2347" extrusionOk="0">
                  <a:moveTo>
                    <a:pt x="117" y="1"/>
                  </a:moveTo>
                  <a:cubicBezTo>
                    <a:pt x="90" y="1"/>
                    <a:pt x="64" y="11"/>
                    <a:pt x="43" y="33"/>
                  </a:cubicBezTo>
                  <a:cubicBezTo>
                    <a:pt x="0" y="72"/>
                    <a:pt x="0" y="138"/>
                    <a:pt x="43" y="177"/>
                  </a:cubicBezTo>
                  <a:lnTo>
                    <a:pt x="2179" y="2318"/>
                  </a:lnTo>
                  <a:cubicBezTo>
                    <a:pt x="2201" y="2339"/>
                    <a:pt x="2229" y="2346"/>
                    <a:pt x="2254" y="2346"/>
                  </a:cubicBezTo>
                  <a:cubicBezTo>
                    <a:pt x="2282" y="2346"/>
                    <a:pt x="2306" y="2339"/>
                    <a:pt x="2328" y="2318"/>
                  </a:cubicBezTo>
                  <a:cubicBezTo>
                    <a:pt x="2370" y="2275"/>
                    <a:pt x="2370" y="2212"/>
                    <a:pt x="2328" y="2170"/>
                  </a:cubicBezTo>
                  <a:lnTo>
                    <a:pt x="191" y="33"/>
                  </a:lnTo>
                  <a:cubicBezTo>
                    <a:pt x="169" y="11"/>
                    <a:pt x="143"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55"/>
            <p:cNvSpPr/>
            <p:nvPr/>
          </p:nvSpPr>
          <p:spPr>
            <a:xfrm>
              <a:off x="4383274" y="3770651"/>
              <a:ext cx="88653" cy="87906"/>
            </a:xfrm>
            <a:custGeom>
              <a:avLst/>
              <a:gdLst/>
              <a:ahLst/>
              <a:cxnLst/>
              <a:rect l="l" t="t" r="r" b="b"/>
              <a:pathLst>
                <a:path w="2367" h="2347" extrusionOk="0">
                  <a:moveTo>
                    <a:pt x="2254" y="1"/>
                  </a:moveTo>
                  <a:cubicBezTo>
                    <a:pt x="2227" y="1"/>
                    <a:pt x="2201" y="11"/>
                    <a:pt x="2180" y="33"/>
                  </a:cubicBezTo>
                  <a:lnTo>
                    <a:pt x="43" y="2170"/>
                  </a:lnTo>
                  <a:cubicBezTo>
                    <a:pt x="0" y="2212"/>
                    <a:pt x="0" y="2275"/>
                    <a:pt x="43" y="2318"/>
                  </a:cubicBezTo>
                  <a:cubicBezTo>
                    <a:pt x="60" y="2339"/>
                    <a:pt x="88" y="2346"/>
                    <a:pt x="114" y="2346"/>
                  </a:cubicBezTo>
                  <a:cubicBezTo>
                    <a:pt x="142" y="2346"/>
                    <a:pt x="166" y="2339"/>
                    <a:pt x="187" y="2318"/>
                  </a:cubicBezTo>
                  <a:lnTo>
                    <a:pt x="2328" y="177"/>
                  </a:lnTo>
                  <a:cubicBezTo>
                    <a:pt x="2367" y="138"/>
                    <a:pt x="2367" y="72"/>
                    <a:pt x="2328" y="33"/>
                  </a:cubicBezTo>
                  <a:cubicBezTo>
                    <a:pt x="2306"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951;p55"/>
            <p:cNvSpPr/>
            <p:nvPr/>
          </p:nvSpPr>
          <p:spPr>
            <a:xfrm>
              <a:off x="4383274" y="3770651"/>
              <a:ext cx="88653" cy="87906"/>
            </a:xfrm>
            <a:custGeom>
              <a:avLst/>
              <a:gdLst/>
              <a:ahLst/>
              <a:cxnLst/>
              <a:rect l="l" t="t" r="r" b="b"/>
              <a:pathLst>
                <a:path w="2367" h="2347" extrusionOk="0">
                  <a:moveTo>
                    <a:pt x="115" y="1"/>
                  </a:moveTo>
                  <a:cubicBezTo>
                    <a:pt x="88" y="1"/>
                    <a:pt x="62" y="11"/>
                    <a:pt x="43" y="33"/>
                  </a:cubicBezTo>
                  <a:cubicBezTo>
                    <a:pt x="0" y="72"/>
                    <a:pt x="0" y="138"/>
                    <a:pt x="43" y="177"/>
                  </a:cubicBezTo>
                  <a:lnTo>
                    <a:pt x="2180" y="2318"/>
                  </a:lnTo>
                  <a:cubicBezTo>
                    <a:pt x="2201" y="2339"/>
                    <a:pt x="2225" y="2346"/>
                    <a:pt x="2254" y="2346"/>
                  </a:cubicBezTo>
                  <a:cubicBezTo>
                    <a:pt x="2279" y="2346"/>
                    <a:pt x="2306" y="2339"/>
                    <a:pt x="2328" y="2318"/>
                  </a:cubicBezTo>
                  <a:cubicBezTo>
                    <a:pt x="2367" y="2275"/>
                    <a:pt x="2367" y="2212"/>
                    <a:pt x="2328" y="2170"/>
                  </a:cubicBezTo>
                  <a:lnTo>
                    <a:pt x="187" y="33"/>
                  </a:lnTo>
                  <a:cubicBezTo>
                    <a:pt x="168" y="11"/>
                    <a:pt x="141"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952;p55"/>
            <p:cNvSpPr/>
            <p:nvPr/>
          </p:nvSpPr>
          <p:spPr>
            <a:xfrm>
              <a:off x="4303079" y="3770651"/>
              <a:ext cx="88802" cy="87906"/>
            </a:xfrm>
            <a:custGeom>
              <a:avLst/>
              <a:gdLst/>
              <a:ahLst/>
              <a:cxnLst/>
              <a:rect l="l" t="t" r="r" b="b"/>
              <a:pathLst>
                <a:path w="2371" h="2347" extrusionOk="0">
                  <a:moveTo>
                    <a:pt x="2256" y="1"/>
                  </a:moveTo>
                  <a:cubicBezTo>
                    <a:pt x="2229" y="1"/>
                    <a:pt x="2203" y="11"/>
                    <a:pt x="2184" y="33"/>
                  </a:cubicBezTo>
                  <a:lnTo>
                    <a:pt x="43" y="2170"/>
                  </a:lnTo>
                  <a:cubicBezTo>
                    <a:pt x="1" y="2212"/>
                    <a:pt x="1" y="2275"/>
                    <a:pt x="43" y="2318"/>
                  </a:cubicBezTo>
                  <a:cubicBezTo>
                    <a:pt x="64" y="2339"/>
                    <a:pt x="89" y="2346"/>
                    <a:pt x="118" y="2346"/>
                  </a:cubicBezTo>
                  <a:cubicBezTo>
                    <a:pt x="142" y="2346"/>
                    <a:pt x="170" y="2339"/>
                    <a:pt x="191" y="2318"/>
                  </a:cubicBezTo>
                  <a:lnTo>
                    <a:pt x="2328" y="177"/>
                  </a:lnTo>
                  <a:cubicBezTo>
                    <a:pt x="2371" y="138"/>
                    <a:pt x="2371" y="72"/>
                    <a:pt x="2328" y="33"/>
                  </a:cubicBezTo>
                  <a:cubicBezTo>
                    <a:pt x="2309" y="11"/>
                    <a:pt x="2282" y="1"/>
                    <a:pt x="225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953;p55"/>
            <p:cNvSpPr/>
            <p:nvPr/>
          </p:nvSpPr>
          <p:spPr>
            <a:xfrm>
              <a:off x="4303079" y="3770651"/>
              <a:ext cx="88802" cy="87906"/>
            </a:xfrm>
            <a:custGeom>
              <a:avLst/>
              <a:gdLst/>
              <a:ahLst/>
              <a:cxnLst/>
              <a:rect l="l" t="t" r="r" b="b"/>
              <a:pathLst>
                <a:path w="2371" h="2347" extrusionOk="0">
                  <a:moveTo>
                    <a:pt x="117" y="1"/>
                  </a:moveTo>
                  <a:cubicBezTo>
                    <a:pt x="91" y="1"/>
                    <a:pt x="64" y="11"/>
                    <a:pt x="43" y="33"/>
                  </a:cubicBezTo>
                  <a:cubicBezTo>
                    <a:pt x="1" y="72"/>
                    <a:pt x="1" y="138"/>
                    <a:pt x="43" y="177"/>
                  </a:cubicBezTo>
                  <a:lnTo>
                    <a:pt x="2184" y="2318"/>
                  </a:lnTo>
                  <a:cubicBezTo>
                    <a:pt x="2201" y="2339"/>
                    <a:pt x="2229" y="2346"/>
                    <a:pt x="2255" y="2346"/>
                  </a:cubicBezTo>
                  <a:cubicBezTo>
                    <a:pt x="2283" y="2346"/>
                    <a:pt x="2307" y="2339"/>
                    <a:pt x="2328" y="2318"/>
                  </a:cubicBezTo>
                  <a:cubicBezTo>
                    <a:pt x="2371" y="2275"/>
                    <a:pt x="2371" y="2212"/>
                    <a:pt x="2328" y="2170"/>
                  </a:cubicBezTo>
                  <a:lnTo>
                    <a:pt x="191" y="33"/>
                  </a:lnTo>
                  <a:cubicBezTo>
                    <a:pt x="170" y="11"/>
                    <a:pt x="144"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55"/>
            <p:cNvSpPr/>
            <p:nvPr/>
          </p:nvSpPr>
          <p:spPr>
            <a:xfrm>
              <a:off x="4223033" y="3770651"/>
              <a:ext cx="88690" cy="87906"/>
            </a:xfrm>
            <a:custGeom>
              <a:avLst/>
              <a:gdLst/>
              <a:ahLst/>
              <a:cxnLst/>
              <a:rect l="l" t="t" r="r" b="b"/>
              <a:pathLst>
                <a:path w="2368" h="2347" extrusionOk="0">
                  <a:moveTo>
                    <a:pt x="2254" y="1"/>
                  </a:moveTo>
                  <a:cubicBezTo>
                    <a:pt x="2228" y="1"/>
                    <a:pt x="2201" y="11"/>
                    <a:pt x="2180" y="33"/>
                  </a:cubicBezTo>
                  <a:lnTo>
                    <a:pt x="43" y="2170"/>
                  </a:lnTo>
                  <a:cubicBezTo>
                    <a:pt x="1" y="2212"/>
                    <a:pt x="1" y="2275"/>
                    <a:pt x="43" y="2318"/>
                  </a:cubicBezTo>
                  <a:cubicBezTo>
                    <a:pt x="61" y="2339"/>
                    <a:pt x="89" y="2346"/>
                    <a:pt x="114" y="2346"/>
                  </a:cubicBezTo>
                  <a:cubicBezTo>
                    <a:pt x="142" y="2346"/>
                    <a:pt x="170" y="2339"/>
                    <a:pt x="188" y="2318"/>
                  </a:cubicBezTo>
                  <a:lnTo>
                    <a:pt x="2328" y="177"/>
                  </a:lnTo>
                  <a:cubicBezTo>
                    <a:pt x="2367" y="138"/>
                    <a:pt x="2367" y="72"/>
                    <a:pt x="2328" y="33"/>
                  </a:cubicBezTo>
                  <a:cubicBezTo>
                    <a:pt x="2307" y="11"/>
                    <a:pt x="2281"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 name="Google Shape;1955;p55"/>
            <p:cNvSpPr/>
            <p:nvPr/>
          </p:nvSpPr>
          <p:spPr>
            <a:xfrm>
              <a:off x="4223033" y="3770651"/>
              <a:ext cx="88690" cy="87906"/>
            </a:xfrm>
            <a:custGeom>
              <a:avLst/>
              <a:gdLst/>
              <a:ahLst/>
              <a:cxnLst/>
              <a:rect l="l" t="t" r="r" b="b"/>
              <a:pathLst>
                <a:path w="2368" h="2347" extrusionOk="0">
                  <a:moveTo>
                    <a:pt x="116" y="1"/>
                  </a:moveTo>
                  <a:cubicBezTo>
                    <a:pt x="89" y="1"/>
                    <a:pt x="63" y="11"/>
                    <a:pt x="43" y="33"/>
                  </a:cubicBezTo>
                  <a:cubicBezTo>
                    <a:pt x="1" y="72"/>
                    <a:pt x="1" y="138"/>
                    <a:pt x="43" y="177"/>
                  </a:cubicBezTo>
                  <a:lnTo>
                    <a:pt x="2180" y="2318"/>
                  </a:lnTo>
                  <a:cubicBezTo>
                    <a:pt x="2201" y="2339"/>
                    <a:pt x="2226" y="2346"/>
                    <a:pt x="2255" y="2346"/>
                  </a:cubicBezTo>
                  <a:cubicBezTo>
                    <a:pt x="2279" y="2346"/>
                    <a:pt x="2307" y="2339"/>
                    <a:pt x="2328" y="2318"/>
                  </a:cubicBezTo>
                  <a:cubicBezTo>
                    <a:pt x="2367" y="2275"/>
                    <a:pt x="2367" y="2212"/>
                    <a:pt x="2328" y="2170"/>
                  </a:cubicBezTo>
                  <a:lnTo>
                    <a:pt x="188" y="33"/>
                  </a:lnTo>
                  <a:cubicBezTo>
                    <a:pt x="169" y="11"/>
                    <a:pt x="142" y="1"/>
                    <a:pt x="11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 name="Google Shape;1956;p55"/>
            <p:cNvSpPr/>
            <p:nvPr/>
          </p:nvSpPr>
          <p:spPr>
            <a:xfrm>
              <a:off x="4142875" y="3770651"/>
              <a:ext cx="88802" cy="87906"/>
            </a:xfrm>
            <a:custGeom>
              <a:avLst/>
              <a:gdLst/>
              <a:ahLst/>
              <a:cxnLst/>
              <a:rect l="l" t="t" r="r" b="b"/>
              <a:pathLst>
                <a:path w="2371" h="2347" extrusionOk="0">
                  <a:moveTo>
                    <a:pt x="2256" y="1"/>
                  </a:moveTo>
                  <a:cubicBezTo>
                    <a:pt x="2229" y="1"/>
                    <a:pt x="2203" y="11"/>
                    <a:pt x="2183" y="33"/>
                  </a:cubicBezTo>
                  <a:lnTo>
                    <a:pt x="43" y="2170"/>
                  </a:lnTo>
                  <a:cubicBezTo>
                    <a:pt x="1" y="2212"/>
                    <a:pt x="1" y="2275"/>
                    <a:pt x="43" y="2318"/>
                  </a:cubicBezTo>
                  <a:cubicBezTo>
                    <a:pt x="64" y="2339"/>
                    <a:pt x="89" y="2346"/>
                    <a:pt x="117" y="2346"/>
                  </a:cubicBezTo>
                  <a:cubicBezTo>
                    <a:pt x="142" y="2346"/>
                    <a:pt x="170" y="2339"/>
                    <a:pt x="191" y="2318"/>
                  </a:cubicBezTo>
                  <a:lnTo>
                    <a:pt x="2328" y="177"/>
                  </a:lnTo>
                  <a:cubicBezTo>
                    <a:pt x="2370" y="138"/>
                    <a:pt x="2370" y="72"/>
                    <a:pt x="2328" y="33"/>
                  </a:cubicBezTo>
                  <a:cubicBezTo>
                    <a:pt x="2309" y="11"/>
                    <a:pt x="2282" y="1"/>
                    <a:pt x="225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 name="Google Shape;1957;p55"/>
            <p:cNvSpPr/>
            <p:nvPr/>
          </p:nvSpPr>
          <p:spPr>
            <a:xfrm>
              <a:off x="4142875" y="3770651"/>
              <a:ext cx="88802" cy="87906"/>
            </a:xfrm>
            <a:custGeom>
              <a:avLst/>
              <a:gdLst/>
              <a:ahLst/>
              <a:cxnLst/>
              <a:rect l="l" t="t" r="r" b="b"/>
              <a:pathLst>
                <a:path w="2371" h="2347" extrusionOk="0">
                  <a:moveTo>
                    <a:pt x="117" y="1"/>
                  </a:moveTo>
                  <a:cubicBezTo>
                    <a:pt x="91" y="1"/>
                    <a:pt x="64" y="11"/>
                    <a:pt x="43" y="33"/>
                  </a:cubicBezTo>
                  <a:cubicBezTo>
                    <a:pt x="1" y="72"/>
                    <a:pt x="1" y="138"/>
                    <a:pt x="43" y="177"/>
                  </a:cubicBezTo>
                  <a:lnTo>
                    <a:pt x="2183" y="2318"/>
                  </a:lnTo>
                  <a:cubicBezTo>
                    <a:pt x="2201" y="2339"/>
                    <a:pt x="2229" y="2346"/>
                    <a:pt x="2254" y="2346"/>
                  </a:cubicBezTo>
                  <a:cubicBezTo>
                    <a:pt x="2282" y="2346"/>
                    <a:pt x="2310" y="2339"/>
                    <a:pt x="2328" y="2318"/>
                  </a:cubicBezTo>
                  <a:cubicBezTo>
                    <a:pt x="2370" y="2275"/>
                    <a:pt x="2370" y="2212"/>
                    <a:pt x="2328" y="2170"/>
                  </a:cubicBezTo>
                  <a:lnTo>
                    <a:pt x="191" y="33"/>
                  </a:lnTo>
                  <a:cubicBezTo>
                    <a:pt x="170" y="11"/>
                    <a:pt x="143"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 name="Google Shape;1958;p55"/>
            <p:cNvSpPr/>
            <p:nvPr/>
          </p:nvSpPr>
          <p:spPr>
            <a:xfrm>
              <a:off x="4062829" y="3770651"/>
              <a:ext cx="88653" cy="87906"/>
            </a:xfrm>
            <a:custGeom>
              <a:avLst/>
              <a:gdLst/>
              <a:ahLst/>
              <a:cxnLst/>
              <a:rect l="l" t="t" r="r" b="b"/>
              <a:pathLst>
                <a:path w="2367" h="2347" extrusionOk="0">
                  <a:moveTo>
                    <a:pt x="2254" y="1"/>
                  </a:moveTo>
                  <a:cubicBezTo>
                    <a:pt x="2228" y="1"/>
                    <a:pt x="2201" y="11"/>
                    <a:pt x="2180" y="33"/>
                  </a:cubicBezTo>
                  <a:lnTo>
                    <a:pt x="43" y="2170"/>
                  </a:lnTo>
                  <a:cubicBezTo>
                    <a:pt x="1" y="2212"/>
                    <a:pt x="1" y="2275"/>
                    <a:pt x="43" y="2318"/>
                  </a:cubicBezTo>
                  <a:cubicBezTo>
                    <a:pt x="61" y="2339"/>
                    <a:pt x="89" y="2346"/>
                    <a:pt x="113" y="2346"/>
                  </a:cubicBezTo>
                  <a:cubicBezTo>
                    <a:pt x="142" y="2346"/>
                    <a:pt x="170" y="2339"/>
                    <a:pt x="188" y="2318"/>
                  </a:cubicBezTo>
                  <a:lnTo>
                    <a:pt x="2328" y="177"/>
                  </a:lnTo>
                  <a:cubicBezTo>
                    <a:pt x="2367" y="138"/>
                    <a:pt x="2367" y="72"/>
                    <a:pt x="2328" y="33"/>
                  </a:cubicBezTo>
                  <a:cubicBezTo>
                    <a:pt x="2307"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 name="Google Shape;1959;p55"/>
            <p:cNvSpPr/>
            <p:nvPr/>
          </p:nvSpPr>
          <p:spPr>
            <a:xfrm>
              <a:off x="3982671" y="3770651"/>
              <a:ext cx="88802" cy="87906"/>
            </a:xfrm>
            <a:custGeom>
              <a:avLst/>
              <a:gdLst/>
              <a:ahLst/>
              <a:cxnLst/>
              <a:rect l="l" t="t" r="r" b="b"/>
              <a:pathLst>
                <a:path w="2371" h="2347" extrusionOk="0">
                  <a:moveTo>
                    <a:pt x="2255" y="1"/>
                  </a:moveTo>
                  <a:cubicBezTo>
                    <a:pt x="2229" y="1"/>
                    <a:pt x="2202" y="11"/>
                    <a:pt x="2183" y="33"/>
                  </a:cubicBezTo>
                  <a:lnTo>
                    <a:pt x="43" y="2170"/>
                  </a:lnTo>
                  <a:cubicBezTo>
                    <a:pt x="0" y="2212"/>
                    <a:pt x="0" y="2275"/>
                    <a:pt x="43" y="2318"/>
                  </a:cubicBezTo>
                  <a:cubicBezTo>
                    <a:pt x="64" y="2339"/>
                    <a:pt x="88" y="2346"/>
                    <a:pt x="116" y="2346"/>
                  </a:cubicBezTo>
                  <a:cubicBezTo>
                    <a:pt x="141" y="2346"/>
                    <a:pt x="170" y="2339"/>
                    <a:pt x="191" y="2318"/>
                  </a:cubicBezTo>
                  <a:lnTo>
                    <a:pt x="2328" y="177"/>
                  </a:lnTo>
                  <a:cubicBezTo>
                    <a:pt x="2370" y="138"/>
                    <a:pt x="2370" y="72"/>
                    <a:pt x="2328" y="33"/>
                  </a:cubicBezTo>
                  <a:cubicBezTo>
                    <a:pt x="2308" y="11"/>
                    <a:pt x="2282" y="1"/>
                    <a:pt x="22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 name="Google Shape;1960;p55"/>
            <p:cNvSpPr/>
            <p:nvPr/>
          </p:nvSpPr>
          <p:spPr>
            <a:xfrm>
              <a:off x="3982671" y="3770651"/>
              <a:ext cx="88802" cy="87906"/>
            </a:xfrm>
            <a:custGeom>
              <a:avLst/>
              <a:gdLst/>
              <a:ahLst/>
              <a:cxnLst/>
              <a:rect l="l" t="t" r="r" b="b"/>
              <a:pathLst>
                <a:path w="2371" h="2347" extrusionOk="0">
                  <a:moveTo>
                    <a:pt x="117" y="1"/>
                  </a:moveTo>
                  <a:cubicBezTo>
                    <a:pt x="90" y="1"/>
                    <a:pt x="64" y="11"/>
                    <a:pt x="43" y="33"/>
                  </a:cubicBezTo>
                  <a:cubicBezTo>
                    <a:pt x="0" y="72"/>
                    <a:pt x="0" y="138"/>
                    <a:pt x="43" y="177"/>
                  </a:cubicBezTo>
                  <a:lnTo>
                    <a:pt x="2183" y="2318"/>
                  </a:lnTo>
                  <a:cubicBezTo>
                    <a:pt x="2201" y="2339"/>
                    <a:pt x="2229" y="2346"/>
                    <a:pt x="2253" y="2346"/>
                  </a:cubicBezTo>
                  <a:cubicBezTo>
                    <a:pt x="2282" y="2346"/>
                    <a:pt x="2310" y="2339"/>
                    <a:pt x="2328" y="2318"/>
                  </a:cubicBezTo>
                  <a:cubicBezTo>
                    <a:pt x="2370" y="2275"/>
                    <a:pt x="2370" y="2212"/>
                    <a:pt x="2328" y="2170"/>
                  </a:cubicBezTo>
                  <a:lnTo>
                    <a:pt x="191" y="33"/>
                  </a:lnTo>
                  <a:cubicBezTo>
                    <a:pt x="170" y="11"/>
                    <a:pt x="143"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 name="Google Shape;1961;p55"/>
            <p:cNvSpPr/>
            <p:nvPr/>
          </p:nvSpPr>
          <p:spPr>
            <a:xfrm>
              <a:off x="3902625" y="3770651"/>
              <a:ext cx="88653" cy="87906"/>
            </a:xfrm>
            <a:custGeom>
              <a:avLst/>
              <a:gdLst/>
              <a:ahLst/>
              <a:cxnLst/>
              <a:rect l="l" t="t" r="r" b="b"/>
              <a:pathLst>
                <a:path w="2367" h="2347" extrusionOk="0">
                  <a:moveTo>
                    <a:pt x="2254" y="1"/>
                  </a:moveTo>
                  <a:cubicBezTo>
                    <a:pt x="2227" y="1"/>
                    <a:pt x="2201" y="11"/>
                    <a:pt x="2180" y="33"/>
                  </a:cubicBezTo>
                  <a:lnTo>
                    <a:pt x="43" y="2170"/>
                  </a:lnTo>
                  <a:cubicBezTo>
                    <a:pt x="0" y="2212"/>
                    <a:pt x="0" y="2275"/>
                    <a:pt x="43" y="2318"/>
                  </a:cubicBezTo>
                  <a:cubicBezTo>
                    <a:pt x="61" y="2339"/>
                    <a:pt x="88" y="2346"/>
                    <a:pt x="113" y="2346"/>
                  </a:cubicBezTo>
                  <a:cubicBezTo>
                    <a:pt x="141" y="2346"/>
                    <a:pt x="170" y="2339"/>
                    <a:pt x="187" y="2318"/>
                  </a:cubicBezTo>
                  <a:lnTo>
                    <a:pt x="2328" y="177"/>
                  </a:lnTo>
                  <a:cubicBezTo>
                    <a:pt x="2367" y="138"/>
                    <a:pt x="2367" y="72"/>
                    <a:pt x="2328" y="33"/>
                  </a:cubicBezTo>
                  <a:cubicBezTo>
                    <a:pt x="2307"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 name="Google Shape;1962;p55"/>
            <p:cNvSpPr/>
            <p:nvPr/>
          </p:nvSpPr>
          <p:spPr>
            <a:xfrm>
              <a:off x="3902625" y="3770651"/>
              <a:ext cx="88653" cy="87906"/>
            </a:xfrm>
            <a:custGeom>
              <a:avLst/>
              <a:gdLst/>
              <a:ahLst/>
              <a:cxnLst/>
              <a:rect l="l" t="t" r="r" b="b"/>
              <a:pathLst>
                <a:path w="2367" h="2347" extrusionOk="0">
                  <a:moveTo>
                    <a:pt x="115" y="1"/>
                  </a:moveTo>
                  <a:cubicBezTo>
                    <a:pt x="89" y="1"/>
                    <a:pt x="62" y="11"/>
                    <a:pt x="43" y="33"/>
                  </a:cubicBezTo>
                  <a:cubicBezTo>
                    <a:pt x="0" y="72"/>
                    <a:pt x="0" y="138"/>
                    <a:pt x="43" y="177"/>
                  </a:cubicBezTo>
                  <a:lnTo>
                    <a:pt x="2180" y="2318"/>
                  </a:lnTo>
                  <a:cubicBezTo>
                    <a:pt x="2201" y="2339"/>
                    <a:pt x="2225" y="2346"/>
                    <a:pt x="2253" y="2346"/>
                  </a:cubicBezTo>
                  <a:cubicBezTo>
                    <a:pt x="2278" y="2346"/>
                    <a:pt x="2307" y="2339"/>
                    <a:pt x="2328" y="2318"/>
                  </a:cubicBezTo>
                  <a:cubicBezTo>
                    <a:pt x="2367" y="2275"/>
                    <a:pt x="2367" y="2212"/>
                    <a:pt x="2328" y="2170"/>
                  </a:cubicBezTo>
                  <a:lnTo>
                    <a:pt x="187" y="33"/>
                  </a:lnTo>
                  <a:cubicBezTo>
                    <a:pt x="168" y="11"/>
                    <a:pt x="142"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55"/>
            <p:cNvSpPr/>
            <p:nvPr/>
          </p:nvSpPr>
          <p:spPr>
            <a:xfrm>
              <a:off x="3822467" y="3770651"/>
              <a:ext cx="88765" cy="87906"/>
            </a:xfrm>
            <a:custGeom>
              <a:avLst/>
              <a:gdLst/>
              <a:ahLst/>
              <a:cxnLst/>
              <a:rect l="l" t="t" r="r" b="b"/>
              <a:pathLst>
                <a:path w="2370" h="2347" extrusionOk="0">
                  <a:moveTo>
                    <a:pt x="2255" y="1"/>
                  </a:moveTo>
                  <a:cubicBezTo>
                    <a:pt x="2229" y="1"/>
                    <a:pt x="2202" y="11"/>
                    <a:pt x="2183" y="33"/>
                  </a:cubicBezTo>
                  <a:lnTo>
                    <a:pt x="42" y="2170"/>
                  </a:lnTo>
                  <a:cubicBezTo>
                    <a:pt x="0" y="2212"/>
                    <a:pt x="0" y="2275"/>
                    <a:pt x="42" y="2318"/>
                  </a:cubicBezTo>
                  <a:cubicBezTo>
                    <a:pt x="64" y="2339"/>
                    <a:pt x="88" y="2346"/>
                    <a:pt x="116" y="2346"/>
                  </a:cubicBezTo>
                  <a:cubicBezTo>
                    <a:pt x="141" y="2346"/>
                    <a:pt x="169" y="2339"/>
                    <a:pt x="191" y="2318"/>
                  </a:cubicBezTo>
                  <a:lnTo>
                    <a:pt x="2327" y="177"/>
                  </a:lnTo>
                  <a:cubicBezTo>
                    <a:pt x="2370" y="138"/>
                    <a:pt x="2370" y="72"/>
                    <a:pt x="2327" y="33"/>
                  </a:cubicBezTo>
                  <a:cubicBezTo>
                    <a:pt x="2308" y="11"/>
                    <a:pt x="2282" y="1"/>
                    <a:pt x="22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55"/>
            <p:cNvSpPr/>
            <p:nvPr/>
          </p:nvSpPr>
          <p:spPr>
            <a:xfrm>
              <a:off x="3822467" y="3770651"/>
              <a:ext cx="88765" cy="87906"/>
            </a:xfrm>
            <a:custGeom>
              <a:avLst/>
              <a:gdLst/>
              <a:ahLst/>
              <a:cxnLst/>
              <a:rect l="l" t="t" r="r" b="b"/>
              <a:pathLst>
                <a:path w="2370" h="2347" extrusionOk="0">
                  <a:moveTo>
                    <a:pt x="116" y="1"/>
                  </a:moveTo>
                  <a:cubicBezTo>
                    <a:pt x="90" y="1"/>
                    <a:pt x="64" y="11"/>
                    <a:pt x="42" y="33"/>
                  </a:cubicBezTo>
                  <a:cubicBezTo>
                    <a:pt x="0" y="72"/>
                    <a:pt x="0" y="138"/>
                    <a:pt x="42" y="177"/>
                  </a:cubicBezTo>
                  <a:lnTo>
                    <a:pt x="2183" y="2318"/>
                  </a:lnTo>
                  <a:cubicBezTo>
                    <a:pt x="2201" y="2339"/>
                    <a:pt x="2228" y="2346"/>
                    <a:pt x="2253" y="2346"/>
                  </a:cubicBezTo>
                  <a:cubicBezTo>
                    <a:pt x="2281" y="2346"/>
                    <a:pt x="2310" y="2339"/>
                    <a:pt x="2327" y="2318"/>
                  </a:cubicBezTo>
                  <a:cubicBezTo>
                    <a:pt x="2370" y="2275"/>
                    <a:pt x="2370" y="2212"/>
                    <a:pt x="2327" y="2170"/>
                  </a:cubicBezTo>
                  <a:lnTo>
                    <a:pt x="191" y="33"/>
                  </a:lnTo>
                  <a:cubicBezTo>
                    <a:pt x="169" y="11"/>
                    <a:pt x="143" y="1"/>
                    <a:pt x="11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55"/>
            <p:cNvSpPr/>
            <p:nvPr/>
          </p:nvSpPr>
          <p:spPr>
            <a:xfrm>
              <a:off x="3742421" y="3770651"/>
              <a:ext cx="88615" cy="87906"/>
            </a:xfrm>
            <a:custGeom>
              <a:avLst/>
              <a:gdLst/>
              <a:ahLst/>
              <a:cxnLst/>
              <a:rect l="l" t="t" r="r" b="b"/>
              <a:pathLst>
                <a:path w="2366" h="2347" extrusionOk="0">
                  <a:moveTo>
                    <a:pt x="2253" y="1"/>
                  </a:moveTo>
                  <a:cubicBezTo>
                    <a:pt x="2227" y="1"/>
                    <a:pt x="2201" y="11"/>
                    <a:pt x="2179" y="33"/>
                  </a:cubicBezTo>
                  <a:lnTo>
                    <a:pt x="42" y="2170"/>
                  </a:lnTo>
                  <a:cubicBezTo>
                    <a:pt x="0" y="2212"/>
                    <a:pt x="0" y="2275"/>
                    <a:pt x="42" y="2318"/>
                  </a:cubicBezTo>
                  <a:cubicBezTo>
                    <a:pt x="59" y="2339"/>
                    <a:pt x="88" y="2346"/>
                    <a:pt x="113" y="2346"/>
                  </a:cubicBezTo>
                  <a:cubicBezTo>
                    <a:pt x="141" y="2346"/>
                    <a:pt x="169" y="2339"/>
                    <a:pt x="186" y="2318"/>
                  </a:cubicBezTo>
                  <a:lnTo>
                    <a:pt x="2328" y="177"/>
                  </a:lnTo>
                  <a:cubicBezTo>
                    <a:pt x="2366" y="138"/>
                    <a:pt x="2366" y="72"/>
                    <a:pt x="2328" y="33"/>
                  </a:cubicBezTo>
                  <a:cubicBezTo>
                    <a:pt x="2306" y="11"/>
                    <a:pt x="2280" y="1"/>
                    <a:pt x="2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55"/>
            <p:cNvSpPr/>
            <p:nvPr/>
          </p:nvSpPr>
          <p:spPr>
            <a:xfrm>
              <a:off x="3742421" y="3770651"/>
              <a:ext cx="88615" cy="87906"/>
            </a:xfrm>
            <a:custGeom>
              <a:avLst/>
              <a:gdLst/>
              <a:ahLst/>
              <a:cxnLst/>
              <a:rect l="l" t="t" r="r" b="b"/>
              <a:pathLst>
                <a:path w="2366" h="2347" extrusionOk="0">
                  <a:moveTo>
                    <a:pt x="114" y="1"/>
                  </a:moveTo>
                  <a:cubicBezTo>
                    <a:pt x="88" y="1"/>
                    <a:pt x="62" y="11"/>
                    <a:pt x="42" y="33"/>
                  </a:cubicBezTo>
                  <a:cubicBezTo>
                    <a:pt x="0" y="72"/>
                    <a:pt x="0" y="138"/>
                    <a:pt x="42" y="177"/>
                  </a:cubicBezTo>
                  <a:lnTo>
                    <a:pt x="2179" y="2318"/>
                  </a:lnTo>
                  <a:cubicBezTo>
                    <a:pt x="2201" y="2339"/>
                    <a:pt x="2225" y="2346"/>
                    <a:pt x="2253" y="2346"/>
                  </a:cubicBezTo>
                  <a:cubicBezTo>
                    <a:pt x="2278" y="2346"/>
                    <a:pt x="2306" y="2339"/>
                    <a:pt x="2328" y="2318"/>
                  </a:cubicBezTo>
                  <a:cubicBezTo>
                    <a:pt x="2366" y="2275"/>
                    <a:pt x="2366" y="2212"/>
                    <a:pt x="2328" y="2170"/>
                  </a:cubicBezTo>
                  <a:lnTo>
                    <a:pt x="186" y="33"/>
                  </a:lnTo>
                  <a:cubicBezTo>
                    <a:pt x="167" y="11"/>
                    <a:pt x="141"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55"/>
            <p:cNvSpPr/>
            <p:nvPr/>
          </p:nvSpPr>
          <p:spPr>
            <a:xfrm>
              <a:off x="3662376" y="3770651"/>
              <a:ext cx="88615" cy="87906"/>
            </a:xfrm>
            <a:custGeom>
              <a:avLst/>
              <a:gdLst/>
              <a:ahLst/>
              <a:cxnLst/>
              <a:rect l="l" t="t" r="r" b="b"/>
              <a:pathLst>
                <a:path w="2366" h="2347" extrusionOk="0">
                  <a:moveTo>
                    <a:pt x="2251" y="1"/>
                  </a:moveTo>
                  <a:cubicBezTo>
                    <a:pt x="2225" y="1"/>
                    <a:pt x="2199" y="11"/>
                    <a:pt x="2179" y="33"/>
                  </a:cubicBezTo>
                  <a:lnTo>
                    <a:pt x="38" y="2170"/>
                  </a:lnTo>
                  <a:cubicBezTo>
                    <a:pt x="0" y="2212"/>
                    <a:pt x="0" y="2275"/>
                    <a:pt x="38" y="2318"/>
                  </a:cubicBezTo>
                  <a:cubicBezTo>
                    <a:pt x="59" y="2339"/>
                    <a:pt x="85" y="2346"/>
                    <a:pt x="113" y="2346"/>
                  </a:cubicBezTo>
                  <a:cubicBezTo>
                    <a:pt x="137" y="2346"/>
                    <a:pt x="165" y="2339"/>
                    <a:pt x="186" y="2318"/>
                  </a:cubicBezTo>
                  <a:lnTo>
                    <a:pt x="2323" y="177"/>
                  </a:lnTo>
                  <a:cubicBezTo>
                    <a:pt x="2366" y="138"/>
                    <a:pt x="2366" y="72"/>
                    <a:pt x="2323" y="33"/>
                  </a:cubicBezTo>
                  <a:cubicBezTo>
                    <a:pt x="2304" y="11"/>
                    <a:pt x="2278" y="1"/>
                    <a:pt x="225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 name="Google Shape;1968;p55"/>
            <p:cNvSpPr/>
            <p:nvPr/>
          </p:nvSpPr>
          <p:spPr>
            <a:xfrm>
              <a:off x="3662376" y="3770651"/>
              <a:ext cx="88615" cy="87906"/>
            </a:xfrm>
            <a:custGeom>
              <a:avLst/>
              <a:gdLst/>
              <a:ahLst/>
              <a:cxnLst/>
              <a:rect l="l" t="t" r="r" b="b"/>
              <a:pathLst>
                <a:path w="2366" h="2347" extrusionOk="0">
                  <a:moveTo>
                    <a:pt x="112" y="1"/>
                  </a:moveTo>
                  <a:cubicBezTo>
                    <a:pt x="86" y="1"/>
                    <a:pt x="59" y="11"/>
                    <a:pt x="38" y="33"/>
                  </a:cubicBezTo>
                  <a:cubicBezTo>
                    <a:pt x="0" y="72"/>
                    <a:pt x="0" y="138"/>
                    <a:pt x="38" y="177"/>
                  </a:cubicBezTo>
                  <a:lnTo>
                    <a:pt x="2179" y="2318"/>
                  </a:lnTo>
                  <a:cubicBezTo>
                    <a:pt x="2196" y="2339"/>
                    <a:pt x="2225" y="2346"/>
                    <a:pt x="2250" y="2346"/>
                  </a:cubicBezTo>
                  <a:cubicBezTo>
                    <a:pt x="2278" y="2346"/>
                    <a:pt x="2306" y="2339"/>
                    <a:pt x="2323" y="2318"/>
                  </a:cubicBezTo>
                  <a:cubicBezTo>
                    <a:pt x="2366" y="2275"/>
                    <a:pt x="2366" y="2212"/>
                    <a:pt x="2323" y="2170"/>
                  </a:cubicBezTo>
                  <a:lnTo>
                    <a:pt x="186" y="33"/>
                  </a:lnTo>
                  <a:cubicBezTo>
                    <a:pt x="165" y="11"/>
                    <a:pt x="139" y="1"/>
                    <a:pt x="11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55"/>
            <p:cNvSpPr/>
            <p:nvPr/>
          </p:nvSpPr>
          <p:spPr>
            <a:xfrm>
              <a:off x="3582180" y="3770651"/>
              <a:ext cx="88653" cy="87906"/>
            </a:xfrm>
            <a:custGeom>
              <a:avLst/>
              <a:gdLst/>
              <a:ahLst/>
              <a:cxnLst/>
              <a:rect l="l" t="t" r="r" b="b"/>
              <a:pathLst>
                <a:path w="2367" h="2347" extrusionOk="0">
                  <a:moveTo>
                    <a:pt x="2253" y="1"/>
                  </a:moveTo>
                  <a:cubicBezTo>
                    <a:pt x="2227" y="1"/>
                    <a:pt x="2200" y="11"/>
                    <a:pt x="2179" y="33"/>
                  </a:cubicBezTo>
                  <a:lnTo>
                    <a:pt x="42" y="2170"/>
                  </a:lnTo>
                  <a:cubicBezTo>
                    <a:pt x="0" y="2212"/>
                    <a:pt x="0" y="2275"/>
                    <a:pt x="42" y="2318"/>
                  </a:cubicBezTo>
                  <a:cubicBezTo>
                    <a:pt x="60" y="2339"/>
                    <a:pt x="89" y="2346"/>
                    <a:pt x="113" y="2346"/>
                  </a:cubicBezTo>
                  <a:cubicBezTo>
                    <a:pt x="141" y="2346"/>
                    <a:pt x="169" y="2339"/>
                    <a:pt x="187" y="2318"/>
                  </a:cubicBezTo>
                  <a:lnTo>
                    <a:pt x="2327" y="177"/>
                  </a:lnTo>
                  <a:cubicBezTo>
                    <a:pt x="2366" y="138"/>
                    <a:pt x="2366" y="72"/>
                    <a:pt x="2327" y="33"/>
                  </a:cubicBezTo>
                  <a:cubicBezTo>
                    <a:pt x="2306" y="11"/>
                    <a:pt x="2280" y="1"/>
                    <a:pt x="2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55"/>
            <p:cNvSpPr/>
            <p:nvPr/>
          </p:nvSpPr>
          <p:spPr>
            <a:xfrm>
              <a:off x="3582180" y="3770651"/>
              <a:ext cx="88653" cy="87906"/>
            </a:xfrm>
            <a:custGeom>
              <a:avLst/>
              <a:gdLst/>
              <a:ahLst/>
              <a:cxnLst/>
              <a:rect l="l" t="t" r="r" b="b"/>
              <a:pathLst>
                <a:path w="2367" h="2347" extrusionOk="0">
                  <a:moveTo>
                    <a:pt x="115" y="1"/>
                  </a:moveTo>
                  <a:cubicBezTo>
                    <a:pt x="88" y="1"/>
                    <a:pt x="62" y="11"/>
                    <a:pt x="42" y="33"/>
                  </a:cubicBezTo>
                  <a:cubicBezTo>
                    <a:pt x="0" y="72"/>
                    <a:pt x="0" y="138"/>
                    <a:pt x="42" y="177"/>
                  </a:cubicBezTo>
                  <a:lnTo>
                    <a:pt x="2179" y="2318"/>
                  </a:lnTo>
                  <a:cubicBezTo>
                    <a:pt x="2200" y="2339"/>
                    <a:pt x="2226" y="2346"/>
                    <a:pt x="2254" y="2346"/>
                  </a:cubicBezTo>
                  <a:cubicBezTo>
                    <a:pt x="2278" y="2346"/>
                    <a:pt x="2306" y="2339"/>
                    <a:pt x="2327" y="2318"/>
                  </a:cubicBezTo>
                  <a:cubicBezTo>
                    <a:pt x="2366" y="2275"/>
                    <a:pt x="2366" y="2212"/>
                    <a:pt x="2327" y="2170"/>
                  </a:cubicBezTo>
                  <a:lnTo>
                    <a:pt x="187" y="33"/>
                  </a:lnTo>
                  <a:cubicBezTo>
                    <a:pt x="168" y="11"/>
                    <a:pt x="141"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55"/>
            <p:cNvSpPr/>
            <p:nvPr/>
          </p:nvSpPr>
          <p:spPr>
            <a:xfrm>
              <a:off x="3501984" y="3770651"/>
              <a:ext cx="88802" cy="87906"/>
            </a:xfrm>
            <a:custGeom>
              <a:avLst/>
              <a:gdLst/>
              <a:ahLst/>
              <a:cxnLst/>
              <a:rect l="l" t="t" r="r" b="b"/>
              <a:pathLst>
                <a:path w="2371" h="2347" extrusionOk="0">
                  <a:moveTo>
                    <a:pt x="2256" y="1"/>
                  </a:moveTo>
                  <a:cubicBezTo>
                    <a:pt x="2229" y="1"/>
                    <a:pt x="2203" y="11"/>
                    <a:pt x="2183" y="33"/>
                  </a:cubicBezTo>
                  <a:lnTo>
                    <a:pt x="43" y="2170"/>
                  </a:lnTo>
                  <a:cubicBezTo>
                    <a:pt x="1" y="2212"/>
                    <a:pt x="1" y="2275"/>
                    <a:pt x="43" y="2318"/>
                  </a:cubicBezTo>
                  <a:cubicBezTo>
                    <a:pt x="64" y="2339"/>
                    <a:pt x="89" y="2346"/>
                    <a:pt x="118" y="2346"/>
                  </a:cubicBezTo>
                  <a:cubicBezTo>
                    <a:pt x="142" y="2346"/>
                    <a:pt x="170" y="2339"/>
                    <a:pt x="191" y="2318"/>
                  </a:cubicBezTo>
                  <a:lnTo>
                    <a:pt x="2328" y="177"/>
                  </a:lnTo>
                  <a:cubicBezTo>
                    <a:pt x="2370" y="138"/>
                    <a:pt x="2370" y="72"/>
                    <a:pt x="2328" y="33"/>
                  </a:cubicBezTo>
                  <a:cubicBezTo>
                    <a:pt x="2309" y="11"/>
                    <a:pt x="2282" y="1"/>
                    <a:pt x="225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 name="Google Shape;1972;p55"/>
            <p:cNvSpPr/>
            <p:nvPr/>
          </p:nvSpPr>
          <p:spPr>
            <a:xfrm>
              <a:off x="3421939" y="3770651"/>
              <a:ext cx="88690" cy="87906"/>
            </a:xfrm>
            <a:custGeom>
              <a:avLst/>
              <a:gdLst/>
              <a:ahLst/>
              <a:cxnLst/>
              <a:rect l="l" t="t" r="r" b="b"/>
              <a:pathLst>
                <a:path w="2368" h="2347" extrusionOk="0">
                  <a:moveTo>
                    <a:pt x="2254" y="1"/>
                  </a:moveTo>
                  <a:cubicBezTo>
                    <a:pt x="2228" y="1"/>
                    <a:pt x="2201" y="11"/>
                    <a:pt x="2180" y="33"/>
                  </a:cubicBezTo>
                  <a:lnTo>
                    <a:pt x="43" y="2170"/>
                  </a:lnTo>
                  <a:cubicBezTo>
                    <a:pt x="1" y="2212"/>
                    <a:pt x="1" y="2275"/>
                    <a:pt x="43" y="2318"/>
                  </a:cubicBezTo>
                  <a:cubicBezTo>
                    <a:pt x="61" y="2339"/>
                    <a:pt x="89" y="2346"/>
                    <a:pt x="114" y="2346"/>
                  </a:cubicBezTo>
                  <a:cubicBezTo>
                    <a:pt x="142" y="2346"/>
                    <a:pt x="170" y="2339"/>
                    <a:pt x="188" y="2318"/>
                  </a:cubicBezTo>
                  <a:lnTo>
                    <a:pt x="2328" y="177"/>
                  </a:lnTo>
                  <a:cubicBezTo>
                    <a:pt x="2367" y="138"/>
                    <a:pt x="2367" y="72"/>
                    <a:pt x="2328" y="33"/>
                  </a:cubicBezTo>
                  <a:cubicBezTo>
                    <a:pt x="2307" y="11"/>
                    <a:pt x="2281"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55"/>
            <p:cNvSpPr/>
            <p:nvPr/>
          </p:nvSpPr>
          <p:spPr>
            <a:xfrm>
              <a:off x="3421939" y="3770651"/>
              <a:ext cx="88690" cy="87906"/>
            </a:xfrm>
            <a:custGeom>
              <a:avLst/>
              <a:gdLst/>
              <a:ahLst/>
              <a:cxnLst/>
              <a:rect l="l" t="t" r="r" b="b"/>
              <a:pathLst>
                <a:path w="2368" h="2347" extrusionOk="0">
                  <a:moveTo>
                    <a:pt x="115" y="1"/>
                  </a:moveTo>
                  <a:cubicBezTo>
                    <a:pt x="89" y="1"/>
                    <a:pt x="63" y="11"/>
                    <a:pt x="43" y="33"/>
                  </a:cubicBezTo>
                  <a:cubicBezTo>
                    <a:pt x="1" y="72"/>
                    <a:pt x="1" y="138"/>
                    <a:pt x="43" y="177"/>
                  </a:cubicBezTo>
                  <a:lnTo>
                    <a:pt x="2180" y="2318"/>
                  </a:lnTo>
                  <a:cubicBezTo>
                    <a:pt x="2201" y="2339"/>
                    <a:pt x="2226" y="2346"/>
                    <a:pt x="2255" y="2346"/>
                  </a:cubicBezTo>
                  <a:cubicBezTo>
                    <a:pt x="2279" y="2346"/>
                    <a:pt x="2307" y="2339"/>
                    <a:pt x="2328" y="2318"/>
                  </a:cubicBezTo>
                  <a:cubicBezTo>
                    <a:pt x="2367" y="2275"/>
                    <a:pt x="2367" y="2212"/>
                    <a:pt x="2328" y="2170"/>
                  </a:cubicBezTo>
                  <a:lnTo>
                    <a:pt x="188" y="33"/>
                  </a:lnTo>
                  <a:cubicBezTo>
                    <a:pt x="168" y="11"/>
                    <a:pt x="142"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55"/>
            <p:cNvSpPr/>
            <p:nvPr/>
          </p:nvSpPr>
          <p:spPr>
            <a:xfrm>
              <a:off x="3341780" y="3770651"/>
              <a:ext cx="88802" cy="87906"/>
            </a:xfrm>
            <a:custGeom>
              <a:avLst/>
              <a:gdLst/>
              <a:ahLst/>
              <a:cxnLst/>
              <a:rect l="l" t="t" r="r" b="b"/>
              <a:pathLst>
                <a:path w="2371" h="2347" extrusionOk="0">
                  <a:moveTo>
                    <a:pt x="2255" y="1"/>
                  </a:moveTo>
                  <a:cubicBezTo>
                    <a:pt x="2229" y="1"/>
                    <a:pt x="2203" y="11"/>
                    <a:pt x="2183" y="33"/>
                  </a:cubicBezTo>
                  <a:lnTo>
                    <a:pt x="43" y="2170"/>
                  </a:lnTo>
                  <a:cubicBezTo>
                    <a:pt x="0" y="2212"/>
                    <a:pt x="0" y="2275"/>
                    <a:pt x="43" y="2318"/>
                  </a:cubicBezTo>
                  <a:cubicBezTo>
                    <a:pt x="64" y="2339"/>
                    <a:pt x="88" y="2346"/>
                    <a:pt x="117" y="2346"/>
                  </a:cubicBezTo>
                  <a:cubicBezTo>
                    <a:pt x="142" y="2346"/>
                    <a:pt x="170" y="2339"/>
                    <a:pt x="191" y="2318"/>
                  </a:cubicBezTo>
                  <a:lnTo>
                    <a:pt x="2328" y="177"/>
                  </a:lnTo>
                  <a:cubicBezTo>
                    <a:pt x="2370" y="138"/>
                    <a:pt x="2370" y="72"/>
                    <a:pt x="2328" y="33"/>
                  </a:cubicBezTo>
                  <a:cubicBezTo>
                    <a:pt x="2308" y="11"/>
                    <a:pt x="2282" y="1"/>
                    <a:pt x="225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55"/>
            <p:cNvSpPr/>
            <p:nvPr/>
          </p:nvSpPr>
          <p:spPr>
            <a:xfrm>
              <a:off x="3341780" y="3770651"/>
              <a:ext cx="88802" cy="87906"/>
            </a:xfrm>
            <a:custGeom>
              <a:avLst/>
              <a:gdLst/>
              <a:ahLst/>
              <a:cxnLst/>
              <a:rect l="l" t="t" r="r" b="b"/>
              <a:pathLst>
                <a:path w="2371" h="2347" extrusionOk="0">
                  <a:moveTo>
                    <a:pt x="117" y="1"/>
                  </a:moveTo>
                  <a:cubicBezTo>
                    <a:pt x="90" y="1"/>
                    <a:pt x="64" y="11"/>
                    <a:pt x="43" y="33"/>
                  </a:cubicBezTo>
                  <a:cubicBezTo>
                    <a:pt x="0" y="72"/>
                    <a:pt x="0" y="138"/>
                    <a:pt x="43" y="177"/>
                  </a:cubicBezTo>
                  <a:lnTo>
                    <a:pt x="2183" y="2318"/>
                  </a:lnTo>
                  <a:cubicBezTo>
                    <a:pt x="2201" y="2339"/>
                    <a:pt x="2229" y="2346"/>
                    <a:pt x="2254" y="2346"/>
                  </a:cubicBezTo>
                  <a:cubicBezTo>
                    <a:pt x="2282" y="2346"/>
                    <a:pt x="2310" y="2339"/>
                    <a:pt x="2328" y="2318"/>
                  </a:cubicBezTo>
                  <a:cubicBezTo>
                    <a:pt x="2370" y="2275"/>
                    <a:pt x="2370" y="2212"/>
                    <a:pt x="2328" y="2170"/>
                  </a:cubicBezTo>
                  <a:lnTo>
                    <a:pt x="191" y="33"/>
                  </a:lnTo>
                  <a:cubicBezTo>
                    <a:pt x="170" y="11"/>
                    <a:pt x="143" y="1"/>
                    <a:pt x="1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55"/>
            <p:cNvSpPr/>
            <p:nvPr/>
          </p:nvSpPr>
          <p:spPr>
            <a:xfrm>
              <a:off x="3261735" y="3770651"/>
              <a:ext cx="88653" cy="87906"/>
            </a:xfrm>
            <a:custGeom>
              <a:avLst/>
              <a:gdLst/>
              <a:ahLst/>
              <a:cxnLst/>
              <a:rect l="l" t="t" r="r" b="b"/>
              <a:pathLst>
                <a:path w="2367" h="2347" extrusionOk="0">
                  <a:moveTo>
                    <a:pt x="2254" y="1"/>
                  </a:moveTo>
                  <a:cubicBezTo>
                    <a:pt x="2227" y="1"/>
                    <a:pt x="2201" y="11"/>
                    <a:pt x="2180" y="33"/>
                  </a:cubicBezTo>
                  <a:lnTo>
                    <a:pt x="43" y="2170"/>
                  </a:lnTo>
                  <a:cubicBezTo>
                    <a:pt x="1" y="2212"/>
                    <a:pt x="1" y="2275"/>
                    <a:pt x="43" y="2318"/>
                  </a:cubicBezTo>
                  <a:cubicBezTo>
                    <a:pt x="61" y="2339"/>
                    <a:pt x="89" y="2346"/>
                    <a:pt x="113" y="2346"/>
                  </a:cubicBezTo>
                  <a:cubicBezTo>
                    <a:pt x="142" y="2346"/>
                    <a:pt x="170" y="2339"/>
                    <a:pt x="188" y="2318"/>
                  </a:cubicBezTo>
                  <a:lnTo>
                    <a:pt x="2328" y="177"/>
                  </a:lnTo>
                  <a:cubicBezTo>
                    <a:pt x="2367" y="138"/>
                    <a:pt x="2367" y="72"/>
                    <a:pt x="2328" y="33"/>
                  </a:cubicBezTo>
                  <a:cubicBezTo>
                    <a:pt x="2307"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 name="Google Shape;1977;p55"/>
            <p:cNvSpPr/>
            <p:nvPr/>
          </p:nvSpPr>
          <p:spPr>
            <a:xfrm>
              <a:off x="3261735" y="3770651"/>
              <a:ext cx="88653" cy="87906"/>
            </a:xfrm>
            <a:custGeom>
              <a:avLst/>
              <a:gdLst/>
              <a:ahLst/>
              <a:cxnLst/>
              <a:rect l="l" t="t" r="r" b="b"/>
              <a:pathLst>
                <a:path w="2367" h="2347" extrusionOk="0">
                  <a:moveTo>
                    <a:pt x="115" y="1"/>
                  </a:moveTo>
                  <a:cubicBezTo>
                    <a:pt x="89" y="1"/>
                    <a:pt x="62" y="11"/>
                    <a:pt x="43" y="33"/>
                  </a:cubicBezTo>
                  <a:cubicBezTo>
                    <a:pt x="1" y="72"/>
                    <a:pt x="1" y="138"/>
                    <a:pt x="43" y="177"/>
                  </a:cubicBezTo>
                  <a:lnTo>
                    <a:pt x="2180" y="2318"/>
                  </a:lnTo>
                  <a:cubicBezTo>
                    <a:pt x="2201" y="2339"/>
                    <a:pt x="2225" y="2346"/>
                    <a:pt x="2254" y="2346"/>
                  </a:cubicBezTo>
                  <a:cubicBezTo>
                    <a:pt x="2279" y="2346"/>
                    <a:pt x="2307" y="2339"/>
                    <a:pt x="2328" y="2318"/>
                  </a:cubicBezTo>
                  <a:cubicBezTo>
                    <a:pt x="2367" y="2275"/>
                    <a:pt x="2367" y="2212"/>
                    <a:pt x="2328" y="2170"/>
                  </a:cubicBezTo>
                  <a:lnTo>
                    <a:pt x="188" y="33"/>
                  </a:lnTo>
                  <a:cubicBezTo>
                    <a:pt x="168" y="11"/>
                    <a:pt x="142"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8" name="Google Shape;1978;p55"/>
            <p:cNvSpPr/>
            <p:nvPr/>
          </p:nvSpPr>
          <p:spPr>
            <a:xfrm>
              <a:off x="3181689" y="3770651"/>
              <a:ext cx="88653" cy="87906"/>
            </a:xfrm>
            <a:custGeom>
              <a:avLst/>
              <a:gdLst/>
              <a:ahLst/>
              <a:cxnLst/>
              <a:rect l="l" t="t" r="r" b="b"/>
              <a:pathLst>
                <a:path w="2367" h="2347" extrusionOk="0">
                  <a:moveTo>
                    <a:pt x="114" y="1"/>
                  </a:moveTo>
                  <a:cubicBezTo>
                    <a:pt x="87" y="1"/>
                    <a:pt x="61" y="11"/>
                    <a:pt x="40" y="33"/>
                  </a:cubicBezTo>
                  <a:cubicBezTo>
                    <a:pt x="1" y="72"/>
                    <a:pt x="1" y="138"/>
                    <a:pt x="40" y="177"/>
                  </a:cubicBezTo>
                  <a:lnTo>
                    <a:pt x="2180" y="2318"/>
                  </a:lnTo>
                  <a:cubicBezTo>
                    <a:pt x="2198" y="2339"/>
                    <a:pt x="2226" y="2346"/>
                    <a:pt x="2250" y="2346"/>
                  </a:cubicBezTo>
                  <a:cubicBezTo>
                    <a:pt x="2279" y="2346"/>
                    <a:pt x="2307" y="2339"/>
                    <a:pt x="2325" y="2318"/>
                  </a:cubicBezTo>
                  <a:cubicBezTo>
                    <a:pt x="2367" y="2275"/>
                    <a:pt x="2367" y="2212"/>
                    <a:pt x="2325" y="2170"/>
                  </a:cubicBezTo>
                  <a:lnTo>
                    <a:pt x="188" y="33"/>
                  </a:lnTo>
                  <a:cubicBezTo>
                    <a:pt x="166" y="11"/>
                    <a:pt x="140" y="1"/>
                    <a:pt x="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9" name="Google Shape;1979;p55"/>
            <p:cNvSpPr/>
            <p:nvPr/>
          </p:nvSpPr>
          <p:spPr>
            <a:xfrm>
              <a:off x="3101531" y="3770651"/>
              <a:ext cx="88653" cy="87906"/>
            </a:xfrm>
            <a:custGeom>
              <a:avLst/>
              <a:gdLst/>
              <a:ahLst/>
              <a:cxnLst/>
              <a:rect l="l" t="t" r="r" b="b"/>
              <a:pathLst>
                <a:path w="2367" h="2347" extrusionOk="0">
                  <a:moveTo>
                    <a:pt x="2254" y="1"/>
                  </a:moveTo>
                  <a:cubicBezTo>
                    <a:pt x="2227" y="1"/>
                    <a:pt x="2201" y="11"/>
                    <a:pt x="2180" y="33"/>
                  </a:cubicBezTo>
                  <a:lnTo>
                    <a:pt x="43" y="2170"/>
                  </a:lnTo>
                  <a:cubicBezTo>
                    <a:pt x="0" y="2212"/>
                    <a:pt x="0" y="2275"/>
                    <a:pt x="43" y="2318"/>
                  </a:cubicBezTo>
                  <a:cubicBezTo>
                    <a:pt x="60" y="2339"/>
                    <a:pt x="88" y="2346"/>
                    <a:pt x="113" y="2346"/>
                  </a:cubicBezTo>
                  <a:cubicBezTo>
                    <a:pt x="142" y="2346"/>
                    <a:pt x="170" y="2339"/>
                    <a:pt x="187" y="2318"/>
                  </a:cubicBezTo>
                  <a:lnTo>
                    <a:pt x="2328" y="177"/>
                  </a:lnTo>
                  <a:cubicBezTo>
                    <a:pt x="2367" y="138"/>
                    <a:pt x="2367" y="72"/>
                    <a:pt x="2328" y="33"/>
                  </a:cubicBezTo>
                  <a:cubicBezTo>
                    <a:pt x="2306" y="11"/>
                    <a:pt x="2280" y="1"/>
                    <a:pt x="22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0" name="Google Shape;1980;p55"/>
            <p:cNvSpPr/>
            <p:nvPr/>
          </p:nvSpPr>
          <p:spPr>
            <a:xfrm>
              <a:off x="4034961" y="3551559"/>
              <a:ext cx="84720" cy="224278"/>
            </a:xfrm>
            <a:custGeom>
              <a:avLst/>
              <a:gdLst/>
              <a:ahLst/>
              <a:cxnLst/>
              <a:rect l="l" t="t" r="r" b="b"/>
              <a:pathLst>
                <a:path w="2262" h="5988" extrusionOk="0">
                  <a:moveTo>
                    <a:pt x="1638" y="0"/>
                  </a:moveTo>
                  <a:cubicBezTo>
                    <a:pt x="1612" y="0"/>
                    <a:pt x="1584" y="11"/>
                    <a:pt x="1563" y="32"/>
                  </a:cubicBezTo>
                  <a:lnTo>
                    <a:pt x="833" y="761"/>
                  </a:lnTo>
                  <a:cubicBezTo>
                    <a:pt x="794" y="804"/>
                    <a:pt x="794" y="867"/>
                    <a:pt x="833" y="910"/>
                  </a:cubicBezTo>
                  <a:lnTo>
                    <a:pt x="1616" y="1692"/>
                  </a:lnTo>
                  <a:lnTo>
                    <a:pt x="603" y="2705"/>
                  </a:lnTo>
                  <a:cubicBezTo>
                    <a:pt x="561" y="2747"/>
                    <a:pt x="561" y="2810"/>
                    <a:pt x="603" y="2853"/>
                  </a:cubicBezTo>
                  <a:lnTo>
                    <a:pt x="2000" y="4249"/>
                  </a:lnTo>
                  <a:lnTo>
                    <a:pt x="53" y="5801"/>
                  </a:lnTo>
                  <a:cubicBezTo>
                    <a:pt x="8" y="5836"/>
                    <a:pt x="1" y="5903"/>
                    <a:pt x="36" y="5949"/>
                  </a:cubicBezTo>
                  <a:cubicBezTo>
                    <a:pt x="57" y="5974"/>
                    <a:pt x="85" y="5987"/>
                    <a:pt x="117" y="5987"/>
                  </a:cubicBezTo>
                  <a:cubicBezTo>
                    <a:pt x="141" y="5987"/>
                    <a:pt x="162" y="5981"/>
                    <a:pt x="184" y="5963"/>
                  </a:cubicBezTo>
                  <a:lnTo>
                    <a:pt x="2219" y="4337"/>
                  </a:lnTo>
                  <a:cubicBezTo>
                    <a:pt x="2244" y="4320"/>
                    <a:pt x="2257" y="4291"/>
                    <a:pt x="2257" y="4263"/>
                  </a:cubicBezTo>
                  <a:cubicBezTo>
                    <a:pt x="2261" y="4231"/>
                    <a:pt x="2250" y="4203"/>
                    <a:pt x="2229" y="4182"/>
                  </a:cubicBezTo>
                  <a:lnTo>
                    <a:pt x="826" y="2779"/>
                  </a:lnTo>
                  <a:lnTo>
                    <a:pt x="1838" y="1767"/>
                  </a:lnTo>
                  <a:cubicBezTo>
                    <a:pt x="1876" y="1725"/>
                    <a:pt x="1876" y="1661"/>
                    <a:pt x="1838" y="1619"/>
                  </a:cubicBezTo>
                  <a:lnTo>
                    <a:pt x="1055" y="836"/>
                  </a:lnTo>
                  <a:lnTo>
                    <a:pt x="1711" y="180"/>
                  </a:lnTo>
                  <a:cubicBezTo>
                    <a:pt x="1754" y="138"/>
                    <a:pt x="1754" y="74"/>
                    <a:pt x="1711" y="32"/>
                  </a:cubicBezTo>
                  <a:cubicBezTo>
                    <a:pt x="1692" y="11"/>
                    <a:pt x="1665" y="0"/>
                    <a:pt x="16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1" name="Google Shape;1981;p55"/>
            <p:cNvSpPr/>
            <p:nvPr/>
          </p:nvSpPr>
          <p:spPr>
            <a:xfrm>
              <a:off x="4050543" y="3555267"/>
              <a:ext cx="85244" cy="220570"/>
            </a:xfrm>
            <a:custGeom>
              <a:avLst/>
              <a:gdLst/>
              <a:ahLst/>
              <a:cxnLst/>
              <a:rect l="l" t="t" r="r" b="b"/>
              <a:pathLst>
                <a:path w="2276" h="5889" extrusionOk="0">
                  <a:moveTo>
                    <a:pt x="538" y="0"/>
                  </a:moveTo>
                  <a:cubicBezTo>
                    <a:pt x="512" y="0"/>
                    <a:pt x="485" y="11"/>
                    <a:pt x="466" y="32"/>
                  </a:cubicBezTo>
                  <a:cubicBezTo>
                    <a:pt x="424" y="74"/>
                    <a:pt x="424" y="138"/>
                    <a:pt x="466" y="180"/>
                  </a:cubicBezTo>
                  <a:cubicBezTo>
                    <a:pt x="656" y="366"/>
                    <a:pt x="939" y="645"/>
                    <a:pt x="1066" y="776"/>
                  </a:cubicBezTo>
                  <a:cubicBezTo>
                    <a:pt x="957" y="878"/>
                    <a:pt x="748" y="1090"/>
                    <a:pt x="325" y="1513"/>
                  </a:cubicBezTo>
                  <a:cubicBezTo>
                    <a:pt x="286" y="1555"/>
                    <a:pt x="286" y="1622"/>
                    <a:pt x="325" y="1661"/>
                  </a:cubicBezTo>
                  <a:lnTo>
                    <a:pt x="1362" y="2698"/>
                  </a:lnTo>
                  <a:lnTo>
                    <a:pt x="33" y="4023"/>
                  </a:lnTo>
                  <a:cubicBezTo>
                    <a:pt x="11" y="4044"/>
                    <a:pt x="0" y="4073"/>
                    <a:pt x="5" y="4104"/>
                  </a:cubicBezTo>
                  <a:cubicBezTo>
                    <a:pt x="5" y="4132"/>
                    <a:pt x="18" y="4161"/>
                    <a:pt x="39" y="4179"/>
                  </a:cubicBezTo>
                  <a:lnTo>
                    <a:pt x="2092" y="5864"/>
                  </a:lnTo>
                  <a:cubicBezTo>
                    <a:pt x="2109" y="5878"/>
                    <a:pt x="2134" y="5888"/>
                    <a:pt x="2158" y="5888"/>
                  </a:cubicBezTo>
                  <a:cubicBezTo>
                    <a:pt x="2187" y="5888"/>
                    <a:pt x="2219" y="5875"/>
                    <a:pt x="2236" y="5850"/>
                  </a:cubicBezTo>
                  <a:cubicBezTo>
                    <a:pt x="2275" y="5804"/>
                    <a:pt x="2268" y="5740"/>
                    <a:pt x="2222" y="5702"/>
                  </a:cubicBezTo>
                  <a:lnTo>
                    <a:pt x="262" y="4090"/>
                  </a:lnTo>
                  <a:lnTo>
                    <a:pt x="1584" y="2768"/>
                  </a:lnTo>
                  <a:cubicBezTo>
                    <a:pt x="1602" y="2750"/>
                    <a:pt x="1613" y="2722"/>
                    <a:pt x="1613" y="2698"/>
                  </a:cubicBezTo>
                  <a:cubicBezTo>
                    <a:pt x="1613" y="2669"/>
                    <a:pt x="1602" y="2641"/>
                    <a:pt x="1584" y="2623"/>
                  </a:cubicBezTo>
                  <a:lnTo>
                    <a:pt x="547" y="1587"/>
                  </a:lnTo>
                  <a:cubicBezTo>
                    <a:pt x="840" y="1290"/>
                    <a:pt x="1228" y="903"/>
                    <a:pt x="1274" y="860"/>
                  </a:cubicBezTo>
                  <a:cubicBezTo>
                    <a:pt x="1288" y="849"/>
                    <a:pt x="1302" y="832"/>
                    <a:pt x="1309" y="815"/>
                  </a:cubicBezTo>
                  <a:cubicBezTo>
                    <a:pt x="1338" y="747"/>
                    <a:pt x="1338" y="747"/>
                    <a:pt x="611" y="32"/>
                  </a:cubicBezTo>
                  <a:cubicBezTo>
                    <a:pt x="591" y="11"/>
                    <a:pt x="565" y="0"/>
                    <a:pt x="53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2" name="Google Shape;1982;p55"/>
            <p:cNvSpPr/>
            <p:nvPr/>
          </p:nvSpPr>
          <p:spPr>
            <a:xfrm>
              <a:off x="3616116" y="3466379"/>
              <a:ext cx="471166" cy="312109"/>
            </a:xfrm>
            <a:custGeom>
              <a:avLst/>
              <a:gdLst/>
              <a:ahLst/>
              <a:cxnLst/>
              <a:rect l="l" t="t" r="r" b="b"/>
              <a:pathLst>
                <a:path w="12580" h="8333" extrusionOk="0">
                  <a:moveTo>
                    <a:pt x="12462" y="0"/>
                  </a:moveTo>
                  <a:cubicBezTo>
                    <a:pt x="12442" y="0"/>
                    <a:pt x="12423" y="6"/>
                    <a:pt x="12407" y="17"/>
                  </a:cubicBezTo>
                  <a:lnTo>
                    <a:pt x="64" y="8142"/>
                  </a:lnTo>
                  <a:cubicBezTo>
                    <a:pt x="15" y="8173"/>
                    <a:pt x="0" y="8237"/>
                    <a:pt x="33" y="8287"/>
                  </a:cubicBezTo>
                  <a:cubicBezTo>
                    <a:pt x="54" y="8315"/>
                    <a:pt x="85" y="8332"/>
                    <a:pt x="121" y="8332"/>
                  </a:cubicBezTo>
                  <a:cubicBezTo>
                    <a:pt x="138" y="8332"/>
                    <a:pt x="160" y="8325"/>
                    <a:pt x="177" y="8315"/>
                  </a:cubicBezTo>
                  <a:lnTo>
                    <a:pt x="12519" y="190"/>
                  </a:lnTo>
                  <a:cubicBezTo>
                    <a:pt x="12568" y="158"/>
                    <a:pt x="12579" y="94"/>
                    <a:pt x="12547" y="49"/>
                  </a:cubicBezTo>
                  <a:cubicBezTo>
                    <a:pt x="12529" y="17"/>
                    <a:pt x="12496" y="0"/>
                    <a:pt x="1246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55"/>
            <p:cNvSpPr/>
            <p:nvPr/>
          </p:nvSpPr>
          <p:spPr>
            <a:xfrm>
              <a:off x="3116027" y="3850174"/>
              <a:ext cx="409068" cy="387430"/>
            </a:xfrm>
            <a:custGeom>
              <a:avLst/>
              <a:gdLst/>
              <a:ahLst/>
              <a:cxnLst/>
              <a:rect l="l" t="t" r="r" b="b"/>
              <a:pathLst>
                <a:path w="10922" h="10344" extrusionOk="0">
                  <a:moveTo>
                    <a:pt x="5827" y="1"/>
                  </a:moveTo>
                  <a:lnTo>
                    <a:pt x="1" y="10164"/>
                  </a:lnTo>
                  <a:lnTo>
                    <a:pt x="160" y="10256"/>
                  </a:lnTo>
                  <a:lnTo>
                    <a:pt x="5816" y="385"/>
                  </a:lnTo>
                  <a:lnTo>
                    <a:pt x="10760" y="10344"/>
                  </a:lnTo>
                  <a:lnTo>
                    <a:pt x="10922" y="10262"/>
                  </a:lnTo>
                  <a:lnTo>
                    <a:pt x="5827"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55"/>
            <p:cNvSpPr/>
            <p:nvPr/>
          </p:nvSpPr>
          <p:spPr>
            <a:xfrm>
              <a:off x="3076023" y="4172876"/>
              <a:ext cx="488994" cy="304356"/>
            </a:xfrm>
            <a:custGeom>
              <a:avLst/>
              <a:gdLst/>
              <a:ahLst/>
              <a:cxnLst/>
              <a:rect l="l" t="t" r="r" b="b"/>
              <a:pathLst>
                <a:path w="13056" h="8126" extrusionOk="0">
                  <a:moveTo>
                    <a:pt x="12307" y="0"/>
                  </a:moveTo>
                  <a:lnTo>
                    <a:pt x="1" y="1355"/>
                  </a:lnTo>
                  <a:lnTo>
                    <a:pt x="748" y="8125"/>
                  </a:lnTo>
                  <a:lnTo>
                    <a:pt x="13055" y="6771"/>
                  </a:lnTo>
                  <a:lnTo>
                    <a:pt x="1230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55"/>
            <p:cNvSpPr/>
            <p:nvPr/>
          </p:nvSpPr>
          <p:spPr>
            <a:xfrm>
              <a:off x="3113292" y="4219923"/>
              <a:ext cx="383937" cy="53260"/>
            </a:xfrm>
            <a:custGeom>
              <a:avLst/>
              <a:gdLst/>
              <a:ahLst/>
              <a:cxnLst/>
              <a:rect l="l" t="t" r="r" b="b"/>
              <a:pathLst>
                <a:path w="10251" h="1422" extrusionOk="0">
                  <a:moveTo>
                    <a:pt x="10219" y="0"/>
                  </a:moveTo>
                  <a:lnTo>
                    <a:pt x="0" y="1125"/>
                  </a:lnTo>
                  <a:lnTo>
                    <a:pt x="32" y="1421"/>
                  </a:lnTo>
                  <a:lnTo>
                    <a:pt x="10251" y="297"/>
                  </a:lnTo>
                  <a:lnTo>
                    <a:pt x="1021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55"/>
            <p:cNvSpPr/>
            <p:nvPr/>
          </p:nvSpPr>
          <p:spPr>
            <a:xfrm>
              <a:off x="3118536" y="4268506"/>
              <a:ext cx="384124" cy="53260"/>
            </a:xfrm>
            <a:custGeom>
              <a:avLst/>
              <a:gdLst/>
              <a:ahLst/>
              <a:cxnLst/>
              <a:rect l="l" t="t" r="r" b="b"/>
              <a:pathLst>
                <a:path w="10256" h="1422" extrusionOk="0">
                  <a:moveTo>
                    <a:pt x="10220" y="1"/>
                  </a:moveTo>
                  <a:lnTo>
                    <a:pt x="1" y="1126"/>
                  </a:lnTo>
                  <a:lnTo>
                    <a:pt x="36" y="1422"/>
                  </a:lnTo>
                  <a:lnTo>
                    <a:pt x="10256" y="297"/>
                  </a:lnTo>
                  <a:lnTo>
                    <a:pt x="102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7" name="Google Shape;1987;p55"/>
            <p:cNvSpPr/>
            <p:nvPr/>
          </p:nvSpPr>
          <p:spPr>
            <a:xfrm>
              <a:off x="3129923" y="4370991"/>
              <a:ext cx="383974" cy="53148"/>
            </a:xfrm>
            <a:custGeom>
              <a:avLst/>
              <a:gdLst/>
              <a:ahLst/>
              <a:cxnLst/>
              <a:rect l="l" t="t" r="r" b="b"/>
              <a:pathLst>
                <a:path w="10252" h="1419" extrusionOk="0">
                  <a:moveTo>
                    <a:pt x="10220" y="1"/>
                  </a:moveTo>
                  <a:lnTo>
                    <a:pt x="1" y="1127"/>
                  </a:lnTo>
                  <a:lnTo>
                    <a:pt x="32" y="1419"/>
                  </a:lnTo>
                  <a:lnTo>
                    <a:pt x="10251" y="294"/>
                  </a:lnTo>
                  <a:lnTo>
                    <a:pt x="102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8" name="Google Shape;1988;p55"/>
            <p:cNvSpPr/>
            <p:nvPr/>
          </p:nvSpPr>
          <p:spPr>
            <a:xfrm>
              <a:off x="3124380" y="4339976"/>
              <a:ext cx="211613" cy="33971"/>
            </a:xfrm>
            <a:custGeom>
              <a:avLst/>
              <a:gdLst/>
              <a:ahLst/>
              <a:cxnLst/>
              <a:rect l="l" t="t" r="r" b="b"/>
              <a:pathLst>
                <a:path w="5650" h="907" extrusionOk="0">
                  <a:moveTo>
                    <a:pt x="5617" y="0"/>
                  </a:moveTo>
                  <a:lnTo>
                    <a:pt x="0" y="617"/>
                  </a:lnTo>
                  <a:lnTo>
                    <a:pt x="32" y="907"/>
                  </a:lnTo>
                  <a:lnTo>
                    <a:pt x="5650" y="290"/>
                  </a:lnTo>
                  <a:lnTo>
                    <a:pt x="561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9" name="Google Shape;1989;p55"/>
            <p:cNvSpPr/>
            <p:nvPr/>
          </p:nvSpPr>
          <p:spPr>
            <a:xfrm>
              <a:off x="4062810" y="3770801"/>
              <a:ext cx="88653" cy="87906"/>
            </a:xfrm>
            <a:custGeom>
              <a:avLst/>
              <a:gdLst/>
              <a:ahLst/>
              <a:cxnLst/>
              <a:rect l="l" t="t" r="r" b="b"/>
              <a:pathLst>
                <a:path w="2367" h="2347" extrusionOk="0">
                  <a:moveTo>
                    <a:pt x="115" y="1"/>
                  </a:moveTo>
                  <a:cubicBezTo>
                    <a:pt x="89" y="1"/>
                    <a:pt x="62" y="11"/>
                    <a:pt x="43" y="33"/>
                  </a:cubicBezTo>
                  <a:cubicBezTo>
                    <a:pt x="1" y="72"/>
                    <a:pt x="1" y="138"/>
                    <a:pt x="43" y="177"/>
                  </a:cubicBezTo>
                  <a:lnTo>
                    <a:pt x="2180" y="2318"/>
                  </a:lnTo>
                  <a:cubicBezTo>
                    <a:pt x="2201" y="2339"/>
                    <a:pt x="2226" y="2346"/>
                    <a:pt x="2254" y="2346"/>
                  </a:cubicBezTo>
                  <a:cubicBezTo>
                    <a:pt x="2279" y="2346"/>
                    <a:pt x="2307" y="2339"/>
                    <a:pt x="2328" y="2318"/>
                  </a:cubicBezTo>
                  <a:cubicBezTo>
                    <a:pt x="2367" y="2275"/>
                    <a:pt x="2367" y="2212"/>
                    <a:pt x="2328" y="2170"/>
                  </a:cubicBezTo>
                  <a:lnTo>
                    <a:pt x="188" y="33"/>
                  </a:lnTo>
                  <a:cubicBezTo>
                    <a:pt x="168" y="11"/>
                    <a:pt x="142" y="1"/>
                    <a:pt x="1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086"/>
        <p:cNvGrpSpPr/>
        <p:nvPr/>
      </p:nvGrpSpPr>
      <p:grpSpPr>
        <a:xfrm>
          <a:off x="0" y="0"/>
          <a:ext cx="0" cy="0"/>
          <a:chOff x="0" y="0"/>
          <a:chExt cx="0" cy="0"/>
        </a:xfrm>
      </p:grpSpPr>
      <p:sp>
        <p:nvSpPr>
          <p:cNvPr id="6" name="Google Shape;438;p35"/>
          <p:cNvSpPr/>
          <p:nvPr/>
        </p:nvSpPr>
        <p:spPr>
          <a:xfrm flipH="1">
            <a:off x="4571990" y="295272"/>
            <a:ext cx="4181484" cy="4543425"/>
          </a:xfrm>
          <a:prstGeom prst="snip1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87" name="Google Shape;1087;p46"/>
          <p:cNvSpPr txBox="1">
            <a:spLocks noGrp="1"/>
          </p:cNvSpPr>
          <p:nvPr>
            <p:ph type="ctrTitle" idx="2"/>
          </p:nvPr>
        </p:nvSpPr>
        <p:spPr>
          <a:xfrm>
            <a:off x="402024" y="1083923"/>
            <a:ext cx="3934175" cy="93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dirty="0" smtClean="0">
                <a:latin typeface="Arima Madurai ExtraBold" panose="00000900000000000000" pitchFamily="2" charset="0"/>
                <a:cs typeface="Arima Madurai ExtraBold" panose="00000900000000000000" pitchFamily="2" charset="0"/>
              </a:rPr>
              <a:t>CÂU HỎI NGHIÊN CỨU</a:t>
            </a:r>
            <a:endParaRPr u="sng" dirty="0">
              <a:latin typeface="Arima Madurai ExtraBold" panose="00000900000000000000" pitchFamily="2" charset="0"/>
              <a:cs typeface="Arima Madurai ExtraBold" panose="00000900000000000000" pitchFamily="2" charset="0"/>
            </a:endParaRPr>
          </a:p>
        </p:txBody>
      </p:sp>
      <p:sp>
        <p:nvSpPr>
          <p:cNvPr id="1088" name="Google Shape;1088;p46"/>
          <p:cNvSpPr txBox="1">
            <a:spLocks noGrp="1"/>
          </p:cNvSpPr>
          <p:nvPr>
            <p:ph type="ctrTitle"/>
          </p:nvPr>
        </p:nvSpPr>
        <p:spPr>
          <a:xfrm>
            <a:off x="5422259" y="1083923"/>
            <a:ext cx="2797810" cy="655973"/>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3200" u="sng" dirty="0" smtClean="0">
                <a:solidFill>
                  <a:srgbClr val="FFFFFF"/>
                </a:solidFill>
                <a:latin typeface="Arima Madurai ExtraBold" panose="00000900000000000000" pitchFamily="2" charset="0"/>
                <a:cs typeface="Arima Madurai ExtraBold" panose="00000900000000000000" pitchFamily="2" charset="0"/>
              </a:rPr>
              <a:t>ĐÓNG GÓP</a:t>
            </a:r>
            <a:endParaRPr sz="3200" u="sng" dirty="0">
              <a:solidFill>
                <a:srgbClr val="FFFFFF"/>
              </a:solidFill>
              <a:latin typeface="Arima Madurai ExtraBold" panose="00000900000000000000" pitchFamily="2" charset="0"/>
              <a:cs typeface="Arima Madurai ExtraBold" panose="00000900000000000000" pitchFamily="2" charset="0"/>
            </a:endParaRPr>
          </a:p>
        </p:txBody>
      </p:sp>
      <p:sp>
        <p:nvSpPr>
          <p:cNvPr id="1089" name="Google Shape;1089;p46"/>
          <p:cNvSpPr txBox="1">
            <a:spLocks noGrp="1"/>
          </p:cNvSpPr>
          <p:nvPr>
            <p:ph type="subTitle" idx="1"/>
          </p:nvPr>
        </p:nvSpPr>
        <p:spPr>
          <a:xfrm>
            <a:off x="665123" y="2174433"/>
            <a:ext cx="3506827" cy="2080281"/>
          </a:xfrm>
          <a:prstGeom prst="rect">
            <a:avLst/>
          </a:prstGeom>
        </p:spPr>
        <p:txBody>
          <a:bodyPr spcFirstLastPara="1" wrap="square" lIns="91425" tIns="91425" rIns="91425" bIns="91425" anchor="t" anchorCtr="0">
            <a:noAutofit/>
          </a:bodyPr>
          <a:lstStyle/>
          <a:p>
            <a:pPr marL="400050" indent="-285750">
              <a:buFontTx/>
              <a:buChar char="-"/>
            </a:pPr>
            <a:endParaRPr lang="en-US" dirty="0" smtClean="0">
              <a:solidFill>
                <a:srgbClr val="FFFFFF"/>
              </a:solidFill>
              <a:latin typeface="Oswald Medium" pitchFamily="2" charset="0"/>
            </a:endParaRPr>
          </a:p>
          <a:p>
            <a:pPr marL="114300" indent="0"/>
            <a:r>
              <a:rPr lang="vi-VN" dirty="0" smtClean="0">
                <a:solidFill>
                  <a:srgbClr val="FFFFFF"/>
                </a:solidFill>
                <a:latin typeface="Oswald Medium" pitchFamily="2" charset="0"/>
              </a:rPr>
              <a:t>-</a:t>
            </a:r>
          </a:p>
        </p:txBody>
      </p:sp>
      <p:sp>
        <p:nvSpPr>
          <p:cNvPr id="2" name="TextBox 1"/>
          <p:cNvSpPr txBox="1"/>
          <p:nvPr/>
        </p:nvSpPr>
        <p:spPr>
          <a:xfrm>
            <a:off x="4902662" y="2007946"/>
            <a:ext cx="3520139" cy="1800493"/>
          </a:xfrm>
          <a:prstGeom prst="rect">
            <a:avLst/>
          </a:prstGeom>
          <a:noFill/>
        </p:spPr>
        <p:txBody>
          <a:bodyPr wrap="square" rtlCol="0">
            <a:spAutoFit/>
          </a:bodyPr>
          <a:lstStyle/>
          <a:p>
            <a:r>
              <a:rPr lang="vi-VN" dirty="0" smtClean="0">
                <a:solidFill>
                  <a:srgbClr val="FFFFFF"/>
                </a:solidFill>
                <a:latin typeface="Oswald Medium" pitchFamily="2" charset="0"/>
              </a:rPr>
              <a:t>- Phân tích  thực trạng vay vốn nước ngoài giai đoạn 2010-201</a:t>
            </a:r>
            <a:r>
              <a:rPr lang="en-US" dirty="0" smtClean="0">
                <a:solidFill>
                  <a:srgbClr val="FFFFFF"/>
                </a:solidFill>
                <a:latin typeface="Oswald Medium" pitchFamily="2" charset="0"/>
              </a:rPr>
              <a:t>9</a:t>
            </a:r>
            <a:r>
              <a:rPr lang="vi-VN" dirty="0" smtClean="0">
                <a:solidFill>
                  <a:srgbClr val="FFFFFF"/>
                </a:solidFill>
                <a:latin typeface="Oswald Medium" pitchFamily="2" charset="0"/>
              </a:rPr>
              <a:t> theo quy mô, cơ cấu.</a:t>
            </a:r>
          </a:p>
          <a:p>
            <a:pPr marL="285750" indent="-285750">
              <a:buFontTx/>
              <a:buChar char="-"/>
            </a:pPr>
            <a:endParaRPr lang="vi-VN" dirty="0" smtClean="0">
              <a:solidFill>
                <a:srgbClr val="FFFFFF"/>
              </a:solidFill>
              <a:latin typeface="Oswald Medium" pitchFamily="2" charset="0"/>
            </a:endParaRPr>
          </a:p>
          <a:p>
            <a:r>
              <a:rPr lang="vi-VN" dirty="0" smtClean="0">
                <a:solidFill>
                  <a:srgbClr val="FFFFFF"/>
                </a:solidFill>
                <a:latin typeface="Oswald Medium" pitchFamily="2" charset="0"/>
              </a:rPr>
              <a:t>- Đánh giá thực trạng vay nợ nước ngoài 2010-201</a:t>
            </a:r>
            <a:r>
              <a:rPr lang="en-US" dirty="0" smtClean="0">
                <a:solidFill>
                  <a:srgbClr val="FFFFFF"/>
                </a:solidFill>
                <a:latin typeface="Oswald Medium" pitchFamily="2" charset="0"/>
              </a:rPr>
              <a:t>9.</a:t>
            </a:r>
            <a:endParaRPr lang="vi-VN" dirty="0" smtClean="0">
              <a:solidFill>
                <a:srgbClr val="FFFFFF"/>
              </a:solidFill>
              <a:latin typeface="Oswald Medium" pitchFamily="2" charset="0"/>
            </a:endParaRPr>
          </a:p>
          <a:p>
            <a:pPr marL="285750" indent="-285750">
              <a:buFontTx/>
              <a:buChar char="-"/>
            </a:pPr>
            <a:endParaRPr lang="vi-VN" dirty="0" smtClean="0">
              <a:solidFill>
                <a:srgbClr val="FFFFFF"/>
              </a:solidFill>
              <a:latin typeface="Oswald Medium" pitchFamily="2" charset="0"/>
            </a:endParaRPr>
          </a:p>
          <a:p>
            <a:r>
              <a:rPr lang="vi-VN" dirty="0" smtClean="0">
                <a:solidFill>
                  <a:srgbClr val="FFFFFF"/>
                </a:solidFill>
                <a:latin typeface="Oswald Medium" pitchFamily="2" charset="0"/>
              </a:rPr>
              <a:t>- Đề </a:t>
            </a:r>
            <a:r>
              <a:rPr lang="en-US" dirty="0" err="1" smtClean="0">
                <a:solidFill>
                  <a:srgbClr val="FFFFFF"/>
                </a:solidFill>
                <a:latin typeface="Oswald Medium" pitchFamily="2" charset="0"/>
              </a:rPr>
              <a:t>xuất</a:t>
            </a:r>
            <a:r>
              <a:rPr lang="vi-VN" dirty="0" smtClean="0">
                <a:solidFill>
                  <a:srgbClr val="FFFFFF"/>
                </a:solidFill>
                <a:latin typeface="Oswald Medium" pitchFamily="2" charset="0"/>
              </a:rPr>
              <a:t> những biện pháp </a:t>
            </a:r>
            <a:r>
              <a:rPr lang="en-US" dirty="0" err="1">
                <a:solidFill>
                  <a:srgbClr val="FFFFFF"/>
                </a:solidFill>
                <a:latin typeface="Oswald Medium" pitchFamily="2" charset="0"/>
              </a:rPr>
              <a:t>biện</a:t>
            </a:r>
            <a:r>
              <a:rPr lang="en-US" dirty="0">
                <a:solidFill>
                  <a:srgbClr val="FFFFFF"/>
                </a:solidFill>
                <a:latin typeface="Oswald Medium" pitchFamily="2" charset="0"/>
              </a:rPr>
              <a:t> </a:t>
            </a:r>
            <a:r>
              <a:rPr lang="en-US" dirty="0" err="1">
                <a:solidFill>
                  <a:srgbClr val="FFFFFF"/>
                </a:solidFill>
                <a:latin typeface="Oswald Medium" pitchFamily="2" charset="0"/>
              </a:rPr>
              <a:t>pháp</a:t>
            </a:r>
            <a:r>
              <a:rPr lang="en-US" dirty="0">
                <a:solidFill>
                  <a:srgbClr val="FFFFFF"/>
                </a:solidFill>
                <a:latin typeface="Oswald Medium" pitchFamily="2" charset="0"/>
              </a:rPr>
              <a:t> </a:t>
            </a:r>
            <a:r>
              <a:rPr lang="en-US" dirty="0" err="1">
                <a:solidFill>
                  <a:srgbClr val="FFFFFF"/>
                </a:solidFill>
                <a:latin typeface="Oswald Medium" pitchFamily="2" charset="0"/>
              </a:rPr>
              <a:t>nhằm</a:t>
            </a:r>
            <a:r>
              <a:rPr lang="en-US" dirty="0">
                <a:solidFill>
                  <a:srgbClr val="FFFFFF"/>
                </a:solidFill>
                <a:latin typeface="Oswald Medium" pitchFamily="2" charset="0"/>
              </a:rPr>
              <a:t> </a:t>
            </a:r>
            <a:r>
              <a:rPr lang="en-US" dirty="0" err="1">
                <a:solidFill>
                  <a:srgbClr val="FFFFFF"/>
                </a:solidFill>
                <a:latin typeface="Oswald Medium" pitchFamily="2" charset="0"/>
              </a:rPr>
              <a:t>sử</a:t>
            </a:r>
            <a:r>
              <a:rPr lang="en-US" dirty="0">
                <a:solidFill>
                  <a:srgbClr val="FFFFFF"/>
                </a:solidFill>
                <a:latin typeface="Oswald Medium" pitchFamily="2" charset="0"/>
              </a:rPr>
              <a:t> </a:t>
            </a:r>
            <a:r>
              <a:rPr lang="en-US" dirty="0" err="1">
                <a:solidFill>
                  <a:srgbClr val="FFFFFF"/>
                </a:solidFill>
                <a:latin typeface="Oswald Medium" pitchFamily="2" charset="0"/>
              </a:rPr>
              <a:t>dụng</a:t>
            </a:r>
            <a:r>
              <a:rPr lang="en-US" dirty="0">
                <a:solidFill>
                  <a:srgbClr val="FFFFFF"/>
                </a:solidFill>
                <a:latin typeface="Oswald Medium" pitchFamily="2" charset="0"/>
              </a:rPr>
              <a:t> </a:t>
            </a:r>
            <a:r>
              <a:rPr lang="en-US" dirty="0" err="1">
                <a:solidFill>
                  <a:srgbClr val="FFFFFF"/>
                </a:solidFill>
                <a:latin typeface="Oswald Medium" pitchFamily="2" charset="0"/>
              </a:rPr>
              <a:t>nợ</a:t>
            </a:r>
            <a:r>
              <a:rPr lang="en-US" dirty="0">
                <a:solidFill>
                  <a:srgbClr val="FFFFFF"/>
                </a:solidFill>
                <a:latin typeface="Oswald Medium" pitchFamily="2" charset="0"/>
              </a:rPr>
              <a:t> </a:t>
            </a:r>
            <a:r>
              <a:rPr lang="en-US" dirty="0" err="1">
                <a:solidFill>
                  <a:srgbClr val="FFFFFF"/>
                </a:solidFill>
                <a:latin typeface="Oswald Medium" pitchFamily="2" charset="0"/>
              </a:rPr>
              <a:t>vay</a:t>
            </a:r>
            <a:r>
              <a:rPr lang="en-US" dirty="0">
                <a:solidFill>
                  <a:srgbClr val="FFFFFF"/>
                </a:solidFill>
                <a:latin typeface="Oswald Medium" pitchFamily="2" charset="0"/>
              </a:rPr>
              <a:t> </a:t>
            </a:r>
            <a:r>
              <a:rPr lang="en-US" dirty="0" err="1">
                <a:solidFill>
                  <a:srgbClr val="FFFFFF"/>
                </a:solidFill>
                <a:latin typeface="Oswald Medium" pitchFamily="2" charset="0"/>
              </a:rPr>
              <a:t>nước</a:t>
            </a:r>
            <a:r>
              <a:rPr lang="en-US" dirty="0">
                <a:solidFill>
                  <a:srgbClr val="FFFFFF"/>
                </a:solidFill>
                <a:latin typeface="Oswald Medium" pitchFamily="2" charset="0"/>
              </a:rPr>
              <a:t> </a:t>
            </a:r>
            <a:r>
              <a:rPr lang="en-US" dirty="0" err="1">
                <a:solidFill>
                  <a:srgbClr val="FFFFFF"/>
                </a:solidFill>
                <a:latin typeface="Oswald Medium" pitchFamily="2" charset="0"/>
              </a:rPr>
              <a:t>ngoài</a:t>
            </a:r>
            <a:r>
              <a:rPr lang="en-US" dirty="0">
                <a:solidFill>
                  <a:srgbClr val="FFFFFF"/>
                </a:solidFill>
                <a:latin typeface="Oswald Medium" pitchFamily="2" charset="0"/>
              </a:rPr>
              <a:t> </a:t>
            </a:r>
            <a:r>
              <a:rPr lang="en-US" dirty="0" err="1">
                <a:solidFill>
                  <a:srgbClr val="FFFFFF"/>
                </a:solidFill>
                <a:latin typeface="Oswald Medium" pitchFamily="2" charset="0"/>
              </a:rPr>
              <a:t>hiệu</a:t>
            </a:r>
            <a:r>
              <a:rPr lang="en-US" dirty="0">
                <a:solidFill>
                  <a:srgbClr val="FFFFFF"/>
                </a:solidFill>
                <a:latin typeface="Oswald Medium" pitchFamily="2" charset="0"/>
              </a:rPr>
              <a:t> </a:t>
            </a:r>
            <a:r>
              <a:rPr lang="en-US" dirty="0" err="1">
                <a:solidFill>
                  <a:srgbClr val="FFFFFF"/>
                </a:solidFill>
                <a:latin typeface="Oswald Medium" pitchFamily="2" charset="0"/>
              </a:rPr>
              <a:t>quả</a:t>
            </a:r>
            <a:endParaRPr lang="vi-VN" dirty="0">
              <a:solidFill>
                <a:srgbClr val="FFFFFF"/>
              </a:solidFill>
              <a:latin typeface="Oswald Medium"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87"/>
                                        </p:tgtEl>
                                        <p:attrNameLst>
                                          <p:attrName>style.visibility</p:attrName>
                                        </p:attrNameLst>
                                      </p:cBhvr>
                                      <p:to>
                                        <p:strVal val="visible"/>
                                      </p:to>
                                    </p:set>
                                    <p:animEffect transition="in" filter="fade">
                                      <p:cBhvr>
                                        <p:cTn id="7" dur="500"/>
                                        <p:tgtEl>
                                          <p:spTgt spid="10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89">
                                            <p:txEl>
                                              <p:pRg st="1" end="1"/>
                                            </p:txEl>
                                          </p:spTgt>
                                        </p:tgtEl>
                                        <p:attrNameLst>
                                          <p:attrName>style.visibility</p:attrName>
                                        </p:attrNameLst>
                                      </p:cBhvr>
                                      <p:to>
                                        <p:strVal val="visible"/>
                                      </p:to>
                                    </p:set>
                                    <p:animEffect transition="in" filter="fade">
                                      <p:cBhvr>
                                        <p:cTn id="10" dur="500"/>
                                        <p:tgtEl>
                                          <p:spTgt spid="108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88"/>
                                        </p:tgtEl>
                                        <p:attrNameLst>
                                          <p:attrName>style.visibility</p:attrName>
                                        </p:attrNameLst>
                                      </p:cBhvr>
                                      <p:to>
                                        <p:strVal val="visible"/>
                                      </p:to>
                                    </p:set>
                                    <p:animEffect transition="in" filter="fade">
                                      <p:cBhvr>
                                        <p:cTn id="15" dur="500"/>
                                        <p:tgtEl>
                                          <p:spTgt spid="108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7" grpId="0"/>
      <p:bldP spid="1088" grpId="0"/>
      <p:bldP spid="1089" grpId="0" build="p"/>
      <p:bldP spid="2" grpId="0"/>
    </p:bldLst>
  </p:timing>
</p:sld>
</file>

<file path=ppt/theme/theme1.xml><?xml version="1.0" encoding="utf-8"?>
<a:theme xmlns:a="http://schemas.openxmlformats.org/drawingml/2006/main" name="Safety Consulting by Slidesgo">
  <a:themeElements>
    <a:clrScheme name="Simple Light">
      <a:dk1>
        <a:srgbClr val="0E2138"/>
      </a:dk1>
      <a:lt1>
        <a:srgbClr val="757F8C"/>
      </a:lt1>
      <a:dk2>
        <a:srgbClr val="C9D4DC"/>
      </a:dk2>
      <a:lt2>
        <a:srgbClr val="F3F3F3"/>
      </a:lt2>
      <a:accent1>
        <a:srgbClr val="F9C358"/>
      </a:accent1>
      <a:accent2>
        <a:srgbClr val="FFD966"/>
      </a:accent2>
      <a:accent3>
        <a:srgbClr val="FFE599"/>
      </a:accent3>
      <a:accent4>
        <a:srgbClr val="FFF2CC"/>
      </a:accent4>
      <a:accent5>
        <a:srgbClr val="0E2138"/>
      </a:accent5>
      <a:accent6>
        <a:srgbClr val="757F8C"/>
      </a:accent6>
      <a:hlink>
        <a:srgbClr val="F3F3F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2089</TotalTime>
  <Words>2889</Words>
  <Application>Microsoft Office PowerPoint</Application>
  <PresentationFormat>On-screen Show (16:9)</PresentationFormat>
  <Paragraphs>351</Paragraphs>
  <Slides>36</Slides>
  <Notes>36</Notes>
  <HiddenSlides>0</HiddenSlides>
  <MMClips>0</MMClips>
  <ScaleCrop>false</ScaleCrop>
  <HeadingPairs>
    <vt:vector size="6" baseType="variant">
      <vt:variant>
        <vt:lpstr>Fonts Used</vt:lpstr>
      </vt:variant>
      <vt:variant>
        <vt:i4>22</vt:i4>
      </vt:variant>
      <vt:variant>
        <vt:lpstr>Theme</vt:lpstr>
      </vt:variant>
      <vt:variant>
        <vt:i4>1</vt:i4>
      </vt:variant>
      <vt:variant>
        <vt:lpstr>Slide Titles</vt:lpstr>
      </vt:variant>
      <vt:variant>
        <vt:i4>36</vt:i4>
      </vt:variant>
    </vt:vector>
  </HeadingPairs>
  <TitlesOfParts>
    <vt:vector size="59" baseType="lpstr">
      <vt:lpstr>Oswald Medium</vt:lpstr>
      <vt:lpstr>Arima Madurai Black</vt:lpstr>
      <vt:lpstr>Arima Madurai Medium</vt:lpstr>
      <vt:lpstr>Calibri</vt:lpstr>
      <vt:lpstr>Roboto</vt:lpstr>
      <vt:lpstr>Advent Pro SemiBold</vt:lpstr>
      <vt:lpstr>Roboto Condensed Light</vt:lpstr>
      <vt:lpstr>Anton</vt:lpstr>
      <vt:lpstr>Nunito Light</vt:lpstr>
      <vt:lpstr>Muli</vt:lpstr>
      <vt:lpstr>Fira Sans Condensed Medium</vt:lpstr>
      <vt:lpstr>Roboto Light</vt:lpstr>
      <vt:lpstr>Times New Roman</vt:lpstr>
      <vt:lpstr>Fira Sans Medium</vt:lpstr>
      <vt:lpstr>Arima Madurai ExtraBold</vt:lpstr>
      <vt:lpstr>Arial</vt:lpstr>
      <vt:lpstr>Livvic Light</vt:lpstr>
      <vt:lpstr>Roboto Medium</vt:lpstr>
      <vt:lpstr>Baloo</vt:lpstr>
      <vt:lpstr>Arima Madurai</vt:lpstr>
      <vt:lpstr>Advent Pro Medium</vt:lpstr>
      <vt:lpstr>Fira Sans Extra Condensed Medium</vt:lpstr>
      <vt:lpstr>Safety Consulting by Slidesgo</vt:lpstr>
      <vt:lpstr>THỰC TRẠNG VAY NỢ NƯỚC NGOÀI CỦA VIỆT NAM  GIAI ĐOẠN 2010 - 2018 VÀ CÁC BIỆN PHÁP SỬ DỤNG NỢ VAY NƯỚC NGOÀI HIỆU QUẢ</vt:lpstr>
      <vt:lpstr>01</vt:lpstr>
      <vt:lpstr>MỞ ĐẦU</vt:lpstr>
      <vt:lpstr>TÍNH CẤP THIẾT</vt:lpstr>
      <vt:lpstr>Tổng quan tài liệu</vt:lpstr>
      <vt:lpstr>Tổng quan tài liệu</vt:lpstr>
      <vt:lpstr>MỤC TIÊU</vt:lpstr>
      <vt:lpstr>PowerPoint Presentation</vt:lpstr>
      <vt:lpstr>CÂU HỎI NGHIÊN CỨU</vt:lpstr>
      <vt:lpstr>Kết cấu bài nghiên cứu</vt:lpstr>
      <vt:lpstr>Chương 1:</vt:lpstr>
      <vt:lpstr>Nợ nước ngoài hay nợ quốc tế của một quốc gia tại một thời điểm nhất định là tổng số nợ theo hợp đồng chưa được thanh toán mà người cư trú của quốc gia đó có trách nhiệm phải thanh toán cho người không cư trú, bao gồm việc hoàn trả nợ gốc kèm (hoặc không kèm) với lãi, hoặc trả nợ lãi kèm (hoặc không kèm) với gốc. (Theo UNCTAD - Hội nghị Liên Hiệp Quốc về Thương mại và Phát triển) </vt:lpstr>
      <vt:lpstr>PHÂN LOẠI NỢ NƯỚC NGOÀI</vt:lpstr>
      <vt:lpstr>PowerPoint Presentation</vt:lpstr>
      <vt:lpstr>Chương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Quy mô nợ nước ngoài của Việt Nam giai đoạn 2010-2018</vt:lpstr>
      <vt:lpstr>PowerPoint Presentation</vt:lpstr>
      <vt:lpstr>PowerPoint Presentation</vt:lpstr>
      <vt:lpstr>PowerPoint Presentation</vt:lpstr>
      <vt:lpstr>PowerPoint Presentation</vt:lpstr>
      <vt:lpstr>PowerPoint Presentation</vt:lpstr>
      <vt:lpstr>PowerPoint Presentation</vt:lpstr>
      <vt:lpstr>Đề xuất các biện pháp sử dụng nợ vay nước ngoài  cho Việt Nam hiệu quả</vt:lpstr>
      <vt:lpstr>Các biện pháp đảm bảo khả năng tiếp nhận nợ vay nước ngoài</vt:lpstr>
      <vt:lpstr>KẾT LUẬN</vt:lpstr>
      <vt:lpstr>PowerPoint Presentation</vt:lpstr>
      <vt:lpstr>Cảm ơn cô và các bạn đã lắng nghe!</vt:lpstr>
      <vt:lpstr>ALTERNATIVE RESOURCES</vt:lpstr>
      <vt:lpstr>CÂU HỎI NGHIÊN CỨU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THỰC TRẠNG VAY NỢ NƯỚC NGOÀI CỦA VIỆT NAM GIAI ĐOẠN 2010 - 2018  </dc:title>
  <cp:lastModifiedBy>Anna Pham</cp:lastModifiedBy>
  <cp:revision>103</cp:revision>
  <dcterms:modified xsi:type="dcterms:W3CDTF">2020-06-01T13:32:46Z</dcterms:modified>
</cp:coreProperties>
</file>