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autoCompressPictures="0" embedTrueTypeFonts="1" strictFirstAndLastChars="0" saveSubsetFonts="1">
  <p:sldMasterIdLst>
    <p:sldMasterId id="2147483648"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Lst>
  <p:sldSz cy="5143500" cx="9144000"/>
  <p:notesSz cx="6858000" cy="9144000"/>
  <p:embeddedFontLst>
    <p:embeddedFont>
      <p:font typeface="Muli"/>
      <p:regular r:id="rId42"/>
      <p:bold r:id="rId43"/>
      <p:italic r:id="rId44"/>
      <p:boldItalic r:id="rId45"/>
    </p:embeddedFont>
    <p:embeddedFont>
      <p:font typeface="Josefin Sans"/>
      <p:regular r:id="rId46"/>
      <p:bold r:id="rId47"/>
      <p:italic r:id="rId48"/>
      <p:boldItalic r:id="rId49"/>
    </p:embeddedFont>
    <p:embeddedFont>
      <p:font typeface="Arial Black"/>
      <p:regular r:id="rId50"/>
    </p:embeddedFont>
    <p:embeddedFont>
      <p:font typeface="Oswald"/>
      <p:regular r:id="rId51"/>
      <p:bold r:id="rId52"/>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 uri="http://customooxmlschemas.google.com/">
      <go:slidesCustomData xmlns:go="http://customooxmlschemas.google.com/" r:id="rId53" roundtripDataSignature="AMtx7mgGiK9Tpynvg0oDLGc1UXoqBGEU6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42" Type="http://schemas.openxmlformats.org/officeDocument/2006/relationships/font" Target="fonts/Muli-regular.fntdata"/><Relationship Id="rId41" Type="http://schemas.openxmlformats.org/officeDocument/2006/relationships/slide" Target="slides/slide36.xml"/><Relationship Id="rId44" Type="http://schemas.openxmlformats.org/officeDocument/2006/relationships/font" Target="fonts/Muli-italic.fntdata"/><Relationship Id="rId43" Type="http://schemas.openxmlformats.org/officeDocument/2006/relationships/font" Target="fonts/Muli-bold.fntdata"/><Relationship Id="rId46" Type="http://schemas.openxmlformats.org/officeDocument/2006/relationships/font" Target="fonts/JosefinSans-regular.fntdata"/><Relationship Id="rId45" Type="http://schemas.openxmlformats.org/officeDocument/2006/relationships/font" Target="fonts/Muli-boldItalic.fntdata"/><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48" Type="http://schemas.openxmlformats.org/officeDocument/2006/relationships/font" Target="fonts/JosefinSans-italic.fntdata"/><Relationship Id="rId47" Type="http://schemas.openxmlformats.org/officeDocument/2006/relationships/font" Target="fonts/JosefinSans-bold.fntdata"/><Relationship Id="rId49" Type="http://schemas.openxmlformats.org/officeDocument/2006/relationships/font" Target="fonts/JosefinSans-boldItalic.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33" Type="http://schemas.openxmlformats.org/officeDocument/2006/relationships/slide" Target="slides/slide28.xml"/><Relationship Id="rId32" Type="http://schemas.openxmlformats.org/officeDocument/2006/relationships/slide" Target="slides/slide27.xml"/><Relationship Id="rId35" Type="http://schemas.openxmlformats.org/officeDocument/2006/relationships/slide" Target="slides/slide30.xml"/><Relationship Id="rId34" Type="http://schemas.openxmlformats.org/officeDocument/2006/relationships/slide" Target="slides/slide29.xml"/><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51" Type="http://schemas.openxmlformats.org/officeDocument/2006/relationships/font" Target="fonts/Oswald-regular.fntdata"/><Relationship Id="rId50" Type="http://schemas.openxmlformats.org/officeDocument/2006/relationships/font" Target="fonts/ArialBlack-regular.fntdata"/><Relationship Id="rId53" Type="http://customschemas.google.com/relationships/presentationmetadata" Target="metadata"/><Relationship Id="rId52" Type="http://schemas.openxmlformats.org/officeDocument/2006/relationships/font" Target="fonts/Oswald-bold.fntdata"/><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5" name="Shape 135"/>
        <p:cNvGrpSpPr/>
        <p:nvPr/>
      </p:nvGrpSpPr>
      <p:grpSpPr>
        <a:xfrm>
          <a:off x="0" y="0"/>
          <a:ext cx="0" cy="0"/>
          <a:chOff x="0" y="0"/>
          <a:chExt cx="0" cy="0"/>
        </a:xfrm>
      </p:grpSpPr>
      <p:sp>
        <p:nvSpPr>
          <p:cNvPr id="136" name="Google Shape;136;p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37" name="Google Shape;137;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47" name="Shape 147"/>
        <p:cNvGrpSpPr/>
        <p:nvPr/>
      </p:nvGrpSpPr>
      <p:grpSpPr>
        <a:xfrm>
          <a:off x="0" y="0"/>
          <a:ext cx="0" cy="0"/>
          <a:chOff x="0" y="0"/>
          <a:chExt cx="0" cy="0"/>
        </a:xfrm>
      </p:grpSpPr>
      <p:sp>
        <p:nvSpPr>
          <p:cNvPr id="148" name="Google Shape;148;p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49" name="Google Shape;149;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54" name="Shape 154"/>
        <p:cNvGrpSpPr/>
        <p:nvPr/>
      </p:nvGrpSpPr>
      <p:grpSpPr>
        <a:xfrm>
          <a:off x="0" y="0"/>
          <a:ext cx="0" cy="0"/>
          <a:chOff x="0" y="0"/>
          <a:chExt cx="0" cy="0"/>
        </a:xfrm>
      </p:grpSpPr>
      <p:sp>
        <p:nvSpPr>
          <p:cNvPr id="155" name="Google Shape;155;p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56" name="Google Shape;156;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61" name="Shape 161"/>
        <p:cNvGrpSpPr/>
        <p:nvPr/>
      </p:nvGrpSpPr>
      <p:grpSpPr>
        <a:xfrm>
          <a:off x="0" y="0"/>
          <a:ext cx="0" cy="0"/>
          <a:chOff x="0" y="0"/>
          <a:chExt cx="0" cy="0"/>
        </a:xfrm>
      </p:grpSpPr>
      <p:sp>
        <p:nvSpPr>
          <p:cNvPr id="162" name="Google Shape;162;p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63" name="Google Shape;163;p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72" name="Shape 172"/>
        <p:cNvGrpSpPr/>
        <p:nvPr/>
      </p:nvGrpSpPr>
      <p:grpSpPr>
        <a:xfrm>
          <a:off x="0" y="0"/>
          <a:ext cx="0" cy="0"/>
          <a:chOff x="0" y="0"/>
          <a:chExt cx="0" cy="0"/>
        </a:xfrm>
      </p:grpSpPr>
      <p:sp>
        <p:nvSpPr>
          <p:cNvPr id="173" name="Google Shape;173;p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74" name="Google Shape;174;p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79" name="Shape 179"/>
        <p:cNvGrpSpPr/>
        <p:nvPr/>
      </p:nvGrpSpPr>
      <p:grpSpPr>
        <a:xfrm>
          <a:off x="0" y="0"/>
          <a:ext cx="0" cy="0"/>
          <a:chOff x="0" y="0"/>
          <a:chExt cx="0" cy="0"/>
        </a:xfrm>
      </p:grpSpPr>
      <p:sp>
        <p:nvSpPr>
          <p:cNvPr id="180" name="Google Shape;180;p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81" name="Google Shape;181;p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87" name="Shape 187"/>
        <p:cNvGrpSpPr/>
        <p:nvPr/>
      </p:nvGrpSpPr>
      <p:grpSpPr>
        <a:xfrm>
          <a:off x="0" y="0"/>
          <a:ext cx="0" cy="0"/>
          <a:chOff x="0" y="0"/>
          <a:chExt cx="0" cy="0"/>
        </a:xfrm>
      </p:grpSpPr>
      <p:sp>
        <p:nvSpPr>
          <p:cNvPr id="188" name="Google Shape;188;p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89" name="Google Shape;189;p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95" name="Shape 195"/>
        <p:cNvGrpSpPr/>
        <p:nvPr/>
      </p:nvGrpSpPr>
      <p:grpSpPr>
        <a:xfrm>
          <a:off x="0" y="0"/>
          <a:ext cx="0" cy="0"/>
          <a:chOff x="0" y="0"/>
          <a:chExt cx="0" cy="0"/>
        </a:xfrm>
      </p:grpSpPr>
      <p:sp>
        <p:nvSpPr>
          <p:cNvPr id="196" name="Google Shape;196;p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97" name="Google Shape;197;p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03" name="Shape 203"/>
        <p:cNvGrpSpPr/>
        <p:nvPr/>
      </p:nvGrpSpPr>
      <p:grpSpPr>
        <a:xfrm>
          <a:off x="0" y="0"/>
          <a:ext cx="0" cy="0"/>
          <a:chOff x="0" y="0"/>
          <a:chExt cx="0" cy="0"/>
        </a:xfrm>
      </p:grpSpPr>
      <p:sp>
        <p:nvSpPr>
          <p:cNvPr id="204" name="Google Shape;204;p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05" name="Google Shape;205;p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11" name="Shape 211"/>
        <p:cNvGrpSpPr/>
        <p:nvPr/>
      </p:nvGrpSpPr>
      <p:grpSpPr>
        <a:xfrm>
          <a:off x="0" y="0"/>
          <a:ext cx="0" cy="0"/>
          <a:chOff x="0" y="0"/>
          <a:chExt cx="0" cy="0"/>
        </a:xfrm>
      </p:grpSpPr>
      <p:sp>
        <p:nvSpPr>
          <p:cNvPr id="212" name="Google Shape;212;p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13" name="Google Shape;213;p1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18" name="Shape 218"/>
        <p:cNvGrpSpPr/>
        <p:nvPr/>
      </p:nvGrpSpPr>
      <p:grpSpPr>
        <a:xfrm>
          <a:off x="0" y="0"/>
          <a:ext cx="0" cy="0"/>
          <a:chOff x="0" y="0"/>
          <a:chExt cx="0" cy="0"/>
        </a:xfrm>
      </p:grpSpPr>
      <p:sp>
        <p:nvSpPr>
          <p:cNvPr id="219" name="Google Shape;219;p1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20" name="Google Shape;220;p1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24" name="Shape 224"/>
        <p:cNvGrpSpPr/>
        <p:nvPr/>
      </p:nvGrpSpPr>
      <p:grpSpPr>
        <a:xfrm>
          <a:off x="0" y="0"/>
          <a:ext cx="0" cy="0"/>
          <a:chOff x="0" y="0"/>
          <a:chExt cx="0" cy="0"/>
        </a:xfrm>
      </p:grpSpPr>
      <p:sp>
        <p:nvSpPr>
          <p:cNvPr id="225" name="Google Shape;225;p1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26" name="Google Shape;226;p1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30" name="Shape 230"/>
        <p:cNvGrpSpPr/>
        <p:nvPr/>
      </p:nvGrpSpPr>
      <p:grpSpPr>
        <a:xfrm>
          <a:off x="0" y="0"/>
          <a:ext cx="0" cy="0"/>
          <a:chOff x="0" y="0"/>
          <a:chExt cx="0" cy="0"/>
        </a:xfrm>
      </p:grpSpPr>
      <p:sp>
        <p:nvSpPr>
          <p:cNvPr id="231" name="Google Shape;231;p1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32" name="Google Shape;232;p1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36" name="Shape 236"/>
        <p:cNvGrpSpPr/>
        <p:nvPr/>
      </p:nvGrpSpPr>
      <p:grpSpPr>
        <a:xfrm>
          <a:off x="0" y="0"/>
          <a:ext cx="0" cy="0"/>
          <a:chOff x="0" y="0"/>
          <a:chExt cx="0" cy="0"/>
        </a:xfrm>
      </p:grpSpPr>
      <p:sp>
        <p:nvSpPr>
          <p:cNvPr id="237" name="Google Shape;237;p1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38" name="Google Shape;238;p1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42" name="Shape 242"/>
        <p:cNvGrpSpPr/>
        <p:nvPr/>
      </p:nvGrpSpPr>
      <p:grpSpPr>
        <a:xfrm>
          <a:off x="0" y="0"/>
          <a:ext cx="0" cy="0"/>
          <a:chOff x="0" y="0"/>
          <a:chExt cx="0" cy="0"/>
        </a:xfrm>
      </p:grpSpPr>
      <p:sp>
        <p:nvSpPr>
          <p:cNvPr id="243" name="Google Shape;243;p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44" name="Google Shape;244;p1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48" name="Shape 248"/>
        <p:cNvGrpSpPr/>
        <p:nvPr/>
      </p:nvGrpSpPr>
      <p:grpSpPr>
        <a:xfrm>
          <a:off x="0" y="0"/>
          <a:ext cx="0" cy="0"/>
          <a:chOff x="0" y="0"/>
          <a:chExt cx="0" cy="0"/>
        </a:xfrm>
      </p:grpSpPr>
      <p:sp>
        <p:nvSpPr>
          <p:cNvPr id="249" name="Google Shape;249;p1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50" name="Google Shape;250;p1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55" name="Shape 255"/>
        <p:cNvGrpSpPr/>
        <p:nvPr/>
      </p:nvGrpSpPr>
      <p:grpSpPr>
        <a:xfrm>
          <a:off x="0" y="0"/>
          <a:ext cx="0" cy="0"/>
          <a:chOff x="0" y="0"/>
          <a:chExt cx="0" cy="0"/>
        </a:xfrm>
      </p:grpSpPr>
      <p:sp>
        <p:nvSpPr>
          <p:cNvPr id="256" name="Google Shape;256;p1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57" name="Google Shape;257;p1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63" name="Shape 263"/>
        <p:cNvGrpSpPr/>
        <p:nvPr/>
      </p:nvGrpSpPr>
      <p:grpSpPr>
        <a:xfrm>
          <a:off x="0" y="0"/>
          <a:ext cx="0" cy="0"/>
          <a:chOff x="0" y="0"/>
          <a:chExt cx="0" cy="0"/>
        </a:xfrm>
      </p:grpSpPr>
      <p:sp>
        <p:nvSpPr>
          <p:cNvPr id="264" name="Google Shape;264;p1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65" name="Google Shape;265;p1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69" name="Shape 269"/>
        <p:cNvGrpSpPr/>
        <p:nvPr/>
      </p:nvGrpSpPr>
      <p:grpSpPr>
        <a:xfrm>
          <a:off x="0" y="0"/>
          <a:ext cx="0" cy="0"/>
          <a:chOff x="0" y="0"/>
          <a:chExt cx="0" cy="0"/>
        </a:xfrm>
      </p:grpSpPr>
      <p:sp>
        <p:nvSpPr>
          <p:cNvPr id="270" name="Google Shape;270;p1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71" name="Google Shape;271;p1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76" name="Shape 276"/>
        <p:cNvGrpSpPr/>
        <p:nvPr/>
      </p:nvGrpSpPr>
      <p:grpSpPr>
        <a:xfrm>
          <a:off x="0" y="0"/>
          <a:ext cx="0" cy="0"/>
          <a:chOff x="0" y="0"/>
          <a:chExt cx="0" cy="0"/>
        </a:xfrm>
      </p:grpSpPr>
      <p:sp>
        <p:nvSpPr>
          <p:cNvPr id="277" name="Google Shape;277;p2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78" name="Google Shape;278;p2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82" name="Shape 282"/>
        <p:cNvGrpSpPr/>
        <p:nvPr/>
      </p:nvGrpSpPr>
      <p:grpSpPr>
        <a:xfrm>
          <a:off x="0" y="0"/>
          <a:ext cx="0" cy="0"/>
          <a:chOff x="0" y="0"/>
          <a:chExt cx="0" cy="0"/>
        </a:xfrm>
      </p:grpSpPr>
      <p:sp>
        <p:nvSpPr>
          <p:cNvPr id="283" name="Google Shape;283;p2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84" name="Google Shape;284;p2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89" name="Shape 289"/>
        <p:cNvGrpSpPr/>
        <p:nvPr/>
      </p:nvGrpSpPr>
      <p:grpSpPr>
        <a:xfrm>
          <a:off x="0" y="0"/>
          <a:ext cx="0" cy="0"/>
          <a:chOff x="0" y="0"/>
          <a:chExt cx="0" cy="0"/>
        </a:xfrm>
      </p:grpSpPr>
      <p:sp>
        <p:nvSpPr>
          <p:cNvPr id="290" name="Google Shape;290;p2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91" name="Google Shape;291;p2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95" name="Shape 295"/>
        <p:cNvGrpSpPr/>
        <p:nvPr/>
      </p:nvGrpSpPr>
      <p:grpSpPr>
        <a:xfrm>
          <a:off x="0" y="0"/>
          <a:ext cx="0" cy="0"/>
          <a:chOff x="0" y="0"/>
          <a:chExt cx="0" cy="0"/>
        </a:xfrm>
      </p:grpSpPr>
      <p:sp>
        <p:nvSpPr>
          <p:cNvPr id="296" name="Google Shape;296;p2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97" name="Google Shape;297;p2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01" name="Shape 301"/>
        <p:cNvGrpSpPr/>
        <p:nvPr/>
      </p:nvGrpSpPr>
      <p:grpSpPr>
        <a:xfrm>
          <a:off x="0" y="0"/>
          <a:ext cx="0" cy="0"/>
          <a:chOff x="0" y="0"/>
          <a:chExt cx="0" cy="0"/>
        </a:xfrm>
      </p:grpSpPr>
      <p:sp>
        <p:nvSpPr>
          <p:cNvPr id="302" name="Google Shape;302;p2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03" name="Google Shape;303;p2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07" name="Shape 307"/>
        <p:cNvGrpSpPr/>
        <p:nvPr/>
      </p:nvGrpSpPr>
      <p:grpSpPr>
        <a:xfrm>
          <a:off x="0" y="0"/>
          <a:ext cx="0" cy="0"/>
          <a:chOff x="0" y="0"/>
          <a:chExt cx="0" cy="0"/>
        </a:xfrm>
      </p:grpSpPr>
      <p:sp>
        <p:nvSpPr>
          <p:cNvPr id="308" name="Google Shape;308;p2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09" name="Google Shape;309;p2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14" name="Shape 314"/>
        <p:cNvGrpSpPr/>
        <p:nvPr/>
      </p:nvGrpSpPr>
      <p:grpSpPr>
        <a:xfrm>
          <a:off x="0" y="0"/>
          <a:ext cx="0" cy="0"/>
          <a:chOff x="0" y="0"/>
          <a:chExt cx="0" cy="0"/>
        </a:xfrm>
      </p:grpSpPr>
      <p:sp>
        <p:nvSpPr>
          <p:cNvPr id="315" name="Google Shape;315;p2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16" name="Google Shape;316;p2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21" name="Shape 321"/>
        <p:cNvGrpSpPr/>
        <p:nvPr/>
      </p:nvGrpSpPr>
      <p:grpSpPr>
        <a:xfrm>
          <a:off x="0" y="0"/>
          <a:ext cx="0" cy="0"/>
          <a:chOff x="0" y="0"/>
          <a:chExt cx="0" cy="0"/>
        </a:xfrm>
      </p:grpSpPr>
      <p:sp>
        <p:nvSpPr>
          <p:cNvPr id="322" name="Google Shape;322;p2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23" name="Google Shape;323;p2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26" name="Shape 326"/>
        <p:cNvGrpSpPr/>
        <p:nvPr/>
      </p:nvGrpSpPr>
      <p:grpSpPr>
        <a:xfrm>
          <a:off x="0" y="0"/>
          <a:ext cx="0" cy="0"/>
          <a:chOff x="0" y="0"/>
          <a:chExt cx="0" cy="0"/>
        </a:xfrm>
      </p:grpSpPr>
      <p:sp>
        <p:nvSpPr>
          <p:cNvPr id="327" name="Google Shape;327;p2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28" name="Google Shape;328;p2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rPr lang="vi"/>
              <a:t>&lt;a href="http://www.freepik.com/free-photo/top-view-of-co-workers-planning-a-strategy_864127.htm"&gt;Designed by Freepik&lt;/a&gt;</a:t>
            </a:r>
            <a:endParaRPr/>
          </a:p>
          <a:p>
            <a:pPr indent="0" lvl="0" marL="0" rtl="0" algn="l">
              <a:lnSpc>
                <a:spcPct val="100000"/>
              </a:lnSpc>
              <a:spcBef>
                <a:spcPts val="0"/>
              </a:spcBef>
              <a:spcAft>
                <a:spcPts val="0"/>
              </a:spcAft>
              <a:buSzPts val="1400"/>
              <a:buNone/>
            </a:pPr>
            <a:r>
              <a:rPr lang="vi"/>
              <a:t>http://www.freepik.com/free-photo/happy-co-workers-close-to-the-window_866124.htm</a:t>
            </a:r>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51" name="Shape 351"/>
        <p:cNvGrpSpPr/>
        <p:nvPr/>
      </p:nvGrpSpPr>
      <p:grpSpPr>
        <a:xfrm>
          <a:off x="0" y="0"/>
          <a:ext cx="0" cy="0"/>
          <a:chOff x="0" y="0"/>
          <a:chExt cx="0" cy="0"/>
        </a:xfrm>
      </p:grpSpPr>
      <p:sp>
        <p:nvSpPr>
          <p:cNvPr id="352" name="Google Shape;352;p2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53" name="Google Shape;353;p2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67" name="Shape 367"/>
        <p:cNvGrpSpPr/>
        <p:nvPr/>
      </p:nvGrpSpPr>
      <p:grpSpPr>
        <a:xfrm>
          <a:off x="0" y="0"/>
          <a:ext cx="0" cy="0"/>
          <a:chOff x="0" y="0"/>
          <a:chExt cx="0" cy="0"/>
        </a:xfrm>
      </p:grpSpPr>
      <p:sp>
        <p:nvSpPr>
          <p:cNvPr id="368" name="Google Shape;368;p3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69" name="Google Shape;369;p3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04" name="Shape 404"/>
        <p:cNvGrpSpPr/>
        <p:nvPr/>
      </p:nvGrpSpPr>
      <p:grpSpPr>
        <a:xfrm>
          <a:off x="0" y="0"/>
          <a:ext cx="0" cy="0"/>
          <a:chOff x="0" y="0"/>
          <a:chExt cx="0" cy="0"/>
        </a:xfrm>
      </p:grpSpPr>
      <p:sp>
        <p:nvSpPr>
          <p:cNvPr id="405" name="Google Shape;405;p3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06" name="Google Shape;406;p3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t/>
            </a:r>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32" name="Shape 432"/>
        <p:cNvGrpSpPr/>
        <p:nvPr/>
      </p:nvGrpSpPr>
      <p:grpSpPr>
        <a:xfrm>
          <a:off x="0" y="0"/>
          <a:ext cx="0" cy="0"/>
          <a:chOff x="0" y="0"/>
          <a:chExt cx="0" cy="0"/>
        </a:xfrm>
      </p:grpSpPr>
      <p:sp>
        <p:nvSpPr>
          <p:cNvPr id="433" name="Google Shape;433;p3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34" name="Google Shape;434;p3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39" name="Shape 439"/>
        <p:cNvGrpSpPr/>
        <p:nvPr/>
      </p:nvGrpSpPr>
      <p:grpSpPr>
        <a:xfrm>
          <a:off x="0" y="0"/>
          <a:ext cx="0" cy="0"/>
          <a:chOff x="0" y="0"/>
          <a:chExt cx="0" cy="0"/>
        </a:xfrm>
      </p:grpSpPr>
      <p:sp>
        <p:nvSpPr>
          <p:cNvPr id="440" name="Google Shape;440;p3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41" name="Google Shape;441;p3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46" name="Shape 446"/>
        <p:cNvGrpSpPr/>
        <p:nvPr/>
      </p:nvGrpSpPr>
      <p:grpSpPr>
        <a:xfrm>
          <a:off x="0" y="0"/>
          <a:ext cx="0" cy="0"/>
          <a:chOff x="0" y="0"/>
          <a:chExt cx="0" cy="0"/>
        </a:xfrm>
      </p:grpSpPr>
      <p:sp>
        <p:nvSpPr>
          <p:cNvPr id="447" name="Google Shape;447;p3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48" name="Google Shape;448;p3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rPr lang="vi"/>
              <a:t>https://pixabay.com/en/gleise-old-railroad-tracks-seemed-1555348/</a:t>
            </a:r>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51" name="Shape 451"/>
        <p:cNvGrpSpPr/>
        <p:nvPr/>
      </p:nvGrpSpPr>
      <p:grpSpPr>
        <a:xfrm>
          <a:off x="0" y="0"/>
          <a:ext cx="0" cy="0"/>
          <a:chOff x="0" y="0"/>
          <a:chExt cx="0" cy="0"/>
        </a:xfrm>
      </p:grpSpPr>
      <p:sp>
        <p:nvSpPr>
          <p:cNvPr id="452" name="Google Shape;452;p3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53" name="Google Shape;453;p3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400"/>
              <a:buNone/>
            </a:pPr>
            <a:r>
              <a:rPr lang="vi"/>
              <a:t>&lt;a href='http://www.freepik.com/free-photo/skyscraper-urban-view_881301.htm'&gt;Designed by Freepik&lt;/a&gt;</a:t>
            </a:r>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458" name="Shape 458"/>
        <p:cNvGrpSpPr/>
        <p:nvPr/>
      </p:nvGrpSpPr>
      <p:grpSpPr>
        <a:xfrm>
          <a:off x="0" y="0"/>
          <a:ext cx="0" cy="0"/>
          <a:chOff x="0" y="0"/>
          <a:chExt cx="0" cy="0"/>
        </a:xfrm>
      </p:grpSpPr>
      <p:sp>
        <p:nvSpPr>
          <p:cNvPr id="459" name="Google Shape;459;p3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60" name="Google Shape;460;p3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9" name="Shape 9"/>
        <p:cNvGrpSpPr/>
        <p:nvPr/>
      </p:nvGrpSpPr>
      <p:grpSpPr>
        <a:xfrm>
          <a:off x="0" y="0"/>
          <a:ext cx="0" cy="0"/>
          <a:chOff x="0" y="0"/>
          <a:chExt cx="0" cy="0"/>
        </a:xfrm>
      </p:grpSpPr>
      <p:sp>
        <p:nvSpPr>
          <p:cNvPr id="10" name="Google Shape;10;p38"/>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vi"/>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body 1">
  <p:cSld name="TITLE_AND_BODY_1">
    <p:spTree>
      <p:nvGrpSpPr>
        <p:cNvPr id="11" name="Shape 11"/>
        <p:cNvGrpSpPr/>
        <p:nvPr/>
      </p:nvGrpSpPr>
      <p:grpSpPr>
        <a:xfrm>
          <a:off x="0" y="0"/>
          <a:ext cx="0" cy="0"/>
          <a:chOff x="0" y="0"/>
          <a:chExt cx="0" cy="0"/>
        </a:xfrm>
      </p:grpSpPr>
      <p:sp>
        <p:nvSpPr>
          <p:cNvPr id="12" name="Google Shape;12;p39"/>
          <p:cNvSpPr txBox="1"/>
          <p:nvPr>
            <p:ph type="title"/>
          </p:nvPr>
        </p:nvSpPr>
        <p:spPr>
          <a:xfrm>
            <a:off x="370483" y="445025"/>
            <a:ext cx="8460000" cy="5727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Clr>
                <a:srgbClr val="4E6F9B"/>
              </a:buClr>
              <a:buSzPts val="2800"/>
              <a:buFont typeface="Muli"/>
              <a:buNone/>
              <a:defRPr>
                <a:solidFill>
                  <a:srgbClr val="4E6F9B"/>
                </a:solidFill>
                <a:latin typeface="Muli"/>
                <a:ea typeface="Muli"/>
                <a:cs typeface="Muli"/>
                <a:sym typeface="Muli"/>
              </a:defRPr>
            </a:lvl1pPr>
            <a:lvl2pPr lvl="1" algn="l">
              <a:lnSpc>
                <a:spcPct val="100000"/>
              </a:lnSpc>
              <a:spcBef>
                <a:spcPts val="0"/>
              </a:spcBef>
              <a:spcAft>
                <a:spcPts val="0"/>
              </a:spcAft>
              <a:buClr>
                <a:srgbClr val="4E6F9B"/>
              </a:buClr>
              <a:buSzPts val="2800"/>
              <a:buFont typeface="Muli"/>
              <a:buNone/>
              <a:defRPr>
                <a:solidFill>
                  <a:srgbClr val="4E6F9B"/>
                </a:solidFill>
                <a:latin typeface="Muli"/>
                <a:ea typeface="Muli"/>
                <a:cs typeface="Muli"/>
                <a:sym typeface="Muli"/>
              </a:defRPr>
            </a:lvl2pPr>
            <a:lvl3pPr lvl="2" algn="l">
              <a:lnSpc>
                <a:spcPct val="100000"/>
              </a:lnSpc>
              <a:spcBef>
                <a:spcPts val="0"/>
              </a:spcBef>
              <a:spcAft>
                <a:spcPts val="0"/>
              </a:spcAft>
              <a:buClr>
                <a:srgbClr val="4E6F9B"/>
              </a:buClr>
              <a:buSzPts val="2800"/>
              <a:buFont typeface="Muli"/>
              <a:buNone/>
              <a:defRPr>
                <a:solidFill>
                  <a:srgbClr val="4E6F9B"/>
                </a:solidFill>
                <a:latin typeface="Muli"/>
                <a:ea typeface="Muli"/>
                <a:cs typeface="Muli"/>
                <a:sym typeface="Muli"/>
              </a:defRPr>
            </a:lvl3pPr>
            <a:lvl4pPr lvl="3" algn="l">
              <a:lnSpc>
                <a:spcPct val="100000"/>
              </a:lnSpc>
              <a:spcBef>
                <a:spcPts val="0"/>
              </a:spcBef>
              <a:spcAft>
                <a:spcPts val="0"/>
              </a:spcAft>
              <a:buClr>
                <a:srgbClr val="4E6F9B"/>
              </a:buClr>
              <a:buSzPts val="2800"/>
              <a:buFont typeface="Muli"/>
              <a:buNone/>
              <a:defRPr>
                <a:solidFill>
                  <a:srgbClr val="4E6F9B"/>
                </a:solidFill>
                <a:latin typeface="Muli"/>
                <a:ea typeface="Muli"/>
                <a:cs typeface="Muli"/>
                <a:sym typeface="Muli"/>
              </a:defRPr>
            </a:lvl4pPr>
            <a:lvl5pPr lvl="4" algn="l">
              <a:lnSpc>
                <a:spcPct val="100000"/>
              </a:lnSpc>
              <a:spcBef>
                <a:spcPts val="0"/>
              </a:spcBef>
              <a:spcAft>
                <a:spcPts val="0"/>
              </a:spcAft>
              <a:buClr>
                <a:srgbClr val="4E6F9B"/>
              </a:buClr>
              <a:buSzPts val="2800"/>
              <a:buFont typeface="Muli"/>
              <a:buNone/>
              <a:defRPr>
                <a:solidFill>
                  <a:srgbClr val="4E6F9B"/>
                </a:solidFill>
                <a:latin typeface="Muli"/>
                <a:ea typeface="Muli"/>
                <a:cs typeface="Muli"/>
                <a:sym typeface="Muli"/>
              </a:defRPr>
            </a:lvl5pPr>
            <a:lvl6pPr lvl="5" algn="l">
              <a:lnSpc>
                <a:spcPct val="100000"/>
              </a:lnSpc>
              <a:spcBef>
                <a:spcPts val="0"/>
              </a:spcBef>
              <a:spcAft>
                <a:spcPts val="0"/>
              </a:spcAft>
              <a:buClr>
                <a:srgbClr val="4E6F9B"/>
              </a:buClr>
              <a:buSzPts val="2800"/>
              <a:buFont typeface="Muli"/>
              <a:buNone/>
              <a:defRPr>
                <a:solidFill>
                  <a:srgbClr val="4E6F9B"/>
                </a:solidFill>
                <a:latin typeface="Muli"/>
                <a:ea typeface="Muli"/>
                <a:cs typeface="Muli"/>
                <a:sym typeface="Muli"/>
              </a:defRPr>
            </a:lvl6pPr>
            <a:lvl7pPr lvl="6" algn="l">
              <a:lnSpc>
                <a:spcPct val="100000"/>
              </a:lnSpc>
              <a:spcBef>
                <a:spcPts val="0"/>
              </a:spcBef>
              <a:spcAft>
                <a:spcPts val="0"/>
              </a:spcAft>
              <a:buClr>
                <a:srgbClr val="4E6F9B"/>
              </a:buClr>
              <a:buSzPts val="2800"/>
              <a:buFont typeface="Muli"/>
              <a:buNone/>
              <a:defRPr>
                <a:solidFill>
                  <a:srgbClr val="4E6F9B"/>
                </a:solidFill>
                <a:latin typeface="Muli"/>
                <a:ea typeface="Muli"/>
                <a:cs typeface="Muli"/>
                <a:sym typeface="Muli"/>
              </a:defRPr>
            </a:lvl7pPr>
            <a:lvl8pPr lvl="7" algn="l">
              <a:lnSpc>
                <a:spcPct val="100000"/>
              </a:lnSpc>
              <a:spcBef>
                <a:spcPts val="0"/>
              </a:spcBef>
              <a:spcAft>
                <a:spcPts val="0"/>
              </a:spcAft>
              <a:buClr>
                <a:srgbClr val="4E6F9B"/>
              </a:buClr>
              <a:buSzPts val="2800"/>
              <a:buFont typeface="Muli"/>
              <a:buNone/>
              <a:defRPr>
                <a:solidFill>
                  <a:srgbClr val="4E6F9B"/>
                </a:solidFill>
                <a:latin typeface="Muli"/>
                <a:ea typeface="Muli"/>
                <a:cs typeface="Muli"/>
                <a:sym typeface="Muli"/>
              </a:defRPr>
            </a:lvl8pPr>
            <a:lvl9pPr lvl="8" algn="l">
              <a:lnSpc>
                <a:spcPct val="100000"/>
              </a:lnSpc>
              <a:spcBef>
                <a:spcPts val="0"/>
              </a:spcBef>
              <a:spcAft>
                <a:spcPts val="0"/>
              </a:spcAft>
              <a:buClr>
                <a:srgbClr val="4E6F9B"/>
              </a:buClr>
              <a:buSzPts val="2800"/>
              <a:buFont typeface="Muli"/>
              <a:buNone/>
              <a:defRPr>
                <a:solidFill>
                  <a:srgbClr val="4E6F9B"/>
                </a:solidFill>
                <a:latin typeface="Muli"/>
                <a:ea typeface="Muli"/>
                <a:cs typeface="Muli"/>
                <a:sym typeface="Muli"/>
              </a:defRPr>
            </a:lvl9pPr>
          </a:lstStyle>
          <a:p/>
        </p:txBody>
      </p:sp>
      <p:sp>
        <p:nvSpPr>
          <p:cNvPr id="13" name="Google Shape;13;p39"/>
          <p:cNvSpPr txBox="1"/>
          <p:nvPr>
            <p:ph idx="1" type="body"/>
          </p:nvPr>
        </p:nvSpPr>
        <p:spPr>
          <a:xfrm>
            <a:off x="370475" y="1348400"/>
            <a:ext cx="3891300" cy="3416400"/>
          </a:xfrm>
          <a:prstGeom prst="rect">
            <a:avLst/>
          </a:prstGeom>
          <a:noFill/>
          <a:ln>
            <a:noFill/>
          </a:ln>
        </p:spPr>
        <p:txBody>
          <a:bodyPr anchorCtr="0" anchor="t" bIns="91425" lIns="91425" spcFirstLastPara="1" rIns="91425" wrap="square" tIns="91425">
            <a:noAutofit/>
          </a:bodyPr>
          <a:lstStyle>
            <a:lvl1pPr indent="-342900" lvl="0" marL="457200" algn="l">
              <a:lnSpc>
                <a:spcPct val="115000"/>
              </a:lnSpc>
              <a:spcBef>
                <a:spcPts val="0"/>
              </a:spcBef>
              <a:spcAft>
                <a:spcPts val="0"/>
              </a:spcAft>
              <a:buSzPts val="1800"/>
              <a:buFont typeface="Muli"/>
              <a:buChar char="●"/>
              <a:defRPr>
                <a:latin typeface="Muli"/>
                <a:ea typeface="Muli"/>
                <a:cs typeface="Muli"/>
                <a:sym typeface="Muli"/>
              </a:defRPr>
            </a:lvl1pPr>
            <a:lvl2pPr indent="-317500" lvl="1" marL="914400" algn="l">
              <a:lnSpc>
                <a:spcPct val="115000"/>
              </a:lnSpc>
              <a:spcBef>
                <a:spcPts val="1600"/>
              </a:spcBef>
              <a:spcAft>
                <a:spcPts val="0"/>
              </a:spcAft>
              <a:buSzPts val="1400"/>
              <a:buFont typeface="Muli"/>
              <a:buChar char="○"/>
              <a:defRPr>
                <a:latin typeface="Muli"/>
                <a:ea typeface="Muli"/>
                <a:cs typeface="Muli"/>
                <a:sym typeface="Muli"/>
              </a:defRPr>
            </a:lvl2pPr>
            <a:lvl3pPr indent="-317500" lvl="2" marL="1371600" algn="l">
              <a:lnSpc>
                <a:spcPct val="115000"/>
              </a:lnSpc>
              <a:spcBef>
                <a:spcPts val="1600"/>
              </a:spcBef>
              <a:spcAft>
                <a:spcPts val="0"/>
              </a:spcAft>
              <a:buSzPts val="1400"/>
              <a:buFont typeface="Muli"/>
              <a:buChar char="■"/>
              <a:defRPr>
                <a:latin typeface="Muli"/>
                <a:ea typeface="Muli"/>
                <a:cs typeface="Muli"/>
                <a:sym typeface="Muli"/>
              </a:defRPr>
            </a:lvl3pPr>
            <a:lvl4pPr indent="-317500" lvl="3" marL="1828800" algn="l">
              <a:lnSpc>
                <a:spcPct val="115000"/>
              </a:lnSpc>
              <a:spcBef>
                <a:spcPts val="1600"/>
              </a:spcBef>
              <a:spcAft>
                <a:spcPts val="0"/>
              </a:spcAft>
              <a:buSzPts val="1400"/>
              <a:buFont typeface="Muli"/>
              <a:buChar char="●"/>
              <a:defRPr>
                <a:latin typeface="Muli"/>
                <a:ea typeface="Muli"/>
                <a:cs typeface="Muli"/>
                <a:sym typeface="Muli"/>
              </a:defRPr>
            </a:lvl4pPr>
            <a:lvl5pPr indent="-317500" lvl="4" marL="2286000" algn="l">
              <a:lnSpc>
                <a:spcPct val="115000"/>
              </a:lnSpc>
              <a:spcBef>
                <a:spcPts val="1600"/>
              </a:spcBef>
              <a:spcAft>
                <a:spcPts val="0"/>
              </a:spcAft>
              <a:buSzPts val="1400"/>
              <a:buFont typeface="Muli"/>
              <a:buChar char="○"/>
              <a:defRPr>
                <a:latin typeface="Muli"/>
                <a:ea typeface="Muli"/>
                <a:cs typeface="Muli"/>
                <a:sym typeface="Muli"/>
              </a:defRPr>
            </a:lvl5pPr>
            <a:lvl6pPr indent="-317500" lvl="5" marL="2743200" algn="l">
              <a:lnSpc>
                <a:spcPct val="115000"/>
              </a:lnSpc>
              <a:spcBef>
                <a:spcPts val="1600"/>
              </a:spcBef>
              <a:spcAft>
                <a:spcPts val="0"/>
              </a:spcAft>
              <a:buSzPts val="1400"/>
              <a:buFont typeface="Muli"/>
              <a:buChar char="■"/>
              <a:defRPr>
                <a:latin typeface="Muli"/>
                <a:ea typeface="Muli"/>
                <a:cs typeface="Muli"/>
                <a:sym typeface="Muli"/>
              </a:defRPr>
            </a:lvl6pPr>
            <a:lvl7pPr indent="-317500" lvl="6" marL="3200400" algn="l">
              <a:lnSpc>
                <a:spcPct val="115000"/>
              </a:lnSpc>
              <a:spcBef>
                <a:spcPts val="1600"/>
              </a:spcBef>
              <a:spcAft>
                <a:spcPts val="0"/>
              </a:spcAft>
              <a:buSzPts val="1400"/>
              <a:buFont typeface="Muli"/>
              <a:buChar char="●"/>
              <a:defRPr>
                <a:latin typeface="Muli"/>
                <a:ea typeface="Muli"/>
                <a:cs typeface="Muli"/>
                <a:sym typeface="Muli"/>
              </a:defRPr>
            </a:lvl7pPr>
            <a:lvl8pPr indent="-317500" lvl="7" marL="3657600" algn="l">
              <a:lnSpc>
                <a:spcPct val="115000"/>
              </a:lnSpc>
              <a:spcBef>
                <a:spcPts val="1600"/>
              </a:spcBef>
              <a:spcAft>
                <a:spcPts val="0"/>
              </a:spcAft>
              <a:buSzPts val="1400"/>
              <a:buFont typeface="Muli"/>
              <a:buChar char="○"/>
              <a:defRPr>
                <a:latin typeface="Muli"/>
                <a:ea typeface="Muli"/>
                <a:cs typeface="Muli"/>
                <a:sym typeface="Muli"/>
              </a:defRPr>
            </a:lvl8pPr>
            <a:lvl9pPr indent="-317500" lvl="8" marL="4114800" algn="l">
              <a:lnSpc>
                <a:spcPct val="115000"/>
              </a:lnSpc>
              <a:spcBef>
                <a:spcPts val="1600"/>
              </a:spcBef>
              <a:spcAft>
                <a:spcPts val="1600"/>
              </a:spcAft>
              <a:buSzPts val="1400"/>
              <a:buFont typeface="Muli"/>
              <a:buChar char="■"/>
              <a:defRPr>
                <a:latin typeface="Muli"/>
                <a:ea typeface="Muli"/>
                <a:cs typeface="Muli"/>
                <a:sym typeface="Muli"/>
              </a:defRPr>
            </a:lvl9pPr>
          </a:lstStyle>
          <a:p/>
        </p:txBody>
      </p:sp>
      <p:sp>
        <p:nvSpPr>
          <p:cNvPr id="14" name="Google Shape;14;p39"/>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vi"/>
              <a:t>‹#›</a:t>
            </a:fld>
            <a:endParaRPr/>
          </a:p>
        </p:txBody>
      </p:sp>
      <p:grpSp>
        <p:nvGrpSpPr>
          <p:cNvPr id="15" name="Google Shape;15;p39"/>
          <p:cNvGrpSpPr/>
          <p:nvPr/>
        </p:nvGrpSpPr>
        <p:grpSpPr>
          <a:xfrm rot="-5400000">
            <a:off x="-47651" y="696877"/>
            <a:ext cx="649715" cy="69000"/>
            <a:chOff x="684763" y="3506750"/>
            <a:chExt cx="3536825" cy="69000"/>
          </a:xfrm>
        </p:grpSpPr>
        <p:sp>
          <p:nvSpPr>
            <p:cNvPr id="16" name="Google Shape;16;p39"/>
            <p:cNvSpPr/>
            <p:nvPr/>
          </p:nvSpPr>
          <p:spPr>
            <a:xfrm>
              <a:off x="1515450" y="3506750"/>
              <a:ext cx="1003800" cy="69000"/>
            </a:xfrm>
            <a:prstGeom prst="rect">
              <a:avLst/>
            </a:prstGeom>
            <a:solidFill>
              <a:srgbClr val="5477A7"/>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7" name="Google Shape;17;p39"/>
            <p:cNvSpPr/>
            <p:nvPr/>
          </p:nvSpPr>
          <p:spPr>
            <a:xfrm>
              <a:off x="684763" y="3506750"/>
              <a:ext cx="830700" cy="69000"/>
            </a:xfrm>
            <a:prstGeom prst="rect">
              <a:avLst/>
            </a:prstGeom>
            <a:solidFill>
              <a:srgbClr val="4E6E9A"/>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8" name="Google Shape;18;p39"/>
            <p:cNvSpPr/>
            <p:nvPr/>
          </p:nvSpPr>
          <p:spPr>
            <a:xfrm>
              <a:off x="3438288" y="3506750"/>
              <a:ext cx="783300" cy="69000"/>
            </a:xfrm>
            <a:prstGeom prst="rect">
              <a:avLst/>
            </a:prstGeom>
            <a:solidFill>
              <a:srgbClr val="648DC6"/>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9" name="Google Shape;19;p39"/>
            <p:cNvSpPr/>
            <p:nvPr/>
          </p:nvSpPr>
          <p:spPr>
            <a:xfrm>
              <a:off x="2519144" y="3506750"/>
              <a:ext cx="918900" cy="69000"/>
            </a:xfrm>
            <a:prstGeom prst="rect">
              <a:avLst/>
            </a:prstGeom>
            <a:solidFill>
              <a:srgbClr val="5A7FB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20" name="Google Shape;20;p39"/>
          <p:cNvSpPr txBox="1"/>
          <p:nvPr>
            <p:ph idx="2" type="subTitle"/>
          </p:nvPr>
        </p:nvSpPr>
        <p:spPr>
          <a:xfrm>
            <a:off x="370483" y="941525"/>
            <a:ext cx="8460000" cy="393600"/>
          </a:xfrm>
          <a:prstGeom prst="rect">
            <a:avLst/>
          </a:prstGeom>
          <a:noFill/>
          <a:ln>
            <a:noFill/>
          </a:ln>
        </p:spPr>
        <p:txBody>
          <a:bodyPr anchorCtr="0" anchor="t" bIns="91425" lIns="91425" spcFirstLastPara="1" rIns="91425" wrap="square" tIns="91425">
            <a:noAutofit/>
          </a:bodyPr>
          <a:lstStyle>
            <a:lvl1pPr lvl="0" algn="l">
              <a:lnSpc>
                <a:spcPct val="115000"/>
              </a:lnSpc>
              <a:spcBef>
                <a:spcPts val="0"/>
              </a:spcBef>
              <a:spcAft>
                <a:spcPts val="0"/>
              </a:spcAft>
              <a:buSzPts val="1800"/>
              <a:buNone/>
              <a:defRPr/>
            </a:lvl1pPr>
            <a:lvl2pPr lvl="1" algn="l">
              <a:lnSpc>
                <a:spcPct val="115000"/>
              </a:lnSpc>
              <a:spcBef>
                <a:spcPts val="1600"/>
              </a:spcBef>
              <a:spcAft>
                <a:spcPts val="0"/>
              </a:spcAft>
              <a:buSzPts val="1400"/>
              <a:buNone/>
              <a:defRPr/>
            </a:lvl2pPr>
            <a:lvl3pPr lvl="2" algn="l">
              <a:lnSpc>
                <a:spcPct val="115000"/>
              </a:lnSpc>
              <a:spcBef>
                <a:spcPts val="1600"/>
              </a:spcBef>
              <a:spcAft>
                <a:spcPts val="0"/>
              </a:spcAft>
              <a:buSzPts val="1400"/>
              <a:buNone/>
              <a:defRPr/>
            </a:lvl3pPr>
            <a:lvl4pPr lvl="3" algn="l">
              <a:lnSpc>
                <a:spcPct val="115000"/>
              </a:lnSpc>
              <a:spcBef>
                <a:spcPts val="1600"/>
              </a:spcBef>
              <a:spcAft>
                <a:spcPts val="0"/>
              </a:spcAft>
              <a:buSzPts val="1400"/>
              <a:buNone/>
              <a:defRPr/>
            </a:lvl4pPr>
            <a:lvl5pPr lvl="4" algn="l">
              <a:lnSpc>
                <a:spcPct val="115000"/>
              </a:lnSpc>
              <a:spcBef>
                <a:spcPts val="1600"/>
              </a:spcBef>
              <a:spcAft>
                <a:spcPts val="0"/>
              </a:spcAft>
              <a:buSzPts val="1400"/>
              <a:buNone/>
              <a:defRPr/>
            </a:lvl5pPr>
            <a:lvl6pPr lvl="5" algn="l">
              <a:lnSpc>
                <a:spcPct val="115000"/>
              </a:lnSpc>
              <a:spcBef>
                <a:spcPts val="1600"/>
              </a:spcBef>
              <a:spcAft>
                <a:spcPts val="0"/>
              </a:spcAft>
              <a:buSzPts val="1400"/>
              <a:buNone/>
              <a:defRPr/>
            </a:lvl6pPr>
            <a:lvl7pPr lvl="6" algn="l">
              <a:lnSpc>
                <a:spcPct val="115000"/>
              </a:lnSpc>
              <a:spcBef>
                <a:spcPts val="1600"/>
              </a:spcBef>
              <a:spcAft>
                <a:spcPts val="0"/>
              </a:spcAft>
              <a:buSzPts val="1400"/>
              <a:buNone/>
              <a:defRPr/>
            </a:lvl7pPr>
            <a:lvl8pPr lvl="7" algn="l">
              <a:lnSpc>
                <a:spcPct val="115000"/>
              </a:lnSpc>
              <a:spcBef>
                <a:spcPts val="1600"/>
              </a:spcBef>
              <a:spcAft>
                <a:spcPts val="0"/>
              </a:spcAft>
              <a:buSzPts val="1400"/>
              <a:buNone/>
              <a:defRPr/>
            </a:lvl8pPr>
            <a:lvl9pPr lvl="8" algn="l">
              <a:lnSpc>
                <a:spcPct val="115000"/>
              </a:lnSpc>
              <a:spcBef>
                <a:spcPts val="1600"/>
              </a:spcBef>
              <a:spcAft>
                <a:spcPts val="1600"/>
              </a:spcAft>
              <a:buSzPts val="1400"/>
              <a:buNone/>
              <a:defRPr/>
            </a:lvl9pPr>
          </a:lstStyle>
          <a:p/>
        </p:txBody>
      </p:sp>
      <p:sp>
        <p:nvSpPr>
          <p:cNvPr id="21" name="Google Shape;21;p39"/>
          <p:cNvSpPr txBox="1"/>
          <p:nvPr>
            <p:ph idx="3" type="body"/>
          </p:nvPr>
        </p:nvSpPr>
        <p:spPr>
          <a:xfrm>
            <a:off x="4581150" y="1348400"/>
            <a:ext cx="3891300" cy="3416400"/>
          </a:xfrm>
          <a:prstGeom prst="rect">
            <a:avLst/>
          </a:prstGeom>
          <a:noFill/>
          <a:ln>
            <a:noFill/>
          </a:ln>
        </p:spPr>
        <p:txBody>
          <a:bodyPr anchorCtr="0" anchor="t" bIns="91425" lIns="91425" spcFirstLastPara="1" rIns="91425" wrap="square" tIns="91425">
            <a:noAutofit/>
          </a:bodyPr>
          <a:lstStyle>
            <a:lvl1pPr indent="-342900" lvl="0" marL="457200" algn="l">
              <a:lnSpc>
                <a:spcPct val="115000"/>
              </a:lnSpc>
              <a:spcBef>
                <a:spcPts val="0"/>
              </a:spcBef>
              <a:spcAft>
                <a:spcPts val="0"/>
              </a:spcAft>
              <a:buSzPts val="1800"/>
              <a:buFont typeface="Muli"/>
              <a:buChar char="●"/>
              <a:defRPr>
                <a:latin typeface="Muli"/>
                <a:ea typeface="Muli"/>
                <a:cs typeface="Muli"/>
                <a:sym typeface="Muli"/>
              </a:defRPr>
            </a:lvl1pPr>
            <a:lvl2pPr indent="-317500" lvl="1" marL="914400" algn="l">
              <a:lnSpc>
                <a:spcPct val="115000"/>
              </a:lnSpc>
              <a:spcBef>
                <a:spcPts val="1600"/>
              </a:spcBef>
              <a:spcAft>
                <a:spcPts val="0"/>
              </a:spcAft>
              <a:buSzPts val="1400"/>
              <a:buFont typeface="Muli"/>
              <a:buChar char="○"/>
              <a:defRPr>
                <a:latin typeface="Muli"/>
                <a:ea typeface="Muli"/>
                <a:cs typeface="Muli"/>
                <a:sym typeface="Muli"/>
              </a:defRPr>
            </a:lvl2pPr>
            <a:lvl3pPr indent="-317500" lvl="2" marL="1371600" algn="l">
              <a:lnSpc>
                <a:spcPct val="115000"/>
              </a:lnSpc>
              <a:spcBef>
                <a:spcPts val="1600"/>
              </a:spcBef>
              <a:spcAft>
                <a:spcPts val="0"/>
              </a:spcAft>
              <a:buSzPts val="1400"/>
              <a:buFont typeface="Muli"/>
              <a:buChar char="■"/>
              <a:defRPr>
                <a:latin typeface="Muli"/>
                <a:ea typeface="Muli"/>
                <a:cs typeface="Muli"/>
                <a:sym typeface="Muli"/>
              </a:defRPr>
            </a:lvl3pPr>
            <a:lvl4pPr indent="-317500" lvl="3" marL="1828800" algn="l">
              <a:lnSpc>
                <a:spcPct val="115000"/>
              </a:lnSpc>
              <a:spcBef>
                <a:spcPts val="1600"/>
              </a:spcBef>
              <a:spcAft>
                <a:spcPts val="0"/>
              </a:spcAft>
              <a:buSzPts val="1400"/>
              <a:buFont typeface="Muli"/>
              <a:buChar char="●"/>
              <a:defRPr>
                <a:latin typeface="Muli"/>
                <a:ea typeface="Muli"/>
                <a:cs typeface="Muli"/>
                <a:sym typeface="Muli"/>
              </a:defRPr>
            </a:lvl4pPr>
            <a:lvl5pPr indent="-317500" lvl="4" marL="2286000" algn="l">
              <a:lnSpc>
                <a:spcPct val="115000"/>
              </a:lnSpc>
              <a:spcBef>
                <a:spcPts val="1600"/>
              </a:spcBef>
              <a:spcAft>
                <a:spcPts val="0"/>
              </a:spcAft>
              <a:buSzPts val="1400"/>
              <a:buFont typeface="Muli"/>
              <a:buChar char="○"/>
              <a:defRPr>
                <a:latin typeface="Muli"/>
                <a:ea typeface="Muli"/>
                <a:cs typeface="Muli"/>
                <a:sym typeface="Muli"/>
              </a:defRPr>
            </a:lvl5pPr>
            <a:lvl6pPr indent="-317500" lvl="5" marL="2743200" algn="l">
              <a:lnSpc>
                <a:spcPct val="115000"/>
              </a:lnSpc>
              <a:spcBef>
                <a:spcPts val="1600"/>
              </a:spcBef>
              <a:spcAft>
                <a:spcPts val="0"/>
              </a:spcAft>
              <a:buSzPts val="1400"/>
              <a:buFont typeface="Muli"/>
              <a:buChar char="■"/>
              <a:defRPr>
                <a:latin typeface="Muli"/>
                <a:ea typeface="Muli"/>
                <a:cs typeface="Muli"/>
                <a:sym typeface="Muli"/>
              </a:defRPr>
            </a:lvl6pPr>
            <a:lvl7pPr indent="-317500" lvl="6" marL="3200400" algn="l">
              <a:lnSpc>
                <a:spcPct val="115000"/>
              </a:lnSpc>
              <a:spcBef>
                <a:spcPts val="1600"/>
              </a:spcBef>
              <a:spcAft>
                <a:spcPts val="0"/>
              </a:spcAft>
              <a:buSzPts val="1400"/>
              <a:buFont typeface="Muli"/>
              <a:buChar char="●"/>
              <a:defRPr>
                <a:latin typeface="Muli"/>
                <a:ea typeface="Muli"/>
                <a:cs typeface="Muli"/>
                <a:sym typeface="Muli"/>
              </a:defRPr>
            </a:lvl7pPr>
            <a:lvl8pPr indent="-317500" lvl="7" marL="3657600" algn="l">
              <a:lnSpc>
                <a:spcPct val="115000"/>
              </a:lnSpc>
              <a:spcBef>
                <a:spcPts val="1600"/>
              </a:spcBef>
              <a:spcAft>
                <a:spcPts val="0"/>
              </a:spcAft>
              <a:buSzPts val="1400"/>
              <a:buFont typeface="Muli"/>
              <a:buChar char="○"/>
              <a:defRPr>
                <a:latin typeface="Muli"/>
                <a:ea typeface="Muli"/>
                <a:cs typeface="Muli"/>
                <a:sym typeface="Muli"/>
              </a:defRPr>
            </a:lvl8pPr>
            <a:lvl9pPr indent="-317500" lvl="8" marL="4114800" algn="l">
              <a:lnSpc>
                <a:spcPct val="115000"/>
              </a:lnSpc>
              <a:spcBef>
                <a:spcPts val="1600"/>
              </a:spcBef>
              <a:spcAft>
                <a:spcPts val="1600"/>
              </a:spcAft>
              <a:buSzPts val="1400"/>
              <a:buFont typeface="Muli"/>
              <a:buChar char="■"/>
              <a:defRPr>
                <a:latin typeface="Muli"/>
                <a:ea typeface="Muli"/>
                <a:cs typeface="Muli"/>
                <a:sym typeface="Muli"/>
              </a:defRPr>
            </a:lvl9pPr>
          </a:lstStyle>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spTree>
      <p:nvGrpSpPr>
        <p:cNvPr id="22" name="Shape 22"/>
        <p:cNvGrpSpPr/>
        <p:nvPr/>
      </p:nvGrpSpPr>
      <p:grpSpPr>
        <a:xfrm>
          <a:off x="0" y="0"/>
          <a:ext cx="0" cy="0"/>
          <a:chOff x="0" y="0"/>
          <a:chExt cx="0" cy="0"/>
        </a:xfrm>
      </p:grpSpPr>
      <p:sp>
        <p:nvSpPr>
          <p:cNvPr id="23" name="Google Shape;23;p40"/>
          <p:cNvSpPr txBox="1"/>
          <p:nvPr>
            <p:ph type="ctrTitle"/>
          </p:nvPr>
        </p:nvSpPr>
        <p:spPr>
          <a:xfrm>
            <a:off x="311708" y="744575"/>
            <a:ext cx="8520600" cy="20526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p:txBody>
      </p:sp>
      <p:sp>
        <p:nvSpPr>
          <p:cNvPr id="24" name="Google Shape;24;p40"/>
          <p:cNvSpPr txBox="1"/>
          <p:nvPr>
            <p:ph idx="1" type="subTitle"/>
          </p:nvPr>
        </p:nvSpPr>
        <p:spPr>
          <a:xfrm>
            <a:off x="311700" y="2834125"/>
            <a:ext cx="8520600" cy="7926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25" name="Google Shape;25;p40"/>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vi"/>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body" type="tx">
  <p:cSld name="TITLE_AND_BODY">
    <p:spTree>
      <p:nvGrpSpPr>
        <p:cNvPr id="26" name="Shape 26"/>
        <p:cNvGrpSpPr/>
        <p:nvPr/>
      </p:nvGrpSpPr>
      <p:grpSpPr>
        <a:xfrm>
          <a:off x="0" y="0"/>
          <a:ext cx="0" cy="0"/>
          <a:chOff x="0" y="0"/>
          <a:chExt cx="0" cy="0"/>
        </a:xfrm>
      </p:grpSpPr>
      <p:sp>
        <p:nvSpPr>
          <p:cNvPr id="27" name="Google Shape;27;p4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28" name="Google Shape;28;p4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1600"/>
              </a:spcBef>
              <a:spcAft>
                <a:spcPts val="0"/>
              </a:spcAft>
              <a:buSzPts val="1400"/>
              <a:buChar char="○"/>
              <a:defRPr/>
            </a:lvl2pPr>
            <a:lvl3pPr indent="-317500" lvl="2" marL="1371600" algn="l">
              <a:lnSpc>
                <a:spcPct val="115000"/>
              </a:lnSpc>
              <a:spcBef>
                <a:spcPts val="1600"/>
              </a:spcBef>
              <a:spcAft>
                <a:spcPts val="0"/>
              </a:spcAft>
              <a:buSzPts val="1400"/>
              <a:buChar char="■"/>
              <a:defRPr/>
            </a:lvl3pPr>
            <a:lvl4pPr indent="-317500" lvl="3" marL="1828800" algn="l">
              <a:lnSpc>
                <a:spcPct val="115000"/>
              </a:lnSpc>
              <a:spcBef>
                <a:spcPts val="1600"/>
              </a:spcBef>
              <a:spcAft>
                <a:spcPts val="0"/>
              </a:spcAft>
              <a:buSzPts val="1400"/>
              <a:buChar char="●"/>
              <a:defRPr/>
            </a:lvl4pPr>
            <a:lvl5pPr indent="-317500" lvl="4" marL="2286000" algn="l">
              <a:lnSpc>
                <a:spcPct val="115000"/>
              </a:lnSpc>
              <a:spcBef>
                <a:spcPts val="1600"/>
              </a:spcBef>
              <a:spcAft>
                <a:spcPts val="0"/>
              </a:spcAft>
              <a:buSzPts val="1400"/>
              <a:buChar char="○"/>
              <a:defRPr/>
            </a:lvl5pPr>
            <a:lvl6pPr indent="-317500" lvl="5" marL="2743200" algn="l">
              <a:lnSpc>
                <a:spcPct val="115000"/>
              </a:lnSpc>
              <a:spcBef>
                <a:spcPts val="1600"/>
              </a:spcBef>
              <a:spcAft>
                <a:spcPts val="0"/>
              </a:spcAft>
              <a:buSzPts val="1400"/>
              <a:buChar char="■"/>
              <a:defRPr/>
            </a:lvl6pPr>
            <a:lvl7pPr indent="-317500" lvl="6" marL="3200400" algn="l">
              <a:lnSpc>
                <a:spcPct val="115000"/>
              </a:lnSpc>
              <a:spcBef>
                <a:spcPts val="1600"/>
              </a:spcBef>
              <a:spcAft>
                <a:spcPts val="0"/>
              </a:spcAft>
              <a:buSzPts val="1400"/>
              <a:buChar char="●"/>
              <a:defRPr/>
            </a:lvl7pPr>
            <a:lvl8pPr indent="-317500" lvl="7" marL="3657600" algn="l">
              <a:lnSpc>
                <a:spcPct val="115000"/>
              </a:lnSpc>
              <a:spcBef>
                <a:spcPts val="1600"/>
              </a:spcBef>
              <a:spcAft>
                <a:spcPts val="0"/>
              </a:spcAft>
              <a:buSzPts val="1400"/>
              <a:buChar char="○"/>
              <a:defRPr/>
            </a:lvl8pPr>
            <a:lvl9pPr indent="-317500" lvl="8" marL="4114800" algn="l">
              <a:lnSpc>
                <a:spcPct val="115000"/>
              </a:lnSpc>
              <a:spcBef>
                <a:spcPts val="1600"/>
              </a:spcBef>
              <a:spcAft>
                <a:spcPts val="1600"/>
              </a:spcAft>
              <a:buSzPts val="1400"/>
              <a:buChar char="■"/>
              <a:defRPr/>
            </a:lvl9pPr>
          </a:lstStyle>
          <a:p/>
        </p:txBody>
      </p:sp>
      <p:sp>
        <p:nvSpPr>
          <p:cNvPr id="29" name="Google Shape;29;p4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vi"/>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1 1">
  <p:cSld name="SECTION_HEADER_1_1">
    <p:spTree>
      <p:nvGrpSpPr>
        <p:cNvPr id="30" name="Shape 30"/>
        <p:cNvGrpSpPr/>
        <p:nvPr/>
      </p:nvGrpSpPr>
      <p:grpSpPr>
        <a:xfrm>
          <a:off x="0" y="0"/>
          <a:ext cx="0" cy="0"/>
          <a:chOff x="0" y="0"/>
          <a:chExt cx="0" cy="0"/>
        </a:xfrm>
      </p:grpSpPr>
      <p:sp>
        <p:nvSpPr>
          <p:cNvPr id="31" name="Google Shape;31;p42"/>
          <p:cNvSpPr/>
          <p:nvPr/>
        </p:nvSpPr>
        <p:spPr>
          <a:xfrm>
            <a:off x="2147700" y="0"/>
            <a:ext cx="2595000" cy="5143500"/>
          </a:xfrm>
          <a:prstGeom prst="rect">
            <a:avLst/>
          </a:prstGeom>
          <a:solidFill>
            <a:srgbClr val="5477A7">
              <a:alpha val="80000"/>
            </a:srgb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2" name="Google Shape;32;p42"/>
          <p:cNvSpPr/>
          <p:nvPr/>
        </p:nvSpPr>
        <p:spPr>
          <a:xfrm>
            <a:off x="0" y="0"/>
            <a:ext cx="2147700" cy="5143500"/>
          </a:xfrm>
          <a:prstGeom prst="rect">
            <a:avLst/>
          </a:prstGeom>
          <a:solidFill>
            <a:srgbClr val="4E6E9A">
              <a:alpha val="80000"/>
            </a:srgb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 name="Google Shape;33;p42"/>
          <p:cNvSpPr/>
          <p:nvPr/>
        </p:nvSpPr>
        <p:spPr>
          <a:xfrm>
            <a:off x="7119100" y="0"/>
            <a:ext cx="2025000" cy="5143500"/>
          </a:xfrm>
          <a:prstGeom prst="rect">
            <a:avLst/>
          </a:prstGeom>
          <a:solidFill>
            <a:srgbClr val="648DC6">
              <a:alpha val="80000"/>
            </a:srgb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 name="Google Shape;34;p42"/>
          <p:cNvSpPr/>
          <p:nvPr/>
        </p:nvSpPr>
        <p:spPr>
          <a:xfrm>
            <a:off x="4742700" y="0"/>
            <a:ext cx="2376300" cy="5143500"/>
          </a:xfrm>
          <a:prstGeom prst="rect">
            <a:avLst/>
          </a:prstGeom>
          <a:solidFill>
            <a:srgbClr val="5A7FB3">
              <a:alpha val="80000"/>
            </a:srgb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5" name="Google Shape;35;p42"/>
          <p:cNvSpPr/>
          <p:nvPr/>
        </p:nvSpPr>
        <p:spPr>
          <a:xfrm rot="5400000">
            <a:off x="2035125" y="-107150"/>
            <a:ext cx="2393100" cy="6463200"/>
          </a:xfrm>
          <a:prstGeom prst="rect">
            <a:avLst/>
          </a:prstGeom>
          <a:solidFill>
            <a:srgbClr val="38444A">
              <a:alpha val="59215"/>
            </a:srgb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6" name="Google Shape;36;p42"/>
          <p:cNvSpPr txBox="1"/>
          <p:nvPr>
            <p:ph type="title"/>
          </p:nvPr>
        </p:nvSpPr>
        <p:spPr>
          <a:xfrm>
            <a:off x="539025" y="2499500"/>
            <a:ext cx="5067900" cy="8418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Clr>
                <a:srgbClr val="FFFFFF"/>
              </a:buClr>
              <a:buSzPts val="4800"/>
              <a:buFont typeface="Muli"/>
              <a:buNone/>
              <a:defRPr sz="4800">
                <a:solidFill>
                  <a:srgbClr val="FFFFFF"/>
                </a:solidFill>
                <a:latin typeface="Muli"/>
                <a:ea typeface="Muli"/>
                <a:cs typeface="Muli"/>
                <a:sym typeface="Muli"/>
              </a:defRPr>
            </a:lvl1pPr>
            <a:lvl2pPr lvl="1" algn="l">
              <a:lnSpc>
                <a:spcPct val="100000"/>
              </a:lnSpc>
              <a:spcBef>
                <a:spcPts val="0"/>
              </a:spcBef>
              <a:spcAft>
                <a:spcPts val="0"/>
              </a:spcAft>
              <a:buClr>
                <a:srgbClr val="FFFFFF"/>
              </a:buClr>
              <a:buSzPts val="3600"/>
              <a:buFont typeface="Muli"/>
              <a:buNone/>
              <a:defRPr sz="3600">
                <a:solidFill>
                  <a:srgbClr val="FFFFFF"/>
                </a:solidFill>
                <a:latin typeface="Muli"/>
                <a:ea typeface="Muli"/>
                <a:cs typeface="Muli"/>
                <a:sym typeface="Muli"/>
              </a:defRPr>
            </a:lvl2pPr>
            <a:lvl3pPr lvl="2" algn="l">
              <a:lnSpc>
                <a:spcPct val="100000"/>
              </a:lnSpc>
              <a:spcBef>
                <a:spcPts val="0"/>
              </a:spcBef>
              <a:spcAft>
                <a:spcPts val="0"/>
              </a:spcAft>
              <a:buClr>
                <a:srgbClr val="FFFFFF"/>
              </a:buClr>
              <a:buSzPts val="3600"/>
              <a:buFont typeface="Muli"/>
              <a:buNone/>
              <a:defRPr sz="3600">
                <a:solidFill>
                  <a:srgbClr val="FFFFFF"/>
                </a:solidFill>
                <a:latin typeface="Muli"/>
                <a:ea typeface="Muli"/>
                <a:cs typeface="Muli"/>
                <a:sym typeface="Muli"/>
              </a:defRPr>
            </a:lvl3pPr>
            <a:lvl4pPr lvl="3" algn="l">
              <a:lnSpc>
                <a:spcPct val="100000"/>
              </a:lnSpc>
              <a:spcBef>
                <a:spcPts val="0"/>
              </a:spcBef>
              <a:spcAft>
                <a:spcPts val="0"/>
              </a:spcAft>
              <a:buClr>
                <a:srgbClr val="FFFFFF"/>
              </a:buClr>
              <a:buSzPts val="3600"/>
              <a:buFont typeface="Muli"/>
              <a:buNone/>
              <a:defRPr sz="3600">
                <a:solidFill>
                  <a:srgbClr val="FFFFFF"/>
                </a:solidFill>
                <a:latin typeface="Muli"/>
                <a:ea typeface="Muli"/>
                <a:cs typeface="Muli"/>
                <a:sym typeface="Muli"/>
              </a:defRPr>
            </a:lvl4pPr>
            <a:lvl5pPr lvl="4" algn="l">
              <a:lnSpc>
                <a:spcPct val="100000"/>
              </a:lnSpc>
              <a:spcBef>
                <a:spcPts val="0"/>
              </a:spcBef>
              <a:spcAft>
                <a:spcPts val="0"/>
              </a:spcAft>
              <a:buClr>
                <a:srgbClr val="FFFFFF"/>
              </a:buClr>
              <a:buSzPts val="3600"/>
              <a:buFont typeface="Muli"/>
              <a:buNone/>
              <a:defRPr sz="3600">
                <a:solidFill>
                  <a:srgbClr val="FFFFFF"/>
                </a:solidFill>
                <a:latin typeface="Muli"/>
                <a:ea typeface="Muli"/>
                <a:cs typeface="Muli"/>
                <a:sym typeface="Muli"/>
              </a:defRPr>
            </a:lvl5pPr>
            <a:lvl6pPr lvl="5" algn="l">
              <a:lnSpc>
                <a:spcPct val="100000"/>
              </a:lnSpc>
              <a:spcBef>
                <a:spcPts val="0"/>
              </a:spcBef>
              <a:spcAft>
                <a:spcPts val="0"/>
              </a:spcAft>
              <a:buClr>
                <a:srgbClr val="FFFFFF"/>
              </a:buClr>
              <a:buSzPts val="3600"/>
              <a:buFont typeface="Muli"/>
              <a:buNone/>
              <a:defRPr sz="3600">
                <a:solidFill>
                  <a:srgbClr val="FFFFFF"/>
                </a:solidFill>
                <a:latin typeface="Muli"/>
                <a:ea typeface="Muli"/>
                <a:cs typeface="Muli"/>
                <a:sym typeface="Muli"/>
              </a:defRPr>
            </a:lvl6pPr>
            <a:lvl7pPr lvl="6" algn="l">
              <a:lnSpc>
                <a:spcPct val="100000"/>
              </a:lnSpc>
              <a:spcBef>
                <a:spcPts val="0"/>
              </a:spcBef>
              <a:spcAft>
                <a:spcPts val="0"/>
              </a:spcAft>
              <a:buClr>
                <a:srgbClr val="FFFFFF"/>
              </a:buClr>
              <a:buSzPts val="3600"/>
              <a:buFont typeface="Muli"/>
              <a:buNone/>
              <a:defRPr sz="3600">
                <a:solidFill>
                  <a:srgbClr val="FFFFFF"/>
                </a:solidFill>
                <a:latin typeface="Muli"/>
                <a:ea typeface="Muli"/>
                <a:cs typeface="Muli"/>
                <a:sym typeface="Muli"/>
              </a:defRPr>
            </a:lvl7pPr>
            <a:lvl8pPr lvl="7" algn="l">
              <a:lnSpc>
                <a:spcPct val="100000"/>
              </a:lnSpc>
              <a:spcBef>
                <a:spcPts val="0"/>
              </a:spcBef>
              <a:spcAft>
                <a:spcPts val="0"/>
              </a:spcAft>
              <a:buClr>
                <a:srgbClr val="FFFFFF"/>
              </a:buClr>
              <a:buSzPts val="3600"/>
              <a:buFont typeface="Muli"/>
              <a:buNone/>
              <a:defRPr sz="3600">
                <a:solidFill>
                  <a:srgbClr val="FFFFFF"/>
                </a:solidFill>
                <a:latin typeface="Muli"/>
                <a:ea typeface="Muli"/>
                <a:cs typeface="Muli"/>
                <a:sym typeface="Muli"/>
              </a:defRPr>
            </a:lvl8pPr>
            <a:lvl9pPr lvl="8" algn="l">
              <a:lnSpc>
                <a:spcPct val="100000"/>
              </a:lnSpc>
              <a:spcBef>
                <a:spcPts val="0"/>
              </a:spcBef>
              <a:spcAft>
                <a:spcPts val="0"/>
              </a:spcAft>
              <a:buClr>
                <a:srgbClr val="FFFFFF"/>
              </a:buClr>
              <a:buSzPts val="3600"/>
              <a:buFont typeface="Muli"/>
              <a:buNone/>
              <a:defRPr sz="3600">
                <a:solidFill>
                  <a:srgbClr val="FFFFFF"/>
                </a:solidFill>
                <a:latin typeface="Muli"/>
                <a:ea typeface="Muli"/>
                <a:cs typeface="Muli"/>
                <a:sym typeface="Muli"/>
              </a:defRPr>
            </a:lvl9pPr>
          </a:lstStyle>
          <a:p/>
        </p:txBody>
      </p:sp>
      <p:sp>
        <p:nvSpPr>
          <p:cNvPr id="37" name="Google Shape;37;p42"/>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rgbClr val="FFFFFF"/>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rgbClr val="FFFFFF"/>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rgbClr val="FFFFFF"/>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rgbClr val="FFFFFF"/>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rgbClr val="FFFFFF"/>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rgbClr val="FFFFFF"/>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rgbClr val="FFFFFF"/>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rgbClr val="FFFFFF"/>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rgbClr val="FFFFFF"/>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vi"/>
              <a:t>‹#›</a:t>
            </a:fld>
            <a:endParaRPr/>
          </a:p>
        </p:txBody>
      </p:sp>
      <p:sp>
        <p:nvSpPr>
          <p:cNvPr id="38" name="Google Shape;38;p42"/>
          <p:cNvSpPr txBox="1"/>
          <p:nvPr>
            <p:ph idx="1" type="subTitle"/>
          </p:nvPr>
        </p:nvSpPr>
        <p:spPr>
          <a:xfrm>
            <a:off x="539025" y="3575750"/>
            <a:ext cx="3828300" cy="424800"/>
          </a:xfrm>
          <a:prstGeom prst="rect">
            <a:avLst/>
          </a:prstGeom>
          <a:noFill/>
          <a:ln>
            <a:noFill/>
          </a:ln>
        </p:spPr>
        <p:txBody>
          <a:bodyPr anchorCtr="0" anchor="t" bIns="91425" lIns="91425" spcFirstLastPara="1" rIns="91425" wrap="square" tIns="91425">
            <a:noAutofit/>
          </a:bodyPr>
          <a:lstStyle>
            <a:lvl1pPr lvl="0" algn="l">
              <a:lnSpc>
                <a:spcPct val="115000"/>
              </a:lnSpc>
              <a:spcBef>
                <a:spcPts val="0"/>
              </a:spcBef>
              <a:spcAft>
                <a:spcPts val="0"/>
              </a:spcAft>
              <a:buSzPts val="1800"/>
              <a:buNone/>
              <a:defRPr>
                <a:solidFill>
                  <a:srgbClr val="FFFFFF"/>
                </a:solidFill>
              </a:defRPr>
            </a:lvl1pPr>
            <a:lvl2pPr lvl="1" algn="l">
              <a:lnSpc>
                <a:spcPct val="115000"/>
              </a:lnSpc>
              <a:spcBef>
                <a:spcPts val="1600"/>
              </a:spcBef>
              <a:spcAft>
                <a:spcPts val="0"/>
              </a:spcAft>
              <a:buSzPts val="1400"/>
              <a:buNone/>
              <a:defRPr>
                <a:solidFill>
                  <a:srgbClr val="FFFFFF"/>
                </a:solidFill>
              </a:defRPr>
            </a:lvl2pPr>
            <a:lvl3pPr lvl="2" algn="l">
              <a:lnSpc>
                <a:spcPct val="115000"/>
              </a:lnSpc>
              <a:spcBef>
                <a:spcPts val="1600"/>
              </a:spcBef>
              <a:spcAft>
                <a:spcPts val="0"/>
              </a:spcAft>
              <a:buSzPts val="1400"/>
              <a:buNone/>
              <a:defRPr>
                <a:solidFill>
                  <a:srgbClr val="FFFFFF"/>
                </a:solidFill>
              </a:defRPr>
            </a:lvl3pPr>
            <a:lvl4pPr lvl="3" algn="l">
              <a:lnSpc>
                <a:spcPct val="115000"/>
              </a:lnSpc>
              <a:spcBef>
                <a:spcPts val="1600"/>
              </a:spcBef>
              <a:spcAft>
                <a:spcPts val="0"/>
              </a:spcAft>
              <a:buSzPts val="1400"/>
              <a:buNone/>
              <a:defRPr>
                <a:solidFill>
                  <a:srgbClr val="FFFFFF"/>
                </a:solidFill>
              </a:defRPr>
            </a:lvl4pPr>
            <a:lvl5pPr lvl="4" algn="l">
              <a:lnSpc>
                <a:spcPct val="115000"/>
              </a:lnSpc>
              <a:spcBef>
                <a:spcPts val="1600"/>
              </a:spcBef>
              <a:spcAft>
                <a:spcPts val="0"/>
              </a:spcAft>
              <a:buSzPts val="1400"/>
              <a:buNone/>
              <a:defRPr>
                <a:solidFill>
                  <a:srgbClr val="FFFFFF"/>
                </a:solidFill>
              </a:defRPr>
            </a:lvl5pPr>
            <a:lvl6pPr lvl="5" algn="l">
              <a:lnSpc>
                <a:spcPct val="115000"/>
              </a:lnSpc>
              <a:spcBef>
                <a:spcPts val="1600"/>
              </a:spcBef>
              <a:spcAft>
                <a:spcPts val="0"/>
              </a:spcAft>
              <a:buSzPts val="1400"/>
              <a:buNone/>
              <a:defRPr>
                <a:solidFill>
                  <a:srgbClr val="FFFFFF"/>
                </a:solidFill>
              </a:defRPr>
            </a:lvl6pPr>
            <a:lvl7pPr lvl="6" algn="l">
              <a:lnSpc>
                <a:spcPct val="115000"/>
              </a:lnSpc>
              <a:spcBef>
                <a:spcPts val="1600"/>
              </a:spcBef>
              <a:spcAft>
                <a:spcPts val="0"/>
              </a:spcAft>
              <a:buSzPts val="1400"/>
              <a:buNone/>
              <a:defRPr>
                <a:solidFill>
                  <a:srgbClr val="FFFFFF"/>
                </a:solidFill>
              </a:defRPr>
            </a:lvl7pPr>
            <a:lvl8pPr lvl="7" algn="l">
              <a:lnSpc>
                <a:spcPct val="115000"/>
              </a:lnSpc>
              <a:spcBef>
                <a:spcPts val="1600"/>
              </a:spcBef>
              <a:spcAft>
                <a:spcPts val="0"/>
              </a:spcAft>
              <a:buSzPts val="1400"/>
              <a:buNone/>
              <a:defRPr>
                <a:solidFill>
                  <a:srgbClr val="FFFFFF"/>
                </a:solidFill>
              </a:defRPr>
            </a:lvl8pPr>
            <a:lvl9pPr lvl="8" algn="l">
              <a:lnSpc>
                <a:spcPct val="115000"/>
              </a:lnSpc>
              <a:spcBef>
                <a:spcPts val="1600"/>
              </a:spcBef>
              <a:spcAft>
                <a:spcPts val="1600"/>
              </a:spcAft>
              <a:buSzPts val="1400"/>
              <a:buNone/>
              <a:defRPr>
                <a:solidFill>
                  <a:srgbClr val="FFFFFF"/>
                </a:solidFill>
              </a:defRPr>
            </a:lvl9pPr>
          </a:lstStyle>
          <a:p/>
        </p:txBody>
      </p:sp>
      <p:sp>
        <p:nvSpPr>
          <p:cNvPr id="39" name="Google Shape;39;p42"/>
          <p:cNvSpPr/>
          <p:nvPr/>
        </p:nvSpPr>
        <p:spPr>
          <a:xfrm rot="5400000">
            <a:off x="5612775" y="2783050"/>
            <a:ext cx="2383800" cy="682800"/>
          </a:xfrm>
          <a:prstGeom prst="triangle">
            <a:avLst>
              <a:gd fmla="val 50126" name="adj"/>
            </a:avLst>
          </a:prstGeom>
          <a:solidFill>
            <a:srgbClr val="38444A">
              <a:alpha val="59215"/>
            </a:srgb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1 1 1">
  <p:cSld name="SECTION_HEADER_1_1_1">
    <p:spTree>
      <p:nvGrpSpPr>
        <p:cNvPr id="40" name="Shape 40"/>
        <p:cNvGrpSpPr/>
        <p:nvPr/>
      </p:nvGrpSpPr>
      <p:grpSpPr>
        <a:xfrm>
          <a:off x="0" y="0"/>
          <a:ext cx="0" cy="0"/>
          <a:chOff x="0" y="0"/>
          <a:chExt cx="0" cy="0"/>
        </a:xfrm>
      </p:grpSpPr>
      <p:sp>
        <p:nvSpPr>
          <p:cNvPr id="41" name="Google Shape;41;p43"/>
          <p:cNvSpPr/>
          <p:nvPr/>
        </p:nvSpPr>
        <p:spPr>
          <a:xfrm rot="5400000">
            <a:off x="2005200" y="-1993650"/>
            <a:ext cx="5133600" cy="9130800"/>
          </a:xfrm>
          <a:prstGeom prst="rect">
            <a:avLst/>
          </a:prstGeom>
          <a:solidFill>
            <a:srgbClr val="38444A">
              <a:alpha val="42352"/>
            </a:srgb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2" name="Google Shape;42;p43"/>
          <p:cNvSpPr txBox="1"/>
          <p:nvPr>
            <p:ph type="title"/>
          </p:nvPr>
        </p:nvSpPr>
        <p:spPr>
          <a:xfrm>
            <a:off x="539025" y="2347100"/>
            <a:ext cx="5067900" cy="8418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Clr>
                <a:srgbClr val="FFFFFF"/>
              </a:buClr>
              <a:buSzPts val="4800"/>
              <a:buFont typeface="Muli"/>
              <a:buNone/>
              <a:defRPr sz="4800">
                <a:solidFill>
                  <a:srgbClr val="FFFFFF"/>
                </a:solidFill>
                <a:latin typeface="Muli"/>
                <a:ea typeface="Muli"/>
                <a:cs typeface="Muli"/>
                <a:sym typeface="Muli"/>
              </a:defRPr>
            </a:lvl1pPr>
            <a:lvl2pPr lvl="1" algn="l">
              <a:lnSpc>
                <a:spcPct val="100000"/>
              </a:lnSpc>
              <a:spcBef>
                <a:spcPts val="0"/>
              </a:spcBef>
              <a:spcAft>
                <a:spcPts val="0"/>
              </a:spcAft>
              <a:buClr>
                <a:srgbClr val="FFFFFF"/>
              </a:buClr>
              <a:buSzPts val="3600"/>
              <a:buFont typeface="Muli"/>
              <a:buNone/>
              <a:defRPr sz="3600">
                <a:solidFill>
                  <a:srgbClr val="FFFFFF"/>
                </a:solidFill>
                <a:latin typeface="Muli"/>
                <a:ea typeface="Muli"/>
                <a:cs typeface="Muli"/>
                <a:sym typeface="Muli"/>
              </a:defRPr>
            </a:lvl2pPr>
            <a:lvl3pPr lvl="2" algn="l">
              <a:lnSpc>
                <a:spcPct val="100000"/>
              </a:lnSpc>
              <a:spcBef>
                <a:spcPts val="0"/>
              </a:spcBef>
              <a:spcAft>
                <a:spcPts val="0"/>
              </a:spcAft>
              <a:buClr>
                <a:srgbClr val="FFFFFF"/>
              </a:buClr>
              <a:buSzPts val="3600"/>
              <a:buFont typeface="Muli"/>
              <a:buNone/>
              <a:defRPr sz="3600">
                <a:solidFill>
                  <a:srgbClr val="FFFFFF"/>
                </a:solidFill>
                <a:latin typeface="Muli"/>
                <a:ea typeface="Muli"/>
                <a:cs typeface="Muli"/>
                <a:sym typeface="Muli"/>
              </a:defRPr>
            </a:lvl3pPr>
            <a:lvl4pPr lvl="3" algn="l">
              <a:lnSpc>
                <a:spcPct val="100000"/>
              </a:lnSpc>
              <a:spcBef>
                <a:spcPts val="0"/>
              </a:spcBef>
              <a:spcAft>
                <a:spcPts val="0"/>
              </a:spcAft>
              <a:buClr>
                <a:srgbClr val="FFFFFF"/>
              </a:buClr>
              <a:buSzPts val="3600"/>
              <a:buFont typeface="Muli"/>
              <a:buNone/>
              <a:defRPr sz="3600">
                <a:solidFill>
                  <a:srgbClr val="FFFFFF"/>
                </a:solidFill>
                <a:latin typeface="Muli"/>
                <a:ea typeface="Muli"/>
                <a:cs typeface="Muli"/>
                <a:sym typeface="Muli"/>
              </a:defRPr>
            </a:lvl4pPr>
            <a:lvl5pPr lvl="4" algn="l">
              <a:lnSpc>
                <a:spcPct val="100000"/>
              </a:lnSpc>
              <a:spcBef>
                <a:spcPts val="0"/>
              </a:spcBef>
              <a:spcAft>
                <a:spcPts val="0"/>
              </a:spcAft>
              <a:buClr>
                <a:srgbClr val="FFFFFF"/>
              </a:buClr>
              <a:buSzPts val="3600"/>
              <a:buFont typeface="Muli"/>
              <a:buNone/>
              <a:defRPr sz="3600">
                <a:solidFill>
                  <a:srgbClr val="FFFFFF"/>
                </a:solidFill>
                <a:latin typeface="Muli"/>
                <a:ea typeface="Muli"/>
                <a:cs typeface="Muli"/>
                <a:sym typeface="Muli"/>
              </a:defRPr>
            </a:lvl5pPr>
            <a:lvl6pPr lvl="5" algn="l">
              <a:lnSpc>
                <a:spcPct val="100000"/>
              </a:lnSpc>
              <a:spcBef>
                <a:spcPts val="0"/>
              </a:spcBef>
              <a:spcAft>
                <a:spcPts val="0"/>
              </a:spcAft>
              <a:buClr>
                <a:srgbClr val="FFFFFF"/>
              </a:buClr>
              <a:buSzPts val="3600"/>
              <a:buFont typeface="Muli"/>
              <a:buNone/>
              <a:defRPr sz="3600">
                <a:solidFill>
                  <a:srgbClr val="FFFFFF"/>
                </a:solidFill>
                <a:latin typeface="Muli"/>
                <a:ea typeface="Muli"/>
                <a:cs typeface="Muli"/>
                <a:sym typeface="Muli"/>
              </a:defRPr>
            </a:lvl6pPr>
            <a:lvl7pPr lvl="6" algn="l">
              <a:lnSpc>
                <a:spcPct val="100000"/>
              </a:lnSpc>
              <a:spcBef>
                <a:spcPts val="0"/>
              </a:spcBef>
              <a:spcAft>
                <a:spcPts val="0"/>
              </a:spcAft>
              <a:buClr>
                <a:srgbClr val="FFFFFF"/>
              </a:buClr>
              <a:buSzPts val="3600"/>
              <a:buFont typeface="Muli"/>
              <a:buNone/>
              <a:defRPr sz="3600">
                <a:solidFill>
                  <a:srgbClr val="FFFFFF"/>
                </a:solidFill>
                <a:latin typeface="Muli"/>
                <a:ea typeface="Muli"/>
                <a:cs typeface="Muli"/>
                <a:sym typeface="Muli"/>
              </a:defRPr>
            </a:lvl7pPr>
            <a:lvl8pPr lvl="7" algn="l">
              <a:lnSpc>
                <a:spcPct val="100000"/>
              </a:lnSpc>
              <a:spcBef>
                <a:spcPts val="0"/>
              </a:spcBef>
              <a:spcAft>
                <a:spcPts val="0"/>
              </a:spcAft>
              <a:buClr>
                <a:srgbClr val="FFFFFF"/>
              </a:buClr>
              <a:buSzPts val="3600"/>
              <a:buFont typeface="Muli"/>
              <a:buNone/>
              <a:defRPr sz="3600">
                <a:solidFill>
                  <a:srgbClr val="FFFFFF"/>
                </a:solidFill>
                <a:latin typeface="Muli"/>
                <a:ea typeface="Muli"/>
                <a:cs typeface="Muli"/>
                <a:sym typeface="Muli"/>
              </a:defRPr>
            </a:lvl8pPr>
            <a:lvl9pPr lvl="8" algn="l">
              <a:lnSpc>
                <a:spcPct val="100000"/>
              </a:lnSpc>
              <a:spcBef>
                <a:spcPts val="0"/>
              </a:spcBef>
              <a:spcAft>
                <a:spcPts val="0"/>
              </a:spcAft>
              <a:buClr>
                <a:srgbClr val="FFFFFF"/>
              </a:buClr>
              <a:buSzPts val="3600"/>
              <a:buFont typeface="Muli"/>
              <a:buNone/>
              <a:defRPr sz="3600">
                <a:solidFill>
                  <a:srgbClr val="FFFFFF"/>
                </a:solidFill>
                <a:latin typeface="Muli"/>
                <a:ea typeface="Muli"/>
                <a:cs typeface="Muli"/>
                <a:sym typeface="Muli"/>
              </a:defRPr>
            </a:lvl9pPr>
          </a:lstStyle>
          <a:p/>
        </p:txBody>
      </p:sp>
      <p:sp>
        <p:nvSpPr>
          <p:cNvPr id="43" name="Google Shape;43;p43"/>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rgbClr val="FFFFFF"/>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rgbClr val="FFFFFF"/>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rgbClr val="FFFFFF"/>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rgbClr val="FFFFFF"/>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rgbClr val="FFFFFF"/>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rgbClr val="FFFFFF"/>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rgbClr val="FFFFFF"/>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rgbClr val="FFFFFF"/>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rgbClr val="FFFFFF"/>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vi"/>
              <a:t>‹#›</a:t>
            </a:fld>
            <a:endParaRPr/>
          </a:p>
        </p:txBody>
      </p:sp>
      <p:sp>
        <p:nvSpPr>
          <p:cNvPr id="44" name="Google Shape;44;p43"/>
          <p:cNvSpPr txBox="1"/>
          <p:nvPr>
            <p:ph idx="1" type="subTitle"/>
          </p:nvPr>
        </p:nvSpPr>
        <p:spPr>
          <a:xfrm>
            <a:off x="539025" y="3575750"/>
            <a:ext cx="3828300" cy="424800"/>
          </a:xfrm>
          <a:prstGeom prst="rect">
            <a:avLst/>
          </a:prstGeom>
          <a:noFill/>
          <a:ln>
            <a:noFill/>
          </a:ln>
        </p:spPr>
        <p:txBody>
          <a:bodyPr anchorCtr="0" anchor="t" bIns="91425" lIns="91425" spcFirstLastPara="1" rIns="91425" wrap="square" tIns="91425">
            <a:noAutofit/>
          </a:bodyPr>
          <a:lstStyle>
            <a:lvl1pPr lvl="0" algn="l">
              <a:lnSpc>
                <a:spcPct val="115000"/>
              </a:lnSpc>
              <a:spcBef>
                <a:spcPts val="0"/>
              </a:spcBef>
              <a:spcAft>
                <a:spcPts val="0"/>
              </a:spcAft>
              <a:buSzPts val="1800"/>
              <a:buNone/>
              <a:defRPr>
                <a:solidFill>
                  <a:srgbClr val="FFFFFF"/>
                </a:solidFill>
              </a:defRPr>
            </a:lvl1pPr>
            <a:lvl2pPr lvl="1" algn="l">
              <a:lnSpc>
                <a:spcPct val="115000"/>
              </a:lnSpc>
              <a:spcBef>
                <a:spcPts val="1600"/>
              </a:spcBef>
              <a:spcAft>
                <a:spcPts val="0"/>
              </a:spcAft>
              <a:buSzPts val="1400"/>
              <a:buNone/>
              <a:defRPr>
                <a:solidFill>
                  <a:srgbClr val="FFFFFF"/>
                </a:solidFill>
              </a:defRPr>
            </a:lvl2pPr>
            <a:lvl3pPr lvl="2" algn="l">
              <a:lnSpc>
                <a:spcPct val="115000"/>
              </a:lnSpc>
              <a:spcBef>
                <a:spcPts val="1600"/>
              </a:spcBef>
              <a:spcAft>
                <a:spcPts val="0"/>
              </a:spcAft>
              <a:buSzPts val="1400"/>
              <a:buNone/>
              <a:defRPr>
                <a:solidFill>
                  <a:srgbClr val="FFFFFF"/>
                </a:solidFill>
              </a:defRPr>
            </a:lvl3pPr>
            <a:lvl4pPr lvl="3" algn="l">
              <a:lnSpc>
                <a:spcPct val="115000"/>
              </a:lnSpc>
              <a:spcBef>
                <a:spcPts val="1600"/>
              </a:spcBef>
              <a:spcAft>
                <a:spcPts val="0"/>
              </a:spcAft>
              <a:buSzPts val="1400"/>
              <a:buNone/>
              <a:defRPr>
                <a:solidFill>
                  <a:srgbClr val="FFFFFF"/>
                </a:solidFill>
              </a:defRPr>
            </a:lvl4pPr>
            <a:lvl5pPr lvl="4" algn="l">
              <a:lnSpc>
                <a:spcPct val="115000"/>
              </a:lnSpc>
              <a:spcBef>
                <a:spcPts val="1600"/>
              </a:spcBef>
              <a:spcAft>
                <a:spcPts val="0"/>
              </a:spcAft>
              <a:buSzPts val="1400"/>
              <a:buNone/>
              <a:defRPr>
                <a:solidFill>
                  <a:srgbClr val="FFFFFF"/>
                </a:solidFill>
              </a:defRPr>
            </a:lvl5pPr>
            <a:lvl6pPr lvl="5" algn="l">
              <a:lnSpc>
                <a:spcPct val="115000"/>
              </a:lnSpc>
              <a:spcBef>
                <a:spcPts val="1600"/>
              </a:spcBef>
              <a:spcAft>
                <a:spcPts val="0"/>
              </a:spcAft>
              <a:buSzPts val="1400"/>
              <a:buNone/>
              <a:defRPr>
                <a:solidFill>
                  <a:srgbClr val="FFFFFF"/>
                </a:solidFill>
              </a:defRPr>
            </a:lvl6pPr>
            <a:lvl7pPr lvl="6" algn="l">
              <a:lnSpc>
                <a:spcPct val="115000"/>
              </a:lnSpc>
              <a:spcBef>
                <a:spcPts val="1600"/>
              </a:spcBef>
              <a:spcAft>
                <a:spcPts val="0"/>
              </a:spcAft>
              <a:buSzPts val="1400"/>
              <a:buNone/>
              <a:defRPr>
                <a:solidFill>
                  <a:srgbClr val="FFFFFF"/>
                </a:solidFill>
              </a:defRPr>
            </a:lvl7pPr>
            <a:lvl8pPr lvl="7" algn="l">
              <a:lnSpc>
                <a:spcPct val="115000"/>
              </a:lnSpc>
              <a:spcBef>
                <a:spcPts val="1600"/>
              </a:spcBef>
              <a:spcAft>
                <a:spcPts val="0"/>
              </a:spcAft>
              <a:buSzPts val="1400"/>
              <a:buNone/>
              <a:defRPr>
                <a:solidFill>
                  <a:srgbClr val="FFFFFF"/>
                </a:solidFill>
              </a:defRPr>
            </a:lvl8pPr>
            <a:lvl9pPr lvl="8" algn="l">
              <a:lnSpc>
                <a:spcPct val="115000"/>
              </a:lnSpc>
              <a:spcBef>
                <a:spcPts val="1600"/>
              </a:spcBef>
              <a:spcAft>
                <a:spcPts val="1600"/>
              </a:spcAft>
              <a:buSzPts val="1400"/>
              <a:buNone/>
              <a:defRPr>
                <a:solidFill>
                  <a:srgbClr val="FFFFFF"/>
                </a:solidFill>
              </a:defRPr>
            </a:lvl9pPr>
          </a:lstStyle>
          <a:p/>
        </p:txBody>
      </p:sp>
      <p:grpSp>
        <p:nvGrpSpPr>
          <p:cNvPr id="45" name="Google Shape;45;p43"/>
          <p:cNvGrpSpPr/>
          <p:nvPr/>
        </p:nvGrpSpPr>
        <p:grpSpPr>
          <a:xfrm>
            <a:off x="684763" y="3506750"/>
            <a:ext cx="3536825" cy="69000"/>
            <a:chOff x="684763" y="3506750"/>
            <a:chExt cx="3536825" cy="69000"/>
          </a:xfrm>
        </p:grpSpPr>
        <p:sp>
          <p:nvSpPr>
            <p:cNvPr id="46" name="Google Shape;46;p43"/>
            <p:cNvSpPr/>
            <p:nvPr/>
          </p:nvSpPr>
          <p:spPr>
            <a:xfrm>
              <a:off x="1515450" y="3506750"/>
              <a:ext cx="1003800" cy="69000"/>
            </a:xfrm>
            <a:prstGeom prst="rect">
              <a:avLst/>
            </a:prstGeom>
            <a:solidFill>
              <a:srgbClr val="5477A7"/>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7" name="Google Shape;47;p43"/>
            <p:cNvSpPr/>
            <p:nvPr/>
          </p:nvSpPr>
          <p:spPr>
            <a:xfrm>
              <a:off x="684763" y="3506750"/>
              <a:ext cx="830700" cy="69000"/>
            </a:xfrm>
            <a:prstGeom prst="rect">
              <a:avLst/>
            </a:prstGeom>
            <a:solidFill>
              <a:srgbClr val="4E6E9A"/>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8" name="Google Shape;48;p43"/>
            <p:cNvSpPr/>
            <p:nvPr/>
          </p:nvSpPr>
          <p:spPr>
            <a:xfrm>
              <a:off x="3438288" y="3506750"/>
              <a:ext cx="783300" cy="69000"/>
            </a:xfrm>
            <a:prstGeom prst="rect">
              <a:avLst/>
            </a:prstGeom>
            <a:solidFill>
              <a:srgbClr val="648DC6"/>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9" name="Google Shape;49;p43"/>
            <p:cNvSpPr/>
            <p:nvPr/>
          </p:nvSpPr>
          <p:spPr>
            <a:xfrm>
              <a:off x="2519144" y="3506750"/>
              <a:ext cx="918900" cy="69000"/>
            </a:xfrm>
            <a:prstGeom prst="rect">
              <a:avLst/>
            </a:prstGeom>
            <a:solidFill>
              <a:srgbClr val="5A7FB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50" name="Google Shape;50;p43"/>
          <p:cNvSpPr txBox="1"/>
          <p:nvPr>
            <p:ph idx="2" type="subTitle"/>
          </p:nvPr>
        </p:nvSpPr>
        <p:spPr>
          <a:xfrm>
            <a:off x="656400" y="1685100"/>
            <a:ext cx="5182800" cy="344100"/>
          </a:xfrm>
          <a:prstGeom prst="rect">
            <a:avLst/>
          </a:prstGeom>
          <a:noFill/>
          <a:ln>
            <a:noFill/>
          </a:ln>
        </p:spPr>
        <p:txBody>
          <a:bodyPr anchorCtr="0" anchor="t" bIns="91425" lIns="91425" spcFirstLastPara="1" rIns="91425" wrap="square" tIns="91425">
            <a:noAutofit/>
          </a:bodyPr>
          <a:lstStyle>
            <a:lvl1pPr lvl="0" algn="l">
              <a:lnSpc>
                <a:spcPct val="115000"/>
              </a:lnSpc>
              <a:spcBef>
                <a:spcPts val="0"/>
              </a:spcBef>
              <a:spcAft>
                <a:spcPts val="0"/>
              </a:spcAft>
              <a:buSzPts val="1800"/>
              <a:buNone/>
              <a:defRPr sz="1000">
                <a:solidFill>
                  <a:srgbClr val="FFFFFF"/>
                </a:solidFill>
                <a:latin typeface="Muli"/>
                <a:ea typeface="Muli"/>
                <a:cs typeface="Muli"/>
                <a:sym typeface="Muli"/>
              </a:defRPr>
            </a:lvl1pPr>
            <a:lvl2pPr lvl="1" algn="l">
              <a:lnSpc>
                <a:spcPct val="115000"/>
              </a:lnSpc>
              <a:spcBef>
                <a:spcPts val="1600"/>
              </a:spcBef>
              <a:spcAft>
                <a:spcPts val="0"/>
              </a:spcAft>
              <a:buSzPts val="1400"/>
              <a:buNone/>
              <a:defRPr sz="1000">
                <a:solidFill>
                  <a:srgbClr val="FFFFFF"/>
                </a:solidFill>
                <a:latin typeface="Muli"/>
                <a:ea typeface="Muli"/>
                <a:cs typeface="Muli"/>
                <a:sym typeface="Muli"/>
              </a:defRPr>
            </a:lvl2pPr>
            <a:lvl3pPr lvl="2" algn="l">
              <a:lnSpc>
                <a:spcPct val="115000"/>
              </a:lnSpc>
              <a:spcBef>
                <a:spcPts val="1600"/>
              </a:spcBef>
              <a:spcAft>
                <a:spcPts val="0"/>
              </a:spcAft>
              <a:buSzPts val="1400"/>
              <a:buNone/>
              <a:defRPr sz="1000">
                <a:solidFill>
                  <a:srgbClr val="FFFFFF"/>
                </a:solidFill>
                <a:latin typeface="Muli"/>
                <a:ea typeface="Muli"/>
                <a:cs typeface="Muli"/>
                <a:sym typeface="Muli"/>
              </a:defRPr>
            </a:lvl3pPr>
            <a:lvl4pPr lvl="3" algn="l">
              <a:lnSpc>
                <a:spcPct val="115000"/>
              </a:lnSpc>
              <a:spcBef>
                <a:spcPts val="1600"/>
              </a:spcBef>
              <a:spcAft>
                <a:spcPts val="0"/>
              </a:spcAft>
              <a:buSzPts val="1400"/>
              <a:buNone/>
              <a:defRPr sz="1000">
                <a:solidFill>
                  <a:srgbClr val="FFFFFF"/>
                </a:solidFill>
                <a:latin typeface="Muli"/>
                <a:ea typeface="Muli"/>
                <a:cs typeface="Muli"/>
                <a:sym typeface="Muli"/>
              </a:defRPr>
            </a:lvl4pPr>
            <a:lvl5pPr lvl="4" algn="l">
              <a:lnSpc>
                <a:spcPct val="115000"/>
              </a:lnSpc>
              <a:spcBef>
                <a:spcPts val="1600"/>
              </a:spcBef>
              <a:spcAft>
                <a:spcPts val="0"/>
              </a:spcAft>
              <a:buSzPts val="1400"/>
              <a:buNone/>
              <a:defRPr sz="1000">
                <a:solidFill>
                  <a:srgbClr val="FFFFFF"/>
                </a:solidFill>
                <a:latin typeface="Muli"/>
                <a:ea typeface="Muli"/>
                <a:cs typeface="Muli"/>
                <a:sym typeface="Muli"/>
              </a:defRPr>
            </a:lvl5pPr>
            <a:lvl6pPr lvl="5" algn="l">
              <a:lnSpc>
                <a:spcPct val="115000"/>
              </a:lnSpc>
              <a:spcBef>
                <a:spcPts val="1600"/>
              </a:spcBef>
              <a:spcAft>
                <a:spcPts val="0"/>
              </a:spcAft>
              <a:buSzPts val="1400"/>
              <a:buNone/>
              <a:defRPr sz="1000">
                <a:solidFill>
                  <a:srgbClr val="FFFFFF"/>
                </a:solidFill>
                <a:latin typeface="Muli"/>
                <a:ea typeface="Muli"/>
                <a:cs typeface="Muli"/>
                <a:sym typeface="Muli"/>
              </a:defRPr>
            </a:lvl6pPr>
            <a:lvl7pPr lvl="6" algn="l">
              <a:lnSpc>
                <a:spcPct val="115000"/>
              </a:lnSpc>
              <a:spcBef>
                <a:spcPts val="1600"/>
              </a:spcBef>
              <a:spcAft>
                <a:spcPts val="0"/>
              </a:spcAft>
              <a:buSzPts val="1400"/>
              <a:buNone/>
              <a:defRPr sz="1000">
                <a:solidFill>
                  <a:srgbClr val="FFFFFF"/>
                </a:solidFill>
                <a:latin typeface="Muli"/>
                <a:ea typeface="Muli"/>
                <a:cs typeface="Muli"/>
                <a:sym typeface="Muli"/>
              </a:defRPr>
            </a:lvl7pPr>
            <a:lvl8pPr lvl="7" algn="l">
              <a:lnSpc>
                <a:spcPct val="115000"/>
              </a:lnSpc>
              <a:spcBef>
                <a:spcPts val="1600"/>
              </a:spcBef>
              <a:spcAft>
                <a:spcPts val="0"/>
              </a:spcAft>
              <a:buSzPts val="1400"/>
              <a:buNone/>
              <a:defRPr sz="1000">
                <a:solidFill>
                  <a:srgbClr val="FFFFFF"/>
                </a:solidFill>
                <a:latin typeface="Muli"/>
                <a:ea typeface="Muli"/>
                <a:cs typeface="Muli"/>
                <a:sym typeface="Muli"/>
              </a:defRPr>
            </a:lvl8pPr>
            <a:lvl9pPr lvl="8" algn="l">
              <a:lnSpc>
                <a:spcPct val="115000"/>
              </a:lnSpc>
              <a:spcBef>
                <a:spcPts val="1600"/>
              </a:spcBef>
              <a:spcAft>
                <a:spcPts val="1600"/>
              </a:spcAft>
              <a:buSzPts val="1400"/>
              <a:buNone/>
              <a:defRPr sz="1000">
                <a:solidFill>
                  <a:srgbClr val="FFFFFF"/>
                </a:solidFill>
                <a:latin typeface="Muli"/>
                <a:ea typeface="Muli"/>
                <a:cs typeface="Muli"/>
                <a:sym typeface="Muli"/>
              </a:defRPr>
            </a:lvl9pPr>
          </a:lstStyle>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spTree>
      <p:nvGrpSpPr>
        <p:cNvPr id="51" name="Shape 51"/>
        <p:cNvGrpSpPr/>
        <p:nvPr/>
      </p:nvGrpSpPr>
      <p:grpSpPr>
        <a:xfrm>
          <a:off x="0" y="0"/>
          <a:ext cx="0" cy="0"/>
          <a:chOff x="0" y="0"/>
          <a:chExt cx="0" cy="0"/>
        </a:xfrm>
      </p:grpSpPr>
      <p:sp>
        <p:nvSpPr>
          <p:cNvPr id="52" name="Google Shape;52;p44"/>
          <p:cNvSpPr txBox="1"/>
          <p:nvPr>
            <p:ph type="title"/>
          </p:nvPr>
        </p:nvSpPr>
        <p:spPr>
          <a:xfrm>
            <a:off x="311700" y="2150850"/>
            <a:ext cx="8520600" cy="841800"/>
          </a:xfrm>
          <a:prstGeom prst="rect">
            <a:avLst/>
          </a:prstGeom>
          <a:noFill/>
          <a:ln>
            <a:noFill/>
          </a:ln>
        </p:spPr>
        <p:txBody>
          <a:bodyPr anchorCtr="0" anchor="ctr" bIns="91425" lIns="91425" spcFirstLastPara="1" rIns="91425" wrap="square" tIns="91425">
            <a:no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p:txBody>
      </p:sp>
      <p:sp>
        <p:nvSpPr>
          <p:cNvPr id="53" name="Google Shape;53;p44"/>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vi"/>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two columns" type="twoColTx">
  <p:cSld name="TITLE_AND_TWO_COLUMNS">
    <p:spTree>
      <p:nvGrpSpPr>
        <p:cNvPr id="54" name="Shape 54"/>
        <p:cNvGrpSpPr/>
        <p:nvPr/>
      </p:nvGrpSpPr>
      <p:grpSpPr>
        <a:xfrm>
          <a:off x="0" y="0"/>
          <a:ext cx="0" cy="0"/>
          <a:chOff x="0" y="0"/>
          <a:chExt cx="0" cy="0"/>
        </a:xfrm>
      </p:grpSpPr>
      <p:sp>
        <p:nvSpPr>
          <p:cNvPr id="55" name="Google Shape;55;p45"/>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56" name="Google Shape;56;p45"/>
          <p:cNvSpPr txBox="1"/>
          <p:nvPr>
            <p:ph idx="1" type="body"/>
          </p:nvPr>
        </p:nvSpPr>
        <p:spPr>
          <a:xfrm>
            <a:off x="311700" y="1152475"/>
            <a:ext cx="3999900" cy="3416400"/>
          </a:xfrm>
          <a:prstGeom prst="rect">
            <a:avLst/>
          </a:prstGeom>
          <a:noFill/>
          <a:ln>
            <a:noFill/>
          </a:ln>
        </p:spPr>
        <p:txBody>
          <a:bodyPr anchorCtr="0" anchor="t" bIns="91425" lIns="91425" spcFirstLastPara="1" rIns="91425" wrap="square" tIns="91425">
            <a:no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1600"/>
              </a:spcBef>
              <a:spcAft>
                <a:spcPts val="0"/>
              </a:spcAft>
              <a:buSzPts val="1200"/>
              <a:buChar char="○"/>
              <a:defRPr sz="1200"/>
            </a:lvl2pPr>
            <a:lvl3pPr indent="-304800" lvl="2" marL="1371600" algn="l">
              <a:lnSpc>
                <a:spcPct val="115000"/>
              </a:lnSpc>
              <a:spcBef>
                <a:spcPts val="1600"/>
              </a:spcBef>
              <a:spcAft>
                <a:spcPts val="0"/>
              </a:spcAft>
              <a:buSzPts val="1200"/>
              <a:buChar char="■"/>
              <a:defRPr sz="1200"/>
            </a:lvl3pPr>
            <a:lvl4pPr indent="-304800" lvl="3" marL="1828800" algn="l">
              <a:lnSpc>
                <a:spcPct val="115000"/>
              </a:lnSpc>
              <a:spcBef>
                <a:spcPts val="1600"/>
              </a:spcBef>
              <a:spcAft>
                <a:spcPts val="0"/>
              </a:spcAft>
              <a:buSzPts val="1200"/>
              <a:buChar char="●"/>
              <a:defRPr sz="1200"/>
            </a:lvl4pPr>
            <a:lvl5pPr indent="-304800" lvl="4" marL="2286000" algn="l">
              <a:lnSpc>
                <a:spcPct val="115000"/>
              </a:lnSpc>
              <a:spcBef>
                <a:spcPts val="1600"/>
              </a:spcBef>
              <a:spcAft>
                <a:spcPts val="0"/>
              </a:spcAft>
              <a:buSzPts val="1200"/>
              <a:buChar char="○"/>
              <a:defRPr sz="1200"/>
            </a:lvl5pPr>
            <a:lvl6pPr indent="-304800" lvl="5" marL="2743200" algn="l">
              <a:lnSpc>
                <a:spcPct val="115000"/>
              </a:lnSpc>
              <a:spcBef>
                <a:spcPts val="1600"/>
              </a:spcBef>
              <a:spcAft>
                <a:spcPts val="0"/>
              </a:spcAft>
              <a:buSzPts val="1200"/>
              <a:buChar char="■"/>
              <a:defRPr sz="1200"/>
            </a:lvl6pPr>
            <a:lvl7pPr indent="-304800" lvl="6" marL="3200400" algn="l">
              <a:lnSpc>
                <a:spcPct val="115000"/>
              </a:lnSpc>
              <a:spcBef>
                <a:spcPts val="1600"/>
              </a:spcBef>
              <a:spcAft>
                <a:spcPts val="0"/>
              </a:spcAft>
              <a:buSzPts val="1200"/>
              <a:buChar char="●"/>
              <a:defRPr sz="1200"/>
            </a:lvl7pPr>
            <a:lvl8pPr indent="-304800" lvl="7" marL="3657600" algn="l">
              <a:lnSpc>
                <a:spcPct val="115000"/>
              </a:lnSpc>
              <a:spcBef>
                <a:spcPts val="1600"/>
              </a:spcBef>
              <a:spcAft>
                <a:spcPts val="0"/>
              </a:spcAft>
              <a:buSzPts val="1200"/>
              <a:buChar char="○"/>
              <a:defRPr sz="1200"/>
            </a:lvl8pPr>
            <a:lvl9pPr indent="-304800" lvl="8" marL="4114800" algn="l">
              <a:lnSpc>
                <a:spcPct val="115000"/>
              </a:lnSpc>
              <a:spcBef>
                <a:spcPts val="1600"/>
              </a:spcBef>
              <a:spcAft>
                <a:spcPts val="1600"/>
              </a:spcAft>
              <a:buSzPts val="1200"/>
              <a:buChar char="■"/>
              <a:defRPr sz="1200"/>
            </a:lvl9pPr>
          </a:lstStyle>
          <a:p/>
        </p:txBody>
      </p:sp>
      <p:sp>
        <p:nvSpPr>
          <p:cNvPr id="57" name="Google Shape;57;p45"/>
          <p:cNvSpPr txBox="1"/>
          <p:nvPr>
            <p:ph idx="2" type="body"/>
          </p:nvPr>
        </p:nvSpPr>
        <p:spPr>
          <a:xfrm>
            <a:off x="4832400" y="1152475"/>
            <a:ext cx="3999900" cy="3416400"/>
          </a:xfrm>
          <a:prstGeom prst="rect">
            <a:avLst/>
          </a:prstGeom>
          <a:noFill/>
          <a:ln>
            <a:noFill/>
          </a:ln>
        </p:spPr>
        <p:txBody>
          <a:bodyPr anchorCtr="0" anchor="t" bIns="91425" lIns="91425" spcFirstLastPara="1" rIns="91425" wrap="square" tIns="91425">
            <a:noAutofit/>
          </a:bodyPr>
          <a:lstStyle>
            <a:lvl1pPr indent="-317500" lvl="0" marL="457200" algn="l">
              <a:lnSpc>
                <a:spcPct val="115000"/>
              </a:lnSpc>
              <a:spcBef>
                <a:spcPts val="0"/>
              </a:spcBef>
              <a:spcAft>
                <a:spcPts val="0"/>
              </a:spcAft>
              <a:buSzPts val="1400"/>
              <a:buChar char="●"/>
              <a:defRPr sz="1400"/>
            </a:lvl1pPr>
            <a:lvl2pPr indent="-304800" lvl="1" marL="914400" algn="l">
              <a:lnSpc>
                <a:spcPct val="115000"/>
              </a:lnSpc>
              <a:spcBef>
                <a:spcPts val="1600"/>
              </a:spcBef>
              <a:spcAft>
                <a:spcPts val="0"/>
              </a:spcAft>
              <a:buSzPts val="1200"/>
              <a:buChar char="○"/>
              <a:defRPr sz="1200"/>
            </a:lvl2pPr>
            <a:lvl3pPr indent="-304800" lvl="2" marL="1371600" algn="l">
              <a:lnSpc>
                <a:spcPct val="115000"/>
              </a:lnSpc>
              <a:spcBef>
                <a:spcPts val="1600"/>
              </a:spcBef>
              <a:spcAft>
                <a:spcPts val="0"/>
              </a:spcAft>
              <a:buSzPts val="1200"/>
              <a:buChar char="■"/>
              <a:defRPr sz="1200"/>
            </a:lvl3pPr>
            <a:lvl4pPr indent="-304800" lvl="3" marL="1828800" algn="l">
              <a:lnSpc>
                <a:spcPct val="115000"/>
              </a:lnSpc>
              <a:spcBef>
                <a:spcPts val="1600"/>
              </a:spcBef>
              <a:spcAft>
                <a:spcPts val="0"/>
              </a:spcAft>
              <a:buSzPts val="1200"/>
              <a:buChar char="●"/>
              <a:defRPr sz="1200"/>
            </a:lvl4pPr>
            <a:lvl5pPr indent="-304800" lvl="4" marL="2286000" algn="l">
              <a:lnSpc>
                <a:spcPct val="115000"/>
              </a:lnSpc>
              <a:spcBef>
                <a:spcPts val="1600"/>
              </a:spcBef>
              <a:spcAft>
                <a:spcPts val="0"/>
              </a:spcAft>
              <a:buSzPts val="1200"/>
              <a:buChar char="○"/>
              <a:defRPr sz="1200"/>
            </a:lvl5pPr>
            <a:lvl6pPr indent="-304800" lvl="5" marL="2743200" algn="l">
              <a:lnSpc>
                <a:spcPct val="115000"/>
              </a:lnSpc>
              <a:spcBef>
                <a:spcPts val="1600"/>
              </a:spcBef>
              <a:spcAft>
                <a:spcPts val="0"/>
              </a:spcAft>
              <a:buSzPts val="1200"/>
              <a:buChar char="■"/>
              <a:defRPr sz="1200"/>
            </a:lvl6pPr>
            <a:lvl7pPr indent="-304800" lvl="6" marL="3200400" algn="l">
              <a:lnSpc>
                <a:spcPct val="115000"/>
              </a:lnSpc>
              <a:spcBef>
                <a:spcPts val="1600"/>
              </a:spcBef>
              <a:spcAft>
                <a:spcPts val="0"/>
              </a:spcAft>
              <a:buSzPts val="1200"/>
              <a:buChar char="●"/>
              <a:defRPr sz="1200"/>
            </a:lvl7pPr>
            <a:lvl8pPr indent="-304800" lvl="7" marL="3657600" algn="l">
              <a:lnSpc>
                <a:spcPct val="115000"/>
              </a:lnSpc>
              <a:spcBef>
                <a:spcPts val="1600"/>
              </a:spcBef>
              <a:spcAft>
                <a:spcPts val="0"/>
              </a:spcAft>
              <a:buSzPts val="1200"/>
              <a:buChar char="○"/>
              <a:defRPr sz="1200"/>
            </a:lvl8pPr>
            <a:lvl9pPr indent="-304800" lvl="8" marL="4114800" algn="l">
              <a:lnSpc>
                <a:spcPct val="115000"/>
              </a:lnSpc>
              <a:spcBef>
                <a:spcPts val="1600"/>
              </a:spcBef>
              <a:spcAft>
                <a:spcPts val="1600"/>
              </a:spcAft>
              <a:buSzPts val="1200"/>
              <a:buChar char="■"/>
              <a:defRPr sz="1200"/>
            </a:lvl9pPr>
          </a:lstStyle>
          <a:p/>
        </p:txBody>
      </p:sp>
      <p:sp>
        <p:nvSpPr>
          <p:cNvPr id="58" name="Google Shape;58;p45"/>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vi"/>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59" name="Shape 59"/>
        <p:cNvGrpSpPr/>
        <p:nvPr/>
      </p:nvGrpSpPr>
      <p:grpSpPr>
        <a:xfrm>
          <a:off x="0" y="0"/>
          <a:ext cx="0" cy="0"/>
          <a:chOff x="0" y="0"/>
          <a:chExt cx="0" cy="0"/>
        </a:xfrm>
      </p:grpSpPr>
      <p:sp>
        <p:nvSpPr>
          <p:cNvPr id="60" name="Google Shape;60;p46"/>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p:txBody>
      </p:sp>
      <p:sp>
        <p:nvSpPr>
          <p:cNvPr id="61" name="Google Shape;61;p46"/>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vi"/>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One column text">
  <p:cSld name="ONE_COLUMN_TEXT">
    <p:spTree>
      <p:nvGrpSpPr>
        <p:cNvPr id="62" name="Shape 62"/>
        <p:cNvGrpSpPr/>
        <p:nvPr/>
      </p:nvGrpSpPr>
      <p:grpSpPr>
        <a:xfrm>
          <a:off x="0" y="0"/>
          <a:ext cx="0" cy="0"/>
          <a:chOff x="0" y="0"/>
          <a:chExt cx="0" cy="0"/>
        </a:xfrm>
      </p:grpSpPr>
      <p:sp>
        <p:nvSpPr>
          <p:cNvPr id="63" name="Google Shape;63;p47"/>
          <p:cNvSpPr txBox="1"/>
          <p:nvPr>
            <p:ph type="title"/>
          </p:nvPr>
        </p:nvSpPr>
        <p:spPr>
          <a:xfrm>
            <a:off x="311700" y="555600"/>
            <a:ext cx="2808000" cy="755700"/>
          </a:xfrm>
          <a:prstGeom prst="rect">
            <a:avLst/>
          </a:prstGeom>
          <a:noFill/>
          <a:ln>
            <a:noFill/>
          </a:ln>
        </p:spPr>
        <p:txBody>
          <a:bodyPr anchorCtr="0" anchor="b" bIns="91425" lIns="91425" spcFirstLastPara="1" rIns="91425" wrap="square" tIns="91425">
            <a:no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p:txBody>
      </p:sp>
      <p:sp>
        <p:nvSpPr>
          <p:cNvPr id="64" name="Google Shape;64;p47"/>
          <p:cNvSpPr txBox="1"/>
          <p:nvPr>
            <p:ph idx="1" type="body"/>
          </p:nvPr>
        </p:nvSpPr>
        <p:spPr>
          <a:xfrm>
            <a:off x="311700" y="1389600"/>
            <a:ext cx="2808000" cy="3179400"/>
          </a:xfrm>
          <a:prstGeom prst="rect">
            <a:avLst/>
          </a:prstGeom>
          <a:noFill/>
          <a:ln>
            <a:noFill/>
          </a:ln>
        </p:spPr>
        <p:txBody>
          <a:bodyPr anchorCtr="0" anchor="t" bIns="91425" lIns="91425" spcFirstLastPara="1" rIns="91425" wrap="square" tIns="91425">
            <a:noAutofit/>
          </a:bodyPr>
          <a:lstStyle>
            <a:lvl1pPr indent="-304800" lvl="0" marL="457200" algn="l">
              <a:lnSpc>
                <a:spcPct val="115000"/>
              </a:lnSpc>
              <a:spcBef>
                <a:spcPts val="0"/>
              </a:spcBef>
              <a:spcAft>
                <a:spcPts val="0"/>
              </a:spcAft>
              <a:buSzPts val="1200"/>
              <a:buChar char="●"/>
              <a:defRPr sz="1200"/>
            </a:lvl1pPr>
            <a:lvl2pPr indent="-304800" lvl="1" marL="914400" algn="l">
              <a:lnSpc>
                <a:spcPct val="115000"/>
              </a:lnSpc>
              <a:spcBef>
                <a:spcPts val="1600"/>
              </a:spcBef>
              <a:spcAft>
                <a:spcPts val="0"/>
              </a:spcAft>
              <a:buSzPts val="1200"/>
              <a:buChar char="○"/>
              <a:defRPr sz="1200"/>
            </a:lvl2pPr>
            <a:lvl3pPr indent="-304800" lvl="2" marL="1371600" algn="l">
              <a:lnSpc>
                <a:spcPct val="115000"/>
              </a:lnSpc>
              <a:spcBef>
                <a:spcPts val="1600"/>
              </a:spcBef>
              <a:spcAft>
                <a:spcPts val="0"/>
              </a:spcAft>
              <a:buSzPts val="1200"/>
              <a:buChar char="■"/>
              <a:defRPr sz="1200"/>
            </a:lvl3pPr>
            <a:lvl4pPr indent="-304800" lvl="3" marL="1828800" algn="l">
              <a:lnSpc>
                <a:spcPct val="115000"/>
              </a:lnSpc>
              <a:spcBef>
                <a:spcPts val="1600"/>
              </a:spcBef>
              <a:spcAft>
                <a:spcPts val="0"/>
              </a:spcAft>
              <a:buSzPts val="1200"/>
              <a:buChar char="●"/>
              <a:defRPr sz="1200"/>
            </a:lvl4pPr>
            <a:lvl5pPr indent="-304800" lvl="4" marL="2286000" algn="l">
              <a:lnSpc>
                <a:spcPct val="115000"/>
              </a:lnSpc>
              <a:spcBef>
                <a:spcPts val="1600"/>
              </a:spcBef>
              <a:spcAft>
                <a:spcPts val="0"/>
              </a:spcAft>
              <a:buSzPts val="1200"/>
              <a:buChar char="○"/>
              <a:defRPr sz="1200"/>
            </a:lvl5pPr>
            <a:lvl6pPr indent="-304800" lvl="5" marL="2743200" algn="l">
              <a:lnSpc>
                <a:spcPct val="115000"/>
              </a:lnSpc>
              <a:spcBef>
                <a:spcPts val="1600"/>
              </a:spcBef>
              <a:spcAft>
                <a:spcPts val="0"/>
              </a:spcAft>
              <a:buSzPts val="1200"/>
              <a:buChar char="■"/>
              <a:defRPr sz="1200"/>
            </a:lvl6pPr>
            <a:lvl7pPr indent="-304800" lvl="6" marL="3200400" algn="l">
              <a:lnSpc>
                <a:spcPct val="115000"/>
              </a:lnSpc>
              <a:spcBef>
                <a:spcPts val="1600"/>
              </a:spcBef>
              <a:spcAft>
                <a:spcPts val="0"/>
              </a:spcAft>
              <a:buSzPts val="1200"/>
              <a:buChar char="●"/>
              <a:defRPr sz="1200"/>
            </a:lvl7pPr>
            <a:lvl8pPr indent="-304800" lvl="7" marL="3657600" algn="l">
              <a:lnSpc>
                <a:spcPct val="115000"/>
              </a:lnSpc>
              <a:spcBef>
                <a:spcPts val="1600"/>
              </a:spcBef>
              <a:spcAft>
                <a:spcPts val="0"/>
              </a:spcAft>
              <a:buSzPts val="1200"/>
              <a:buChar char="○"/>
              <a:defRPr sz="1200"/>
            </a:lvl8pPr>
            <a:lvl9pPr indent="-304800" lvl="8" marL="4114800" algn="l">
              <a:lnSpc>
                <a:spcPct val="115000"/>
              </a:lnSpc>
              <a:spcBef>
                <a:spcPts val="1600"/>
              </a:spcBef>
              <a:spcAft>
                <a:spcPts val="1600"/>
              </a:spcAft>
              <a:buSzPts val="1200"/>
              <a:buChar char="■"/>
              <a:defRPr sz="1200"/>
            </a:lvl9pPr>
          </a:lstStyle>
          <a:p/>
        </p:txBody>
      </p:sp>
      <p:sp>
        <p:nvSpPr>
          <p:cNvPr id="65" name="Google Shape;65;p47"/>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vi"/>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Main point">
  <p:cSld name="MAIN_POINT">
    <p:spTree>
      <p:nvGrpSpPr>
        <p:cNvPr id="66" name="Shape 66"/>
        <p:cNvGrpSpPr/>
        <p:nvPr/>
      </p:nvGrpSpPr>
      <p:grpSpPr>
        <a:xfrm>
          <a:off x="0" y="0"/>
          <a:ext cx="0" cy="0"/>
          <a:chOff x="0" y="0"/>
          <a:chExt cx="0" cy="0"/>
        </a:xfrm>
      </p:grpSpPr>
      <p:sp>
        <p:nvSpPr>
          <p:cNvPr id="67" name="Google Shape;67;p48"/>
          <p:cNvSpPr txBox="1"/>
          <p:nvPr>
            <p:ph type="title"/>
          </p:nvPr>
        </p:nvSpPr>
        <p:spPr>
          <a:xfrm>
            <a:off x="490250" y="450150"/>
            <a:ext cx="6367800" cy="4090800"/>
          </a:xfrm>
          <a:prstGeom prst="rect">
            <a:avLst/>
          </a:prstGeom>
          <a:noFill/>
          <a:ln>
            <a:noFill/>
          </a:ln>
        </p:spPr>
        <p:txBody>
          <a:bodyPr anchorCtr="0" anchor="ctr" bIns="91425" lIns="91425" spcFirstLastPara="1" rIns="91425" wrap="square" tIns="91425">
            <a:no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p:txBody>
      </p:sp>
      <p:sp>
        <p:nvSpPr>
          <p:cNvPr id="68" name="Google Shape;68;p48"/>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vi"/>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title and description">
  <p:cSld name="SECTION_TITLE_AND_DESCRIPTION">
    <p:spTree>
      <p:nvGrpSpPr>
        <p:cNvPr id="69" name="Shape 69"/>
        <p:cNvGrpSpPr/>
        <p:nvPr/>
      </p:nvGrpSpPr>
      <p:grpSpPr>
        <a:xfrm>
          <a:off x="0" y="0"/>
          <a:ext cx="0" cy="0"/>
          <a:chOff x="0" y="0"/>
          <a:chExt cx="0" cy="0"/>
        </a:xfrm>
      </p:grpSpPr>
      <p:sp>
        <p:nvSpPr>
          <p:cNvPr id="70" name="Google Shape;70;p4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71" name="Google Shape;71;p49"/>
          <p:cNvSpPr txBox="1"/>
          <p:nvPr>
            <p:ph type="title"/>
          </p:nvPr>
        </p:nvSpPr>
        <p:spPr>
          <a:xfrm>
            <a:off x="265500" y="1233175"/>
            <a:ext cx="4045200" cy="14823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p:txBody>
      </p:sp>
      <p:sp>
        <p:nvSpPr>
          <p:cNvPr id="72" name="Google Shape;72;p49"/>
          <p:cNvSpPr txBox="1"/>
          <p:nvPr>
            <p:ph idx="1" type="subTitle"/>
          </p:nvPr>
        </p:nvSpPr>
        <p:spPr>
          <a:xfrm>
            <a:off x="265500" y="2803075"/>
            <a:ext cx="4045200" cy="1235100"/>
          </a:xfrm>
          <a:prstGeom prst="rect">
            <a:avLst/>
          </a:prstGeom>
          <a:noFill/>
          <a:ln>
            <a:noFill/>
          </a:ln>
        </p:spPr>
        <p:txBody>
          <a:bodyPr anchorCtr="0" anchor="t"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73" name="Google Shape;73;p49"/>
          <p:cNvSpPr txBox="1"/>
          <p:nvPr>
            <p:ph idx="2" type="body"/>
          </p:nvPr>
        </p:nvSpPr>
        <p:spPr>
          <a:xfrm>
            <a:off x="4939500" y="724075"/>
            <a:ext cx="3837000" cy="3695100"/>
          </a:xfrm>
          <a:prstGeom prst="rect">
            <a:avLst/>
          </a:prstGeom>
          <a:noFill/>
          <a:ln>
            <a:noFill/>
          </a:ln>
        </p:spPr>
        <p:txBody>
          <a:bodyPr anchorCtr="0" anchor="ctr" bIns="91425" lIns="91425" spcFirstLastPara="1" rIns="91425" wrap="square" tIns="91425">
            <a:noAutofit/>
          </a:bodyPr>
          <a:lstStyle>
            <a:lvl1pPr indent="-342900" lvl="0" marL="457200" algn="l">
              <a:lnSpc>
                <a:spcPct val="115000"/>
              </a:lnSpc>
              <a:spcBef>
                <a:spcPts val="0"/>
              </a:spcBef>
              <a:spcAft>
                <a:spcPts val="0"/>
              </a:spcAft>
              <a:buSzPts val="1800"/>
              <a:buChar char="●"/>
              <a:defRPr/>
            </a:lvl1pPr>
            <a:lvl2pPr indent="-317500" lvl="1" marL="914400" algn="l">
              <a:lnSpc>
                <a:spcPct val="115000"/>
              </a:lnSpc>
              <a:spcBef>
                <a:spcPts val="1600"/>
              </a:spcBef>
              <a:spcAft>
                <a:spcPts val="0"/>
              </a:spcAft>
              <a:buSzPts val="1400"/>
              <a:buChar char="○"/>
              <a:defRPr/>
            </a:lvl2pPr>
            <a:lvl3pPr indent="-317500" lvl="2" marL="1371600" algn="l">
              <a:lnSpc>
                <a:spcPct val="115000"/>
              </a:lnSpc>
              <a:spcBef>
                <a:spcPts val="1600"/>
              </a:spcBef>
              <a:spcAft>
                <a:spcPts val="0"/>
              </a:spcAft>
              <a:buSzPts val="1400"/>
              <a:buChar char="■"/>
              <a:defRPr/>
            </a:lvl3pPr>
            <a:lvl4pPr indent="-317500" lvl="3" marL="1828800" algn="l">
              <a:lnSpc>
                <a:spcPct val="115000"/>
              </a:lnSpc>
              <a:spcBef>
                <a:spcPts val="1600"/>
              </a:spcBef>
              <a:spcAft>
                <a:spcPts val="0"/>
              </a:spcAft>
              <a:buSzPts val="1400"/>
              <a:buChar char="●"/>
              <a:defRPr/>
            </a:lvl4pPr>
            <a:lvl5pPr indent="-317500" lvl="4" marL="2286000" algn="l">
              <a:lnSpc>
                <a:spcPct val="115000"/>
              </a:lnSpc>
              <a:spcBef>
                <a:spcPts val="1600"/>
              </a:spcBef>
              <a:spcAft>
                <a:spcPts val="0"/>
              </a:spcAft>
              <a:buSzPts val="1400"/>
              <a:buChar char="○"/>
              <a:defRPr/>
            </a:lvl5pPr>
            <a:lvl6pPr indent="-317500" lvl="5" marL="2743200" algn="l">
              <a:lnSpc>
                <a:spcPct val="115000"/>
              </a:lnSpc>
              <a:spcBef>
                <a:spcPts val="1600"/>
              </a:spcBef>
              <a:spcAft>
                <a:spcPts val="0"/>
              </a:spcAft>
              <a:buSzPts val="1400"/>
              <a:buChar char="■"/>
              <a:defRPr/>
            </a:lvl6pPr>
            <a:lvl7pPr indent="-317500" lvl="6" marL="3200400" algn="l">
              <a:lnSpc>
                <a:spcPct val="115000"/>
              </a:lnSpc>
              <a:spcBef>
                <a:spcPts val="1600"/>
              </a:spcBef>
              <a:spcAft>
                <a:spcPts val="0"/>
              </a:spcAft>
              <a:buSzPts val="1400"/>
              <a:buChar char="●"/>
              <a:defRPr/>
            </a:lvl7pPr>
            <a:lvl8pPr indent="-317500" lvl="7" marL="3657600" algn="l">
              <a:lnSpc>
                <a:spcPct val="115000"/>
              </a:lnSpc>
              <a:spcBef>
                <a:spcPts val="1600"/>
              </a:spcBef>
              <a:spcAft>
                <a:spcPts val="0"/>
              </a:spcAft>
              <a:buSzPts val="1400"/>
              <a:buChar char="○"/>
              <a:defRPr/>
            </a:lvl8pPr>
            <a:lvl9pPr indent="-317500" lvl="8" marL="4114800" algn="l">
              <a:lnSpc>
                <a:spcPct val="115000"/>
              </a:lnSpc>
              <a:spcBef>
                <a:spcPts val="1600"/>
              </a:spcBef>
              <a:spcAft>
                <a:spcPts val="1600"/>
              </a:spcAft>
              <a:buSzPts val="1400"/>
              <a:buChar char="■"/>
              <a:defRPr/>
            </a:lvl9pPr>
          </a:lstStyle>
          <a:p/>
        </p:txBody>
      </p:sp>
      <p:sp>
        <p:nvSpPr>
          <p:cNvPr id="74" name="Google Shape;74;p49"/>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vi"/>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aption">
  <p:cSld name="CAPTION_ONLY">
    <p:spTree>
      <p:nvGrpSpPr>
        <p:cNvPr id="75" name="Shape 75"/>
        <p:cNvGrpSpPr/>
        <p:nvPr/>
      </p:nvGrpSpPr>
      <p:grpSpPr>
        <a:xfrm>
          <a:off x="0" y="0"/>
          <a:ext cx="0" cy="0"/>
          <a:chOff x="0" y="0"/>
          <a:chExt cx="0" cy="0"/>
        </a:xfrm>
      </p:grpSpPr>
      <p:sp>
        <p:nvSpPr>
          <p:cNvPr id="76" name="Google Shape;76;p50"/>
          <p:cNvSpPr txBox="1"/>
          <p:nvPr>
            <p:ph idx="1" type="body"/>
          </p:nvPr>
        </p:nvSpPr>
        <p:spPr>
          <a:xfrm>
            <a:off x="311700" y="4230575"/>
            <a:ext cx="5998800" cy="605100"/>
          </a:xfrm>
          <a:prstGeom prst="rect">
            <a:avLst/>
          </a:prstGeom>
          <a:noFill/>
          <a:ln>
            <a:noFill/>
          </a:ln>
        </p:spPr>
        <p:txBody>
          <a:bodyPr anchorCtr="0" anchor="ctr" bIns="91425" lIns="91425" spcFirstLastPara="1" rIns="91425" wrap="square" tIns="91425">
            <a:noAutofit/>
          </a:bodyPr>
          <a:lstStyle>
            <a:lvl1pPr indent="-228600" lvl="0" marL="457200" algn="l">
              <a:lnSpc>
                <a:spcPct val="100000"/>
              </a:lnSpc>
              <a:spcBef>
                <a:spcPts val="0"/>
              </a:spcBef>
              <a:spcAft>
                <a:spcPts val="0"/>
              </a:spcAft>
              <a:buSzPts val="1800"/>
              <a:buNone/>
              <a:defRPr/>
            </a:lvl1pPr>
          </a:lstStyle>
          <a:p/>
        </p:txBody>
      </p:sp>
      <p:sp>
        <p:nvSpPr>
          <p:cNvPr id="77" name="Google Shape;77;p50"/>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vi"/>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ig number">
  <p:cSld name="BIG_NUMBER">
    <p:spTree>
      <p:nvGrpSpPr>
        <p:cNvPr id="78" name="Shape 78"/>
        <p:cNvGrpSpPr/>
        <p:nvPr/>
      </p:nvGrpSpPr>
      <p:grpSpPr>
        <a:xfrm>
          <a:off x="0" y="0"/>
          <a:ext cx="0" cy="0"/>
          <a:chOff x="0" y="0"/>
          <a:chExt cx="0" cy="0"/>
        </a:xfrm>
      </p:grpSpPr>
      <p:sp>
        <p:nvSpPr>
          <p:cNvPr id="79" name="Google Shape;79;p51"/>
          <p:cNvSpPr txBox="1"/>
          <p:nvPr>
            <p:ph hasCustomPrompt="1" type="title"/>
          </p:nvPr>
        </p:nvSpPr>
        <p:spPr>
          <a:xfrm>
            <a:off x="311700" y="1106125"/>
            <a:ext cx="8520600" cy="1963500"/>
          </a:xfrm>
          <a:prstGeom prst="rect">
            <a:avLst/>
          </a:prstGeom>
          <a:noFill/>
          <a:ln>
            <a:noFill/>
          </a:ln>
        </p:spPr>
        <p:txBody>
          <a:bodyPr anchorCtr="0" anchor="b" bIns="91425" lIns="91425" spcFirstLastPara="1" rIns="91425" wrap="square" tIns="91425">
            <a:noAutofit/>
          </a:bodyPr>
          <a:lstStyle>
            <a:lvl1pPr lvl="0" algn="ctr">
              <a:lnSpc>
                <a:spcPct val="100000"/>
              </a:lnSpc>
              <a:spcBef>
                <a:spcPts val="0"/>
              </a:spcBef>
              <a:spcAft>
                <a:spcPts val="0"/>
              </a:spcAft>
              <a:buSzPts val="12000"/>
              <a:buNone/>
              <a:defRPr sz="12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80" name="Google Shape;80;p51"/>
          <p:cNvSpPr txBox="1"/>
          <p:nvPr>
            <p:ph idx="1" type="body"/>
          </p:nvPr>
        </p:nvSpPr>
        <p:spPr>
          <a:xfrm>
            <a:off x="311700" y="3152225"/>
            <a:ext cx="8520600" cy="1300800"/>
          </a:xfrm>
          <a:prstGeom prst="rect">
            <a:avLst/>
          </a:prstGeom>
          <a:noFill/>
          <a:ln>
            <a:noFill/>
          </a:ln>
        </p:spPr>
        <p:txBody>
          <a:bodyPr anchorCtr="0" anchor="t" bIns="91425" lIns="91425" spcFirstLastPara="1" rIns="91425" wrap="square" tIns="91425">
            <a:noAutofit/>
          </a:bodyPr>
          <a:lstStyle>
            <a:lvl1pPr indent="-342900" lvl="0" marL="457200" algn="ctr">
              <a:lnSpc>
                <a:spcPct val="115000"/>
              </a:lnSpc>
              <a:spcBef>
                <a:spcPts val="0"/>
              </a:spcBef>
              <a:spcAft>
                <a:spcPts val="0"/>
              </a:spcAft>
              <a:buSzPts val="1800"/>
              <a:buChar char="●"/>
              <a:defRPr/>
            </a:lvl1pPr>
            <a:lvl2pPr indent="-317500" lvl="1" marL="914400" algn="ctr">
              <a:lnSpc>
                <a:spcPct val="115000"/>
              </a:lnSpc>
              <a:spcBef>
                <a:spcPts val="1600"/>
              </a:spcBef>
              <a:spcAft>
                <a:spcPts val="0"/>
              </a:spcAft>
              <a:buSzPts val="1400"/>
              <a:buChar char="○"/>
              <a:defRPr/>
            </a:lvl2pPr>
            <a:lvl3pPr indent="-317500" lvl="2" marL="1371600" algn="ctr">
              <a:lnSpc>
                <a:spcPct val="115000"/>
              </a:lnSpc>
              <a:spcBef>
                <a:spcPts val="1600"/>
              </a:spcBef>
              <a:spcAft>
                <a:spcPts val="0"/>
              </a:spcAft>
              <a:buSzPts val="1400"/>
              <a:buChar char="■"/>
              <a:defRPr/>
            </a:lvl3pPr>
            <a:lvl4pPr indent="-317500" lvl="3" marL="1828800" algn="ctr">
              <a:lnSpc>
                <a:spcPct val="115000"/>
              </a:lnSpc>
              <a:spcBef>
                <a:spcPts val="1600"/>
              </a:spcBef>
              <a:spcAft>
                <a:spcPts val="0"/>
              </a:spcAft>
              <a:buSzPts val="1400"/>
              <a:buChar char="●"/>
              <a:defRPr/>
            </a:lvl4pPr>
            <a:lvl5pPr indent="-317500" lvl="4" marL="2286000" algn="ctr">
              <a:lnSpc>
                <a:spcPct val="115000"/>
              </a:lnSpc>
              <a:spcBef>
                <a:spcPts val="1600"/>
              </a:spcBef>
              <a:spcAft>
                <a:spcPts val="0"/>
              </a:spcAft>
              <a:buSzPts val="1400"/>
              <a:buChar char="○"/>
              <a:defRPr/>
            </a:lvl5pPr>
            <a:lvl6pPr indent="-317500" lvl="5" marL="2743200" algn="ctr">
              <a:lnSpc>
                <a:spcPct val="115000"/>
              </a:lnSpc>
              <a:spcBef>
                <a:spcPts val="1600"/>
              </a:spcBef>
              <a:spcAft>
                <a:spcPts val="0"/>
              </a:spcAft>
              <a:buSzPts val="1400"/>
              <a:buChar char="■"/>
              <a:defRPr/>
            </a:lvl6pPr>
            <a:lvl7pPr indent="-317500" lvl="6" marL="3200400" algn="ctr">
              <a:lnSpc>
                <a:spcPct val="115000"/>
              </a:lnSpc>
              <a:spcBef>
                <a:spcPts val="1600"/>
              </a:spcBef>
              <a:spcAft>
                <a:spcPts val="0"/>
              </a:spcAft>
              <a:buSzPts val="1400"/>
              <a:buChar char="●"/>
              <a:defRPr/>
            </a:lvl7pPr>
            <a:lvl8pPr indent="-317500" lvl="7" marL="3657600" algn="ctr">
              <a:lnSpc>
                <a:spcPct val="115000"/>
              </a:lnSpc>
              <a:spcBef>
                <a:spcPts val="1600"/>
              </a:spcBef>
              <a:spcAft>
                <a:spcPts val="0"/>
              </a:spcAft>
              <a:buSzPts val="1400"/>
              <a:buChar char="○"/>
              <a:defRPr/>
            </a:lvl8pPr>
            <a:lvl9pPr indent="-317500" lvl="8" marL="4114800" algn="ctr">
              <a:lnSpc>
                <a:spcPct val="115000"/>
              </a:lnSpc>
              <a:spcBef>
                <a:spcPts val="1600"/>
              </a:spcBef>
              <a:spcAft>
                <a:spcPts val="1600"/>
              </a:spcAft>
              <a:buSzPts val="1400"/>
              <a:buChar char="■"/>
              <a:defRPr/>
            </a:lvl9pPr>
          </a:lstStyle>
          <a:p/>
        </p:txBody>
      </p:sp>
      <p:sp>
        <p:nvSpPr>
          <p:cNvPr id="81" name="Google Shape;81;p5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vi"/>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1 1">
  <p:cSld name="TITLE_1_1">
    <p:bg>
      <p:bgPr>
        <a:noFill/>
      </p:bgPr>
    </p:bg>
    <p:spTree>
      <p:nvGrpSpPr>
        <p:cNvPr id="82" name="Shape 82"/>
        <p:cNvGrpSpPr/>
        <p:nvPr/>
      </p:nvGrpSpPr>
      <p:grpSpPr>
        <a:xfrm>
          <a:off x="0" y="0"/>
          <a:ext cx="0" cy="0"/>
          <a:chOff x="0" y="0"/>
          <a:chExt cx="0" cy="0"/>
        </a:xfrm>
      </p:grpSpPr>
      <p:sp>
        <p:nvSpPr>
          <p:cNvPr id="83" name="Google Shape;83;p52"/>
          <p:cNvSpPr/>
          <p:nvPr/>
        </p:nvSpPr>
        <p:spPr>
          <a:xfrm rot="10800000">
            <a:off x="1404025" y="2548900"/>
            <a:ext cx="3121800" cy="2502300"/>
          </a:xfrm>
          <a:prstGeom prst="parallelogram">
            <a:avLst>
              <a:gd fmla="val 55860" name="adj"/>
            </a:avLst>
          </a:prstGeom>
          <a:solidFill>
            <a:srgbClr val="4E6E9A">
              <a:alpha val="80000"/>
            </a:srgb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4" name="Google Shape;84;p52"/>
          <p:cNvSpPr/>
          <p:nvPr/>
        </p:nvSpPr>
        <p:spPr>
          <a:xfrm flipH="1" rot="10800000">
            <a:off x="1404025" y="46600"/>
            <a:ext cx="3121800" cy="2502300"/>
          </a:xfrm>
          <a:prstGeom prst="parallelogram">
            <a:avLst>
              <a:gd fmla="val 55860" name="adj"/>
            </a:avLst>
          </a:prstGeom>
          <a:solidFill>
            <a:srgbClr val="4E6E9A">
              <a:alpha val="80000"/>
            </a:srgb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5" name="Google Shape;85;p52"/>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vi"/>
              <a:t>‹#›</a:t>
            </a:fld>
            <a:endParaRPr/>
          </a:p>
        </p:txBody>
      </p:sp>
      <p:sp>
        <p:nvSpPr>
          <p:cNvPr id="86" name="Google Shape;86;p52"/>
          <p:cNvSpPr/>
          <p:nvPr/>
        </p:nvSpPr>
        <p:spPr>
          <a:xfrm>
            <a:off x="-5850" y="232975"/>
            <a:ext cx="9155700" cy="3296400"/>
          </a:xfrm>
          <a:prstGeom prst="rect">
            <a:avLst/>
          </a:prstGeom>
          <a:solidFill>
            <a:srgbClr val="4C5C6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7" name="Google Shape;87;p52"/>
          <p:cNvSpPr/>
          <p:nvPr/>
        </p:nvSpPr>
        <p:spPr>
          <a:xfrm>
            <a:off x="-5850" y="3529375"/>
            <a:ext cx="9155700" cy="1352100"/>
          </a:xfrm>
          <a:prstGeom prst="rect">
            <a:avLst/>
          </a:prstGeom>
          <a:solidFill>
            <a:srgbClr val="38444A"/>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8" name="Google Shape;88;p52"/>
          <p:cNvSpPr/>
          <p:nvPr/>
        </p:nvSpPr>
        <p:spPr>
          <a:xfrm>
            <a:off x="0" y="46600"/>
            <a:ext cx="3121800" cy="2502300"/>
          </a:xfrm>
          <a:prstGeom prst="parallelogram">
            <a:avLst>
              <a:gd fmla="val 55860" name="adj"/>
            </a:avLst>
          </a:prstGeom>
          <a:solidFill>
            <a:srgbClr val="5E85B9">
              <a:alpha val="90588"/>
            </a:srgb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89" name="Google Shape;89;p52"/>
          <p:cNvSpPr/>
          <p:nvPr/>
        </p:nvSpPr>
        <p:spPr>
          <a:xfrm flipH="1">
            <a:off x="0" y="2548900"/>
            <a:ext cx="3121800" cy="2502300"/>
          </a:xfrm>
          <a:prstGeom prst="parallelogram">
            <a:avLst>
              <a:gd fmla="val 55860" name="adj"/>
            </a:avLst>
          </a:prstGeom>
          <a:solidFill>
            <a:srgbClr val="5E85B9">
              <a:alpha val="90588"/>
            </a:srgb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0" name="Google Shape;90;p52"/>
          <p:cNvSpPr/>
          <p:nvPr/>
        </p:nvSpPr>
        <p:spPr>
          <a:xfrm rot="5400000">
            <a:off x="-1450150" y="1671525"/>
            <a:ext cx="4647600" cy="1747200"/>
          </a:xfrm>
          <a:prstGeom prst="triangle">
            <a:avLst>
              <a:gd fmla="val 50126" name="adj"/>
            </a:avLst>
          </a:prstGeom>
          <a:solidFill>
            <a:srgbClr val="38444A">
              <a:alpha val="59215"/>
            </a:srgb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1" name="Google Shape;91;p52"/>
          <p:cNvSpPr txBox="1"/>
          <p:nvPr>
            <p:ph type="title"/>
          </p:nvPr>
        </p:nvSpPr>
        <p:spPr>
          <a:xfrm>
            <a:off x="2532625" y="1515700"/>
            <a:ext cx="6424500" cy="801900"/>
          </a:xfrm>
          <a:prstGeom prst="rect">
            <a:avLst/>
          </a:prstGeom>
          <a:noFill/>
          <a:ln>
            <a:noFill/>
          </a:ln>
        </p:spPr>
        <p:txBody>
          <a:bodyPr anchorCtr="0" anchor="t" bIns="91425" lIns="91425" spcFirstLastPara="1" rIns="91425" wrap="square" tIns="91425">
            <a:noAutofit/>
          </a:bodyPr>
          <a:lstStyle>
            <a:lvl1pPr lvl="0" algn="r">
              <a:lnSpc>
                <a:spcPct val="100000"/>
              </a:lnSpc>
              <a:spcBef>
                <a:spcPts val="0"/>
              </a:spcBef>
              <a:spcAft>
                <a:spcPts val="0"/>
              </a:spcAft>
              <a:buSzPts val="2800"/>
              <a:buNone/>
              <a:defRPr sz="3600">
                <a:solidFill>
                  <a:srgbClr val="FFFFFF"/>
                </a:solidFill>
                <a:latin typeface="Muli"/>
                <a:ea typeface="Muli"/>
                <a:cs typeface="Muli"/>
                <a:sym typeface="Muli"/>
              </a:defRPr>
            </a:lvl1pPr>
            <a:lvl2pPr lvl="1" algn="l">
              <a:lnSpc>
                <a:spcPct val="100000"/>
              </a:lnSpc>
              <a:spcBef>
                <a:spcPts val="0"/>
              </a:spcBef>
              <a:spcAft>
                <a:spcPts val="0"/>
              </a:spcAft>
              <a:buSzPts val="2800"/>
              <a:buNone/>
              <a:defRPr sz="3600">
                <a:solidFill>
                  <a:srgbClr val="FFFFFF"/>
                </a:solidFill>
                <a:latin typeface="Muli"/>
                <a:ea typeface="Muli"/>
                <a:cs typeface="Muli"/>
                <a:sym typeface="Muli"/>
              </a:defRPr>
            </a:lvl2pPr>
            <a:lvl3pPr lvl="2" algn="l">
              <a:lnSpc>
                <a:spcPct val="100000"/>
              </a:lnSpc>
              <a:spcBef>
                <a:spcPts val="0"/>
              </a:spcBef>
              <a:spcAft>
                <a:spcPts val="0"/>
              </a:spcAft>
              <a:buSzPts val="2800"/>
              <a:buNone/>
              <a:defRPr sz="3600">
                <a:solidFill>
                  <a:srgbClr val="FFFFFF"/>
                </a:solidFill>
                <a:latin typeface="Muli"/>
                <a:ea typeface="Muli"/>
                <a:cs typeface="Muli"/>
                <a:sym typeface="Muli"/>
              </a:defRPr>
            </a:lvl3pPr>
            <a:lvl4pPr lvl="3" algn="l">
              <a:lnSpc>
                <a:spcPct val="100000"/>
              </a:lnSpc>
              <a:spcBef>
                <a:spcPts val="0"/>
              </a:spcBef>
              <a:spcAft>
                <a:spcPts val="0"/>
              </a:spcAft>
              <a:buSzPts val="2800"/>
              <a:buNone/>
              <a:defRPr sz="3600">
                <a:solidFill>
                  <a:srgbClr val="FFFFFF"/>
                </a:solidFill>
                <a:latin typeface="Muli"/>
                <a:ea typeface="Muli"/>
                <a:cs typeface="Muli"/>
                <a:sym typeface="Muli"/>
              </a:defRPr>
            </a:lvl4pPr>
            <a:lvl5pPr lvl="4" algn="l">
              <a:lnSpc>
                <a:spcPct val="100000"/>
              </a:lnSpc>
              <a:spcBef>
                <a:spcPts val="0"/>
              </a:spcBef>
              <a:spcAft>
                <a:spcPts val="0"/>
              </a:spcAft>
              <a:buSzPts val="2800"/>
              <a:buNone/>
              <a:defRPr sz="3600">
                <a:solidFill>
                  <a:srgbClr val="FFFFFF"/>
                </a:solidFill>
                <a:latin typeface="Muli"/>
                <a:ea typeface="Muli"/>
                <a:cs typeface="Muli"/>
                <a:sym typeface="Muli"/>
              </a:defRPr>
            </a:lvl5pPr>
            <a:lvl6pPr lvl="5" algn="l">
              <a:lnSpc>
                <a:spcPct val="100000"/>
              </a:lnSpc>
              <a:spcBef>
                <a:spcPts val="0"/>
              </a:spcBef>
              <a:spcAft>
                <a:spcPts val="0"/>
              </a:spcAft>
              <a:buSzPts val="2800"/>
              <a:buNone/>
              <a:defRPr sz="3600">
                <a:solidFill>
                  <a:srgbClr val="FFFFFF"/>
                </a:solidFill>
                <a:latin typeface="Muli"/>
                <a:ea typeface="Muli"/>
                <a:cs typeface="Muli"/>
                <a:sym typeface="Muli"/>
              </a:defRPr>
            </a:lvl6pPr>
            <a:lvl7pPr lvl="6" algn="l">
              <a:lnSpc>
                <a:spcPct val="100000"/>
              </a:lnSpc>
              <a:spcBef>
                <a:spcPts val="0"/>
              </a:spcBef>
              <a:spcAft>
                <a:spcPts val="0"/>
              </a:spcAft>
              <a:buSzPts val="2800"/>
              <a:buNone/>
              <a:defRPr sz="3600">
                <a:solidFill>
                  <a:srgbClr val="FFFFFF"/>
                </a:solidFill>
                <a:latin typeface="Muli"/>
                <a:ea typeface="Muli"/>
                <a:cs typeface="Muli"/>
                <a:sym typeface="Muli"/>
              </a:defRPr>
            </a:lvl7pPr>
            <a:lvl8pPr lvl="7" algn="l">
              <a:lnSpc>
                <a:spcPct val="100000"/>
              </a:lnSpc>
              <a:spcBef>
                <a:spcPts val="0"/>
              </a:spcBef>
              <a:spcAft>
                <a:spcPts val="0"/>
              </a:spcAft>
              <a:buSzPts val="2800"/>
              <a:buNone/>
              <a:defRPr sz="3600">
                <a:solidFill>
                  <a:srgbClr val="FFFFFF"/>
                </a:solidFill>
                <a:latin typeface="Muli"/>
                <a:ea typeface="Muli"/>
                <a:cs typeface="Muli"/>
                <a:sym typeface="Muli"/>
              </a:defRPr>
            </a:lvl8pPr>
            <a:lvl9pPr lvl="8" algn="l">
              <a:lnSpc>
                <a:spcPct val="100000"/>
              </a:lnSpc>
              <a:spcBef>
                <a:spcPts val="0"/>
              </a:spcBef>
              <a:spcAft>
                <a:spcPts val="0"/>
              </a:spcAft>
              <a:buSzPts val="2800"/>
              <a:buNone/>
              <a:defRPr sz="3600">
                <a:solidFill>
                  <a:srgbClr val="FFFFFF"/>
                </a:solidFill>
                <a:latin typeface="Muli"/>
                <a:ea typeface="Muli"/>
                <a:cs typeface="Muli"/>
                <a:sym typeface="Muli"/>
              </a:defRPr>
            </a:lvl9pPr>
          </a:lstStyle>
          <a:p/>
        </p:txBody>
      </p:sp>
      <p:sp>
        <p:nvSpPr>
          <p:cNvPr id="92" name="Google Shape;92;p52"/>
          <p:cNvSpPr txBox="1"/>
          <p:nvPr>
            <p:ph idx="1" type="subTitle"/>
          </p:nvPr>
        </p:nvSpPr>
        <p:spPr>
          <a:xfrm>
            <a:off x="4713325" y="2121950"/>
            <a:ext cx="4243800" cy="393600"/>
          </a:xfrm>
          <a:prstGeom prst="rect">
            <a:avLst/>
          </a:prstGeom>
          <a:noFill/>
          <a:ln>
            <a:noFill/>
          </a:ln>
        </p:spPr>
        <p:txBody>
          <a:bodyPr anchorCtr="0" anchor="t" bIns="91425" lIns="91425" spcFirstLastPara="1" rIns="91425" wrap="square" tIns="91425">
            <a:noAutofit/>
          </a:bodyPr>
          <a:lstStyle>
            <a:lvl1pPr lvl="0" algn="r">
              <a:lnSpc>
                <a:spcPct val="115000"/>
              </a:lnSpc>
              <a:spcBef>
                <a:spcPts val="0"/>
              </a:spcBef>
              <a:spcAft>
                <a:spcPts val="0"/>
              </a:spcAft>
              <a:buSzPts val="1800"/>
              <a:buNone/>
              <a:defRPr>
                <a:solidFill>
                  <a:srgbClr val="9FC5E8"/>
                </a:solidFill>
                <a:latin typeface="Muli"/>
                <a:ea typeface="Muli"/>
                <a:cs typeface="Muli"/>
                <a:sym typeface="Muli"/>
              </a:defRPr>
            </a:lvl1pPr>
            <a:lvl2pPr lvl="1" algn="l">
              <a:lnSpc>
                <a:spcPct val="115000"/>
              </a:lnSpc>
              <a:spcBef>
                <a:spcPts val="1600"/>
              </a:spcBef>
              <a:spcAft>
                <a:spcPts val="0"/>
              </a:spcAft>
              <a:buSzPts val="1400"/>
              <a:buNone/>
              <a:defRPr>
                <a:solidFill>
                  <a:srgbClr val="9FC5E8"/>
                </a:solidFill>
                <a:latin typeface="Muli"/>
                <a:ea typeface="Muli"/>
                <a:cs typeface="Muli"/>
                <a:sym typeface="Muli"/>
              </a:defRPr>
            </a:lvl2pPr>
            <a:lvl3pPr lvl="2" algn="l">
              <a:lnSpc>
                <a:spcPct val="115000"/>
              </a:lnSpc>
              <a:spcBef>
                <a:spcPts val="1600"/>
              </a:spcBef>
              <a:spcAft>
                <a:spcPts val="0"/>
              </a:spcAft>
              <a:buSzPts val="1400"/>
              <a:buNone/>
              <a:defRPr>
                <a:solidFill>
                  <a:srgbClr val="9FC5E8"/>
                </a:solidFill>
                <a:latin typeface="Muli"/>
                <a:ea typeface="Muli"/>
                <a:cs typeface="Muli"/>
                <a:sym typeface="Muli"/>
              </a:defRPr>
            </a:lvl3pPr>
            <a:lvl4pPr lvl="3" algn="l">
              <a:lnSpc>
                <a:spcPct val="115000"/>
              </a:lnSpc>
              <a:spcBef>
                <a:spcPts val="1600"/>
              </a:spcBef>
              <a:spcAft>
                <a:spcPts val="0"/>
              </a:spcAft>
              <a:buSzPts val="1400"/>
              <a:buNone/>
              <a:defRPr>
                <a:solidFill>
                  <a:srgbClr val="9FC5E8"/>
                </a:solidFill>
                <a:latin typeface="Muli"/>
                <a:ea typeface="Muli"/>
                <a:cs typeface="Muli"/>
                <a:sym typeface="Muli"/>
              </a:defRPr>
            </a:lvl4pPr>
            <a:lvl5pPr lvl="4" algn="l">
              <a:lnSpc>
                <a:spcPct val="115000"/>
              </a:lnSpc>
              <a:spcBef>
                <a:spcPts val="1600"/>
              </a:spcBef>
              <a:spcAft>
                <a:spcPts val="0"/>
              </a:spcAft>
              <a:buSzPts val="1400"/>
              <a:buNone/>
              <a:defRPr>
                <a:solidFill>
                  <a:srgbClr val="9FC5E8"/>
                </a:solidFill>
                <a:latin typeface="Muli"/>
                <a:ea typeface="Muli"/>
                <a:cs typeface="Muli"/>
                <a:sym typeface="Muli"/>
              </a:defRPr>
            </a:lvl5pPr>
            <a:lvl6pPr lvl="5" algn="l">
              <a:lnSpc>
                <a:spcPct val="115000"/>
              </a:lnSpc>
              <a:spcBef>
                <a:spcPts val="1600"/>
              </a:spcBef>
              <a:spcAft>
                <a:spcPts val="0"/>
              </a:spcAft>
              <a:buSzPts val="1400"/>
              <a:buNone/>
              <a:defRPr>
                <a:solidFill>
                  <a:srgbClr val="9FC5E8"/>
                </a:solidFill>
                <a:latin typeface="Muli"/>
                <a:ea typeface="Muli"/>
                <a:cs typeface="Muli"/>
                <a:sym typeface="Muli"/>
              </a:defRPr>
            </a:lvl6pPr>
            <a:lvl7pPr lvl="6" algn="l">
              <a:lnSpc>
                <a:spcPct val="115000"/>
              </a:lnSpc>
              <a:spcBef>
                <a:spcPts val="1600"/>
              </a:spcBef>
              <a:spcAft>
                <a:spcPts val="0"/>
              </a:spcAft>
              <a:buSzPts val="1400"/>
              <a:buNone/>
              <a:defRPr>
                <a:solidFill>
                  <a:srgbClr val="9FC5E8"/>
                </a:solidFill>
                <a:latin typeface="Muli"/>
                <a:ea typeface="Muli"/>
                <a:cs typeface="Muli"/>
                <a:sym typeface="Muli"/>
              </a:defRPr>
            </a:lvl7pPr>
            <a:lvl8pPr lvl="7" algn="l">
              <a:lnSpc>
                <a:spcPct val="115000"/>
              </a:lnSpc>
              <a:spcBef>
                <a:spcPts val="1600"/>
              </a:spcBef>
              <a:spcAft>
                <a:spcPts val="0"/>
              </a:spcAft>
              <a:buSzPts val="1400"/>
              <a:buNone/>
              <a:defRPr>
                <a:solidFill>
                  <a:srgbClr val="9FC5E8"/>
                </a:solidFill>
                <a:latin typeface="Muli"/>
                <a:ea typeface="Muli"/>
                <a:cs typeface="Muli"/>
                <a:sym typeface="Muli"/>
              </a:defRPr>
            </a:lvl8pPr>
            <a:lvl9pPr lvl="8" algn="l">
              <a:lnSpc>
                <a:spcPct val="115000"/>
              </a:lnSpc>
              <a:spcBef>
                <a:spcPts val="1600"/>
              </a:spcBef>
              <a:spcAft>
                <a:spcPts val="1600"/>
              </a:spcAft>
              <a:buSzPts val="1400"/>
              <a:buNone/>
              <a:defRPr>
                <a:solidFill>
                  <a:srgbClr val="9FC5E8"/>
                </a:solidFill>
                <a:latin typeface="Muli"/>
                <a:ea typeface="Muli"/>
                <a:cs typeface="Muli"/>
                <a:sym typeface="Muli"/>
              </a:defRPr>
            </a:lvl9pPr>
          </a:lstStyle>
          <a:p/>
        </p:txBody>
      </p:sp>
      <p:sp>
        <p:nvSpPr>
          <p:cNvPr id="93" name="Google Shape;93;p52"/>
          <p:cNvSpPr txBox="1"/>
          <p:nvPr>
            <p:ph idx="2" type="subTitle"/>
          </p:nvPr>
        </p:nvSpPr>
        <p:spPr>
          <a:xfrm>
            <a:off x="6444050" y="2503300"/>
            <a:ext cx="2513100" cy="410700"/>
          </a:xfrm>
          <a:prstGeom prst="rect">
            <a:avLst/>
          </a:prstGeom>
          <a:noFill/>
          <a:ln>
            <a:noFill/>
          </a:ln>
        </p:spPr>
        <p:txBody>
          <a:bodyPr anchorCtr="0" anchor="t" bIns="91425" lIns="91425" spcFirstLastPara="1" rIns="91425" wrap="square" tIns="91425">
            <a:noAutofit/>
          </a:bodyPr>
          <a:lstStyle>
            <a:lvl1pPr lvl="0" algn="r">
              <a:lnSpc>
                <a:spcPct val="115000"/>
              </a:lnSpc>
              <a:spcBef>
                <a:spcPts val="0"/>
              </a:spcBef>
              <a:spcAft>
                <a:spcPts val="0"/>
              </a:spcAft>
              <a:buSzPts val="1800"/>
              <a:buNone/>
              <a:defRPr sz="1300">
                <a:solidFill>
                  <a:srgbClr val="FFFFFF"/>
                </a:solidFill>
                <a:latin typeface="Muli"/>
                <a:ea typeface="Muli"/>
                <a:cs typeface="Muli"/>
                <a:sym typeface="Muli"/>
              </a:defRPr>
            </a:lvl1pPr>
            <a:lvl2pPr lvl="1" algn="r">
              <a:lnSpc>
                <a:spcPct val="115000"/>
              </a:lnSpc>
              <a:spcBef>
                <a:spcPts val="1600"/>
              </a:spcBef>
              <a:spcAft>
                <a:spcPts val="0"/>
              </a:spcAft>
              <a:buSzPts val="1400"/>
              <a:buNone/>
              <a:defRPr sz="1300">
                <a:solidFill>
                  <a:srgbClr val="FFFFFF"/>
                </a:solidFill>
                <a:latin typeface="Muli"/>
                <a:ea typeface="Muli"/>
                <a:cs typeface="Muli"/>
                <a:sym typeface="Muli"/>
              </a:defRPr>
            </a:lvl2pPr>
            <a:lvl3pPr lvl="2" algn="r">
              <a:lnSpc>
                <a:spcPct val="115000"/>
              </a:lnSpc>
              <a:spcBef>
                <a:spcPts val="1600"/>
              </a:spcBef>
              <a:spcAft>
                <a:spcPts val="0"/>
              </a:spcAft>
              <a:buSzPts val="1400"/>
              <a:buNone/>
              <a:defRPr sz="1300">
                <a:solidFill>
                  <a:srgbClr val="FFFFFF"/>
                </a:solidFill>
                <a:latin typeface="Muli"/>
                <a:ea typeface="Muli"/>
                <a:cs typeface="Muli"/>
                <a:sym typeface="Muli"/>
              </a:defRPr>
            </a:lvl3pPr>
            <a:lvl4pPr lvl="3" algn="r">
              <a:lnSpc>
                <a:spcPct val="115000"/>
              </a:lnSpc>
              <a:spcBef>
                <a:spcPts val="1600"/>
              </a:spcBef>
              <a:spcAft>
                <a:spcPts val="0"/>
              </a:spcAft>
              <a:buSzPts val="1400"/>
              <a:buNone/>
              <a:defRPr sz="1300">
                <a:solidFill>
                  <a:srgbClr val="FFFFFF"/>
                </a:solidFill>
                <a:latin typeface="Muli"/>
                <a:ea typeface="Muli"/>
                <a:cs typeface="Muli"/>
                <a:sym typeface="Muli"/>
              </a:defRPr>
            </a:lvl4pPr>
            <a:lvl5pPr lvl="4" algn="r">
              <a:lnSpc>
                <a:spcPct val="115000"/>
              </a:lnSpc>
              <a:spcBef>
                <a:spcPts val="1600"/>
              </a:spcBef>
              <a:spcAft>
                <a:spcPts val="0"/>
              </a:spcAft>
              <a:buSzPts val="1400"/>
              <a:buNone/>
              <a:defRPr sz="1300">
                <a:solidFill>
                  <a:srgbClr val="FFFFFF"/>
                </a:solidFill>
                <a:latin typeface="Muli"/>
                <a:ea typeface="Muli"/>
                <a:cs typeface="Muli"/>
                <a:sym typeface="Muli"/>
              </a:defRPr>
            </a:lvl5pPr>
            <a:lvl6pPr lvl="5" algn="r">
              <a:lnSpc>
                <a:spcPct val="115000"/>
              </a:lnSpc>
              <a:spcBef>
                <a:spcPts val="1600"/>
              </a:spcBef>
              <a:spcAft>
                <a:spcPts val="0"/>
              </a:spcAft>
              <a:buSzPts val="1400"/>
              <a:buNone/>
              <a:defRPr sz="1300">
                <a:solidFill>
                  <a:srgbClr val="FFFFFF"/>
                </a:solidFill>
                <a:latin typeface="Muli"/>
                <a:ea typeface="Muli"/>
                <a:cs typeface="Muli"/>
                <a:sym typeface="Muli"/>
              </a:defRPr>
            </a:lvl6pPr>
            <a:lvl7pPr lvl="6" algn="r">
              <a:lnSpc>
                <a:spcPct val="115000"/>
              </a:lnSpc>
              <a:spcBef>
                <a:spcPts val="1600"/>
              </a:spcBef>
              <a:spcAft>
                <a:spcPts val="0"/>
              </a:spcAft>
              <a:buSzPts val="1400"/>
              <a:buNone/>
              <a:defRPr sz="1300">
                <a:solidFill>
                  <a:srgbClr val="FFFFFF"/>
                </a:solidFill>
                <a:latin typeface="Muli"/>
                <a:ea typeface="Muli"/>
                <a:cs typeface="Muli"/>
                <a:sym typeface="Muli"/>
              </a:defRPr>
            </a:lvl7pPr>
            <a:lvl8pPr lvl="7" algn="r">
              <a:lnSpc>
                <a:spcPct val="115000"/>
              </a:lnSpc>
              <a:spcBef>
                <a:spcPts val="1600"/>
              </a:spcBef>
              <a:spcAft>
                <a:spcPts val="0"/>
              </a:spcAft>
              <a:buSzPts val="1400"/>
              <a:buNone/>
              <a:defRPr sz="1300">
                <a:solidFill>
                  <a:srgbClr val="FFFFFF"/>
                </a:solidFill>
                <a:latin typeface="Muli"/>
                <a:ea typeface="Muli"/>
                <a:cs typeface="Muli"/>
                <a:sym typeface="Muli"/>
              </a:defRPr>
            </a:lvl8pPr>
            <a:lvl9pPr lvl="8" algn="r">
              <a:lnSpc>
                <a:spcPct val="115000"/>
              </a:lnSpc>
              <a:spcBef>
                <a:spcPts val="1600"/>
              </a:spcBef>
              <a:spcAft>
                <a:spcPts val="1600"/>
              </a:spcAft>
              <a:buSzPts val="1400"/>
              <a:buNone/>
              <a:defRPr sz="1300">
                <a:solidFill>
                  <a:srgbClr val="FFFFFF"/>
                </a:solidFill>
                <a:latin typeface="Muli"/>
                <a:ea typeface="Muli"/>
                <a:cs typeface="Muli"/>
                <a:sym typeface="Muli"/>
              </a:defRPr>
            </a:lvl9pPr>
          </a:lstStyle>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wo Sides 2">
  <p:cSld name="BLANK_1_2">
    <p:spTree>
      <p:nvGrpSpPr>
        <p:cNvPr id="94" name="Shape 94"/>
        <p:cNvGrpSpPr/>
        <p:nvPr/>
      </p:nvGrpSpPr>
      <p:grpSpPr>
        <a:xfrm>
          <a:off x="0" y="0"/>
          <a:ext cx="0" cy="0"/>
          <a:chOff x="0" y="0"/>
          <a:chExt cx="0" cy="0"/>
        </a:xfrm>
      </p:grpSpPr>
      <p:sp>
        <p:nvSpPr>
          <p:cNvPr id="95" name="Google Shape;95;p53"/>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vi"/>
              <a:t>‹#›</a:t>
            </a:fld>
            <a:endParaRPr/>
          </a:p>
        </p:txBody>
      </p:sp>
      <p:sp>
        <p:nvSpPr>
          <p:cNvPr id="96" name="Google Shape;96;p53"/>
          <p:cNvSpPr/>
          <p:nvPr/>
        </p:nvSpPr>
        <p:spPr>
          <a:xfrm>
            <a:off x="4537225" y="0"/>
            <a:ext cx="4606800" cy="5143500"/>
          </a:xfrm>
          <a:prstGeom prst="rect">
            <a:avLst/>
          </a:prstGeom>
          <a:solidFill>
            <a:srgbClr val="5E85B9">
              <a:alpha val="90588"/>
            </a:srgb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97" name="Google Shape;97;p53"/>
          <p:cNvSpPr txBox="1"/>
          <p:nvPr>
            <p:ph idx="1" type="subTitle"/>
          </p:nvPr>
        </p:nvSpPr>
        <p:spPr>
          <a:xfrm>
            <a:off x="752950" y="3500700"/>
            <a:ext cx="3109500" cy="1162500"/>
          </a:xfrm>
          <a:prstGeom prst="rect">
            <a:avLst/>
          </a:prstGeom>
          <a:noFill/>
          <a:ln>
            <a:noFill/>
          </a:ln>
        </p:spPr>
        <p:txBody>
          <a:bodyPr anchorCtr="0" anchor="ctr" bIns="91425" lIns="91425" spcFirstLastPara="1" rIns="91425" wrap="square" tIns="91425">
            <a:noAutofit/>
          </a:bodyPr>
          <a:lstStyle>
            <a:lvl1pPr lvl="0" algn="ctr">
              <a:lnSpc>
                <a:spcPct val="115000"/>
              </a:lnSpc>
              <a:spcBef>
                <a:spcPts val="0"/>
              </a:spcBef>
              <a:spcAft>
                <a:spcPts val="0"/>
              </a:spcAft>
              <a:buSzPts val="1800"/>
              <a:buNone/>
              <a:defRPr>
                <a:solidFill>
                  <a:srgbClr val="5E85B9"/>
                </a:solidFill>
                <a:latin typeface="Muli"/>
                <a:ea typeface="Muli"/>
                <a:cs typeface="Muli"/>
                <a:sym typeface="Muli"/>
              </a:defRPr>
            </a:lvl1pPr>
            <a:lvl2pPr lvl="1" algn="l">
              <a:lnSpc>
                <a:spcPct val="115000"/>
              </a:lnSpc>
              <a:spcBef>
                <a:spcPts val="1600"/>
              </a:spcBef>
              <a:spcAft>
                <a:spcPts val="0"/>
              </a:spcAft>
              <a:buSzPts val="1400"/>
              <a:buNone/>
              <a:defRPr/>
            </a:lvl2pPr>
            <a:lvl3pPr lvl="2" algn="l">
              <a:lnSpc>
                <a:spcPct val="115000"/>
              </a:lnSpc>
              <a:spcBef>
                <a:spcPts val="1600"/>
              </a:spcBef>
              <a:spcAft>
                <a:spcPts val="0"/>
              </a:spcAft>
              <a:buSzPts val="1400"/>
              <a:buNone/>
              <a:defRPr/>
            </a:lvl3pPr>
            <a:lvl4pPr lvl="3" algn="l">
              <a:lnSpc>
                <a:spcPct val="115000"/>
              </a:lnSpc>
              <a:spcBef>
                <a:spcPts val="1600"/>
              </a:spcBef>
              <a:spcAft>
                <a:spcPts val="0"/>
              </a:spcAft>
              <a:buSzPts val="1400"/>
              <a:buNone/>
              <a:defRPr/>
            </a:lvl4pPr>
            <a:lvl5pPr lvl="4" algn="l">
              <a:lnSpc>
                <a:spcPct val="115000"/>
              </a:lnSpc>
              <a:spcBef>
                <a:spcPts val="1600"/>
              </a:spcBef>
              <a:spcAft>
                <a:spcPts val="0"/>
              </a:spcAft>
              <a:buSzPts val="1400"/>
              <a:buNone/>
              <a:defRPr/>
            </a:lvl5pPr>
            <a:lvl6pPr lvl="5" algn="l">
              <a:lnSpc>
                <a:spcPct val="115000"/>
              </a:lnSpc>
              <a:spcBef>
                <a:spcPts val="1600"/>
              </a:spcBef>
              <a:spcAft>
                <a:spcPts val="0"/>
              </a:spcAft>
              <a:buSzPts val="1400"/>
              <a:buNone/>
              <a:defRPr/>
            </a:lvl6pPr>
            <a:lvl7pPr lvl="6" algn="l">
              <a:lnSpc>
                <a:spcPct val="115000"/>
              </a:lnSpc>
              <a:spcBef>
                <a:spcPts val="1600"/>
              </a:spcBef>
              <a:spcAft>
                <a:spcPts val="0"/>
              </a:spcAft>
              <a:buSzPts val="1400"/>
              <a:buNone/>
              <a:defRPr/>
            </a:lvl7pPr>
            <a:lvl8pPr lvl="7" algn="l">
              <a:lnSpc>
                <a:spcPct val="115000"/>
              </a:lnSpc>
              <a:spcBef>
                <a:spcPts val="1600"/>
              </a:spcBef>
              <a:spcAft>
                <a:spcPts val="0"/>
              </a:spcAft>
              <a:buSzPts val="1400"/>
              <a:buNone/>
              <a:defRPr/>
            </a:lvl8pPr>
            <a:lvl9pPr lvl="8" algn="l">
              <a:lnSpc>
                <a:spcPct val="115000"/>
              </a:lnSpc>
              <a:spcBef>
                <a:spcPts val="1600"/>
              </a:spcBef>
              <a:spcAft>
                <a:spcPts val="1600"/>
              </a:spcAft>
              <a:buSzPts val="1400"/>
              <a:buNone/>
              <a:defRPr/>
            </a:lvl9pPr>
          </a:lstStyle>
          <a:p/>
        </p:txBody>
      </p:sp>
      <p:sp>
        <p:nvSpPr>
          <p:cNvPr id="98" name="Google Shape;98;p53"/>
          <p:cNvSpPr txBox="1"/>
          <p:nvPr>
            <p:ph idx="2" type="subTitle"/>
          </p:nvPr>
        </p:nvSpPr>
        <p:spPr>
          <a:xfrm>
            <a:off x="5285875" y="3500700"/>
            <a:ext cx="3109500" cy="1162500"/>
          </a:xfrm>
          <a:prstGeom prst="rect">
            <a:avLst/>
          </a:prstGeom>
          <a:noFill/>
          <a:ln>
            <a:noFill/>
          </a:ln>
        </p:spPr>
        <p:txBody>
          <a:bodyPr anchorCtr="0" anchor="ctr" bIns="91425" lIns="91425" spcFirstLastPara="1" rIns="91425" wrap="square" tIns="91425">
            <a:noAutofit/>
          </a:bodyPr>
          <a:lstStyle>
            <a:lvl1pPr lvl="0" algn="ctr">
              <a:lnSpc>
                <a:spcPct val="115000"/>
              </a:lnSpc>
              <a:spcBef>
                <a:spcPts val="0"/>
              </a:spcBef>
              <a:spcAft>
                <a:spcPts val="0"/>
              </a:spcAft>
              <a:buSzPts val="1800"/>
              <a:buNone/>
              <a:defRPr>
                <a:solidFill>
                  <a:srgbClr val="FFFFFF"/>
                </a:solidFill>
                <a:latin typeface="Muli"/>
                <a:ea typeface="Muli"/>
                <a:cs typeface="Muli"/>
                <a:sym typeface="Muli"/>
              </a:defRPr>
            </a:lvl1pPr>
            <a:lvl2pPr lvl="1" algn="l">
              <a:lnSpc>
                <a:spcPct val="115000"/>
              </a:lnSpc>
              <a:spcBef>
                <a:spcPts val="1600"/>
              </a:spcBef>
              <a:spcAft>
                <a:spcPts val="0"/>
              </a:spcAft>
              <a:buSzPts val="1400"/>
              <a:buNone/>
              <a:defRPr>
                <a:solidFill>
                  <a:srgbClr val="FFFFFF"/>
                </a:solidFill>
              </a:defRPr>
            </a:lvl2pPr>
            <a:lvl3pPr lvl="2" algn="l">
              <a:lnSpc>
                <a:spcPct val="115000"/>
              </a:lnSpc>
              <a:spcBef>
                <a:spcPts val="1600"/>
              </a:spcBef>
              <a:spcAft>
                <a:spcPts val="0"/>
              </a:spcAft>
              <a:buSzPts val="1400"/>
              <a:buNone/>
              <a:defRPr>
                <a:solidFill>
                  <a:srgbClr val="FFFFFF"/>
                </a:solidFill>
              </a:defRPr>
            </a:lvl3pPr>
            <a:lvl4pPr lvl="3" algn="l">
              <a:lnSpc>
                <a:spcPct val="115000"/>
              </a:lnSpc>
              <a:spcBef>
                <a:spcPts val="1600"/>
              </a:spcBef>
              <a:spcAft>
                <a:spcPts val="0"/>
              </a:spcAft>
              <a:buSzPts val="1400"/>
              <a:buNone/>
              <a:defRPr>
                <a:solidFill>
                  <a:srgbClr val="FFFFFF"/>
                </a:solidFill>
              </a:defRPr>
            </a:lvl4pPr>
            <a:lvl5pPr lvl="4" algn="l">
              <a:lnSpc>
                <a:spcPct val="115000"/>
              </a:lnSpc>
              <a:spcBef>
                <a:spcPts val="1600"/>
              </a:spcBef>
              <a:spcAft>
                <a:spcPts val="0"/>
              </a:spcAft>
              <a:buSzPts val="1400"/>
              <a:buNone/>
              <a:defRPr>
                <a:solidFill>
                  <a:srgbClr val="FFFFFF"/>
                </a:solidFill>
              </a:defRPr>
            </a:lvl5pPr>
            <a:lvl6pPr lvl="5" algn="l">
              <a:lnSpc>
                <a:spcPct val="115000"/>
              </a:lnSpc>
              <a:spcBef>
                <a:spcPts val="1600"/>
              </a:spcBef>
              <a:spcAft>
                <a:spcPts val="0"/>
              </a:spcAft>
              <a:buSzPts val="1400"/>
              <a:buNone/>
              <a:defRPr>
                <a:solidFill>
                  <a:srgbClr val="FFFFFF"/>
                </a:solidFill>
              </a:defRPr>
            </a:lvl6pPr>
            <a:lvl7pPr lvl="6" algn="l">
              <a:lnSpc>
                <a:spcPct val="115000"/>
              </a:lnSpc>
              <a:spcBef>
                <a:spcPts val="1600"/>
              </a:spcBef>
              <a:spcAft>
                <a:spcPts val="0"/>
              </a:spcAft>
              <a:buSzPts val="1400"/>
              <a:buNone/>
              <a:defRPr>
                <a:solidFill>
                  <a:srgbClr val="FFFFFF"/>
                </a:solidFill>
              </a:defRPr>
            </a:lvl7pPr>
            <a:lvl8pPr lvl="7" algn="l">
              <a:lnSpc>
                <a:spcPct val="115000"/>
              </a:lnSpc>
              <a:spcBef>
                <a:spcPts val="1600"/>
              </a:spcBef>
              <a:spcAft>
                <a:spcPts val="0"/>
              </a:spcAft>
              <a:buSzPts val="1400"/>
              <a:buNone/>
              <a:defRPr>
                <a:solidFill>
                  <a:srgbClr val="FFFFFF"/>
                </a:solidFill>
              </a:defRPr>
            </a:lvl8pPr>
            <a:lvl9pPr lvl="8" algn="l">
              <a:lnSpc>
                <a:spcPct val="115000"/>
              </a:lnSpc>
              <a:spcBef>
                <a:spcPts val="1600"/>
              </a:spcBef>
              <a:spcAft>
                <a:spcPts val="1600"/>
              </a:spcAft>
              <a:buSzPts val="1400"/>
              <a:buNone/>
              <a:defRPr>
                <a:solidFill>
                  <a:srgbClr val="FFFFFF"/>
                </a:solidFill>
              </a:defRPr>
            </a:lvl9pPr>
          </a:lstStyle>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wo Sides 3">
  <p:cSld name="BLANK_1_3">
    <p:spTree>
      <p:nvGrpSpPr>
        <p:cNvPr id="99" name="Shape 99"/>
        <p:cNvGrpSpPr/>
        <p:nvPr/>
      </p:nvGrpSpPr>
      <p:grpSpPr>
        <a:xfrm>
          <a:off x="0" y="0"/>
          <a:ext cx="0" cy="0"/>
          <a:chOff x="0" y="0"/>
          <a:chExt cx="0" cy="0"/>
        </a:xfrm>
      </p:grpSpPr>
      <p:sp>
        <p:nvSpPr>
          <p:cNvPr id="100" name="Google Shape;100;p54"/>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vi"/>
              <a:t>‹#›</a:t>
            </a:fld>
            <a:endParaRPr/>
          </a:p>
        </p:txBody>
      </p:sp>
      <p:sp>
        <p:nvSpPr>
          <p:cNvPr id="101" name="Google Shape;101;p54"/>
          <p:cNvSpPr/>
          <p:nvPr/>
        </p:nvSpPr>
        <p:spPr>
          <a:xfrm>
            <a:off x="0" y="0"/>
            <a:ext cx="3778500" cy="5143500"/>
          </a:xfrm>
          <a:prstGeom prst="rect">
            <a:avLst/>
          </a:prstGeom>
          <a:solidFill>
            <a:srgbClr val="5E85B9">
              <a:alpha val="90588"/>
            </a:srgb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2" name="Google Shape;102;p54"/>
          <p:cNvSpPr txBox="1"/>
          <p:nvPr>
            <p:ph type="title"/>
          </p:nvPr>
        </p:nvSpPr>
        <p:spPr>
          <a:xfrm>
            <a:off x="370625" y="687000"/>
            <a:ext cx="3588600" cy="17628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SzPts val="2800"/>
              <a:buNone/>
              <a:defRPr sz="4800">
                <a:solidFill>
                  <a:srgbClr val="FFFFFF"/>
                </a:solidFill>
                <a:latin typeface="Muli"/>
                <a:ea typeface="Muli"/>
                <a:cs typeface="Muli"/>
                <a:sym typeface="Muli"/>
              </a:defRPr>
            </a:lvl1pPr>
            <a:lvl2pPr lvl="1" algn="l">
              <a:lnSpc>
                <a:spcPct val="100000"/>
              </a:lnSpc>
              <a:spcBef>
                <a:spcPts val="0"/>
              </a:spcBef>
              <a:spcAft>
                <a:spcPts val="0"/>
              </a:spcAft>
              <a:buSzPts val="2800"/>
              <a:buNone/>
              <a:defRPr sz="4800">
                <a:solidFill>
                  <a:srgbClr val="FFFFFF"/>
                </a:solidFill>
              </a:defRPr>
            </a:lvl2pPr>
            <a:lvl3pPr lvl="2" algn="l">
              <a:lnSpc>
                <a:spcPct val="100000"/>
              </a:lnSpc>
              <a:spcBef>
                <a:spcPts val="0"/>
              </a:spcBef>
              <a:spcAft>
                <a:spcPts val="0"/>
              </a:spcAft>
              <a:buSzPts val="2800"/>
              <a:buNone/>
              <a:defRPr sz="4800">
                <a:solidFill>
                  <a:srgbClr val="FFFFFF"/>
                </a:solidFill>
              </a:defRPr>
            </a:lvl3pPr>
            <a:lvl4pPr lvl="3" algn="l">
              <a:lnSpc>
                <a:spcPct val="100000"/>
              </a:lnSpc>
              <a:spcBef>
                <a:spcPts val="0"/>
              </a:spcBef>
              <a:spcAft>
                <a:spcPts val="0"/>
              </a:spcAft>
              <a:buSzPts val="2800"/>
              <a:buNone/>
              <a:defRPr sz="4800">
                <a:solidFill>
                  <a:srgbClr val="FFFFFF"/>
                </a:solidFill>
              </a:defRPr>
            </a:lvl4pPr>
            <a:lvl5pPr lvl="4" algn="l">
              <a:lnSpc>
                <a:spcPct val="100000"/>
              </a:lnSpc>
              <a:spcBef>
                <a:spcPts val="0"/>
              </a:spcBef>
              <a:spcAft>
                <a:spcPts val="0"/>
              </a:spcAft>
              <a:buSzPts val="2800"/>
              <a:buNone/>
              <a:defRPr sz="4800">
                <a:solidFill>
                  <a:srgbClr val="FFFFFF"/>
                </a:solidFill>
              </a:defRPr>
            </a:lvl5pPr>
            <a:lvl6pPr lvl="5" algn="l">
              <a:lnSpc>
                <a:spcPct val="100000"/>
              </a:lnSpc>
              <a:spcBef>
                <a:spcPts val="0"/>
              </a:spcBef>
              <a:spcAft>
                <a:spcPts val="0"/>
              </a:spcAft>
              <a:buSzPts val="2800"/>
              <a:buNone/>
              <a:defRPr sz="4800">
                <a:solidFill>
                  <a:srgbClr val="FFFFFF"/>
                </a:solidFill>
              </a:defRPr>
            </a:lvl6pPr>
            <a:lvl7pPr lvl="6" algn="l">
              <a:lnSpc>
                <a:spcPct val="100000"/>
              </a:lnSpc>
              <a:spcBef>
                <a:spcPts val="0"/>
              </a:spcBef>
              <a:spcAft>
                <a:spcPts val="0"/>
              </a:spcAft>
              <a:buSzPts val="2800"/>
              <a:buNone/>
              <a:defRPr sz="4800">
                <a:solidFill>
                  <a:srgbClr val="FFFFFF"/>
                </a:solidFill>
              </a:defRPr>
            </a:lvl7pPr>
            <a:lvl8pPr lvl="7" algn="l">
              <a:lnSpc>
                <a:spcPct val="100000"/>
              </a:lnSpc>
              <a:spcBef>
                <a:spcPts val="0"/>
              </a:spcBef>
              <a:spcAft>
                <a:spcPts val="0"/>
              </a:spcAft>
              <a:buSzPts val="2800"/>
              <a:buNone/>
              <a:defRPr sz="4800">
                <a:solidFill>
                  <a:srgbClr val="FFFFFF"/>
                </a:solidFill>
              </a:defRPr>
            </a:lvl8pPr>
            <a:lvl9pPr lvl="8" algn="l">
              <a:lnSpc>
                <a:spcPct val="100000"/>
              </a:lnSpc>
              <a:spcBef>
                <a:spcPts val="0"/>
              </a:spcBef>
              <a:spcAft>
                <a:spcPts val="0"/>
              </a:spcAft>
              <a:buSzPts val="2800"/>
              <a:buNone/>
              <a:defRPr sz="4800">
                <a:solidFill>
                  <a:srgbClr val="FFFFFF"/>
                </a:solidFill>
              </a:defRPr>
            </a:lvl9pPr>
          </a:lstStyle>
          <a:p/>
        </p:txBody>
      </p:sp>
      <p:sp>
        <p:nvSpPr>
          <p:cNvPr id="103" name="Google Shape;103;p54"/>
          <p:cNvSpPr txBox="1"/>
          <p:nvPr>
            <p:ph idx="1" type="subTitle"/>
          </p:nvPr>
        </p:nvSpPr>
        <p:spPr>
          <a:xfrm>
            <a:off x="533325" y="3001125"/>
            <a:ext cx="3082500" cy="723300"/>
          </a:xfrm>
          <a:prstGeom prst="rect">
            <a:avLst/>
          </a:prstGeom>
          <a:noFill/>
          <a:ln>
            <a:noFill/>
          </a:ln>
        </p:spPr>
        <p:txBody>
          <a:bodyPr anchorCtr="0" anchor="t" bIns="91425" lIns="91425" spcFirstLastPara="1" rIns="91425" wrap="square" tIns="91425">
            <a:noAutofit/>
          </a:bodyPr>
          <a:lstStyle>
            <a:lvl1pPr lvl="0" algn="l">
              <a:lnSpc>
                <a:spcPct val="115000"/>
              </a:lnSpc>
              <a:spcBef>
                <a:spcPts val="0"/>
              </a:spcBef>
              <a:spcAft>
                <a:spcPts val="0"/>
              </a:spcAft>
              <a:buSzPts val="1800"/>
              <a:buNone/>
              <a:defRPr>
                <a:solidFill>
                  <a:srgbClr val="FFFFFF"/>
                </a:solidFill>
                <a:latin typeface="Muli"/>
                <a:ea typeface="Muli"/>
                <a:cs typeface="Muli"/>
                <a:sym typeface="Muli"/>
              </a:defRPr>
            </a:lvl1pPr>
            <a:lvl2pPr lvl="1" algn="l">
              <a:lnSpc>
                <a:spcPct val="115000"/>
              </a:lnSpc>
              <a:spcBef>
                <a:spcPts val="1600"/>
              </a:spcBef>
              <a:spcAft>
                <a:spcPts val="0"/>
              </a:spcAft>
              <a:buSzPts val="1400"/>
              <a:buNone/>
              <a:defRPr/>
            </a:lvl2pPr>
            <a:lvl3pPr lvl="2" algn="l">
              <a:lnSpc>
                <a:spcPct val="115000"/>
              </a:lnSpc>
              <a:spcBef>
                <a:spcPts val="1600"/>
              </a:spcBef>
              <a:spcAft>
                <a:spcPts val="0"/>
              </a:spcAft>
              <a:buSzPts val="1400"/>
              <a:buNone/>
              <a:defRPr/>
            </a:lvl3pPr>
            <a:lvl4pPr lvl="3" algn="l">
              <a:lnSpc>
                <a:spcPct val="115000"/>
              </a:lnSpc>
              <a:spcBef>
                <a:spcPts val="1600"/>
              </a:spcBef>
              <a:spcAft>
                <a:spcPts val="0"/>
              </a:spcAft>
              <a:buSzPts val="1400"/>
              <a:buNone/>
              <a:defRPr/>
            </a:lvl4pPr>
            <a:lvl5pPr lvl="4" algn="l">
              <a:lnSpc>
                <a:spcPct val="115000"/>
              </a:lnSpc>
              <a:spcBef>
                <a:spcPts val="1600"/>
              </a:spcBef>
              <a:spcAft>
                <a:spcPts val="0"/>
              </a:spcAft>
              <a:buSzPts val="1400"/>
              <a:buNone/>
              <a:defRPr/>
            </a:lvl5pPr>
            <a:lvl6pPr lvl="5" algn="l">
              <a:lnSpc>
                <a:spcPct val="115000"/>
              </a:lnSpc>
              <a:spcBef>
                <a:spcPts val="1600"/>
              </a:spcBef>
              <a:spcAft>
                <a:spcPts val="0"/>
              </a:spcAft>
              <a:buSzPts val="1400"/>
              <a:buNone/>
              <a:defRPr/>
            </a:lvl6pPr>
            <a:lvl7pPr lvl="6" algn="l">
              <a:lnSpc>
                <a:spcPct val="115000"/>
              </a:lnSpc>
              <a:spcBef>
                <a:spcPts val="1600"/>
              </a:spcBef>
              <a:spcAft>
                <a:spcPts val="0"/>
              </a:spcAft>
              <a:buSzPts val="1400"/>
              <a:buNone/>
              <a:defRPr/>
            </a:lvl7pPr>
            <a:lvl8pPr lvl="7" algn="l">
              <a:lnSpc>
                <a:spcPct val="115000"/>
              </a:lnSpc>
              <a:spcBef>
                <a:spcPts val="1600"/>
              </a:spcBef>
              <a:spcAft>
                <a:spcPts val="0"/>
              </a:spcAft>
              <a:buSzPts val="1400"/>
              <a:buNone/>
              <a:defRPr/>
            </a:lvl8pPr>
            <a:lvl9pPr lvl="8" algn="l">
              <a:lnSpc>
                <a:spcPct val="115000"/>
              </a:lnSpc>
              <a:spcBef>
                <a:spcPts val="1600"/>
              </a:spcBef>
              <a:spcAft>
                <a:spcPts val="1600"/>
              </a:spcAft>
              <a:buSzPts val="1400"/>
              <a:buNone/>
              <a:defRPr/>
            </a:lvl9pPr>
          </a:lstStyle>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1 1 1">
  <p:cSld name="TITLE_1_1_1">
    <p:bg>
      <p:bgPr>
        <a:noFill/>
      </p:bgPr>
    </p:bg>
    <p:spTree>
      <p:nvGrpSpPr>
        <p:cNvPr id="104" name="Shape 104"/>
        <p:cNvGrpSpPr/>
        <p:nvPr/>
      </p:nvGrpSpPr>
      <p:grpSpPr>
        <a:xfrm>
          <a:off x="0" y="0"/>
          <a:ext cx="0" cy="0"/>
          <a:chOff x="0" y="0"/>
          <a:chExt cx="0" cy="0"/>
        </a:xfrm>
      </p:grpSpPr>
      <p:sp>
        <p:nvSpPr>
          <p:cNvPr id="105" name="Google Shape;105;p55"/>
          <p:cNvSpPr/>
          <p:nvPr/>
        </p:nvSpPr>
        <p:spPr>
          <a:xfrm flipH="1" rot="10800000">
            <a:off x="1404025" y="46600"/>
            <a:ext cx="3121800" cy="2502300"/>
          </a:xfrm>
          <a:prstGeom prst="parallelogram">
            <a:avLst>
              <a:gd fmla="val 55860" name="adj"/>
            </a:avLst>
          </a:prstGeom>
          <a:solidFill>
            <a:srgbClr val="4E6E9A">
              <a:alpha val="80000"/>
            </a:srgb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6" name="Google Shape;106;p55"/>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vi"/>
              <a:t>‹#›</a:t>
            </a:fld>
            <a:endParaRPr/>
          </a:p>
        </p:txBody>
      </p:sp>
      <p:sp>
        <p:nvSpPr>
          <p:cNvPr id="107" name="Google Shape;107;p55"/>
          <p:cNvSpPr/>
          <p:nvPr/>
        </p:nvSpPr>
        <p:spPr>
          <a:xfrm>
            <a:off x="-5850" y="232975"/>
            <a:ext cx="9155700" cy="3296400"/>
          </a:xfrm>
          <a:prstGeom prst="rect">
            <a:avLst/>
          </a:prstGeom>
          <a:solidFill>
            <a:srgbClr val="4C5C64"/>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8" name="Google Shape;108;p55"/>
          <p:cNvSpPr/>
          <p:nvPr/>
        </p:nvSpPr>
        <p:spPr>
          <a:xfrm>
            <a:off x="0" y="46600"/>
            <a:ext cx="3121800" cy="2502300"/>
          </a:xfrm>
          <a:prstGeom prst="parallelogram">
            <a:avLst>
              <a:gd fmla="val 55860" name="adj"/>
            </a:avLst>
          </a:prstGeom>
          <a:solidFill>
            <a:srgbClr val="5E85B9">
              <a:alpha val="90588"/>
            </a:srgb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9" name="Google Shape;109;p55"/>
          <p:cNvSpPr txBox="1"/>
          <p:nvPr>
            <p:ph type="title"/>
          </p:nvPr>
        </p:nvSpPr>
        <p:spPr>
          <a:xfrm>
            <a:off x="2608825" y="753700"/>
            <a:ext cx="6424500" cy="801900"/>
          </a:xfrm>
          <a:prstGeom prst="rect">
            <a:avLst/>
          </a:prstGeom>
          <a:noFill/>
          <a:ln>
            <a:noFill/>
          </a:ln>
        </p:spPr>
        <p:txBody>
          <a:bodyPr anchorCtr="0" anchor="t" bIns="91425" lIns="91425" spcFirstLastPara="1" rIns="91425" wrap="square" tIns="91425">
            <a:noAutofit/>
          </a:bodyPr>
          <a:lstStyle>
            <a:lvl1pPr lvl="0" algn="r">
              <a:lnSpc>
                <a:spcPct val="100000"/>
              </a:lnSpc>
              <a:spcBef>
                <a:spcPts val="0"/>
              </a:spcBef>
              <a:spcAft>
                <a:spcPts val="0"/>
              </a:spcAft>
              <a:buSzPts val="2800"/>
              <a:buNone/>
              <a:defRPr sz="3600">
                <a:solidFill>
                  <a:srgbClr val="FFFFFF"/>
                </a:solidFill>
                <a:latin typeface="Muli"/>
                <a:ea typeface="Muli"/>
                <a:cs typeface="Muli"/>
                <a:sym typeface="Muli"/>
              </a:defRPr>
            </a:lvl1pPr>
            <a:lvl2pPr lvl="1" algn="l">
              <a:lnSpc>
                <a:spcPct val="100000"/>
              </a:lnSpc>
              <a:spcBef>
                <a:spcPts val="0"/>
              </a:spcBef>
              <a:spcAft>
                <a:spcPts val="0"/>
              </a:spcAft>
              <a:buSzPts val="2800"/>
              <a:buNone/>
              <a:defRPr sz="3600">
                <a:solidFill>
                  <a:srgbClr val="FFFFFF"/>
                </a:solidFill>
                <a:latin typeface="Muli"/>
                <a:ea typeface="Muli"/>
                <a:cs typeface="Muli"/>
                <a:sym typeface="Muli"/>
              </a:defRPr>
            </a:lvl2pPr>
            <a:lvl3pPr lvl="2" algn="l">
              <a:lnSpc>
                <a:spcPct val="100000"/>
              </a:lnSpc>
              <a:spcBef>
                <a:spcPts val="0"/>
              </a:spcBef>
              <a:spcAft>
                <a:spcPts val="0"/>
              </a:spcAft>
              <a:buSzPts val="2800"/>
              <a:buNone/>
              <a:defRPr sz="3600">
                <a:solidFill>
                  <a:srgbClr val="FFFFFF"/>
                </a:solidFill>
                <a:latin typeface="Muli"/>
                <a:ea typeface="Muli"/>
                <a:cs typeface="Muli"/>
                <a:sym typeface="Muli"/>
              </a:defRPr>
            </a:lvl3pPr>
            <a:lvl4pPr lvl="3" algn="l">
              <a:lnSpc>
                <a:spcPct val="100000"/>
              </a:lnSpc>
              <a:spcBef>
                <a:spcPts val="0"/>
              </a:spcBef>
              <a:spcAft>
                <a:spcPts val="0"/>
              </a:spcAft>
              <a:buSzPts val="2800"/>
              <a:buNone/>
              <a:defRPr sz="3600">
                <a:solidFill>
                  <a:srgbClr val="FFFFFF"/>
                </a:solidFill>
                <a:latin typeface="Muli"/>
                <a:ea typeface="Muli"/>
                <a:cs typeface="Muli"/>
                <a:sym typeface="Muli"/>
              </a:defRPr>
            </a:lvl4pPr>
            <a:lvl5pPr lvl="4" algn="l">
              <a:lnSpc>
                <a:spcPct val="100000"/>
              </a:lnSpc>
              <a:spcBef>
                <a:spcPts val="0"/>
              </a:spcBef>
              <a:spcAft>
                <a:spcPts val="0"/>
              </a:spcAft>
              <a:buSzPts val="2800"/>
              <a:buNone/>
              <a:defRPr sz="3600">
                <a:solidFill>
                  <a:srgbClr val="FFFFFF"/>
                </a:solidFill>
                <a:latin typeface="Muli"/>
                <a:ea typeface="Muli"/>
                <a:cs typeface="Muli"/>
                <a:sym typeface="Muli"/>
              </a:defRPr>
            </a:lvl5pPr>
            <a:lvl6pPr lvl="5" algn="l">
              <a:lnSpc>
                <a:spcPct val="100000"/>
              </a:lnSpc>
              <a:spcBef>
                <a:spcPts val="0"/>
              </a:spcBef>
              <a:spcAft>
                <a:spcPts val="0"/>
              </a:spcAft>
              <a:buSzPts val="2800"/>
              <a:buNone/>
              <a:defRPr sz="3600">
                <a:solidFill>
                  <a:srgbClr val="FFFFFF"/>
                </a:solidFill>
                <a:latin typeface="Muli"/>
                <a:ea typeface="Muli"/>
                <a:cs typeface="Muli"/>
                <a:sym typeface="Muli"/>
              </a:defRPr>
            </a:lvl6pPr>
            <a:lvl7pPr lvl="6" algn="l">
              <a:lnSpc>
                <a:spcPct val="100000"/>
              </a:lnSpc>
              <a:spcBef>
                <a:spcPts val="0"/>
              </a:spcBef>
              <a:spcAft>
                <a:spcPts val="0"/>
              </a:spcAft>
              <a:buSzPts val="2800"/>
              <a:buNone/>
              <a:defRPr sz="3600">
                <a:solidFill>
                  <a:srgbClr val="FFFFFF"/>
                </a:solidFill>
                <a:latin typeface="Muli"/>
                <a:ea typeface="Muli"/>
                <a:cs typeface="Muli"/>
                <a:sym typeface="Muli"/>
              </a:defRPr>
            </a:lvl7pPr>
            <a:lvl8pPr lvl="7" algn="l">
              <a:lnSpc>
                <a:spcPct val="100000"/>
              </a:lnSpc>
              <a:spcBef>
                <a:spcPts val="0"/>
              </a:spcBef>
              <a:spcAft>
                <a:spcPts val="0"/>
              </a:spcAft>
              <a:buSzPts val="2800"/>
              <a:buNone/>
              <a:defRPr sz="3600">
                <a:solidFill>
                  <a:srgbClr val="FFFFFF"/>
                </a:solidFill>
                <a:latin typeface="Muli"/>
                <a:ea typeface="Muli"/>
                <a:cs typeface="Muli"/>
                <a:sym typeface="Muli"/>
              </a:defRPr>
            </a:lvl8pPr>
            <a:lvl9pPr lvl="8" algn="l">
              <a:lnSpc>
                <a:spcPct val="100000"/>
              </a:lnSpc>
              <a:spcBef>
                <a:spcPts val="0"/>
              </a:spcBef>
              <a:spcAft>
                <a:spcPts val="0"/>
              </a:spcAft>
              <a:buSzPts val="2800"/>
              <a:buNone/>
              <a:defRPr sz="3600">
                <a:solidFill>
                  <a:srgbClr val="FFFFFF"/>
                </a:solidFill>
                <a:latin typeface="Muli"/>
                <a:ea typeface="Muli"/>
                <a:cs typeface="Muli"/>
                <a:sym typeface="Muli"/>
              </a:defRPr>
            </a:lvl9pPr>
          </a:lstStyle>
          <a:p/>
        </p:txBody>
      </p:sp>
      <p:sp>
        <p:nvSpPr>
          <p:cNvPr id="110" name="Google Shape;110;p55"/>
          <p:cNvSpPr txBox="1"/>
          <p:nvPr>
            <p:ph idx="1" type="subTitle"/>
          </p:nvPr>
        </p:nvSpPr>
        <p:spPr>
          <a:xfrm>
            <a:off x="4789525" y="1359950"/>
            <a:ext cx="4243800" cy="393600"/>
          </a:xfrm>
          <a:prstGeom prst="rect">
            <a:avLst/>
          </a:prstGeom>
          <a:noFill/>
          <a:ln>
            <a:noFill/>
          </a:ln>
        </p:spPr>
        <p:txBody>
          <a:bodyPr anchorCtr="0" anchor="t" bIns="91425" lIns="91425" spcFirstLastPara="1" rIns="91425" wrap="square" tIns="91425">
            <a:noAutofit/>
          </a:bodyPr>
          <a:lstStyle>
            <a:lvl1pPr lvl="0" algn="r">
              <a:lnSpc>
                <a:spcPct val="115000"/>
              </a:lnSpc>
              <a:spcBef>
                <a:spcPts val="0"/>
              </a:spcBef>
              <a:spcAft>
                <a:spcPts val="0"/>
              </a:spcAft>
              <a:buSzPts val="1800"/>
              <a:buNone/>
              <a:defRPr>
                <a:solidFill>
                  <a:srgbClr val="9FC5E8"/>
                </a:solidFill>
                <a:latin typeface="Muli"/>
                <a:ea typeface="Muli"/>
                <a:cs typeface="Muli"/>
                <a:sym typeface="Muli"/>
              </a:defRPr>
            </a:lvl1pPr>
            <a:lvl2pPr lvl="1" algn="l">
              <a:lnSpc>
                <a:spcPct val="115000"/>
              </a:lnSpc>
              <a:spcBef>
                <a:spcPts val="1600"/>
              </a:spcBef>
              <a:spcAft>
                <a:spcPts val="0"/>
              </a:spcAft>
              <a:buSzPts val="1400"/>
              <a:buNone/>
              <a:defRPr>
                <a:solidFill>
                  <a:srgbClr val="9FC5E8"/>
                </a:solidFill>
                <a:latin typeface="Muli"/>
                <a:ea typeface="Muli"/>
                <a:cs typeface="Muli"/>
                <a:sym typeface="Muli"/>
              </a:defRPr>
            </a:lvl2pPr>
            <a:lvl3pPr lvl="2" algn="l">
              <a:lnSpc>
                <a:spcPct val="115000"/>
              </a:lnSpc>
              <a:spcBef>
                <a:spcPts val="1600"/>
              </a:spcBef>
              <a:spcAft>
                <a:spcPts val="0"/>
              </a:spcAft>
              <a:buSzPts val="1400"/>
              <a:buNone/>
              <a:defRPr>
                <a:solidFill>
                  <a:srgbClr val="9FC5E8"/>
                </a:solidFill>
                <a:latin typeface="Muli"/>
                <a:ea typeface="Muli"/>
                <a:cs typeface="Muli"/>
                <a:sym typeface="Muli"/>
              </a:defRPr>
            </a:lvl3pPr>
            <a:lvl4pPr lvl="3" algn="l">
              <a:lnSpc>
                <a:spcPct val="115000"/>
              </a:lnSpc>
              <a:spcBef>
                <a:spcPts val="1600"/>
              </a:spcBef>
              <a:spcAft>
                <a:spcPts val="0"/>
              </a:spcAft>
              <a:buSzPts val="1400"/>
              <a:buNone/>
              <a:defRPr>
                <a:solidFill>
                  <a:srgbClr val="9FC5E8"/>
                </a:solidFill>
                <a:latin typeface="Muli"/>
                <a:ea typeface="Muli"/>
                <a:cs typeface="Muli"/>
                <a:sym typeface="Muli"/>
              </a:defRPr>
            </a:lvl4pPr>
            <a:lvl5pPr lvl="4" algn="l">
              <a:lnSpc>
                <a:spcPct val="115000"/>
              </a:lnSpc>
              <a:spcBef>
                <a:spcPts val="1600"/>
              </a:spcBef>
              <a:spcAft>
                <a:spcPts val="0"/>
              </a:spcAft>
              <a:buSzPts val="1400"/>
              <a:buNone/>
              <a:defRPr>
                <a:solidFill>
                  <a:srgbClr val="9FC5E8"/>
                </a:solidFill>
                <a:latin typeface="Muli"/>
                <a:ea typeface="Muli"/>
                <a:cs typeface="Muli"/>
                <a:sym typeface="Muli"/>
              </a:defRPr>
            </a:lvl5pPr>
            <a:lvl6pPr lvl="5" algn="l">
              <a:lnSpc>
                <a:spcPct val="115000"/>
              </a:lnSpc>
              <a:spcBef>
                <a:spcPts val="1600"/>
              </a:spcBef>
              <a:spcAft>
                <a:spcPts val="0"/>
              </a:spcAft>
              <a:buSzPts val="1400"/>
              <a:buNone/>
              <a:defRPr>
                <a:solidFill>
                  <a:srgbClr val="9FC5E8"/>
                </a:solidFill>
                <a:latin typeface="Muli"/>
                <a:ea typeface="Muli"/>
                <a:cs typeface="Muli"/>
                <a:sym typeface="Muli"/>
              </a:defRPr>
            </a:lvl6pPr>
            <a:lvl7pPr lvl="6" algn="l">
              <a:lnSpc>
                <a:spcPct val="115000"/>
              </a:lnSpc>
              <a:spcBef>
                <a:spcPts val="1600"/>
              </a:spcBef>
              <a:spcAft>
                <a:spcPts val="0"/>
              </a:spcAft>
              <a:buSzPts val="1400"/>
              <a:buNone/>
              <a:defRPr>
                <a:solidFill>
                  <a:srgbClr val="9FC5E8"/>
                </a:solidFill>
                <a:latin typeface="Muli"/>
                <a:ea typeface="Muli"/>
                <a:cs typeface="Muli"/>
                <a:sym typeface="Muli"/>
              </a:defRPr>
            </a:lvl7pPr>
            <a:lvl8pPr lvl="7" algn="l">
              <a:lnSpc>
                <a:spcPct val="115000"/>
              </a:lnSpc>
              <a:spcBef>
                <a:spcPts val="1600"/>
              </a:spcBef>
              <a:spcAft>
                <a:spcPts val="0"/>
              </a:spcAft>
              <a:buSzPts val="1400"/>
              <a:buNone/>
              <a:defRPr>
                <a:solidFill>
                  <a:srgbClr val="9FC5E8"/>
                </a:solidFill>
                <a:latin typeface="Muli"/>
                <a:ea typeface="Muli"/>
                <a:cs typeface="Muli"/>
                <a:sym typeface="Muli"/>
              </a:defRPr>
            </a:lvl8pPr>
            <a:lvl9pPr lvl="8" algn="l">
              <a:lnSpc>
                <a:spcPct val="115000"/>
              </a:lnSpc>
              <a:spcBef>
                <a:spcPts val="1600"/>
              </a:spcBef>
              <a:spcAft>
                <a:spcPts val="1600"/>
              </a:spcAft>
              <a:buSzPts val="1400"/>
              <a:buNone/>
              <a:defRPr>
                <a:solidFill>
                  <a:srgbClr val="9FC5E8"/>
                </a:solidFill>
                <a:latin typeface="Muli"/>
                <a:ea typeface="Muli"/>
                <a:cs typeface="Muli"/>
                <a:sym typeface="Muli"/>
              </a:defRPr>
            </a:lvl9pPr>
          </a:lstStyle>
          <a:p/>
        </p:txBody>
      </p:sp>
      <p:sp>
        <p:nvSpPr>
          <p:cNvPr id="111" name="Google Shape;111;p55"/>
          <p:cNvSpPr txBox="1"/>
          <p:nvPr>
            <p:ph idx="2" type="subTitle"/>
          </p:nvPr>
        </p:nvSpPr>
        <p:spPr>
          <a:xfrm>
            <a:off x="6520250" y="1741300"/>
            <a:ext cx="2513100" cy="410700"/>
          </a:xfrm>
          <a:prstGeom prst="rect">
            <a:avLst/>
          </a:prstGeom>
          <a:noFill/>
          <a:ln>
            <a:noFill/>
          </a:ln>
        </p:spPr>
        <p:txBody>
          <a:bodyPr anchorCtr="0" anchor="t" bIns="91425" lIns="91425" spcFirstLastPara="1" rIns="91425" wrap="square" tIns="91425">
            <a:noAutofit/>
          </a:bodyPr>
          <a:lstStyle>
            <a:lvl1pPr lvl="0" algn="r">
              <a:lnSpc>
                <a:spcPct val="115000"/>
              </a:lnSpc>
              <a:spcBef>
                <a:spcPts val="0"/>
              </a:spcBef>
              <a:spcAft>
                <a:spcPts val="0"/>
              </a:spcAft>
              <a:buSzPts val="1800"/>
              <a:buNone/>
              <a:defRPr sz="1300">
                <a:solidFill>
                  <a:srgbClr val="FFFFFF"/>
                </a:solidFill>
                <a:latin typeface="Muli"/>
                <a:ea typeface="Muli"/>
                <a:cs typeface="Muli"/>
                <a:sym typeface="Muli"/>
              </a:defRPr>
            </a:lvl1pPr>
            <a:lvl2pPr lvl="1" algn="r">
              <a:lnSpc>
                <a:spcPct val="115000"/>
              </a:lnSpc>
              <a:spcBef>
                <a:spcPts val="1600"/>
              </a:spcBef>
              <a:spcAft>
                <a:spcPts val="0"/>
              </a:spcAft>
              <a:buSzPts val="1400"/>
              <a:buNone/>
              <a:defRPr sz="1300">
                <a:solidFill>
                  <a:srgbClr val="FFFFFF"/>
                </a:solidFill>
                <a:latin typeface="Muli"/>
                <a:ea typeface="Muli"/>
                <a:cs typeface="Muli"/>
                <a:sym typeface="Muli"/>
              </a:defRPr>
            </a:lvl2pPr>
            <a:lvl3pPr lvl="2" algn="r">
              <a:lnSpc>
                <a:spcPct val="115000"/>
              </a:lnSpc>
              <a:spcBef>
                <a:spcPts val="1600"/>
              </a:spcBef>
              <a:spcAft>
                <a:spcPts val="0"/>
              </a:spcAft>
              <a:buSzPts val="1400"/>
              <a:buNone/>
              <a:defRPr sz="1300">
                <a:solidFill>
                  <a:srgbClr val="FFFFFF"/>
                </a:solidFill>
                <a:latin typeface="Muli"/>
                <a:ea typeface="Muli"/>
                <a:cs typeface="Muli"/>
                <a:sym typeface="Muli"/>
              </a:defRPr>
            </a:lvl3pPr>
            <a:lvl4pPr lvl="3" algn="r">
              <a:lnSpc>
                <a:spcPct val="115000"/>
              </a:lnSpc>
              <a:spcBef>
                <a:spcPts val="1600"/>
              </a:spcBef>
              <a:spcAft>
                <a:spcPts val="0"/>
              </a:spcAft>
              <a:buSzPts val="1400"/>
              <a:buNone/>
              <a:defRPr sz="1300">
                <a:solidFill>
                  <a:srgbClr val="FFFFFF"/>
                </a:solidFill>
                <a:latin typeface="Muli"/>
                <a:ea typeface="Muli"/>
                <a:cs typeface="Muli"/>
                <a:sym typeface="Muli"/>
              </a:defRPr>
            </a:lvl4pPr>
            <a:lvl5pPr lvl="4" algn="r">
              <a:lnSpc>
                <a:spcPct val="115000"/>
              </a:lnSpc>
              <a:spcBef>
                <a:spcPts val="1600"/>
              </a:spcBef>
              <a:spcAft>
                <a:spcPts val="0"/>
              </a:spcAft>
              <a:buSzPts val="1400"/>
              <a:buNone/>
              <a:defRPr sz="1300">
                <a:solidFill>
                  <a:srgbClr val="FFFFFF"/>
                </a:solidFill>
                <a:latin typeface="Muli"/>
                <a:ea typeface="Muli"/>
                <a:cs typeface="Muli"/>
                <a:sym typeface="Muli"/>
              </a:defRPr>
            </a:lvl5pPr>
            <a:lvl6pPr lvl="5" algn="r">
              <a:lnSpc>
                <a:spcPct val="115000"/>
              </a:lnSpc>
              <a:spcBef>
                <a:spcPts val="1600"/>
              </a:spcBef>
              <a:spcAft>
                <a:spcPts val="0"/>
              </a:spcAft>
              <a:buSzPts val="1400"/>
              <a:buNone/>
              <a:defRPr sz="1300">
                <a:solidFill>
                  <a:srgbClr val="FFFFFF"/>
                </a:solidFill>
                <a:latin typeface="Muli"/>
                <a:ea typeface="Muli"/>
                <a:cs typeface="Muli"/>
                <a:sym typeface="Muli"/>
              </a:defRPr>
            </a:lvl6pPr>
            <a:lvl7pPr lvl="6" algn="r">
              <a:lnSpc>
                <a:spcPct val="115000"/>
              </a:lnSpc>
              <a:spcBef>
                <a:spcPts val="1600"/>
              </a:spcBef>
              <a:spcAft>
                <a:spcPts val="0"/>
              </a:spcAft>
              <a:buSzPts val="1400"/>
              <a:buNone/>
              <a:defRPr sz="1300">
                <a:solidFill>
                  <a:srgbClr val="FFFFFF"/>
                </a:solidFill>
                <a:latin typeface="Muli"/>
                <a:ea typeface="Muli"/>
                <a:cs typeface="Muli"/>
                <a:sym typeface="Muli"/>
              </a:defRPr>
            </a:lvl7pPr>
            <a:lvl8pPr lvl="7" algn="r">
              <a:lnSpc>
                <a:spcPct val="115000"/>
              </a:lnSpc>
              <a:spcBef>
                <a:spcPts val="1600"/>
              </a:spcBef>
              <a:spcAft>
                <a:spcPts val="0"/>
              </a:spcAft>
              <a:buSzPts val="1400"/>
              <a:buNone/>
              <a:defRPr sz="1300">
                <a:solidFill>
                  <a:srgbClr val="FFFFFF"/>
                </a:solidFill>
                <a:latin typeface="Muli"/>
                <a:ea typeface="Muli"/>
                <a:cs typeface="Muli"/>
                <a:sym typeface="Muli"/>
              </a:defRPr>
            </a:lvl8pPr>
            <a:lvl9pPr lvl="8" algn="r">
              <a:lnSpc>
                <a:spcPct val="115000"/>
              </a:lnSpc>
              <a:spcBef>
                <a:spcPts val="1600"/>
              </a:spcBef>
              <a:spcAft>
                <a:spcPts val="1600"/>
              </a:spcAft>
              <a:buSzPts val="1400"/>
              <a:buNone/>
              <a:defRPr sz="1300">
                <a:solidFill>
                  <a:srgbClr val="FFFFFF"/>
                </a:solidFill>
                <a:latin typeface="Muli"/>
                <a:ea typeface="Muli"/>
                <a:cs typeface="Muli"/>
                <a:sym typeface="Muli"/>
              </a:defRPr>
            </a:lvl9pPr>
          </a:lstStyle>
          <a:p/>
        </p:txBody>
      </p:sp>
      <p:sp>
        <p:nvSpPr>
          <p:cNvPr id="112" name="Google Shape;112;p55"/>
          <p:cNvSpPr/>
          <p:nvPr/>
        </p:nvSpPr>
        <p:spPr>
          <a:xfrm flipH="1">
            <a:off x="0" y="2548900"/>
            <a:ext cx="3121800" cy="1443900"/>
          </a:xfrm>
          <a:prstGeom prst="parallelogram">
            <a:avLst>
              <a:gd fmla="val 96329" name="adj"/>
            </a:avLst>
          </a:prstGeom>
          <a:solidFill>
            <a:srgbClr val="5E85B9">
              <a:alpha val="90588"/>
            </a:srgb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3" name="Google Shape;113;p55"/>
          <p:cNvSpPr/>
          <p:nvPr/>
        </p:nvSpPr>
        <p:spPr>
          <a:xfrm rot="5400000">
            <a:off x="-790900" y="1012275"/>
            <a:ext cx="3329100" cy="1747200"/>
          </a:xfrm>
          <a:prstGeom prst="triangle">
            <a:avLst>
              <a:gd fmla="val 69864" name="adj"/>
            </a:avLst>
          </a:prstGeom>
          <a:solidFill>
            <a:srgbClr val="38444A">
              <a:alpha val="59215"/>
            </a:srgb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1">
  <p:cSld name="BLANK_3">
    <p:spTree>
      <p:nvGrpSpPr>
        <p:cNvPr id="114" name="Shape 114"/>
        <p:cNvGrpSpPr/>
        <p:nvPr/>
      </p:nvGrpSpPr>
      <p:grpSpPr>
        <a:xfrm>
          <a:off x="0" y="0"/>
          <a:ext cx="0" cy="0"/>
          <a:chOff x="0" y="0"/>
          <a:chExt cx="0" cy="0"/>
        </a:xfrm>
      </p:grpSpPr>
      <p:sp>
        <p:nvSpPr>
          <p:cNvPr id="115" name="Google Shape;115;p56"/>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vi"/>
              <a:t>‹#›</a:t>
            </a:fld>
            <a:endParaRPr/>
          </a:p>
        </p:txBody>
      </p:sp>
      <p:sp>
        <p:nvSpPr>
          <p:cNvPr id="116" name="Google Shape;116;p56"/>
          <p:cNvSpPr/>
          <p:nvPr/>
        </p:nvSpPr>
        <p:spPr>
          <a:xfrm rot="8689208">
            <a:off x="3770214" y="396706"/>
            <a:ext cx="3328328" cy="571147"/>
          </a:xfrm>
          <a:prstGeom prst="parallelogram">
            <a:avLst>
              <a:gd fmla="val 70213" name="adj"/>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7" name="Google Shape;117;p56"/>
          <p:cNvSpPr/>
          <p:nvPr/>
        </p:nvSpPr>
        <p:spPr>
          <a:xfrm rot="8689207">
            <a:off x="2896399" y="820595"/>
            <a:ext cx="6221346" cy="571147"/>
          </a:xfrm>
          <a:prstGeom prst="parallelogram">
            <a:avLst>
              <a:gd fmla="val 70213" name="adj"/>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8" name="Google Shape;118;p56"/>
          <p:cNvSpPr/>
          <p:nvPr/>
        </p:nvSpPr>
        <p:spPr>
          <a:xfrm rot="8689207">
            <a:off x="4439449" y="582395"/>
            <a:ext cx="6221346" cy="571147"/>
          </a:xfrm>
          <a:prstGeom prst="parallelogram">
            <a:avLst>
              <a:gd fmla="val 70213" name="adj"/>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19" name="Google Shape;119;p56"/>
          <p:cNvSpPr/>
          <p:nvPr/>
        </p:nvSpPr>
        <p:spPr>
          <a:xfrm rot="8689207">
            <a:off x="4039399" y="1740020"/>
            <a:ext cx="6221346" cy="571147"/>
          </a:xfrm>
          <a:prstGeom prst="parallelogram">
            <a:avLst>
              <a:gd fmla="val 70213" name="adj"/>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0" name="Google Shape;120;p56"/>
          <p:cNvSpPr/>
          <p:nvPr/>
        </p:nvSpPr>
        <p:spPr>
          <a:xfrm rot="8689207">
            <a:off x="5296699" y="1725395"/>
            <a:ext cx="6221346" cy="571147"/>
          </a:xfrm>
          <a:prstGeom prst="parallelogram">
            <a:avLst>
              <a:gd fmla="val 70213" name="adj"/>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1" name="Google Shape;121;p56"/>
          <p:cNvSpPr/>
          <p:nvPr/>
        </p:nvSpPr>
        <p:spPr>
          <a:xfrm rot="8689208">
            <a:off x="7370664" y="2168356"/>
            <a:ext cx="3328328" cy="571147"/>
          </a:xfrm>
          <a:prstGeom prst="parallelogram">
            <a:avLst>
              <a:gd fmla="val 70213" name="adj"/>
            </a:avLst>
          </a:prstGeom>
          <a:solidFill>
            <a:schemeClr val="lt2"/>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2" name="Google Shape;122;p56"/>
          <p:cNvSpPr/>
          <p:nvPr/>
        </p:nvSpPr>
        <p:spPr>
          <a:xfrm flipH="1" rot="8778896">
            <a:off x="3036819" y="524026"/>
            <a:ext cx="4759411" cy="68145"/>
          </a:xfrm>
          <a:prstGeom prst="rect">
            <a:avLst/>
          </a:prstGeom>
          <a:solidFill>
            <a:srgbClr val="4E6E9A">
              <a:alpha val="80000"/>
            </a:srgb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3" name="Google Shape;123;p56"/>
          <p:cNvSpPr/>
          <p:nvPr/>
        </p:nvSpPr>
        <p:spPr>
          <a:xfrm flipH="1" rot="8778896">
            <a:off x="2580369" y="-790424"/>
            <a:ext cx="4759411" cy="68145"/>
          </a:xfrm>
          <a:prstGeom prst="rect">
            <a:avLst/>
          </a:prstGeom>
          <a:solidFill>
            <a:srgbClr val="4E6E9A">
              <a:alpha val="80000"/>
            </a:srgb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4" name="Google Shape;124;p56"/>
          <p:cNvSpPr/>
          <p:nvPr/>
        </p:nvSpPr>
        <p:spPr>
          <a:xfrm flipH="1" rot="8778896">
            <a:off x="5075169" y="1749501"/>
            <a:ext cx="4759411" cy="68145"/>
          </a:xfrm>
          <a:prstGeom prst="rect">
            <a:avLst/>
          </a:prstGeom>
          <a:solidFill>
            <a:srgbClr val="4E6E9A">
              <a:alpha val="80000"/>
            </a:srgb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5" name="Google Shape;125;p56"/>
          <p:cNvSpPr/>
          <p:nvPr/>
        </p:nvSpPr>
        <p:spPr>
          <a:xfrm flipH="1" rot="8778896">
            <a:off x="5608569" y="2981476"/>
            <a:ext cx="4759411" cy="68145"/>
          </a:xfrm>
          <a:prstGeom prst="rect">
            <a:avLst/>
          </a:prstGeom>
          <a:solidFill>
            <a:srgbClr val="4E6E9A">
              <a:alpha val="80000"/>
            </a:srgb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6" name="Google Shape;126;p56"/>
          <p:cNvSpPr txBox="1"/>
          <p:nvPr>
            <p:ph type="title"/>
          </p:nvPr>
        </p:nvSpPr>
        <p:spPr>
          <a:xfrm>
            <a:off x="254133" y="3471700"/>
            <a:ext cx="8460000" cy="572700"/>
          </a:xfrm>
          <a:prstGeom prst="rect">
            <a:avLst/>
          </a:prstGeom>
          <a:noFill/>
          <a:ln>
            <a:noFill/>
          </a:ln>
        </p:spPr>
        <p:txBody>
          <a:bodyPr anchorCtr="0" anchor="t" bIns="91425" lIns="91425" spcFirstLastPara="1" rIns="91425" wrap="square" tIns="91425">
            <a:noAutofit/>
          </a:bodyPr>
          <a:lstStyle>
            <a:lvl1pPr lvl="0" algn="l">
              <a:lnSpc>
                <a:spcPct val="100000"/>
              </a:lnSpc>
              <a:spcBef>
                <a:spcPts val="0"/>
              </a:spcBef>
              <a:spcAft>
                <a:spcPts val="0"/>
              </a:spcAft>
              <a:buClr>
                <a:srgbClr val="4E6F9B"/>
              </a:buClr>
              <a:buSzPts val="2800"/>
              <a:buFont typeface="Muli"/>
              <a:buNone/>
              <a:defRPr>
                <a:solidFill>
                  <a:srgbClr val="4E6F9B"/>
                </a:solidFill>
                <a:latin typeface="Muli"/>
                <a:ea typeface="Muli"/>
                <a:cs typeface="Muli"/>
                <a:sym typeface="Muli"/>
              </a:defRPr>
            </a:lvl1pPr>
            <a:lvl2pPr lvl="1" algn="l">
              <a:lnSpc>
                <a:spcPct val="100000"/>
              </a:lnSpc>
              <a:spcBef>
                <a:spcPts val="0"/>
              </a:spcBef>
              <a:spcAft>
                <a:spcPts val="0"/>
              </a:spcAft>
              <a:buClr>
                <a:srgbClr val="4E6F9B"/>
              </a:buClr>
              <a:buSzPts val="2800"/>
              <a:buFont typeface="Muli"/>
              <a:buNone/>
              <a:defRPr>
                <a:solidFill>
                  <a:srgbClr val="4E6F9B"/>
                </a:solidFill>
                <a:latin typeface="Muli"/>
                <a:ea typeface="Muli"/>
                <a:cs typeface="Muli"/>
                <a:sym typeface="Muli"/>
              </a:defRPr>
            </a:lvl2pPr>
            <a:lvl3pPr lvl="2" algn="l">
              <a:lnSpc>
                <a:spcPct val="100000"/>
              </a:lnSpc>
              <a:spcBef>
                <a:spcPts val="0"/>
              </a:spcBef>
              <a:spcAft>
                <a:spcPts val="0"/>
              </a:spcAft>
              <a:buClr>
                <a:srgbClr val="4E6F9B"/>
              </a:buClr>
              <a:buSzPts val="2800"/>
              <a:buFont typeface="Muli"/>
              <a:buNone/>
              <a:defRPr>
                <a:solidFill>
                  <a:srgbClr val="4E6F9B"/>
                </a:solidFill>
                <a:latin typeface="Muli"/>
                <a:ea typeface="Muli"/>
                <a:cs typeface="Muli"/>
                <a:sym typeface="Muli"/>
              </a:defRPr>
            </a:lvl3pPr>
            <a:lvl4pPr lvl="3" algn="l">
              <a:lnSpc>
                <a:spcPct val="100000"/>
              </a:lnSpc>
              <a:spcBef>
                <a:spcPts val="0"/>
              </a:spcBef>
              <a:spcAft>
                <a:spcPts val="0"/>
              </a:spcAft>
              <a:buClr>
                <a:srgbClr val="4E6F9B"/>
              </a:buClr>
              <a:buSzPts val="2800"/>
              <a:buFont typeface="Muli"/>
              <a:buNone/>
              <a:defRPr>
                <a:solidFill>
                  <a:srgbClr val="4E6F9B"/>
                </a:solidFill>
                <a:latin typeface="Muli"/>
                <a:ea typeface="Muli"/>
                <a:cs typeface="Muli"/>
                <a:sym typeface="Muli"/>
              </a:defRPr>
            </a:lvl4pPr>
            <a:lvl5pPr lvl="4" algn="l">
              <a:lnSpc>
                <a:spcPct val="100000"/>
              </a:lnSpc>
              <a:spcBef>
                <a:spcPts val="0"/>
              </a:spcBef>
              <a:spcAft>
                <a:spcPts val="0"/>
              </a:spcAft>
              <a:buClr>
                <a:srgbClr val="4E6F9B"/>
              </a:buClr>
              <a:buSzPts val="2800"/>
              <a:buFont typeface="Muli"/>
              <a:buNone/>
              <a:defRPr>
                <a:solidFill>
                  <a:srgbClr val="4E6F9B"/>
                </a:solidFill>
                <a:latin typeface="Muli"/>
                <a:ea typeface="Muli"/>
                <a:cs typeface="Muli"/>
                <a:sym typeface="Muli"/>
              </a:defRPr>
            </a:lvl5pPr>
            <a:lvl6pPr lvl="5" algn="l">
              <a:lnSpc>
                <a:spcPct val="100000"/>
              </a:lnSpc>
              <a:spcBef>
                <a:spcPts val="0"/>
              </a:spcBef>
              <a:spcAft>
                <a:spcPts val="0"/>
              </a:spcAft>
              <a:buClr>
                <a:srgbClr val="4E6F9B"/>
              </a:buClr>
              <a:buSzPts val="2800"/>
              <a:buFont typeface="Muli"/>
              <a:buNone/>
              <a:defRPr>
                <a:solidFill>
                  <a:srgbClr val="4E6F9B"/>
                </a:solidFill>
                <a:latin typeface="Muli"/>
                <a:ea typeface="Muli"/>
                <a:cs typeface="Muli"/>
                <a:sym typeface="Muli"/>
              </a:defRPr>
            </a:lvl6pPr>
            <a:lvl7pPr lvl="6" algn="l">
              <a:lnSpc>
                <a:spcPct val="100000"/>
              </a:lnSpc>
              <a:spcBef>
                <a:spcPts val="0"/>
              </a:spcBef>
              <a:spcAft>
                <a:spcPts val="0"/>
              </a:spcAft>
              <a:buClr>
                <a:srgbClr val="4E6F9B"/>
              </a:buClr>
              <a:buSzPts val="2800"/>
              <a:buFont typeface="Muli"/>
              <a:buNone/>
              <a:defRPr>
                <a:solidFill>
                  <a:srgbClr val="4E6F9B"/>
                </a:solidFill>
                <a:latin typeface="Muli"/>
                <a:ea typeface="Muli"/>
                <a:cs typeface="Muli"/>
                <a:sym typeface="Muli"/>
              </a:defRPr>
            </a:lvl7pPr>
            <a:lvl8pPr lvl="7" algn="l">
              <a:lnSpc>
                <a:spcPct val="100000"/>
              </a:lnSpc>
              <a:spcBef>
                <a:spcPts val="0"/>
              </a:spcBef>
              <a:spcAft>
                <a:spcPts val="0"/>
              </a:spcAft>
              <a:buClr>
                <a:srgbClr val="4E6F9B"/>
              </a:buClr>
              <a:buSzPts val="2800"/>
              <a:buFont typeface="Muli"/>
              <a:buNone/>
              <a:defRPr>
                <a:solidFill>
                  <a:srgbClr val="4E6F9B"/>
                </a:solidFill>
                <a:latin typeface="Muli"/>
                <a:ea typeface="Muli"/>
                <a:cs typeface="Muli"/>
                <a:sym typeface="Muli"/>
              </a:defRPr>
            </a:lvl8pPr>
            <a:lvl9pPr lvl="8" algn="l">
              <a:lnSpc>
                <a:spcPct val="100000"/>
              </a:lnSpc>
              <a:spcBef>
                <a:spcPts val="0"/>
              </a:spcBef>
              <a:spcAft>
                <a:spcPts val="0"/>
              </a:spcAft>
              <a:buClr>
                <a:srgbClr val="4E6F9B"/>
              </a:buClr>
              <a:buSzPts val="2800"/>
              <a:buFont typeface="Muli"/>
              <a:buNone/>
              <a:defRPr>
                <a:solidFill>
                  <a:srgbClr val="4E6F9B"/>
                </a:solidFill>
                <a:latin typeface="Muli"/>
                <a:ea typeface="Muli"/>
                <a:cs typeface="Muli"/>
                <a:sym typeface="Muli"/>
              </a:defRPr>
            </a:lvl9pPr>
          </a:lstStyle>
          <a:p/>
        </p:txBody>
      </p:sp>
      <p:grpSp>
        <p:nvGrpSpPr>
          <p:cNvPr id="127" name="Google Shape;127;p56"/>
          <p:cNvGrpSpPr/>
          <p:nvPr/>
        </p:nvGrpSpPr>
        <p:grpSpPr>
          <a:xfrm rot="-5400000">
            <a:off x="-164001" y="3723552"/>
            <a:ext cx="649715" cy="69000"/>
            <a:chOff x="684763" y="3506750"/>
            <a:chExt cx="3536825" cy="69000"/>
          </a:xfrm>
        </p:grpSpPr>
        <p:sp>
          <p:nvSpPr>
            <p:cNvPr id="128" name="Google Shape;128;p56"/>
            <p:cNvSpPr/>
            <p:nvPr/>
          </p:nvSpPr>
          <p:spPr>
            <a:xfrm>
              <a:off x="1515450" y="3506750"/>
              <a:ext cx="1003800" cy="69000"/>
            </a:xfrm>
            <a:prstGeom prst="rect">
              <a:avLst/>
            </a:prstGeom>
            <a:solidFill>
              <a:srgbClr val="5477A7"/>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29" name="Google Shape;129;p56"/>
            <p:cNvSpPr/>
            <p:nvPr/>
          </p:nvSpPr>
          <p:spPr>
            <a:xfrm>
              <a:off x="684763" y="3506750"/>
              <a:ext cx="830700" cy="69000"/>
            </a:xfrm>
            <a:prstGeom prst="rect">
              <a:avLst/>
            </a:prstGeom>
            <a:solidFill>
              <a:srgbClr val="4E6E9A"/>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0" name="Google Shape;130;p56"/>
            <p:cNvSpPr/>
            <p:nvPr/>
          </p:nvSpPr>
          <p:spPr>
            <a:xfrm>
              <a:off x="3438288" y="3506750"/>
              <a:ext cx="783300" cy="69000"/>
            </a:xfrm>
            <a:prstGeom prst="rect">
              <a:avLst/>
            </a:prstGeom>
            <a:solidFill>
              <a:srgbClr val="648DC6"/>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31" name="Google Shape;131;p56"/>
            <p:cNvSpPr/>
            <p:nvPr/>
          </p:nvSpPr>
          <p:spPr>
            <a:xfrm>
              <a:off x="2519144" y="3506750"/>
              <a:ext cx="918900" cy="69000"/>
            </a:xfrm>
            <a:prstGeom prst="rect">
              <a:avLst/>
            </a:prstGeom>
            <a:solidFill>
              <a:srgbClr val="5A7FB3"/>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132" name="Google Shape;132;p56"/>
          <p:cNvSpPr txBox="1"/>
          <p:nvPr>
            <p:ph idx="1" type="subTitle"/>
          </p:nvPr>
        </p:nvSpPr>
        <p:spPr>
          <a:xfrm>
            <a:off x="254133" y="3968200"/>
            <a:ext cx="8460000" cy="393600"/>
          </a:xfrm>
          <a:prstGeom prst="rect">
            <a:avLst/>
          </a:prstGeom>
          <a:noFill/>
          <a:ln>
            <a:noFill/>
          </a:ln>
        </p:spPr>
        <p:txBody>
          <a:bodyPr anchorCtr="0" anchor="t" bIns="91425" lIns="91425" spcFirstLastPara="1" rIns="91425" wrap="square" tIns="91425">
            <a:noAutofit/>
          </a:bodyPr>
          <a:lstStyle>
            <a:lvl1pPr lvl="0" algn="l">
              <a:lnSpc>
                <a:spcPct val="115000"/>
              </a:lnSpc>
              <a:spcBef>
                <a:spcPts val="0"/>
              </a:spcBef>
              <a:spcAft>
                <a:spcPts val="0"/>
              </a:spcAft>
              <a:buSzPts val="1800"/>
              <a:buNone/>
              <a:defRPr/>
            </a:lvl1pPr>
            <a:lvl2pPr lvl="1" algn="l">
              <a:lnSpc>
                <a:spcPct val="115000"/>
              </a:lnSpc>
              <a:spcBef>
                <a:spcPts val="1600"/>
              </a:spcBef>
              <a:spcAft>
                <a:spcPts val="0"/>
              </a:spcAft>
              <a:buSzPts val="1400"/>
              <a:buNone/>
              <a:defRPr/>
            </a:lvl2pPr>
            <a:lvl3pPr lvl="2" algn="l">
              <a:lnSpc>
                <a:spcPct val="115000"/>
              </a:lnSpc>
              <a:spcBef>
                <a:spcPts val="1600"/>
              </a:spcBef>
              <a:spcAft>
                <a:spcPts val="0"/>
              </a:spcAft>
              <a:buSzPts val="1400"/>
              <a:buNone/>
              <a:defRPr/>
            </a:lvl3pPr>
            <a:lvl4pPr lvl="3" algn="l">
              <a:lnSpc>
                <a:spcPct val="115000"/>
              </a:lnSpc>
              <a:spcBef>
                <a:spcPts val="1600"/>
              </a:spcBef>
              <a:spcAft>
                <a:spcPts val="0"/>
              </a:spcAft>
              <a:buSzPts val="1400"/>
              <a:buNone/>
              <a:defRPr/>
            </a:lvl4pPr>
            <a:lvl5pPr lvl="4" algn="l">
              <a:lnSpc>
                <a:spcPct val="115000"/>
              </a:lnSpc>
              <a:spcBef>
                <a:spcPts val="1600"/>
              </a:spcBef>
              <a:spcAft>
                <a:spcPts val="0"/>
              </a:spcAft>
              <a:buSzPts val="1400"/>
              <a:buNone/>
              <a:defRPr/>
            </a:lvl5pPr>
            <a:lvl6pPr lvl="5" algn="l">
              <a:lnSpc>
                <a:spcPct val="115000"/>
              </a:lnSpc>
              <a:spcBef>
                <a:spcPts val="1600"/>
              </a:spcBef>
              <a:spcAft>
                <a:spcPts val="0"/>
              </a:spcAft>
              <a:buSzPts val="1400"/>
              <a:buNone/>
              <a:defRPr/>
            </a:lvl6pPr>
            <a:lvl7pPr lvl="6" algn="l">
              <a:lnSpc>
                <a:spcPct val="115000"/>
              </a:lnSpc>
              <a:spcBef>
                <a:spcPts val="1600"/>
              </a:spcBef>
              <a:spcAft>
                <a:spcPts val="0"/>
              </a:spcAft>
              <a:buSzPts val="1400"/>
              <a:buNone/>
              <a:defRPr/>
            </a:lvl7pPr>
            <a:lvl8pPr lvl="7" algn="l">
              <a:lnSpc>
                <a:spcPct val="115000"/>
              </a:lnSpc>
              <a:spcBef>
                <a:spcPts val="1600"/>
              </a:spcBef>
              <a:spcAft>
                <a:spcPts val="0"/>
              </a:spcAft>
              <a:buSzPts val="1400"/>
              <a:buNone/>
              <a:defRPr/>
            </a:lvl8pPr>
            <a:lvl9pPr lvl="8" algn="l">
              <a:lnSpc>
                <a:spcPct val="115000"/>
              </a:lnSpc>
              <a:spcBef>
                <a:spcPts val="1600"/>
              </a:spcBef>
              <a:spcAft>
                <a:spcPts val="1600"/>
              </a:spcAft>
              <a:buSzPts val="1400"/>
              <a:buNone/>
              <a:defRPr/>
            </a:lvl9pPr>
          </a:lstStyle>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_slide">
  <p:cSld name="1_slidemodel2">
    <p:bg>
      <p:bgPr>
        <a:noFill/>
      </p:bgPr>
    </p:bg>
    <p:spTree>
      <p:nvGrpSpPr>
        <p:cNvPr id="133" name="Shape 133"/>
        <p:cNvGrpSpPr/>
        <p:nvPr/>
      </p:nvGrpSpPr>
      <p:grpSpPr>
        <a:xfrm>
          <a:off x="0" y="0"/>
          <a:ext cx="0" cy="0"/>
          <a:chOff x="0" y="0"/>
          <a:chExt cx="0" cy="0"/>
        </a:xfrm>
      </p:grpSpPr>
      <p:sp>
        <p:nvSpPr>
          <p:cNvPr id="134" name="Google Shape;134;p57"/>
          <p:cNvSpPr txBox="1"/>
          <p:nvPr>
            <p:ph idx="12" type="sldNum"/>
          </p:nvPr>
        </p:nvSpPr>
        <p:spPr>
          <a:xfrm>
            <a:off x="8556784" y="4749851"/>
            <a:ext cx="548700" cy="393600"/>
          </a:xfrm>
          <a:prstGeom prst="rect">
            <a:avLst/>
          </a:prstGeom>
          <a:noFill/>
          <a:ln>
            <a:noFill/>
          </a:ln>
        </p:spPr>
        <p:txBody>
          <a:bodyPr anchorCtr="0" anchor="ctr" bIns="91425" lIns="91425" spcFirstLastPara="1" rIns="91425" wrap="square" tIns="91425">
            <a:noAutofit/>
          </a:bodyPr>
          <a:lstStyle>
            <a:lvl1pPr indent="0" lvl="0" marL="0" marR="0" algn="r">
              <a:lnSpc>
                <a:spcPct val="100000"/>
              </a:lnSpc>
              <a:spcBef>
                <a:spcPts val="0"/>
              </a:spcBef>
              <a:spcAft>
                <a:spcPts val="0"/>
              </a:spcAft>
              <a:buClr>
                <a:srgbClr val="000000"/>
              </a:buClr>
              <a:buSzPts val="1300"/>
              <a:buFont typeface="Arial"/>
              <a:buNone/>
              <a:defRPr b="0" i="0" sz="1300" u="none" cap="none" strike="noStrike">
                <a:solidFill>
                  <a:schemeClr val="dk1"/>
                </a:solidFill>
                <a:latin typeface="Arial"/>
                <a:ea typeface="Arial"/>
                <a:cs typeface="Arial"/>
                <a:sym typeface="Arial"/>
              </a:defRPr>
            </a:lvl1pPr>
            <a:lvl2pPr indent="0" lvl="1" marL="0" marR="0" algn="r">
              <a:lnSpc>
                <a:spcPct val="100000"/>
              </a:lnSpc>
              <a:spcBef>
                <a:spcPts val="0"/>
              </a:spcBef>
              <a:spcAft>
                <a:spcPts val="0"/>
              </a:spcAft>
              <a:buClr>
                <a:srgbClr val="000000"/>
              </a:buClr>
              <a:buSzPts val="1300"/>
              <a:buFont typeface="Arial"/>
              <a:buNone/>
              <a:defRPr b="0" i="0" sz="1300" u="none" cap="none" strike="noStrike">
                <a:solidFill>
                  <a:schemeClr val="dk1"/>
                </a:solidFill>
                <a:latin typeface="Arial"/>
                <a:ea typeface="Arial"/>
                <a:cs typeface="Arial"/>
                <a:sym typeface="Arial"/>
              </a:defRPr>
            </a:lvl2pPr>
            <a:lvl3pPr indent="0" lvl="2" marL="0" marR="0" algn="r">
              <a:lnSpc>
                <a:spcPct val="100000"/>
              </a:lnSpc>
              <a:spcBef>
                <a:spcPts val="0"/>
              </a:spcBef>
              <a:spcAft>
                <a:spcPts val="0"/>
              </a:spcAft>
              <a:buClr>
                <a:srgbClr val="000000"/>
              </a:buClr>
              <a:buSzPts val="1300"/>
              <a:buFont typeface="Arial"/>
              <a:buNone/>
              <a:defRPr b="0" i="0" sz="1300" u="none" cap="none" strike="noStrike">
                <a:solidFill>
                  <a:schemeClr val="dk1"/>
                </a:solidFill>
                <a:latin typeface="Arial"/>
                <a:ea typeface="Arial"/>
                <a:cs typeface="Arial"/>
                <a:sym typeface="Arial"/>
              </a:defRPr>
            </a:lvl3pPr>
            <a:lvl4pPr indent="0" lvl="3" marL="0" marR="0" algn="r">
              <a:lnSpc>
                <a:spcPct val="100000"/>
              </a:lnSpc>
              <a:spcBef>
                <a:spcPts val="0"/>
              </a:spcBef>
              <a:spcAft>
                <a:spcPts val="0"/>
              </a:spcAft>
              <a:buClr>
                <a:srgbClr val="000000"/>
              </a:buClr>
              <a:buSzPts val="1300"/>
              <a:buFont typeface="Arial"/>
              <a:buNone/>
              <a:defRPr b="0" i="0" sz="1300" u="none" cap="none" strike="noStrike">
                <a:solidFill>
                  <a:schemeClr val="dk1"/>
                </a:solidFill>
                <a:latin typeface="Arial"/>
                <a:ea typeface="Arial"/>
                <a:cs typeface="Arial"/>
                <a:sym typeface="Arial"/>
              </a:defRPr>
            </a:lvl4pPr>
            <a:lvl5pPr indent="0" lvl="4" marL="0" marR="0" algn="r">
              <a:lnSpc>
                <a:spcPct val="100000"/>
              </a:lnSpc>
              <a:spcBef>
                <a:spcPts val="0"/>
              </a:spcBef>
              <a:spcAft>
                <a:spcPts val="0"/>
              </a:spcAft>
              <a:buClr>
                <a:srgbClr val="000000"/>
              </a:buClr>
              <a:buSzPts val="1300"/>
              <a:buFont typeface="Arial"/>
              <a:buNone/>
              <a:defRPr b="0" i="0" sz="1300" u="none" cap="none" strike="noStrike">
                <a:solidFill>
                  <a:schemeClr val="dk1"/>
                </a:solidFill>
                <a:latin typeface="Arial"/>
                <a:ea typeface="Arial"/>
                <a:cs typeface="Arial"/>
                <a:sym typeface="Arial"/>
              </a:defRPr>
            </a:lvl5pPr>
            <a:lvl6pPr indent="0" lvl="5" marL="0" marR="0" algn="r">
              <a:lnSpc>
                <a:spcPct val="100000"/>
              </a:lnSpc>
              <a:spcBef>
                <a:spcPts val="0"/>
              </a:spcBef>
              <a:spcAft>
                <a:spcPts val="0"/>
              </a:spcAft>
              <a:buClr>
                <a:srgbClr val="000000"/>
              </a:buClr>
              <a:buSzPts val="1300"/>
              <a:buFont typeface="Arial"/>
              <a:buNone/>
              <a:defRPr b="0" i="0" sz="1300" u="none" cap="none" strike="noStrike">
                <a:solidFill>
                  <a:schemeClr val="dk1"/>
                </a:solidFill>
                <a:latin typeface="Arial"/>
                <a:ea typeface="Arial"/>
                <a:cs typeface="Arial"/>
                <a:sym typeface="Arial"/>
              </a:defRPr>
            </a:lvl6pPr>
            <a:lvl7pPr indent="0" lvl="6" marL="0" marR="0" algn="r">
              <a:lnSpc>
                <a:spcPct val="100000"/>
              </a:lnSpc>
              <a:spcBef>
                <a:spcPts val="0"/>
              </a:spcBef>
              <a:spcAft>
                <a:spcPts val="0"/>
              </a:spcAft>
              <a:buClr>
                <a:srgbClr val="000000"/>
              </a:buClr>
              <a:buSzPts val="1300"/>
              <a:buFont typeface="Arial"/>
              <a:buNone/>
              <a:defRPr b="0" i="0" sz="1300" u="none" cap="none" strike="noStrike">
                <a:solidFill>
                  <a:schemeClr val="dk1"/>
                </a:solidFill>
                <a:latin typeface="Arial"/>
                <a:ea typeface="Arial"/>
                <a:cs typeface="Arial"/>
                <a:sym typeface="Arial"/>
              </a:defRPr>
            </a:lvl7pPr>
            <a:lvl8pPr indent="0" lvl="7" marL="0" marR="0" algn="r">
              <a:lnSpc>
                <a:spcPct val="100000"/>
              </a:lnSpc>
              <a:spcBef>
                <a:spcPts val="0"/>
              </a:spcBef>
              <a:spcAft>
                <a:spcPts val="0"/>
              </a:spcAft>
              <a:buClr>
                <a:srgbClr val="000000"/>
              </a:buClr>
              <a:buSzPts val="1300"/>
              <a:buFont typeface="Arial"/>
              <a:buNone/>
              <a:defRPr b="0" i="0" sz="1300" u="none" cap="none" strike="noStrike">
                <a:solidFill>
                  <a:schemeClr val="dk1"/>
                </a:solidFill>
                <a:latin typeface="Arial"/>
                <a:ea typeface="Arial"/>
                <a:cs typeface="Arial"/>
                <a:sym typeface="Arial"/>
              </a:defRPr>
            </a:lvl8pPr>
            <a:lvl9pPr indent="0" lvl="8" marL="0" marR="0" algn="r">
              <a:lnSpc>
                <a:spcPct val="100000"/>
              </a:lnSpc>
              <a:spcBef>
                <a:spcPts val="0"/>
              </a:spcBef>
              <a:spcAft>
                <a:spcPts val="0"/>
              </a:spcAft>
              <a:buClr>
                <a:srgbClr val="000000"/>
              </a:buClr>
              <a:buSzPts val="1300"/>
              <a:buFont typeface="Arial"/>
              <a:buNone/>
              <a:defRPr b="0" i="0" sz="1300" u="none" cap="none" strike="noStrike">
                <a:solidFill>
                  <a:schemeClr val="dk1"/>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vi"/>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slideLayout" Target="../slideLayouts/slideLayout20.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21" Type="http://schemas.openxmlformats.org/officeDocument/2006/relationships/theme" Target="../theme/theme1.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5" Type="http://schemas.openxmlformats.org/officeDocument/2006/relationships/slideLayout" Target="../slideLayouts/slideLayout5.xml"/><Relationship Id="rId19" Type="http://schemas.openxmlformats.org/officeDocument/2006/relationships/slideLayout" Target="../slideLayouts/slideLayout19.xml"/><Relationship Id="rId6" Type="http://schemas.openxmlformats.org/officeDocument/2006/relationships/slideLayout" Target="../slideLayouts/slideLayout6.xml"/><Relationship Id="rId18" Type="http://schemas.openxmlformats.org/officeDocument/2006/relationships/slideLayout" Target="../slideLayouts/slideLayout18.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simple-light-2">
    <p:bg>
      <p:bgPr>
        <a:solidFill>
          <a:schemeClr val="lt1"/>
        </a:solidFill>
      </p:bgPr>
    </p:bg>
    <p:spTree>
      <p:nvGrpSpPr>
        <p:cNvPr id="5" name="Shape 5"/>
        <p:cNvGrpSpPr/>
        <p:nvPr/>
      </p:nvGrpSpPr>
      <p:grpSpPr>
        <a:xfrm>
          <a:off x="0" y="0"/>
          <a:ext cx="0" cy="0"/>
          <a:chOff x="0" y="0"/>
          <a:chExt cx="0" cy="0"/>
        </a:xfrm>
      </p:grpSpPr>
      <p:sp>
        <p:nvSpPr>
          <p:cNvPr id="6" name="Google Shape;6;p37"/>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1pPr>
            <a:lvl2pPr lvl="1"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2pPr>
            <a:lvl3pPr lvl="2"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3pPr>
            <a:lvl4pPr lvl="3"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4pPr>
            <a:lvl5pPr lvl="4"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5pPr>
            <a:lvl6pPr lvl="5"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6pPr>
            <a:lvl7pPr lvl="6"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7pPr>
            <a:lvl8pPr lvl="7"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8pPr>
            <a:lvl9pPr lvl="8" marR="0" rtl="0" algn="l">
              <a:lnSpc>
                <a:spcPct val="100000"/>
              </a:lnSpc>
              <a:spcBef>
                <a:spcPts val="0"/>
              </a:spcBef>
              <a:spcAft>
                <a:spcPts val="0"/>
              </a:spcAft>
              <a:buClr>
                <a:schemeClr val="dk1"/>
              </a:buClr>
              <a:buSzPts val="2800"/>
              <a:buFont typeface="Arial"/>
              <a:buNone/>
              <a:defRPr b="0" i="0" sz="2800" u="none" cap="none" strike="noStrike">
                <a:solidFill>
                  <a:schemeClr val="dk1"/>
                </a:solidFill>
                <a:latin typeface="Arial"/>
                <a:ea typeface="Arial"/>
                <a:cs typeface="Arial"/>
                <a:sym typeface="Arial"/>
              </a:defRPr>
            </a:lvl9pPr>
          </a:lstStyle>
          <a:p/>
        </p:txBody>
      </p:sp>
      <p:sp>
        <p:nvSpPr>
          <p:cNvPr id="7" name="Google Shape;7;p37"/>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marR="0" rtl="0" algn="l">
              <a:lnSpc>
                <a:spcPct val="115000"/>
              </a:lnSpc>
              <a:spcBef>
                <a:spcPts val="0"/>
              </a:spcBef>
              <a:spcAft>
                <a:spcPts val="0"/>
              </a:spcAft>
              <a:buClr>
                <a:schemeClr val="dk2"/>
              </a:buClr>
              <a:buSzPts val="1800"/>
              <a:buFont typeface="Arial"/>
              <a:buChar char="●"/>
              <a:defRPr b="0" i="0" sz="1800" u="none" cap="none" strike="noStrike">
                <a:solidFill>
                  <a:schemeClr val="dk2"/>
                </a:solidFill>
                <a:latin typeface="Arial"/>
                <a:ea typeface="Arial"/>
                <a:cs typeface="Arial"/>
                <a:sym typeface="Arial"/>
              </a:defRPr>
            </a:lvl1pPr>
            <a:lvl2pPr indent="-317500" lvl="1" marL="9144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2pPr>
            <a:lvl3pPr indent="-317500" lvl="2" marL="13716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3pPr>
            <a:lvl4pPr indent="-317500" lvl="3" marL="18288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4pPr>
            <a:lvl5pPr indent="-317500" lvl="4" marL="22860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5pPr>
            <a:lvl6pPr indent="-317500" lvl="5" marL="27432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6pPr>
            <a:lvl7pPr indent="-317500" lvl="6" marL="32004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7pPr>
            <a:lvl8pPr indent="-317500" lvl="7" marL="3657600" marR="0" rtl="0" algn="l">
              <a:lnSpc>
                <a:spcPct val="115000"/>
              </a:lnSpc>
              <a:spcBef>
                <a:spcPts val="1600"/>
              </a:spcBef>
              <a:spcAft>
                <a:spcPts val="0"/>
              </a:spcAft>
              <a:buClr>
                <a:schemeClr val="dk2"/>
              </a:buClr>
              <a:buSzPts val="1400"/>
              <a:buFont typeface="Arial"/>
              <a:buChar char="○"/>
              <a:defRPr b="0" i="0" sz="1400" u="none" cap="none" strike="noStrike">
                <a:solidFill>
                  <a:schemeClr val="dk2"/>
                </a:solidFill>
                <a:latin typeface="Arial"/>
                <a:ea typeface="Arial"/>
                <a:cs typeface="Arial"/>
                <a:sym typeface="Arial"/>
              </a:defRPr>
            </a:lvl8pPr>
            <a:lvl9pPr indent="-317500" lvl="8" marL="4114800" marR="0" rtl="0" algn="l">
              <a:lnSpc>
                <a:spcPct val="115000"/>
              </a:lnSpc>
              <a:spcBef>
                <a:spcPts val="1600"/>
              </a:spcBef>
              <a:spcAft>
                <a:spcPts val="1600"/>
              </a:spcAft>
              <a:buClr>
                <a:schemeClr val="dk2"/>
              </a:buClr>
              <a:buSzPts val="1400"/>
              <a:buFont typeface="Arial"/>
              <a:buChar char="■"/>
              <a:defRPr b="0" i="0" sz="1400" u="none" cap="none" strike="noStrike">
                <a:solidFill>
                  <a:schemeClr val="dk2"/>
                </a:solidFill>
                <a:latin typeface="Arial"/>
                <a:ea typeface="Arial"/>
                <a:cs typeface="Arial"/>
                <a:sym typeface="Arial"/>
              </a:defRPr>
            </a:lvl9pPr>
          </a:lstStyle>
          <a:p/>
        </p:txBody>
      </p:sp>
      <p:sp>
        <p:nvSpPr>
          <p:cNvPr id="8" name="Google Shape;8;p37"/>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indent="0" lvl="0"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1pPr>
            <a:lvl2pPr indent="0" lvl="1"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2pPr>
            <a:lvl3pPr indent="0" lvl="2"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3pPr>
            <a:lvl4pPr indent="0" lvl="3"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4pPr>
            <a:lvl5pPr indent="0" lvl="4"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5pPr>
            <a:lvl6pPr indent="0" lvl="5"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6pPr>
            <a:lvl7pPr indent="0" lvl="6"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7pPr>
            <a:lvl8pPr indent="0" lvl="7"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8pPr>
            <a:lvl9pPr indent="0" lvl="8" marL="0" marR="0" rtl="0" algn="r">
              <a:lnSpc>
                <a:spcPct val="100000"/>
              </a:lnSpc>
              <a:spcBef>
                <a:spcPts val="0"/>
              </a:spcBef>
              <a:spcAft>
                <a:spcPts val="0"/>
              </a:spcAft>
              <a:buClr>
                <a:srgbClr val="000000"/>
              </a:buClr>
              <a:buSzPts val="1000"/>
              <a:buFont typeface="Arial"/>
              <a:buNone/>
              <a:defRPr b="0" i="0" sz="1000" u="none" cap="none" strike="noStrike">
                <a:solidFill>
                  <a:schemeClr val="dk2"/>
                </a:solidFill>
                <a:latin typeface="Arial"/>
                <a:ea typeface="Arial"/>
                <a:cs typeface="Arial"/>
                <a:sym typeface="Arial"/>
              </a:defRPr>
            </a:lvl9pPr>
          </a:lstStyle>
          <a:p>
            <a:pPr indent="0" lvl="0" marL="0" rtl="0" algn="r">
              <a:spcBef>
                <a:spcPts val="0"/>
              </a:spcBef>
              <a:spcAft>
                <a:spcPts val="0"/>
              </a:spcAft>
              <a:buNone/>
            </a:pPr>
            <a:fld id="{00000000-1234-1234-1234-123412341234}" type="slidenum">
              <a:rPr lang="vi"/>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4.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1.xml"/><Relationship Id="rId3" Type="http://schemas.openxmlformats.org/officeDocument/2006/relationships/image" Target="../media/image1.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6.xml"/><Relationship Id="rId3" Type="http://schemas.openxmlformats.org/officeDocument/2006/relationships/image" Target="../media/image8.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7.xml"/><Relationship Id="rId3" Type="http://schemas.openxmlformats.org/officeDocument/2006/relationships/image" Target="../media/image2.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 Id="rId3" Type="http://schemas.openxmlformats.org/officeDocument/2006/relationships/image" Target="../media/image4.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 Id="rId3" Type="http://schemas.openxmlformats.org/officeDocument/2006/relationships/image" Target="../media/image5.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 Id="rId3" Type="http://schemas.openxmlformats.org/officeDocument/2006/relationships/image" Target="../media/image3.png"/></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 Id="rId3" Type="http://schemas.openxmlformats.org/officeDocument/2006/relationships/image" Target="../media/image6.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 Id="rId3" Type="http://schemas.openxmlformats.org/officeDocument/2006/relationships/image" Target="../media/image10.png"/></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 Id="rId3" Type="http://schemas.openxmlformats.org/officeDocument/2006/relationships/image" Target="../media/image11.jpg"/><Relationship Id="rId4" Type="http://schemas.openxmlformats.org/officeDocument/2006/relationships/image" Target="../media/image7.jpg"/></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 Id="rId3" Type="http://schemas.openxmlformats.org/officeDocument/2006/relationships/image" Target="../media/image9.pn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34.xml"/><Relationship Id="rId3" Type="http://schemas.openxmlformats.org/officeDocument/2006/relationships/image" Target="../media/image13.jpg"/></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 Id="rId3" Type="http://schemas.openxmlformats.org/officeDocument/2006/relationships/image" Target="../media/image15.png"/></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 Id="rId3"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38" name="Shape 138"/>
        <p:cNvGrpSpPr/>
        <p:nvPr/>
      </p:nvGrpSpPr>
      <p:grpSpPr>
        <a:xfrm>
          <a:off x="0" y="0"/>
          <a:ext cx="0" cy="0"/>
          <a:chOff x="0" y="0"/>
          <a:chExt cx="0" cy="0"/>
        </a:xfrm>
      </p:grpSpPr>
      <p:pic>
        <p:nvPicPr>
          <p:cNvPr descr="macbook-336704_1920.jpg" id="139" name="Google Shape;139;p1"/>
          <p:cNvPicPr preferRelativeResize="0"/>
          <p:nvPr/>
        </p:nvPicPr>
        <p:blipFill rotWithShape="1">
          <a:blip r:embed="rId3">
            <a:alphaModFix/>
          </a:blip>
          <a:srcRect b="-1357" l="36973" r="19538" t="-15777"/>
          <a:stretch/>
        </p:blipFill>
        <p:spPr>
          <a:xfrm rot="5400000">
            <a:off x="1190400" y="-1514550"/>
            <a:ext cx="3924300" cy="6953400"/>
          </a:xfrm>
          <a:prstGeom prst="rtTriangle">
            <a:avLst/>
          </a:prstGeom>
          <a:noFill/>
          <a:ln>
            <a:noFill/>
          </a:ln>
        </p:spPr>
      </p:pic>
      <p:sp>
        <p:nvSpPr>
          <p:cNvPr id="140" name="Google Shape;140;p1"/>
          <p:cNvSpPr/>
          <p:nvPr/>
        </p:nvSpPr>
        <p:spPr>
          <a:xfrm>
            <a:off x="3444825" y="4160702"/>
            <a:ext cx="885600" cy="885600"/>
          </a:xfrm>
          <a:custGeom>
            <a:rect b="b" l="l" r="r" t="t"/>
            <a:pathLst>
              <a:path extrusionOk="0" h="120000" w="120000">
                <a:moveTo>
                  <a:pt x="26398" y="81259"/>
                </a:moveTo>
                <a:lnTo>
                  <a:pt x="29202" y="78450"/>
                </a:lnTo>
                <a:cubicBezTo>
                  <a:pt x="29685" y="77966"/>
                  <a:pt x="29975" y="77384"/>
                  <a:pt x="29975" y="76610"/>
                </a:cubicBezTo>
                <a:cubicBezTo>
                  <a:pt x="29975" y="74963"/>
                  <a:pt x="28912" y="73801"/>
                  <a:pt x="27268" y="73801"/>
                </a:cubicBezTo>
                <a:cubicBezTo>
                  <a:pt x="26398" y="73801"/>
                  <a:pt x="25914" y="74092"/>
                  <a:pt x="25334" y="74673"/>
                </a:cubicBezTo>
                <a:lnTo>
                  <a:pt x="22626" y="77384"/>
                </a:lnTo>
                <a:cubicBezTo>
                  <a:pt x="22046" y="77966"/>
                  <a:pt x="21756" y="78450"/>
                  <a:pt x="21756" y="79322"/>
                </a:cubicBezTo>
                <a:cubicBezTo>
                  <a:pt x="21756" y="80968"/>
                  <a:pt x="22917" y="82033"/>
                  <a:pt x="24560" y="82033"/>
                </a:cubicBezTo>
                <a:cubicBezTo>
                  <a:pt x="25334" y="82033"/>
                  <a:pt x="25914" y="81743"/>
                  <a:pt x="26398" y="81259"/>
                </a:cubicBezTo>
                <a:close/>
                <a:moveTo>
                  <a:pt x="43609" y="79322"/>
                </a:moveTo>
                <a:cubicBezTo>
                  <a:pt x="43609" y="77675"/>
                  <a:pt x="42546" y="76610"/>
                  <a:pt x="40902" y="76610"/>
                </a:cubicBezTo>
                <a:cubicBezTo>
                  <a:pt x="40032" y="76610"/>
                  <a:pt x="39548" y="76803"/>
                  <a:pt x="38968" y="77384"/>
                </a:cubicBezTo>
                <a:lnTo>
                  <a:pt x="11700" y="104697"/>
                </a:lnTo>
                <a:cubicBezTo>
                  <a:pt x="11120" y="105278"/>
                  <a:pt x="10829" y="105859"/>
                  <a:pt x="10829" y="106634"/>
                </a:cubicBezTo>
                <a:cubicBezTo>
                  <a:pt x="10829" y="108280"/>
                  <a:pt x="11990" y="109346"/>
                  <a:pt x="13634" y="109346"/>
                </a:cubicBezTo>
                <a:cubicBezTo>
                  <a:pt x="14407" y="109346"/>
                  <a:pt x="14987" y="109152"/>
                  <a:pt x="15471" y="108571"/>
                </a:cubicBezTo>
                <a:lnTo>
                  <a:pt x="42836" y="81259"/>
                </a:lnTo>
                <a:cubicBezTo>
                  <a:pt x="43319" y="80677"/>
                  <a:pt x="43609" y="80096"/>
                  <a:pt x="43609" y="79322"/>
                </a:cubicBezTo>
                <a:close/>
                <a:moveTo>
                  <a:pt x="43609" y="90266"/>
                </a:moveTo>
                <a:cubicBezTo>
                  <a:pt x="42836" y="90266"/>
                  <a:pt x="42256" y="90556"/>
                  <a:pt x="41676" y="91041"/>
                </a:cubicBezTo>
                <a:lnTo>
                  <a:pt x="33553" y="99273"/>
                </a:lnTo>
                <a:cubicBezTo>
                  <a:pt x="32973" y="99854"/>
                  <a:pt x="32683" y="100338"/>
                  <a:pt x="32683" y="101210"/>
                </a:cubicBezTo>
                <a:cubicBezTo>
                  <a:pt x="32683" y="102857"/>
                  <a:pt x="33843" y="103922"/>
                  <a:pt x="35390" y="103922"/>
                </a:cubicBezTo>
                <a:cubicBezTo>
                  <a:pt x="36261" y="103922"/>
                  <a:pt x="36841" y="103631"/>
                  <a:pt x="37324" y="103050"/>
                </a:cubicBezTo>
                <a:lnTo>
                  <a:pt x="45543" y="94915"/>
                </a:lnTo>
                <a:cubicBezTo>
                  <a:pt x="46124" y="94334"/>
                  <a:pt x="46317" y="93753"/>
                  <a:pt x="46317" y="92978"/>
                </a:cubicBezTo>
                <a:cubicBezTo>
                  <a:pt x="46317" y="91331"/>
                  <a:pt x="45253" y="90266"/>
                  <a:pt x="43609" y="90266"/>
                </a:cubicBezTo>
                <a:close/>
                <a:moveTo>
                  <a:pt x="120000" y="2808"/>
                </a:moveTo>
                <a:cubicBezTo>
                  <a:pt x="120000" y="1162"/>
                  <a:pt x="118936" y="0"/>
                  <a:pt x="117292" y="0"/>
                </a:cubicBezTo>
                <a:cubicBezTo>
                  <a:pt x="116712" y="0"/>
                  <a:pt x="116518" y="0"/>
                  <a:pt x="116228" y="290"/>
                </a:cubicBezTo>
                <a:lnTo>
                  <a:pt x="116228" y="290"/>
                </a:lnTo>
                <a:lnTo>
                  <a:pt x="1547" y="49491"/>
                </a:lnTo>
                <a:lnTo>
                  <a:pt x="1547" y="49491"/>
                </a:lnTo>
                <a:lnTo>
                  <a:pt x="1547" y="49491"/>
                </a:lnTo>
                <a:lnTo>
                  <a:pt x="1547" y="49491"/>
                </a:lnTo>
                <a:cubicBezTo>
                  <a:pt x="773" y="50072"/>
                  <a:pt x="0" y="50847"/>
                  <a:pt x="0" y="52009"/>
                </a:cubicBezTo>
                <a:cubicBezTo>
                  <a:pt x="0" y="53365"/>
                  <a:pt x="773" y="54140"/>
                  <a:pt x="1837" y="54430"/>
                </a:cubicBezTo>
                <a:lnTo>
                  <a:pt x="1837" y="54430"/>
                </a:lnTo>
                <a:lnTo>
                  <a:pt x="46897" y="73026"/>
                </a:lnTo>
                <a:lnTo>
                  <a:pt x="65463" y="118159"/>
                </a:lnTo>
                <a:lnTo>
                  <a:pt x="65463" y="118159"/>
                </a:lnTo>
                <a:cubicBezTo>
                  <a:pt x="65753" y="119225"/>
                  <a:pt x="66817" y="120000"/>
                  <a:pt x="67880" y="120000"/>
                </a:cubicBezTo>
                <a:cubicBezTo>
                  <a:pt x="69041" y="120000"/>
                  <a:pt x="69814" y="119515"/>
                  <a:pt x="70394" y="118353"/>
                </a:cubicBezTo>
                <a:lnTo>
                  <a:pt x="70394" y="118353"/>
                </a:lnTo>
                <a:lnTo>
                  <a:pt x="70394" y="118353"/>
                </a:lnTo>
                <a:lnTo>
                  <a:pt x="70394" y="118353"/>
                </a:lnTo>
                <a:lnTo>
                  <a:pt x="119516" y="3583"/>
                </a:lnTo>
                <a:lnTo>
                  <a:pt x="119516" y="3583"/>
                </a:lnTo>
                <a:cubicBezTo>
                  <a:pt x="120000" y="3583"/>
                  <a:pt x="120000" y="3292"/>
                  <a:pt x="120000" y="2808"/>
                </a:cubicBezTo>
                <a:close/>
                <a:moveTo>
                  <a:pt x="9766" y="52009"/>
                </a:moveTo>
                <a:lnTo>
                  <a:pt x="105302" y="10944"/>
                </a:lnTo>
                <a:lnTo>
                  <a:pt x="48251" y="68087"/>
                </a:lnTo>
                <a:lnTo>
                  <a:pt x="9766" y="52009"/>
                </a:lnTo>
                <a:close/>
                <a:moveTo>
                  <a:pt x="68170" y="110508"/>
                </a:moveTo>
                <a:lnTo>
                  <a:pt x="52312" y="71670"/>
                </a:lnTo>
                <a:lnTo>
                  <a:pt x="109363" y="14527"/>
                </a:lnTo>
                <a:lnTo>
                  <a:pt x="68170" y="110508"/>
                </a:lnTo>
                <a:close/>
              </a:path>
            </a:pathLst>
          </a:custGeom>
          <a:solidFill>
            <a:srgbClr val="5477A7">
              <a:alpha val="80000"/>
            </a:srgb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141" name="Google Shape;141;p1"/>
          <p:cNvSpPr txBox="1"/>
          <p:nvPr/>
        </p:nvSpPr>
        <p:spPr>
          <a:xfrm>
            <a:off x="4752000" y="2633025"/>
            <a:ext cx="4331700" cy="9717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3600"/>
              <a:buFont typeface="Arial"/>
              <a:buNone/>
            </a:pPr>
            <a:r>
              <a:rPr b="1" i="0" lang="vi" sz="1800" u="none" cap="none" strike="noStrike">
                <a:solidFill>
                  <a:srgbClr val="4E6E9A"/>
                </a:solidFill>
                <a:latin typeface="Muli"/>
                <a:ea typeface="Muli"/>
                <a:cs typeface="Muli"/>
                <a:sym typeface="Muli"/>
              </a:rPr>
              <a:t>Thành viên nhóm</a:t>
            </a:r>
            <a:endParaRPr b="1" i="0" sz="1800" u="none" cap="none" strike="noStrike">
              <a:solidFill>
                <a:srgbClr val="4E6E9A"/>
              </a:solidFill>
              <a:latin typeface="Muli"/>
              <a:ea typeface="Muli"/>
              <a:cs typeface="Muli"/>
              <a:sym typeface="Muli"/>
            </a:endParaRPr>
          </a:p>
          <a:p>
            <a:pPr indent="-342900" lvl="0" marL="457200" marR="0" rtl="0" algn="l">
              <a:lnSpc>
                <a:spcPct val="100000"/>
              </a:lnSpc>
              <a:spcBef>
                <a:spcPts val="0"/>
              </a:spcBef>
              <a:spcAft>
                <a:spcPts val="0"/>
              </a:spcAft>
              <a:buClr>
                <a:srgbClr val="4E6E9A"/>
              </a:buClr>
              <a:buSzPts val="1800"/>
              <a:buFont typeface="Muli"/>
              <a:buAutoNum type="arabicPeriod"/>
            </a:pPr>
            <a:r>
              <a:rPr b="1" i="0" lang="vi" sz="1800" u="none" cap="none" strike="noStrike">
                <a:solidFill>
                  <a:srgbClr val="4E6E9A"/>
                </a:solidFill>
                <a:latin typeface="Muli"/>
                <a:ea typeface="Muli"/>
                <a:cs typeface="Muli"/>
                <a:sym typeface="Muli"/>
              </a:rPr>
              <a:t>Lê Thị Thanh Hiền</a:t>
            </a:r>
            <a:endParaRPr b="1" i="0" sz="1800" u="none" cap="none" strike="noStrike">
              <a:solidFill>
                <a:srgbClr val="4E6E9A"/>
              </a:solidFill>
              <a:latin typeface="Muli"/>
              <a:ea typeface="Muli"/>
              <a:cs typeface="Muli"/>
              <a:sym typeface="Muli"/>
            </a:endParaRPr>
          </a:p>
          <a:p>
            <a:pPr indent="-342900" lvl="0" marL="457200" marR="0" rtl="0" algn="l">
              <a:lnSpc>
                <a:spcPct val="100000"/>
              </a:lnSpc>
              <a:spcBef>
                <a:spcPts val="0"/>
              </a:spcBef>
              <a:spcAft>
                <a:spcPts val="0"/>
              </a:spcAft>
              <a:buClr>
                <a:srgbClr val="4E6E9A"/>
              </a:buClr>
              <a:buSzPts val="1800"/>
              <a:buFont typeface="Muli"/>
              <a:buAutoNum type="arabicPeriod"/>
            </a:pPr>
            <a:r>
              <a:rPr b="1" i="0" lang="vi" sz="1800" u="none" cap="none" strike="noStrike">
                <a:solidFill>
                  <a:srgbClr val="4E6E9A"/>
                </a:solidFill>
                <a:latin typeface="Muli"/>
                <a:ea typeface="Muli"/>
                <a:cs typeface="Muli"/>
                <a:sym typeface="Muli"/>
              </a:rPr>
              <a:t>Hà Thị Lan  Anh</a:t>
            </a:r>
            <a:endParaRPr b="1" i="0" sz="1800" u="none" cap="none" strike="noStrike">
              <a:solidFill>
                <a:srgbClr val="4E6E9A"/>
              </a:solidFill>
              <a:latin typeface="Muli"/>
              <a:ea typeface="Muli"/>
              <a:cs typeface="Muli"/>
              <a:sym typeface="Muli"/>
            </a:endParaRPr>
          </a:p>
          <a:p>
            <a:pPr indent="-342900" lvl="0" marL="457200" marR="0" rtl="0" algn="l">
              <a:lnSpc>
                <a:spcPct val="100000"/>
              </a:lnSpc>
              <a:spcBef>
                <a:spcPts val="0"/>
              </a:spcBef>
              <a:spcAft>
                <a:spcPts val="0"/>
              </a:spcAft>
              <a:buClr>
                <a:srgbClr val="4E6E9A"/>
              </a:buClr>
              <a:buSzPts val="1800"/>
              <a:buFont typeface="Muli"/>
              <a:buAutoNum type="arabicPeriod"/>
            </a:pPr>
            <a:r>
              <a:rPr b="1" i="0" lang="vi" sz="1800" u="none" cap="none" strike="noStrike">
                <a:solidFill>
                  <a:srgbClr val="4E6E9A"/>
                </a:solidFill>
                <a:latin typeface="Muli"/>
                <a:ea typeface="Muli"/>
                <a:cs typeface="Muli"/>
                <a:sym typeface="Muli"/>
              </a:rPr>
              <a:t>Đào Thị Linh</a:t>
            </a:r>
            <a:endParaRPr b="1" i="0" sz="1800" u="none" cap="none" strike="noStrike">
              <a:solidFill>
                <a:srgbClr val="4E6E9A"/>
              </a:solidFill>
              <a:latin typeface="Muli"/>
              <a:ea typeface="Muli"/>
              <a:cs typeface="Muli"/>
              <a:sym typeface="Muli"/>
            </a:endParaRPr>
          </a:p>
          <a:p>
            <a:pPr indent="-342900" lvl="0" marL="457200" marR="0" rtl="0" algn="l">
              <a:lnSpc>
                <a:spcPct val="100000"/>
              </a:lnSpc>
              <a:spcBef>
                <a:spcPts val="0"/>
              </a:spcBef>
              <a:spcAft>
                <a:spcPts val="0"/>
              </a:spcAft>
              <a:buClr>
                <a:srgbClr val="4E6E9A"/>
              </a:buClr>
              <a:buSzPts val="1800"/>
              <a:buFont typeface="Muli"/>
              <a:buAutoNum type="arabicPeriod"/>
            </a:pPr>
            <a:r>
              <a:rPr b="1" i="0" lang="vi" sz="1800" u="none" cap="none" strike="noStrike">
                <a:solidFill>
                  <a:srgbClr val="4E6E9A"/>
                </a:solidFill>
                <a:latin typeface="Muli"/>
                <a:ea typeface="Muli"/>
                <a:cs typeface="Muli"/>
                <a:sym typeface="Muli"/>
              </a:rPr>
              <a:t>Nguyễn Thùy Linh</a:t>
            </a:r>
            <a:endParaRPr b="1" i="0" sz="1800" u="none" cap="none" strike="noStrike">
              <a:solidFill>
                <a:srgbClr val="4E6E9A"/>
              </a:solidFill>
              <a:latin typeface="Muli"/>
              <a:ea typeface="Muli"/>
              <a:cs typeface="Muli"/>
              <a:sym typeface="Muli"/>
            </a:endParaRPr>
          </a:p>
          <a:p>
            <a:pPr indent="0" lvl="0" marL="0" marR="0" rtl="0" algn="l">
              <a:lnSpc>
                <a:spcPct val="100000"/>
              </a:lnSpc>
              <a:spcBef>
                <a:spcPts val="0"/>
              </a:spcBef>
              <a:spcAft>
                <a:spcPts val="0"/>
              </a:spcAft>
              <a:buClr>
                <a:srgbClr val="000000"/>
              </a:buClr>
              <a:buSzPts val="1800"/>
              <a:buFont typeface="Arial"/>
              <a:buNone/>
            </a:pPr>
            <a:r>
              <a:t/>
            </a:r>
            <a:endParaRPr b="1" i="0" sz="1800" u="none" cap="none" strike="noStrike">
              <a:solidFill>
                <a:srgbClr val="4E6E9A"/>
              </a:solidFill>
              <a:latin typeface="Muli"/>
              <a:ea typeface="Muli"/>
              <a:cs typeface="Muli"/>
              <a:sym typeface="Muli"/>
            </a:endParaRPr>
          </a:p>
          <a:p>
            <a:pPr indent="0" lvl="0" marL="0" marR="0" rtl="0" algn="l">
              <a:lnSpc>
                <a:spcPct val="100000"/>
              </a:lnSpc>
              <a:spcBef>
                <a:spcPts val="0"/>
              </a:spcBef>
              <a:spcAft>
                <a:spcPts val="0"/>
              </a:spcAft>
              <a:buClr>
                <a:srgbClr val="000000"/>
              </a:buClr>
              <a:buSzPts val="1800"/>
              <a:buFont typeface="Arial"/>
              <a:buNone/>
            </a:pPr>
            <a:r>
              <a:rPr b="1" i="0" lang="vi" sz="1800" u="none" cap="none" strike="noStrike">
                <a:solidFill>
                  <a:srgbClr val="4E6E9A"/>
                </a:solidFill>
                <a:latin typeface="Muli"/>
                <a:ea typeface="Muli"/>
                <a:cs typeface="Muli"/>
                <a:sym typeface="Muli"/>
              </a:rPr>
              <a:t>GVHD: PGS.TS NGUYỄN THỊ KIM CHI</a:t>
            </a:r>
            <a:endParaRPr b="1" i="0" sz="1800" u="none" cap="none" strike="noStrike">
              <a:solidFill>
                <a:srgbClr val="4E6E9A"/>
              </a:solidFill>
              <a:latin typeface="Muli"/>
              <a:ea typeface="Muli"/>
              <a:cs typeface="Muli"/>
              <a:sym typeface="Muli"/>
            </a:endParaRPr>
          </a:p>
        </p:txBody>
      </p:sp>
      <p:grpSp>
        <p:nvGrpSpPr>
          <p:cNvPr id="142" name="Google Shape;142;p1"/>
          <p:cNvGrpSpPr/>
          <p:nvPr/>
        </p:nvGrpSpPr>
        <p:grpSpPr>
          <a:xfrm rot="5400000">
            <a:off x="8641234" y="411193"/>
            <a:ext cx="278152" cy="345818"/>
            <a:chOff x="0" y="46600"/>
            <a:chExt cx="3121800" cy="5004600"/>
          </a:xfrm>
        </p:grpSpPr>
        <p:sp>
          <p:nvSpPr>
            <p:cNvPr id="143" name="Google Shape;143;p1"/>
            <p:cNvSpPr/>
            <p:nvPr/>
          </p:nvSpPr>
          <p:spPr>
            <a:xfrm>
              <a:off x="0" y="46600"/>
              <a:ext cx="3121800" cy="2502300"/>
            </a:xfrm>
            <a:prstGeom prst="parallelogram">
              <a:avLst>
                <a:gd fmla="val 55860" name="adj"/>
              </a:avLst>
            </a:prstGeom>
            <a:solidFill>
              <a:srgbClr val="5E85B9">
                <a:alpha val="90588"/>
              </a:srgb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4" name="Google Shape;144;p1"/>
            <p:cNvSpPr/>
            <p:nvPr/>
          </p:nvSpPr>
          <p:spPr>
            <a:xfrm flipH="1">
              <a:off x="0" y="2548900"/>
              <a:ext cx="3121800" cy="2502300"/>
            </a:xfrm>
            <a:prstGeom prst="parallelogram">
              <a:avLst>
                <a:gd fmla="val 55860" name="adj"/>
              </a:avLst>
            </a:prstGeom>
            <a:solidFill>
              <a:srgbClr val="5E85B9">
                <a:alpha val="90588"/>
              </a:srgb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45" name="Google Shape;145;p1"/>
            <p:cNvSpPr/>
            <p:nvPr/>
          </p:nvSpPr>
          <p:spPr>
            <a:xfrm rot="5400000">
              <a:off x="-1450150" y="1671525"/>
              <a:ext cx="4647600" cy="1747200"/>
            </a:xfrm>
            <a:prstGeom prst="triangle">
              <a:avLst>
                <a:gd fmla="val 50126" name="adj"/>
              </a:avLst>
            </a:prstGeom>
            <a:solidFill>
              <a:srgbClr val="38444A">
                <a:alpha val="59607"/>
              </a:srgb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146" name="Google Shape;146;p1"/>
          <p:cNvSpPr txBox="1"/>
          <p:nvPr/>
        </p:nvSpPr>
        <p:spPr>
          <a:xfrm>
            <a:off x="3360025" y="723175"/>
            <a:ext cx="5593200" cy="15771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2800"/>
              <a:buFont typeface="Arial"/>
              <a:buNone/>
            </a:pPr>
            <a:r>
              <a:rPr b="1" i="0" lang="vi" sz="2800" u="none" cap="none" strike="noStrike">
                <a:solidFill>
                  <a:srgbClr val="073763"/>
                </a:solidFill>
                <a:latin typeface="Oswald"/>
                <a:ea typeface="Oswald"/>
                <a:cs typeface="Oswald"/>
                <a:sym typeface="Oswald"/>
              </a:rPr>
              <a:t>THỰC TRẠNG CÔNG TÁC QUẢN LÝ NỢ NƯỚC NGOÀI CỦA VIỆT NAM THỜI GIAN QUA</a:t>
            </a:r>
            <a:endParaRPr b="1" i="0" sz="2800" u="none" cap="none" strike="noStrike">
              <a:solidFill>
                <a:srgbClr val="073763"/>
              </a:solidFill>
              <a:latin typeface="Oswald"/>
              <a:ea typeface="Oswald"/>
              <a:cs typeface="Oswald"/>
              <a:sym typeface="Oswald"/>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50" name="Shape 150"/>
        <p:cNvGrpSpPr/>
        <p:nvPr/>
      </p:nvGrpSpPr>
      <p:grpSpPr>
        <a:xfrm>
          <a:off x="0" y="0"/>
          <a:ext cx="0" cy="0"/>
          <a:chOff x="0" y="0"/>
          <a:chExt cx="0" cy="0"/>
        </a:xfrm>
      </p:grpSpPr>
      <p:sp>
        <p:nvSpPr>
          <p:cNvPr id="151" name="Google Shape;151;p2"/>
          <p:cNvSpPr txBox="1"/>
          <p:nvPr>
            <p:ph type="title"/>
          </p:nvPr>
        </p:nvSpPr>
        <p:spPr>
          <a:xfrm>
            <a:off x="370483" y="445025"/>
            <a:ext cx="8460000" cy="572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vi"/>
              <a:t>Phần mở đầu</a:t>
            </a:r>
            <a:endParaRPr/>
          </a:p>
        </p:txBody>
      </p:sp>
      <p:sp>
        <p:nvSpPr>
          <p:cNvPr id="152" name="Google Shape;152;p2"/>
          <p:cNvSpPr txBox="1"/>
          <p:nvPr>
            <p:ph idx="2" type="subTitle"/>
          </p:nvPr>
        </p:nvSpPr>
        <p:spPr>
          <a:xfrm>
            <a:off x="370483" y="941525"/>
            <a:ext cx="8460000" cy="3936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b="1" lang="vi">
                <a:latin typeface="Muli"/>
                <a:ea typeface="Muli"/>
                <a:cs typeface="Muli"/>
                <a:sym typeface="Muli"/>
              </a:rPr>
              <a:t>Tính cấp thiết của đề tài</a:t>
            </a:r>
            <a:endParaRPr b="1">
              <a:latin typeface="Muli"/>
              <a:ea typeface="Muli"/>
              <a:cs typeface="Muli"/>
              <a:sym typeface="Muli"/>
            </a:endParaRPr>
          </a:p>
        </p:txBody>
      </p:sp>
      <p:sp>
        <p:nvSpPr>
          <p:cNvPr id="153" name="Google Shape;153;p2"/>
          <p:cNvSpPr txBox="1"/>
          <p:nvPr>
            <p:ph idx="1" type="body"/>
          </p:nvPr>
        </p:nvSpPr>
        <p:spPr>
          <a:xfrm>
            <a:off x="370475" y="1348400"/>
            <a:ext cx="8156700" cy="3416400"/>
          </a:xfrm>
          <a:prstGeom prst="rect">
            <a:avLst/>
          </a:prstGeom>
          <a:noFill/>
          <a:ln>
            <a:noFill/>
          </a:ln>
        </p:spPr>
        <p:txBody>
          <a:bodyPr anchorCtr="0" anchor="t" bIns="91425" lIns="91425" spcFirstLastPara="1" rIns="91425" wrap="square" tIns="91425">
            <a:noAutofit/>
          </a:bodyPr>
          <a:lstStyle/>
          <a:p>
            <a:pPr indent="-336550" lvl="0" marL="457200" rtl="0" algn="l">
              <a:lnSpc>
                <a:spcPct val="115000"/>
              </a:lnSpc>
              <a:spcBef>
                <a:spcPts val="0"/>
              </a:spcBef>
              <a:spcAft>
                <a:spcPts val="0"/>
              </a:spcAft>
              <a:buClr>
                <a:schemeClr val="dk1"/>
              </a:buClr>
              <a:buSzPts val="1700"/>
              <a:buFont typeface="Times New Roman"/>
              <a:buChar char="-"/>
            </a:pPr>
            <a:r>
              <a:rPr lang="vi" sz="1700">
                <a:solidFill>
                  <a:schemeClr val="dk1"/>
                </a:solidFill>
                <a:latin typeface="Times New Roman"/>
                <a:ea typeface="Times New Roman"/>
                <a:cs typeface="Times New Roman"/>
                <a:sym typeface="Times New Roman"/>
              </a:rPr>
              <a:t>Nợ nước ngoài được xem là một yếu tố quan trọng và cần thiết cho quá trình thực hiện các mục tiêu kinh tế - xã hội của các nước đang phát triển</a:t>
            </a:r>
            <a:endParaRPr sz="1700">
              <a:solidFill>
                <a:schemeClr val="dk1"/>
              </a:solidFill>
              <a:latin typeface="Times New Roman"/>
              <a:ea typeface="Times New Roman"/>
              <a:cs typeface="Times New Roman"/>
              <a:sym typeface="Times New Roman"/>
            </a:endParaRPr>
          </a:p>
          <a:p>
            <a:pPr indent="-342900" lvl="0" marL="457200" rtl="0" algn="l">
              <a:lnSpc>
                <a:spcPct val="115000"/>
              </a:lnSpc>
              <a:spcBef>
                <a:spcPts val="0"/>
              </a:spcBef>
              <a:spcAft>
                <a:spcPts val="0"/>
              </a:spcAft>
              <a:buClr>
                <a:schemeClr val="dk1"/>
              </a:buClr>
              <a:buSzPts val="1800"/>
              <a:buFont typeface="Times New Roman"/>
              <a:buChar char="-"/>
            </a:pPr>
            <a:r>
              <a:rPr lang="vi" sz="1600">
                <a:solidFill>
                  <a:schemeClr val="dk1"/>
                </a:solidFill>
                <a:latin typeface="Times New Roman"/>
                <a:ea typeface="Times New Roman"/>
                <a:cs typeface="Times New Roman"/>
                <a:sym typeface="Times New Roman"/>
              </a:rPr>
              <a:t>việc quản lý nợ không hiệu quả có thể đưa một nước lâm vào tình trạng khó khăn về tài chính, thậm chí có thể rơi vào tình trạng khủng hoảng nợ</a:t>
            </a:r>
            <a:endParaRPr sz="1600">
              <a:solidFill>
                <a:schemeClr val="dk1"/>
              </a:solidFill>
              <a:latin typeface="Times New Roman"/>
              <a:ea typeface="Times New Roman"/>
              <a:cs typeface="Times New Roman"/>
              <a:sym typeface="Times New Roman"/>
            </a:endParaRPr>
          </a:p>
          <a:p>
            <a:pPr indent="0" lvl="0" marL="0" rtl="0" algn="l">
              <a:lnSpc>
                <a:spcPct val="115000"/>
              </a:lnSpc>
              <a:spcBef>
                <a:spcPts val="0"/>
              </a:spcBef>
              <a:spcAft>
                <a:spcPts val="0"/>
              </a:spcAft>
              <a:buSzPts val="1800"/>
              <a:buNone/>
            </a:pPr>
            <a:r>
              <a:rPr lang="vi" sz="1700">
                <a:solidFill>
                  <a:schemeClr val="dk1"/>
                </a:solidFill>
                <a:latin typeface="Times New Roman"/>
                <a:ea typeface="Times New Roman"/>
                <a:cs typeface="Times New Roman"/>
                <a:sym typeface="Times New Roman"/>
              </a:rPr>
              <a:t>⇒ </a:t>
            </a:r>
            <a:r>
              <a:rPr lang="vi" sz="1600">
                <a:solidFill>
                  <a:schemeClr val="dk1"/>
                </a:solidFill>
                <a:latin typeface="Times New Roman"/>
                <a:ea typeface="Times New Roman"/>
                <a:cs typeface="Times New Roman"/>
                <a:sym typeface="Times New Roman"/>
              </a:rPr>
              <a:t>quản lý nợ nước ngoài như thế nào cho hiệu quả là vấn đề vô cùng quan trọng và cấp bách trong phát triển kinh tế của mỗi quốc gia</a:t>
            </a:r>
            <a:endParaRPr sz="1700">
              <a:solidFill>
                <a:schemeClr val="dk1"/>
              </a:solidFill>
              <a:latin typeface="Times New Roman"/>
              <a:ea typeface="Times New Roman"/>
              <a:cs typeface="Times New Roman"/>
              <a:sym typeface="Times New Roman"/>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57" name="Shape 157"/>
        <p:cNvGrpSpPr/>
        <p:nvPr/>
      </p:nvGrpSpPr>
      <p:grpSpPr>
        <a:xfrm>
          <a:off x="0" y="0"/>
          <a:ext cx="0" cy="0"/>
          <a:chOff x="0" y="0"/>
          <a:chExt cx="0" cy="0"/>
        </a:xfrm>
      </p:grpSpPr>
      <p:sp>
        <p:nvSpPr>
          <p:cNvPr id="158" name="Google Shape;158;p3"/>
          <p:cNvSpPr txBox="1"/>
          <p:nvPr>
            <p:ph type="title"/>
          </p:nvPr>
        </p:nvSpPr>
        <p:spPr>
          <a:xfrm>
            <a:off x="370483" y="445025"/>
            <a:ext cx="8460000" cy="572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vi"/>
              <a:t>Phần mở đầu</a:t>
            </a:r>
            <a:endParaRPr/>
          </a:p>
        </p:txBody>
      </p:sp>
      <p:sp>
        <p:nvSpPr>
          <p:cNvPr id="159" name="Google Shape;159;p3"/>
          <p:cNvSpPr txBox="1"/>
          <p:nvPr>
            <p:ph idx="1" type="body"/>
          </p:nvPr>
        </p:nvSpPr>
        <p:spPr>
          <a:xfrm>
            <a:off x="370475" y="1348400"/>
            <a:ext cx="8460000" cy="3416400"/>
          </a:xfrm>
          <a:prstGeom prst="rect">
            <a:avLst/>
          </a:prstGeom>
          <a:noFill/>
          <a:ln>
            <a:noFill/>
          </a:ln>
        </p:spPr>
        <p:txBody>
          <a:bodyPr anchorCtr="0" anchor="t" bIns="91425" lIns="91425" spcFirstLastPara="1" rIns="91425" wrap="square" tIns="91425">
            <a:noAutofit/>
          </a:bodyPr>
          <a:lstStyle/>
          <a:p>
            <a:pPr indent="-323850" lvl="0" marL="457200" rtl="0" algn="l">
              <a:lnSpc>
                <a:spcPct val="100000"/>
              </a:lnSpc>
              <a:spcBef>
                <a:spcPts val="0"/>
              </a:spcBef>
              <a:spcAft>
                <a:spcPts val="0"/>
              </a:spcAft>
              <a:buClr>
                <a:schemeClr val="dk1"/>
              </a:buClr>
              <a:buSzPts val="1500"/>
              <a:buFont typeface="Times New Roman"/>
              <a:buChar char="●"/>
            </a:pPr>
            <a:r>
              <a:rPr lang="vi" sz="1500">
                <a:solidFill>
                  <a:schemeClr val="dk1"/>
                </a:solidFill>
                <a:latin typeface="Times New Roman"/>
                <a:ea typeface="Times New Roman"/>
                <a:cs typeface="Times New Roman"/>
                <a:sym typeface="Times New Roman"/>
              </a:rPr>
              <a:t>Theo dữ liệu của Bộ Tài chính, trong những năm gần đây nợ nước ngoài so với GDP của Việt Nam tăng nhanh, từ 31,4% năm 2006 lên lên 41,5% năm 2011</a:t>
            </a:r>
            <a:endParaRPr sz="1500">
              <a:solidFill>
                <a:schemeClr val="dk1"/>
              </a:solidFill>
              <a:latin typeface="Times New Roman"/>
              <a:ea typeface="Times New Roman"/>
              <a:cs typeface="Times New Roman"/>
              <a:sym typeface="Times New Roman"/>
            </a:endParaRPr>
          </a:p>
          <a:p>
            <a:pPr indent="-323850" lvl="0" marL="457200" rtl="0" algn="l">
              <a:lnSpc>
                <a:spcPct val="100000"/>
              </a:lnSpc>
              <a:spcBef>
                <a:spcPts val="0"/>
              </a:spcBef>
              <a:spcAft>
                <a:spcPts val="0"/>
              </a:spcAft>
              <a:buClr>
                <a:schemeClr val="dk1"/>
              </a:buClr>
              <a:buSzPts val="1500"/>
              <a:buFont typeface="Times New Roman"/>
              <a:buChar char="●"/>
            </a:pPr>
            <a:r>
              <a:rPr lang="vi" sz="1500">
                <a:solidFill>
                  <a:schemeClr val="dk1"/>
                </a:solidFill>
                <a:latin typeface="Times New Roman"/>
                <a:ea typeface="Times New Roman"/>
                <a:cs typeface="Times New Roman"/>
                <a:sym typeface="Times New Roman"/>
              </a:rPr>
              <a:t>Hệ số ICOR của Việt Nam tăng liên tục qua các thời kỳ, tăng từ 4,7 lần (thời kỳ 1996-2000), lên tới 5,2 lần (thời kỳ 2001-2005) và lên tới 6,2 lần (thời kỳ 2006-2010), năm 2019 giảm xuống còn </a:t>
            </a:r>
            <a:r>
              <a:rPr lang="vi" sz="1500">
                <a:solidFill>
                  <a:srgbClr val="222222"/>
                </a:solidFill>
                <a:highlight>
                  <a:srgbClr val="FFFFFF"/>
                </a:highlight>
                <a:latin typeface="Times New Roman"/>
                <a:ea typeface="Times New Roman"/>
                <a:cs typeface="Times New Roman"/>
                <a:sym typeface="Times New Roman"/>
              </a:rPr>
              <a:t>6,07 lần. Chỉ số này ở Việt Nam rất cao một phần do cơ cấu đầu tư không hợp lý, vốn đầu tư bị thất thoát hoặc bị sử dụng một cách hết sức lãng phí,....</a:t>
            </a:r>
            <a:endParaRPr sz="1500">
              <a:solidFill>
                <a:schemeClr val="dk1"/>
              </a:solidFill>
              <a:latin typeface="Times New Roman"/>
              <a:ea typeface="Times New Roman"/>
              <a:cs typeface="Times New Roman"/>
              <a:sym typeface="Times New Roman"/>
            </a:endParaRPr>
          </a:p>
          <a:p>
            <a:pPr indent="0" lvl="0" marL="457200" rtl="0" algn="l">
              <a:lnSpc>
                <a:spcPct val="100000"/>
              </a:lnSpc>
              <a:spcBef>
                <a:spcPts val="0"/>
              </a:spcBef>
              <a:spcAft>
                <a:spcPts val="0"/>
              </a:spcAft>
              <a:buSzPts val="1800"/>
              <a:buNone/>
            </a:pPr>
            <a:r>
              <a:rPr lang="vi" sz="1500">
                <a:latin typeface="Times New Roman"/>
                <a:ea typeface="Times New Roman"/>
                <a:cs typeface="Times New Roman"/>
                <a:sym typeface="Times New Roman"/>
              </a:rPr>
              <a:t>⇒ </a:t>
            </a:r>
            <a:r>
              <a:rPr lang="vi" sz="1500">
                <a:solidFill>
                  <a:schemeClr val="dk1"/>
                </a:solidFill>
                <a:latin typeface="Times New Roman"/>
                <a:ea typeface="Times New Roman"/>
                <a:cs typeface="Times New Roman"/>
                <a:sym typeface="Times New Roman"/>
              </a:rPr>
              <a:t>Quản lý nợ nước ngoài là yêu cầu hết sức cấp thiết</a:t>
            </a:r>
            <a:endParaRPr sz="1500">
              <a:solidFill>
                <a:schemeClr val="dk1"/>
              </a:solidFill>
              <a:latin typeface="Times New Roman"/>
              <a:ea typeface="Times New Roman"/>
              <a:cs typeface="Times New Roman"/>
              <a:sym typeface="Times New Roman"/>
            </a:endParaRPr>
          </a:p>
          <a:p>
            <a:pPr indent="-323850" lvl="0" marL="457200" rtl="0" algn="l">
              <a:lnSpc>
                <a:spcPct val="115000"/>
              </a:lnSpc>
              <a:spcBef>
                <a:spcPts val="0"/>
              </a:spcBef>
              <a:spcAft>
                <a:spcPts val="0"/>
              </a:spcAft>
              <a:buClr>
                <a:schemeClr val="dk1"/>
              </a:buClr>
              <a:buSzPts val="1500"/>
              <a:buFont typeface="Times New Roman"/>
              <a:buChar char="-"/>
            </a:pPr>
            <a:r>
              <a:rPr lang="vi" sz="1500">
                <a:solidFill>
                  <a:schemeClr val="dk1"/>
                </a:solidFill>
                <a:latin typeface="Times New Roman"/>
                <a:ea typeface="Times New Roman"/>
                <a:cs typeface="Times New Roman"/>
                <a:sym typeface="Times New Roman"/>
              </a:rPr>
              <a:t>Do kinh nghiệm quản lý nợ nước ngoài trong nền kinh tế thị trường của nước ta chưa có nhiều, hệ thống quản lý nợ nước ngoài còn đang trong quá trình hoàn thiện, nên nhu cầu nghiên cứu và xây dựng năng lực quản lý nợ nước ngoài ở nước ta trong thời gian tới ngày càng lớn</a:t>
            </a:r>
            <a:endParaRPr sz="1500">
              <a:solidFill>
                <a:schemeClr val="dk1"/>
              </a:solidFill>
              <a:latin typeface="Times New Roman"/>
              <a:ea typeface="Times New Roman"/>
              <a:cs typeface="Times New Roman"/>
              <a:sym typeface="Times New Roman"/>
            </a:endParaRPr>
          </a:p>
        </p:txBody>
      </p:sp>
      <p:sp>
        <p:nvSpPr>
          <p:cNvPr id="160" name="Google Shape;160;p3"/>
          <p:cNvSpPr txBox="1"/>
          <p:nvPr>
            <p:ph idx="2" type="subTitle"/>
          </p:nvPr>
        </p:nvSpPr>
        <p:spPr>
          <a:xfrm>
            <a:off x="370483" y="941525"/>
            <a:ext cx="8460000" cy="3936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Clr>
                <a:schemeClr val="dk1"/>
              </a:buClr>
              <a:buSzPts val="1100"/>
              <a:buFont typeface="Arial"/>
              <a:buNone/>
            </a:pPr>
            <a:r>
              <a:rPr b="1" lang="vi">
                <a:latin typeface="Muli"/>
                <a:ea typeface="Muli"/>
                <a:cs typeface="Muli"/>
                <a:sym typeface="Muli"/>
              </a:rPr>
              <a:t>Tính cấp thiết của đề tài</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64" name="Shape 164"/>
        <p:cNvGrpSpPr/>
        <p:nvPr/>
      </p:nvGrpSpPr>
      <p:grpSpPr>
        <a:xfrm>
          <a:off x="0" y="0"/>
          <a:ext cx="0" cy="0"/>
          <a:chOff x="0" y="0"/>
          <a:chExt cx="0" cy="0"/>
        </a:xfrm>
      </p:grpSpPr>
      <p:sp>
        <p:nvSpPr>
          <p:cNvPr id="165" name="Google Shape;165;p4"/>
          <p:cNvSpPr txBox="1"/>
          <p:nvPr>
            <p:ph type="title"/>
          </p:nvPr>
        </p:nvSpPr>
        <p:spPr>
          <a:xfrm>
            <a:off x="370483" y="292625"/>
            <a:ext cx="8460000" cy="572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vi"/>
              <a:t>Phần mở đầu</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SzPts val="2800"/>
              <a:buNone/>
            </a:pPr>
            <a:r>
              <a:t/>
            </a:r>
            <a:endParaRPr/>
          </a:p>
        </p:txBody>
      </p:sp>
      <p:sp>
        <p:nvSpPr>
          <p:cNvPr id="166" name="Google Shape;166;p4"/>
          <p:cNvSpPr txBox="1"/>
          <p:nvPr>
            <p:ph idx="2" type="subTitle"/>
          </p:nvPr>
        </p:nvSpPr>
        <p:spPr>
          <a:xfrm>
            <a:off x="370483" y="941525"/>
            <a:ext cx="8460000" cy="3936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Clr>
                <a:schemeClr val="dk1"/>
              </a:buClr>
              <a:buSzPts val="1100"/>
              <a:buFont typeface="Arial"/>
              <a:buNone/>
            </a:pPr>
            <a:r>
              <a:rPr b="1" lang="vi" sz="1600">
                <a:solidFill>
                  <a:schemeClr val="dk1"/>
                </a:solidFill>
                <a:latin typeface="Times New Roman"/>
                <a:ea typeface="Times New Roman"/>
                <a:cs typeface="Times New Roman"/>
                <a:sym typeface="Times New Roman"/>
              </a:rPr>
              <a:t>2. Tình hình nghiên cứu</a:t>
            </a:r>
            <a:endParaRPr b="1" sz="2300">
              <a:latin typeface="Muli"/>
              <a:ea typeface="Muli"/>
              <a:cs typeface="Muli"/>
              <a:sym typeface="Muli"/>
            </a:endParaRPr>
          </a:p>
          <a:p>
            <a:pPr indent="0" lvl="0" marL="0" rtl="0" algn="l">
              <a:lnSpc>
                <a:spcPct val="115000"/>
              </a:lnSpc>
              <a:spcBef>
                <a:spcPts val="0"/>
              </a:spcBef>
              <a:spcAft>
                <a:spcPts val="0"/>
              </a:spcAft>
              <a:buClr>
                <a:schemeClr val="dk1"/>
              </a:buClr>
              <a:buSzPts val="1100"/>
              <a:buFont typeface="Arial"/>
              <a:buNone/>
            </a:pPr>
            <a:r>
              <a:t/>
            </a:r>
            <a:endParaRPr sz="2300"/>
          </a:p>
          <a:p>
            <a:pPr indent="0" lvl="0" marL="0" rtl="0" algn="l">
              <a:lnSpc>
                <a:spcPct val="115000"/>
              </a:lnSpc>
              <a:spcBef>
                <a:spcPts val="0"/>
              </a:spcBef>
              <a:spcAft>
                <a:spcPts val="0"/>
              </a:spcAft>
              <a:buSzPts val="1800"/>
              <a:buNone/>
            </a:pPr>
            <a:r>
              <a:t/>
            </a:r>
            <a:endParaRPr/>
          </a:p>
        </p:txBody>
      </p:sp>
      <p:sp>
        <p:nvSpPr>
          <p:cNvPr id="167" name="Google Shape;167;p4"/>
          <p:cNvSpPr/>
          <p:nvPr/>
        </p:nvSpPr>
        <p:spPr>
          <a:xfrm>
            <a:off x="973625" y="1549450"/>
            <a:ext cx="1902600" cy="1563300"/>
          </a:xfrm>
          <a:prstGeom prst="ellipse">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15000"/>
              </a:lnSpc>
              <a:spcBef>
                <a:spcPts val="0"/>
              </a:spcBef>
              <a:spcAft>
                <a:spcPts val="0"/>
              </a:spcAft>
              <a:buClr>
                <a:srgbClr val="000000"/>
              </a:buClr>
              <a:buSzPts val="1400"/>
              <a:buFont typeface="Arial"/>
              <a:buNone/>
            </a:pPr>
            <a:r>
              <a:rPr b="1" i="0" lang="vi" sz="1400" u="none" cap="none" strike="noStrike">
                <a:solidFill>
                  <a:schemeClr val="dk1"/>
                </a:solidFill>
                <a:latin typeface="Times New Roman"/>
                <a:ea typeface="Times New Roman"/>
                <a:cs typeface="Times New Roman"/>
                <a:sym typeface="Times New Roman"/>
              </a:rPr>
              <a:t>Nguyễn Thị Liên Hương </a:t>
            </a:r>
            <a:endParaRPr b="1" i="0" sz="1500" u="none" cap="none" strike="noStrike">
              <a:solidFill>
                <a:srgbClr val="000000"/>
              </a:solidFill>
              <a:latin typeface="Arial"/>
              <a:ea typeface="Arial"/>
              <a:cs typeface="Arial"/>
              <a:sym typeface="Arial"/>
            </a:endParaRPr>
          </a:p>
        </p:txBody>
      </p:sp>
      <p:sp>
        <p:nvSpPr>
          <p:cNvPr id="168" name="Google Shape;168;p4"/>
          <p:cNvSpPr/>
          <p:nvPr/>
        </p:nvSpPr>
        <p:spPr>
          <a:xfrm>
            <a:off x="3239000" y="1549450"/>
            <a:ext cx="1902600" cy="1563300"/>
          </a:xfrm>
          <a:prstGeom prst="ellipse">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15000"/>
              </a:lnSpc>
              <a:spcBef>
                <a:spcPts val="0"/>
              </a:spcBef>
              <a:spcAft>
                <a:spcPts val="0"/>
              </a:spcAft>
              <a:buClr>
                <a:srgbClr val="000000"/>
              </a:buClr>
              <a:buSzPts val="1400"/>
              <a:buFont typeface="Arial"/>
              <a:buNone/>
            </a:pPr>
            <a:r>
              <a:rPr b="1" i="0" lang="vi" sz="1400" u="none" cap="none" strike="noStrike">
                <a:solidFill>
                  <a:schemeClr val="dk1"/>
                </a:solidFill>
                <a:latin typeface="Times New Roman"/>
                <a:ea typeface="Times New Roman"/>
                <a:cs typeface="Times New Roman"/>
                <a:sym typeface="Times New Roman"/>
              </a:rPr>
              <a:t>Vũ Quang Việt</a:t>
            </a:r>
            <a:endParaRPr b="1" i="0" sz="1500" u="none" cap="none" strike="noStrike">
              <a:solidFill>
                <a:srgbClr val="000000"/>
              </a:solidFill>
              <a:latin typeface="Arial"/>
              <a:ea typeface="Arial"/>
              <a:cs typeface="Arial"/>
              <a:sym typeface="Arial"/>
            </a:endParaRPr>
          </a:p>
        </p:txBody>
      </p:sp>
      <p:sp>
        <p:nvSpPr>
          <p:cNvPr id="169" name="Google Shape;169;p4"/>
          <p:cNvSpPr/>
          <p:nvPr/>
        </p:nvSpPr>
        <p:spPr>
          <a:xfrm>
            <a:off x="5908475" y="1549450"/>
            <a:ext cx="2129700" cy="1563300"/>
          </a:xfrm>
          <a:prstGeom prst="ellipse">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15000"/>
              </a:lnSpc>
              <a:spcBef>
                <a:spcPts val="0"/>
              </a:spcBef>
              <a:spcAft>
                <a:spcPts val="0"/>
              </a:spcAft>
              <a:buClr>
                <a:srgbClr val="000000"/>
              </a:buClr>
              <a:buSzPts val="1400"/>
              <a:buFont typeface="Arial"/>
              <a:buNone/>
            </a:pPr>
            <a:r>
              <a:rPr b="1" i="0" lang="vi" sz="1400" u="none" cap="none" strike="noStrike">
                <a:solidFill>
                  <a:schemeClr val="dk1"/>
                </a:solidFill>
                <a:latin typeface="Times New Roman"/>
                <a:ea typeface="Times New Roman"/>
                <a:cs typeface="Times New Roman"/>
                <a:sym typeface="Times New Roman"/>
              </a:rPr>
              <a:t>John Hawkins &amp; Philip Turner</a:t>
            </a:r>
            <a:endParaRPr b="1" i="0" sz="1500" u="none" cap="none" strike="noStrike">
              <a:solidFill>
                <a:srgbClr val="000000"/>
              </a:solidFill>
              <a:latin typeface="Arial"/>
              <a:ea typeface="Arial"/>
              <a:cs typeface="Arial"/>
              <a:sym typeface="Arial"/>
            </a:endParaRPr>
          </a:p>
        </p:txBody>
      </p:sp>
      <p:sp>
        <p:nvSpPr>
          <p:cNvPr id="170" name="Google Shape;170;p4"/>
          <p:cNvSpPr/>
          <p:nvPr/>
        </p:nvSpPr>
        <p:spPr>
          <a:xfrm>
            <a:off x="1049825" y="3319250"/>
            <a:ext cx="1902600" cy="1563300"/>
          </a:xfrm>
          <a:prstGeom prst="ellipse">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15000"/>
              </a:lnSpc>
              <a:spcBef>
                <a:spcPts val="0"/>
              </a:spcBef>
              <a:spcAft>
                <a:spcPts val="0"/>
              </a:spcAft>
              <a:buClr>
                <a:srgbClr val="000000"/>
              </a:buClr>
              <a:buSzPts val="1400"/>
              <a:buFont typeface="Arial"/>
              <a:buNone/>
            </a:pPr>
            <a:r>
              <a:rPr b="1" i="0" lang="vi" sz="1400" u="none" cap="none" strike="noStrike">
                <a:solidFill>
                  <a:schemeClr val="dk1"/>
                </a:solidFill>
                <a:latin typeface="Times New Roman"/>
                <a:ea typeface="Times New Roman"/>
                <a:cs typeface="Times New Roman"/>
                <a:sym typeface="Times New Roman"/>
              </a:rPr>
              <a:t>Robert J. Barro</a:t>
            </a:r>
            <a:endParaRPr b="1" i="0" sz="1500" u="none" cap="none" strike="noStrike">
              <a:solidFill>
                <a:srgbClr val="000000"/>
              </a:solidFill>
              <a:latin typeface="Arial"/>
              <a:ea typeface="Arial"/>
              <a:cs typeface="Arial"/>
              <a:sym typeface="Arial"/>
            </a:endParaRPr>
          </a:p>
        </p:txBody>
      </p:sp>
      <p:sp>
        <p:nvSpPr>
          <p:cNvPr id="171" name="Google Shape;171;p4"/>
          <p:cNvSpPr/>
          <p:nvPr/>
        </p:nvSpPr>
        <p:spPr>
          <a:xfrm>
            <a:off x="3298025" y="3378250"/>
            <a:ext cx="1902600" cy="1563300"/>
          </a:xfrm>
          <a:prstGeom prst="ellipse">
            <a:avLst/>
          </a:prstGeom>
          <a:solidFill>
            <a:schemeClr val="lt2"/>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marR="0" rtl="0" algn="l">
              <a:lnSpc>
                <a:spcPct val="115000"/>
              </a:lnSpc>
              <a:spcBef>
                <a:spcPts val="0"/>
              </a:spcBef>
              <a:spcAft>
                <a:spcPts val="0"/>
              </a:spcAft>
              <a:buClr>
                <a:srgbClr val="000000"/>
              </a:buClr>
              <a:buSzPts val="1400"/>
              <a:buFont typeface="Arial"/>
              <a:buNone/>
            </a:pPr>
            <a:r>
              <a:rPr b="1" i="0" lang="vi" sz="1400" u="none" cap="none" strike="noStrike">
                <a:solidFill>
                  <a:schemeClr val="dk1"/>
                </a:solidFill>
                <a:latin typeface="Times New Roman"/>
                <a:ea typeface="Times New Roman"/>
                <a:cs typeface="Times New Roman"/>
                <a:sym typeface="Times New Roman"/>
              </a:rPr>
              <a:t>Seung Huh, Tadashi Inoue</a:t>
            </a:r>
            <a:endParaRPr b="1" i="0" sz="1500" u="none" cap="none" strike="noStrike">
              <a:solidFill>
                <a:srgbClr val="000000"/>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75" name="Shape 175"/>
        <p:cNvGrpSpPr/>
        <p:nvPr/>
      </p:nvGrpSpPr>
      <p:grpSpPr>
        <a:xfrm>
          <a:off x="0" y="0"/>
          <a:ext cx="0" cy="0"/>
          <a:chOff x="0" y="0"/>
          <a:chExt cx="0" cy="0"/>
        </a:xfrm>
      </p:grpSpPr>
      <p:sp>
        <p:nvSpPr>
          <p:cNvPr id="176" name="Google Shape;176;p5"/>
          <p:cNvSpPr txBox="1"/>
          <p:nvPr>
            <p:ph type="title"/>
          </p:nvPr>
        </p:nvSpPr>
        <p:spPr>
          <a:xfrm>
            <a:off x="370483" y="445025"/>
            <a:ext cx="8460000" cy="572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vi"/>
              <a:t>Phần mở đầu</a:t>
            </a:r>
            <a:endParaRPr/>
          </a:p>
          <a:p>
            <a:pPr indent="0" lvl="0" marL="0" rtl="0" algn="l">
              <a:lnSpc>
                <a:spcPct val="100000"/>
              </a:lnSpc>
              <a:spcBef>
                <a:spcPts val="0"/>
              </a:spcBef>
              <a:spcAft>
                <a:spcPts val="0"/>
              </a:spcAft>
              <a:buSzPts val="2800"/>
              <a:buNone/>
            </a:pPr>
            <a:r>
              <a:t/>
            </a:r>
            <a:endParaRPr/>
          </a:p>
        </p:txBody>
      </p:sp>
      <p:sp>
        <p:nvSpPr>
          <p:cNvPr id="177" name="Google Shape;177;p5"/>
          <p:cNvSpPr txBox="1"/>
          <p:nvPr>
            <p:ph idx="1" type="body"/>
          </p:nvPr>
        </p:nvSpPr>
        <p:spPr>
          <a:xfrm>
            <a:off x="370475" y="1348400"/>
            <a:ext cx="8129100" cy="3416400"/>
          </a:xfrm>
          <a:prstGeom prst="rect">
            <a:avLst/>
          </a:prstGeom>
          <a:noFill/>
          <a:ln>
            <a:noFill/>
          </a:ln>
        </p:spPr>
        <p:txBody>
          <a:bodyPr anchorCtr="0" anchor="t" bIns="91425" lIns="91425" spcFirstLastPara="1" rIns="91425" wrap="square" tIns="91425">
            <a:noAutofit/>
          </a:bodyPr>
          <a:lstStyle/>
          <a:p>
            <a:pPr indent="0" lvl="0" marL="0" rtl="0" algn="l">
              <a:lnSpc>
                <a:spcPct val="150000"/>
              </a:lnSpc>
              <a:spcBef>
                <a:spcPts val="1200"/>
              </a:spcBef>
              <a:spcAft>
                <a:spcPts val="1200"/>
              </a:spcAft>
              <a:buSzPts val="1800"/>
              <a:buNone/>
            </a:pPr>
            <a:r>
              <a:rPr b="1" i="1" lang="vi" sz="1700">
                <a:solidFill>
                  <a:schemeClr val="dk1"/>
                </a:solidFill>
                <a:latin typeface="Times New Roman"/>
                <a:ea typeface="Times New Roman"/>
                <a:cs typeface="Times New Roman"/>
                <a:sym typeface="Times New Roman"/>
              </a:rPr>
              <a:t>Khoảng trống nghiên cứu:</a:t>
            </a:r>
            <a:r>
              <a:rPr lang="vi" sz="1700">
                <a:solidFill>
                  <a:schemeClr val="dk1"/>
                </a:solidFill>
                <a:latin typeface="Times New Roman"/>
                <a:ea typeface="Times New Roman"/>
                <a:cs typeface="Times New Roman"/>
                <a:sym typeface="Times New Roman"/>
              </a:rPr>
              <a:t> vẫn chưa có một công trình nào nghiên cứu cứu mô hình quản lý nợ nước ngoài hay xác định được các yếu tố ảnh hưởng tới hiệu quả quản lý nợ nước ngoài dưới góc độ khả năng trả nợ; Chưa có hệ thống chỉ tiêu nhằm đánh giá hiệu quả quản lý nợ nước ngoài. </a:t>
            </a:r>
            <a:endParaRPr sz="1700">
              <a:solidFill>
                <a:schemeClr val="dk1"/>
              </a:solidFill>
              <a:latin typeface="Times New Roman"/>
              <a:ea typeface="Times New Roman"/>
              <a:cs typeface="Times New Roman"/>
              <a:sym typeface="Times New Roman"/>
            </a:endParaRPr>
          </a:p>
        </p:txBody>
      </p:sp>
      <p:sp>
        <p:nvSpPr>
          <p:cNvPr id="178" name="Google Shape;178;p5"/>
          <p:cNvSpPr txBox="1"/>
          <p:nvPr>
            <p:ph idx="2" type="subTitle"/>
          </p:nvPr>
        </p:nvSpPr>
        <p:spPr>
          <a:xfrm>
            <a:off x="271333" y="681250"/>
            <a:ext cx="8460000" cy="393600"/>
          </a:xfrm>
          <a:prstGeom prst="rect">
            <a:avLst/>
          </a:prstGeom>
          <a:noFill/>
          <a:ln>
            <a:noFill/>
          </a:ln>
        </p:spPr>
        <p:txBody>
          <a:bodyPr anchorCtr="0" anchor="t" bIns="91425" lIns="91425" spcFirstLastPara="1" rIns="91425" wrap="square" tIns="91425">
            <a:noAutofit/>
          </a:bodyPr>
          <a:lstStyle/>
          <a:p>
            <a:pPr indent="0" lvl="0" marL="0" rtl="0" algn="l">
              <a:lnSpc>
                <a:spcPct val="150000"/>
              </a:lnSpc>
              <a:spcBef>
                <a:spcPts val="1800"/>
              </a:spcBef>
              <a:spcAft>
                <a:spcPts val="0"/>
              </a:spcAft>
              <a:buClr>
                <a:schemeClr val="dk1"/>
              </a:buClr>
              <a:buSzPts val="1100"/>
              <a:buFont typeface="Arial"/>
              <a:buNone/>
            </a:pPr>
            <a:r>
              <a:rPr b="1" lang="vi" sz="1700">
                <a:solidFill>
                  <a:schemeClr val="dk1"/>
                </a:solidFill>
                <a:latin typeface="Times New Roman"/>
                <a:ea typeface="Times New Roman"/>
                <a:cs typeface="Times New Roman"/>
                <a:sym typeface="Times New Roman"/>
              </a:rPr>
              <a:t>2. Tình hình nghiên cứu.</a:t>
            </a:r>
            <a:endParaRPr b="1" sz="1700">
              <a:solidFill>
                <a:schemeClr val="dk1"/>
              </a:solidFill>
              <a:latin typeface="Times New Roman"/>
              <a:ea typeface="Times New Roman"/>
              <a:cs typeface="Times New Roman"/>
              <a:sym typeface="Times New Roman"/>
            </a:endParaRPr>
          </a:p>
          <a:p>
            <a:pPr indent="0" lvl="0" marL="0" rtl="0" algn="l">
              <a:lnSpc>
                <a:spcPct val="115000"/>
              </a:lnSpc>
              <a:spcBef>
                <a:spcPts val="400"/>
              </a:spcBef>
              <a:spcAft>
                <a:spcPts val="0"/>
              </a:spcAft>
              <a:buSzPts val="1800"/>
              <a:buNone/>
            </a:pPr>
            <a:r>
              <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82" name="Shape 182"/>
        <p:cNvGrpSpPr/>
        <p:nvPr/>
      </p:nvGrpSpPr>
      <p:grpSpPr>
        <a:xfrm>
          <a:off x="0" y="0"/>
          <a:ext cx="0" cy="0"/>
          <a:chOff x="0" y="0"/>
          <a:chExt cx="0" cy="0"/>
        </a:xfrm>
      </p:grpSpPr>
      <p:sp>
        <p:nvSpPr>
          <p:cNvPr id="183" name="Google Shape;183;p6"/>
          <p:cNvSpPr txBox="1"/>
          <p:nvPr>
            <p:ph type="title"/>
          </p:nvPr>
        </p:nvSpPr>
        <p:spPr>
          <a:xfrm>
            <a:off x="370483" y="445025"/>
            <a:ext cx="8460000" cy="572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vi"/>
              <a:t>Phần mở đầu</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SzPts val="2800"/>
              <a:buNone/>
            </a:pPr>
            <a:r>
              <a:t/>
            </a:r>
            <a:endParaRPr/>
          </a:p>
        </p:txBody>
      </p:sp>
      <p:sp>
        <p:nvSpPr>
          <p:cNvPr id="184" name="Google Shape;184;p6"/>
          <p:cNvSpPr txBox="1"/>
          <p:nvPr>
            <p:ph idx="1" type="body"/>
          </p:nvPr>
        </p:nvSpPr>
        <p:spPr>
          <a:xfrm>
            <a:off x="370475" y="1348400"/>
            <a:ext cx="3891300" cy="3416400"/>
          </a:xfrm>
          <a:prstGeom prst="rect">
            <a:avLst/>
          </a:prstGeom>
          <a:noFill/>
          <a:ln>
            <a:noFill/>
          </a:ln>
        </p:spPr>
        <p:txBody>
          <a:bodyPr anchorCtr="0" anchor="t" bIns="91425" lIns="91425" spcFirstLastPara="1" rIns="91425" wrap="square" tIns="91425">
            <a:noAutofit/>
          </a:bodyPr>
          <a:lstStyle/>
          <a:p>
            <a:pPr indent="0" lvl="0" marL="0" rtl="0" algn="l">
              <a:lnSpc>
                <a:spcPct val="150000"/>
              </a:lnSpc>
              <a:spcBef>
                <a:spcPts val="1400"/>
              </a:spcBef>
              <a:spcAft>
                <a:spcPts val="0"/>
              </a:spcAft>
              <a:buClr>
                <a:schemeClr val="dk1"/>
              </a:buClr>
              <a:buSzPts val="1100"/>
              <a:buFont typeface="Arial"/>
              <a:buNone/>
            </a:pPr>
            <a:r>
              <a:rPr b="1" lang="vi" sz="1300">
                <a:solidFill>
                  <a:schemeClr val="dk1"/>
                </a:solidFill>
                <a:latin typeface="Times New Roman"/>
                <a:ea typeface="Times New Roman"/>
                <a:cs typeface="Times New Roman"/>
                <a:sym typeface="Times New Roman"/>
              </a:rPr>
              <a:t>3.1. Mục đích</a:t>
            </a:r>
            <a:endParaRPr b="1" sz="1300">
              <a:solidFill>
                <a:schemeClr val="dk1"/>
              </a:solidFill>
              <a:latin typeface="Times New Roman"/>
              <a:ea typeface="Times New Roman"/>
              <a:cs typeface="Times New Roman"/>
              <a:sym typeface="Times New Roman"/>
            </a:endParaRPr>
          </a:p>
          <a:p>
            <a:pPr indent="0" lvl="0" marL="0" rtl="0" algn="l">
              <a:lnSpc>
                <a:spcPct val="150000"/>
              </a:lnSpc>
              <a:spcBef>
                <a:spcPts val="1200"/>
              </a:spcBef>
              <a:spcAft>
                <a:spcPts val="0"/>
              </a:spcAft>
              <a:buClr>
                <a:schemeClr val="dk1"/>
              </a:buClr>
              <a:buSzPts val="1100"/>
              <a:buFont typeface="Arial"/>
              <a:buNone/>
            </a:pPr>
            <a:r>
              <a:rPr lang="vi" sz="1300">
                <a:solidFill>
                  <a:schemeClr val="dk1"/>
                </a:solidFill>
                <a:latin typeface="Times New Roman"/>
                <a:ea typeface="Times New Roman"/>
                <a:cs typeface="Times New Roman"/>
                <a:sym typeface="Times New Roman"/>
              </a:rPr>
              <a:t>Đề tài được đưa ra nhằm đánh giá thực trạng quản lý nợ công tại Việt Nam và chỉ ra các nhân tố ảnh hưởng đến quản lý nợ công từ đó đề ra các giải pháp. </a:t>
            </a:r>
            <a:endParaRPr sz="1300">
              <a:solidFill>
                <a:schemeClr val="dk1"/>
              </a:solidFill>
              <a:latin typeface="Times New Roman"/>
              <a:ea typeface="Times New Roman"/>
              <a:cs typeface="Times New Roman"/>
              <a:sym typeface="Times New Roman"/>
            </a:endParaRPr>
          </a:p>
          <a:p>
            <a:pPr indent="0" lvl="0" marL="0" rtl="0" algn="l">
              <a:lnSpc>
                <a:spcPct val="115000"/>
              </a:lnSpc>
              <a:spcBef>
                <a:spcPts val="1200"/>
              </a:spcBef>
              <a:spcAft>
                <a:spcPts val="0"/>
              </a:spcAft>
              <a:buSzPts val="1800"/>
              <a:buNone/>
            </a:pPr>
            <a:r>
              <a:t/>
            </a:r>
            <a:endParaRPr/>
          </a:p>
        </p:txBody>
      </p:sp>
      <p:sp>
        <p:nvSpPr>
          <p:cNvPr id="185" name="Google Shape;185;p6"/>
          <p:cNvSpPr txBox="1"/>
          <p:nvPr>
            <p:ph idx="2" type="subTitle"/>
          </p:nvPr>
        </p:nvSpPr>
        <p:spPr>
          <a:xfrm>
            <a:off x="370483" y="941525"/>
            <a:ext cx="8460000" cy="3936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rPr b="1" lang="vi" sz="1500">
                <a:solidFill>
                  <a:schemeClr val="dk1"/>
                </a:solidFill>
                <a:latin typeface="Times New Roman"/>
                <a:ea typeface="Times New Roman"/>
                <a:cs typeface="Times New Roman"/>
                <a:sym typeface="Times New Roman"/>
              </a:rPr>
              <a:t>3. Mục đích và nhiệm vụ nghiên cứu của luận văn</a:t>
            </a:r>
            <a:endParaRPr sz="2200"/>
          </a:p>
        </p:txBody>
      </p:sp>
      <p:sp>
        <p:nvSpPr>
          <p:cNvPr id="186" name="Google Shape;186;p6"/>
          <p:cNvSpPr txBox="1"/>
          <p:nvPr>
            <p:ph idx="3" type="body"/>
          </p:nvPr>
        </p:nvSpPr>
        <p:spPr>
          <a:xfrm>
            <a:off x="4581150" y="1348400"/>
            <a:ext cx="3891300" cy="3416400"/>
          </a:xfrm>
          <a:prstGeom prst="rect">
            <a:avLst/>
          </a:prstGeom>
          <a:noFill/>
          <a:ln>
            <a:noFill/>
          </a:ln>
        </p:spPr>
        <p:txBody>
          <a:bodyPr anchorCtr="0" anchor="t" bIns="91425" lIns="91425" spcFirstLastPara="1" rIns="91425" wrap="square" tIns="91425">
            <a:noAutofit/>
          </a:bodyPr>
          <a:lstStyle/>
          <a:p>
            <a:pPr indent="0" lvl="0" marL="0" rtl="0" algn="l">
              <a:lnSpc>
                <a:spcPct val="150000"/>
              </a:lnSpc>
              <a:spcBef>
                <a:spcPts val="1400"/>
              </a:spcBef>
              <a:spcAft>
                <a:spcPts val="0"/>
              </a:spcAft>
              <a:buClr>
                <a:schemeClr val="dk1"/>
              </a:buClr>
              <a:buSzPts val="1100"/>
              <a:buFont typeface="Arial"/>
              <a:buNone/>
            </a:pPr>
            <a:r>
              <a:rPr b="1" lang="vi" sz="1300">
                <a:solidFill>
                  <a:schemeClr val="dk1"/>
                </a:solidFill>
                <a:latin typeface="Times New Roman"/>
                <a:ea typeface="Times New Roman"/>
                <a:cs typeface="Times New Roman"/>
                <a:sym typeface="Times New Roman"/>
              </a:rPr>
              <a:t>3.2. Nhiệm vụ nghiên cứu</a:t>
            </a:r>
            <a:endParaRPr b="1" sz="1300">
              <a:solidFill>
                <a:schemeClr val="dk1"/>
              </a:solidFill>
              <a:latin typeface="Times New Roman"/>
              <a:ea typeface="Times New Roman"/>
              <a:cs typeface="Times New Roman"/>
              <a:sym typeface="Times New Roman"/>
            </a:endParaRPr>
          </a:p>
          <a:p>
            <a:pPr indent="0" lvl="0" marL="0" rtl="0" algn="l">
              <a:lnSpc>
                <a:spcPct val="150000"/>
              </a:lnSpc>
              <a:spcBef>
                <a:spcPts val="1200"/>
              </a:spcBef>
              <a:spcAft>
                <a:spcPts val="0"/>
              </a:spcAft>
              <a:buClr>
                <a:schemeClr val="dk1"/>
              </a:buClr>
              <a:buSzPts val="1100"/>
              <a:buFont typeface="Arial"/>
              <a:buNone/>
            </a:pPr>
            <a:r>
              <a:rPr lang="vi" sz="1300">
                <a:solidFill>
                  <a:schemeClr val="dk1"/>
                </a:solidFill>
                <a:latin typeface="Times New Roman"/>
                <a:ea typeface="Times New Roman"/>
                <a:cs typeface="Times New Roman"/>
                <a:sym typeface="Times New Roman"/>
              </a:rPr>
              <a:t>- Phân tích cơ sở lý luận &amp; thực tiễn quản lý nợ nước ngoài của các nước</a:t>
            </a:r>
            <a:endParaRPr sz="1300">
              <a:solidFill>
                <a:schemeClr val="dk1"/>
              </a:solidFill>
              <a:latin typeface="Times New Roman"/>
              <a:ea typeface="Times New Roman"/>
              <a:cs typeface="Times New Roman"/>
              <a:sym typeface="Times New Roman"/>
            </a:endParaRPr>
          </a:p>
          <a:p>
            <a:pPr indent="0" lvl="0" marL="0" rtl="0" algn="l">
              <a:lnSpc>
                <a:spcPct val="150000"/>
              </a:lnSpc>
              <a:spcBef>
                <a:spcPts val="1200"/>
              </a:spcBef>
              <a:spcAft>
                <a:spcPts val="0"/>
              </a:spcAft>
              <a:buClr>
                <a:schemeClr val="dk1"/>
              </a:buClr>
              <a:buSzPts val="1100"/>
              <a:buFont typeface="Arial"/>
              <a:buNone/>
            </a:pPr>
            <a:r>
              <a:rPr lang="vi" sz="1300">
                <a:solidFill>
                  <a:schemeClr val="dk1"/>
                </a:solidFill>
                <a:latin typeface="Times New Roman"/>
                <a:ea typeface="Times New Roman"/>
                <a:cs typeface="Times New Roman"/>
                <a:sym typeface="Times New Roman"/>
              </a:rPr>
              <a:t>- Phân tích tình hình quản lý nợ nước ngoài của Việt Nam, đánh giá thực trạng quản lý nợ nước ngoài của Việt Nam trong khoảng thời gian đến năm 2020.</a:t>
            </a:r>
            <a:endParaRPr sz="1300">
              <a:solidFill>
                <a:schemeClr val="dk1"/>
              </a:solidFill>
              <a:latin typeface="Times New Roman"/>
              <a:ea typeface="Times New Roman"/>
              <a:cs typeface="Times New Roman"/>
              <a:sym typeface="Times New Roman"/>
            </a:endParaRPr>
          </a:p>
          <a:p>
            <a:pPr indent="0" lvl="0" marL="0" rtl="0" algn="l">
              <a:lnSpc>
                <a:spcPct val="150000"/>
              </a:lnSpc>
              <a:spcBef>
                <a:spcPts val="1200"/>
              </a:spcBef>
              <a:spcAft>
                <a:spcPts val="0"/>
              </a:spcAft>
              <a:buClr>
                <a:schemeClr val="dk1"/>
              </a:buClr>
              <a:buSzPts val="1100"/>
              <a:buFont typeface="Arial"/>
              <a:buNone/>
            </a:pPr>
            <a:r>
              <a:rPr lang="vi" sz="1300">
                <a:solidFill>
                  <a:schemeClr val="dk1"/>
                </a:solidFill>
                <a:latin typeface="Times New Roman"/>
                <a:ea typeface="Times New Roman"/>
                <a:cs typeface="Times New Roman"/>
                <a:sym typeface="Times New Roman"/>
              </a:rPr>
              <a:t>- Phân tích những cơ hội, thách thức của quản lý nợ nước ngoài của Việt Nam trong bối cảnh mới và đề xuất một số kiến nghị và giải pháp nhằm hoàn thiện công tác quản lý nợ nước ngoài của Việt Nam. </a:t>
            </a:r>
            <a:endParaRPr sz="1300">
              <a:solidFill>
                <a:schemeClr val="dk1"/>
              </a:solidFill>
              <a:latin typeface="Times New Roman"/>
              <a:ea typeface="Times New Roman"/>
              <a:cs typeface="Times New Roman"/>
              <a:sym typeface="Times New Roman"/>
            </a:endParaRPr>
          </a:p>
          <a:p>
            <a:pPr indent="0" lvl="0" marL="0" rtl="0" algn="l">
              <a:lnSpc>
                <a:spcPct val="115000"/>
              </a:lnSpc>
              <a:spcBef>
                <a:spcPts val="1200"/>
              </a:spcBef>
              <a:spcAft>
                <a:spcPts val="0"/>
              </a:spcAft>
              <a:buSzPts val="1800"/>
              <a:buNone/>
            </a:pPr>
            <a:r>
              <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90" name="Shape 190"/>
        <p:cNvGrpSpPr/>
        <p:nvPr/>
      </p:nvGrpSpPr>
      <p:grpSpPr>
        <a:xfrm>
          <a:off x="0" y="0"/>
          <a:ext cx="0" cy="0"/>
          <a:chOff x="0" y="0"/>
          <a:chExt cx="0" cy="0"/>
        </a:xfrm>
      </p:grpSpPr>
      <p:sp>
        <p:nvSpPr>
          <p:cNvPr id="191" name="Google Shape;191;p7"/>
          <p:cNvSpPr txBox="1"/>
          <p:nvPr>
            <p:ph type="title"/>
          </p:nvPr>
        </p:nvSpPr>
        <p:spPr>
          <a:xfrm>
            <a:off x="370483" y="445025"/>
            <a:ext cx="8460000" cy="572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vi"/>
              <a:t>Phần mở đầu</a:t>
            </a:r>
            <a:endParaRPr/>
          </a:p>
        </p:txBody>
      </p:sp>
      <p:sp>
        <p:nvSpPr>
          <p:cNvPr id="192" name="Google Shape;192;p7"/>
          <p:cNvSpPr txBox="1"/>
          <p:nvPr>
            <p:ph idx="1" type="body"/>
          </p:nvPr>
        </p:nvSpPr>
        <p:spPr>
          <a:xfrm>
            <a:off x="370475" y="1348400"/>
            <a:ext cx="3891300" cy="3416400"/>
          </a:xfrm>
          <a:prstGeom prst="rect">
            <a:avLst/>
          </a:prstGeom>
          <a:noFill/>
          <a:ln>
            <a:noFill/>
          </a:ln>
        </p:spPr>
        <p:txBody>
          <a:bodyPr anchorCtr="0" anchor="t" bIns="91425" lIns="91425" spcFirstLastPara="1" rIns="91425" wrap="square" tIns="91425">
            <a:noAutofit/>
          </a:bodyPr>
          <a:lstStyle/>
          <a:p>
            <a:pPr indent="0" lvl="0" marL="0" rtl="0" algn="l">
              <a:lnSpc>
                <a:spcPct val="150000"/>
              </a:lnSpc>
              <a:spcBef>
                <a:spcPts val="1400"/>
              </a:spcBef>
              <a:spcAft>
                <a:spcPts val="0"/>
              </a:spcAft>
              <a:buClr>
                <a:schemeClr val="dk1"/>
              </a:buClr>
              <a:buSzPts val="1100"/>
              <a:buFont typeface="Arial"/>
              <a:buNone/>
            </a:pPr>
            <a:r>
              <a:rPr b="1" lang="vi" sz="1700">
                <a:solidFill>
                  <a:schemeClr val="dk1"/>
                </a:solidFill>
                <a:latin typeface="Times New Roman"/>
                <a:ea typeface="Times New Roman"/>
                <a:cs typeface="Times New Roman"/>
                <a:sym typeface="Times New Roman"/>
              </a:rPr>
              <a:t>4.1. Đối tượng nghiên cứu:</a:t>
            </a:r>
            <a:endParaRPr b="1" sz="1700">
              <a:solidFill>
                <a:schemeClr val="dk1"/>
              </a:solidFill>
              <a:latin typeface="Times New Roman"/>
              <a:ea typeface="Times New Roman"/>
              <a:cs typeface="Times New Roman"/>
              <a:sym typeface="Times New Roman"/>
            </a:endParaRPr>
          </a:p>
          <a:p>
            <a:pPr indent="0" lvl="0" marL="0" rtl="0" algn="l">
              <a:lnSpc>
                <a:spcPct val="150000"/>
              </a:lnSpc>
              <a:spcBef>
                <a:spcPts val="1200"/>
              </a:spcBef>
              <a:spcAft>
                <a:spcPts val="0"/>
              </a:spcAft>
              <a:buClr>
                <a:schemeClr val="dk1"/>
              </a:buClr>
              <a:buSzPts val="1100"/>
              <a:buFont typeface="Arial"/>
              <a:buNone/>
            </a:pPr>
            <a:r>
              <a:rPr lang="vi" sz="1700">
                <a:solidFill>
                  <a:schemeClr val="dk1"/>
                </a:solidFill>
                <a:latin typeface="Times New Roman"/>
                <a:ea typeface="Times New Roman"/>
                <a:cs typeface="Times New Roman"/>
                <a:sym typeface="Times New Roman"/>
              </a:rPr>
              <a:t>Đối tượng nghiên cứu là công tác quản lý nợ nước ngoài của Việt Nam.</a:t>
            </a:r>
            <a:endParaRPr sz="1700">
              <a:solidFill>
                <a:schemeClr val="dk1"/>
              </a:solidFill>
              <a:latin typeface="Times New Roman"/>
              <a:ea typeface="Times New Roman"/>
              <a:cs typeface="Times New Roman"/>
              <a:sym typeface="Times New Roman"/>
            </a:endParaRPr>
          </a:p>
          <a:p>
            <a:pPr indent="0" lvl="0" marL="0" rtl="0" algn="l">
              <a:lnSpc>
                <a:spcPct val="115000"/>
              </a:lnSpc>
              <a:spcBef>
                <a:spcPts val="1200"/>
              </a:spcBef>
              <a:spcAft>
                <a:spcPts val="0"/>
              </a:spcAft>
              <a:buSzPts val="1800"/>
              <a:buNone/>
            </a:pPr>
            <a:r>
              <a:t/>
            </a:r>
            <a:endParaRPr sz="2200"/>
          </a:p>
        </p:txBody>
      </p:sp>
      <p:sp>
        <p:nvSpPr>
          <p:cNvPr id="193" name="Google Shape;193;p7"/>
          <p:cNvSpPr txBox="1"/>
          <p:nvPr>
            <p:ph idx="3" type="body"/>
          </p:nvPr>
        </p:nvSpPr>
        <p:spPr>
          <a:xfrm>
            <a:off x="4572000" y="1348400"/>
            <a:ext cx="4100100" cy="3416400"/>
          </a:xfrm>
          <a:prstGeom prst="rect">
            <a:avLst/>
          </a:prstGeom>
          <a:noFill/>
          <a:ln>
            <a:noFill/>
          </a:ln>
        </p:spPr>
        <p:txBody>
          <a:bodyPr anchorCtr="0" anchor="t" bIns="91425" lIns="91425" spcFirstLastPara="1" rIns="91425" wrap="square" tIns="91425">
            <a:noAutofit/>
          </a:bodyPr>
          <a:lstStyle/>
          <a:p>
            <a:pPr indent="0" lvl="0" marL="0" rtl="0" algn="l">
              <a:lnSpc>
                <a:spcPct val="150000"/>
              </a:lnSpc>
              <a:spcBef>
                <a:spcPts val="1400"/>
              </a:spcBef>
              <a:spcAft>
                <a:spcPts val="0"/>
              </a:spcAft>
              <a:buClr>
                <a:schemeClr val="dk1"/>
              </a:buClr>
              <a:buSzPts val="1100"/>
              <a:buFont typeface="Arial"/>
              <a:buNone/>
            </a:pPr>
            <a:r>
              <a:rPr b="1" lang="vi" sz="1600">
                <a:solidFill>
                  <a:schemeClr val="dk1"/>
                </a:solidFill>
                <a:latin typeface="Times New Roman"/>
                <a:ea typeface="Times New Roman"/>
                <a:cs typeface="Times New Roman"/>
                <a:sym typeface="Times New Roman"/>
              </a:rPr>
              <a:t>4.2. Phạm vi nghiên cứu</a:t>
            </a:r>
            <a:endParaRPr b="1" sz="1600">
              <a:solidFill>
                <a:schemeClr val="dk1"/>
              </a:solidFill>
              <a:latin typeface="Times New Roman"/>
              <a:ea typeface="Times New Roman"/>
              <a:cs typeface="Times New Roman"/>
              <a:sym typeface="Times New Roman"/>
            </a:endParaRPr>
          </a:p>
          <a:p>
            <a:pPr indent="0" lvl="0" marL="0" rtl="0" algn="l">
              <a:lnSpc>
                <a:spcPct val="150000"/>
              </a:lnSpc>
              <a:spcBef>
                <a:spcPts val="1200"/>
              </a:spcBef>
              <a:spcAft>
                <a:spcPts val="0"/>
              </a:spcAft>
              <a:buClr>
                <a:schemeClr val="dk1"/>
              </a:buClr>
              <a:buSzPts val="1100"/>
              <a:buFont typeface="Arial"/>
              <a:buNone/>
            </a:pPr>
            <a:r>
              <a:rPr lang="vi" sz="1600">
                <a:solidFill>
                  <a:schemeClr val="dk1"/>
                </a:solidFill>
                <a:latin typeface="Times New Roman"/>
                <a:ea typeface="Times New Roman"/>
                <a:cs typeface="Times New Roman"/>
                <a:sym typeface="Times New Roman"/>
              </a:rPr>
              <a:t>Nhóm tập trung vào nghiên cứu công tác quản lý nợ nước ngoài của Việt Nam đối với khu vực nhà nước (hay còn gọi là nợ Chính phủ, nợ công ) Từ sau năm 1975 đến nay </a:t>
            </a:r>
            <a:endParaRPr sz="1600">
              <a:solidFill>
                <a:schemeClr val="dk1"/>
              </a:solidFill>
              <a:latin typeface="Times New Roman"/>
              <a:ea typeface="Times New Roman"/>
              <a:cs typeface="Times New Roman"/>
              <a:sym typeface="Times New Roman"/>
            </a:endParaRPr>
          </a:p>
          <a:p>
            <a:pPr indent="0" lvl="0" marL="0" rtl="0" algn="l">
              <a:lnSpc>
                <a:spcPct val="115000"/>
              </a:lnSpc>
              <a:spcBef>
                <a:spcPts val="1200"/>
              </a:spcBef>
              <a:spcAft>
                <a:spcPts val="0"/>
              </a:spcAft>
              <a:buSzPts val="1800"/>
              <a:buNone/>
            </a:pPr>
            <a:r>
              <a:t/>
            </a:r>
            <a:endParaRPr sz="2100"/>
          </a:p>
        </p:txBody>
      </p:sp>
      <p:sp>
        <p:nvSpPr>
          <p:cNvPr id="194" name="Google Shape;194;p7"/>
          <p:cNvSpPr txBox="1"/>
          <p:nvPr>
            <p:ph idx="2" type="subTitle"/>
          </p:nvPr>
        </p:nvSpPr>
        <p:spPr>
          <a:xfrm>
            <a:off x="342008" y="863150"/>
            <a:ext cx="8460000" cy="393600"/>
          </a:xfrm>
          <a:prstGeom prst="rect">
            <a:avLst/>
          </a:prstGeom>
          <a:noFill/>
          <a:ln>
            <a:noFill/>
          </a:ln>
        </p:spPr>
        <p:txBody>
          <a:bodyPr anchorCtr="0" anchor="t" bIns="91425" lIns="91425" spcFirstLastPara="1" rIns="91425" wrap="square" tIns="91425">
            <a:noAutofit/>
          </a:bodyPr>
          <a:lstStyle/>
          <a:p>
            <a:pPr indent="0" lvl="0" marL="0" rtl="0" algn="l">
              <a:lnSpc>
                <a:spcPct val="150000"/>
              </a:lnSpc>
              <a:spcBef>
                <a:spcPts val="1800"/>
              </a:spcBef>
              <a:spcAft>
                <a:spcPts val="400"/>
              </a:spcAft>
              <a:buClr>
                <a:schemeClr val="dk1"/>
              </a:buClr>
              <a:buSzPts val="1100"/>
              <a:buFont typeface="Arial"/>
              <a:buNone/>
            </a:pPr>
            <a:r>
              <a:rPr b="1" lang="vi" sz="2100">
                <a:latin typeface="Times New Roman"/>
                <a:ea typeface="Times New Roman"/>
                <a:cs typeface="Times New Roman"/>
                <a:sym typeface="Times New Roman"/>
              </a:rPr>
              <a:t>4. Đối tượng và phạm vi nghiên cứu</a:t>
            </a:r>
            <a:endParaRPr b="1" sz="2100">
              <a:latin typeface="Times New Roman"/>
              <a:ea typeface="Times New Roman"/>
              <a:cs typeface="Times New Roman"/>
              <a:sym typeface="Times New Roman"/>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98" name="Shape 198"/>
        <p:cNvGrpSpPr/>
        <p:nvPr/>
      </p:nvGrpSpPr>
      <p:grpSpPr>
        <a:xfrm>
          <a:off x="0" y="0"/>
          <a:ext cx="0" cy="0"/>
          <a:chOff x="0" y="0"/>
          <a:chExt cx="0" cy="0"/>
        </a:xfrm>
      </p:grpSpPr>
      <p:sp>
        <p:nvSpPr>
          <p:cNvPr id="199" name="Google Shape;199;p8"/>
          <p:cNvSpPr txBox="1"/>
          <p:nvPr>
            <p:ph type="title"/>
          </p:nvPr>
        </p:nvSpPr>
        <p:spPr>
          <a:xfrm>
            <a:off x="370483" y="445025"/>
            <a:ext cx="8460000" cy="572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t/>
            </a:r>
            <a:endParaRPr/>
          </a:p>
        </p:txBody>
      </p:sp>
      <p:sp>
        <p:nvSpPr>
          <p:cNvPr id="200" name="Google Shape;200;p8"/>
          <p:cNvSpPr txBox="1"/>
          <p:nvPr>
            <p:ph idx="1" type="body"/>
          </p:nvPr>
        </p:nvSpPr>
        <p:spPr>
          <a:xfrm>
            <a:off x="370475" y="1348400"/>
            <a:ext cx="3891300" cy="3416400"/>
          </a:xfrm>
          <a:prstGeom prst="rect">
            <a:avLst/>
          </a:prstGeom>
          <a:noFill/>
          <a:ln>
            <a:noFill/>
          </a:ln>
        </p:spPr>
        <p:txBody>
          <a:bodyPr anchorCtr="0" anchor="t" bIns="91425" lIns="91425" spcFirstLastPara="1" rIns="91425" wrap="square" tIns="91425">
            <a:noAutofit/>
          </a:bodyPr>
          <a:lstStyle/>
          <a:p>
            <a:pPr indent="0" lvl="0" marL="0" rtl="0" algn="l">
              <a:lnSpc>
                <a:spcPct val="150000"/>
              </a:lnSpc>
              <a:spcBef>
                <a:spcPts val="1400"/>
              </a:spcBef>
              <a:spcAft>
                <a:spcPts val="0"/>
              </a:spcAft>
              <a:buClr>
                <a:schemeClr val="dk1"/>
              </a:buClr>
              <a:buSzPts val="1100"/>
              <a:buFont typeface="Arial"/>
              <a:buNone/>
            </a:pPr>
            <a:r>
              <a:rPr b="1" lang="vi" sz="1400">
                <a:solidFill>
                  <a:schemeClr val="dk1"/>
                </a:solidFill>
                <a:latin typeface="Times New Roman"/>
                <a:ea typeface="Times New Roman"/>
                <a:cs typeface="Times New Roman"/>
                <a:sym typeface="Times New Roman"/>
              </a:rPr>
              <a:t>5.1. Phương pháp nghiên cứu</a:t>
            </a:r>
            <a:endParaRPr b="1" sz="1400">
              <a:solidFill>
                <a:schemeClr val="dk1"/>
              </a:solidFill>
              <a:latin typeface="Times New Roman"/>
              <a:ea typeface="Times New Roman"/>
              <a:cs typeface="Times New Roman"/>
              <a:sym typeface="Times New Roman"/>
            </a:endParaRPr>
          </a:p>
          <a:p>
            <a:pPr indent="0" lvl="0" marL="0" rtl="0" algn="l">
              <a:lnSpc>
                <a:spcPct val="150000"/>
              </a:lnSpc>
              <a:spcBef>
                <a:spcPts val="1200"/>
              </a:spcBef>
              <a:spcAft>
                <a:spcPts val="0"/>
              </a:spcAft>
              <a:buClr>
                <a:schemeClr val="dk1"/>
              </a:buClr>
              <a:buSzPts val="1100"/>
              <a:buFont typeface="Arial"/>
              <a:buNone/>
            </a:pPr>
            <a:r>
              <a:rPr lang="vi" sz="1400">
                <a:solidFill>
                  <a:schemeClr val="dk1"/>
                </a:solidFill>
                <a:latin typeface="Times New Roman"/>
                <a:ea typeface="Times New Roman"/>
                <a:cs typeface="Times New Roman"/>
                <a:sym typeface="Times New Roman"/>
              </a:rPr>
              <a:t>Luận văn sử dụng phương pháp phân tích, tổng hợp, thống kê, quy nạp nhằm làm sáng tỏ vấn đề nghiên cứu.</a:t>
            </a:r>
            <a:endParaRPr sz="1400">
              <a:solidFill>
                <a:schemeClr val="dk1"/>
              </a:solidFill>
              <a:latin typeface="Times New Roman"/>
              <a:ea typeface="Times New Roman"/>
              <a:cs typeface="Times New Roman"/>
              <a:sym typeface="Times New Roman"/>
            </a:endParaRPr>
          </a:p>
          <a:p>
            <a:pPr indent="0" lvl="0" marL="0" rtl="0" algn="l">
              <a:lnSpc>
                <a:spcPct val="150000"/>
              </a:lnSpc>
              <a:spcBef>
                <a:spcPts val="1200"/>
              </a:spcBef>
              <a:spcAft>
                <a:spcPts val="0"/>
              </a:spcAft>
              <a:buClr>
                <a:schemeClr val="dk1"/>
              </a:buClr>
              <a:buSzPts val="1100"/>
              <a:buFont typeface="Arial"/>
              <a:buNone/>
            </a:pPr>
            <a:r>
              <a:rPr lang="vi" sz="1400">
                <a:solidFill>
                  <a:schemeClr val="dk1"/>
                </a:solidFill>
                <a:latin typeface="Times New Roman"/>
                <a:ea typeface="Times New Roman"/>
                <a:cs typeface="Times New Roman"/>
                <a:sym typeface="Times New Roman"/>
              </a:rPr>
              <a:t>Phương pháp so sánh cũng được sử dụng để làm nổi bật điều kiện thực tế của Việt Nam và đưa ra những giải pháp hoàn thiện phù hợp với tình hình cụ thể.</a:t>
            </a:r>
            <a:endParaRPr sz="1400">
              <a:solidFill>
                <a:schemeClr val="dk1"/>
              </a:solidFill>
              <a:latin typeface="Times New Roman"/>
              <a:ea typeface="Times New Roman"/>
              <a:cs typeface="Times New Roman"/>
              <a:sym typeface="Times New Roman"/>
            </a:endParaRPr>
          </a:p>
          <a:p>
            <a:pPr indent="0" lvl="0" marL="0" rtl="0" algn="l">
              <a:lnSpc>
                <a:spcPct val="115000"/>
              </a:lnSpc>
              <a:spcBef>
                <a:spcPts val="1200"/>
              </a:spcBef>
              <a:spcAft>
                <a:spcPts val="0"/>
              </a:spcAft>
              <a:buSzPts val="1800"/>
              <a:buNone/>
            </a:pPr>
            <a:r>
              <a:t/>
            </a:r>
            <a:endParaRPr sz="1900"/>
          </a:p>
        </p:txBody>
      </p:sp>
      <p:sp>
        <p:nvSpPr>
          <p:cNvPr id="201" name="Google Shape;201;p8"/>
          <p:cNvSpPr txBox="1"/>
          <p:nvPr>
            <p:ph idx="2" type="subTitle"/>
          </p:nvPr>
        </p:nvSpPr>
        <p:spPr>
          <a:xfrm>
            <a:off x="342008" y="831750"/>
            <a:ext cx="8460000" cy="393600"/>
          </a:xfrm>
          <a:prstGeom prst="rect">
            <a:avLst/>
          </a:prstGeom>
          <a:noFill/>
          <a:ln>
            <a:noFill/>
          </a:ln>
        </p:spPr>
        <p:txBody>
          <a:bodyPr anchorCtr="0" anchor="t" bIns="91425" lIns="91425" spcFirstLastPara="1" rIns="91425" wrap="square" tIns="91425">
            <a:noAutofit/>
          </a:bodyPr>
          <a:lstStyle/>
          <a:p>
            <a:pPr indent="0" lvl="0" marL="0" rtl="0" algn="l">
              <a:lnSpc>
                <a:spcPct val="150000"/>
              </a:lnSpc>
              <a:spcBef>
                <a:spcPts val="1800"/>
              </a:spcBef>
              <a:spcAft>
                <a:spcPts val="400"/>
              </a:spcAft>
              <a:buClr>
                <a:schemeClr val="dk1"/>
              </a:buClr>
              <a:buSzPts val="1100"/>
              <a:buFont typeface="Arial"/>
              <a:buNone/>
            </a:pPr>
            <a:r>
              <a:rPr b="1" lang="vi" sz="1900">
                <a:solidFill>
                  <a:schemeClr val="dk1"/>
                </a:solidFill>
                <a:latin typeface="Times New Roman"/>
                <a:ea typeface="Times New Roman"/>
                <a:cs typeface="Times New Roman"/>
                <a:sym typeface="Times New Roman"/>
              </a:rPr>
              <a:t>5. Phương pháp nghiên cứu và câu hỏi nghiên cứu</a:t>
            </a:r>
            <a:endParaRPr sz="2000"/>
          </a:p>
        </p:txBody>
      </p:sp>
      <p:sp>
        <p:nvSpPr>
          <p:cNvPr id="202" name="Google Shape;202;p8"/>
          <p:cNvSpPr txBox="1"/>
          <p:nvPr>
            <p:ph idx="3" type="body"/>
          </p:nvPr>
        </p:nvSpPr>
        <p:spPr>
          <a:xfrm>
            <a:off x="4572000" y="1348400"/>
            <a:ext cx="3891300" cy="3416400"/>
          </a:xfrm>
          <a:prstGeom prst="rect">
            <a:avLst/>
          </a:prstGeom>
          <a:noFill/>
          <a:ln>
            <a:noFill/>
          </a:ln>
        </p:spPr>
        <p:txBody>
          <a:bodyPr anchorCtr="0" anchor="t" bIns="91425" lIns="91425" spcFirstLastPara="1" rIns="91425" wrap="square" tIns="91425">
            <a:noAutofit/>
          </a:bodyPr>
          <a:lstStyle/>
          <a:p>
            <a:pPr indent="0" lvl="0" marL="0" rtl="0" algn="l">
              <a:lnSpc>
                <a:spcPct val="150000"/>
              </a:lnSpc>
              <a:spcBef>
                <a:spcPts val="1400"/>
              </a:spcBef>
              <a:spcAft>
                <a:spcPts val="0"/>
              </a:spcAft>
              <a:buClr>
                <a:schemeClr val="dk1"/>
              </a:buClr>
              <a:buSzPts val="1100"/>
              <a:buFont typeface="Arial"/>
              <a:buNone/>
            </a:pPr>
            <a:r>
              <a:rPr b="1" lang="vi" sz="1400">
                <a:solidFill>
                  <a:schemeClr val="dk1"/>
                </a:solidFill>
                <a:latin typeface="Times New Roman"/>
                <a:ea typeface="Times New Roman"/>
                <a:cs typeface="Times New Roman"/>
                <a:sym typeface="Times New Roman"/>
              </a:rPr>
              <a:t>5.2. Câu hỏi nghiên cứu</a:t>
            </a:r>
            <a:endParaRPr b="1" sz="1400">
              <a:solidFill>
                <a:schemeClr val="dk1"/>
              </a:solidFill>
              <a:latin typeface="Times New Roman"/>
              <a:ea typeface="Times New Roman"/>
              <a:cs typeface="Times New Roman"/>
              <a:sym typeface="Times New Roman"/>
            </a:endParaRPr>
          </a:p>
          <a:p>
            <a:pPr indent="0" lvl="0" marL="0" rtl="0" algn="l">
              <a:lnSpc>
                <a:spcPct val="150000"/>
              </a:lnSpc>
              <a:spcBef>
                <a:spcPts val="1200"/>
              </a:spcBef>
              <a:spcAft>
                <a:spcPts val="0"/>
              </a:spcAft>
              <a:buClr>
                <a:schemeClr val="dk1"/>
              </a:buClr>
              <a:buSzPts val="1100"/>
              <a:buFont typeface="Arial"/>
              <a:buNone/>
            </a:pPr>
            <a:r>
              <a:rPr lang="vi" sz="1400">
                <a:solidFill>
                  <a:schemeClr val="dk1"/>
                </a:solidFill>
                <a:latin typeface="Times New Roman"/>
                <a:ea typeface="Times New Roman"/>
                <a:cs typeface="Times New Roman"/>
                <a:sym typeface="Times New Roman"/>
              </a:rPr>
              <a:t>- Các yếu tố nào tác động đến hiệu quả quản lý nợ nước ngoài dưới góc độ khả năng trả nợ nước ngoài của Việt Nam?</a:t>
            </a:r>
            <a:endParaRPr sz="1400">
              <a:solidFill>
                <a:schemeClr val="dk1"/>
              </a:solidFill>
              <a:latin typeface="Times New Roman"/>
              <a:ea typeface="Times New Roman"/>
              <a:cs typeface="Times New Roman"/>
              <a:sym typeface="Times New Roman"/>
            </a:endParaRPr>
          </a:p>
          <a:p>
            <a:pPr indent="0" lvl="0" marL="0" rtl="0" algn="l">
              <a:lnSpc>
                <a:spcPct val="150000"/>
              </a:lnSpc>
              <a:spcBef>
                <a:spcPts val="1200"/>
              </a:spcBef>
              <a:spcAft>
                <a:spcPts val="0"/>
              </a:spcAft>
              <a:buClr>
                <a:schemeClr val="dk1"/>
              </a:buClr>
              <a:buSzPts val="1100"/>
              <a:buFont typeface="Arial"/>
              <a:buNone/>
            </a:pPr>
            <a:r>
              <a:rPr lang="vi" sz="1400">
                <a:solidFill>
                  <a:schemeClr val="dk1"/>
                </a:solidFill>
                <a:latin typeface="Times New Roman"/>
                <a:ea typeface="Times New Roman"/>
                <a:cs typeface="Times New Roman"/>
                <a:sym typeface="Times New Roman"/>
              </a:rPr>
              <a:t>- Công tác quản lý nợ nước ngoài của Việt Nam gặp khó khăn gì?</a:t>
            </a:r>
            <a:endParaRPr sz="1400">
              <a:solidFill>
                <a:schemeClr val="dk1"/>
              </a:solidFill>
              <a:latin typeface="Times New Roman"/>
              <a:ea typeface="Times New Roman"/>
              <a:cs typeface="Times New Roman"/>
              <a:sym typeface="Times New Roman"/>
            </a:endParaRPr>
          </a:p>
          <a:p>
            <a:pPr indent="0" lvl="0" marL="0" rtl="0" algn="l">
              <a:lnSpc>
                <a:spcPct val="150000"/>
              </a:lnSpc>
              <a:spcBef>
                <a:spcPts val="1200"/>
              </a:spcBef>
              <a:spcAft>
                <a:spcPts val="0"/>
              </a:spcAft>
              <a:buClr>
                <a:schemeClr val="dk1"/>
              </a:buClr>
              <a:buSzPts val="1100"/>
              <a:buFont typeface="Arial"/>
              <a:buNone/>
            </a:pPr>
            <a:r>
              <a:rPr lang="vi" sz="1400">
                <a:solidFill>
                  <a:schemeClr val="dk1"/>
                </a:solidFill>
                <a:latin typeface="Times New Roman"/>
                <a:ea typeface="Times New Roman"/>
                <a:cs typeface="Times New Roman"/>
                <a:sym typeface="Times New Roman"/>
              </a:rPr>
              <a:t>- Việt Nam đã làm được và chưa làm được gì trong công tác quản lý nợ nước ngoài?</a:t>
            </a:r>
            <a:endParaRPr sz="1400">
              <a:solidFill>
                <a:schemeClr val="dk1"/>
              </a:solidFill>
              <a:latin typeface="Times New Roman"/>
              <a:ea typeface="Times New Roman"/>
              <a:cs typeface="Times New Roman"/>
              <a:sym typeface="Times New Roman"/>
            </a:endParaRPr>
          </a:p>
          <a:p>
            <a:pPr indent="0" lvl="0" marL="0" rtl="0" algn="l">
              <a:lnSpc>
                <a:spcPct val="115000"/>
              </a:lnSpc>
              <a:spcBef>
                <a:spcPts val="1200"/>
              </a:spcBef>
              <a:spcAft>
                <a:spcPts val="0"/>
              </a:spcAft>
              <a:buSzPts val="1800"/>
              <a:buNone/>
            </a:pPr>
            <a:r>
              <a:t/>
            </a:r>
            <a:endParaRPr sz="1900"/>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06" name="Shape 206"/>
        <p:cNvGrpSpPr/>
        <p:nvPr/>
      </p:nvGrpSpPr>
      <p:grpSpPr>
        <a:xfrm>
          <a:off x="0" y="0"/>
          <a:ext cx="0" cy="0"/>
          <a:chOff x="0" y="0"/>
          <a:chExt cx="0" cy="0"/>
        </a:xfrm>
      </p:grpSpPr>
      <p:sp>
        <p:nvSpPr>
          <p:cNvPr id="207" name="Google Shape;207;p9"/>
          <p:cNvSpPr txBox="1"/>
          <p:nvPr>
            <p:ph type="title"/>
          </p:nvPr>
        </p:nvSpPr>
        <p:spPr>
          <a:xfrm>
            <a:off x="370483" y="445025"/>
            <a:ext cx="8460000" cy="572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t/>
            </a:r>
            <a:endParaRPr/>
          </a:p>
        </p:txBody>
      </p:sp>
      <p:sp>
        <p:nvSpPr>
          <p:cNvPr id="208" name="Google Shape;208;p9"/>
          <p:cNvSpPr txBox="1"/>
          <p:nvPr>
            <p:ph idx="1" type="body"/>
          </p:nvPr>
        </p:nvSpPr>
        <p:spPr>
          <a:xfrm>
            <a:off x="370475" y="1348400"/>
            <a:ext cx="3891300" cy="3416400"/>
          </a:xfrm>
          <a:prstGeom prst="rect">
            <a:avLst/>
          </a:prstGeom>
          <a:noFill/>
          <a:ln>
            <a:noFill/>
          </a:ln>
        </p:spPr>
        <p:txBody>
          <a:bodyPr anchorCtr="0" anchor="t" bIns="91425" lIns="91425" spcFirstLastPara="1" rIns="91425" wrap="square" tIns="91425">
            <a:noAutofit/>
          </a:bodyPr>
          <a:lstStyle/>
          <a:p>
            <a:pPr indent="0" lvl="0" marL="0" rtl="0" algn="l">
              <a:lnSpc>
                <a:spcPct val="150000"/>
              </a:lnSpc>
              <a:spcBef>
                <a:spcPts val="1200"/>
              </a:spcBef>
              <a:spcAft>
                <a:spcPts val="0"/>
              </a:spcAft>
              <a:buClr>
                <a:schemeClr val="dk1"/>
              </a:buClr>
              <a:buSzPts val="1100"/>
              <a:buFont typeface="Arial"/>
              <a:buNone/>
            </a:pPr>
            <a:r>
              <a:rPr lang="vi" sz="1600">
                <a:solidFill>
                  <a:schemeClr val="dk1"/>
                </a:solidFill>
                <a:latin typeface="Times New Roman"/>
                <a:ea typeface="Times New Roman"/>
                <a:cs typeface="Times New Roman"/>
                <a:sym typeface="Times New Roman"/>
              </a:rPr>
              <a:t>-  Về mặt lý luận</a:t>
            </a:r>
            <a:endParaRPr sz="1600">
              <a:solidFill>
                <a:schemeClr val="dk1"/>
              </a:solidFill>
              <a:latin typeface="Times New Roman"/>
              <a:ea typeface="Times New Roman"/>
              <a:cs typeface="Times New Roman"/>
              <a:sym typeface="Times New Roman"/>
            </a:endParaRPr>
          </a:p>
          <a:p>
            <a:pPr indent="0" lvl="0" marL="0" rtl="0" algn="l">
              <a:lnSpc>
                <a:spcPct val="150000"/>
              </a:lnSpc>
              <a:spcBef>
                <a:spcPts val="1200"/>
              </a:spcBef>
              <a:spcAft>
                <a:spcPts val="0"/>
              </a:spcAft>
              <a:buClr>
                <a:schemeClr val="dk1"/>
              </a:buClr>
              <a:buSzPts val="1100"/>
              <a:buFont typeface="Arial"/>
              <a:buNone/>
            </a:pPr>
            <a:r>
              <a:rPr lang="vi" sz="1600">
                <a:solidFill>
                  <a:schemeClr val="dk1"/>
                </a:solidFill>
                <a:latin typeface="Times New Roman"/>
                <a:ea typeface="Times New Roman"/>
                <a:cs typeface="Times New Roman"/>
                <a:sym typeface="Times New Roman"/>
              </a:rPr>
              <a:t>Góp phần cung cấp tài liệu tham khảo cho những nghiên cứu sau này về quản lý nợ nước ngoài của Việt Nam</a:t>
            </a:r>
            <a:endParaRPr sz="1600">
              <a:solidFill>
                <a:schemeClr val="dk1"/>
              </a:solidFill>
              <a:latin typeface="Times New Roman"/>
              <a:ea typeface="Times New Roman"/>
              <a:cs typeface="Times New Roman"/>
              <a:sym typeface="Times New Roman"/>
            </a:endParaRPr>
          </a:p>
          <a:p>
            <a:pPr indent="0" lvl="0" marL="0" rtl="0" algn="l">
              <a:lnSpc>
                <a:spcPct val="115000"/>
              </a:lnSpc>
              <a:spcBef>
                <a:spcPts val="1200"/>
              </a:spcBef>
              <a:spcAft>
                <a:spcPts val="0"/>
              </a:spcAft>
              <a:buSzPts val="1800"/>
              <a:buNone/>
            </a:pPr>
            <a:r>
              <a:t/>
            </a:r>
            <a:endParaRPr sz="2100"/>
          </a:p>
        </p:txBody>
      </p:sp>
      <p:sp>
        <p:nvSpPr>
          <p:cNvPr id="209" name="Google Shape;209;p9"/>
          <p:cNvSpPr txBox="1"/>
          <p:nvPr>
            <p:ph idx="2" type="subTitle"/>
          </p:nvPr>
        </p:nvSpPr>
        <p:spPr>
          <a:xfrm>
            <a:off x="370483" y="941525"/>
            <a:ext cx="8460000" cy="393600"/>
          </a:xfrm>
          <a:prstGeom prst="rect">
            <a:avLst/>
          </a:prstGeom>
          <a:noFill/>
          <a:ln>
            <a:noFill/>
          </a:ln>
        </p:spPr>
        <p:txBody>
          <a:bodyPr anchorCtr="0" anchor="t" bIns="91425" lIns="91425" spcFirstLastPara="1" rIns="91425" wrap="square" tIns="91425">
            <a:noAutofit/>
          </a:bodyPr>
          <a:lstStyle/>
          <a:p>
            <a:pPr indent="0" lvl="0" marL="0" rtl="0" algn="l">
              <a:lnSpc>
                <a:spcPct val="150000"/>
              </a:lnSpc>
              <a:spcBef>
                <a:spcPts val="1800"/>
              </a:spcBef>
              <a:spcAft>
                <a:spcPts val="0"/>
              </a:spcAft>
              <a:buClr>
                <a:schemeClr val="dk1"/>
              </a:buClr>
              <a:buSzPts val="1100"/>
              <a:buFont typeface="Arial"/>
              <a:buNone/>
            </a:pPr>
            <a:r>
              <a:rPr b="1" lang="vi" sz="1900">
                <a:solidFill>
                  <a:schemeClr val="dk1"/>
                </a:solidFill>
                <a:latin typeface="Times New Roman"/>
                <a:ea typeface="Times New Roman"/>
                <a:cs typeface="Times New Roman"/>
                <a:sym typeface="Times New Roman"/>
              </a:rPr>
              <a:t>6. Ý nghĩa của đề tài</a:t>
            </a:r>
            <a:endParaRPr b="1" sz="1900">
              <a:solidFill>
                <a:schemeClr val="dk1"/>
              </a:solidFill>
              <a:latin typeface="Times New Roman"/>
              <a:ea typeface="Times New Roman"/>
              <a:cs typeface="Times New Roman"/>
              <a:sym typeface="Times New Roman"/>
            </a:endParaRPr>
          </a:p>
          <a:p>
            <a:pPr indent="0" lvl="0" marL="0" rtl="0" algn="l">
              <a:lnSpc>
                <a:spcPct val="115000"/>
              </a:lnSpc>
              <a:spcBef>
                <a:spcPts val="400"/>
              </a:spcBef>
              <a:spcAft>
                <a:spcPts val="0"/>
              </a:spcAft>
              <a:buSzPts val="1800"/>
              <a:buNone/>
            </a:pPr>
            <a:r>
              <a:t/>
            </a:r>
            <a:endParaRPr sz="2000"/>
          </a:p>
        </p:txBody>
      </p:sp>
      <p:sp>
        <p:nvSpPr>
          <p:cNvPr id="210" name="Google Shape;210;p9"/>
          <p:cNvSpPr txBox="1"/>
          <p:nvPr>
            <p:ph idx="3" type="body"/>
          </p:nvPr>
        </p:nvSpPr>
        <p:spPr>
          <a:xfrm>
            <a:off x="4581150" y="1348400"/>
            <a:ext cx="3891300" cy="3416400"/>
          </a:xfrm>
          <a:prstGeom prst="rect">
            <a:avLst/>
          </a:prstGeom>
          <a:noFill/>
          <a:ln>
            <a:noFill/>
          </a:ln>
        </p:spPr>
        <p:txBody>
          <a:bodyPr anchorCtr="0" anchor="t" bIns="91425" lIns="91425" spcFirstLastPara="1" rIns="91425" wrap="square" tIns="91425">
            <a:noAutofit/>
          </a:bodyPr>
          <a:lstStyle/>
          <a:p>
            <a:pPr indent="0" lvl="0" marL="0" rtl="0" algn="l">
              <a:lnSpc>
                <a:spcPct val="150000"/>
              </a:lnSpc>
              <a:spcBef>
                <a:spcPts val="1200"/>
              </a:spcBef>
              <a:spcAft>
                <a:spcPts val="0"/>
              </a:spcAft>
              <a:buClr>
                <a:schemeClr val="dk1"/>
              </a:buClr>
              <a:buSzPts val="1100"/>
              <a:buFont typeface="Arial"/>
              <a:buNone/>
            </a:pPr>
            <a:r>
              <a:rPr lang="vi" sz="1600">
                <a:solidFill>
                  <a:schemeClr val="dk1"/>
                </a:solidFill>
                <a:latin typeface="Times New Roman"/>
                <a:ea typeface="Times New Roman"/>
                <a:cs typeface="Times New Roman"/>
                <a:sym typeface="Times New Roman"/>
              </a:rPr>
              <a:t>- Về mặt thực tiễn</a:t>
            </a:r>
            <a:endParaRPr sz="1600">
              <a:solidFill>
                <a:schemeClr val="dk1"/>
              </a:solidFill>
              <a:latin typeface="Times New Roman"/>
              <a:ea typeface="Times New Roman"/>
              <a:cs typeface="Times New Roman"/>
              <a:sym typeface="Times New Roman"/>
            </a:endParaRPr>
          </a:p>
          <a:p>
            <a:pPr indent="0" lvl="0" marL="0" rtl="0" algn="l">
              <a:lnSpc>
                <a:spcPct val="150000"/>
              </a:lnSpc>
              <a:spcBef>
                <a:spcPts val="1200"/>
              </a:spcBef>
              <a:spcAft>
                <a:spcPts val="0"/>
              </a:spcAft>
              <a:buClr>
                <a:schemeClr val="dk1"/>
              </a:buClr>
              <a:buSzPts val="1100"/>
              <a:buFont typeface="Arial"/>
              <a:buNone/>
            </a:pPr>
            <a:r>
              <a:rPr lang="vi" sz="1600">
                <a:solidFill>
                  <a:schemeClr val="dk1"/>
                </a:solidFill>
                <a:latin typeface="Times New Roman"/>
                <a:ea typeface="Times New Roman"/>
                <a:cs typeface="Times New Roman"/>
                <a:sym typeface="Times New Roman"/>
              </a:rPr>
              <a:t>Đưa ra cái nhìn đúng đắn về công tác quản lý nợ nước ngoài của Việt Nam hiện nay đồng góp phần tìm ra những giải pháp hợp lý.</a:t>
            </a:r>
            <a:endParaRPr sz="1600">
              <a:solidFill>
                <a:schemeClr val="dk1"/>
              </a:solidFill>
              <a:latin typeface="Times New Roman"/>
              <a:ea typeface="Times New Roman"/>
              <a:cs typeface="Times New Roman"/>
              <a:sym typeface="Times New Roman"/>
            </a:endParaRPr>
          </a:p>
          <a:p>
            <a:pPr indent="0" lvl="0" marL="0" rtl="0" algn="l">
              <a:lnSpc>
                <a:spcPct val="115000"/>
              </a:lnSpc>
              <a:spcBef>
                <a:spcPts val="1200"/>
              </a:spcBef>
              <a:spcAft>
                <a:spcPts val="0"/>
              </a:spcAft>
              <a:buSzPts val="1800"/>
              <a:buNone/>
            </a:pPr>
            <a:r>
              <a:t/>
            </a:r>
            <a:endParaRPr sz="2100"/>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14" name="Shape 214"/>
        <p:cNvGrpSpPr/>
        <p:nvPr/>
      </p:nvGrpSpPr>
      <p:grpSpPr>
        <a:xfrm>
          <a:off x="0" y="0"/>
          <a:ext cx="0" cy="0"/>
          <a:chOff x="0" y="0"/>
          <a:chExt cx="0" cy="0"/>
        </a:xfrm>
      </p:grpSpPr>
      <p:sp>
        <p:nvSpPr>
          <p:cNvPr id="215" name="Google Shape;215;p10"/>
          <p:cNvSpPr txBox="1"/>
          <p:nvPr>
            <p:ph type="title"/>
          </p:nvPr>
        </p:nvSpPr>
        <p:spPr>
          <a:xfrm>
            <a:off x="370483" y="445025"/>
            <a:ext cx="8460000" cy="572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t/>
            </a:r>
            <a:endParaRPr/>
          </a:p>
        </p:txBody>
      </p:sp>
      <p:sp>
        <p:nvSpPr>
          <p:cNvPr id="216" name="Google Shape;216;p10"/>
          <p:cNvSpPr txBox="1"/>
          <p:nvPr>
            <p:ph idx="1" type="body"/>
          </p:nvPr>
        </p:nvSpPr>
        <p:spPr>
          <a:xfrm>
            <a:off x="370475" y="1489525"/>
            <a:ext cx="8460000" cy="3416400"/>
          </a:xfrm>
          <a:prstGeom prst="rect">
            <a:avLst/>
          </a:prstGeom>
          <a:noFill/>
          <a:ln>
            <a:noFill/>
          </a:ln>
        </p:spPr>
        <p:txBody>
          <a:bodyPr anchorCtr="0" anchor="t" bIns="91425" lIns="91425" spcFirstLastPara="1" rIns="91425" wrap="square" tIns="91425">
            <a:noAutofit/>
          </a:bodyPr>
          <a:lstStyle/>
          <a:p>
            <a:pPr indent="0" lvl="0" marL="0" rtl="0" algn="l">
              <a:lnSpc>
                <a:spcPct val="150000"/>
              </a:lnSpc>
              <a:spcBef>
                <a:spcPts val="1200"/>
              </a:spcBef>
              <a:spcAft>
                <a:spcPts val="0"/>
              </a:spcAft>
              <a:buClr>
                <a:schemeClr val="dk1"/>
              </a:buClr>
              <a:buSzPts val="1100"/>
              <a:buFont typeface="Arial"/>
              <a:buNone/>
            </a:pPr>
            <a:r>
              <a:rPr lang="vi" sz="1500">
                <a:solidFill>
                  <a:schemeClr val="dk1"/>
                </a:solidFill>
                <a:latin typeface="Times New Roman"/>
                <a:ea typeface="Times New Roman"/>
                <a:cs typeface="Times New Roman"/>
                <a:sym typeface="Times New Roman"/>
              </a:rPr>
              <a:t>Ngoài phần mở đầu, kết luận, phụ lục và danh mục các tài liệu tham</a:t>
            </a:r>
            <a:endParaRPr sz="1500">
              <a:solidFill>
                <a:schemeClr val="dk1"/>
              </a:solidFill>
              <a:latin typeface="Times New Roman"/>
              <a:ea typeface="Times New Roman"/>
              <a:cs typeface="Times New Roman"/>
              <a:sym typeface="Times New Roman"/>
            </a:endParaRPr>
          </a:p>
          <a:p>
            <a:pPr indent="0" lvl="0" marL="0" rtl="0" algn="l">
              <a:lnSpc>
                <a:spcPct val="150000"/>
              </a:lnSpc>
              <a:spcBef>
                <a:spcPts val="1200"/>
              </a:spcBef>
              <a:spcAft>
                <a:spcPts val="0"/>
              </a:spcAft>
              <a:buClr>
                <a:schemeClr val="dk1"/>
              </a:buClr>
              <a:buSzPts val="1100"/>
              <a:buFont typeface="Arial"/>
              <a:buNone/>
            </a:pPr>
            <a:r>
              <a:rPr lang="vi" sz="1500">
                <a:solidFill>
                  <a:schemeClr val="dk1"/>
                </a:solidFill>
                <a:latin typeface="Times New Roman"/>
                <a:ea typeface="Times New Roman"/>
                <a:cs typeface="Times New Roman"/>
                <a:sym typeface="Times New Roman"/>
              </a:rPr>
              <a:t>khảo, nội dung của luận văn gồm có 3 chương:</a:t>
            </a:r>
            <a:endParaRPr sz="1500">
              <a:solidFill>
                <a:schemeClr val="dk1"/>
              </a:solidFill>
              <a:latin typeface="Times New Roman"/>
              <a:ea typeface="Times New Roman"/>
              <a:cs typeface="Times New Roman"/>
              <a:sym typeface="Times New Roman"/>
            </a:endParaRPr>
          </a:p>
          <a:p>
            <a:pPr indent="0" lvl="0" marL="0" rtl="0" algn="l">
              <a:lnSpc>
                <a:spcPct val="150000"/>
              </a:lnSpc>
              <a:spcBef>
                <a:spcPts val="1200"/>
              </a:spcBef>
              <a:spcAft>
                <a:spcPts val="0"/>
              </a:spcAft>
              <a:buClr>
                <a:schemeClr val="dk1"/>
              </a:buClr>
              <a:buSzPts val="1100"/>
              <a:buFont typeface="Arial"/>
              <a:buNone/>
            </a:pPr>
            <a:r>
              <a:rPr lang="vi" sz="1500">
                <a:solidFill>
                  <a:schemeClr val="dk1"/>
                </a:solidFill>
                <a:latin typeface="Times New Roman"/>
                <a:ea typeface="Times New Roman"/>
                <a:cs typeface="Times New Roman"/>
                <a:sym typeface="Times New Roman"/>
              </a:rPr>
              <a:t>Chương 1. Những vấn đề chung về nợ và quản lý nợ nước ngoài</a:t>
            </a:r>
            <a:endParaRPr sz="1500">
              <a:solidFill>
                <a:schemeClr val="dk1"/>
              </a:solidFill>
              <a:latin typeface="Times New Roman"/>
              <a:ea typeface="Times New Roman"/>
              <a:cs typeface="Times New Roman"/>
              <a:sym typeface="Times New Roman"/>
            </a:endParaRPr>
          </a:p>
          <a:p>
            <a:pPr indent="0" lvl="0" marL="0" rtl="0" algn="l">
              <a:lnSpc>
                <a:spcPct val="150000"/>
              </a:lnSpc>
              <a:spcBef>
                <a:spcPts val="1200"/>
              </a:spcBef>
              <a:spcAft>
                <a:spcPts val="0"/>
              </a:spcAft>
              <a:buClr>
                <a:schemeClr val="dk1"/>
              </a:buClr>
              <a:buSzPts val="1100"/>
              <a:buFont typeface="Arial"/>
              <a:buNone/>
            </a:pPr>
            <a:r>
              <a:rPr lang="vi" sz="1500">
                <a:solidFill>
                  <a:schemeClr val="dk1"/>
                </a:solidFill>
                <a:latin typeface="Times New Roman"/>
                <a:ea typeface="Times New Roman"/>
                <a:cs typeface="Times New Roman"/>
                <a:sym typeface="Times New Roman"/>
              </a:rPr>
              <a:t>Chương 2. Thực trạng quản lý nợ nước ngoài của việt nam</a:t>
            </a:r>
            <a:endParaRPr sz="1500">
              <a:solidFill>
                <a:schemeClr val="dk1"/>
              </a:solidFill>
              <a:latin typeface="Times New Roman"/>
              <a:ea typeface="Times New Roman"/>
              <a:cs typeface="Times New Roman"/>
              <a:sym typeface="Times New Roman"/>
            </a:endParaRPr>
          </a:p>
          <a:p>
            <a:pPr indent="0" lvl="0" marL="0" rtl="0" algn="l">
              <a:lnSpc>
                <a:spcPct val="150000"/>
              </a:lnSpc>
              <a:spcBef>
                <a:spcPts val="1200"/>
              </a:spcBef>
              <a:spcAft>
                <a:spcPts val="0"/>
              </a:spcAft>
              <a:buClr>
                <a:schemeClr val="dk1"/>
              </a:buClr>
              <a:buSzPts val="1100"/>
              <a:buFont typeface="Arial"/>
              <a:buNone/>
            </a:pPr>
            <a:r>
              <a:rPr lang="vi" sz="1500">
                <a:solidFill>
                  <a:schemeClr val="dk1"/>
                </a:solidFill>
                <a:latin typeface="Times New Roman"/>
                <a:ea typeface="Times New Roman"/>
                <a:cs typeface="Times New Roman"/>
                <a:sym typeface="Times New Roman"/>
              </a:rPr>
              <a:t>Chương 3. Một số kiến nghị và giải pháp nhằm tăng cường công tác quản lý nợ nước ngoài của Việt Nam</a:t>
            </a:r>
            <a:endParaRPr sz="1500">
              <a:solidFill>
                <a:schemeClr val="dk1"/>
              </a:solidFill>
              <a:latin typeface="Times New Roman"/>
              <a:ea typeface="Times New Roman"/>
              <a:cs typeface="Times New Roman"/>
              <a:sym typeface="Times New Roman"/>
            </a:endParaRPr>
          </a:p>
          <a:p>
            <a:pPr indent="0" lvl="0" marL="0" rtl="0" algn="l">
              <a:lnSpc>
                <a:spcPct val="115000"/>
              </a:lnSpc>
              <a:spcBef>
                <a:spcPts val="1200"/>
              </a:spcBef>
              <a:spcAft>
                <a:spcPts val="0"/>
              </a:spcAft>
              <a:buSzPts val="1800"/>
              <a:buNone/>
            </a:pPr>
            <a:r>
              <a:t/>
            </a:r>
            <a:endParaRPr sz="2000"/>
          </a:p>
        </p:txBody>
      </p:sp>
      <p:sp>
        <p:nvSpPr>
          <p:cNvPr id="217" name="Google Shape;217;p10"/>
          <p:cNvSpPr txBox="1"/>
          <p:nvPr>
            <p:ph idx="2" type="subTitle"/>
          </p:nvPr>
        </p:nvSpPr>
        <p:spPr>
          <a:xfrm>
            <a:off x="370483" y="941525"/>
            <a:ext cx="8460000" cy="393600"/>
          </a:xfrm>
          <a:prstGeom prst="rect">
            <a:avLst/>
          </a:prstGeom>
          <a:noFill/>
          <a:ln>
            <a:noFill/>
          </a:ln>
        </p:spPr>
        <p:txBody>
          <a:bodyPr anchorCtr="0" anchor="t" bIns="91425" lIns="91425" spcFirstLastPara="1" rIns="91425" wrap="square" tIns="91425">
            <a:noAutofit/>
          </a:bodyPr>
          <a:lstStyle/>
          <a:p>
            <a:pPr indent="0" lvl="0" marL="0" rtl="0" algn="l">
              <a:lnSpc>
                <a:spcPct val="150000"/>
              </a:lnSpc>
              <a:spcBef>
                <a:spcPts val="1800"/>
              </a:spcBef>
              <a:spcAft>
                <a:spcPts val="0"/>
              </a:spcAft>
              <a:buClr>
                <a:schemeClr val="dk1"/>
              </a:buClr>
              <a:buSzPts val="1100"/>
              <a:buFont typeface="Arial"/>
              <a:buNone/>
            </a:pPr>
            <a:r>
              <a:rPr b="1" lang="vi" sz="1900">
                <a:solidFill>
                  <a:schemeClr val="dk1"/>
                </a:solidFill>
                <a:latin typeface="Times New Roman"/>
                <a:ea typeface="Times New Roman"/>
                <a:cs typeface="Times New Roman"/>
                <a:sym typeface="Times New Roman"/>
              </a:rPr>
              <a:t>7. Kết cấu và nội dung của luận văn</a:t>
            </a:r>
            <a:endParaRPr b="1" sz="1900">
              <a:solidFill>
                <a:schemeClr val="dk1"/>
              </a:solidFill>
              <a:latin typeface="Times New Roman"/>
              <a:ea typeface="Times New Roman"/>
              <a:cs typeface="Times New Roman"/>
              <a:sym typeface="Times New Roman"/>
            </a:endParaRPr>
          </a:p>
          <a:p>
            <a:pPr indent="0" lvl="0" marL="0" rtl="0" algn="l">
              <a:lnSpc>
                <a:spcPct val="115000"/>
              </a:lnSpc>
              <a:spcBef>
                <a:spcPts val="400"/>
              </a:spcBef>
              <a:spcAft>
                <a:spcPts val="0"/>
              </a:spcAft>
              <a:buSzPts val="1800"/>
              <a:buNone/>
            </a:pPr>
            <a:r>
              <a:t/>
            </a:r>
            <a:endParaRPr sz="2000"/>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21" name="Shape 221"/>
        <p:cNvGrpSpPr/>
        <p:nvPr/>
      </p:nvGrpSpPr>
      <p:grpSpPr>
        <a:xfrm>
          <a:off x="0" y="0"/>
          <a:ext cx="0" cy="0"/>
          <a:chOff x="0" y="0"/>
          <a:chExt cx="0" cy="0"/>
        </a:xfrm>
      </p:grpSpPr>
      <p:sp>
        <p:nvSpPr>
          <p:cNvPr id="222" name="Google Shape;222;p11"/>
          <p:cNvSpPr txBox="1"/>
          <p:nvPr>
            <p:ph type="ctrTitle"/>
          </p:nvPr>
        </p:nvSpPr>
        <p:spPr>
          <a:xfrm>
            <a:off x="311708" y="299075"/>
            <a:ext cx="8520600" cy="2052600"/>
          </a:xfrm>
          <a:prstGeom prst="rect">
            <a:avLst/>
          </a:prstGeom>
          <a:noFill/>
          <a:ln>
            <a:noFill/>
          </a:ln>
        </p:spPr>
        <p:txBody>
          <a:bodyPr anchorCtr="0" anchor="b" bIns="91425" lIns="91425" spcFirstLastPara="1" rIns="91425" wrap="square" tIns="91425">
            <a:noAutofit/>
          </a:bodyPr>
          <a:lstStyle/>
          <a:p>
            <a:pPr indent="0" lvl="0" marL="0" rtl="0" algn="l">
              <a:lnSpc>
                <a:spcPct val="115000"/>
              </a:lnSpc>
              <a:spcBef>
                <a:spcPts val="0"/>
              </a:spcBef>
              <a:spcAft>
                <a:spcPts val="0"/>
              </a:spcAft>
              <a:buClr>
                <a:schemeClr val="dk1"/>
              </a:buClr>
              <a:buSzPts val="1100"/>
              <a:buFont typeface="Arial"/>
              <a:buNone/>
            </a:pPr>
            <a:r>
              <a:rPr lang="vi" sz="2800">
                <a:solidFill>
                  <a:srgbClr val="1C4587"/>
                </a:solidFill>
                <a:latin typeface="Oswald"/>
                <a:ea typeface="Oswald"/>
                <a:cs typeface="Oswald"/>
                <a:sym typeface="Oswald"/>
              </a:rPr>
              <a:t>CHƯƠNG 1</a:t>
            </a:r>
            <a:endParaRPr sz="2800">
              <a:solidFill>
                <a:srgbClr val="1C4587"/>
              </a:solidFill>
              <a:latin typeface="Oswald"/>
              <a:ea typeface="Oswald"/>
              <a:cs typeface="Oswald"/>
              <a:sym typeface="Oswald"/>
            </a:endParaRPr>
          </a:p>
          <a:p>
            <a:pPr indent="0" lvl="0" marL="0" rtl="0" algn="l">
              <a:lnSpc>
                <a:spcPct val="115000"/>
              </a:lnSpc>
              <a:spcBef>
                <a:spcPts val="1200"/>
              </a:spcBef>
              <a:spcAft>
                <a:spcPts val="1200"/>
              </a:spcAft>
              <a:buClr>
                <a:schemeClr val="dk1"/>
              </a:buClr>
              <a:buSzPts val="1100"/>
              <a:buFont typeface="Arial"/>
              <a:buNone/>
            </a:pPr>
            <a:r>
              <a:rPr lang="vi" sz="2800">
                <a:solidFill>
                  <a:srgbClr val="1C4587"/>
                </a:solidFill>
                <a:latin typeface="Oswald"/>
                <a:ea typeface="Oswald"/>
                <a:cs typeface="Oswald"/>
                <a:sym typeface="Oswald"/>
              </a:rPr>
              <a:t>NHỮNG</a:t>
            </a:r>
            <a:r>
              <a:rPr lang="vi" sz="2800">
                <a:solidFill>
                  <a:srgbClr val="1C4587"/>
                </a:solidFill>
                <a:highlight>
                  <a:srgbClr val="FFFFFF"/>
                </a:highlight>
                <a:latin typeface="Oswald"/>
                <a:ea typeface="Oswald"/>
                <a:cs typeface="Oswald"/>
                <a:sym typeface="Oswald"/>
              </a:rPr>
              <a:t> VẤN ĐỀ CHUNG VỀ NỢ VÀ QUẢN LÝ NỢ NƯỚC NGOÀI</a:t>
            </a:r>
            <a:endParaRPr sz="2800">
              <a:solidFill>
                <a:srgbClr val="1C4587"/>
              </a:solidFill>
              <a:latin typeface="Oswald"/>
              <a:ea typeface="Oswald"/>
              <a:cs typeface="Oswald"/>
              <a:sym typeface="Oswald"/>
            </a:endParaRPr>
          </a:p>
        </p:txBody>
      </p:sp>
      <p:pic>
        <p:nvPicPr>
          <p:cNvPr id="223" name="Google Shape;223;p11"/>
          <p:cNvPicPr preferRelativeResize="0"/>
          <p:nvPr/>
        </p:nvPicPr>
        <p:blipFill rotWithShape="1">
          <a:blip r:embed="rId3">
            <a:alphaModFix/>
          </a:blip>
          <a:srcRect b="0" l="0" r="0" t="0"/>
          <a:stretch/>
        </p:blipFill>
        <p:spPr>
          <a:xfrm>
            <a:off x="2767500" y="2187000"/>
            <a:ext cx="3377750" cy="289860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27" name="Shape 227"/>
        <p:cNvGrpSpPr/>
        <p:nvPr/>
      </p:nvGrpSpPr>
      <p:grpSpPr>
        <a:xfrm>
          <a:off x="0" y="0"/>
          <a:ext cx="0" cy="0"/>
          <a:chOff x="0" y="0"/>
          <a:chExt cx="0" cy="0"/>
        </a:xfrm>
      </p:grpSpPr>
      <p:sp>
        <p:nvSpPr>
          <p:cNvPr id="228" name="Google Shape;228;p12"/>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p>
            <a:pPr indent="0" lvl="0" marL="0" rtl="0" algn="l">
              <a:lnSpc>
                <a:spcPct val="107000"/>
              </a:lnSpc>
              <a:spcBef>
                <a:spcPts val="1200"/>
              </a:spcBef>
              <a:spcAft>
                <a:spcPts val="1200"/>
              </a:spcAft>
              <a:buClr>
                <a:schemeClr val="dk1"/>
              </a:buClr>
              <a:buSzPts val="1100"/>
              <a:buFont typeface="Arial"/>
              <a:buNone/>
            </a:pPr>
            <a:r>
              <a:rPr b="1" lang="vi">
                <a:solidFill>
                  <a:srgbClr val="333333"/>
                </a:solidFill>
                <a:highlight>
                  <a:srgbClr val="FFFFFF"/>
                </a:highlight>
                <a:latin typeface="Muli"/>
                <a:ea typeface="Muli"/>
                <a:cs typeface="Muli"/>
                <a:sym typeface="Muli"/>
              </a:rPr>
              <a:t>1.1.1. Khái niệm - Nợ nước ngoài</a:t>
            </a:r>
            <a:endParaRPr b="1">
              <a:latin typeface="Muli"/>
              <a:ea typeface="Muli"/>
              <a:cs typeface="Muli"/>
              <a:sym typeface="Muli"/>
            </a:endParaRPr>
          </a:p>
        </p:txBody>
      </p:sp>
      <p:sp>
        <p:nvSpPr>
          <p:cNvPr id="229" name="Google Shape;229;p12"/>
          <p:cNvSpPr txBox="1"/>
          <p:nvPr>
            <p:ph idx="1" type="body"/>
          </p:nvPr>
        </p:nvSpPr>
        <p:spPr>
          <a:xfrm>
            <a:off x="460200" y="1489975"/>
            <a:ext cx="8520600" cy="3416400"/>
          </a:xfrm>
          <a:prstGeom prst="rect">
            <a:avLst/>
          </a:prstGeom>
          <a:noFill/>
          <a:ln>
            <a:noFill/>
          </a:ln>
        </p:spPr>
        <p:txBody>
          <a:bodyPr anchorCtr="0" anchor="t" bIns="91425" lIns="91425" spcFirstLastPara="1" rIns="91425" wrap="square" tIns="91425">
            <a:noAutofit/>
          </a:bodyPr>
          <a:lstStyle/>
          <a:p>
            <a:pPr indent="0" lvl="0" marL="0" rtl="0" algn="l">
              <a:lnSpc>
                <a:spcPct val="107000"/>
              </a:lnSpc>
              <a:spcBef>
                <a:spcPts val="1200"/>
              </a:spcBef>
              <a:spcAft>
                <a:spcPts val="0"/>
              </a:spcAft>
              <a:buClr>
                <a:schemeClr val="dk1"/>
              </a:buClr>
              <a:buSzPts val="1100"/>
              <a:buFont typeface="Arial"/>
              <a:buNone/>
            </a:pPr>
            <a:r>
              <a:rPr lang="vi" sz="2400">
                <a:solidFill>
                  <a:srgbClr val="333333"/>
                </a:solidFill>
                <a:highlight>
                  <a:srgbClr val="FFFFFF"/>
                </a:highlight>
                <a:latin typeface="Josefin Sans"/>
                <a:ea typeface="Josefin Sans"/>
                <a:cs typeface="Josefin Sans"/>
                <a:sym typeface="Josefin Sans"/>
              </a:rPr>
              <a:t>Tổng vay nợ nước ngoài là khối lượng nghĩa vụ nợ vào một thời điểm nào đó đã được giải ngân và chưa hoàn trả, được ghi nhận bằng hợp đồng giữa người cư trú về việc hoàn trả các khoản gốc cùng với lãi hoặc không lãi, hoặc về việc hoàn trả các khoản lãi cùng với gốc hoặc không cùng với các khoản gốc</a:t>
            </a:r>
            <a:endParaRPr sz="2400">
              <a:solidFill>
                <a:srgbClr val="333333"/>
              </a:solidFill>
              <a:highlight>
                <a:srgbClr val="FFFFFF"/>
              </a:highlight>
              <a:latin typeface="Josefin Sans"/>
              <a:ea typeface="Josefin Sans"/>
              <a:cs typeface="Josefin Sans"/>
              <a:sym typeface="Josefin Sans"/>
            </a:endParaRPr>
          </a:p>
          <a:p>
            <a:pPr indent="0" lvl="0" marL="0" rtl="0" algn="l">
              <a:lnSpc>
                <a:spcPct val="107000"/>
              </a:lnSpc>
              <a:spcBef>
                <a:spcPts val="1200"/>
              </a:spcBef>
              <a:spcAft>
                <a:spcPts val="1200"/>
              </a:spcAft>
              <a:buClr>
                <a:schemeClr val="dk1"/>
              </a:buClr>
              <a:buSzPts val="1100"/>
              <a:buFont typeface="Arial"/>
              <a:buNone/>
            </a:pPr>
            <a:r>
              <a:t/>
            </a:r>
            <a:endParaRPr sz="2400">
              <a:solidFill>
                <a:srgbClr val="333333"/>
              </a:solidFill>
              <a:highlight>
                <a:srgbClr val="FFFFFF"/>
              </a:highlight>
              <a:latin typeface="Josefin Sans"/>
              <a:ea typeface="Josefin Sans"/>
              <a:cs typeface="Josefin Sans"/>
              <a:sym typeface="Josefin Sans"/>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33" name="Shape 233"/>
        <p:cNvGrpSpPr/>
        <p:nvPr/>
      </p:nvGrpSpPr>
      <p:grpSpPr>
        <a:xfrm>
          <a:off x="0" y="0"/>
          <a:ext cx="0" cy="0"/>
          <a:chOff x="0" y="0"/>
          <a:chExt cx="0" cy="0"/>
        </a:xfrm>
      </p:grpSpPr>
      <p:sp>
        <p:nvSpPr>
          <p:cNvPr id="234" name="Google Shape;234;p13"/>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p>
            <a:pPr indent="0" lvl="0" marL="0" rtl="0" algn="l">
              <a:lnSpc>
                <a:spcPct val="107000"/>
              </a:lnSpc>
              <a:spcBef>
                <a:spcPts val="1200"/>
              </a:spcBef>
              <a:spcAft>
                <a:spcPts val="0"/>
              </a:spcAft>
              <a:buClr>
                <a:schemeClr val="dk1"/>
              </a:buClr>
              <a:buSzPts val="1100"/>
              <a:buFont typeface="Arial"/>
              <a:buNone/>
            </a:pPr>
            <a:r>
              <a:rPr b="1" lang="vi" sz="2400">
                <a:solidFill>
                  <a:srgbClr val="333333"/>
                </a:solidFill>
                <a:highlight>
                  <a:srgbClr val="FFFFFF"/>
                </a:highlight>
              </a:rPr>
              <a:t>1.1.2 Phân loại nợ</a:t>
            </a:r>
            <a:endParaRPr b="1" sz="2400">
              <a:solidFill>
                <a:srgbClr val="333333"/>
              </a:solidFill>
              <a:highlight>
                <a:srgbClr val="FFFFFF"/>
              </a:highlight>
            </a:endParaRPr>
          </a:p>
          <a:p>
            <a:pPr indent="0" lvl="0" marL="0" rtl="0" algn="l">
              <a:lnSpc>
                <a:spcPct val="100000"/>
              </a:lnSpc>
              <a:spcBef>
                <a:spcPts val="1200"/>
              </a:spcBef>
              <a:spcAft>
                <a:spcPts val="0"/>
              </a:spcAft>
              <a:buSzPts val="2800"/>
              <a:buNone/>
            </a:pPr>
            <a:r>
              <a:t/>
            </a:r>
            <a:endParaRPr b="1" sz="2400"/>
          </a:p>
        </p:txBody>
      </p:sp>
      <p:sp>
        <p:nvSpPr>
          <p:cNvPr id="235" name="Google Shape;235;p13"/>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p>
            <a:pPr indent="0" lvl="0" marL="0" rtl="0" algn="l">
              <a:lnSpc>
                <a:spcPct val="107000"/>
              </a:lnSpc>
              <a:spcBef>
                <a:spcPts val="1200"/>
              </a:spcBef>
              <a:spcAft>
                <a:spcPts val="0"/>
              </a:spcAft>
              <a:buClr>
                <a:schemeClr val="dk1"/>
              </a:buClr>
              <a:buSzPts val="1100"/>
              <a:buFont typeface="Arial"/>
              <a:buNone/>
            </a:pPr>
            <a:r>
              <a:rPr lang="vi" sz="2000">
                <a:solidFill>
                  <a:srgbClr val="333333"/>
                </a:solidFill>
                <a:highlight>
                  <a:srgbClr val="FFFFFF"/>
                </a:highlight>
                <a:latin typeface="Josefin Sans"/>
                <a:ea typeface="Josefin Sans"/>
                <a:cs typeface="Josefin Sans"/>
                <a:sym typeface="Josefin Sans"/>
              </a:rPr>
              <a:t>Phân loại theo con nợ: Nợ khu vực công (Public debt) và nợ tư nhân (Private debt).</a:t>
            </a:r>
            <a:endParaRPr sz="2000">
              <a:solidFill>
                <a:srgbClr val="333333"/>
              </a:solidFill>
              <a:highlight>
                <a:srgbClr val="FFFFFF"/>
              </a:highlight>
              <a:latin typeface="Josefin Sans"/>
              <a:ea typeface="Josefin Sans"/>
              <a:cs typeface="Josefin Sans"/>
              <a:sym typeface="Josefin Sans"/>
            </a:endParaRPr>
          </a:p>
          <a:p>
            <a:pPr indent="0" lvl="0" marL="0" rtl="0" algn="l">
              <a:lnSpc>
                <a:spcPct val="107000"/>
              </a:lnSpc>
              <a:spcBef>
                <a:spcPts val="1200"/>
              </a:spcBef>
              <a:spcAft>
                <a:spcPts val="0"/>
              </a:spcAft>
              <a:buClr>
                <a:schemeClr val="dk1"/>
              </a:buClr>
              <a:buSzPts val="1100"/>
              <a:buFont typeface="Arial"/>
              <a:buNone/>
            </a:pPr>
            <a:r>
              <a:rPr lang="vi" sz="2000">
                <a:solidFill>
                  <a:srgbClr val="333333"/>
                </a:solidFill>
                <a:highlight>
                  <a:srgbClr val="FFFFFF"/>
                </a:highlight>
                <a:latin typeface="Josefin Sans"/>
                <a:ea typeface="Josefin Sans"/>
                <a:cs typeface="Josefin Sans"/>
                <a:sym typeface="Josefin Sans"/>
              </a:rPr>
              <a:t> Phân loại theo chủ nợ: Chủ nợ thường được chia thành ba loại: Các tổ chức tài chính quốc tế, Chính phủ các nước và tư nhân.</a:t>
            </a:r>
            <a:endParaRPr sz="2000">
              <a:solidFill>
                <a:srgbClr val="333333"/>
              </a:solidFill>
              <a:highlight>
                <a:srgbClr val="FFFFFF"/>
              </a:highlight>
              <a:latin typeface="Josefin Sans"/>
              <a:ea typeface="Josefin Sans"/>
              <a:cs typeface="Josefin Sans"/>
              <a:sym typeface="Josefin Sans"/>
            </a:endParaRPr>
          </a:p>
          <a:p>
            <a:pPr indent="0" lvl="0" marL="0" rtl="0" algn="l">
              <a:lnSpc>
                <a:spcPct val="107000"/>
              </a:lnSpc>
              <a:spcBef>
                <a:spcPts val="1200"/>
              </a:spcBef>
              <a:spcAft>
                <a:spcPts val="0"/>
              </a:spcAft>
              <a:buSzPts val="1800"/>
              <a:buNone/>
            </a:pPr>
            <a:r>
              <a:rPr lang="vi" sz="2000">
                <a:solidFill>
                  <a:srgbClr val="333333"/>
                </a:solidFill>
                <a:highlight>
                  <a:srgbClr val="FFFFFF"/>
                </a:highlight>
                <a:latin typeface="Josefin Sans"/>
                <a:ea typeface="Josefin Sans"/>
                <a:cs typeface="Josefin Sans"/>
                <a:sym typeface="Josefin Sans"/>
              </a:rPr>
              <a:t>Phân loại theo thời hạn vay</a:t>
            </a:r>
            <a:endParaRPr sz="2000">
              <a:solidFill>
                <a:srgbClr val="333333"/>
              </a:solidFill>
              <a:highlight>
                <a:srgbClr val="FFFFFF"/>
              </a:highlight>
              <a:latin typeface="Josefin Sans"/>
              <a:ea typeface="Josefin Sans"/>
              <a:cs typeface="Josefin Sans"/>
              <a:sym typeface="Josefin Sans"/>
            </a:endParaRPr>
          </a:p>
          <a:p>
            <a:pPr indent="-355600" lvl="0" marL="457200" rtl="0" algn="l">
              <a:lnSpc>
                <a:spcPct val="107000"/>
              </a:lnSpc>
              <a:spcBef>
                <a:spcPts val="1200"/>
              </a:spcBef>
              <a:spcAft>
                <a:spcPts val="0"/>
              </a:spcAft>
              <a:buClr>
                <a:srgbClr val="333333"/>
              </a:buClr>
              <a:buSzPts val="2000"/>
              <a:buFont typeface="Josefin Sans"/>
              <a:buChar char="-"/>
            </a:pPr>
            <a:r>
              <a:rPr lang="vi" sz="2000">
                <a:solidFill>
                  <a:srgbClr val="333333"/>
                </a:solidFill>
                <a:highlight>
                  <a:srgbClr val="FFFFFF"/>
                </a:highlight>
                <a:latin typeface="Josefin Sans"/>
                <a:ea typeface="Josefin Sans"/>
                <a:cs typeface="Josefin Sans"/>
                <a:sym typeface="Josefin Sans"/>
              </a:rPr>
              <a:t>Vay ngắn hạn: là các khoản vay có thời hạn không quá 1 năm</a:t>
            </a:r>
            <a:endParaRPr sz="2000">
              <a:solidFill>
                <a:srgbClr val="333333"/>
              </a:solidFill>
              <a:highlight>
                <a:srgbClr val="FFFFFF"/>
              </a:highlight>
              <a:latin typeface="Josefin Sans"/>
              <a:ea typeface="Josefin Sans"/>
              <a:cs typeface="Josefin Sans"/>
              <a:sym typeface="Josefin Sans"/>
            </a:endParaRPr>
          </a:p>
          <a:p>
            <a:pPr indent="0" lvl="0" marL="0" rtl="0" algn="l">
              <a:lnSpc>
                <a:spcPct val="107000"/>
              </a:lnSpc>
              <a:spcBef>
                <a:spcPts val="1200"/>
              </a:spcBef>
              <a:spcAft>
                <a:spcPts val="0"/>
              </a:spcAft>
              <a:buSzPts val="1800"/>
              <a:buNone/>
            </a:pPr>
            <a:r>
              <a:rPr lang="vi" sz="2000">
                <a:solidFill>
                  <a:srgbClr val="333333"/>
                </a:solidFill>
                <a:highlight>
                  <a:srgbClr val="FFFFFF"/>
                </a:highlight>
                <a:latin typeface="Josefin Sans"/>
                <a:ea typeface="Josefin Sans"/>
                <a:cs typeface="Josefin Sans"/>
                <a:sym typeface="Josefin Sans"/>
              </a:rPr>
              <a:t>– Vay dài hạn: là các khoản vay có thời hạn trên 1 năm.</a:t>
            </a:r>
            <a:endParaRPr sz="2000">
              <a:solidFill>
                <a:srgbClr val="333333"/>
              </a:solidFill>
              <a:highlight>
                <a:srgbClr val="FFFFFF"/>
              </a:highlight>
              <a:latin typeface="Josefin Sans"/>
              <a:ea typeface="Josefin Sans"/>
              <a:cs typeface="Josefin Sans"/>
              <a:sym typeface="Josefin Sans"/>
            </a:endParaRPr>
          </a:p>
          <a:p>
            <a:pPr indent="0" lvl="0" marL="0" rtl="0" algn="l">
              <a:lnSpc>
                <a:spcPct val="107000"/>
              </a:lnSpc>
              <a:spcBef>
                <a:spcPts val="1200"/>
              </a:spcBef>
              <a:spcAft>
                <a:spcPts val="0"/>
              </a:spcAft>
              <a:buSzPts val="1800"/>
              <a:buNone/>
            </a:pPr>
            <a:r>
              <a:rPr lang="vi" sz="2000">
                <a:solidFill>
                  <a:srgbClr val="333333"/>
                </a:solidFill>
                <a:highlight>
                  <a:srgbClr val="FFFFFF"/>
                </a:highlight>
                <a:latin typeface="Josefin Sans"/>
                <a:ea typeface="Josefin Sans"/>
                <a:cs typeface="Josefin Sans"/>
                <a:sym typeface="Josefin Sans"/>
              </a:rPr>
              <a:t> Phân loại theo lãi suất: Lãi suất cố định, lãi suất thả nổi</a:t>
            </a:r>
            <a:endParaRPr sz="2000">
              <a:solidFill>
                <a:srgbClr val="333333"/>
              </a:solidFill>
              <a:highlight>
                <a:srgbClr val="FFFFFF"/>
              </a:highlight>
              <a:latin typeface="Josefin Sans"/>
              <a:ea typeface="Josefin Sans"/>
              <a:cs typeface="Josefin Sans"/>
              <a:sym typeface="Josefin Sans"/>
            </a:endParaRPr>
          </a:p>
          <a:p>
            <a:pPr indent="0" lvl="0" marL="0" rtl="0" algn="l">
              <a:lnSpc>
                <a:spcPct val="107000"/>
              </a:lnSpc>
              <a:spcBef>
                <a:spcPts val="1200"/>
              </a:spcBef>
              <a:spcAft>
                <a:spcPts val="1200"/>
              </a:spcAft>
              <a:buClr>
                <a:schemeClr val="dk1"/>
              </a:buClr>
              <a:buSzPts val="1100"/>
              <a:buFont typeface="Arial"/>
              <a:buNone/>
            </a:pPr>
            <a:r>
              <a:t/>
            </a:r>
            <a:endParaRPr sz="2000">
              <a:solidFill>
                <a:srgbClr val="333333"/>
              </a:solidFill>
              <a:highlight>
                <a:srgbClr val="FFFFFF"/>
              </a:highlight>
              <a:latin typeface="Josefin Sans"/>
              <a:ea typeface="Josefin Sans"/>
              <a:cs typeface="Josefin Sans"/>
              <a:sym typeface="Josefin Sans"/>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39" name="Shape 239"/>
        <p:cNvGrpSpPr/>
        <p:nvPr/>
      </p:nvGrpSpPr>
      <p:grpSpPr>
        <a:xfrm>
          <a:off x="0" y="0"/>
          <a:ext cx="0" cy="0"/>
          <a:chOff x="0" y="0"/>
          <a:chExt cx="0" cy="0"/>
        </a:xfrm>
      </p:grpSpPr>
      <p:sp>
        <p:nvSpPr>
          <p:cNvPr id="240" name="Google Shape;240;p14"/>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p>
            <a:pPr indent="0" lvl="0" marL="0" rtl="0" algn="l">
              <a:lnSpc>
                <a:spcPct val="107000"/>
              </a:lnSpc>
              <a:spcBef>
                <a:spcPts val="1200"/>
              </a:spcBef>
              <a:spcAft>
                <a:spcPts val="0"/>
              </a:spcAft>
              <a:buClr>
                <a:schemeClr val="dk1"/>
              </a:buClr>
              <a:buSzPts val="1100"/>
              <a:buFont typeface="Arial"/>
              <a:buNone/>
            </a:pPr>
            <a:r>
              <a:rPr b="1" lang="vi" sz="2400">
                <a:solidFill>
                  <a:srgbClr val="333333"/>
                </a:solidFill>
                <a:highlight>
                  <a:srgbClr val="FFFFFF"/>
                </a:highlight>
              </a:rPr>
              <a:t>1.1.3 Tác động của nợ nước ngoài</a:t>
            </a:r>
            <a:endParaRPr b="1" sz="2400">
              <a:solidFill>
                <a:srgbClr val="333333"/>
              </a:solidFill>
              <a:highlight>
                <a:srgbClr val="FFFFFF"/>
              </a:highlight>
            </a:endParaRPr>
          </a:p>
          <a:p>
            <a:pPr indent="0" lvl="0" marL="0" rtl="0" algn="l">
              <a:lnSpc>
                <a:spcPct val="100000"/>
              </a:lnSpc>
              <a:spcBef>
                <a:spcPts val="1200"/>
              </a:spcBef>
              <a:spcAft>
                <a:spcPts val="0"/>
              </a:spcAft>
              <a:buSzPts val="2800"/>
              <a:buNone/>
            </a:pPr>
            <a:r>
              <a:t/>
            </a:r>
            <a:endParaRPr b="1" sz="2400"/>
          </a:p>
        </p:txBody>
      </p:sp>
      <p:sp>
        <p:nvSpPr>
          <p:cNvPr id="241" name="Google Shape;241;p14"/>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p>
            <a:pPr indent="-342900" lvl="0" marL="457200" rtl="0" algn="l">
              <a:lnSpc>
                <a:spcPct val="107000"/>
              </a:lnSpc>
              <a:spcBef>
                <a:spcPts val="1200"/>
              </a:spcBef>
              <a:spcAft>
                <a:spcPts val="0"/>
              </a:spcAft>
              <a:buClr>
                <a:srgbClr val="333333"/>
              </a:buClr>
              <a:buSzPts val="1800"/>
              <a:buFont typeface="Josefin Sans"/>
              <a:buChar char="●"/>
            </a:pPr>
            <a:r>
              <a:rPr lang="vi">
                <a:solidFill>
                  <a:srgbClr val="333333"/>
                </a:solidFill>
                <a:highlight>
                  <a:srgbClr val="FFFFFF"/>
                </a:highlight>
                <a:latin typeface="Josefin Sans"/>
                <a:ea typeface="Josefin Sans"/>
                <a:cs typeface="Josefin Sans"/>
                <a:sym typeface="Josefin Sans"/>
              </a:rPr>
              <a:t>Vốn vay nước ngoài và tăng trưởng kinh tế, tiến bộ xã hội: </a:t>
            </a:r>
            <a:r>
              <a:rPr lang="vi">
                <a:solidFill>
                  <a:schemeClr val="dk1"/>
                </a:solidFill>
                <a:highlight>
                  <a:srgbClr val="FFFFFF"/>
                </a:highlight>
                <a:latin typeface="Josefin Sans"/>
                <a:ea typeface="Josefin Sans"/>
                <a:cs typeface="Josefin Sans"/>
                <a:sym typeface="Josefin Sans"/>
              </a:rPr>
              <a:t>Vay nước ngoài giúp cho nước vay nợ có thể tăng tiêu dùng và tăng đầu tư làm cho tổng cầu của nền kinh tế tăng lên. Hầu hết các nhà kinh tế đều cho rằng trong giai đoạn ngắn, vốn vay nước ngoài có tác động tích cực đến tăng trưởng kinh tế. </a:t>
            </a:r>
            <a:endParaRPr>
              <a:solidFill>
                <a:srgbClr val="333333"/>
              </a:solidFill>
              <a:highlight>
                <a:srgbClr val="FFFFFF"/>
              </a:highlight>
              <a:latin typeface="Josefin Sans"/>
              <a:ea typeface="Josefin Sans"/>
              <a:cs typeface="Josefin Sans"/>
              <a:sym typeface="Josefin Sans"/>
            </a:endParaRPr>
          </a:p>
          <a:p>
            <a:pPr indent="-342900" lvl="0" marL="457200" rtl="0" algn="l">
              <a:lnSpc>
                <a:spcPct val="107000"/>
              </a:lnSpc>
              <a:spcBef>
                <a:spcPts val="0"/>
              </a:spcBef>
              <a:spcAft>
                <a:spcPts val="0"/>
              </a:spcAft>
              <a:buClr>
                <a:srgbClr val="333333"/>
              </a:buClr>
              <a:buSzPts val="1800"/>
              <a:buFont typeface="Josefin Sans"/>
              <a:buChar char="●"/>
            </a:pPr>
            <a:r>
              <a:rPr lang="vi">
                <a:solidFill>
                  <a:srgbClr val="333333"/>
                </a:solidFill>
                <a:highlight>
                  <a:srgbClr val="FFFFFF"/>
                </a:highlight>
                <a:latin typeface="Josefin Sans"/>
                <a:ea typeface="Josefin Sans"/>
                <a:cs typeface="Josefin Sans"/>
                <a:sym typeface="Josefin Sans"/>
              </a:rPr>
              <a:t>Vốn vay nước ngoài với tỷ giá và cán cân thanh toán quốc tế: </a:t>
            </a:r>
            <a:r>
              <a:rPr lang="vi">
                <a:solidFill>
                  <a:schemeClr val="dk1"/>
                </a:solidFill>
                <a:highlight>
                  <a:srgbClr val="FFFFFF"/>
                </a:highlight>
                <a:latin typeface="Josefin Sans"/>
                <a:ea typeface="Josefin Sans"/>
                <a:cs typeface="Josefin Sans"/>
                <a:sym typeface="Josefin Sans"/>
              </a:rPr>
              <a:t>Khi vay vốn nước ngoài với khối lượng lớn thì cung ngoại tệ sẽ tăng lên, kích thích xuất khẩu và hạn chế nhập khẩu.</a:t>
            </a:r>
            <a:endParaRPr>
              <a:solidFill>
                <a:srgbClr val="333333"/>
              </a:solidFill>
              <a:highlight>
                <a:srgbClr val="FFFFFF"/>
              </a:highlight>
              <a:latin typeface="Josefin Sans"/>
              <a:ea typeface="Josefin Sans"/>
              <a:cs typeface="Josefin Sans"/>
              <a:sym typeface="Josefin Sans"/>
            </a:endParaRPr>
          </a:p>
          <a:p>
            <a:pPr indent="0" lvl="0" marL="0" rtl="0" algn="l">
              <a:lnSpc>
                <a:spcPct val="115000"/>
              </a:lnSpc>
              <a:spcBef>
                <a:spcPts val="1200"/>
              </a:spcBef>
              <a:spcAft>
                <a:spcPts val="0"/>
              </a:spcAft>
              <a:buSzPts val="1800"/>
              <a:buNone/>
            </a:pPr>
            <a:r>
              <a:t/>
            </a:r>
            <a:endParaRPr>
              <a:latin typeface="Josefin Sans"/>
              <a:ea typeface="Josefin Sans"/>
              <a:cs typeface="Josefin Sans"/>
              <a:sym typeface="Josefin Sans"/>
            </a:endParaRPr>
          </a:p>
          <a:p>
            <a:pPr indent="0" lvl="0" marL="0" rtl="0" algn="l">
              <a:lnSpc>
                <a:spcPct val="115000"/>
              </a:lnSpc>
              <a:spcBef>
                <a:spcPts val="1600"/>
              </a:spcBef>
              <a:spcAft>
                <a:spcPts val="1600"/>
              </a:spcAft>
              <a:buSzPts val="1800"/>
              <a:buNone/>
            </a:pPr>
            <a:r>
              <a:t/>
            </a:r>
            <a:endParaRPr>
              <a:latin typeface="Josefin Sans"/>
              <a:ea typeface="Josefin Sans"/>
              <a:cs typeface="Josefin Sans"/>
              <a:sym typeface="Josefin Sans"/>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45" name="Shape 245"/>
        <p:cNvGrpSpPr/>
        <p:nvPr/>
      </p:nvGrpSpPr>
      <p:grpSpPr>
        <a:xfrm>
          <a:off x="0" y="0"/>
          <a:ext cx="0" cy="0"/>
          <a:chOff x="0" y="0"/>
          <a:chExt cx="0" cy="0"/>
        </a:xfrm>
      </p:grpSpPr>
      <p:sp>
        <p:nvSpPr>
          <p:cNvPr id="246" name="Google Shape;246;p15"/>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p>
            <a:pPr indent="0" lvl="0" marL="0" rtl="0" algn="l">
              <a:lnSpc>
                <a:spcPct val="107000"/>
              </a:lnSpc>
              <a:spcBef>
                <a:spcPts val="1200"/>
              </a:spcBef>
              <a:spcAft>
                <a:spcPts val="1200"/>
              </a:spcAft>
              <a:buClr>
                <a:schemeClr val="dk1"/>
              </a:buClr>
              <a:buSzPts val="1100"/>
              <a:buFont typeface="Arial"/>
              <a:buNone/>
            </a:pPr>
            <a:r>
              <a:rPr b="1" lang="vi" sz="2400">
                <a:solidFill>
                  <a:srgbClr val="333333"/>
                </a:solidFill>
                <a:highlight>
                  <a:srgbClr val="FFFFFF"/>
                </a:highlight>
              </a:rPr>
              <a:t>1.2.1. Quản lý nợ nước ngoài</a:t>
            </a:r>
            <a:endParaRPr b="1" sz="2400"/>
          </a:p>
        </p:txBody>
      </p:sp>
      <p:sp>
        <p:nvSpPr>
          <p:cNvPr id="247" name="Google Shape;247;p15"/>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p>
            <a:pPr indent="-342900" lvl="0" marL="457200" rtl="0" algn="l">
              <a:lnSpc>
                <a:spcPct val="115000"/>
              </a:lnSpc>
              <a:spcBef>
                <a:spcPts val="1200"/>
              </a:spcBef>
              <a:spcAft>
                <a:spcPts val="0"/>
              </a:spcAft>
              <a:buClr>
                <a:srgbClr val="333333"/>
              </a:buClr>
              <a:buSzPts val="1800"/>
              <a:buFont typeface="Josefin Sans"/>
              <a:buChar char="●"/>
            </a:pPr>
            <a:r>
              <a:rPr lang="vi">
                <a:solidFill>
                  <a:srgbClr val="333333"/>
                </a:solidFill>
                <a:highlight>
                  <a:srgbClr val="FFFFFF"/>
                </a:highlight>
                <a:latin typeface="Josefin Sans"/>
                <a:ea typeface="Josefin Sans"/>
                <a:cs typeface="Josefin Sans"/>
                <a:sym typeface="Josefin Sans"/>
              </a:rPr>
              <a:t>Theo nghĩa rộng, quản lý nợ nước ngoài hàm chứa toàn bộ chính sách quản lý và điều hành kinh tế vĩ mô, đảm bảo được tính ổn định trong phát triển kinh tế, nhằm sử dụng các nguồn vốn này có hiệu quả nhất, không để chúng gia tăng quá khả năng thanh toán của nền kinh tế.</a:t>
            </a:r>
            <a:endParaRPr>
              <a:solidFill>
                <a:srgbClr val="333333"/>
              </a:solidFill>
              <a:highlight>
                <a:srgbClr val="FFFFFF"/>
              </a:highlight>
              <a:latin typeface="Josefin Sans"/>
              <a:ea typeface="Josefin Sans"/>
              <a:cs typeface="Josefin Sans"/>
              <a:sym typeface="Josefin Sans"/>
            </a:endParaRPr>
          </a:p>
          <a:p>
            <a:pPr indent="0" lvl="0" marL="0" rtl="0" algn="l">
              <a:lnSpc>
                <a:spcPct val="115000"/>
              </a:lnSpc>
              <a:spcBef>
                <a:spcPts val="1200"/>
              </a:spcBef>
              <a:spcAft>
                <a:spcPts val="0"/>
              </a:spcAft>
              <a:buSzPts val="1800"/>
              <a:buNone/>
            </a:pPr>
            <a:r>
              <a:t/>
            </a:r>
            <a:endParaRPr>
              <a:solidFill>
                <a:srgbClr val="333333"/>
              </a:solidFill>
              <a:highlight>
                <a:srgbClr val="FFFFFF"/>
              </a:highlight>
              <a:latin typeface="Josefin Sans"/>
              <a:ea typeface="Josefin Sans"/>
              <a:cs typeface="Josefin Sans"/>
              <a:sym typeface="Josefin Sans"/>
            </a:endParaRPr>
          </a:p>
          <a:p>
            <a:pPr indent="-342900" lvl="0" marL="457200" rtl="0" algn="l">
              <a:lnSpc>
                <a:spcPct val="115000"/>
              </a:lnSpc>
              <a:spcBef>
                <a:spcPts val="1200"/>
              </a:spcBef>
              <a:spcAft>
                <a:spcPts val="0"/>
              </a:spcAft>
              <a:buClr>
                <a:srgbClr val="333333"/>
              </a:buClr>
              <a:buSzPts val="1800"/>
              <a:buFont typeface="Josefin Sans"/>
              <a:buChar char="●"/>
            </a:pPr>
            <a:r>
              <a:rPr lang="vi">
                <a:solidFill>
                  <a:srgbClr val="333333"/>
                </a:solidFill>
                <a:highlight>
                  <a:srgbClr val="FFFFFF"/>
                </a:highlight>
                <a:latin typeface="Josefin Sans"/>
                <a:ea typeface="Josefin Sans"/>
                <a:cs typeface="Josefin Sans"/>
                <a:sym typeface="Josefin Sans"/>
              </a:rPr>
              <a:t>Theo nghĩa hẹp, quản lý nợ nước ngoài bao hàm khống chế mức gia tăng nợ trong phạm vi tăng trưởng kinh tế và tăng trưởng xuất khẩu của nước vay nợ.</a:t>
            </a:r>
            <a:endParaRPr>
              <a:solidFill>
                <a:srgbClr val="333333"/>
              </a:solidFill>
              <a:highlight>
                <a:srgbClr val="FFFFFF"/>
              </a:highlight>
              <a:latin typeface="Josefin Sans"/>
              <a:ea typeface="Josefin Sans"/>
              <a:cs typeface="Josefin Sans"/>
              <a:sym typeface="Josefin Sans"/>
            </a:endParaRPr>
          </a:p>
          <a:p>
            <a:pPr indent="0" lvl="0" marL="457200" rtl="0" algn="l">
              <a:lnSpc>
                <a:spcPct val="115000"/>
              </a:lnSpc>
              <a:spcBef>
                <a:spcPts val="1200"/>
              </a:spcBef>
              <a:spcAft>
                <a:spcPts val="1600"/>
              </a:spcAft>
              <a:buSzPts val="1800"/>
              <a:buNone/>
            </a:pPr>
            <a:r>
              <a:t/>
            </a:r>
            <a:endParaRPr>
              <a:latin typeface="Josefin Sans"/>
              <a:ea typeface="Josefin Sans"/>
              <a:cs typeface="Josefin Sans"/>
              <a:sym typeface="Josefin Sans"/>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51" name="Shape 251"/>
        <p:cNvGrpSpPr/>
        <p:nvPr/>
      </p:nvGrpSpPr>
      <p:grpSpPr>
        <a:xfrm>
          <a:off x="0" y="0"/>
          <a:ext cx="0" cy="0"/>
          <a:chOff x="0" y="0"/>
          <a:chExt cx="0" cy="0"/>
        </a:xfrm>
      </p:grpSpPr>
      <p:sp>
        <p:nvSpPr>
          <p:cNvPr id="252" name="Google Shape;252;p16"/>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1200"/>
              </a:spcBef>
              <a:spcAft>
                <a:spcPts val="0"/>
              </a:spcAft>
              <a:buClr>
                <a:schemeClr val="dk1"/>
              </a:buClr>
              <a:buSzPts val="1100"/>
              <a:buFont typeface="Arial"/>
              <a:buNone/>
            </a:pPr>
            <a:r>
              <a:rPr b="1" lang="vi" sz="2400">
                <a:solidFill>
                  <a:srgbClr val="333333"/>
                </a:solidFill>
                <a:highlight>
                  <a:srgbClr val="FFFFFF"/>
                </a:highlight>
              </a:rPr>
              <a:t>1.2.2. Mục tiêu</a:t>
            </a:r>
            <a:endParaRPr b="1" sz="2400">
              <a:solidFill>
                <a:srgbClr val="333333"/>
              </a:solidFill>
              <a:highlight>
                <a:srgbClr val="FFFFFF"/>
              </a:highlight>
            </a:endParaRPr>
          </a:p>
          <a:p>
            <a:pPr indent="0" lvl="0" marL="0" rtl="0" algn="l">
              <a:lnSpc>
                <a:spcPct val="100000"/>
              </a:lnSpc>
              <a:spcBef>
                <a:spcPts val="1200"/>
              </a:spcBef>
              <a:spcAft>
                <a:spcPts val="0"/>
              </a:spcAft>
              <a:buSzPts val="2800"/>
              <a:buNone/>
            </a:pPr>
            <a:r>
              <a:t/>
            </a:r>
            <a:endParaRPr b="1" sz="2400"/>
          </a:p>
        </p:txBody>
      </p:sp>
      <p:sp>
        <p:nvSpPr>
          <p:cNvPr id="253" name="Google Shape;253;p16"/>
          <p:cNvSpPr txBox="1"/>
          <p:nvPr>
            <p:ph idx="1" type="body"/>
          </p:nvPr>
        </p:nvSpPr>
        <p:spPr>
          <a:xfrm>
            <a:off x="311700" y="1152475"/>
            <a:ext cx="4260300" cy="34164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1200"/>
              </a:spcBef>
              <a:spcAft>
                <a:spcPts val="0"/>
              </a:spcAft>
              <a:buClr>
                <a:schemeClr val="dk1"/>
              </a:buClr>
              <a:buSzPts val="1100"/>
              <a:buFont typeface="Arial"/>
              <a:buNone/>
            </a:pPr>
            <a:r>
              <a:rPr lang="vi">
                <a:solidFill>
                  <a:srgbClr val="333333"/>
                </a:solidFill>
                <a:highlight>
                  <a:srgbClr val="FFFFFF"/>
                </a:highlight>
                <a:latin typeface="Josefin Sans"/>
                <a:ea typeface="Josefin Sans"/>
                <a:cs typeface="Josefin Sans"/>
                <a:sym typeface="Josefin Sans"/>
              </a:rPr>
              <a:t>Mục tiêu cuối cùng của công tác quản lý nợ nước ngoài là để nợ nước ngoài thực sự trở thành “cú huých” từ bên ngoài nhằm phát triển kinh tế và xã hội, trong đó phát triển kinh tế là mục tiêu hàng đầu. Cụ thể là giữ mức nợ nước ngoài trong giới hạn an toàn, đảm bảo sử dụng vốn vay có hiệu quả, thực hiện đúng nghĩa vụ trả nợ theo hợp đồng hay hiệp định đã ký.</a:t>
            </a:r>
            <a:endParaRPr>
              <a:solidFill>
                <a:srgbClr val="333333"/>
              </a:solidFill>
              <a:highlight>
                <a:srgbClr val="FFFFFF"/>
              </a:highlight>
              <a:latin typeface="Josefin Sans"/>
              <a:ea typeface="Josefin Sans"/>
              <a:cs typeface="Josefin Sans"/>
              <a:sym typeface="Josefin Sans"/>
            </a:endParaRPr>
          </a:p>
          <a:p>
            <a:pPr indent="0" lvl="0" marL="0" rtl="0" algn="l">
              <a:lnSpc>
                <a:spcPct val="115000"/>
              </a:lnSpc>
              <a:spcBef>
                <a:spcPts val="1200"/>
              </a:spcBef>
              <a:spcAft>
                <a:spcPts val="1600"/>
              </a:spcAft>
              <a:buSzPts val="1800"/>
              <a:buNone/>
            </a:pPr>
            <a:r>
              <a:t/>
            </a:r>
            <a:endParaRPr>
              <a:latin typeface="Josefin Sans"/>
              <a:ea typeface="Josefin Sans"/>
              <a:cs typeface="Josefin Sans"/>
              <a:sym typeface="Josefin Sans"/>
            </a:endParaRPr>
          </a:p>
        </p:txBody>
      </p:sp>
      <p:pic>
        <p:nvPicPr>
          <p:cNvPr id="254" name="Google Shape;254;p16"/>
          <p:cNvPicPr preferRelativeResize="0"/>
          <p:nvPr/>
        </p:nvPicPr>
        <p:blipFill rotWithShape="1">
          <a:blip r:embed="rId3">
            <a:alphaModFix/>
          </a:blip>
          <a:srcRect b="0" l="0" r="0" t="0"/>
          <a:stretch/>
        </p:blipFill>
        <p:spPr>
          <a:xfrm>
            <a:off x="4480850" y="1228500"/>
            <a:ext cx="4260299" cy="2997001"/>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58" name="Shape 258"/>
        <p:cNvGrpSpPr/>
        <p:nvPr/>
      </p:nvGrpSpPr>
      <p:grpSpPr>
        <a:xfrm>
          <a:off x="0" y="0"/>
          <a:ext cx="0" cy="0"/>
          <a:chOff x="0" y="0"/>
          <a:chExt cx="0" cy="0"/>
        </a:xfrm>
      </p:grpSpPr>
      <p:sp>
        <p:nvSpPr>
          <p:cNvPr id="259" name="Google Shape;259;p17"/>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p>
            <a:pPr indent="0" lvl="0" marL="0" rtl="0" algn="l">
              <a:lnSpc>
                <a:spcPct val="107000"/>
              </a:lnSpc>
              <a:spcBef>
                <a:spcPts val="1200"/>
              </a:spcBef>
              <a:spcAft>
                <a:spcPts val="0"/>
              </a:spcAft>
              <a:buClr>
                <a:schemeClr val="dk1"/>
              </a:buClr>
              <a:buSzPts val="1100"/>
              <a:buFont typeface="Arial"/>
              <a:buNone/>
            </a:pPr>
            <a:r>
              <a:rPr b="1" lang="vi" sz="2400">
                <a:solidFill>
                  <a:srgbClr val="333333"/>
                </a:solidFill>
                <a:highlight>
                  <a:srgbClr val="FFFFFF"/>
                </a:highlight>
              </a:rPr>
              <a:t>1.2.3 Nội dung</a:t>
            </a:r>
            <a:endParaRPr b="1" sz="2400">
              <a:solidFill>
                <a:srgbClr val="333333"/>
              </a:solidFill>
              <a:highlight>
                <a:srgbClr val="FFFFFF"/>
              </a:highlight>
            </a:endParaRPr>
          </a:p>
          <a:p>
            <a:pPr indent="0" lvl="0" marL="0" rtl="0" algn="l">
              <a:lnSpc>
                <a:spcPct val="100000"/>
              </a:lnSpc>
              <a:spcBef>
                <a:spcPts val="1200"/>
              </a:spcBef>
              <a:spcAft>
                <a:spcPts val="0"/>
              </a:spcAft>
              <a:buSzPts val="2800"/>
              <a:buNone/>
            </a:pPr>
            <a:r>
              <a:t/>
            </a:r>
            <a:endParaRPr b="1" sz="2400"/>
          </a:p>
        </p:txBody>
      </p:sp>
      <p:sp>
        <p:nvSpPr>
          <p:cNvPr id="260" name="Google Shape;260;p17"/>
          <p:cNvSpPr txBox="1"/>
          <p:nvPr>
            <p:ph idx="1" type="body"/>
          </p:nvPr>
        </p:nvSpPr>
        <p:spPr>
          <a:xfrm>
            <a:off x="311700" y="1152475"/>
            <a:ext cx="4764300" cy="3416400"/>
          </a:xfrm>
          <a:prstGeom prst="rect">
            <a:avLst/>
          </a:prstGeom>
          <a:noFill/>
          <a:ln>
            <a:noFill/>
          </a:ln>
        </p:spPr>
        <p:txBody>
          <a:bodyPr anchorCtr="0" anchor="t" bIns="91425" lIns="91425" spcFirstLastPara="1" rIns="91425" wrap="square" tIns="91425">
            <a:noAutofit/>
          </a:bodyPr>
          <a:lstStyle/>
          <a:p>
            <a:pPr indent="0" lvl="0" marL="0" rtl="0" algn="l">
              <a:lnSpc>
                <a:spcPct val="107000"/>
              </a:lnSpc>
              <a:spcBef>
                <a:spcPts val="1200"/>
              </a:spcBef>
              <a:spcAft>
                <a:spcPts val="0"/>
              </a:spcAft>
              <a:buSzPts val="1800"/>
              <a:buNone/>
            </a:pPr>
            <a:r>
              <a:rPr lang="vi">
                <a:solidFill>
                  <a:srgbClr val="333333"/>
                </a:solidFill>
                <a:highlight>
                  <a:srgbClr val="FFFFFF"/>
                </a:highlight>
                <a:latin typeface="Josefin Sans"/>
                <a:ea typeface="Josefin Sans"/>
                <a:cs typeface="Josefin Sans"/>
                <a:sym typeface="Josefin Sans"/>
              </a:rPr>
              <a:t>Quản lý nợ nước ngoài bao gồm các thành phần: Mục tiêu quản lý; Chủ thể quản lý; Công cụ quản lý; Phương thức quản lý; Đối tượng quản lý. Mô hình quản lý nợ nước ngoài được thể hiện qua hình 1.1</a:t>
            </a:r>
            <a:endParaRPr>
              <a:solidFill>
                <a:srgbClr val="333333"/>
              </a:solidFill>
              <a:highlight>
                <a:srgbClr val="FFFFFF"/>
              </a:highlight>
              <a:latin typeface="Josefin Sans"/>
              <a:ea typeface="Josefin Sans"/>
              <a:cs typeface="Josefin Sans"/>
              <a:sym typeface="Josefin Sans"/>
            </a:endParaRPr>
          </a:p>
          <a:p>
            <a:pPr indent="0" lvl="0" marL="0" rtl="0" algn="l">
              <a:lnSpc>
                <a:spcPct val="107000"/>
              </a:lnSpc>
              <a:spcBef>
                <a:spcPts val="1200"/>
              </a:spcBef>
              <a:spcAft>
                <a:spcPts val="1200"/>
              </a:spcAft>
              <a:buClr>
                <a:schemeClr val="dk1"/>
              </a:buClr>
              <a:buSzPts val="1100"/>
              <a:buFont typeface="Arial"/>
              <a:buNone/>
            </a:pPr>
            <a:r>
              <a:t/>
            </a:r>
            <a:endParaRPr>
              <a:solidFill>
                <a:srgbClr val="333333"/>
              </a:solidFill>
              <a:highlight>
                <a:srgbClr val="FFFFFF"/>
              </a:highlight>
              <a:latin typeface="Josefin Sans"/>
              <a:ea typeface="Josefin Sans"/>
              <a:cs typeface="Josefin Sans"/>
              <a:sym typeface="Josefin Sans"/>
            </a:endParaRPr>
          </a:p>
        </p:txBody>
      </p:sp>
      <p:pic>
        <p:nvPicPr>
          <p:cNvPr id="261" name="Google Shape;261;p17"/>
          <p:cNvPicPr preferRelativeResize="0"/>
          <p:nvPr/>
        </p:nvPicPr>
        <p:blipFill rotWithShape="1">
          <a:blip r:embed="rId3">
            <a:alphaModFix/>
          </a:blip>
          <a:srcRect b="0" l="0" r="0" t="0"/>
          <a:stretch/>
        </p:blipFill>
        <p:spPr>
          <a:xfrm>
            <a:off x="4833000" y="1017725"/>
            <a:ext cx="3705225" cy="3419475"/>
          </a:xfrm>
          <a:prstGeom prst="rect">
            <a:avLst/>
          </a:prstGeom>
          <a:noFill/>
          <a:ln>
            <a:noFill/>
          </a:ln>
        </p:spPr>
      </p:pic>
      <p:sp>
        <p:nvSpPr>
          <p:cNvPr id="262" name="Google Shape;262;p17"/>
          <p:cNvSpPr txBox="1"/>
          <p:nvPr/>
        </p:nvSpPr>
        <p:spPr>
          <a:xfrm>
            <a:off x="1674000" y="3620875"/>
            <a:ext cx="3638400" cy="1042500"/>
          </a:xfrm>
          <a:prstGeom prst="rect">
            <a:avLst/>
          </a:prstGeom>
          <a:noFill/>
          <a:ln>
            <a:noFill/>
          </a:ln>
        </p:spPr>
        <p:txBody>
          <a:bodyPr anchorCtr="0" anchor="t" bIns="91425" lIns="91425" spcFirstLastPara="1" rIns="91425" wrap="square" tIns="91425">
            <a:noAutofit/>
          </a:bodyPr>
          <a:lstStyle/>
          <a:p>
            <a:pPr indent="0" lvl="0" marL="0" marR="0" rtl="0" algn="l">
              <a:lnSpc>
                <a:spcPct val="107000"/>
              </a:lnSpc>
              <a:spcBef>
                <a:spcPts val="1200"/>
              </a:spcBef>
              <a:spcAft>
                <a:spcPts val="1200"/>
              </a:spcAft>
              <a:buClr>
                <a:srgbClr val="000000"/>
              </a:buClr>
              <a:buSzPts val="1400"/>
              <a:buFont typeface="Arial"/>
              <a:buNone/>
            </a:pPr>
            <a:r>
              <a:rPr b="0" i="1" lang="vi" sz="1400" u="none" cap="none" strike="noStrike">
                <a:solidFill>
                  <a:srgbClr val="333333"/>
                </a:solidFill>
                <a:highlight>
                  <a:srgbClr val="FFFFFF"/>
                </a:highlight>
                <a:latin typeface="Arial"/>
                <a:ea typeface="Arial"/>
                <a:cs typeface="Arial"/>
                <a:sym typeface="Arial"/>
              </a:rPr>
              <a:t>Hình 1.1. Mô hình quản lý nợ nước ngoài </a:t>
            </a:r>
            <a:endParaRPr b="0" i="1" sz="1400" u="none" cap="none" strike="noStrike">
              <a:solidFill>
                <a:srgbClr val="000000"/>
              </a:solidFill>
              <a:latin typeface="Arial"/>
              <a:ea typeface="Arial"/>
              <a:cs typeface="Arial"/>
              <a:sym typeface="Arial"/>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66" name="Shape 266"/>
        <p:cNvGrpSpPr/>
        <p:nvPr/>
      </p:nvGrpSpPr>
      <p:grpSpPr>
        <a:xfrm>
          <a:off x="0" y="0"/>
          <a:ext cx="0" cy="0"/>
          <a:chOff x="0" y="0"/>
          <a:chExt cx="0" cy="0"/>
        </a:xfrm>
      </p:grpSpPr>
      <p:sp>
        <p:nvSpPr>
          <p:cNvPr id="267" name="Google Shape;267;p18"/>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p>
            <a:pPr indent="0" lvl="0" marL="0" rtl="0" algn="l">
              <a:lnSpc>
                <a:spcPct val="107000"/>
              </a:lnSpc>
              <a:spcBef>
                <a:spcPts val="1200"/>
              </a:spcBef>
              <a:spcAft>
                <a:spcPts val="0"/>
              </a:spcAft>
              <a:buClr>
                <a:schemeClr val="dk1"/>
              </a:buClr>
              <a:buSzPts val="1100"/>
              <a:buFont typeface="Arial"/>
              <a:buNone/>
            </a:pPr>
            <a:r>
              <a:rPr b="1" lang="vi" sz="2000">
                <a:solidFill>
                  <a:srgbClr val="333333"/>
                </a:solidFill>
                <a:highlight>
                  <a:srgbClr val="FFFFFF"/>
                </a:highlight>
              </a:rPr>
              <a:t>1.2.4 Kinh nghiệm quản lý, vay nợ nước ngoài của một số nước</a:t>
            </a:r>
            <a:endParaRPr b="1" sz="2000">
              <a:solidFill>
                <a:srgbClr val="333333"/>
              </a:solidFill>
              <a:highlight>
                <a:srgbClr val="FFFFFF"/>
              </a:highlight>
            </a:endParaRPr>
          </a:p>
          <a:p>
            <a:pPr indent="0" lvl="0" marL="0" rtl="0" algn="l">
              <a:lnSpc>
                <a:spcPct val="100000"/>
              </a:lnSpc>
              <a:spcBef>
                <a:spcPts val="1200"/>
              </a:spcBef>
              <a:spcAft>
                <a:spcPts val="0"/>
              </a:spcAft>
              <a:buSzPts val="2800"/>
              <a:buNone/>
            </a:pPr>
            <a:r>
              <a:t/>
            </a:r>
            <a:endParaRPr b="1" sz="2000"/>
          </a:p>
        </p:txBody>
      </p:sp>
      <p:sp>
        <p:nvSpPr>
          <p:cNvPr id="268" name="Google Shape;268;p18"/>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p>
            <a:pPr indent="0" lvl="0" marL="0" rtl="0" algn="l">
              <a:lnSpc>
                <a:spcPct val="107000"/>
              </a:lnSpc>
              <a:spcBef>
                <a:spcPts val="1200"/>
              </a:spcBef>
              <a:spcAft>
                <a:spcPts val="0"/>
              </a:spcAft>
              <a:buSzPts val="1800"/>
              <a:buNone/>
            </a:pPr>
            <a:r>
              <a:rPr i="1" lang="vi" sz="1400" u="sng">
                <a:solidFill>
                  <a:srgbClr val="333333"/>
                </a:solidFill>
                <a:highlight>
                  <a:srgbClr val="FFFFFF"/>
                </a:highlight>
                <a:latin typeface="Josefin Sans"/>
                <a:ea typeface="Josefin Sans"/>
                <a:cs typeface="Josefin Sans"/>
                <a:sym typeface="Josefin Sans"/>
              </a:rPr>
              <a:t>Kinh nghiệm của Malaysia</a:t>
            </a:r>
            <a:endParaRPr i="1" sz="1400" u="sng">
              <a:solidFill>
                <a:srgbClr val="333333"/>
              </a:solidFill>
              <a:highlight>
                <a:srgbClr val="FFFFFF"/>
              </a:highlight>
              <a:latin typeface="Josefin Sans"/>
              <a:ea typeface="Josefin Sans"/>
              <a:cs typeface="Josefin Sans"/>
              <a:sym typeface="Josefin Sans"/>
            </a:endParaRPr>
          </a:p>
          <a:p>
            <a:pPr indent="0" lvl="0" marL="0" rtl="0" algn="l">
              <a:lnSpc>
                <a:spcPct val="107000"/>
              </a:lnSpc>
              <a:spcBef>
                <a:spcPts val="1200"/>
              </a:spcBef>
              <a:spcAft>
                <a:spcPts val="0"/>
              </a:spcAft>
              <a:buSzPts val="1800"/>
              <a:buNone/>
            </a:pPr>
            <a:r>
              <a:rPr lang="vi" sz="1400">
                <a:solidFill>
                  <a:srgbClr val="333333"/>
                </a:solidFill>
                <a:highlight>
                  <a:srgbClr val="FFFFFF"/>
                </a:highlight>
                <a:latin typeface="Josefin Sans"/>
                <a:ea typeface="Josefin Sans"/>
                <a:cs typeface="Josefin Sans"/>
                <a:sym typeface="Josefin Sans"/>
              </a:rPr>
              <a:t>Trong cuộc khủng hoảng tài chính 1997-1999, Malaysia là quốc gia đã từ chối nhận sự hỗ trợ của IMF và đã khôi phục nền kinh tế chỉ sau 3 năm. Malaysia đã xây dựng chiến lược quản lý nợ nước ngoài với hai mục tiêu rất rõ ràng. Một là, đảm bảo cân đối giữa tổng nguồn tài trợ và tổng nhu cầu về vốn quốc gia; Hai là, luôn duy trì một nguồn thanh toán nợ nước ngoài phù hợp với khả năng trả nợ của nền kinh tế. Và thực tế là, để giữ nợ ở mức mong muốn, Chính phủ Malaysia kiên quyết giảm bội chi ngân sách và thâm hụt cán cân thanh toán. Đồng thời, lựa chọn các biện pháp thích hợp để giảm nợ và thanh toán trả trước các khoản nợ đang đến hạn để giảm bớt chi phí tiền vay. </a:t>
            </a:r>
            <a:endParaRPr sz="1400">
              <a:solidFill>
                <a:srgbClr val="333333"/>
              </a:solidFill>
              <a:highlight>
                <a:srgbClr val="FFFFFF"/>
              </a:highlight>
              <a:latin typeface="Josefin Sans"/>
              <a:ea typeface="Josefin Sans"/>
              <a:cs typeface="Josefin Sans"/>
              <a:sym typeface="Josefin Sans"/>
            </a:endParaRPr>
          </a:p>
          <a:p>
            <a:pPr indent="0" lvl="0" marL="0" rtl="0" algn="l">
              <a:lnSpc>
                <a:spcPct val="107000"/>
              </a:lnSpc>
              <a:spcBef>
                <a:spcPts val="1200"/>
              </a:spcBef>
              <a:spcAft>
                <a:spcPts val="0"/>
              </a:spcAft>
              <a:buSzPts val="1800"/>
              <a:buNone/>
            </a:pPr>
            <a:r>
              <a:rPr lang="vi" sz="1400">
                <a:solidFill>
                  <a:srgbClr val="333333"/>
                </a:solidFill>
                <a:highlight>
                  <a:srgbClr val="FFFFFF"/>
                </a:highlight>
                <a:latin typeface="Josefin Sans"/>
                <a:ea typeface="Josefin Sans"/>
                <a:cs typeface="Josefin Sans"/>
                <a:sym typeface="Josefin Sans"/>
              </a:rPr>
              <a:t>Malaysia linh hoạt trong việc vận dụng các biện pháp xử lý nợ để giảm nợ, và ứng phó với khủng hoảng nợ. Trước cuộc khủng hoảng, Malaysia đã xây dựng một thị trường vốn tự do và thị trường chứng khoán mạnh hơn các quốc gia khác như Indonesia, Thái Lan; duy trì các khoản nợ ngắn hạn nhỏ hơn nhiều so với các quốc gia khác, dự trữ ngoại tệ khá lớn, Chính vì vậy mà nền kinh tế Malaysia ít bị tổn thương trong khủng hoảng</a:t>
            </a:r>
            <a:endParaRPr sz="1400">
              <a:solidFill>
                <a:srgbClr val="333333"/>
              </a:solidFill>
              <a:highlight>
                <a:srgbClr val="FFFFFF"/>
              </a:highlight>
              <a:latin typeface="Josefin Sans"/>
              <a:ea typeface="Josefin Sans"/>
              <a:cs typeface="Josefin Sans"/>
              <a:sym typeface="Josefin Sans"/>
            </a:endParaRPr>
          </a:p>
          <a:p>
            <a:pPr indent="0" lvl="0" marL="0" rtl="0" algn="l">
              <a:lnSpc>
                <a:spcPct val="107000"/>
              </a:lnSpc>
              <a:spcBef>
                <a:spcPts val="1200"/>
              </a:spcBef>
              <a:spcAft>
                <a:spcPts val="1200"/>
              </a:spcAft>
              <a:buClr>
                <a:schemeClr val="dk1"/>
              </a:buClr>
              <a:buSzPts val="1100"/>
              <a:buFont typeface="Arial"/>
              <a:buNone/>
            </a:pPr>
            <a:r>
              <a:t/>
            </a:r>
            <a:endParaRPr sz="1400">
              <a:solidFill>
                <a:srgbClr val="333333"/>
              </a:solidFill>
              <a:highlight>
                <a:srgbClr val="FFFFFF"/>
              </a:highlight>
              <a:latin typeface="Josefin Sans"/>
              <a:ea typeface="Josefin Sans"/>
              <a:cs typeface="Josefin Sans"/>
              <a:sym typeface="Josefin Sans"/>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72" name="Shape 272"/>
        <p:cNvGrpSpPr/>
        <p:nvPr/>
      </p:nvGrpSpPr>
      <p:grpSpPr>
        <a:xfrm>
          <a:off x="0" y="0"/>
          <a:ext cx="0" cy="0"/>
          <a:chOff x="0" y="0"/>
          <a:chExt cx="0" cy="0"/>
        </a:xfrm>
      </p:grpSpPr>
      <p:sp>
        <p:nvSpPr>
          <p:cNvPr id="273" name="Google Shape;273;p19"/>
          <p:cNvSpPr txBox="1"/>
          <p:nvPr>
            <p:ph type="title"/>
          </p:nvPr>
        </p:nvSpPr>
        <p:spPr>
          <a:xfrm>
            <a:off x="370483" y="445025"/>
            <a:ext cx="8460000" cy="572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vi">
                <a:latin typeface="Oswald"/>
                <a:ea typeface="Oswald"/>
                <a:cs typeface="Oswald"/>
                <a:sym typeface="Oswald"/>
              </a:rPr>
              <a:t>Chương 2. Thực trạng quản lý nợ nước ngoài</a:t>
            </a:r>
            <a:endParaRPr>
              <a:latin typeface="Oswald"/>
              <a:ea typeface="Oswald"/>
              <a:cs typeface="Oswald"/>
              <a:sym typeface="Oswald"/>
            </a:endParaRPr>
          </a:p>
        </p:txBody>
      </p:sp>
      <p:sp>
        <p:nvSpPr>
          <p:cNvPr id="274" name="Google Shape;274;p19"/>
          <p:cNvSpPr txBox="1"/>
          <p:nvPr>
            <p:ph idx="2" type="subTitle"/>
          </p:nvPr>
        </p:nvSpPr>
        <p:spPr>
          <a:xfrm>
            <a:off x="1158450" y="1171250"/>
            <a:ext cx="6403800" cy="32652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t/>
            </a:r>
            <a:endParaRPr/>
          </a:p>
        </p:txBody>
      </p:sp>
      <p:pic>
        <p:nvPicPr>
          <p:cNvPr id="275" name="Google Shape;275;p19"/>
          <p:cNvPicPr preferRelativeResize="0"/>
          <p:nvPr/>
        </p:nvPicPr>
        <p:blipFill rotWithShape="1">
          <a:blip r:embed="rId3">
            <a:alphaModFix/>
          </a:blip>
          <a:srcRect b="0" l="0" r="0" t="0"/>
          <a:stretch/>
        </p:blipFill>
        <p:spPr>
          <a:xfrm>
            <a:off x="1112100" y="1353050"/>
            <a:ext cx="5783000" cy="2675675"/>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79" name="Shape 279"/>
        <p:cNvGrpSpPr/>
        <p:nvPr/>
      </p:nvGrpSpPr>
      <p:grpSpPr>
        <a:xfrm>
          <a:off x="0" y="0"/>
          <a:ext cx="0" cy="0"/>
          <a:chOff x="0" y="0"/>
          <a:chExt cx="0" cy="0"/>
        </a:xfrm>
      </p:grpSpPr>
      <p:sp>
        <p:nvSpPr>
          <p:cNvPr id="280" name="Google Shape;280;p20"/>
          <p:cNvSpPr txBox="1"/>
          <p:nvPr>
            <p:ph type="title"/>
          </p:nvPr>
        </p:nvSpPr>
        <p:spPr>
          <a:xfrm>
            <a:off x="370483" y="445025"/>
            <a:ext cx="8460000" cy="572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vi"/>
              <a:t>2.1. Tổng quan về vay nợ nước ngoài của Việt Nam</a:t>
            </a:r>
            <a:endParaRPr/>
          </a:p>
        </p:txBody>
      </p:sp>
      <p:sp>
        <p:nvSpPr>
          <p:cNvPr id="281" name="Google Shape;281;p20"/>
          <p:cNvSpPr txBox="1"/>
          <p:nvPr>
            <p:ph idx="1" type="body"/>
          </p:nvPr>
        </p:nvSpPr>
        <p:spPr>
          <a:xfrm>
            <a:off x="370475" y="1348400"/>
            <a:ext cx="7516200" cy="34164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800"/>
              </a:spcBef>
              <a:spcAft>
                <a:spcPts val="0"/>
              </a:spcAft>
              <a:buSzPts val="1800"/>
              <a:buNone/>
            </a:pPr>
            <a:r>
              <a:rPr b="1" lang="vi" sz="2400">
                <a:solidFill>
                  <a:schemeClr val="dk1"/>
                </a:solidFill>
                <a:latin typeface="Arial"/>
                <a:ea typeface="Arial"/>
                <a:cs typeface="Arial"/>
                <a:sym typeface="Arial"/>
              </a:rPr>
              <a:t>2.1.1. Thời kỳ trước năm 1990</a:t>
            </a:r>
            <a:endParaRPr b="1" sz="2400">
              <a:solidFill>
                <a:schemeClr val="dk1"/>
              </a:solidFill>
              <a:latin typeface="Arial"/>
              <a:ea typeface="Arial"/>
              <a:cs typeface="Arial"/>
              <a:sym typeface="Arial"/>
            </a:endParaRPr>
          </a:p>
          <a:p>
            <a:pPr indent="0" lvl="0" marL="0" rtl="0" algn="l">
              <a:lnSpc>
                <a:spcPct val="115000"/>
              </a:lnSpc>
              <a:spcBef>
                <a:spcPts val="700"/>
              </a:spcBef>
              <a:spcAft>
                <a:spcPts val="0"/>
              </a:spcAft>
              <a:buSzPts val="1800"/>
              <a:buNone/>
            </a:pPr>
            <a:r>
              <a:rPr lang="vi" sz="2400">
                <a:solidFill>
                  <a:schemeClr val="dk1"/>
                </a:solidFill>
                <a:latin typeface="Josefin Sans"/>
                <a:ea typeface="Josefin Sans"/>
                <a:cs typeface="Josefin Sans"/>
                <a:sym typeface="Josefin Sans"/>
              </a:rPr>
              <a:t>- Sau năm 1975, khủng hoảng sau chiến tranh</a:t>
            </a:r>
            <a:endParaRPr sz="2400">
              <a:solidFill>
                <a:schemeClr val="dk1"/>
              </a:solidFill>
              <a:latin typeface="Josefin Sans"/>
              <a:ea typeface="Josefin Sans"/>
              <a:cs typeface="Josefin Sans"/>
              <a:sym typeface="Josefin Sans"/>
            </a:endParaRPr>
          </a:p>
          <a:p>
            <a:pPr indent="0" lvl="0" marL="0" rtl="0" algn="l">
              <a:lnSpc>
                <a:spcPct val="115000"/>
              </a:lnSpc>
              <a:spcBef>
                <a:spcPts val="0"/>
              </a:spcBef>
              <a:spcAft>
                <a:spcPts val="0"/>
              </a:spcAft>
              <a:buSzPts val="1800"/>
              <a:buNone/>
            </a:pPr>
            <a:r>
              <a:rPr lang="vi" sz="2400">
                <a:solidFill>
                  <a:schemeClr val="dk1"/>
                </a:solidFill>
                <a:latin typeface="Josefin Sans"/>
                <a:ea typeface="Josefin Sans"/>
                <a:cs typeface="Josefin Sans"/>
                <a:sym typeface="Josefin Sans"/>
              </a:rPr>
              <a:t>- Vay nợ và viện trợ của nước ngoài giai đoạn 1976 - 1980 chiếm 38,2% tổng thu ngân sách; giai đoạn 1981 - 1985 chiếm 22,4%; tính đến năm 1985, nợ nước ngoài lên đến 8,5 tỷ rúp và 1,9 tỷ USD</a:t>
            </a:r>
            <a:endParaRPr b="1" sz="2400">
              <a:solidFill>
                <a:schemeClr val="dk1"/>
              </a:solidFill>
              <a:latin typeface="Josefin Sans"/>
              <a:ea typeface="Josefin Sans"/>
              <a:cs typeface="Josefin Sans"/>
              <a:sym typeface="Josefin Sans"/>
            </a:endParaRPr>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85" name="Shape 285"/>
        <p:cNvGrpSpPr/>
        <p:nvPr/>
      </p:nvGrpSpPr>
      <p:grpSpPr>
        <a:xfrm>
          <a:off x="0" y="0"/>
          <a:ext cx="0" cy="0"/>
          <a:chOff x="0" y="0"/>
          <a:chExt cx="0" cy="0"/>
        </a:xfrm>
      </p:grpSpPr>
      <p:sp>
        <p:nvSpPr>
          <p:cNvPr id="286" name="Google Shape;286;p21"/>
          <p:cNvSpPr txBox="1"/>
          <p:nvPr>
            <p:ph type="title"/>
          </p:nvPr>
        </p:nvSpPr>
        <p:spPr>
          <a:xfrm>
            <a:off x="370483" y="445025"/>
            <a:ext cx="8460000" cy="572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b="1" lang="vi" sz="3200">
                <a:solidFill>
                  <a:schemeClr val="dk1"/>
                </a:solidFill>
                <a:latin typeface="Arial"/>
                <a:ea typeface="Arial"/>
                <a:cs typeface="Arial"/>
                <a:sym typeface="Arial"/>
              </a:rPr>
              <a:t>2.1.2. Thời kỳ từ năm 1990 đến năm 2019</a:t>
            </a:r>
            <a:endParaRPr/>
          </a:p>
        </p:txBody>
      </p:sp>
      <p:sp>
        <p:nvSpPr>
          <p:cNvPr id="287" name="Google Shape;287;p21"/>
          <p:cNvSpPr txBox="1"/>
          <p:nvPr>
            <p:ph idx="1" type="body"/>
          </p:nvPr>
        </p:nvSpPr>
        <p:spPr>
          <a:xfrm>
            <a:off x="1158450" y="1348400"/>
            <a:ext cx="7135800" cy="34164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t/>
            </a:r>
            <a:endParaRPr/>
          </a:p>
        </p:txBody>
      </p:sp>
      <p:pic>
        <p:nvPicPr>
          <p:cNvPr id="288" name="Google Shape;288;p21"/>
          <p:cNvPicPr preferRelativeResize="0"/>
          <p:nvPr/>
        </p:nvPicPr>
        <p:blipFill rotWithShape="1">
          <a:blip r:embed="rId3">
            <a:alphaModFix/>
          </a:blip>
          <a:srcRect b="0" l="0" r="0" t="0"/>
          <a:stretch/>
        </p:blipFill>
        <p:spPr>
          <a:xfrm>
            <a:off x="1010175" y="1348400"/>
            <a:ext cx="6858000" cy="3416400"/>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92" name="Shape 292"/>
        <p:cNvGrpSpPr/>
        <p:nvPr/>
      </p:nvGrpSpPr>
      <p:grpSpPr>
        <a:xfrm>
          <a:off x="0" y="0"/>
          <a:ext cx="0" cy="0"/>
          <a:chOff x="0" y="0"/>
          <a:chExt cx="0" cy="0"/>
        </a:xfrm>
      </p:grpSpPr>
      <p:sp>
        <p:nvSpPr>
          <p:cNvPr id="293" name="Google Shape;293;p22"/>
          <p:cNvSpPr txBox="1"/>
          <p:nvPr>
            <p:ph idx="1" type="body"/>
          </p:nvPr>
        </p:nvSpPr>
        <p:spPr>
          <a:xfrm>
            <a:off x="370475" y="718200"/>
            <a:ext cx="7340100" cy="34164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SzPts val="1800"/>
              <a:buNone/>
            </a:pPr>
            <a:r>
              <a:t/>
            </a:r>
            <a:endParaRPr/>
          </a:p>
        </p:txBody>
      </p:sp>
      <p:pic>
        <p:nvPicPr>
          <p:cNvPr id="294" name="Google Shape;294;p22"/>
          <p:cNvPicPr preferRelativeResize="0"/>
          <p:nvPr/>
        </p:nvPicPr>
        <p:blipFill rotWithShape="1">
          <a:blip r:embed="rId3">
            <a:alphaModFix/>
          </a:blip>
          <a:srcRect b="0" l="0" r="0" t="0"/>
          <a:stretch/>
        </p:blipFill>
        <p:spPr>
          <a:xfrm>
            <a:off x="230525" y="389250"/>
            <a:ext cx="6914774" cy="4086975"/>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98" name="Shape 298"/>
        <p:cNvGrpSpPr/>
        <p:nvPr/>
      </p:nvGrpSpPr>
      <p:grpSpPr>
        <a:xfrm>
          <a:off x="0" y="0"/>
          <a:ext cx="0" cy="0"/>
          <a:chOff x="0" y="0"/>
          <a:chExt cx="0" cy="0"/>
        </a:xfrm>
      </p:grpSpPr>
      <p:sp>
        <p:nvSpPr>
          <p:cNvPr id="299" name="Google Shape;299;p23"/>
          <p:cNvSpPr txBox="1"/>
          <p:nvPr>
            <p:ph type="title"/>
          </p:nvPr>
        </p:nvSpPr>
        <p:spPr>
          <a:xfrm>
            <a:off x="370475" y="445025"/>
            <a:ext cx="8460000" cy="10191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vi"/>
              <a:t>2.2. Thực trạng công tác quản lý nợ nước ngoài của Việt Nam thời gian qua</a:t>
            </a:r>
            <a:endParaRPr/>
          </a:p>
        </p:txBody>
      </p:sp>
      <p:sp>
        <p:nvSpPr>
          <p:cNvPr id="300" name="Google Shape;300;p23"/>
          <p:cNvSpPr txBox="1"/>
          <p:nvPr>
            <p:ph idx="1" type="body"/>
          </p:nvPr>
        </p:nvSpPr>
        <p:spPr>
          <a:xfrm>
            <a:off x="324375" y="1621825"/>
            <a:ext cx="8090700" cy="36435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700"/>
              </a:spcBef>
              <a:spcAft>
                <a:spcPts val="0"/>
              </a:spcAft>
              <a:buClr>
                <a:schemeClr val="dk1"/>
              </a:buClr>
              <a:buSzPts val="1100"/>
              <a:buFont typeface="Arial"/>
              <a:buNone/>
            </a:pPr>
            <a:r>
              <a:rPr b="1" lang="vi">
                <a:solidFill>
                  <a:schemeClr val="dk1"/>
                </a:solidFill>
                <a:latin typeface="Arial"/>
                <a:ea typeface="Arial"/>
                <a:cs typeface="Arial"/>
                <a:sym typeface="Arial"/>
              </a:rPr>
              <a:t>2.2.1. Khung thể chế</a:t>
            </a:r>
            <a:endParaRPr b="1">
              <a:solidFill>
                <a:schemeClr val="dk1"/>
              </a:solidFill>
              <a:latin typeface="Arial"/>
              <a:ea typeface="Arial"/>
              <a:cs typeface="Arial"/>
              <a:sym typeface="Arial"/>
            </a:endParaRPr>
          </a:p>
          <a:p>
            <a:pPr indent="0" lvl="0" marL="0" rtl="0" algn="l">
              <a:lnSpc>
                <a:spcPct val="115000"/>
              </a:lnSpc>
              <a:spcBef>
                <a:spcPts val="600"/>
              </a:spcBef>
              <a:spcAft>
                <a:spcPts val="0"/>
              </a:spcAft>
              <a:buClr>
                <a:schemeClr val="dk1"/>
              </a:buClr>
              <a:buSzPts val="1100"/>
              <a:buFont typeface="Arial"/>
              <a:buNone/>
            </a:pPr>
            <a:r>
              <a:rPr b="1" lang="vi">
                <a:solidFill>
                  <a:schemeClr val="dk1"/>
                </a:solidFill>
                <a:latin typeface="Josefin Sans"/>
                <a:ea typeface="Josefin Sans"/>
                <a:cs typeface="Josefin Sans"/>
                <a:sym typeface="Josefin Sans"/>
              </a:rPr>
              <a:t>- </a:t>
            </a:r>
            <a:r>
              <a:rPr lang="vi">
                <a:solidFill>
                  <a:schemeClr val="dk1"/>
                </a:solidFill>
                <a:latin typeface="Josefin Sans"/>
                <a:ea typeface="Josefin Sans"/>
                <a:cs typeface="Josefin Sans"/>
                <a:sym typeface="Josefin Sans"/>
              </a:rPr>
              <a:t>Theo quy định tại Quyết định 544/QĐ-TTg ngày 20-4-2017 về chương trình quản lý nợ công trung hạn 2016-2018 thì hạn mức vay thương mại nước ngoài (vay ròng) của các doanh nghiệp và tổ chức tín dụng theo hình thức tự vay, tự trả tối đa 5,5 tỉ đô la Mỹ/năm.</a:t>
            </a:r>
            <a:endParaRPr>
              <a:solidFill>
                <a:schemeClr val="dk1"/>
              </a:solidFill>
              <a:latin typeface="Josefin Sans"/>
              <a:ea typeface="Josefin Sans"/>
              <a:cs typeface="Josefin Sans"/>
              <a:sym typeface="Josefin Sans"/>
            </a:endParaRPr>
          </a:p>
          <a:p>
            <a:pPr indent="0" lvl="0" marL="0" rtl="0" algn="l">
              <a:lnSpc>
                <a:spcPct val="115000"/>
              </a:lnSpc>
              <a:spcBef>
                <a:spcPts val="600"/>
              </a:spcBef>
              <a:spcAft>
                <a:spcPts val="0"/>
              </a:spcAft>
              <a:buClr>
                <a:schemeClr val="dk1"/>
              </a:buClr>
              <a:buSzPts val="1100"/>
              <a:buFont typeface="Arial"/>
              <a:buNone/>
            </a:pPr>
            <a:r>
              <a:rPr lang="vi">
                <a:solidFill>
                  <a:schemeClr val="dk1"/>
                </a:solidFill>
                <a:latin typeface="Josefin Sans"/>
                <a:ea typeface="Josefin Sans"/>
                <a:cs typeface="Josefin Sans"/>
                <a:sym typeface="Josefin Sans"/>
              </a:rPr>
              <a:t>- Tuy nhiên, Thủ tướng Chính phủ đã phê duyệt hạn mức vay nước ngoài tối đa chỉ 5 tỉ đô la Mỹ trong năm 2018.</a:t>
            </a:r>
            <a:endParaRPr>
              <a:solidFill>
                <a:schemeClr val="dk1"/>
              </a:solidFill>
              <a:latin typeface="Josefin Sans"/>
              <a:ea typeface="Josefin Sans"/>
              <a:cs typeface="Josefin Sans"/>
              <a:sym typeface="Josefin Sans"/>
            </a:endParaRPr>
          </a:p>
          <a:p>
            <a:pPr indent="0" lvl="0" marL="0" rtl="0" algn="l">
              <a:lnSpc>
                <a:spcPct val="115000"/>
              </a:lnSpc>
              <a:spcBef>
                <a:spcPts val="600"/>
              </a:spcBef>
              <a:spcAft>
                <a:spcPts val="0"/>
              </a:spcAft>
              <a:buClr>
                <a:schemeClr val="dk1"/>
              </a:buClr>
              <a:buSzPts val="1100"/>
              <a:buFont typeface="Arial"/>
              <a:buNone/>
            </a:pPr>
            <a:r>
              <a:rPr lang="vi">
                <a:solidFill>
                  <a:schemeClr val="dk1"/>
                </a:solidFill>
                <a:latin typeface="Josefin Sans"/>
                <a:ea typeface="Josefin Sans"/>
                <a:cs typeface="Josefin Sans"/>
                <a:sym typeface="Josefin Sans"/>
              </a:rPr>
              <a:t>- Nghị định “Ban hành Quy chế quản lý vay và trả nợ nước ngoài” số: 134/2005/NĐ-CP</a:t>
            </a:r>
            <a:endParaRPr>
              <a:solidFill>
                <a:schemeClr val="dk1"/>
              </a:solidFill>
              <a:latin typeface="Josefin Sans"/>
              <a:ea typeface="Josefin Sans"/>
              <a:cs typeface="Josefin Sans"/>
              <a:sym typeface="Josefin Sans"/>
            </a:endParaRPr>
          </a:p>
          <a:p>
            <a:pPr indent="0" lvl="0" marL="0" rtl="0" algn="l">
              <a:lnSpc>
                <a:spcPct val="115000"/>
              </a:lnSpc>
              <a:spcBef>
                <a:spcPts val="0"/>
              </a:spcBef>
              <a:spcAft>
                <a:spcPts val="0"/>
              </a:spcAft>
              <a:buSzPts val="1800"/>
              <a:buNone/>
            </a:pPr>
            <a:r>
              <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04" name="Shape 304"/>
        <p:cNvGrpSpPr/>
        <p:nvPr/>
      </p:nvGrpSpPr>
      <p:grpSpPr>
        <a:xfrm>
          <a:off x="0" y="0"/>
          <a:ext cx="0" cy="0"/>
          <a:chOff x="0" y="0"/>
          <a:chExt cx="0" cy="0"/>
        </a:xfrm>
      </p:grpSpPr>
      <p:sp>
        <p:nvSpPr>
          <p:cNvPr id="305" name="Google Shape;305;p24"/>
          <p:cNvSpPr txBox="1"/>
          <p:nvPr>
            <p:ph type="title"/>
          </p:nvPr>
        </p:nvSpPr>
        <p:spPr>
          <a:xfrm>
            <a:off x="370483" y="445025"/>
            <a:ext cx="8460000" cy="572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b="1" lang="vi" sz="3200">
                <a:solidFill>
                  <a:schemeClr val="dk1"/>
                </a:solidFill>
                <a:latin typeface="Arial"/>
                <a:ea typeface="Arial"/>
                <a:cs typeface="Arial"/>
                <a:sym typeface="Arial"/>
              </a:rPr>
              <a:t>2.2.2. Các khía cạnh kinh tế</a:t>
            </a:r>
            <a:endParaRPr/>
          </a:p>
        </p:txBody>
      </p:sp>
      <p:sp>
        <p:nvSpPr>
          <p:cNvPr id="306" name="Google Shape;306;p24"/>
          <p:cNvSpPr txBox="1"/>
          <p:nvPr>
            <p:ph idx="1" type="body"/>
          </p:nvPr>
        </p:nvSpPr>
        <p:spPr>
          <a:xfrm>
            <a:off x="370475" y="1348400"/>
            <a:ext cx="7794300" cy="34164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500"/>
              </a:spcBef>
              <a:spcAft>
                <a:spcPts val="0"/>
              </a:spcAft>
              <a:buClr>
                <a:schemeClr val="dk1"/>
              </a:buClr>
              <a:buSzPts val="1100"/>
              <a:buFont typeface="Arial"/>
              <a:buNone/>
            </a:pPr>
            <a:r>
              <a:rPr lang="vi" sz="2000">
                <a:solidFill>
                  <a:schemeClr val="dk1"/>
                </a:solidFill>
                <a:latin typeface="Josefin Sans"/>
                <a:ea typeface="Josefin Sans"/>
                <a:cs typeface="Josefin Sans"/>
                <a:sym typeface="Josefin Sans"/>
              </a:rPr>
              <a:t>-</a:t>
            </a:r>
            <a:r>
              <a:rPr lang="vi" sz="1400">
                <a:solidFill>
                  <a:schemeClr val="dk1"/>
                </a:solidFill>
                <a:latin typeface="Josefin Sans"/>
                <a:ea typeface="Josefin Sans"/>
                <a:cs typeface="Josefin Sans"/>
                <a:sym typeface="Josefin Sans"/>
              </a:rPr>
              <a:t>Các bộ, ngành tăng cường điều hành, quản lý nợ theo quy định của pháp luật nhằm bảo đảm đáp ứng nhu cầu vốn cho nền kinh tế nói chung chứ không chỉ đáp ứng nhu cầu vốn tự thân của doanh nghiệp, bảo đảm quyền và nghĩa vụ của các doanh nghiệp nói chung. Các chỉ tiêu về trần nợ công, chỉ tiêu nợ nước ngoài quốc gia, nghĩa vụ trả nợ so với tổng kim ngạch xuất nhập khẩu hàng hóa, dịch vụ là các chỉ số quan trọng phải bảo đảm theo đúng yêu cầu của Quốc hội.</a:t>
            </a:r>
            <a:endParaRPr sz="1400">
              <a:solidFill>
                <a:schemeClr val="dk1"/>
              </a:solidFill>
              <a:latin typeface="Josefin Sans"/>
              <a:ea typeface="Josefin Sans"/>
              <a:cs typeface="Josefin Sans"/>
              <a:sym typeface="Josefin Sans"/>
            </a:endParaRPr>
          </a:p>
          <a:p>
            <a:pPr indent="0" lvl="0" marL="0" rtl="0" algn="l">
              <a:lnSpc>
                <a:spcPct val="115000"/>
              </a:lnSpc>
              <a:spcBef>
                <a:spcPts val="500"/>
              </a:spcBef>
              <a:spcAft>
                <a:spcPts val="0"/>
              </a:spcAft>
              <a:buClr>
                <a:schemeClr val="dk1"/>
              </a:buClr>
              <a:buSzPts val="1100"/>
              <a:buFont typeface="Arial"/>
              <a:buNone/>
            </a:pPr>
            <a:r>
              <a:rPr lang="vi" sz="1400">
                <a:solidFill>
                  <a:schemeClr val="dk1"/>
                </a:solidFill>
                <a:latin typeface="Josefin Sans"/>
                <a:ea typeface="Josefin Sans"/>
                <a:cs typeface="Josefin Sans"/>
                <a:sym typeface="Josefin Sans"/>
              </a:rPr>
              <a:t>-Bộ Tài chính và Ngân hàng Nhà nước phối hợp với các bộ, ngành hoàn thiện pháp luật quản lý nợ tự vay tự trả của doanh nghiệp, tập trung giám sát tổng nợ, cơ cấu nợ của các khu vực và có tính tới rủi ro đối với từng doanh nghiệp, phù hợp với thông lệ quốc tế.</a:t>
            </a:r>
            <a:endParaRPr sz="1400">
              <a:solidFill>
                <a:schemeClr val="dk1"/>
              </a:solidFill>
              <a:latin typeface="Josefin Sans"/>
              <a:ea typeface="Josefin Sans"/>
              <a:cs typeface="Josefin Sans"/>
              <a:sym typeface="Josefin Sans"/>
            </a:endParaRPr>
          </a:p>
          <a:p>
            <a:pPr indent="0" lvl="0" marL="0" rtl="0" algn="l">
              <a:lnSpc>
                <a:spcPct val="115000"/>
              </a:lnSpc>
              <a:spcBef>
                <a:spcPts val="500"/>
              </a:spcBef>
              <a:spcAft>
                <a:spcPts val="0"/>
              </a:spcAft>
              <a:buClr>
                <a:schemeClr val="dk1"/>
              </a:buClr>
              <a:buSzPts val="1100"/>
              <a:buFont typeface="Arial"/>
              <a:buNone/>
            </a:pPr>
            <a:r>
              <a:rPr lang="vi" sz="1400">
                <a:solidFill>
                  <a:schemeClr val="dk1"/>
                </a:solidFill>
                <a:latin typeface="Josefin Sans"/>
                <a:ea typeface="Josefin Sans"/>
                <a:cs typeface="Josefin Sans"/>
                <a:sym typeface="Josefin Sans"/>
              </a:rPr>
              <a:t>-Bộ Kế hoạch và đầu tư rà soát, đánh giá tổng thể đầu tư nước ngoài; tác động của điều kiện vay nước ngoài tới mục tiêu tăng trưởng và thu hút FDI; chủ trì đề xuất khắc phục tình trạng vốn mỏng trong các dự án luật sửa đổi, bổ sung Luật Đầu tư, Luật Doanh nghiệp và Luật Thuế thu nhập doanh nghiệp.</a:t>
            </a:r>
            <a:endParaRPr sz="1400">
              <a:solidFill>
                <a:schemeClr val="dk1"/>
              </a:solidFill>
              <a:latin typeface="Josefin Sans"/>
              <a:ea typeface="Josefin Sans"/>
              <a:cs typeface="Josefin Sans"/>
              <a:sym typeface="Josefin Sans"/>
            </a:endParaRPr>
          </a:p>
          <a:p>
            <a:pPr indent="0" lvl="0" marL="0" rtl="0" algn="l">
              <a:lnSpc>
                <a:spcPct val="115000"/>
              </a:lnSpc>
              <a:spcBef>
                <a:spcPts val="0"/>
              </a:spcBef>
              <a:spcAft>
                <a:spcPts val="0"/>
              </a:spcAft>
              <a:buSzPts val="1800"/>
              <a:buNone/>
            </a:pPr>
            <a:r>
              <a:t/>
            </a:r>
            <a:endParaRPr/>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10" name="Shape 310"/>
        <p:cNvGrpSpPr/>
        <p:nvPr/>
      </p:nvGrpSpPr>
      <p:grpSpPr>
        <a:xfrm>
          <a:off x="0" y="0"/>
          <a:ext cx="0" cy="0"/>
          <a:chOff x="0" y="0"/>
          <a:chExt cx="0" cy="0"/>
        </a:xfrm>
      </p:grpSpPr>
      <p:sp>
        <p:nvSpPr>
          <p:cNvPr id="311" name="Google Shape;311;p25"/>
          <p:cNvSpPr txBox="1"/>
          <p:nvPr>
            <p:ph type="title"/>
          </p:nvPr>
        </p:nvSpPr>
        <p:spPr>
          <a:xfrm>
            <a:off x="370483" y="445025"/>
            <a:ext cx="8460000" cy="572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vi"/>
              <a:t>2.3. Đánh giá về tình hình quản lý nợ nước ngoài</a:t>
            </a:r>
            <a:endParaRPr/>
          </a:p>
        </p:txBody>
      </p:sp>
      <p:sp>
        <p:nvSpPr>
          <p:cNvPr id="312" name="Google Shape;312;p25"/>
          <p:cNvSpPr txBox="1"/>
          <p:nvPr>
            <p:ph idx="1" type="body"/>
          </p:nvPr>
        </p:nvSpPr>
        <p:spPr>
          <a:xfrm>
            <a:off x="370475" y="1237175"/>
            <a:ext cx="5261100" cy="35820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600"/>
              </a:spcBef>
              <a:spcAft>
                <a:spcPts val="0"/>
              </a:spcAft>
              <a:buClr>
                <a:schemeClr val="dk1"/>
              </a:buClr>
              <a:buSzPts val="1100"/>
              <a:buFont typeface="Arial"/>
              <a:buNone/>
            </a:pPr>
            <a:r>
              <a:rPr b="1" lang="vi">
                <a:solidFill>
                  <a:schemeClr val="dk1"/>
                </a:solidFill>
                <a:latin typeface="Arial"/>
                <a:ea typeface="Arial"/>
                <a:cs typeface="Arial"/>
                <a:sym typeface="Arial"/>
              </a:rPr>
              <a:t>2.3.1. Những thành tựu nổi bật của công tác quản lý nợ nước ngoài</a:t>
            </a:r>
            <a:endParaRPr b="1">
              <a:solidFill>
                <a:schemeClr val="dk1"/>
              </a:solidFill>
              <a:latin typeface="Arial"/>
              <a:ea typeface="Arial"/>
              <a:cs typeface="Arial"/>
              <a:sym typeface="Arial"/>
            </a:endParaRPr>
          </a:p>
          <a:p>
            <a:pPr indent="0" lvl="0" marL="0" rtl="0" algn="l">
              <a:lnSpc>
                <a:spcPct val="115000"/>
              </a:lnSpc>
              <a:spcBef>
                <a:spcPts val="500"/>
              </a:spcBef>
              <a:spcAft>
                <a:spcPts val="0"/>
              </a:spcAft>
              <a:buClr>
                <a:schemeClr val="dk1"/>
              </a:buClr>
              <a:buSzPts val="1100"/>
              <a:buFont typeface="Arial"/>
              <a:buNone/>
            </a:pPr>
            <a:r>
              <a:rPr lang="vi" sz="1400">
                <a:solidFill>
                  <a:schemeClr val="dk1"/>
                </a:solidFill>
                <a:latin typeface="Josefin Sans"/>
                <a:ea typeface="Josefin Sans"/>
                <a:cs typeface="Josefin Sans"/>
                <a:sym typeface="Josefin Sans"/>
              </a:rPr>
              <a:t>-Đã xử lý các khoản nợ cũ trước đây và từng bước khôi phục uy tín của Việt nam trên thị trường tài chính tín dụng quốc tế; các ngân hàng thương mại đã huy động được một số lớn vốn trung, dài hạn của nước ngoài để đầu tư cho các dự án trung dài hạn trong nước, đồng thời bảo lãnh cho các doanh nghiệp vay vốn nước ngoài</a:t>
            </a:r>
            <a:endParaRPr sz="1400">
              <a:solidFill>
                <a:schemeClr val="dk1"/>
              </a:solidFill>
              <a:latin typeface="Josefin Sans"/>
              <a:ea typeface="Josefin Sans"/>
              <a:cs typeface="Josefin Sans"/>
              <a:sym typeface="Josefin Sans"/>
            </a:endParaRPr>
          </a:p>
          <a:p>
            <a:pPr indent="0" lvl="0" marL="0" rtl="0" algn="l">
              <a:lnSpc>
                <a:spcPct val="115000"/>
              </a:lnSpc>
              <a:spcBef>
                <a:spcPts val="500"/>
              </a:spcBef>
              <a:spcAft>
                <a:spcPts val="0"/>
              </a:spcAft>
              <a:buClr>
                <a:schemeClr val="dk1"/>
              </a:buClr>
              <a:buSzPts val="1100"/>
              <a:buFont typeface="Arial"/>
              <a:buNone/>
            </a:pPr>
            <a:r>
              <a:rPr lang="vi" sz="1400">
                <a:solidFill>
                  <a:schemeClr val="dk1"/>
                </a:solidFill>
                <a:latin typeface="Josefin Sans"/>
                <a:ea typeface="Josefin Sans"/>
                <a:cs typeface="Josefin Sans"/>
                <a:sym typeface="Josefin Sans"/>
              </a:rPr>
              <a:t>-Năm 2000, đất nước thoát khỏi tình trạng nặng nợ kéo dài trước đó. Cuối năm 2018, tỷ lệ nợ nước ngoài so với GDP giảm nhanh, thoát khỏi nguy cơ chạm trần. Chỉ tiêu nợ nước ngoài của quốc gia đến cuối năm 2019 so với GDP nằm trong mức được Chính phủ cho phép.</a:t>
            </a:r>
            <a:endParaRPr sz="1400">
              <a:solidFill>
                <a:schemeClr val="dk1"/>
              </a:solidFill>
              <a:latin typeface="Josefin Sans"/>
              <a:ea typeface="Josefin Sans"/>
              <a:cs typeface="Josefin Sans"/>
              <a:sym typeface="Josefin Sans"/>
            </a:endParaRPr>
          </a:p>
          <a:p>
            <a:pPr indent="0" lvl="0" marL="0" rtl="0" algn="l">
              <a:lnSpc>
                <a:spcPct val="115000"/>
              </a:lnSpc>
              <a:spcBef>
                <a:spcPts val="0"/>
              </a:spcBef>
              <a:spcAft>
                <a:spcPts val="0"/>
              </a:spcAft>
              <a:buSzPts val="1800"/>
              <a:buNone/>
            </a:pPr>
            <a:r>
              <a:t/>
            </a:r>
            <a:endParaRPr sz="1400">
              <a:latin typeface="Josefin Sans"/>
              <a:ea typeface="Josefin Sans"/>
              <a:cs typeface="Josefin Sans"/>
              <a:sym typeface="Josefin Sans"/>
            </a:endParaRPr>
          </a:p>
        </p:txBody>
      </p:sp>
      <p:pic>
        <p:nvPicPr>
          <p:cNvPr id="313" name="Google Shape;313;p25"/>
          <p:cNvPicPr preferRelativeResize="0"/>
          <p:nvPr/>
        </p:nvPicPr>
        <p:blipFill rotWithShape="1">
          <a:blip r:embed="rId3">
            <a:alphaModFix/>
          </a:blip>
          <a:srcRect b="0" l="0" r="0" t="0"/>
          <a:stretch/>
        </p:blipFill>
        <p:spPr>
          <a:xfrm>
            <a:off x="5783975" y="1170125"/>
            <a:ext cx="3207625" cy="3933949"/>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17" name="Shape 317"/>
        <p:cNvGrpSpPr/>
        <p:nvPr/>
      </p:nvGrpSpPr>
      <p:grpSpPr>
        <a:xfrm>
          <a:off x="0" y="0"/>
          <a:ext cx="0" cy="0"/>
          <a:chOff x="0" y="0"/>
          <a:chExt cx="0" cy="0"/>
        </a:xfrm>
      </p:grpSpPr>
      <p:sp>
        <p:nvSpPr>
          <p:cNvPr id="318" name="Google Shape;318;p26"/>
          <p:cNvSpPr txBox="1"/>
          <p:nvPr>
            <p:ph type="title"/>
          </p:nvPr>
        </p:nvSpPr>
        <p:spPr>
          <a:xfrm>
            <a:off x="370475" y="445025"/>
            <a:ext cx="8460000" cy="9033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b="1" lang="vi" sz="2400">
                <a:solidFill>
                  <a:schemeClr val="dk1"/>
                </a:solidFill>
                <a:latin typeface="Arial"/>
                <a:ea typeface="Arial"/>
                <a:cs typeface="Arial"/>
                <a:sym typeface="Arial"/>
              </a:rPr>
              <a:t>2.3.2. Một số tồn tại trong công tác quản lý</a:t>
            </a:r>
            <a:endParaRPr b="1" sz="2400">
              <a:solidFill>
                <a:schemeClr val="dk1"/>
              </a:solidFill>
              <a:latin typeface="Arial"/>
              <a:ea typeface="Arial"/>
              <a:cs typeface="Arial"/>
              <a:sym typeface="Arial"/>
            </a:endParaRPr>
          </a:p>
          <a:p>
            <a:pPr indent="0" lvl="0" marL="0" rtl="0" algn="l">
              <a:lnSpc>
                <a:spcPct val="100000"/>
              </a:lnSpc>
              <a:spcBef>
                <a:spcPts val="0"/>
              </a:spcBef>
              <a:spcAft>
                <a:spcPts val="0"/>
              </a:spcAft>
              <a:buSzPts val="2800"/>
              <a:buNone/>
            </a:pPr>
            <a:r>
              <a:rPr b="1" lang="vi" sz="2400">
                <a:solidFill>
                  <a:schemeClr val="dk1"/>
                </a:solidFill>
                <a:latin typeface="Arial"/>
                <a:ea typeface="Arial"/>
                <a:cs typeface="Arial"/>
                <a:sym typeface="Arial"/>
              </a:rPr>
              <a:t>nợ nước ngoài</a:t>
            </a:r>
            <a:endParaRPr sz="2400"/>
          </a:p>
        </p:txBody>
      </p:sp>
      <p:sp>
        <p:nvSpPr>
          <p:cNvPr id="319" name="Google Shape;319;p26"/>
          <p:cNvSpPr txBox="1"/>
          <p:nvPr>
            <p:ph idx="1" type="body"/>
          </p:nvPr>
        </p:nvSpPr>
        <p:spPr>
          <a:xfrm>
            <a:off x="370475" y="1348400"/>
            <a:ext cx="4846800" cy="34164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600"/>
              </a:spcBef>
              <a:spcAft>
                <a:spcPts val="0"/>
              </a:spcAft>
              <a:buClr>
                <a:schemeClr val="dk1"/>
              </a:buClr>
              <a:buSzPts val="1100"/>
              <a:buFont typeface="Arial"/>
              <a:buNone/>
            </a:pPr>
            <a:r>
              <a:rPr lang="vi" sz="1400">
                <a:solidFill>
                  <a:schemeClr val="dk1"/>
                </a:solidFill>
                <a:latin typeface="Josefin Sans"/>
                <a:ea typeface="Josefin Sans"/>
                <a:cs typeface="Josefin Sans"/>
                <a:sym typeface="Josefin Sans"/>
              </a:rPr>
              <a:t>-Nhiều doanh nghiệp không thực hiện nghiêm túc các quy chế của Chính phủ, các văn bản hướng dẫn của Ngân hàng Nhà nước về vay, trả nợ nước ngoài.</a:t>
            </a:r>
            <a:endParaRPr sz="1400">
              <a:solidFill>
                <a:schemeClr val="dk1"/>
              </a:solidFill>
              <a:latin typeface="Josefin Sans"/>
              <a:ea typeface="Josefin Sans"/>
              <a:cs typeface="Josefin Sans"/>
              <a:sym typeface="Josefin Sans"/>
            </a:endParaRPr>
          </a:p>
          <a:p>
            <a:pPr indent="0" lvl="0" marL="0" rtl="0" algn="l">
              <a:lnSpc>
                <a:spcPct val="115000"/>
              </a:lnSpc>
              <a:spcBef>
                <a:spcPts val="600"/>
              </a:spcBef>
              <a:spcAft>
                <a:spcPts val="0"/>
              </a:spcAft>
              <a:buClr>
                <a:schemeClr val="dk1"/>
              </a:buClr>
              <a:buSzPts val="1100"/>
              <a:buFont typeface="Arial"/>
              <a:buNone/>
            </a:pPr>
            <a:r>
              <a:t/>
            </a:r>
            <a:endParaRPr sz="1400">
              <a:solidFill>
                <a:schemeClr val="dk1"/>
              </a:solidFill>
              <a:latin typeface="Josefin Sans"/>
              <a:ea typeface="Josefin Sans"/>
              <a:cs typeface="Josefin Sans"/>
              <a:sym typeface="Josefin Sans"/>
            </a:endParaRPr>
          </a:p>
          <a:p>
            <a:pPr indent="0" lvl="0" marL="0" rtl="0" algn="l">
              <a:lnSpc>
                <a:spcPct val="115000"/>
              </a:lnSpc>
              <a:spcBef>
                <a:spcPts val="600"/>
              </a:spcBef>
              <a:spcAft>
                <a:spcPts val="0"/>
              </a:spcAft>
              <a:buClr>
                <a:schemeClr val="dk1"/>
              </a:buClr>
              <a:buSzPts val="1100"/>
              <a:buFont typeface="Arial"/>
              <a:buNone/>
            </a:pPr>
            <a:r>
              <a:rPr lang="vi" sz="1400">
                <a:solidFill>
                  <a:schemeClr val="dk1"/>
                </a:solidFill>
                <a:latin typeface="Josefin Sans"/>
                <a:ea typeface="Josefin Sans"/>
                <a:cs typeface="Josefin Sans"/>
                <a:sym typeface="Josefin Sans"/>
              </a:rPr>
              <a:t>-Nhiều trường hợp các doanh nghiệp vay vốn nước ngoài khi chưa được ngân hàng Nhà nước chấp thuận các điều kiện vay trả.</a:t>
            </a:r>
            <a:endParaRPr sz="1400">
              <a:solidFill>
                <a:schemeClr val="dk1"/>
              </a:solidFill>
              <a:latin typeface="Josefin Sans"/>
              <a:ea typeface="Josefin Sans"/>
              <a:cs typeface="Josefin Sans"/>
              <a:sym typeface="Josefin Sans"/>
            </a:endParaRPr>
          </a:p>
          <a:p>
            <a:pPr indent="0" lvl="0" marL="0" rtl="0" algn="l">
              <a:lnSpc>
                <a:spcPct val="115000"/>
              </a:lnSpc>
              <a:spcBef>
                <a:spcPts val="0"/>
              </a:spcBef>
              <a:spcAft>
                <a:spcPts val="0"/>
              </a:spcAft>
              <a:buSzPts val="1800"/>
              <a:buNone/>
            </a:pPr>
            <a:r>
              <a:rPr lang="vi" sz="1400">
                <a:solidFill>
                  <a:schemeClr val="dk1"/>
                </a:solidFill>
                <a:latin typeface="Josefin Sans"/>
                <a:ea typeface="Josefin Sans"/>
                <a:cs typeface="Josefin Sans"/>
                <a:sym typeface="Josefin Sans"/>
              </a:rPr>
              <a:t>Các ngân hàng thương mại bảo lãnh, đặc biệt bảo lãnh L/C(bảo lãnh thư tín dụng) trả chậm thiếu chặt chẽ, sai nguyên tắc, gây thiệt hại cho ngân hàng mình và làm giảm uy tín đối với nước ngoài.</a:t>
            </a:r>
            <a:endParaRPr sz="1400">
              <a:latin typeface="Josefin Sans"/>
              <a:ea typeface="Josefin Sans"/>
              <a:cs typeface="Josefin Sans"/>
              <a:sym typeface="Josefin Sans"/>
            </a:endParaRPr>
          </a:p>
        </p:txBody>
      </p:sp>
      <p:pic>
        <p:nvPicPr>
          <p:cNvPr id="320" name="Google Shape;320;p26"/>
          <p:cNvPicPr preferRelativeResize="0"/>
          <p:nvPr/>
        </p:nvPicPr>
        <p:blipFill rotWithShape="1">
          <a:blip r:embed="rId3">
            <a:alphaModFix/>
          </a:blip>
          <a:srcRect b="0" l="0" r="0" t="0"/>
          <a:stretch/>
        </p:blipFill>
        <p:spPr>
          <a:xfrm>
            <a:off x="5369675" y="992450"/>
            <a:ext cx="3621924" cy="4116525"/>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24" name="Shape 324"/>
        <p:cNvGrpSpPr/>
        <p:nvPr/>
      </p:nvGrpSpPr>
      <p:grpSpPr>
        <a:xfrm>
          <a:off x="0" y="0"/>
          <a:ext cx="0" cy="0"/>
          <a:chOff x="0" y="0"/>
          <a:chExt cx="0" cy="0"/>
        </a:xfrm>
      </p:grpSpPr>
      <p:sp>
        <p:nvSpPr>
          <p:cNvPr id="325" name="Google Shape;325;p27"/>
          <p:cNvSpPr txBox="1"/>
          <p:nvPr>
            <p:ph type="title"/>
          </p:nvPr>
        </p:nvSpPr>
        <p:spPr>
          <a:xfrm>
            <a:off x="539025" y="2499500"/>
            <a:ext cx="6054000" cy="841800"/>
          </a:xfrm>
          <a:prstGeom prst="rect">
            <a:avLst/>
          </a:prstGeom>
          <a:noFill/>
          <a:ln>
            <a:noFill/>
          </a:ln>
        </p:spPr>
        <p:txBody>
          <a:bodyPr anchorCtr="0" anchor="ctr" bIns="91425" lIns="91425" spcFirstLastPara="1" rIns="91425" wrap="square" tIns="91425">
            <a:noAutofit/>
          </a:bodyPr>
          <a:lstStyle/>
          <a:p>
            <a:pPr indent="0" lvl="0" marL="0" rtl="0" algn="l">
              <a:lnSpc>
                <a:spcPct val="100000"/>
              </a:lnSpc>
              <a:spcBef>
                <a:spcPts val="0"/>
              </a:spcBef>
              <a:spcAft>
                <a:spcPts val="0"/>
              </a:spcAft>
              <a:buSzPts val="4800"/>
              <a:buNone/>
            </a:pPr>
            <a:r>
              <a:rPr lang="vi">
                <a:latin typeface="Oswald"/>
                <a:ea typeface="Oswald"/>
                <a:cs typeface="Oswald"/>
                <a:sym typeface="Oswald"/>
              </a:rPr>
              <a:t>Chương 3: Kiến nghị và giải pháp</a:t>
            </a:r>
            <a:endParaRPr>
              <a:solidFill>
                <a:srgbClr val="75A6E7"/>
              </a:solidFill>
              <a:latin typeface="Oswald"/>
              <a:ea typeface="Oswald"/>
              <a:cs typeface="Oswald"/>
              <a:sym typeface="Oswald"/>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29" name="Shape 329"/>
        <p:cNvGrpSpPr/>
        <p:nvPr/>
      </p:nvGrpSpPr>
      <p:grpSpPr>
        <a:xfrm>
          <a:off x="0" y="0"/>
          <a:ext cx="0" cy="0"/>
          <a:chOff x="0" y="0"/>
          <a:chExt cx="0" cy="0"/>
        </a:xfrm>
      </p:grpSpPr>
      <p:sp>
        <p:nvSpPr>
          <p:cNvPr id="330" name="Google Shape;330;p28"/>
          <p:cNvSpPr/>
          <p:nvPr/>
        </p:nvSpPr>
        <p:spPr>
          <a:xfrm>
            <a:off x="6618903" y="3945567"/>
            <a:ext cx="572700" cy="572700"/>
          </a:xfrm>
          <a:prstGeom prst="ellipse">
            <a:avLst/>
          </a:prstGeom>
          <a:solidFill>
            <a:srgbClr val="595959">
              <a:alpha val="14117"/>
            </a:srgb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Muli"/>
              <a:ea typeface="Muli"/>
              <a:cs typeface="Muli"/>
              <a:sym typeface="Muli"/>
            </a:endParaRPr>
          </a:p>
        </p:txBody>
      </p:sp>
      <p:sp>
        <p:nvSpPr>
          <p:cNvPr id="331" name="Google Shape;331;p28"/>
          <p:cNvSpPr/>
          <p:nvPr/>
        </p:nvSpPr>
        <p:spPr>
          <a:xfrm>
            <a:off x="3621903" y="3945567"/>
            <a:ext cx="572700" cy="572700"/>
          </a:xfrm>
          <a:prstGeom prst="ellipse">
            <a:avLst/>
          </a:prstGeom>
          <a:solidFill>
            <a:srgbClr val="595959">
              <a:alpha val="14117"/>
            </a:srgb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Muli"/>
              <a:ea typeface="Muli"/>
              <a:cs typeface="Muli"/>
              <a:sym typeface="Muli"/>
            </a:endParaRPr>
          </a:p>
        </p:txBody>
      </p:sp>
      <p:sp>
        <p:nvSpPr>
          <p:cNvPr id="332" name="Google Shape;332;p28"/>
          <p:cNvSpPr/>
          <p:nvPr/>
        </p:nvSpPr>
        <p:spPr>
          <a:xfrm>
            <a:off x="490953" y="3945567"/>
            <a:ext cx="572700" cy="572700"/>
          </a:xfrm>
          <a:prstGeom prst="ellipse">
            <a:avLst/>
          </a:prstGeom>
          <a:solidFill>
            <a:srgbClr val="595959">
              <a:alpha val="14117"/>
            </a:srgb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Muli"/>
              <a:ea typeface="Muli"/>
              <a:cs typeface="Muli"/>
              <a:sym typeface="Muli"/>
            </a:endParaRPr>
          </a:p>
        </p:txBody>
      </p:sp>
      <p:sp>
        <p:nvSpPr>
          <p:cNvPr id="333" name="Google Shape;333;p28"/>
          <p:cNvSpPr txBox="1"/>
          <p:nvPr>
            <p:ph type="title"/>
          </p:nvPr>
        </p:nvSpPr>
        <p:spPr>
          <a:xfrm>
            <a:off x="370483" y="445025"/>
            <a:ext cx="8460000" cy="5727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1800"/>
              </a:spcBef>
              <a:spcAft>
                <a:spcPts val="0"/>
              </a:spcAft>
              <a:buClr>
                <a:schemeClr val="dk1"/>
              </a:buClr>
              <a:buSzPts val="1100"/>
              <a:buFont typeface="Arial"/>
              <a:buNone/>
            </a:pPr>
            <a:r>
              <a:rPr b="1" lang="vi" sz="1700">
                <a:solidFill>
                  <a:schemeClr val="dk1"/>
                </a:solidFill>
                <a:highlight>
                  <a:srgbClr val="FFFFFF"/>
                </a:highlight>
                <a:latin typeface="Oswald"/>
                <a:ea typeface="Oswald"/>
                <a:cs typeface="Oswald"/>
                <a:sym typeface="Oswald"/>
              </a:rPr>
              <a:t>3.1. Xu hướng vay và trả nợ nước ngoài của Việt Nam trong chiến lược</a:t>
            </a:r>
            <a:r>
              <a:rPr b="1" lang="vi" sz="1200">
                <a:solidFill>
                  <a:schemeClr val="dk1"/>
                </a:solidFill>
                <a:latin typeface="Oswald"/>
                <a:ea typeface="Oswald"/>
                <a:cs typeface="Oswald"/>
                <a:sym typeface="Oswald"/>
              </a:rPr>
              <a:t> </a:t>
            </a:r>
            <a:r>
              <a:rPr b="1" lang="vi" sz="1700">
                <a:solidFill>
                  <a:schemeClr val="dk1"/>
                </a:solidFill>
                <a:highlight>
                  <a:srgbClr val="FFFFFF"/>
                </a:highlight>
                <a:latin typeface="Oswald"/>
                <a:ea typeface="Oswald"/>
                <a:cs typeface="Oswald"/>
                <a:sym typeface="Oswald"/>
              </a:rPr>
              <a:t>phát triển kinh tế thời gian tới</a:t>
            </a:r>
            <a:endParaRPr b="1" sz="1700">
              <a:solidFill>
                <a:schemeClr val="dk1"/>
              </a:solidFill>
              <a:highlight>
                <a:srgbClr val="FFFFFF"/>
              </a:highlight>
              <a:latin typeface="Oswald"/>
              <a:ea typeface="Oswald"/>
              <a:cs typeface="Oswald"/>
              <a:sym typeface="Oswald"/>
            </a:endParaRPr>
          </a:p>
          <a:p>
            <a:pPr indent="0" lvl="0" marL="0" rtl="0" algn="l">
              <a:lnSpc>
                <a:spcPct val="100000"/>
              </a:lnSpc>
              <a:spcBef>
                <a:spcPts val="400"/>
              </a:spcBef>
              <a:spcAft>
                <a:spcPts val="0"/>
              </a:spcAft>
              <a:buSzPts val="2800"/>
              <a:buNone/>
            </a:pPr>
            <a:r>
              <a:t/>
            </a:r>
            <a:endParaRPr>
              <a:latin typeface="Oswald"/>
              <a:ea typeface="Oswald"/>
              <a:cs typeface="Oswald"/>
              <a:sym typeface="Oswald"/>
            </a:endParaRPr>
          </a:p>
        </p:txBody>
      </p:sp>
      <p:pic>
        <p:nvPicPr>
          <p:cNvPr descr="O6X5CP0.jpg" id="334" name="Google Shape;334;p28"/>
          <p:cNvPicPr preferRelativeResize="0"/>
          <p:nvPr/>
        </p:nvPicPr>
        <p:blipFill rotWithShape="1">
          <a:blip r:embed="rId3">
            <a:alphaModFix/>
          </a:blip>
          <a:srcRect b="0" l="0" r="0" t="0"/>
          <a:stretch/>
        </p:blipFill>
        <p:spPr>
          <a:xfrm>
            <a:off x="0" y="1550075"/>
            <a:ext cx="3001500" cy="2001000"/>
          </a:xfrm>
          <a:prstGeom prst="rect">
            <a:avLst/>
          </a:prstGeom>
          <a:noFill/>
          <a:ln>
            <a:noFill/>
          </a:ln>
        </p:spPr>
      </p:pic>
      <p:pic>
        <p:nvPicPr>
          <p:cNvPr descr="O6YS7A0.jpg" id="335" name="Google Shape;335;p28"/>
          <p:cNvPicPr preferRelativeResize="0"/>
          <p:nvPr/>
        </p:nvPicPr>
        <p:blipFill rotWithShape="1">
          <a:blip r:embed="rId4">
            <a:alphaModFix/>
          </a:blip>
          <a:srcRect b="0" l="0" r="0" t="0"/>
          <a:stretch/>
        </p:blipFill>
        <p:spPr>
          <a:xfrm>
            <a:off x="3523350" y="1551225"/>
            <a:ext cx="3001500" cy="2001000"/>
          </a:xfrm>
          <a:prstGeom prst="rect">
            <a:avLst/>
          </a:prstGeom>
          <a:noFill/>
          <a:ln>
            <a:noFill/>
          </a:ln>
        </p:spPr>
      </p:pic>
      <p:sp>
        <p:nvSpPr>
          <p:cNvPr id="336" name="Google Shape;336;p28"/>
          <p:cNvSpPr/>
          <p:nvPr/>
        </p:nvSpPr>
        <p:spPr>
          <a:xfrm>
            <a:off x="533700" y="3988251"/>
            <a:ext cx="487200" cy="492000"/>
          </a:xfrm>
          <a:prstGeom prst="ellipse">
            <a:avLst/>
          </a:prstGeom>
          <a:solidFill>
            <a:srgbClr val="4E6E9A">
              <a:alpha val="80000"/>
            </a:srgb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7" name="Google Shape;337;p28"/>
          <p:cNvSpPr/>
          <p:nvPr/>
        </p:nvSpPr>
        <p:spPr>
          <a:xfrm>
            <a:off x="692996" y="4083432"/>
            <a:ext cx="168600" cy="297000"/>
          </a:xfrm>
          <a:custGeom>
            <a:rect b="b" l="l" r="r" t="t"/>
            <a:pathLst>
              <a:path extrusionOk="0" h="120000" w="120000">
                <a:moveTo>
                  <a:pt x="120000" y="46376"/>
                </a:moveTo>
                <a:cubicBezTo>
                  <a:pt x="120000" y="44734"/>
                  <a:pt x="118050" y="43671"/>
                  <a:pt x="115036" y="43671"/>
                </a:cubicBezTo>
                <a:lnTo>
                  <a:pt x="74977" y="43671"/>
                </a:lnTo>
                <a:lnTo>
                  <a:pt x="99438" y="3574"/>
                </a:lnTo>
                <a:lnTo>
                  <a:pt x="99438" y="3574"/>
                </a:lnTo>
                <a:cubicBezTo>
                  <a:pt x="99438" y="3285"/>
                  <a:pt x="99970" y="2995"/>
                  <a:pt x="99970" y="2705"/>
                </a:cubicBezTo>
                <a:cubicBezTo>
                  <a:pt x="99970" y="1062"/>
                  <a:pt x="98020" y="0"/>
                  <a:pt x="95007" y="0"/>
                </a:cubicBezTo>
                <a:lnTo>
                  <a:pt x="45022" y="0"/>
                </a:lnTo>
                <a:cubicBezTo>
                  <a:pt x="42895" y="0"/>
                  <a:pt x="40945" y="869"/>
                  <a:pt x="40413" y="1932"/>
                </a:cubicBezTo>
                <a:lnTo>
                  <a:pt x="40413" y="1932"/>
                </a:lnTo>
                <a:lnTo>
                  <a:pt x="531" y="67342"/>
                </a:lnTo>
                <a:lnTo>
                  <a:pt x="531" y="67342"/>
                </a:lnTo>
                <a:cubicBezTo>
                  <a:pt x="531" y="67632"/>
                  <a:pt x="0" y="67922"/>
                  <a:pt x="0" y="68212"/>
                </a:cubicBezTo>
                <a:cubicBezTo>
                  <a:pt x="0" y="69855"/>
                  <a:pt x="1949" y="70917"/>
                  <a:pt x="4963" y="70917"/>
                </a:cubicBezTo>
                <a:lnTo>
                  <a:pt x="49453" y="70917"/>
                </a:lnTo>
                <a:lnTo>
                  <a:pt x="40059" y="117004"/>
                </a:lnTo>
                <a:lnTo>
                  <a:pt x="40059" y="117004"/>
                </a:lnTo>
                <a:lnTo>
                  <a:pt x="40059" y="117294"/>
                </a:lnTo>
                <a:cubicBezTo>
                  <a:pt x="40059" y="118937"/>
                  <a:pt x="42008" y="120000"/>
                  <a:pt x="45022" y="120000"/>
                </a:cubicBezTo>
                <a:cubicBezTo>
                  <a:pt x="46971" y="120000"/>
                  <a:pt x="48567" y="119420"/>
                  <a:pt x="49453" y="118357"/>
                </a:cubicBezTo>
                <a:lnTo>
                  <a:pt x="49453" y="118357"/>
                </a:lnTo>
                <a:lnTo>
                  <a:pt x="119468" y="47439"/>
                </a:lnTo>
                <a:lnTo>
                  <a:pt x="119468" y="47439"/>
                </a:lnTo>
                <a:cubicBezTo>
                  <a:pt x="120000" y="47149"/>
                  <a:pt x="120000" y="46956"/>
                  <a:pt x="120000" y="46376"/>
                </a:cubicBezTo>
                <a:close/>
                <a:moveTo>
                  <a:pt x="52998" y="103671"/>
                </a:moveTo>
                <a:lnTo>
                  <a:pt x="59911" y="68405"/>
                </a:lnTo>
                <a:lnTo>
                  <a:pt x="59911" y="68405"/>
                </a:lnTo>
                <a:lnTo>
                  <a:pt x="59911" y="68212"/>
                </a:lnTo>
                <a:cubicBezTo>
                  <a:pt x="59911" y="66570"/>
                  <a:pt x="57961" y="65410"/>
                  <a:pt x="54948" y="65410"/>
                </a:cubicBezTo>
                <a:lnTo>
                  <a:pt x="12053" y="65410"/>
                </a:lnTo>
                <a:lnTo>
                  <a:pt x="48567" y="5507"/>
                </a:lnTo>
                <a:lnTo>
                  <a:pt x="87917" y="5507"/>
                </a:lnTo>
                <a:lnTo>
                  <a:pt x="63456" y="45507"/>
                </a:lnTo>
                <a:lnTo>
                  <a:pt x="63456" y="45507"/>
                </a:lnTo>
                <a:cubicBezTo>
                  <a:pt x="63456" y="45797"/>
                  <a:pt x="62924" y="46086"/>
                  <a:pt x="62924" y="46376"/>
                </a:cubicBezTo>
                <a:cubicBezTo>
                  <a:pt x="62924" y="48019"/>
                  <a:pt x="65051" y="49082"/>
                  <a:pt x="68064" y="49082"/>
                </a:cubicBezTo>
                <a:lnTo>
                  <a:pt x="106528" y="49082"/>
                </a:lnTo>
                <a:lnTo>
                  <a:pt x="52998" y="103671"/>
                </a:lnTo>
                <a:close/>
              </a:path>
            </a:pathLst>
          </a:custGeom>
          <a:solidFill>
            <a:srgbClr val="FFFFFF"/>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338" name="Google Shape;338;p28"/>
          <p:cNvSpPr/>
          <p:nvPr/>
        </p:nvSpPr>
        <p:spPr>
          <a:xfrm>
            <a:off x="3633900" y="3957575"/>
            <a:ext cx="548700" cy="548700"/>
          </a:xfrm>
          <a:prstGeom prst="ellipse">
            <a:avLst/>
          </a:prstGeom>
          <a:solidFill>
            <a:srgbClr val="4E6E9A">
              <a:alpha val="80000"/>
            </a:srgb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39" name="Google Shape;339;p28"/>
          <p:cNvSpPr/>
          <p:nvPr/>
        </p:nvSpPr>
        <p:spPr>
          <a:xfrm>
            <a:off x="3779700" y="4085757"/>
            <a:ext cx="297000" cy="297000"/>
          </a:xfrm>
          <a:custGeom>
            <a:rect b="b" l="l" r="r" t="t"/>
            <a:pathLst>
              <a:path extrusionOk="0" h="120000" w="120000">
                <a:moveTo>
                  <a:pt x="120000" y="95169"/>
                </a:moveTo>
                <a:lnTo>
                  <a:pt x="120000" y="95169"/>
                </a:lnTo>
                <a:cubicBezTo>
                  <a:pt x="120000" y="92946"/>
                  <a:pt x="118934" y="90821"/>
                  <a:pt x="117578" y="89468"/>
                </a:cubicBezTo>
                <a:cubicBezTo>
                  <a:pt x="116997" y="88888"/>
                  <a:pt x="116707" y="88599"/>
                  <a:pt x="116125" y="88309"/>
                </a:cubicBezTo>
                <a:lnTo>
                  <a:pt x="92978" y="70338"/>
                </a:lnTo>
                <a:cubicBezTo>
                  <a:pt x="91525" y="68985"/>
                  <a:pt x="89394" y="67922"/>
                  <a:pt x="87167" y="67922"/>
                </a:cubicBezTo>
                <a:cubicBezTo>
                  <a:pt x="85326" y="67922"/>
                  <a:pt x="83680" y="68405"/>
                  <a:pt x="82324" y="69565"/>
                </a:cubicBezTo>
                <a:lnTo>
                  <a:pt x="75738" y="76038"/>
                </a:lnTo>
                <a:lnTo>
                  <a:pt x="75738" y="76038"/>
                </a:lnTo>
                <a:cubicBezTo>
                  <a:pt x="74673" y="77198"/>
                  <a:pt x="73220" y="77971"/>
                  <a:pt x="71573" y="77971"/>
                </a:cubicBezTo>
                <a:cubicBezTo>
                  <a:pt x="69733" y="77971"/>
                  <a:pt x="68087" y="77198"/>
                  <a:pt x="67215" y="75555"/>
                </a:cubicBezTo>
                <a:lnTo>
                  <a:pt x="67215" y="75845"/>
                </a:lnTo>
                <a:cubicBezTo>
                  <a:pt x="58208" y="69275"/>
                  <a:pt x="50266" y="61642"/>
                  <a:pt x="43970" y="52657"/>
                </a:cubicBezTo>
                <a:lnTo>
                  <a:pt x="44261" y="52657"/>
                </a:lnTo>
                <a:cubicBezTo>
                  <a:pt x="42905" y="51497"/>
                  <a:pt x="41840" y="49855"/>
                  <a:pt x="41840" y="48019"/>
                </a:cubicBezTo>
                <a:cubicBezTo>
                  <a:pt x="41840" y="46376"/>
                  <a:pt x="42615" y="44734"/>
                  <a:pt x="43777" y="43864"/>
                </a:cubicBezTo>
                <a:lnTo>
                  <a:pt x="43777" y="43864"/>
                </a:lnTo>
                <a:lnTo>
                  <a:pt x="50266" y="37584"/>
                </a:lnTo>
                <a:cubicBezTo>
                  <a:pt x="51428" y="36231"/>
                  <a:pt x="51912" y="34589"/>
                  <a:pt x="51912" y="32753"/>
                </a:cubicBezTo>
                <a:cubicBezTo>
                  <a:pt x="51912" y="30531"/>
                  <a:pt x="51138" y="28309"/>
                  <a:pt x="49491" y="26956"/>
                </a:cubicBezTo>
                <a:lnTo>
                  <a:pt x="31476" y="3768"/>
                </a:lnTo>
                <a:cubicBezTo>
                  <a:pt x="31186" y="3285"/>
                  <a:pt x="30605" y="2705"/>
                  <a:pt x="30314" y="2415"/>
                </a:cubicBezTo>
                <a:cubicBezTo>
                  <a:pt x="28958" y="1062"/>
                  <a:pt x="26828" y="0"/>
                  <a:pt x="24600" y="0"/>
                </a:cubicBezTo>
                <a:cubicBezTo>
                  <a:pt x="13656" y="0"/>
                  <a:pt x="0" y="12850"/>
                  <a:pt x="0" y="28599"/>
                </a:cubicBezTo>
                <a:cubicBezTo>
                  <a:pt x="0" y="32946"/>
                  <a:pt x="1065" y="37101"/>
                  <a:pt x="2711" y="40869"/>
                </a:cubicBezTo>
                <a:lnTo>
                  <a:pt x="2711" y="40869"/>
                </a:lnTo>
                <a:cubicBezTo>
                  <a:pt x="19176" y="73623"/>
                  <a:pt x="46489" y="100869"/>
                  <a:pt x="79225" y="117198"/>
                </a:cubicBezTo>
                <a:lnTo>
                  <a:pt x="79225" y="117198"/>
                </a:lnTo>
                <a:cubicBezTo>
                  <a:pt x="83099" y="118840"/>
                  <a:pt x="87167" y="120000"/>
                  <a:pt x="91525" y="120000"/>
                </a:cubicBezTo>
                <a:cubicBezTo>
                  <a:pt x="107118" y="119710"/>
                  <a:pt x="120000" y="106086"/>
                  <a:pt x="120000" y="95169"/>
                </a:cubicBezTo>
                <a:lnTo>
                  <a:pt x="120000" y="95169"/>
                </a:lnTo>
                <a:close/>
                <a:moveTo>
                  <a:pt x="91331" y="114202"/>
                </a:moveTo>
                <a:cubicBezTo>
                  <a:pt x="87748" y="114202"/>
                  <a:pt x="84455" y="113429"/>
                  <a:pt x="81452" y="112077"/>
                </a:cubicBezTo>
                <a:cubicBezTo>
                  <a:pt x="81162" y="111787"/>
                  <a:pt x="80871" y="111787"/>
                  <a:pt x="80677" y="111787"/>
                </a:cubicBezTo>
                <a:cubicBezTo>
                  <a:pt x="49491" y="95942"/>
                  <a:pt x="23825" y="70338"/>
                  <a:pt x="7941" y="39227"/>
                </a:cubicBezTo>
                <a:cubicBezTo>
                  <a:pt x="7941" y="39033"/>
                  <a:pt x="7651" y="38743"/>
                  <a:pt x="7651" y="38454"/>
                </a:cubicBezTo>
                <a:cubicBezTo>
                  <a:pt x="6295" y="35169"/>
                  <a:pt x="5423" y="31884"/>
                  <a:pt x="5423" y="28599"/>
                </a:cubicBezTo>
                <a:cubicBezTo>
                  <a:pt x="5423" y="15555"/>
                  <a:pt x="16949" y="5410"/>
                  <a:pt x="24600" y="5410"/>
                </a:cubicBezTo>
                <a:cubicBezTo>
                  <a:pt x="25665" y="5410"/>
                  <a:pt x="26246" y="5990"/>
                  <a:pt x="26537" y="6280"/>
                </a:cubicBezTo>
                <a:cubicBezTo>
                  <a:pt x="26537" y="6280"/>
                  <a:pt x="26828" y="6570"/>
                  <a:pt x="26828" y="6763"/>
                </a:cubicBezTo>
                <a:cubicBezTo>
                  <a:pt x="26828" y="7053"/>
                  <a:pt x="27021" y="7053"/>
                  <a:pt x="27021" y="7342"/>
                </a:cubicBezTo>
                <a:lnTo>
                  <a:pt x="45133" y="30531"/>
                </a:lnTo>
                <a:lnTo>
                  <a:pt x="45617" y="31111"/>
                </a:lnTo>
                <a:cubicBezTo>
                  <a:pt x="45907" y="31304"/>
                  <a:pt x="46489" y="31884"/>
                  <a:pt x="46489" y="32946"/>
                </a:cubicBezTo>
                <a:cubicBezTo>
                  <a:pt x="46489" y="33526"/>
                  <a:pt x="46489" y="33816"/>
                  <a:pt x="46198" y="34396"/>
                </a:cubicBezTo>
                <a:lnTo>
                  <a:pt x="40193" y="40386"/>
                </a:lnTo>
                <a:lnTo>
                  <a:pt x="40193" y="40386"/>
                </a:lnTo>
                <a:cubicBezTo>
                  <a:pt x="37966" y="42512"/>
                  <a:pt x="36610" y="45217"/>
                  <a:pt x="36610" y="48212"/>
                </a:cubicBezTo>
                <a:cubicBezTo>
                  <a:pt x="36610" y="51014"/>
                  <a:pt x="37772" y="53719"/>
                  <a:pt x="39612" y="55845"/>
                </a:cubicBezTo>
                <a:lnTo>
                  <a:pt x="39903" y="56135"/>
                </a:lnTo>
                <a:cubicBezTo>
                  <a:pt x="46779" y="65410"/>
                  <a:pt x="54915" y="73623"/>
                  <a:pt x="64503" y="80386"/>
                </a:cubicBezTo>
                <a:cubicBezTo>
                  <a:pt x="64503" y="80386"/>
                  <a:pt x="64794" y="80386"/>
                  <a:pt x="64794" y="80676"/>
                </a:cubicBezTo>
                <a:cubicBezTo>
                  <a:pt x="66731" y="82608"/>
                  <a:pt x="69443" y="83671"/>
                  <a:pt x="72445" y="83671"/>
                </a:cubicBezTo>
                <a:cubicBezTo>
                  <a:pt x="75157" y="83671"/>
                  <a:pt x="78159" y="82608"/>
                  <a:pt x="80096" y="80386"/>
                </a:cubicBezTo>
                <a:lnTo>
                  <a:pt x="80387" y="80193"/>
                </a:lnTo>
                <a:lnTo>
                  <a:pt x="86392" y="73913"/>
                </a:lnTo>
                <a:cubicBezTo>
                  <a:pt x="86973" y="73623"/>
                  <a:pt x="87167" y="73623"/>
                  <a:pt x="87748" y="73623"/>
                </a:cubicBezTo>
                <a:cubicBezTo>
                  <a:pt x="88813" y="73623"/>
                  <a:pt x="89394" y="74202"/>
                  <a:pt x="89685" y="74396"/>
                </a:cubicBezTo>
                <a:lnTo>
                  <a:pt x="90169" y="74975"/>
                </a:lnTo>
                <a:lnTo>
                  <a:pt x="113414" y="92946"/>
                </a:lnTo>
                <a:cubicBezTo>
                  <a:pt x="113704" y="92946"/>
                  <a:pt x="113704" y="93236"/>
                  <a:pt x="113995" y="93236"/>
                </a:cubicBezTo>
                <a:cubicBezTo>
                  <a:pt x="114285" y="93526"/>
                  <a:pt x="114576" y="93526"/>
                  <a:pt x="114576" y="93526"/>
                </a:cubicBezTo>
                <a:cubicBezTo>
                  <a:pt x="114769" y="93816"/>
                  <a:pt x="115351" y="94299"/>
                  <a:pt x="115351" y="95458"/>
                </a:cubicBezTo>
                <a:lnTo>
                  <a:pt x="115351" y="95942"/>
                </a:lnTo>
                <a:cubicBezTo>
                  <a:pt x="113995" y="103091"/>
                  <a:pt x="104116" y="114202"/>
                  <a:pt x="91331" y="114202"/>
                </a:cubicBezTo>
                <a:close/>
              </a:path>
            </a:pathLst>
          </a:custGeom>
          <a:solidFill>
            <a:srgbClr val="FFFFFF"/>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340" name="Google Shape;340;p28"/>
          <p:cNvSpPr/>
          <p:nvPr/>
        </p:nvSpPr>
        <p:spPr>
          <a:xfrm>
            <a:off x="6637325" y="3959888"/>
            <a:ext cx="548700" cy="548700"/>
          </a:xfrm>
          <a:prstGeom prst="ellipse">
            <a:avLst/>
          </a:prstGeom>
          <a:solidFill>
            <a:srgbClr val="4E6E9A">
              <a:alpha val="80000"/>
            </a:srgb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1" name="Google Shape;341;p28"/>
          <p:cNvSpPr/>
          <p:nvPr/>
        </p:nvSpPr>
        <p:spPr>
          <a:xfrm>
            <a:off x="6752852" y="4085739"/>
            <a:ext cx="304800" cy="297000"/>
          </a:xfrm>
          <a:custGeom>
            <a:rect b="b" l="l" r="r" t="t"/>
            <a:pathLst>
              <a:path extrusionOk="0" h="120000" w="120000">
                <a:moveTo>
                  <a:pt x="120000" y="35662"/>
                </a:moveTo>
                <a:cubicBezTo>
                  <a:pt x="120000" y="35084"/>
                  <a:pt x="119807" y="34602"/>
                  <a:pt x="119518" y="34024"/>
                </a:cubicBezTo>
                <a:lnTo>
                  <a:pt x="119518" y="34024"/>
                </a:lnTo>
                <a:lnTo>
                  <a:pt x="119230" y="33734"/>
                </a:lnTo>
                <a:cubicBezTo>
                  <a:pt x="119230" y="33734"/>
                  <a:pt x="119230" y="33445"/>
                  <a:pt x="118941" y="33445"/>
                </a:cubicBezTo>
                <a:lnTo>
                  <a:pt x="86607" y="1156"/>
                </a:lnTo>
                <a:lnTo>
                  <a:pt x="86607" y="1156"/>
                </a:lnTo>
                <a:cubicBezTo>
                  <a:pt x="86126" y="578"/>
                  <a:pt x="85260" y="0"/>
                  <a:pt x="84490" y="0"/>
                </a:cubicBezTo>
                <a:lnTo>
                  <a:pt x="35605" y="0"/>
                </a:lnTo>
                <a:cubicBezTo>
                  <a:pt x="34739" y="0"/>
                  <a:pt x="33969" y="578"/>
                  <a:pt x="33392" y="1156"/>
                </a:cubicBezTo>
                <a:lnTo>
                  <a:pt x="33392" y="1156"/>
                </a:lnTo>
                <a:lnTo>
                  <a:pt x="1058" y="33445"/>
                </a:lnTo>
                <a:cubicBezTo>
                  <a:pt x="1058" y="33445"/>
                  <a:pt x="769" y="33445"/>
                  <a:pt x="769" y="33734"/>
                </a:cubicBezTo>
                <a:lnTo>
                  <a:pt x="577" y="34024"/>
                </a:lnTo>
                <a:lnTo>
                  <a:pt x="577" y="34024"/>
                </a:lnTo>
                <a:cubicBezTo>
                  <a:pt x="288" y="34602"/>
                  <a:pt x="0" y="35084"/>
                  <a:pt x="0" y="35662"/>
                </a:cubicBezTo>
                <a:cubicBezTo>
                  <a:pt x="0" y="36240"/>
                  <a:pt x="288" y="36722"/>
                  <a:pt x="577" y="37301"/>
                </a:cubicBezTo>
                <a:lnTo>
                  <a:pt x="577" y="37301"/>
                </a:lnTo>
                <a:lnTo>
                  <a:pt x="57546" y="118939"/>
                </a:lnTo>
                <a:lnTo>
                  <a:pt x="57546" y="118939"/>
                </a:lnTo>
                <a:cubicBezTo>
                  <a:pt x="58123" y="119421"/>
                  <a:pt x="58893" y="120000"/>
                  <a:pt x="59759" y="120000"/>
                </a:cubicBezTo>
                <a:cubicBezTo>
                  <a:pt x="60529" y="120000"/>
                  <a:pt x="61395" y="119421"/>
                  <a:pt x="61876" y="118939"/>
                </a:cubicBezTo>
                <a:lnTo>
                  <a:pt x="61876" y="118939"/>
                </a:lnTo>
                <a:lnTo>
                  <a:pt x="118941" y="37301"/>
                </a:lnTo>
                <a:lnTo>
                  <a:pt x="118941" y="37301"/>
                </a:lnTo>
                <a:cubicBezTo>
                  <a:pt x="119807" y="36722"/>
                  <a:pt x="120000" y="36240"/>
                  <a:pt x="120000" y="35662"/>
                </a:cubicBezTo>
                <a:close/>
                <a:moveTo>
                  <a:pt x="83624" y="5783"/>
                </a:moveTo>
                <a:lnTo>
                  <a:pt x="110761" y="32963"/>
                </a:lnTo>
                <a:lnTo>
                  <a:pt x="86319" y="32963"/>
                </a:lnTo>
                <a:lnTo>
                  <a:pt x="72750" y="5783"/>
                </a:lnTo>
                <a:lnTo>
                  <a:pt x="83624" y="5783"/>
                </a:lnTo>
                <a:close/>
                <a:moveTo>
                  <a:pt x="66784" y="5783"/>
                </a:moveTo>
                <a:lnTo>
                  <a:pt x="80352" y="32963"/>
                </a:lnTo>
                <a:lnTo>
                  <a:pt x="40224" y="32963"/>
                </a:lnTo>
                <a:lnTo>
                  <a:pt x="53793" y="5783"/>
                </a:lnTo>
                <a:lnTo>
                  <a:pt x="66784" y="5783"/>
                </a:lnTo>
                <a:close/>
                <a:moveTo>
                  <a:pt x="36952" y="5783"/>
                </a:moveTo>
                <a:lnTo>
                  <a:pt x="47826" y="5783"/>
                </a:lnTo>
                <a:lnTo>
                  <a:pt x="34258" y="32963"/>
                </a:lnTo>
                <a:lnTo>
                  <a:pt x="9815" y="32963"/>
                </a:lnTo>
                <a:lnTo>
                  <a:pt x="36952" y="5783"/>
                </a:lnTo>
                <a:close/>
                <a:moveTo>
                  <a:pt x="8372" y="38361"/>
                </a:moveTo>
                <a:lnTo>
                  <a:pt x="33680" y="38361"/>
                </a:lnTo>
                <a:lnTo>
                  <a:pt x="52638" y="101783"/>
                </a:lnTo>
                <a:lnTo>
                  <a:pt x="8372" y="38361"/>
                </a:lnTo>
                <a:close/>
                <a:moveTo>
                  <a:pt x="60240" y="107759"/>
                </a:moveTo>
                <a:lnTo>
                  <a:pt x="39358" y="38361"/>
                </a:lnTo>
                <a:lnTo>
                  <a:pt x="80930" y="38361"/>
                </a:lnTo>
                <a:lnTo>
                  <a:pt x="60240" y="107759"/>
                </a:lnTo>
                <a:close/>
                <a:moveTo>
                  <a:pt x="67650" y="101783"/>
                </a:moveTo>
                <a:lnTo>
                  <a:pt x="86607" y="38361"/>
                </a:lnTo>
                <a:lnTo>
                  <a:pt x="111916" y="38361"/>
                </a:lnTo>
                <a:lnTo>
                  <a:pt x="67650" y="101783"/>
                </a:lnTo>
                <a:close/>
              </a:path>
            </a:pathLst>
          </a:custGeom>
          <a:solidFill>
            <a:srgbClr val="FFFFFF"/>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342" name="Google Shape;342;p28"/>
          <p:cNvSpPr txBox="1"/>
          <p:nvPr/>
        </p:nvSpPr>
        <p:spPr>
          <a:xfrm>
            <a:off x="4142925" y="3768900"/>
            <a:ext cx="2061000" cy="5487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000"/>
              <a:buFont typeface="Arial"/>
              <a:buNone/>
            </a:pPr>
            <a:r>
              <a:rPr b="0" i="0" lang="vi" sz="1300" u="none" cap="none" strike="noStrike">
                <a:solidFill>
                  <a:schemeClr val="dk1"/>
                </a:solidFill>
                <a:highlight>
                  <a:srgbClr val="FFFFFF"/>
                </a:highlight>
                <a:latin typeface="Josefin Sans"/>
                <a:ea typeface="Josefin Sans"/>
                <a:cs typeface="Josefin Sans"/>
                <a:sym typeface="Josefin Sans"/>
              </a:rPr>
              <a:t>Kiểm soát chặt chẽ các khoản nợ bảo lãnh Chính phủ và giảm bảo lãnh Chính phủ đối với các dự án của DNNN</a:t>
            </a:r>
            <a:endParaRPr b="0" i="0" sz="1400" u="none" cap="none" strike="noStrike">
              <a:solidFill>
                <a:srgbClr val="000000"/>
              </a:solidFill>
              <a:latin typeface="Josefin Sans"/>
              <a:ea typeface="Josefin Sans"/>
              <a:cs typeface="Josefin Sans"/>
              <a:sym typeface="Josefin Sans"/>
            </a:endParaRPr>
          </a:p>
        </p:txBody>
      </p:sp>
      <p:sp>
        <p:nvSpPr>
          <p:cNvPr id="343" name="Google Shape;343;p28"/>
          <p:cNvSpPr txBox="1"/>
          <p:nvPr/>
        </p:nvSpPr>
        <p:spPr>
          <a:xfrm>
            <a:off x="7108475" y="3665500"/>
            <a:ext cx="2226900" cy="5487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000"/>
              <a:buFont typeface="Arial"/>
              <a:buNone/>
            </a:pPr>
            <a:r>
              <a:rPr b="0" i="0" lang="vi" sz="1300" u="none" cap="none" strike="noStrike">
                <a:solidFill>
                  <a:schemeClr val="dk1"/>
                </a:solidFill>
                <a:highlight>
                  <a:srgbClr val="FFFFFF"/>
                </a:highlight>
                <a:latin typeface="Josefin Sans"/>
                <a:ea typeface="Josefin Sans"/>
                <a:cs typeface="Josefin Sans"/>
                <a:sym typeface="Josefin Sans"/>
              </a:rPr>
              <a:t>Tăng cường trả nợ, cơ cấu lại vốn vay, hạn chế các khoản vay từ nước ngoài, thay thế nợ nước ngoài bằng nợ trong nước giảm rủi ro vỡ nợ và an toàn tài chính quốc gia</a:t>
            </a:r>
            <a:endParaRPr b="0" i="0" sz="1400" u="none" cap="none" strike="noStrike">
              <a:solidFill>
                <a:srgbClr val="000000"/>
              </a:solidFill>
              <a:latin typeface="Josefin Sans"/>
              <a:ea typeface="Josefin Sans"/>
              <a:cs typeface="Josefin Sans"/>
              <a:sym typeface="Josefin Sans"/>
            </a:endParaRPr>
          </a:p>
        </p:txBody>
      </p:sp>
      <p:sp>
        <p:nvSpPr>
          <p:cNvPr id="344" name="Google Shape;344;p28"/>
          <p:cNvSpPr txBox="1"/>
          <p:nvPr/>
        </p:nvSpPr>
        <p:spPr>
          <a:xfrm>
            <a:off x="1051650" y="3768900"/>
            <a:ext cx="2080500" cy="5487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000"/>
              <a:buFont typeface="Arial"/>
              <a:buNone/>
            </a:pPr>
            <a:r>
              <a:rPr b="0" i="0" lang="vi" sz="1300" u="none" cap="none" strike="noStrike">
                <a:solidFill>
                  <a:schemeClr val="dk1"/>
                </a:solidFill>
                <a:highlight>
                  <a:srgbClr val="FFFFFF"/>
                </a:highlight>
                <a:latin typeface="Josefin Sans"/>
                <a:ea typeface="Josefin Sans"/>
                <a:cs typeface="Josefin Sans"/>
                <a:sym typeface="Josefin Sans"/>
              </a:rPr>
              <a:t>Chính phủ phải giữ kỷ luật chi ngân sách theo đúng dự toán, phần tăng thu, nếu có, sẽ dùng để giảm bội chi</a:t>
            </a:r>
            <a:endParaRPr b="0" i="0" sz="1400" u="none" cap="none" strike="noStrike">
              <a:solidFill>
                <a:srgbClr val="000000"/>
              </a:solidFill>
              <a:latin typeface="Josefin Sans"/>
              <a:ea typeface="Josefin Sans"/>
              <a:cs typeface="Josefin Sans"/>
              <a:sym typeface="Josefin Sans"/>
            </a:endParaRPr>
          </a:p>
        </p:txBody>
      </p:sp>
      <p:sp>
        <p:nvSpPr>
          <p:cNvPr id="345" name="Google Shape;345;p28"/>
          <p:cNvSpPr txBox="1"/>
          <p:nvPr/>
        </p:nvSpPr>
        <p:spPr>
          <a:xfrm>
            <a:off x="4245900" y="1814425"/>
            <a:ext cx="652200" cy="11052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6000"/>
              <a:buFont typeface="Arial"/>
              <a:buNone/>
            </a:pPr>
            <a:r>
              <a:rPr b="0" i="0" lang="vi" sz="6000" u="none" cap="none" strike="noStrike">
                <a:solidFill>
                  <a:srgbClr val="FFFFFF"/>
                </a:solidFill>
                <a:latin typeface="Arial Black"/>
                <a:ea typeface="Arial Black"/>
                <a:cs typeface="Arial Black"/>
                <a:sym typeface="Arial Black"/>
              </a:rPr>
              <a:t>”</a:t>
            </a:r>
            <a:endParaRPr b="0" i="0" sz="6000" u="none" cap="none" strike="noStrike">
              <a:solidFill>
                <a:srgbClr val="FFFFFF"/>
              </a:solidFill>
              <a:latin typeface="Arial Black"/>
              <a:ea typeface="Arial Black"/>
              <a:cs typeface="Arial Black"/>
              <a:sym typeface="Arial Black"/>
            </a:endParaRPr>
          </a:p>
        </p:txBody>
      </p:sp>
      <p:grpSp>
        <p:nvGrpSpPr>
          <p:cNvPr id="346" name="Google Shape;346;p28"/>
          <p:cNvGrpSpPr/>
          <p:nvPr/>
        </p:nvGrpSpPr>
        <p:grpSpPr>
          <a:xfrm rot="5400000">
            <a:off x="8641234" y="411193"/>
            <a:ext cx="278152" cy="345818"/>
            <a:chOff x="0" y="46600"/>
            <a:chExt cx="3121800" cy="5004600"/>
          </a:xfrm>
        </p:grpSpPr>
        <p:sp>
          <p:nvSpPr>
            <p:cNvPr id="347" name="Google Shape;347;p28"/>
            <p:cNvSpPr/>
            <p:nvPr/>
          </p:nvSpPr>
          <p:spPr>
            <a:xfrm>
              <a:off x="0" y="46600"/>
              <a:ext cx="3121800" cy="2502300"/>
            </a:xfrm>
            <a:prstGeom prst="parallelogram">
              <a:avLst>
                <a:gd fmla="val 55860" name="adj"/>
              </a:avLst>
            </a:prstGeom>
            <a:solidFill>
              <a:srgbClr val="5E85B9">
                <a:alpha val="90588"/>
              </a:srgb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8" name="Google Shape;348;p28"/>
            <p:cNvSpPr/>
            <p:nvPr/>
          </p:nvSpPr>
          <p:spPr>
            <a:xfrm flipH="1">
              <a:off x="0" y="2548900"/>
              <a:ext cx="3121800" cy="2502300"/>
            </a:xfrm>
            <a:prstGeom prst="parallelogram">
              <a:avLst>
                <a:gd fmla="val 55860" name="adj"/>
              </a:avLst>
            </a:prstGeom>
            <a:solidFill>
              <a:srgbClr val="5E85B9">
                <a:alpha val="90588"/>
              </a:srgb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49" name="Google Shape;349;p28"/>
            <p:cNvSpPr/>
            <p:nvPr/>
          </p:nvSpPr>
          <p:spPr>
            <a:xfrm rot="5400000">
              <a:off x="-1450150" y="1671525"/>
              <a:ext cx="4647600" cy="1747200"/>
            </a:xfrm>
            <a:prstGeom prst="triangle">
              <a:avLst>
                <a:gd fmla="val 50126" name="adj"/>
              </a:avLst>
            </a:prstGeom>
            <a:solidFill>
              <a:srgbClr val="38444A">
                <a:alpha val="59215"/>
              </a:srgb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350" name="Google Shape;350;p28"/>
          <p:cNvSpPr/>
          <p:nvPr/>
        </p:nvSpPr>
        <p:spPr>
          <a:xfrm>
            <a:off x="7191600" y="1551225"/>
            <a:ext cx="1883400" cy="2001000"/>
          </a:xfrm>
          <a:custGeom>
            <a:rect b="b" l="l" r="r" t="t"/>
            <a:pathLst>
              <a:path extrusionOk="0" h="120000" w="120000">
                <a:moveTo>
                  <a:pt x="103658" y="35373"/>
                </a:moveTo>
                <a:lnTo>
                  <a:pt x="103658" y="8192"/>
                </a:lnTo>
                <a:cubicBezTo>
                  <a:pt x="103658" y="3566"/>
                  <a:pt x="100080" y="0"/>
                  <a:pt x="95439" y="0"/>
                </a:cubicBezTo>
                <a:cubicBezTo>
                  <a:pt x="90797" y="0"/>
                  <a:pt x="87316" y="3566"/>
                  <a:pt x="87316" y="8192"/>
                </a:cubicBezTo>
                <a:lnTo>
                  <a:pt x="87316" y="10409"/>
                </a:lnTo>
                <a:lnTo>
                  <a:pt x="45543" y="22939"/>
                </a:lnTo>
                <a:lnTo>
                  <a:pt x="5414" y="27277"/>
                </a:lnTo>
                <a:cubicBezTo>
                  <a:pt x="2417" y="27277"/>
                  <a:pt x="0" y="29686"/>
                  <a:pt x="0" y="32674"/>
                </a:cubicBezTo>
                <a:lnTo>
                  <a:pt x="0" y="70746"/>
                </a:lnTo>
                <a:cubicBezTo>
                  <a:pt x="0" y="73734"/>
                  <a:pt x="2417" y="76240"/>
                  <a:pt x="5414" y="76240"/>
                </a:cubicBezTo>
                <a:lnTo>
                  <a:pt x="23980" y="78361"/>
                </a:lnTo>
                <a:lnTo>
                  <a:pt x="32683" y="117783"/>
                </a:lnTo>
                <a:lnTo>
                  <a:pt x="32683" y="117783"/>
                </a:lnTo>
                <a:cubicBezTo>
                  <a:pt x="32973" y="118939"/>
                  <a:pt x="34037" y="120000"/>
                  <a:pt x="35390" y="120000"/>
                </a:cubicBezTo>
                <a:lnTo>
                  <a:pt x="57244" y="120000"/>
                </a:lnTo>
                <a:cubicBezTo>
                  <a:pt x="58887" y="120000"/>
                  <a:pt x="59951" y="118939"/>
                  <a:pt x="59951" y="117301"/>
                </a:cubicBezTo>
                <a:lnTo>
                  <a:pt x="59951" y="116722"/>
                </a:lnTo>
                <a:lnTo>
                  <a:pt x="59951" y="116722"/>
                </a:lnTo>
                <a:lnTo>
                  <a:pt x="52312" y="82987"/>
                </a:lnTo>
                <a:lnTo>
                  <a:pt x="87316" y="93301"/>
                </a:lnTo>
                <a:lnTo>
                  <a:pt x="87316" y="95518"/>
                </a:lnTo>
                <a:cubicBezTo>
                  <a:pt x="87316" y="100144"/>
                  <a:pt x="90797" y="103710"/>
                  <a:pt x="95439" y="103710"/>
                </a:cubicBezTo>
                <a:cubicBezTo>
                  <a:pt x="100080" y="103710"/>
                  <a:pt x="103658" y="100144"/>
                  <a:pt x="103658" y="95518"/>
                </a:cubicBezTo>
                <a:lnTo>
                  <a:pt x="103658" y="68337"/>
                </a:lnTo>
                <a:cubicBezTo>
                  <a:pt x="112651" y="68337"/>
                  <a:pt x="120000" y="61012"/>
                  <a:pt x="120000" y="51951"/>
                </a:cubicBezTo>
                <a:cubicBezTo>
                  <a:pt x="120000" y="42987"/>
                  <a:pt x="112651" y="35373"/>
                  <a:pt x="103658" y="35373"/>
                </a:cubicBezTo>
                <a:close/>
                <a:moveTo>
                  <a:pt x="5414" y="70746"/>
                </a:moveTo>
                <a:lnTo>
                  <a:pt x="5414" y="59855"/>
                </a:lnTo>
                <a:lnTo>
                  <a:pt x="19049" y="59855"/>
                </a:lnTo>
                <a:cubicBezTo>
                  <a:pt x="20692" y="59855"/>
                  <a:pt x="21756" y="58795"/>
                  <a:pt x="21756" y="57156"/>
                </a:cubicBezTo>
                <a:cubicBezTo>
                  <a:pt x="21756" y="55518"/>
                  <a:pt x="20692" y="54457"/>
                  <a:pt x="19049" y="54457"/>
                </a:cubicBezTo>
                <a:lnTo>
                  <a:pt x="5414" y="54457"/>
                </a:lnTo>
                <a:lnTo>
                  <a:pt x="5414" y="48963"/>
                </a:lnTo>
                <a:lnTo>
                  <a:pt x="13634" y="48963"/>
                </a:lnTo>
                <a:cubicBezTo>
                  <a:pt x="15278" y="48963"/>
                  <a:pt x="16341" y="47903"/>
                  <a:pt x="16341" y="46265"/>
                </a:cubicBezTo>
                <a:cubicBezTo>
                  <a:pt x="16341" y="44626"/>
                  <a:pt x="15278" y="43566"/>
                  <a:pt x="13634" y="43566"/>
                </a:cubicBezTo>
                <a:lnTo>
                  <a:pt x="5414" y="43566"/>
                </a:lnTo>
                <a:lnTo>
                  <a:pt x="5414" y="32674"/>
                </a:lnTo>
                <a:lnTo>
                  <a:pt x="43609" y="28337"/>
                </a:lnTo>
                <a:lnTo>
                  <a:pt x="43609" y="74891"/>
                </a:lnTo>
                <a:lnTo>
                  <a:pt x="5414" y="70746"/>
                </a:lnTo>
                <a:close/>
                <a:moveTo>
                  <a:pt x="35197" y="103421"/>
                </a:moveTo>
                <a:lnTo>
                  <a:pt x="29685" y="78939"/>
                </a:lnTo>
                <a:lnTo>
                  <a:pt x="45253" y="80578"/>
                </a:lnTo>
                <a:lnTo>
                  <a:pt x="46317" y="80867"/>
                </a:lnTo>
                <a:lnTo>
                  <a:pt x="51248" y="103421"/>
                </a:lnTo>
                <a:lnTo>
                  <a:pt x="35197" y="103421"/>
                </a:lnTo>
                <a:close/>
                <a:moveTo>
                  <a:pt x="52602" y="108819"/>
                </a:moveTo>
                <a:lnTo>
                  <a:pt x="53763" y="114313"/>
                </a:lnTo>
                <a:lnTo>
                  <a:pt x="37324" y="114313"/>
                </a:lnTo>
                <a:lnTo>
                  <a:pt x="36261" y="108819"/>
                </a:lnTo>
                <a:lnTo>
                  <a:pt x="52602" y="108819"/>
                </a:lnTo>
                <a:close/>
                <a:moveTo>
                  <a:pt x="87316" y="87325"/>
                </a:moveTo>
                <a:lnTo>
                  <a:pt x="49121" y="75951"/>
                </a:lnTo>
                <a:lnTo>
                  <a:pt x="49121" y="27277"/>
                </a:lnTo>
                <a:lnTo>
                  <a:pt x="87316" y="15807"/>
                </a:lnTo>
                <a:lnTo>
                  <a:pt x="87316" y="87325"/>
                </a:lnTo>
                <a:close/>
                <a:moveTo>
                  <a:pt x="98243" y="95228"/>
                </a:moveTo>
                <a:cubicBezTo>
                  <a:pt x="98243" y="96867"/>
                  <a:pt x="97082" y="97927"/>
                  <a:pt x="95439" y="97927"/>
                </a:cubicBezTo>
                <a:cubicBezTo>
                  <a:pt x="93795" y="97927"/>
                  <a:pt x="92731" y="96867"/>
                  <a:pt x="92731" y="95228"/>
                </a:cubicBezTo>
                <a:lnTo>
                  <a:pt x="92731" y="8192"/>
                </a:lnTo>
                <a:cubicBezTo>
                  <a:pt x="92731" y="6554"/>
                  <a:pt x="93795" y="5493"/>
                  <a:pt x="95439" y="5493"/>
                </a:cubicBezTo>
                <a:cubicBezTo>
                  <a:pt x="97082" y="5493"/>
                  <a:pt x="98243" y="6554"/>
                  <a:pt x="98243" y="8192"/>
                </a:cubicBezTo>
                <a:lnTo>
                  <a:pt x="98243" y="95228"/>
                </a:lnTo>
                <a:close/>
                <a:moveTo>
                  <a:pt x="103658" y="62650"/>
                </a:moveTo>
                <a:lnTo>
                  <a:pt x="103658" y="40867"/>
                </a:lnTo>
                <a:cubicBezTo>
                  <a:pt x="109653" y="40867"/>
                  <a:pt x="114585" y="45783"/>
                  <a:pt x="114585" y="51759"/>
                </a:cubicBezTo>
                <a:cubicBezTo>
                  <a:pt x="114585" y="57734"/>
                  <a:pt x="109653" y="62650"/>
                  <a:pt x="103658" y="62650"/>
                </a:cubicBezTo>
                <a:close/>
              </a:path>
            </a:pathLst>
          </a:custGeom>
          <a:solidFill>
            <a:srgbClr val="4E6E9A">
              <a:alpha val="80000"/>
            </a:srgb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54" name="Shape 354"/>
        <p:cNvGrpSpPr/>
        <p:nvPr/>
      </p:nvGrpSpPr>
      <p:grpSpPr>
        <a:xfrm>
          <a:off x="0" y="0"/>
          <a:ext cx="0" cy="0"/>
          <a:chOff x="0" y="0"/>
          <a:chExt cx="0" cy="0"/>
        </a:xfrm>
      </p:grpSpPr>
      <p:sp>
        <p:nvSpPr>
          <p:cNvPr id="355" name="Google Shape;355;p29"/>
          <p:cNvSpPr txBox="1"/>
          <p:nvPr>
            <p:ph type="title"/>
          </p:nvPr>
        </p:nvSpPr>
        <p:spPr>
          <a:xfrm>
            <a:off x="370483" y="445025"/>
            <a:ext cx="8460000" cy="5727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1800"/>
              </a:spcBef>
              <a:spcAft>
                <a:spcPts val="0"/>
              </a:spcAft>
              <a:buClr>
                <a:schemeClr val="dk1"/>
              </a:buClr>
              <a:buSzPts val="1100"/>
              <a:buFont typeface="Arial"/>
              <a:buNone/>
            </a:pPr>
            <a:r>
              <a:rPr b="1" lang="vi" sz="1700">
                <a:solidFill>
                  <a:schemeClr val="dk1"/>
                </a:solidFill>
                <a:highlight>
                  <a:srgbClr val="FFFFFF"/>
                </a:highlight>
                <a:latin typeface="Oswald"/>
                <a:ea typeface="Oswald"/>
                <a:cs typeface="Oswald"/>
                <a:sym typeface="Oswald"/>
              </a:rPr>
              <a:t>3.2. Quan điểm của Nhà nước Việt Nam về quản lý nợ</a:t>
            </a:r>
            <a:endParaRPr b="1" sz="1700">
              <a:solidFill>
                <a:schemeClr val="dk1"/>
              </a:solidFill>
              <a:highlight>
                <a:srgbClr val="FFFFFF"/>
              </a:highlight>
              <a:latin typeface="Oswald"/>
              <a:ea typeface="Oswald"/>
              <a:cs typeface="Oswald"/>
              <a:sym typeface="Oswald"/>
            </a:endParaRPr>
          </a:p>
          <a:p>
            <a:pPr indent="0" lvl="0" marL="0" rtl="0" algn="l">
              <a:lnSpc>
                <a:spcPct val="100000"/>
              </a:lnSpc>
              <a:spcBef>
                <a:spcPts val="400"/>
              </a:spcBef>
              <a:spcAft>
                <a:spcPts val="0"/>
              </a:spcAft>
              <a:buSzPts val="2800"/>
              <a:buNone/>
            </a:pPr>
            <a:r>
              <a:t/>
            </a:r>
            <a:endParaRPr/>
          </a:p>
        </p:txBody>
      </p:sp>
      <p:grpSp>
        <p:nvGrpSpPr>
          <p:cNvPr id="356" name="Google Shape;356;p29"/>
          <p:cNvGrpSpPr/>
          <p:nvPr/>
        </p:nvGrpSpPr>
        <p:grpSpPr>
          <a:xfrm>
            <a:off x="671461" y="1362166"/>
            <a:ext cx="1320600" cy="1959759"/>
            <a:chOff x="6797136" y="1939416"/>
            <a:chExt cx="1320600" cy="1959759"/>
          </a:xfrm>
        </p:grpSpPr>
        <p:sp>
          <p:nvSpPr>
            <p:cNvPr id="357" name="Google Shape;357;p29"/>
            <p:cNvSpPr/>
            <p:nvPr/>
          </p:nvSpPr>
          <p:spPr>
            <a:xfrm>
              <a:off x="6797136" y="1939425"/>
              <a:ext cx="1320600" cy="1320600"/>
            </a:xfrm>
            <a:prstGeom prst="ellipse">
              <a:avLst/>
            </a:prstGeom>
            <a:solidFill>
              <a:srgbClr val="595959">
                <a:alpha val="14117"/>
              </a:srgb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200"/>
                <a:buFont typeface="Arial"/>
                <a:buNone/>
              </a:pPr>
              <a:r>
                <a:t/>
              </a:r>
              <a:endParaRPr b="0" i="0" sz="1200" u="none" cap="none" strike="noStrike">
                <a:solidFill>
                  <a:srgbClr val="000000"/>
                </a:solidFill>
                <a:latin typeface="Muli"/>
                <a:ea typeface="Muli"/>
                <a:cs typeface="Muli"/>
                <a:sym typeface="Muli"/>
              </a:endParaRPr>
            </a:p>
          </p:txBody>
        </p:sp>
        <p:sp>
          <p:nvSpPr>
            <p:cNvPr id="358" name="Google Shape;358;p29"/>
            <p:cNvSpPr/>
            <p:nvPr/>
          </p:nvSpPr>
          <p:spPr>
            <a:xfrm>
              <a:off x="6806431" y="1939416"/>
              <a:ext cx="1261500" cy="1261500"/>
            </a:xfrm>
            <a:prstGeom prst="ellipse">
              <a:avLst/>
            </a:prstGeom>
            <a:solidFill>
              <a:srgbClr val="4E6E9A">
                <a:alpha val="80000"/>
              </a:srgb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200"/>
                <a:buFont typeface="Arial"/>
                <a:buNone/>
              </a:pPr>
              <a:r>
                <a:t/>
              </a:r>
              <a:endParaRPr b="0" i="0" sz="1200" u="none" cap="none" strike="noStrike">
                <a:solidFill>
                  <a:srgbClr val="000000"/>
                </a:solidFill>
                <a:latin typeface="Muli"/>
                <a:ea typeface="Muli"/>
                <a:cs typeface="Muli"/>
                <a:sym typeface="Muli"/>
              </a:endParaRPr>
            </a:p>
          </p:txBody>
        </p:sp>
        <p:sp>
          <p:nvSpPr>
            <p:cNvPr id="359" name="Google Shape;359;p29"/>
            <p:cNvSpPr/>
            <p:nvPr/>
          </p:nvSpPr>
          <p:spPr>
            <a:xfrm>
              <a:off x="7065938" y="2269125"/>
              <a:ext cx="742500" cy="602100"/>
            </a:xfrm>
            <a:custGeom>
              <a:rect b="b" l="l" r="r" t="t"/>
              <a:pathLst>
                <a:path extrusionOk="0" h="120000" w="120000">
                  <a:moveTo>
                    <a:pt x="26688" y="66614"/>
                  </a:moveTo>
                  <a:cubicBezTo>
                    <a:pt x="17695" y="66614"/>
                    <a:pt x="10346" y="75708"/>
                    <a:pt x="10346" y="86692"/>
                  </a:cubicBezTo>
                  <a:cubicBezTo>
                    <a:pt x="10346" y="88700"/>
                    <a:pt x="11410" y="90000"/>
                    <a:pt x="13053" y="90000"/>
                  </a:cubicBezTo>
                  <a:cubicBezTo>
                    <a:pt x="14697" y="90000"/>
                    <a:pt x="15761" y="88700"/>
                    <a:pt x="15761" y="86692"/>
                  </a:cubicBezTo>
                  <a:cubicBezTo>
                    <a:pt x="15761" y="79370"/>
                    <a:pt x="20692" y="73346"/>
                    <a:pt x="26688" y="73346"/>
                  </a:cubicBezTo>
                  <a:cubicBezTo>
                    <a:pt x="28331" y="73346"/>
                    <a:pt x="29395" y="72047"/>
                    <a:pt x="29395" y="70039"/>
                  </a:cubicBezTo>
                  <a:cubicBezTo>
                    <a:pt x="29395" y="68031"/>
                    <a:pt x="28331" y="66614"/>
                    <a:pt x="26688" y="66614"/>
                  </a:cubicBezTo>
                  <a:close/>
                  <a:moveTo>
                    <a:pt x="92151" y="66614"/>
                  </a:moveTo>
                  <a:cubicBezTo>
                    <a:pt x="83158" y="66614"/>
                    <a:pt x="75809" y="75708"/>
                    <a:pt x="75809" y="86692"/>
                  </a:cubicBezTo>
                  <a:cubicBezTo>
                    <a:pt x="75809" y="88700"/>
                    <a:pt x="76873" y="90000"/>
                    <a:pt x="78517" y="90000"/>
                  </a:cubicBezTo>
                  <a:cubicBezTo>
                    <a:pt x="80161" y="90000"/>
                    <a:pt x="81321" y="88700"/>
                    <a:pt x="81321" y="86692"/>
                  </a:cubicBezTo>
                  <a:cubicBezTo>
                    <a:pt x="81321" y="79370"/>
                    <a:pt x="86156" y="73346"/>
                    <a:pt x="92151" y="73346"/>
                  </a:cubicBezTo>
                  <a:cubicBezTo>
                    <a:pt x="93795" y="73346"/>
                    <a:pt x="94955" y="72047"/>
                    <a:pt x="94955" y="70039"/>
                  </a:cubicBezTo>
                  <a:cubicBezTo>
                    <a:pt x="94955" y="68031"/>
                    <a:pt x="93795" y="66614"/>
                    <a:pt x="92151" y="66614"/>
                  </a:cubicBezTo>
                  <a:close/>
                  <a:moveTo>
                    <a:pt x="116712" y="72047"/>
                  </a:moveTo>
                  <a:lnTo>
                    <a:pt x="96792" y="13346"/>
                  </a:lnTo>
                  <a:lnTo>
                    <a:pt x="96792" y="13346"/>
                  </a:lnTo>
                  <a:cubicBezTo>
                    <a:pt x="94665" y="5669"/>
                    <a:pt x="88670" y="0"/>
                    <a:pt x="81514" y="0"/>
                  </a:cubicBezTo>
                  <a:cubicBezTo>
                    <a:pt x="72522" y="0"/>
                    <a:pt x="65173" y="8976"/>
                    <a:pt x="65173" y="19960"/>
                  </a:cubicBezTo>
                  <a:lnTo>
                    <a:pt x="54246" y="19960"/>
                  </a:lnTo>
                  <a:cubicBezTo>
                    <a:pt x="54246" y="8976"/>
                    <a:pt x="46897" y="0"/>
                    <a:pt x="37904" y="0"/>
                  </a:cubicBezTo>
                  <a:cubicBezTo>
                    <a:pt x="30749" y="0"/>
                    <a:pt x="24754" y="5669"/>
                    <a:pt x="22626" y="13346"/>
                  </a:cubicBezTo>
                  <a:lnTo>
                    <a:pt x="22626" y="13346"/>
                  </a:lnTo>
                  <a:lnTo>
                    <a:pt x="2707" y="72047"/>
                  </a:lnTo>
                  <a:cubicBezTo>
                    <a:pt x="1063" y="76299"/>
                    <a:pt x="0" y="81377"/>
                    <a:pt x="0" y="86692"/>
                  </a:cubicBezTo>
                  <a:cubicBezTo>
                    <a:pt x="0" y="105000"/>
                    <a:pt x="12280" y="120000"/>
                    <a:pt x="27268" y="120000"/>
                  </a:cubicBezTo>
                  <a:cubicBezTo>
                    <a:pt x="40322" y="120000"/>
                    <a:pt x="51539" y="108661"/>
                    <a:pt x="53956" y="93307"/>
                  </a:cubicBezTo>
                  <a:lnTo>
                    <a:pt x="66043" y="93307"/>
                  </a:lnTo>
                  <a:cubicBezTo>
                    <a:pt x="68460" y="108661"/>
                    <a:pt x="79677" y="120000"/>
                    <a:pt x="92731" y="120000"/>
                  </a:cubicBezTo>
                  <a:cubicBezTo>
                    <a:pt x="107719" y="120000"/>
                    <a:pt x="120000" y="105000"/>
                    <a:pt x="120000" y="86692"/>
                  </a:cubicBezTo>
                  <a:cubicBezTo>
                    <a:pt x="119516" y="81377"/>
                    <a:pt x="118356" y="76653"/>
                    <a:pt x="116712" y="72047"/>
                  </a:cubicBezTo>
                  <a:close/>
                  <a:moveTo>
                    <a:pt x="26688" y="113385"/>
                  </a:moveTo>
                  <a:cubicBezTo>
                    <a:pt x="14697" y="113385"/>
                    <a:pt x="4834" y="101338"/>
                    <a:pt x="4834" y="86692"/>
                  </a:cubicBezTo>
                  <a:cubicBezTo>
                    <a:pt x="4834" y="72047"/>
                    <a:pt x="14697" y="60000"/>
                    <a:pt x="26688" y="60000"/>
                  </a:cubicBezTo>
                  <a:cubicBezTo>
                    <a:pt x="38678" y="60000"/>
                    <a:pt x="48541" y="72047"/>
                    <a:pt x="48541" y="86692"/>
                  </a:cubicBezTo>
                  <a:cubicBezTo>
                    <a:pt x="48541" y="101338"/>
                    <a:pt x="38678" y="113385"/>
                    <a:pt x="26688" y="113385"/>
                  </a:cubicBezTo>
                  <a:close/>
                  <a:moveTo>
                    <a:pt x="48541" y="66614"/>
                  </a:moveTo>
                  <a:cubicBezTo>
                    <a:pt x="43609" y="58700"/>
                    <a:pt x="35680" y="53385"/>
                    <a:pt x="26688" y="53385"/>
                  </a:cubicBezTo>
                  <a:cubicBezTo>
                    <a:pt x="21756" y="53385"/>
                    <a:pt x="16921" y="55039"/>
                    <a:pt x="13053" y="57992"/>
                  </a:cubicBezTo>
                  <a:lnTo>
                    <a:pt x="27751" y="14645"/>
                  </a:lnTo>
                  <a:lnTo>
                    <a:pt x="27751" y="14645"/>
                  </a:lnTo>
                  <a:cubicBezTo>
                    <a:pt x="29395" y="10039"/>
                    <a:pt x="33263" y="6968"/>
                    <a:pt x="37614" y="6968"/>
                  </a:cubicBezTo>
                  <a:cubicBezTo>
                    <a:pt x="43319" y="6968"/>
                    <a:pt x="47961" y="12283"/>
                    <a:pt x="48541" y="19015"/>
                  </a:cubicBezTo>
                  <a:lnTo>
                    <a:pt x="48541" y="19015"/>
                  </a:lnTo>
                  <a:lnTo>
                    <a:pt x="48541" y="66614"/>
                  </a:lnTo>
                  <a:close/>
                  <a:moveTo>
                    <a:pt x="64883" y="86692"/>
                  </a:moveTo>
                  <a:lnTo>
                    <a:pt x="53956" y="86692"/>
                  </a:lnTo>
                  <a:lnTo>
                    <a:pt x="53956" y="79960"/>
                  </a:lnTo>
                  <a:lnTo>
                    <a:pt x="64883" y="79960"/>
                  </a:lnTo>
                  <a:lnTo>
                    <a:pt x="64883" y="86692"/>
                  </a:lnTo>
                  <a:close/>
                  <a:moveTo>
                    <a:pt x="64883" y="73346"/>
                  </a:moveTo>
                  <a:lnTo>
                    <a:pt x="53956" y="73346"/>
                  </a:lnTo>
                  <a:lnTo>
                    <a:pt x="53956" y="26692"/>
                  </a:lnTo>
                  <a:lnTo>
                    <a:pt x="64883" y="26692"/>
                  </a:lnTo>
                  <a:lnTo>
                    <a:pt x="64883" y="73346"/>
                  </a:lnTo>
                  <a:close/>
                  <a:moveTo>
                    <a:pt x="70394" y="19015"/>
                  </a:moveTo>
                  <a:lnTo>
                    <a:pt x="70394" y="19015"/>
                  </a:lnTo>
                  <a:cubicBezTo>
                    <a:pt x="70878" y="12283"/>
                    <a:pt x="75519" y="6614"/>
                    <a:pt x="81321" y="6614"/>
                  </a:cubicBezTo>
                  <a:cubicBezTo>
                    <a:pt x="85672" y="6614"/>
                    <a:pt x="89443" y="10039"/>
                    <a:pt x="91087" y="14291"/>
                  </a:cubicBezTo>
                  <a:lnTo>
                    <a:pt x="91087" y="14291"/>
                  </a:lnTo>
                  <a:lnTo>
                    <a:pt x="105882" y="57637"/>
                  </a:lnTo>
                  <a:cubicBezTo>
                    <a:pt x="101724" y="54685"/>
                    <a:pt x="97082" y="53031"/>
                    <a:pt x="92151" y="53031"/>
                  </a:cubicBezTo>
                  <a:cubicBezTo>
                    <a:pt x="83158" y="53031"/>
                    <a:pt x="75229" y="58346"/>
                    <a:pt x="70394" y="66377"/>
                  </a:cubicBezTo>
                  <a:lnTo>
                    <a:pt x="70394" y="19015"/>
                  </a:lnTo>
                  <a:close/>
                  <a:moveTo>
                    <a:pt x="92151" y="113385"/>
                  </a:moveTo>
                  <a:cubicBezTo>
                    <a:pt x="80161" y="113385"/>
                    <a:pt x="70394" y="101338"/>
                    <a:pt x="70394" y="86692"/>
                  </a:cubicBezTo>
                  <a:cubicBezTo>
                    <a:pt x="70394" y="72047"/>
                    <a:pt x="80161" y="60000"/>
                    <a:pt x="92151" y="60000"/>
                  </a:cubicBezTo>
                  <a:cubicBezTo>
                    <a:pt x="104238" y="60000"/>
                    <a:pt x="114004" y="72047"/>
                    <a:pt x="114004" y="86692"/>
                  </a:cubicBezTo>
                  <a:cubicBezTo>
                    <a:pt x="114004" y="101338"/>
                    <a:pt x="104238" y="113385"/>
                    <a:pt x="92151" y="113385"/>
                  </a:cubicBezTo>
                  <a:close/>
                </a:path>
              </a:pathLst>
            </a:custGeom>
            <a:solidFill>
              <a:srgbClr val="FFFFFF"/>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600"/>
                <a:buFont typeface="Arial"/>
                <a:buNone/>
              </a:pPr>
              <a:r>
                <a:t/>
              </a:r>
              <a:endParaRPr b="0" i="0" sz="1600" u="none" cap="none" strike="noStrike">
                <a:solidFill>
                  <a:srgbClr val="000000"/>
                </a:solidFill>
                <a:latin typeface="Muli"/>
                <a:ea typeface="Muli"/>
                <a:cs typeface="Muli"/>
                <a:sym typeface="Muli"/>
              </a:endParaRPr>
            </a:p>
          </p:txBody>
        </p:sp>
        <p:sp>
          <p:nvSpPr>
            <p:cNvPr id="360" name="Google Shape;360;p29"/>
            <p:cNvSpPr/>
            <p:nvPr/>
          </p:nvSpPr>
          <p:spPr>
            <a:xfrm>
              <a:off x="6808586" y="3538350"/>
              <a:ext cx="1308600" cy="325500"/>
            </a:xfrm>
            <a:prstGeom prst="rect">
              <a:avLst/>
            </a:prstGeom>
            <a:solidFill>
              <a:srgbClr val="4E6E9A">
                <a:alpha val="80000"/>
              </a:srgb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200"/>
                <a:buFont typeface="Arial"/>
                <a:buNone/>
              </a:pPr>
              <a:r>
                <a:t/>
              </a:r>
              <a:endParaRPr b="0" i="0" sz="1200" u="none" cap="none" strike="noStrike">
                <a:solidFill>
                  <a:srgbClr val="000000"/>
                </a:solidFill>
                <a:latin typeface="Muli"/>
                <a:ea typeface="Muli"/>
                <a:cs typeface="Muli"/>
                <a:sym typeface="Muli"/>
              </a:endParaRPr>
            </a:p>
          </p:txBody>
        </p:sp>
        <p:sp>
          <p:nvSpPr>
            <p:cNvPr id="361" name="Google Shape;361;p29"/>
            <p:cNvSpPr txBox="1"/>
            <p:nvPr/>
          </p:nvSpPr>
          <p:spPr>
            <a:xfrm>
              <a:off x="6824875" y="3532575"/>
              <a:ext cx="1261500" cy="366600"/>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900"/>
                <a:buFont typeface="Arial"/>
                <a:buNone/>
              </a:pPr>
              <a:r>
                <a:rPr b="0" i="0" lang="vi" sz="1200" u="none" cap="none" strike="noStrike">
                  <a:solidFill>
                    <a:srgbClr val="FFFFFF"/>
                  </a:solidFill>
                  <a:latin typeface="Josefin Sans"/>
                  <a:ea typeface="Josefin Sans"/>
                  <a:cs typeface="Josefin Sans"/>
                  <a:sym typeface="Josefin Sans"/>
                </a:rPr>
                <a:t>Quan điểm</a:t>
              </a:r>
              <a:endParaRPr b="0" i="0" sz="1200" u="none" cap="none" strike="noStrike">
                <a:solidFill>
                  <a:srgbClr val="FFFFFF"/>
                </a:solidFill>
                <a:latin typeface="Josefin Sans"/>
                <a:ea typeface="Josefin Sans"/>
                <a:cs typeface="Josefin Sans"/>
                <a:sym typeface="Josefin Sans"/>
              </a:endParaRPr>
            </a:p>
          </p:txBody>
        </p:sp>
      </p:grpSp>
      <p:grpSp>
        <p:nvGrpSpPr>
          <p:cNvPr id="362" name="Google Shape;362;p29"/>
          <p:cNvGrpSpPr/>
          <p:nvPr/>
        </p:nvGrpSpPr>
        <p:grpSpPr>
          <a:xfrm rot="5400000">
            <a:off x="8641234" y="411193"/>
            <a:ext cx="278152" cy="345818"/>
            <a:chOff x="0" y="46600"/>
            <a:chExt cx="3121800" cy="5004600"/>
          </a:xfrm>
        </p:grpSpPr>
        <p:sp>
          <p:nvSpPr>
            <p:cNvPr id="363" name="Google Shape;363;p29"/>
            <p:cNvSpPr/>
            <p:nvPr/>
          </p:nvSpPr>
          <p:spPr>
            <a:xfrm>
              <a:off x="0" y="46600"/>
              <a:ext cx="3121800" cy="2502300"/>
            </a:xfrm>
            <a:prstGeom prst="parallelogram">
              <a:avLst>
                <a:gd fmla="val 55860" name="adj"/>
              </a:avLst>
            </a:prstGeom>
            <a:solidFill>
              <a:srgbClr val="5E85B9">
                <a:alpha val="90588"/>
              </a:srgb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64" name="Google Shape;364;p29"/>
            <p:cNvSpPr/>
            <p:nvPr/>
          </p:nvSpPr>
          <p:spPr>
            <a:xfrm flipH="1">
              <a:off x="0" y="2548900"/>
              <a:ext cx="3121800" cy="2502300"/>
            </a:xfrm>
            <a:prstGeom prst="parallelogram">
              <a:avLst>
                <a:gd fmla="val 55860" name="adj"/>
              </a:avLst>
            </a:prstGeom>
            <a:solidFill>
              <a:srgbClr val="5E85B9">
                <a:alpha val="90588"/>
              </a:srgb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65" name="Google Shape;365;p29"/>
            <p:cNvSpPr/>
            <p:nvPr/>
          </p:nvSpPr>
          <p:spPr>
            <a:xfrm rot="5400000">
              <a:off x="-1450150" y="1671525"/>
              <a:ext cx="4647600" cy="1747200"/>
            </a:xfrm>
            <a:prstGeom prst="triangle">
              <a:avLst>
                <a:gd fmla="val 50126" name="adj"/>
              </a:avLst>
            </a:prstGeom>
            <a:solidFill>
              <a:srgbClr val="38444A">
                <a:alpha val="59215"/>
              </a:srgb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366" name="Google Shape;366;p29"/>
          <p:cNvSpPr txBox="1"/>
          <p:nvPr/>
        </p:nvSpPr>
        <p:spPr>
          <a:xfrm>
            <a:off x="2813475" y="1120025"/>
            <a:ext cx="6177300" cy="3000000"/>
          </a:xfrm>
          <a:prstGeom prst="rect">
            <a:avLst/>
          </a:prstGeom>
          <a:noFill/>
          <a:ln>
            <a:noFill/>
          </a:ln>
        </p:spPr>
        <p:txBody>
          <a:bodyPr anchorCtr="0" anchor="t" bIns="91425" lIns="91425" spcFirstLastPara="1" rIns="91425" wrap="square" tIns="91425">
            <a:noAutofit/>
          </a:bodyPr>
          <a:lstStyle/>
          <a:p>
            <a:pPr indent="0" lvl="0" marL="0" marR="0" rtl="0" algn="just">
              <a:lnSpc>
                <a:spcPct val="115000"/>
              </a:lnSpc>
              <a:spcBef>
                <a:spcPts val="1200"/>
              </a:spcBef>
              <a:spcAft>
                <a:spcPts val="0"/>
              </a:spcAft>
              <a:buClr>
                <a:srgbClr val="000000"/>
              </a:buClr>
              <a:buSzPts val="1400"/>
              <a:buFont typeface="Arial"/>
              <a:buNone/>
            </a:pPr>
            <a:r>
              <a:rPr b="0" i="0" lang="vi" sz="1400" u="none" cap="none" strike="noStrike">
                <a:solidFill>
                  <a:schemeClr val="dk1"/>
                </a:solidFill>
                <a:highlight>
                  <a:srgbClr val="FFFFFF"/>
                </a:highlight>
                <a:latin typeface="Josefin Sans"/>
                <a:ea typeface="Josefin Sans"/>
                <a:cs typeface="Josefin Sans"/>
                <a:sym typeface="Josefin Sans"/>
              </a:rPr>
              <a:t>Kế thừa và phát huy những mặt tích cực của Luật Quản lý nợ công hiện hành; chỉ sửa đổi/bổ sung những nội dung chưa được điều chỉnh</a:t>
            </a:r>
            <a:endParaRPr b="0" i="0" sz="1400" u="none" cap="none" strike="noStrike">
              <a:solidFill>
                <a:schemeClr val="dk1"/>
              </a:solidFill>
              <a:highlight>
                <a:srgbClr val="FFFFFF"/>
              </a:highlight>
              <a:latin typeface="Josefin Sans"/>
              <a:ea typeface="Josefin Sans"/>
              <a:cs typeface="Josefin Sans"/>
              <a:sym typeface="Josefin Sans"/>
            </a:endParaRPr>
          </a:p>
          <a:p>
            <a:pPr indent="0" lvl="0" marL="0" marR="0" rtl="0" algn="just">
              <a:lnSpc>
                <a:spcPct val="115000"/>
              </a:lnSpc>
              <a:spcBef>
                <a:spcPts val="1200"/>
              </a:spcBef>
              <a:spcAft>
                <a:spcPts val="0"/>
              </a:spcAft>
              <a:buClr>
                <a:srgbClr val="000000"/>
              </a:buClr>
              <a:buSzPts val="1400"/>
              <a:buFont typeface="Arial"/>
              <a:buNone/>
            </a:pPr>
            <a:r>
              <a:rPr b="0" i="0" lang="vi" sz="1400" u="none" cap="none" strike="noStrike">
                <a:solidFill>
                  <a:schemeClr val="dk1"/>
                </a:solidFill>
                <a:highlight>
                  <a:srgbClr val="FFFFFF"/>
                </a:highlight>
                <a:latin typeface="Josefin Sans"/>
                <a:ea typeface="Josefin Sans"/>
                <a:cs typeface="Josefin Sans"/>
                <a:sym typeface="Josefin Sans"/>
              </a:rPr>
              <a:t>Kiểm soát chặt chẽ nợ công trên cơ sở gia tăng quy định về giám sát việc huy động, phân bổ, sử dụng vốn vay, trả nợ, quản lý nợ công, quản lý rủi ro</a:t>
            </a:r>
            <a:endParaRPr b="0" i="0" sz="1400" u="none" cap="none" strike="noStrike">
              <a:solidFill>
                <a:schemeClr val="dk1"/>
              </a:solidFill>
              <a:highlight>
                <a:srgbClr val="FFFFFF"/>
              </a:highlight>
              <a:latin typeface="Josefin Sans"/>
              <a:ea typeface="Josefin Sans"/>
              <a:cs typeface="Josefin Sans"/>
              <a:sym typeface="Josefin Sans"/>
            </a:endParaRPr>
          </a:p>
          <a:p>
            <a:pPr indent="0" lvl="0" marL="0" marR="0" rtl="0" algn="just">
              <a:lnSpc>
                <a:spcPct val="115000"/>
              </a:lnSpc>
              <a:spcBef>
                <a:spcPts val="1200"/>
              </a:spcBef>
              <a:spcAft>
                <a:spcPts val="0"/>
              </a:spcAft>
              <a:buClr>
                <a:srgbClr val="000000"/>
              </a:buClr>
              <a:buSzPts val="1400"/>
              <a:buFont typeface="Arial"/>
              <a:buNone/>
            </a:pPr>
            <a:r>
              <a:rPr b="0" i="0" lang="vi" sz="1400" u="none" cap="none" strike="noStrike">
                <a:solidFill>
                  <a:schemeClr val="dk1"/>
                </a:solidFill>
                <a:highlight>
                  <a:srgbClr val="FFFFFF"/>
                </a:highlight>
                <a:latin typeface="Josefin Sans"/>
                <a:ea typeface="Josefin Sans"/>
                <a:cs typeface="Josefin Sans"/>
                <a:sym typeface="Josefin Sans"/>
              </a:rPr>
              <a:t>Kiểm soát tốc độ gia tăng nợ công, bảo đảm an toàn, bền vững nợ và an ninh tài chính quốc gia</a:t>
            </a:r>
            <a:endParaRPr b="0" i="0" sz="1400" u="none" cap="none" strike="noStrike">
              <a:solidFill>
                <a:schemeClr val="dk1"/>
              </a:solidFill>
              <a:highlight>
                <a:srgbClr val="FFFFFF"/>
              </a:highlight>
              <a:latin typeface="Josefin Sans"/>
              <a:ea typeface="Josefin Sans"/>
              <a:cs typeface="Josefin Sans"/>
              <a:sym typeface="Josefin Sans"/>
            </a:endParaRPr>
          </a:p>
          <a:p>
            <a:pPr indent="0" lvl="0" marL="0" marR="0" rtl="0" algn="just">
              <a:lnSpc>
                <a:spcPct val="115000"/>
              </a:lnSpc>
              <a:spcBef>
                <a:spcPts val="1200"/>
              </a:spcBef>
              <a:spcAft>
                <a:spcPts val="1200"/>
              </a:spcAft>
              <a:buClr>
                <a:srgbClr val="000000"/>
              </a:buClr>
              <a:buSzPts val="1400"/>
              <a:buFont typeface="Arial"/>
              <a:buNone/>
            </a:pPr>
            <a:r>
              <a:rPr b="0" i="0" lang="vi" sz="1400" u="none" cap="none" strike="noStrike">
                <a:solidFill>
                  <a:schemeClr val="dk1"/>
                </a:solidFill>
                <a:highlight>
                  <a:srgbClr val="FFFFFF"/>
                </a:highlight>
                <a:latin typeface="Josefin Sans"/>
                <a:ea typeface="Josefin Sans"/>
                <a:cs typeface="Josefin Sans"/>
                <a:sym typeface="Josefin Sans"/>
              </a:rPr>
              <a:t>Đẩy mạnh cải cách hành chính, đề cao tính công khai, minh bạch; tăng cường thanh tra, kiểm tra, kiểm toán, nâng cao kỷ luật, kỷ cương, thực hành tiết kiệm, chống lãng phí, chống tham nhũng trong quản lý nợ công.</a:t>
            </a:r>
            <a:endParaRPr b="0" i="0" sz="1400" u="none" cap="none" strike="noStrike">
              <a:solidFill>
                <a:schemeClr val="dk1"/>
              </a:solidFill>
              <a:highlight>
                <a:srgbClr val="FFFFFF"/>
              </a:highlight>
              <a:latin typeface="Josefin Sans"/>
              <a:ea typeface="Josefin Sans"/>
              <a:cs typeface="Josefin Sans"/>
              <a:sym typeface="Josefin Sans"/>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370" name="Shape 370"/>
        <p:cNvGrpSpPr/>
        <p:nvPr/>
      </p:nvGrpSpPr>
      <p:grpSpPr>
        <a:xfrm>
          <a:off x="0" y="0"/>
          <a:ext cx="0" cy="0"/>
          <a:chOff x="0" y="0"/>
          <a:chExt cx="0" cy="0"/>
        </a:xfrm>
      </p:grpSpPr>
      <p:sp>
        <p:nvSpPr>
          <p:cNvPr id="371" name="Google Shape;371;p30"/>
          <p:cNvSpPr txBox="1"/>
          <p:nvPr>
            <p:ph type="title"/>
          </p:nvPr>
        </p:nvSpPr>
        <p:spPr>
          <a:xfrm>
            <a:off x="301558" y="150475"/>
            <a:ext cx="8460000" cy="572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vi" sz="1800">
                <a:solidFill>
                  <a:schemeClr val="dk1"/>
                </a:solidFill>
                <a:highlight>
                  <a:srgbClr val="FFFFFF"/>
                </a:highlight>
                <a:latin typeface="Oswald"/>
                <a:ea typeface="Oswald"/>
                <a:cs typeface="Oswald"/>
                <a:sym typeface="Oswald"/>
              </a:rPr>
              <a:t>Các giải pháp nhằm tăng cường công tác quản lý nợ nước ngoài của</a:t>
            </a:r>
            <a:r>
              <a:rPr lang="vi" sz="1800">
                <a:solidFill>
                  <a:schemeClr val="dk1"/>
                </a:solidFill>
                <a:latin typeface="Oswald"/>
                <a:ea typeface="Oswald"/>
                <a:cs typeface="Oswald"/>
                <a:sym typeface="Oswald"/>
              </a:rPr>
              <a:t> </a:t>
            </a:r>
            <a:r>
              <a:rPr lang="vi" sz="1800">
                <a:solidFill>
                  <a:schemeClr val="dk1"/>
                </a:solidFill>
                <a:highlight>
                  <a:srgbClr val="FFFFFF"/>
                </a:highlight>
                <a:latin typeface="Oswald"/>
                <a:ea typeface="Oswald"/>
                <a:cs typeface="Oswald"/>
                <a:sym typeface="Oswald"/>
              </a:rPr>
              <a:t>Việt Nam</a:t>
            </a:r>
            <a:endParaRPr sz="1800">
              <a:latin typeface="Oswald"/>
              <a:ea typeface="Oswald"/>
              <a:cs typeface="Oswald"/>
              <a:sym typeface="Oswald"/>
            </a:endParaRPr>
          </a:p>
        </p:txBody>
      </p:sp>
      <p:sp>
        <p:nvSpPr>
          <p:cNvPr id="372" name="Google Shape;372;p30"/>
          <p:cNvSpPr/>
          <p:nvPr/>
        </p:nvSpPr>
        <p:spPr>
          <a:xfrm>
            <a:off x="3876355" y="1251124"/>
            <a:ext cx="1398000" cy="1802100"/>
          </a:xfrm>
          <a:custGeom>
            <a:rect b="b" l="l" r="r" t="t"/>
            <a:pathLst>
              <a:path extrusionOk="0" h="120000" w="120000">
                <a:moveTo>
                  <a:pt x="60000" y="0"/>
                </a:moveTo>
                <a:cubicBezTo>
                  <a:pt x="26909" y="0"/>
                  <a:pt x="0" y="20828"/>
                  <a:pt x="0" y="46442"/>
                </a:cubicBezTo>
                <a:cubicBezTo>
                  <a:pt x="0" y="72056"/>
                  <a:pt x="60000" y="120000"/>
                  <a:pt x="60000" y="120000"/>
                </a:cubicBezTo>
                <a:cubicBezTo>
                  <a:pt x="60000" y="120000"/>
                  <a:pt x="120000" y="72056"/>
                  <a:pt x="120000" y="46442"/>
                </a:cubicBezTo>
                <a:cubicBezTo>
                  <a:pt x="120000" y="20828"/>
                  <a:pt x="93090" y="0"/>
                  <a:pt x="60000" y="0"/>
                </a:cubicBezTo>
                <a:close/>
                <a:moveTo>
                  <a:pt x="60000" y="83596"/>
                </a:moveTo>
                <a:cubicBezTo>
                  <a:pt x="32000" y="83596"/>
                  <a:pt x="9454" y="66051"/>
                  <a:pt x="9454" y="44472"/>
                </a:cubicBezTo>
                <a:cubicBezTo>
                  <a:pt x="9454" y="22799"/>
                  <a:pt x="32000" y="5254"/>
                  <a:pt x="60000" y="5254"/>
                </a:cubicBezTo>
                <a:cubicBezTo>
                  <a:pt x="88000" y="5254"/>
                  <a:pt x="110545" y="22799"/>
                  <a:pt x="110545" y="44472"/>
                </a:cubicBezTo>
                <a:cubicBezTo>
                  <a:pt x="110545" y="66051"/>
                  <a:pt x="88000" y="83596"/>
                  <a:pt x="60000" y="83596"/>
                </a:cubicBezTo>
                <a:close/>
              </a:path>
            </a:pathLst>
          </a:custGeom>
          <a:solidFill>
            <a:srgbClr val="4E6E9A">
              <a:alpha val="80000"/>
            </a:srgb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373" name="Google Shape;373;p30"/>
          <p:cNvSpPr/>
          <p:nvPr/>
        </p:nvSpPr>
        <p:spPr>
          <a:xfrm>
            <a:off x="4692085" y="2028501"/>
            <a:ext cx="1837500" cy="1565100"/>
          </a:xfrm>
          <a:custGeom>
            <a:rect b="b" l="l" r="r" t="t"/>
            <a:pathLst>
              <a:path extrusionOk="0" h="120000" w="120000">
                <a:moveTo>
                  <a:pt x="112159" y="43459"/>
                </a:moveTo>
                <a:cubicBezTo>
                  <a:pt x="104411" y="15351"/>
                  <a:pt x="78585" y="0"/>
                  <a:pt x="54696" y="9081"/>
                </a:cubicBezTo>
                <a:cubicBezTo>
                  <a:pt x="30714" y="18162"/>
                  <a:pt x="0" y="86270"/>
                  <a:pt x="0" y="86270"/>
                </a:cubicBezTo>
                <a:cubicBezTo>
                  <a:pt x="0" y="86270"/>
                  <a:pt x="58847" y="120000"/>
                  <a:pt x="82828" y="110918"/>
                </a:cubicBezTo>
                <a:cubicBezTo>
                  <a:pt x="106810" y="101621"/>
                  <a:pt x="120000" y="71567"/>
                  <a:pt x="112159" y="43459"/>
                </a:cubicBezTo>
                <a:close/>
                <a:moveTo>
                  <a:pt x="34127" y="73081"/>
                </a:moveTo>
                <a:cubicBezTo>
                  <a:pt x="27671" y="49513"/>
                  <a:pt x="38739" y="24000"/>
                  <a:pt x="58847" y="16324"/>
                </a:cubicBezTo>
                <a:cubicBezTo>
                  <a:pt x="79046" y="8648"/>
                  <a:pt x="100814" y="21621"/>
                  <a:pt x="107363" y="45297"/>
                </a:cubicBezTo>
                <a:cubicBezTo>
                  <a:pt x="113820" y="68972"/>
                  <a:pt x="102751" y="94486"/>
                  <a:pt x="82644" y="102054"/>
                </a:cubicBezTo>
                <a:cubicBezTo>
                  <a:pt x="62444" y="109729"/>
                  <a:pt x="40676" y="96756"/>
                  <a:pt x="34127" y="73081"/>
                </a:cubicBezTo>
                <a:close/>
              </a:path>
            </a:pathLst>
          </a:custGeom>
          <a:solidFill>
            <a:srgbClr val="4E6E9A">
              <a:alpha val="80000"/>
            </a:srgb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374" name="Google Shape;374;p30"/>
          <p:cNvSpPr/>
          <p:nvPr/>
        </p:nvSpPr>
        <p:spPr>
          <a:xfrm>
            <a:off x="2614415" y="2011070"/>
            <a:ext cx="1833000" cy="1565100"/>
          </a:xfrm>
          <a:custGeom>
            <a:rect b="b" l="l" r="r" t="t"/>
            <a:pathLst>
              <a:path extrusionOk="0" h="120000" w="120000">
                <a:moveTo>
                  <a:pt x="7753" y="43537"/>
                </a:moveTo>
                <a:cubicBezTo>
                  <a:pt x="0" y="71696"/>
                  <a:pt x="13107" y="101805"/>
                  <a:pt x="37107" y="110902"/>
                </a:cubicBezTo>
                <a:cubicBezTo>
                  <a:pt x="61107" y="120000"/>
                  <a:pt x="120000" y="86209"/>
                  <a:pt x="120000" y="86209"/>
                </a:cubicBezTo>
                <a:cubicBezTo>
                  <a:pt x="120000" y="86209"/>
                  <a:pt x="89261" y="18194"/>
                  <a:pt x="65261" y="8989"/>
                </a:cubicBezTo>
                <a:cubicBezTo>
                  <a:pt x="41261" y="0"/>
                  <a:pt x="15507" y="15379"/>
                  <a:pt x="7753" y="43537"/>
                </a:cubicBezTo>
                <a:close/>
                <a:moveTo>
                  <a:pt x="85846" y="73212"/>
                </a:moveTo>
                <a:cubicBezTo>
                  <a:pt x="79292" y="96931"/>
                  <a:pt x="57507" y="109927"/>
                  <a:pt x="37292" y="102238"/>
                </a:cubicBezTo>
                <a:cubicBezTo>
                  <a:pt x="17169" y="94657"/>
                  <a:pt x="6092" y="69097"/>
                  <a:pt x="12553" y="45379"/>
                </a:cubicBezTo>
                <a:cubicBezTo>
                  <a:pt x="19107" y="21660"/>
                  <a:pt x="40892" y="8664"/>
                  <a:pt x="61107" y="16353"/>
                </a:cubicBezTo>
                <a:cubicBezTo>
                  <a:pt x="81415" y="24151"/>
                  <a:pt x="92492" y="49602"/>
                  <a:pt x="85846" y="73212"/>
                </a:cubicBezTo>
                <a:close/>
              </a:path>
            </a:pathLst>
          </a:custGeom>
          <a:solidFill>
            <a:srgbClr val="4E6E9A">
              <a:alpha val="80000"/>
            </a:srgb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375" name="Google Shape;375;p30"/>
          <p:cNvSpPr/>
          <p:nvPr/>
        </p:nvSpPr>
        <p:spPr>
          <a:xfrm>
            <a:off x="3046682" y="3283457"/>
            <a:ext cx="1579200" cy="1687200"/>
          </a:xfrm>
          <a:custGeom>
            <a:rect b="b" l="l" r="r" t="t"/>
            <a:pathLst>
              <a:path extrusionOk="0" h="120000" w="120000">
                <a:moveTo>
                  <a:pt x="28821" y="103919"/>
                </a:moveTo>
                <a:cubicBezTo>
                  <a:pt x="52500" y="120000"/>
                  <a:pt x="85714" y="115175"/>
                  <a:pt x="102857" y="92964"/>
                </a:cubicBezTo>
                <a:cubicBezTo>
                  <a:pt x="120000" y="70753"/>
                  <a:pt x="109392" y="0"/>
                  <a:pt x="109392" y="0"/>
                </a:cubicBezTo>
                <a:cubicBezTo>
                  <a:pt x="109392" y="0"/>
                  <a:pt x="34392" y="12261"/>
                  <a:pt x="17142" y="34572"/>
                </a:cubicBezTo>
                <a:cubicBezTo>
                  <a:pt x="0" y="56783"/>
                  <a:pt x="5142" y="87839"/>
                  <a:pt x="28821" y="103919"/>
                </a:cubicBezTo>
                <a:close/>
                <a:moveTo>
                  <a:pt x="84857" y="31557"/>
                </a:moveTo>
                <a:cubicBezTo>
                  <a:pt x="104785" y="45226"/>
                  <a:pt x="109285" y="71356"/>
                  <a:pt x="94714" y="90150"/>
                </a:cubicBezTo>
                <a:cubicBezTo>
                  <a:pt x="80142" y="108944"/>
                  <a:pt x="52285" y="113065"/>
                  <a:pt x="32250" y="99396"/>
                </a:cubicBezTo>
                <a:cubicBezTo>
                  <a:pt x="12214" y="85728"/>
                  <a:pt x="7821" y="59597"/>
                  <a:pt x="22392" y="40804"/>
                </a:cubicBezTo>
                <a:cubicBezTo>
                  <a:pt x="36964" y="22211"/>
                  <a:pt x="64821" y="18090"/>
                  <a:pt x="84857" y="31557"/>
                </a:cubicBezTo>
                <a:close/>
              </a:path>
            </a:pathLst>
          </a:custGeom>
          <a:solidFill>
            <a:srgbClr val="4E6E9A">
              <a:alpha val="80000"/>
            </a:srgb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376" name="Google Shape;376;p30"/>
          <p:cNvSpPr/>
          <p:nvPr/>
        </p:nvSpPr>
        <p:spPr>
          <a:xfrm>
            <a:off x="4496870" y="3293913"/>
            <a:ext cx="1579200" cy="1687200"/>
          </a:xfrm>
          <a:custGeom>
            <a:rect b="b" l="l" r="r" t="t"/>
            <a:pathLst>
              <a:path extrusionOk="0" h="120000" w="120000">
                <a:moveTo>
                  <a:pt x="91204" y="103846"/>
                </a:moveTo>
                <a:cubicBezTo>
                  <a:pt x="114861" y="87792"/>
                  <a:pt x="120000" y="56789"/>
                  <a:pt x="102872" y="34515"/>
                </a:cubicBezTo>
                <a:cubicBezTo>
                  <a:pt x="85744" y="12341"/>
                  <a:pt x="10704" y="0"/>
                  <a:pt x="10704" y="0"/>
                </a:cubicBezTo>
                <a:cubicBezTo>
                  <a:pt x="10704" y="0"/>
                  <a:pt x="0" y="70635"/>
                  <a:pt x="17234" y="92909"/>
                </a:cubicBezTo>
                <a:cubicBezTo>
                  <a:pt x="34469" y="115083"/>
                  <a:pt x="67439" y="120000"/>
                  <a:pt x="91204" y="103846"/>
                </a:cubicBezTo>
                <a:close/>
                <a:moveTo>
                  <a:pt x="35218" y="31605"/>
                </a:moveTo>
                <a:cubicBezTo>
                  <a:pt x="55236" y="17959"/>
                  <a:pt x="83068" y="22073"/>
                  <a:pt x="97627" y="40836"/>
                </a:cubicBezTo>
                <a:cubicBezTo>
                  <a:pt x="112185" y="59598"/>
                  <a:pt x="107689" y="85685"/>
                  <a:pt x="87778" y="99331"/>
                </a:cubicBezTo>
                <a:cubicBezTo>
                  <a:pt x="67760" y="112976"/>
                  <a:pt x="39928" y="108762"/>
                  <a:pt x="25370" y="90100"/>
                </a:cubicBezTo>
                <a:cubicBezTo>
                  <a:pt x="10811" y="71337"/>
                  <a:pt x="15200" y="45250"/>
                  <a:pt x="35218" y="31605"/>
                </a:cubicBezTo>
                <a:close/>
              </a:path>
            </a:pathLst>
          </a:custGeom>
          <a:solidFill>
            <a:srgbClr val="4E6E9A">
              <a:alpha val="80000"/>
            </a:srgbClr>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377" name="Google Shape;377;p30"/>
          <p:cNvSpPr txBox="1"/>
          <p:nvPr/>
        </p:nvSpPr>
        <p:spPr>
          <a:xfrm>
            <a:off x="4181450" y="1368200"/>
            <a:ext cx="787800" cy="660300"/>
          </a:xfrm>
          <a:prstGeom prst="rect">
            <a:avLst/>
          </a:prstGeom>
          <a:no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600"/>
              <a:buFont typeface="Arial"/>
              <a:buNone/>
            </a:pPr>
            <a:r>
              <a:rPr b="0" i="0" lang="vi" sz="3600" u="none" cap="none" strike="noStrike">
                <a:solidFill>
                  <a:srgbClr val="38444A"/>
                </a:solidFill>
                <a:latin typeface="Muli"/>
                <a:ea typeface="Muli"/>
                <a:cs typeface="Muli"/>
                <a:sym typeface="Muli"/>
              </a:rPr>
              <a:t>01</a:t>
            </a:r>
            <a:endParaRPr b="0" i="0" sz="3600" u="none" cap="none" strike="noStrike">
              <a:solidFill>
                <a:srgbClr val="38444A"/>
              </a:solidFill>
              <a:latin typeface="Muli"/>
              <a:ea typeface="Muli"/>
              <a:cs typeface="Muli"/>
              <a:sym typeface="Muli"/>
            </a:endParaRPr>
          </a:p>
        </p:txBody>
      </p:sp>
      <p:sp>
        <p:nvSpPr>
          <p:cNvPr id="378" name="Google Shape;378;p30"/>
          <p:cNvSpPr txBox="1"/>
          <p:nvPr/>
        </p:nvSpPr>
        <p:spPr>
          <a:xfrm rot="1023">
            <a:off x="4100900" y="1859800"/>
            <a:ext cx="1008000" cy="3627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300"/>
              <a:buFont typeface="Arial"/>
              <a:buNone/>
            </a:pPr>
            <a:r>
              <a:t/>
            </a:r>
            <a:endParaRPr b="0" i="0" sz="1300" u="none" cap="none" strike="noStrike">
              <a:solidFill>
                <a:srgbClr val="434343"/>
              </a:solidFill>
              <a:latin typeface="Muli"/>
              <a:ea typeface="Muli"/>
              <a:cs typeface="Muli"/>
              <a:sym typeface="Muli"/>
            </a:endParaRPr>
          </a:p>
        </p:txBody>
      </p:sp>
      <p:sp>
        <p:nvSpPr>
          <p:cNvPr id="379" name="Google Shape;379;p30"/>
          <p:cNvSpPr txBox="1"/>
          <p:nvPr/>
        </p:nvSpPr>
        <p:spPr>
          <a:xfrm>
            <a:off x="5388025" y="2366375"/>
            <a:ext cx="787800" cy="660300"/>
          </a:xfrm>
          <a:prstGeom prst="rect">
            <a:avLst/>
          </a:prstGeom>
          <a:no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600"/>
              <a:buFont typeface="Arial"/>
              <a:buNone/>
            </a:pPr>
            <a:r>
              <a:rPr b="0" i="0" lang="vi" sz="3600" u="none" cap="none" strike="noStrike">
                <a:solidFill>
                  <a:srgbClr val="38444A"/>
                </a:solidFill>
                <a:latin typeface="Muli"/>
                <a:ea typeface="Muli"/>
                <a:cs typeface="Muli"/>
                <a:sym typeface="Muli"/>
              </a:rPr>
              <a:t>02</a:t>
            </a:r>
            <a:endParaRPr b="0" i="0" sz="3600" u="none" cap="none" strike="noStrike">
              <a:solidFill>
                <a:srgbClr val="38444A"/>
              </a:solidFill>
              <a:latin typeface="Muli"/>
              <a:ea typeface="Muli"/>
              <a:cs typeface="Muli"/>
              <a:sym typeface="Muli"/>
            </a:endParaRPr>
          </a:p>
        </p:txBody>
      </p:sp>
      <p:sp>
        <p:nvSpPr>
          <p:cNvPr id="380" name="Google Shape;380;p30"/>
          <p:cNvSpPr txBox="1"/>
          <p:nvPr/>
        </p:nvSpPr>
        <p:spPr>
          <a:xfrm rot="937">
            <a:off x="5236176" y="2857950"/>
            <a:ext cx="1100400" cy="3627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300"/>
              <a:buFont typeface="Arial"/>
              <a:buNone/>
            </a:pPr>
            <a:r>
              <a:t/>
            </a:r>
            <a:endParaRPr b="0" i="0" sz="1300" u="none" cap="none" strike="noStrike">
              <a:solidFill>
                <a:srgbClr val="434343"/>
              </a:solidFill>
              <a:latin typeface="Muli"/>
              <a:ea typeface="Muli"/>
              <a:cs typeface="Muli"/>
              <a:sym typeface="Muli"/>
            </a:endParaRPr>
          </a:p>
        </p:txBody>
      </p:sp>
      <p:grpSp>
        <p:nvGrpSpPr>
          <p:cNvPr id="381" name="Google Shape;381;p30"/>
          <p:cNvGrpSpPr/>
          <p:nvPr/>
        </p:nvGrpSpPr>
        <p:grpSpPr>
          <a:xfrm>
            <a:off x="3358915" y="3771600"/>
            <a:ext cx="954714" cy="843525"/>
            <a:chOff x="3358915" y="3771600"/>
            <a:chExt cx="954714" cy="843525"/>
          </a:xfrm>
        </p:grpSpPr>
        <p:sp>
          <p:nvSpPr>
            <p:cNvPr id="382" name="Google Shape;382;p30"/>
            <p:cNvSpPr txBox="1"/>
            <p:nvPr/>
          </p:nvSpPr>
          <p:spPr>
            <a:xfrm>
              <a:off x="3442375" y="3771600"/>
              <a:ext cx="787800" cy="660300"/>
            </a:xfrm>
            <a:prstGeom prst="rect">
              <a:avLst/>
            </a:prstGeom>
            <a:no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600"/>
                <a:buFont typeface="Arial"/>
                <a:buNone/>
              </a:pPr>
              <a:r>
                <a:rPr b="0" i="0" lang="vi" sz="3600" u="none" cap="none" strike="noStrike">
                  <a:solidFill>
                    <a:srgbClr val="38444A"/>
                  </a:solidFill>
                  <a:latin typeface="Muli"/>
                  <a:ea typeface="Muli"/>
                  <a:cs typeface="Muli"/>
                  <a:sym typeface="Muli"/>
                </a:rPr>
                <a:t>04</a:t>
              </a:r>
              <a:endParaRPr b="0" i="0" sz="3600" u="none" cap="none" strike="noStrike">
                <a:solidFill>
                  <a:srgbClr val="38444A"/>
                </a:solidFill>
                <a:latin typeface="Muli"/>
                <a:ea typeface="Muli"/>
                <a:cs typeface="Muli"/>
                <a:sym typeface="Muli"/>
              </a:endParaRPr>
            </a:p>
          </p:txBody>
        </p:sp>
        <p:sp>
          <p:nvSpPr>
            <p:cNvPr id="383" name="Google Shape;383;p30"/>
            <p:cNvSpPr txBox="1"/>
            <p:nvPr/>
          </p:nvSpPr>
          <p:spPr>
            <a:xfrm rot="1080">
              <a:off x="3358972" y="4252275"/>
              <a:ext cx="954600" cy="362700"/>
            </a:xfrm>
            <a:prstGeom prst="rect">
              <a:avLst/>
            </a:prstGeom>
            <a:noFill/>
            <a:ln>
              <a:noFill/>
            </a:ln>
          </p:spPr>
          <p:txBody>
            <a:bodyPr anchorCtr="0" anchor="t"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1300"/>
                <a:buFont typeface="Arial"/>
                <a:buNone/>
              </a:pPr>
              <a:r>
                <a:t/>
              </a:r>
              <a:endParaRPr b="0" i="0" sz="1300" u="none" cap="none" strike="noStrike">
                <a:solidFill>
                  <a:srgbClr val="434343"/>
                </a:solidFill>
                <a:latin typeface="Muli"/>
                <a:ea typeface="Muli"/>
                <a:cs typeface="Muli"/>
                <a:sym typeface="Muli"/>
              </a:endParaRPr>
            </a:p>
          </p:txBody>
        </p:sp>
      </p:grpSp>
      <p:grpSp>
        <p:nvGrpSpPr>
          <p:cNvPr id="384" name="Google Shape;384;p30"/>
          <p:cNvGrpSpPr/>
          <p:nvPr/>
        </p:nvGrpSpPr>
        <p:grpSpPr>
          <a:xfrm>
            <a:off x="4736227" y="3771600"/>
            <a:ext cx="1100499" cy="854425"/>
            <a:chOff x="4736227" y="3851000"/>
            <a:chExt cx="1100499" cy="854425"/>
          </a:xfrm>
        </p:grpSpPr>
        <p:sp>
          <p:nvSpPr>
            <p:cNvPr id="385" name="Google Shape;385;p30"/>
            <p:cNvSpPr txBox="1"/>
            <p:nvPr/>
          </p:nvSpPr>
          <p:spPr>
            <a:xfrm>
              <a:off x="4888125" y="3851000"/>
              <a:ext cx="787800" cy="660300"/>
            </a:xfrm>
            <a:prstGeom prst="rect">
              <a:avLst/>
            </a:prstGeom>
            <a:no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600"/>
                <a:buFont typeface="Arial"/>
                <a:buNone/>
              </a:pPr>
              <a:r>
                <a:rPr b="0" i="0" lang="vi" sz="3600" u="none" cap="none" strike="noStrike">
                  <a:solidFill>
                    <a:srgbClr val="38444A"/>
                  </a:solidFill>
                  <a:latin typeface="Muli"/>
                  <a:ea typeface="Muli"/>
                  <a:cs typeface="Muli"/>
                  <a:sym typeface="Muli"/>
                </a:rPr>
                <a:t>03</a:t>
              </a:r>
              <a:endParaRPr b="0" i="0" sz="3600" u="none" cap="none" strike="noStrike">
                <a:solidFill>
                  <a:srgbClr val="38444A"/>
                </a:solidFill>
                <a:latin typeface="Muli"/>
                <a:ea typeface="Muli"/>
                <a:cs typeface="Muli"/>
                <a:sym typeface="Muli"/>
              </a:endParaRPr>
            </a:p>
          </p:txBody>
        </p:sp>
        <p:sp>
          <p:nvSpPr>
            <p:cNvPr id="386" name="Google Shape;386;p30"/>
            <p:cNvSpPr txBox="1"/>
            <p:nvPr/>
          </p:nvSpPr>
          <p:spPr>
            <a:xfrm rot="937">
              <a:off x="4736276" y="4342575"/>
              <a:ext cx="1100400" cy="3627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300"/>
                <a:buFont typeface="Arial"/>
                <a:buNone/>
              </a:pPr>
              <a:r>
                <a:t/>
              </a:r>
              <a:endParaRPr b="0" i="0" sz="1300" u="none" cap="none" strike="noStrike">
                <a:solidFill>
                  <a:srgbClr val="434343"/>
                </a:solidFill>
                <a:latin typeface="Muli"/>
                <a:ea typeface="Muli"/>
                <a:cs typeface="Muli"/>
                <a:sym typeface="Muli"/>
              </a:endParaRPr>
            </a:p>
          </p:txBody>
        </p:sp>
      </p:grpSp>
      <p:grpSp>
        <p:nvGrpSpPr>
          <p:cNvPr id="387" name="Google Shape;387;p30"/>
          <p:cNvGrpSpPr/>
          <p:nvPr/>
        </p:nvGrpSpPr>
        <p:grpSpPr>
          <a:xfrm>
            <a:off x="2849777" y="2371863"/>
            <a:ext cx="1077401" cy="854437"/>
            <a:chOff x="2849777" y="2371863"/>
            <a:chExt cx="1077401" cy="854437"/>
          </a:xfrm>
        </p:grpSpPr>
        <p:sp>
          <p:nvSpPr>
            <p:cNvPr id="388" name="Google Shape;388;p30"/>
            <p:cNvSpPr txBox="1"/>
            <p:nvPr/>
          </p:nvSpPr>
          <p:spPr>
            <a:xfrm>
              <a:off x="2974875" y="2371863"/>
              <a:ext cx="787800" cy="660300"/>
            </a:xfrm>
            <a:prstGeom prst="rect">
              <a:avLst/>
            </a:prstGeom>
            <a:noFill/>
            <a:ln>
              <a:noFill/>
            </a:ln>
          </p:spPr>
          <p:txBody>
            <a:bodyPr anchorCtr="0" anchor="ctr" bIns="91425" lIns="91425" spcFirstLastPara="1" rIns="91425" wrap="square" tIns="91425">
              <a:noAutofit/>
            </a:bodyPr>
            <a:lstStyle/>
            <a:p>
              <a:pPr indent="0" lvl="0" marL="0" marR="0" rtl="0" algn="ctr">
                <a:lnSpc>
                  <a:spcPct val="100000"/>
                </a:lnSpc>
                <a:spcBef>
                  <a:spcPts val="0"/>
                </a:spcBef>
                <a:spcAft>
                  <a:spcPts val="0"/>
                </a:spcAft>
                <a:buClr>
                  <a:srgbClr val="000000"/>
                </a:buClr>
                <a:buSzPts val="3600"/>
                <a:buFont typeface="Arial"/>
                <a:buNone/>
              </a:pPr>
              <a:r>
                <a:rPr b="0" i="0" lang="vi" sz="3600" u="none" cap="none" strike="noStrike">
                  <a:solidFill>
                    <a:srgbClr val="38444A"/>
                  </a:solidFill>
                  <a:latin typeface="Muli"/>
                  <a:ea typeface="Muli"/>
                  <a:cs typeface="Muli"/>
                  <a:sym typeface="Muli"/>
                </a:rPr>
                <a:t>05</a:t>
              </a:r>
              <a:endParaRPr b="0" i="0" sz="3600" u="none" cap="none" strike="noStrike">
                <a:solidFill>
                  <a:srgbClr val="38444A"/>
                </a:solidFill>
                <a:latin typeface="Muli"/>
                <a:ea typeface="Muli"/>
                <a:cs typeface="Muli"/>
                <a:sym typeface="Muli"/>
              </a:endParaRPr>
            </a:p>
          </p:txBody>
        </p:sp>
        <p:sp>
          <p:nvSpPr>
            <p:cNvPr id="389" name="Google Shape;389;p30"/>
            <p:cNvSpPr txBox="1"/>
            <p:nvPr/>
          </p:nvSpPr>
          <p:spPr>
            <a:xfrm rot="957">
              <a:off x="2849827" y="2863450"/>
              <a:ext cx="1077300" cy="3627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300"/>
                <a:buFont typeface="Arial"/>
                <a:buNone/>
              </a:pPr>
              <a:r>
                <a:t/>
              </a:r>
              <a:endParaRPr b="0" i="0" sz="1300" u="none" cap="none" strike="noStrike">
                <a:solidFill>
                  <a:srgbClr val="434343"/>
                </a:solidFill>
                <a:latin typeface="Muli"/>
                <a:ea typeface="Muli"/>
                <a:cs typeface="Muli"/>
                <a:sym typeface="Muli"/>
              </a:endParaRPr>
            </a:p>
          </p:txBody>
        </p:sp>
      </p:grpSp>
      <p:grpSp>
        <p:nvGrpSpPr>
          <p:cNvPr id="390" name="Google Shape;390;p30"/>
          <p:cNvGrpSpPr/>
          <p:nvPr/>
        </p:nvGrpSpPr>
        <p:grpSpPr>
          <a:xfrm rot="5400000">
            <a:off x="8641234" y="411193"/>
            <a:ext cx="278152" cy="345818"/>
            <a:chOff x="0" y="46600"/>
            <a:chExt cx="3121800" cy="5004600"/>
          </a:xfrm>
        </p:grpSpPr>
        <p:sp>
          <p:nvSpPr>
            <p:cNvPr id="391" name="Google Shape;391;p30"/>
            <p:cNvSpPr/>
            <p:nvPr/>
          </p:nvSpPr>
          <p:spPr>
            <a:xfrm>
              <a:off x="0" y="46600"/>
              <a:ext cx="3121800" cy="2502300"/>
            </a:xfrm>
            <a:prstGeom prst="parallelogram">
              <a:avLst>
                <a:gd fmla="val 55860" name="adj"/>
              </a:avLst>
            </a:prstGeom>
            <a:solidFill>
              <a:srgbClr val="5E85B9">
                <a:alpha val="90588"/>
              </a:srgb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92" name="Google Shape;392;p30"/>
            <p:cNvSpPr/>
            <p:nvPr/>
          </p:nvSpPr>
          <p:spPr>
            <a:xfrm flipH="1">
              <a:off x="0" y="2548900"/>
              <a:ext cx="3121800" cy="2502300"/>
            </a:xfrm>
            <a:prstGeom prst="parallelogram">
              <a:avLst>
                <a:gd fmla="val 55860" name="adj"/>
              </a:avLst>
            </a:prstGeom>
            <a:solidFill>
              <a:srgbClr val="5E85B9">
                <a:alpha val="90588"/>
              </a:srgb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393" name="Google Shape;393;p30"/>
            <p:cNvSpPr/>
            <p:nvPr/>
          </p:nvSpPr>
          <p:spPr>
            <a:xfrm rot="5400000">
              <a:off x="-1450150" y="1671525"/>
              <a:ext cx="4647600" cy="1747200"/>
            </a:xfrm>
            <a:prstGeom prst="triangle">
              <a:avLst>
                <a:gd fmla="val 50126" name="adj"/>
              </a:avLst>
            </a:prstGeom>
            <a:solidFill>
              <a:srgbClr val="38444A">
                <a:alpha val="59215"/>
              </a:srgb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394" name="Google Shape;394;p30"/>
          <p:cNvSpPr txBox="1"/>
          <p:nvPr/>
        </p:nvSpPr>
        <p:spPr>
          <a:xfrm>
            <a:off x="883075" y="4026025"/>
            <a:ext cx="1837500" cy="3456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rPr b="1" i="0" lang="vi" sz="1800" u="none" cap="none" strike="noStrike">
                <a:solidFill>
                  <a:srgbClr val="4E6E9A"/>
                </a:solidFill>
                <a:latin typeface="Josefin Sans"/>
                <a:ea typeface="Josefin Sans"/>
                <a:cs typeface="Josefin Sans"/>
                <a:sym typeface="Josefin Sans"/>
              </a:rPr>
              <a:t>Nâng cao hiệu quả sử dụng nợ công</a:t>
            </a:r>
            <a:endParaRPr b="1" i="0" sz="1800" u="none" cap="none" strike="noStrike">
              <a:solidFill>
                <a:srgbClr val="4E6E9A"/>
              </a:solidFill>
              <a:latin typeface="Josefin Sans"/>
              <a:ea typeface="Josefin Sans"/>
              <a:cs typeface="Josefin Sans"/>
              <a:sym typeface="Josefin Sans"/>
            </a:endParaRPr>
          </a:p>
        </p:txBody>
      </p:sp>
      <p:sp>
        <p:nvSpPr>
          <p:cNvPr id="395" name="Google Shape;395;p30"/>
          <p:cNvSpPr txBox="1"/>
          <p:nvPr/>
        </p:nvSpPr>
        <p:spPr>
          <a:xfrm>
            <a:off x="842725" y="1979375"/>
            <a:ext cx="1837500" cy="3456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rPr b="1" i="0" lang="vi" sz="1800" u="none" cap="none" strike="noStrike">
                <a:solidFill>
                  <a:srgbClr val="4E6E9A"/>
                </a:solidFill>
                <a:latin typeface="Josefin Sans"/>
                <a:ea typeface="Josefin Sans"/>
                <a:cs typeface="Josefin Sans"/>
                <a:sym typeface="Josefin Sans"/>
              </a:rPr>
              <a:t>Tăng cường kiểm tra, giám sát</a:t>
            </a:r>
            <a:endParaRPr b="1" i="0" sz="1800" u="none" cap="none" strike="noStrike">
              <a:solidFill>
                <a:srgbClr val="4E6E9A"/>
              </a:solidFill>
              <a:latin typeface="Josefin Sans"/>
              <a:ea typeface="Josefin Sans"/>
              <a:cs typeface="Josefin Sans"/>
              <a:sym typeface="Josefin Sans"/>
            </a:endParaRPr>
          </a:p>
        </p:txBody>
      </p:sp>
      <p:sp>
        <p:nvSpPr>
          <p:cNvPr id="396" name="Google Shape;396;p30"/>
          <p:cNvSpPr txBox="1"/>
          <p:nvPr/>
        </p:nvSpPr>
        <p:spPr>
          <a:xfrm>
            <a:off x="3828625" y="606375"/>
            <a:ext cx="1793400" cy="3456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rPr b="1" i="0" lang="vi" sz="1800" u="none" cap="none" strike="noStrike">
                <a:solidFill>
                  <a:srgbClr val="4E6E9A"/>
                </a:solidFill>
                <a:latin typeface="Josefin Sans"/>
                <a:ea typeface="Josefin Sans"/>
                <a:cs typeface="Josefin Sans"/>
                <a:sym typeface="Josefin Sans"/>
              </a:rPr>
              <a:t>Cân đối kinh tế vĩ mô</a:t>
            </a:r>
            <a:endParaRPr b="1" i="0" sz="1800" u="none" cap="none" strike="noStrike">
              <a:solidFill>
                <a:srgbClr val="4E6E9A"/>
              </a:solidFill>
              <a:latin typeface="Josefin Sans"/>
              <a:ea typeface="Josefin Sans"/>
              <a:cs typeface="Josefin Sans"/>
              <a:sym typeface="Josefin Sans"/>
            </a:endParaRPr>
          </a:p>
        </p:txBody>
      </p:sp>
      <p:sp>
        <p:nvSpPr>
          <p:cNvPr id="397" name="Google Shape;397;p30"/>
          <p:cNvSpPr txBox="1"/>
          <p:nvPr/>
        </p:nvSpPr>
        <p:spPr>
          <a:xfrm>
            <a:off x="6529575" y="1979375"/>
            <a:ext cx="2077200" cy="3456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rPr b="1" i="0" lang="vi" sz="1800" u="none" cap="none" strike="noStrike">
                <a:solidFill>
                  <a:srgbClr val="4E6E9A"/>
                </a:solidFill>
                <a:latin typeface="Josefin Sans"/>
                <a:ea typeface="Josefin Sans"/>
                <a:cs typeface="Josefin Sans"/>
                <a:sym typeface="Josefin Sans"/>
              </a:rPr>
              <a:t>Kiểm soát nợ trong giới hạn cho phép</a:t>
            </a:r>
            <a:endParaRPr b="1" i="0" sz="1800" u="none" cap="none" strike="noStrike">
              <a:solidFill>
                <a:srgbClr val="4E6E9A"/>
              </a:solidFill>
              <a:latin typeface="Josefin Sans"/>
              <a:ea typeface="Josefin Sans"/>
              <a:cs typeface="Josefin Sans"/>
              <a:sym typeface="Josefin Sans"/>
            </a:endParaRPr>
          </a:p>
        </p:txBody>
      </p:sp>
      <p:grpSp>
        <p:nvGrpSpPr>
          <p:cNvPr id="398" name="Google Shape;398;p30"/>
          <p:cNvGrpSpPr/>
          <p:nvPr/>
        </p:nvGrpSpPr>
        <p:grpSpPr>
          <a:xfrm>
            <a:off x="3026313" y="1240331"/>
            <a:ext cx="3591918" cy="3847111"/>
            <a:chOff x="5347582" y="1174299"/>
            <a:chExt cx="3482903" cy="3729989"/>
          </a:xfrm>
        </p:grpSpPr>
        <p:sp>
          <p:nvSpPr>
            <p:cNvPr id="399" name="Google Shape;399;p30"/>
            <p:cNvSpPr/>
            <p:nvPr/>
          </p:nvSpPr>
          <p:spPr>
            <a:xfrm>
              <a:off x="6177255" y="1174299"/>
              <a:ext cx="1398000" cy="1802100"/>
            </a:xfrm>
            <a:custGeom>
              <a:rect b="b" l="l" r="r" t="t"/>
              <a:pathLst>
                <a:path extrusionOk="0" h="120000" w="120000">
                  <a:moveTo>
                    <a:pt x="60000" y="0"/>
                  </a:moveTo>
                  <a:cubicBezTo>
                    <a:pt x="26909" y="0"/>
                    <a:pt x="0" y="20828"/>
                    <a:pt x="0" y="46442"/>
                  </a:cubicBezTo>
                  <a:cubicBezTo>
                    <a:pt x="0" y="72056"/>
                    <a:pt x="60000" y="120000"/>
                    <a:pt x="60000" y="120000"/>
                  </a:cubicBezTo>
                  <a:cubicBezTo>
                    <a:pt x="60000" y="120000"/>
                    <a:pt x="120000" y="72056"/>
                    <a:pt x="120000" y="46442"/>
                  </a:cubicBezTo>
                  <a:cubicBezTo>
                    <a:pt x="120000" y="20828"/>
                    <a:pt x="93090" y="0"/>
                    <a:pt x="60000" y="0"/>
                  </a:cubicBezTo>
                  <a:close/>
                  <a:moveTo>
                    <a:pt x="60000" y="83596"/>
                  </a:moveTo>
                  <a:cubicBezTo>
                    <a:pt x="32000" y="83596"/>
                    <a:pt x="9454" y="66051"/>
                    <a:pt x="9454" y="44472"/>
                  </a:cubicBezTo>
                  <a:cubicBezTo>
                    <a:pt x="9454" y="22799"/>
                    <a:pt x="32000" y="5254"/>
                    <a:pt x="60000" y="5254"/>
                  </a:cubicBezTo>
                  <a:cubicBezTo>
                    <a:pt x="88000" y="5254"/>
                    <a:pt x="110545" y="22799"/>
                    <a:pt x="110545" y="44472"/>
                  </a:cubicBezTo>
                  <a:cubicBezTo>
                    <a:pt x="110545" y="66051"/>
                    <a:pt x="88000" y="83596"/>
                    <a:pt x="60000" y="83596"/>
                  </a:cubicBezTo>
                  <a:close/>
                </a:path>
              </a:pathLst>
            </a:custGeom>
            <a:solidFill>
              <a:srgbClr val="595959">
                <a:alpha val="14509"/>
              </a:srgbClr>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400" name="Google Shape;400;p30"/>
            <p:cNvSpPr/>
            <p:nvPr/>
          </p:nvSpPr>
          <p:spPr>
            <a:xfrm>
              <a:off x="6992985" y="1951676"/>
              <a:ext cx="1837500" cy="1565100"/>
            </a:xfrm>
            <a:custGeom>
              <a:rect b="b" l="l" r="r" t="t"/>
              <a:pathLst>
                <a:path extrusionOk="0" h="120000" w="120000">
                  <a:moveTo>
                    <a:pt x="112159" y="43459"/>
                  </a:moveTo>
                  <a:cubicBezTo>
                    <a:pt x="104411" y="15351"/>
                    <a:pt x="78585" y="0"/>
                    <a:pt x="54696" y="9081"/>
                  </a:cubicBezTo>
                  <a:cubicBezTo>
                    <a:pt x="30714" y="18162"/>
                    <a:pt x="0" y="86270"/>
                    <a:pt x="0" y="86270"/>
                  </a:cubicBezTo>
                  <a:cubicBezTo>
                    <a:pt x="0" y="86270"/>
                    <a:pt x="58847" y="120000"/>
                    <a:pt x="82828" y="110918"/>
                  </a:cubicBezTo>
                  <a:cubicBezTo>
                    <a:pt x="106810" y="101621"/>
                    <a:pt x="120000" y="71567"/>
                    <a:pt x="112159" y="43459"/>
                  </a:cubicBezTo>
                  <a:close/>
                  <a:moveTo>
                    <a:pt x="34127" y="73081"/>
                  </a:moveTo>
                  <a:cubicBezTo>
                    <a:pt x="27671" y="49513"/>
                    <a:pt x="38739" y="24000"/>
                    <a:pt x="58847" y="16324"/>
                  </a:cubicBezTo>
                  <a:cubicBezTo>
                    <a:pt x="79046" y="8648"/>
                    <a:pt x="100814" y="21621"/>
                    <a:pt x="107363" y="45297"/>
                  </a:cubicBezTo>
                  <a:cubicBezTo>
                    <a:pt x="113820" y="68972"/>
                    <a:pt x="102751" y="94486"/>
                    <a:pt x="82644" y="102054"/>
                  </a:cubicBezTo>
                  <a:cubicBezTo>
                    <a:pt x="62444" y="109729"/>
                    <a:pt x="40676" y="96756"/>
                    <a:pt x="34127" y="73081"/>
                  </a:cubicBezTo>
                  <a:close/>
                </a:path>
              </a:pathLst>
            </a:custGeom>
            <a:solidFill>
              <a:srgbClr val="595959">
                <a:alpha val="14509"/>
              </a:srgbClr>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401" name="Google Shape;401;p30"/>
            <p:cNvSpPr/>
            <p:nvPr/>
          </p:nvSpPr>
          <p:spPr>
            <a:xfrm>
              <a:off x="5347582" y="3206632"/>
              <a:ext cx="1579200" cy="1687200"/>
            </a:xfrm>
            <a:custGeom>
              <a:rect b="b" l="l" r="r" t="t"/>
              <a:pathLst>
                <a:path extrusionOk="0" h="120000" w="120000">
                  <a:moveTo>
                    <a:pt x="28821" y="103919"/>
                  </a:moveTo>
                  <a:cubicBezTo>
                    <a:pt x="52500" y="120000"/>
                    <a:pt x="85714" y="115175"/>
                    <a:pt x="102857" y="92964"/>
                  </a:cubicBezTo>
                  <a:cubicBezTo>
                    <a:pt x="120000" y="70753"/>
                    <a:pt x="109392" y="0"/>
                    <a:pt x="109392" y="0"/>
                  </a:cubicBezTo>
                  <a:cubicBezTo>
                    <a:pt x="109392" y="0"/>
                    <a:pt x="34392" y="12261"/>
                    <a:pt x="17142" y="34572"/>
                  </a:cubicBezTo>
                  <a:cubicBezTo>
                    <a:pt x="0" y="56783"/>
                    <a:pt x="5142" y="87839"/>
                    <a:pt x="28821" y="103919"/>
                  </a:cubicBezTo>
                  <a:close/>
                  <a:moveTo>
                    <a:pt x="84857" y="31557"/>
                  </a:moveTo>
                  <a:cubicBezTo>
                    <a:pt x="104785" y="45226"/>
                    <a:pt x="109285" y="71356"/>
                    <a:pt x="94714" y="90150"/>
                  </a:cubicBezTo>
                  <a:cubicBezTo>
                    <a:pt x="80142" y="108944"/>
                    <a:pt x="52285" y="113065"/>
                    <a:pt x="32250" y="99396"/>
                  </a:cubicBezTo>
                  <a:cubicBezTo>
                    <a:pt x="12214" y="85728"/>
                    <a:pt x="7821" y="59597"/>
                    <a:pt x="22392" y="40804"/>
                  </a:cubicBezTo>
                  <a:cubicBezTo>
                    <a:pt x="36964" y="22211"/>
                    <a:pt x="64821" y="18090"/>
                    <a:pt x="84857" y="31557"/>
                  </a:cubicBezTo>
                  <a:close/>
                </a:path>
              </a:pathLst>
            </a:custGeom>
            <a:solidFill>
              <a:srgbClr val="595959">
                <a:alpha val="14509"/>
              </a:srgbClr>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sp>
          <p:nvSpPr>
            <p:cNvPr id="402" name="Google Shape;402;p30"/>
            <p:cNvSpPr/>
            <p:nvPr/>
          </p:nvSpPr>
          <p:spPr>
            <a:xfrm>
              <a:off x="6797770" y="3217088"/>
              <a:ext cx="1579200" cy="1687200"/>
            </a:xfrm>
            <a:custGeom>
              <a:rect b="b" l="l" r="r" t="t"/>
              <a:pathLst>
                <a:path extrusionOk="0" h="120000" w="120000">
                  <a:moveTo>
                    <a:pt x="91204" y="103846"/>
                  </a:moveTo>
                  <a:cubicBezTo>
                    <a:pt x="114861" y="87792"/>
                    <a:pt x="120000" y="56789"/>
                    <a:pt x="102872" y="34515"/>
                  </a:cubicBezTo>
                  <a:cubicBezTo>
                    <a:pt x="85744" y="12341"/>
                    <a:pt x="10704" y="0"/>
                    <a:pt x="10704" y="0"/>
                  </a:cubicBezTo>
                  <a:cubicBezTo>
                    <a:pt x="10704" y="0"/>
                    <a:pt x="0" y="70635"/>
                    <a:pt x="17234" y="92909"/>
                  </a:cubicBezTo>
                  <a:cubicBezTo>
                    <a:pt x="34469" y="115083"/>
                    <a:pt x="67439" y="120000"/>
                    <a:pt x="91204" y="103846"/>
                  </a:cubicBezTo>
                  <a:close/>
                  <a:moveTo>
                    <a:pt x="35218" y="31605"/>
                  </a:moveTo>
                  <a:cubicBezTo>
                    <a:pt x="55236" y="17959"/>
                    <a:pt x="83068" y="22073"/>
                    <a:pt x="97627" y="40836"/>
                  </a:cubicBezTo>
                  <a:cubicBezTo>
                    <a:pt x="112185" y="59598"/>
                    <a:pt x="107689" y="85685"/>
                    <a:pt x="87778" y="99331"/>
                  </a:cubicBezTo>
                  <a:cubicBezTo>
                    <a:pt x="67760" y="112976"/>
                    <a:pt x="39928" y="108762"/>
                    <a:pt x="25370" y="90100"/>
                  </a:cubicBezTo>
                  <a:cubicBezTo>
                    <a:pt x="10811" y="71337"/>
                    <a:pt x="15200" y="45250"/>
                    <a:pt x="35218" y="31605"/>
                  </a:cubicBezTo>
                  <a:close/>
                </a:path>
              </a:pathLst>
            </a:custGeom>
            <a:solidFill>
              <a:srgbClr val="595959">
                <a:alpha val="14509"/>
              </a:srgbClr>
            </a:solidFill>
            <a:ln>
              <a:noFill/>
            </a:ln>
          </p:spPr>
          <p:txBody>
            <a:bodyPr anchorCtr="0" anchor="ctr"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grpSp>
      <p:sp>
        <p:nvSpPr>
          <p:cNvPr id="403" name="Google Shape;403;p30"/>
          <p:cNvSpPr txBox="1"/>
          <p:nvPr/>
        </p:nvSpPr>
        <p:spPr>
          <a:xfrm>
            <a:off x="6618225" y="4026013"/>
            <a:ext cx="1638300" cy="3456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rPr b="1" i="0" lang="vi" sz="1800" u="none" cap="none" strike="noStrike">
                <a:solidFill>
                  <a:srgbClr val="4E6E9A"/>
                </a:solidFill>
                <a:latin typeface="Josefin Sans"/>
                <a:ea typeface="Josefin Sans"/>
                <a:cs typeface="Josefin Sans"/>
                <a:sym typeface="Josefin Sans"/>
              </a:rPr>
              <a:t>Huy động vốn</a:t>
            </a:r>
            <a:endParaRPr b="1" i="0" sz="1800" u="none" cap="none" strike="noStrike">
              <a:solidFill>
                <a:srgbClr val="4E6E9A"/>
              </a:solidFill>
              <a:latin typeface="Josefin Sans"/>
              <a:ea typeface="Josefin Sans"/>
              <a:cs typeface="Josefin Sans"/>
              <a:sym typeface="Josefin Sans"/>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407" name="Shape 407"/>
        <p:cNvGrpSpPr/>
        <p:nvPr/>
      </p:nvGrpSpPr>
      <p:grpSpPr>
        <a:xfrm>
          <a:off x="0" y="0"/>
          <a:ext cx="0" cy="0"/>
          <a:chOff x="0" y="0"/>
          <a:chExt cx="0" cy="0"/>
        </a:xfrm>
      </p:grpSpPr>
      <p:sp>
        <p:nvSpPr>
          <p:cNvPr id="408" name="Google Shape;408;p31"/>
          <p:cNvSpPr txBox="1"/>
          <p:nvPr>
            <p:ph type="title"/>
          </p:nvPr>
        </p:nvSpPr>
        <p:spPr>
          <a:xfrm>
            <a:off x="292958" y="150475"/>
            <a:ext cx="8460000" cy="572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vi" sz="1800">
                <a:latin typeface="Oswald"/>
                <a:ea typeface="Oswald"/>
                <a:cs typeface="Oswald"/>
                <a:sym typeface="Oswald"/>
              </a:rPr>
              <a:t>Cân đối kinh tế vĩ mô </a:t>
            </a:r>
            <a:endParaRPr sz="1800">
              <a:latin typeface="Oswald"/>
              <a:ea typeface="Oswald"/>
              <a:cs typeface="Oswald"/>
              <a:sym typeface="Oswald"/>
            </a:endParaRPr>
          </a:p>
        </p:txBody>
      </p:sp>
      <p:grpSp>
        <p:nvGrpSpPr>
          <p:cNvPr id="409" name="Google Shape;409;p31"/>
          <p:cNvGrpSpPr/>
          <p:nvPr/>
        </p:nvGrpSpPr>
        <p:grpSpPr>
          <a:xfrm>
            <a:off x="4620422" y="4560738"/>
            <a:ext cx="582707" cy="586117"/>
            <a:chOff x="2440575" y="1442025"/>
            <a:chExt cx="582707" cy="586117"/>
          </a:xfrm>
        </p:grpSpPr>
        <p:sp>
          <p:nvSpPr>
            <p:cNvPr id="410" name="Google Shape;410;p31"/>
            <p:cNvSpPr/>
            <p:nvPr/>
          </p:nvSpPr>
          <p:spPr>
            <a:xfrm>
              <a:off x="2450582" y="1455442"/>
              <a:ext cx="572700" cy="572700"/>
            </a:xfrm>
            <a:prstGeom prst="ellipse">
              <a:avLst/>
            </a:prstGeom>
            <a:solidFill>
              <a:srgbClr val="595959">
                <a:alpha val="14509"/>
              </a:srgb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11" name="Google Shape;411;p31"/>
            <p:cNvSpPr/>
            <p:nvPr/>
          </p:nvSpPr>
          <p:spPr>
            <a:xfrm>
              <a:off x="2440575" y="1442025"/>
              <a:ext cx="548700" cy="548700"/>
            </a:xfrm>
            <a:prstGeom prst="ellipse">
              <a:avLst/>
            </a:prstGeom>
            <a:solidFill>
              <a:srgbClr val="4E6E9A"/>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12" name="Google Shape;412;p31"/>
            <p:cNvSpPr/>
            <p:nvPr/>
          </p:nvSpPr>
          <p:spPr>
            <a:xfrm>
              <a:off x="2530418" y="1539248"/>
              <a:ext cx="369000" cy="369000"/>
            </a:xfrm>
            <a:custGeom>
              <a:rect b="b" l="l" r="r" t="t"/>
              <a:pathLst>
                <a:path extrusionOk="0" h="120000" w="120000">
                  <a:moveTo>
                    <a:pt x="49439" y="66771"/>
                  </a:moveTo>
                  <a:lnTo>
                    <a:pt x="53133" y="70560"/>
                  </a:lnTo>
                  <a:lnTo>
                    <a:pt x="70276" y="57205"/>
                  </a:lnTo>
                  <a:lnTo>
                    <a:pt x="62794" y="49723"/>
                  </a:lnTo>
                  <a:lnTo>
                    <a:pt x="49439" y="66771"/>
                  </a:lnTo>
                  <a:close/>
                  <a:moveTo>
                    <a:pt x="109581" y="10418"/>
                  </a:moveTo>
                  <a:cubicBezTo>
                    <a:pt x="99163" y="0"/>
                    <a:pt x="82304" y="0"/>
                    <a:pt x="71886" y="10418"/>
                  </a:cubicBezTo>
                  <a:cubicBezTo>
                    <a:pt x="66771" y="15532"/>
                    <a:pt x="64119" y="21878"/>
                    <a:pt x="64119" y="28602"/>
                  </a:cubicBezTo>
                  <a:lnTo>
                    <a:pt x="23488" y="74064"/>
                  </a:lnTo>
                  <a:cubicBezTo>
                    <a:pt x="20552" y="77000"/>
                    <a:pt x="18658" y="80978"/>
                    <a:pt x="18658" y="85240"/>
                  </a:cubicBezTo>
                  <a:cubicBezTo>
                    <a:pt x="18658" y="88176"/>
                    <a:pt x="19510" y="90828"/>
                    <a:pt x="20836" y="93291"/>
                  </a:cubicBezTo>
                  <a:cubicBezTo>
                    <a:pt x="13354" y="97553"/>
                    <a:pt x="10418" y="101531"/>
                    <a:pt x="13354" y="110149"/>
                  </a:cubicBezTo>
                  <a:cubicBezTo>
                    <a:pt x="13638" y="111191"/>
                    <a:pt x="13354" y="111475"/>
                    <a:pt x="13354" y="111760"/>
                  </a:cubicBezTo>
                  <a:cubicBezTo>
                    <a:pt x="12028" y="113559"/>
                    <a:pt x="6156" y="114696"/>
                    <a:pt x="2651" y="114696"/>
                  </a:cubicBezTo>
                  <a:lnTo>
                    <a:pt x="2651" y="114696"/>
                  </a:lnTo>
                  <a:cubicBezTo>
                    <a:pt x="1041" y="114696"/>
                    <a:pt x="0" y="115737"/>
                    <a:pt x="0" y="117348"/>
                  </a:cubicBezTo>
                  <a:cubicBezTo>
                    <a:pt x="0" y="118958"/>
                    <a:pt x="1041" y="120000"/>
                    <a:pt x="2651" y="120000"/>
                  </a:cubicBezTo>
                  <a:lnTo>
                    <a:pt x="2651" y="120000"/>
                  </a:lnTo>
                  <a:cubicBezTo>
                    <a:pt x="4546" y="120000"/>
                    <a:pt x="14112" y="119715"/>
                    <a:pt x="17616" y="114885"/>
                  </a:cubicBezTo>
                  <a:cubicBezTo>
                    <a:pt x="18374" y="113559"/>
                    <a:pt x="19510" y="111475"/>
                    <a:pt x="18374" y="108539"/>
                  </a:cubicBezTo>
                  <a:cubicBezTo>
                    <a:pt x="16858" y="103425"/>
                    <a:pt x="16858" y="101531"/>
                    <a:pt x="24340" y="97553"/>
                  </a:cubicBezTo>
                  <a:cubicBezTo>
                    <a:pt x="26992" y="99921"/>
                    <a:pt x="30686" y="101341"/>
                    <a:pt x="34475" y="101341"/>
                  </a:cubicBezTo>
                  <a:cubicBezTo>
                    <a:pt x="39021" y="101341"/>
                    <a:pt x="42999" y="99447"/>
                    <a:pt x="45651" y="96511"/>
                  </a:cubicBezTo>
                  <a:lnTo>
                    <a:pt x="91397" y="55595"/>
                  </a:lnTo>
                  <a:cubicBezTo>
                    <a:pt x="97837" y="55311"/>
                    <a:pt x="104467" y="52943"/>
                    <a:pt x="109297" y="47829"/>
                  </a:cubicBezTo>
                  <a:cubicBezTo>
                    <a:pt x="120000" y="37695"/>
                    <a:pt x="120000" y="20836"/>
                    <a:pt x="109581" y="10418"/>
                  </a:cubicBezTo>
                  <a:close/>
                  <a:moveTo>
                    <a:pt x="41957" y="93007"/>
                  </a:moveTo>
                  <a:cubicBezTo>
                    <a:pt x="40063" y="94901"/>
                    <a:pt x="37411" y="96227"/>
                    <a:pt x="34475" y="96227"/>
                  </a:cubicBezTo>
                  <a:cubicBezTo>
                    <a:pt x="28602" y="96227"/>
                    <a:pt x="23772" y="91397"/>
                    <a:pt x="23772" y="85524"/>
                  </a:cubicBezTo>
                  <a:cubicBezTo>
                    <a:pt x="23772" y="82588"/>
                    <a:pt x="24814" y="79936"/>
                    <a:pt x="26992" y="78042"/>
                  </a:cubicBezTo>
                  <a:lnTo>
                    <a:pt x="64688" y="36085"/>
                  </a:lnTo>
                  <a:cubicBezTo>
                    <a:pt x="65730" y="40631"/>
                    <a:pt x="68097" y="44893"/>
                    <a:pt x="71602" y="48397"/>
                  </a:cubicBezTo>
                  <a:cubicBezTo>
                    <a:pt x="75106" y="51807"/>
                    <a:pt x="79368" y="54269"/>
                    <a:pt x="83914" y="55311"/>
                  </a:cubicBezTo>
                  <a:lnTo>
                    <a:pt x="41957" y="93007"/>
                  </a:lnTo>
                  <a:close/>
                  <a:moveTo>
                    <a:pt x="105509" y="44609"/>
                  </a:moveTo>
                  <a:cubicBezTo>
                    <a:pt x="97269" y="52943"/>
                    <a:pt x="83630" y="52943"/>
                    <a:pt x="75390" y="44609"/>
                  </a:cubicBezTo>
                  <a:cubicBezTo>
                    <a:pt x="67056" y="36369"/>
                    <a:pt x="67056" y="22730"/>
                    <a:pt x="75390" y="14396"/>
                  </a:cubicBezTo>
                  <a:cubicBezTo>
                    <a:pt x="83630" y="6156"/>
                    <a:pt x="97269" y="6156"/>
                    <a:pt x="105509" y="14396"/>
                  </a:cubicBezTo>
                  <a:cubicBezTo>
                    <a:pt x="113843" y="22730"/>
                    <a:pt x="114127" y="36085"/>
                    <a:pt x="105509" y="44609"/>
                  </a:cubicBezTo>
                  <a:close/>
                </a:path>
              </a:pathLst>
            </a:custGeom>
            <a:solidFill>
              <a:srgbClr val="FFFFFF"/>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grpSp>
      <p:grpSp>
        <p:nvGrpSpPr>
          <p:cNvPr id="413" name="Google Shape;413;p31"/>
          <p:cNvGrpSpPr/>
          <p:nvPr/>
        </p:nvGrpSpPr>
        <p:grpSpPr>
          <a:xfrm>
            <a:off x="5668584" y="4564088"/>
            <a:ext cx="582707" cy="579404"/>
            <a:chOff x="2445575" y="2282038"/>
            <a:chExt cx="582707" cy="579404"/>
          </a:xfrm>
        </p:grpSpPr>
        <p:sp>
          <p:nvSpPr>
            <p:cNvPr id="414" name="Google Shape;414;p31"/>
            <p:cNvSpPr/>
            <p:nvPr/>
          </p:nvSpPr>
          <p:spPr>
            <a:xfrm>
              <a:off x="2455582" y="2288742"/>
              <a:ext cx="572700" cy="572700"/>
            </a:xfrm>
            <a:prstGeom prst="ellipse">
              <a:avLst/>
            </a:prstGeom>
            <a:solidFill>
              <a:srgbClr val="595959">
                <a:alpha val="14509"/>
              </a:srgb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15" name="Google Shape;415;p31"/>
            <p:cNvSpPr/>
            <p:nvPr/>
          </p:nvSpPr>
          <p:spPr>
            <a:xfrm>
              <a:off x="2445575" y="2282038"/>
              <a:ext cx="548700" cy="548700"/>
            </a:xfrm>
            <a:prstGeom prst="ellipse">
              <a:avLst/>
            </a:prstGeom>
            <a:solidFill>
              <a:srgbClr val="4E6E9A"/>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16" name="Google Shape;416;p31"/>
            <p:cNvSpPr/>
            <p:nvPr/>
          </p:nvSpPr>
          <p:spPr>
            <a:xfrm>
              <a:off x="2540385" y="2439833"/>
              <a:ext cx="359100" cy="233100"/>
            </a:xfrm>
            <a:custGeom>
              <a:rect b="b" l="l" r="r" t="t"/>
              <a:pathLst>
                <a:path extrusionOk="0" h="120000" w="120000">
                  <a:moveTo>
                    <a:pt x="57244" y="17164"/>
                  </a:moveTo>
                  <a:cubicBezTo>
                    <a:pt x="52602" y="17164"/>
                    <a:pt x="49121" y="22632"/>
                    <a:pt x="49121" y="29924"/>
                  </a:cubicBezTo>
                  <a:cubicBezTo>
                    <a:pt x="49121" y="37215"/>
                    <a:pt x="52602" y="42835"/>
                    <a:pt x="57244" y="42835"/>
                  </a:cubicBezTo>
                  <a:cubicBezTo>
                    <a:pt x="61885" y="42835"/>
                    <a:pt x="65463" y="37215"/>
                    <a:pt x="65463" y="29924"/>
                  </a:cubicBezTo>
                  <a:cubicBezTo>
                    <a:pt x="65463" y="22632"/>
                    <a:pt x="61885" y="17164"/>
                    <a:pt x="57244" y="17164"/>
                  </a:cubicBezTo>
                  <a:close/>
                  <a:moveTo>
                    <a:pt x="57244" y="34329"/>
                  </a:moveTo>
                  <a:cubicBezTo>
                    <a:pt x="55600" y="34329"/>
                    <a:pt x="54536" y="32506"/>
                    <a:pt x="54536" y="29924"/>
                  </a:cubicBezTo>
                  <a:cubicBezTo>
                    <a:pt x="54536" y="27493"/>
                    <a:pt x="55600" y="25670"/>
                    <a:pt x="57244" y="25670"/>
                  </a:cubicBezTo>
                  <a:cubicBezTo>
                    <a:pt x="58887" y="25670"/>
                    <a:pt x="59951" y="27493"/>
                    <a:pt x="59951" y="29924"/>
                  </a:cubicBezTo>
                  <a:cubicBezTo>
                    <a:pt x="59951" y="32506"/>
                    <a:pt x="58887" y="34329"/>
                    <a:pt x="57244" y="34329"/>
                  </a:cubicBezTo>
                  <a:close/>
                  <a:moveTo>
                    <a:pt x="117292" y="17164"/>
                  </a:moveTo>
                  <a:cubicBezTo>
                    <a:pt x="116712" y="17164"/>
                    <a:pt x="116518" y="17164"/>
                    <a:pt x="116228" y="17620"/>
                  </a:cubicBezTo>
                  <a:lnTo>
                    <a:pt x="116228" y="17620"/>
                  </a:lnTo>
                  <a:lnTo>
                    <a:pt x="87316" y="40253"/>
                  </a:lnTo>
                  <a:lnTo>
                    <a:pt x="87316" y="17164"/>
                  </a:lnTo>
                  <a:cubicBezTo>
                    <a:pt x="87316" y="7746"/>
                    <a:pt x="82385" y="0"/>
                    <a:pt x="76390" y="0"/>
                  </a:cubicBezTo>
                  <a:lnTo>
                    <a:pt x="10829" y="0"/>
                  </a:lnTo>
                  <a:cubicBezTo>
                    <a:pt x="4834" y="0"/>
                    <a:pt x="0" y="7746"/>
                    <a:pt x="0" y="17164"/>
                  </a:cubicBezTo>
                  <a:lnTo>
                    <a:pt x="0" y="102835"/>
                  </a:lnTo>
                  <a:cubicBezTo>
                    <a:pt x="0" y="112253"/>
                    <a:pt x="4834" y="120000"/>
                    <a:pt x="10829" y="120000"/>
                  </a:cubicBezTo>
                  <a:lnTo>
                    <a:pt x="76390" y="120000"/>
                  </a:lnTo>
                  <a:cubicBezTo>
                    <a:pt x="82385" y="120000"/>
                    <a:pt x="87316" y="112253"/>
                    <a:pt x="87316" y="102835"/>
                  </a:cubicBezTo>
                  <a:lnTo>
                    <a:pt x="87316" y="79746"/>
                  </a:lnTo>
                  <a:lnTo>
                    <a:pt x="116228" y="102379"/>
                  </a:lnTo>
                  <a:lnTo>
                    <a:pt x="116228" y="102379"/>
                  </a:lnTo>
                  <a:cubicBezTo>
                    <a:pt x="116518" y="102835"/>
                    <a:pt x="117002" y="102835"/>
                    <a:pt x="117292" y="102835"/>
                  </a:cubicBezTo>
                  <a:cubicBezTo>
                    <a:pt x="118936" y="102835"/>
                    <a:pt x="120000" y="101164"/>
                    <a:pt x="120000" y="98582"/>
                  </a:cubicBezTo>
                  <a:lnTo>
                    <a:pt x="120000" y="21417"/>
                  </a:lnTo>
                  <a:cubicBezTo>
                    <a:pt x="120000" y="18835"/>
                    <a:pt x="118936" y="17164"/>
                    <a:pt x="117292" y="17164"/>
                  </a:cubicBezTo>
                  <a:close/>
                  <a:moveTo>
                    <a:pt x="76390" y="111493"/>
                  </a:moveTo>
                  <a:lnTo>
                    <a:pt x="10829" y="111493"/>
                  </a:lnTo>
                  <a:cubicBezTo>
                    <a:pt x="7832" y="111493"/>
                    <a:pt x="5414" y="107544"/>
                    <a:pt x="5414" y="102835"/>
                  </a:cubicBezTo>
                  <a:lnTo>
                    <a:pt x="81804" y="102835"/>
                  </a:lnTo>
                  <a:cubicBezTo>
                    <a:pt x="81804" y="107544"/>
                    <a:pt x="79387" y="111493"/>
                    <a:pt x="76390" y="111493"/>
                  </a:cubicBezTo>
                  <a:close/>
                  <a:moveTo>
                    <a:pt x="81804" y="94329"/>
                  </a:moveTo>
                  <a:lnTo>
                    <a:pt x="5414" y="94329"/>
                  </a:lnTo>
                  <a:lnTo>
                    <a:pt x="5414" y="17164"/>
                  </a:lnTo>
                  <a:cubicBezTo>
                    <a:pt x="5414" y="12455"/>
                    <a:pt x="7832" y="8506"/>
                    <a:pt x="10829" y="8506"/>
                  </a:cubicBezTo>
                  <a:lnTo>
                    <a:pt x="76390" y="8506"/>
                  </a:lnTo>
                  <a:cubicBezTo>
                    <a:pt x="79387" y="8506"/>
                    <a:pt x="81804" y="12455"/>
                    <a:pt x="81804" y="17164"/>
                  </a:cubicBezTo>
                  <a:lnTo>
                    <a:pt x="81804" y="94329"/>
                  </a:lnTo>
                  <a:close/>
                  <a:moveTo>
                    <a:pt x="114585" y="91746"/>
                  </a:moveTo>
                  <a:lnTo>
                    <a:pt x="87316" y="70329"/>
                  </a:lnTo>
                  <a:lnTo>
                    <a:pt x="87316" y="49670"/>
                  </a:lnTo>
                  <a:lnTo>
                    <a:pt x="114585" y="28253"/>
                  </a:lnTo>
                  <a:lnTo>
                    <a:pt x="114585" y="91746"/>
                  </a:lnTo>
                  <a:close/>
                  <a:moveTo>
                    <a:pt x="73682" y="17164"/>
                  </a:moveTo>
                  <a:cubicBezTo>
                    <a:pt x="72038" y="17164"/>
                    <a:pt x="70878" y="18835"/>
                    <a:pt x="70878" y="21417"/>
                  </a:cubicBezTo>
                  <a:cubicBezTo>
                    <a:pt x="70878" y="24000"/>
                    <a:pt x="72038" y="25670"/>
                    <a:pt x="73682" y="25670"/>
                  </a:cubicBezTo>
                  <a:cubicBezTo>
                    <a:pt x="75229" y="25670"/>
                    <a:pt x="76390" y="24000"/>
                    <a:pt x="76390" y="21417"/>
                  </a:cubicBezTo>
                  <a:cubicBezTo>
                    <a:pt x="76390" y="18835"/>
                    <a:pt x="75229" y="17164"/>
                    <a:pt x="73682" y="17164"/>
                  </a:cubicBezTo>
                  <a:close/>
                </a:path>
              </a:pathLst>
            </a:custGeom>
            <a:solidFill>
              <a:srgbClr val="FFFFFF"/>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grpSp>
      <p:grpSp>
        <p:nvGrpSpPr>
          <p:cNvPr id="417" name="Google Shape;417;p31"/>
          <p:cNvGrpSpPr/>
          <p:nvPr/>
        </p:nvGrpSpPr>
        <p:grpSpPr>
          <a:xfrm>
            <a:off x="6716747" y="4567442"/>
            <a:ext cx="582707" cy="572700"/>
            <a:chOff x="2450575" y="3122042"/>
            <a:chExt cx="582707" cy="572700"/>
          </a:xfrm>
        </p:grpSpPr>
        <p:sp>
          <p:nvSpPr>
            <p:cNvPr id="418" name="Google Shape;418;p31"/>
            <p:cNvSpPr/>
            <p:nvPr/>
          </p:nvSpPr>
          <p:spPr>
            <a:xfrm>
              <a:off x="2460582" y="3122042"/>
              <a:ext cx="572700" cy="572700"/>
            </a:xfrm>
            <a:prstGeom prst="ellipse">
              <a:avLst/>
            </a:prstGeom>
            <a:solidFill>
              <a:srgbClr val="595959">
                <a:alpha val="14509"/>
              </a:srgb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19" name="Google Shape;419;p31"/>
            <p:cNvSpPr/>
            <p:nvPr/>
          </p:nvSpPr>
          <p:spPr>
            <a:xfrm>
              <a:off x="2450575" y="3122050"/>
              <a:ext cx="548700" cy="548700"/>
            </a:xfrm>
            <a:prstGeom prst="ellipse">
              <a:avLst/>
            </a:prstGeom>
            <a:solidFill>
              <a:srgbClr val="4E6E9A"/>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20" name="Google Shape;420;p31"/>
            <p:cNvSpPr/>
            <p:nvPr/>
          </p:nvSpPr>
          <p:spPr>
            <a:xfrm>
              <a:off x="2545368" y="3204497"/>
              <a:ext cx="359100" cy="359100"/>
            </a:xfrm>
            <a:custGeom>
              <a:rect b="b" l="l" r="r" t="t"/>
              <a:pathLst>
                <a:path extrusionOk="0" h="120000" w="120000">
                  <a:moveTo>
                    <a:pt x="109082" y="35458"/>
                  </a:moveTo>
                  <a:lnTo>
                    <a:pt x="109082" y="8212"/>
                  </a:lnTo>
                  <a:cubicBezTo>
                    <a:pt x="109082" y="3574"/>
                    <a:pt x="105507" y="0"/>
                    <a:pt x="100869" y="0"/>
                  </a:cubicBezTo>
                  <a:cubicBezTo>
                    <a:pt x="96231" y="0"/>
                    <a:pt x="92657" y="3574"/>
                    <a:pt x="92657" y="8212"/>
                  </a:cubicBezTo>
                  <a:lnTo>
                    <a:pt x="92657" y="10434"/>
                  </a:lnTo>
                  <a:lnTo>
                    <a:pt x="13623" y="33623"/>
                  </a:lnTo>
                  <a:cubicBezTo>
                    <a:pt x="12850" y="33043"/>
                    <a:pt x="11980" y="32753"/>
                    <a:pt x="10917" y="32753"/>
                  </a:cubicBezTo>
                  <a:lnTo>
                    <a:pt x="5410" y="32753"/>
                  </a:lnTo>
                  <a:cubicBezTo>
                    <a:pt x="2415" y="32753"/>
                    <a:pt x="0" y="35265"/>
                    <a:pt x="0" y="38260"/>
                  </a:cubicBezTo>
                  <a:lnTo>
                    <a:pt x="0" y="65507"/>
                  </a:lnTo>
                  <a:cubicBezTo>
                    <a:pt x="0" y="68502"/>
                    <a:pt x="2415" y="70917"/>
                    <a:pt x="5410" y="70917"/>
                  </a:cubicBezTo>
                  <a:lnTo>
                    <a:pt x="10917" y="70917"/>
                  </a:lnTo>
                  <a:cubicBezTo>
                    <a:pt x="11980" y="70917"/>
                    <a:pt x="12850" y="70628"/>
                    <a:pt x="13623" y="70144"/>
                  </a:cubicBezTo>
                  <a:lnTo>
                    <a:pt x="16908" y="71207"/>
                  </a:lnTo>
                  <a:lnTo>
                    <a:pt x="27246" y="117874"/>
                  </a:lnTo>
                  <a:lnTo>
                    <a:pt x="27246" y="117874"/>
                  </a:lnTo>
                  <a:cubicBezTo>
                    <a:pt x="27536" y="118937"/>
                    <a:pt x="28599" y="120000"/>
                    <a:pt x="29951" y="120000"/>
                  </a:cubicBezTo>
                  <a:lnTo>
                    <a:pt x="51787" y="120000"/>
                  </a:lnTo>
                  <a:cubicBezTo>
                    <a:pt x="53429" y="120000"/>
                    <a:pt x="54492" y="118937"/>
                    <a:pt x="54492" y="117294"/>
                  </a:cubicBezTo>
                  <a:lnTo>
                    <a:pt x="54492" y="116714"/>
                  </a:lnTo>
                  <a:lnTo>
                    <a:pt x="54492" y="116714"/>
                  </a:lnTo>
                  <a:lnTo>
                    <a:pt x="45797" y="79710"/>
                  </a:lnTo>
                  <a:lnTo>
                    <a:pt x="92657" y="93526"/>
                  </a:lnTo>
                  <a:lnTo>
                    <a:pt x="92657" y="95748"/>
                  </a:lnTo>
                  <a:cubicBezTo>
                    <a:pt x="92657" y="100386"/>
                    <a:pt x="96231" y="103961"/>
                    <a:pt x="100869" y="103961"/>
                  </a:cubicBezTo>
                  <a:cubicBezTo>
                    <a:pt x="105507" y="103961"/>
                    <a:pt x="109082" y="100386"/>
                    <a:pt x="109082" y="95748"/>
                  </a:cubicBezTo>
                  <a:lnTo>
                    <a:pt x="109082" y="68502"/>
                  </a:lnTo>
                  <a:cubicBezTo>
                    <a:pt x="115072" y="68502"/>
                    <a:pt x="120000" y="63574"/>
                    <a:pt x="120000" y="57584"/>
                  </a:cubicBezTo>
                  <a:lnTo>
                    <a:pt x="120000" y="46666"/>
                  </a:lnTo>
                  <a:cubicBezTo>
                    <a:pt x="120000" y="40386"/>
                    <a:pt x="115072" y="35458"/>
                    <a:pt x="109082" y="35458"/>
                  </a:cubicBezTo>
                  <a:close/>
                  <a:moveTo>
                    <a:pt x="10917" y="65507"/>
                  </a:moveTo>
                  <a:lnTo>
                    <a:pt x="5410" y="65507"/>
                  </a:lnTo>
                  <a:lnTo>
                    <a:pt x="5410" y="38260"/>
                  </a:lnTo>
                  <a:lnTo>
                    <a:pt x="10917" y="38260"/>
                  </a:lnTo>
                  <a:lnTo>
                    <a:pt x="10917" y="65507"/>
                  </a:lnTo>
                  <a:close/>
                  <a:moveTo>
                    <a:pt x="48212" y="114589"/>
                  </a:moveTo>
                  <a:lnTo>
                    <a:pt x="32173" y="114589"/>
                  </a:lnTo>
                  <a:lnTo>
                    <a:pt x="31111" y="109082"/>
                  </a:lnTo>
                  <a:lnTo>
                    <a:pt x="47149" y="109082"/>
                  </a:lnTo>
                  <a:lnTo>
                    <a:pt x="48212" y="114589"/>
                  </a:lnTo>
                  <a:close/>
                  <a:moveTo>
                    <a:pt x="45797" y="103671"/>
                  </a:moveTo>
                  <a:lnTo>
                    <a:pt x="29758" y="103671"/>
                  </a:lnTo>
                  <a:lnTo>
                    <a:pt x="22898" y="72850"/>
                  </a:lnTo>
                  <a:lnTo>
                    <a:pt x="39806" y="77777"/>
                  </a:lnTo>
                  <a:lnTo>
                    <a:pt x="45797" y="103671"/>
                  </a:lnTo>
                  <a:close/>
                  <a:moveTo>
                    <a:pt x="92657" y="87826"/>
                  </a:moveTo>
                  <a:lnTo>
                    <a:pt x="16328" y="65507"/>
                  </a:lnTo>
                  <a:lnTo>
                    <a:pt x="16328" y="38743"/>
                  </a:lnTo>
                  <a:lnTo>
                    <a:pt x="92657" y="16425"/>
                  </a:lnTo>
                  <a:lnTo>
                    <a:pt x="92657" y="87826"/>
                  </a:lnTo>
                  <a:close/>
                  <a:moveTo>
                    <a:pt x="103574" y="95458"/>
                  </a:moveTo>
                  <a:cubicBezTo>
                    <a:pt x="103574" y="97101"/>
                    <a:pt x="102512" y="98164"/>
                    <a:pt x="100869" y="98164"/>
                  </a:cubicBezTo>
                  <a:cubicBezTo>
                    <a:pt x="99227" y="98164"/>
                    <a:pt x="98164" y="97101"/>
                    <a:pt x="98164" y="95458"/>
                  </a:cubicBezTo>
                  <a:lnTo>
                    <a:pt x="98164" y="8212"/>
                  </a:lnTo>
                  <a:cubicBezTo>
                    <a:pt x="98164" y="6570"/>
                    <a:pt x="99227" y="5507"/>
                    <a:pt x="100869" y="5507"/>
                  </a:cubicBezTo>
                  <a:cubicBezTo>
                    <a:pt x="102512" y="5507"/>
                    <a:pt x="103574" y="6570"/>
                    <a:pt x="103574" y="8212"/>
                  </a:cubicBezTo>
                  <a:lnTo>
                    <a:pt x="103574" y="95458"/>
                  </a:lnTo>
                  <a:close/>
                  <a:moveTo>
                    <a:pt x="114492" y="57294"/>
                  </a:moveTo>
                  <a:cubicBezTo>
                    <a:pt x="114492" y="60289"/>
                    <a:pt x="112077" y="62801"/>
                    <a:pt x="109082" y="62801"/>
                  </a:cubicBezTo>
                  <a:lnTo>
                    <a:pt x="109082" y="40966"/>
                  </a:lnTo>
                  <a:cubicBezTo>
                    <a:pt x="112077" y="40966"/>
                    <a:pt x="114492" y="43381"/>
                    <a:pt x="114492" y="46376"/>
                  </a:cubicBezTo>
                  <a:lnTo>
                    <a:pt x="114492" y="57294"/>
                  </a:lnTo>
                  <a:close/>
                </a:path>
              </a:pathLst>
            </a:custGeom>
            <a:solidFill>
              <a:srgbClr val="FFFFFF"/>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grpSp>
      <p:grpSp>
        <p:nvGrpSpPr>
          <p:cNvPr id="421" name="Google Shape;421;p31"/>
          <p:cNvGrpSpPr/>
          <p:nvPr/>
        </p:nvGrpSpPr>
        <p:grpSpPr>
          <a:xfrm>
            <a:off x="7859697" y="4567442"/>
            <a:ext cx="582707" cy="572700"/>
            <a:chOff x="2455575" y="3986042"/>
            <a:chExt cx="582707" cy="572700"/>
          </a:xfrm>
        </p:grpSpPr>
        <p:sp>
          <p:nvSpPr>
            <p:cNvPr id="422" name="Google Shape;422;p31"/>
            <p:cNvSpPr/>
            <p:nvPr/>
          </p:nvSpPr>
          <p:spPr>
            <a:xfrm>
              <a:off x="2465582" y="3986042"/>
              <a:ext cx="572700" cy="572700"/>
            </a:xfrm>
            <a:prstGeom prst="ellipse">
              <a:avLst/>
            </a:prstGeom>
            <a:solidFill>
              <a:srgbClr val="595959">
                <a:alpha val="14509"/>
              </a:srgb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23" name="Google Shape;423;p31"/>
            <p:cNvSpPr/>
            <p:nvPr/>
          </p:nvSpPr>
          <p:spPr>
            <a:xfrm>
              <a:off x="2455575" y="3986050"/>
              <a:ext cx="548700" cy="548700"/>
            </a:xfrm>
            <a:prstGeom prst="ellipse">
              <a:avLst/>
            </a:prstGeom>
            <a:solidFill>
              <a:srgbClr val="4E6E9A"/>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24" name="Google Shape;424;p31"/>
            <p:cNvSpPr/>
            <p:nvPr/>
          </p:nvSpPr>
          <p:spPr>
            <a:xfrm>
              <a:off x="2569970" y="4110572"/>
              <a:ext cx="326700" cy="317700"/>
            </a:xfrm>
            <a:custGeom>
              <a:rect b="b" l="l" r="r" t="t"/>
              <a:pathLst>
                <a:path extrusionOk="0" h="120000" w="120000">
                  <a:moveTo>
                    <a:pt x="120000" y="60000"/>
                  </a:moveTo>
                  <a:cubicBezTo>
                    <a:pt x="120000" y="56682"/>
                    <a:pt x="118067" y="54243"/>
                    <a:pt x="115652" y="52878"/>
                  </a:cubicBezTo>
                  <a:lnTo>
                    <a:pt x="115652" y="52878"/>
                  </a:lnTo>
                  <a:lnTo>
                    <a:pt x="106086" y="47902"/>
                  </a:lnTo>
                  <a:lnTo>
                    <a:pt x="115652" y="42926"/>
                  </a:lnTo>
                  <a:lnTo>
                    <a:pt x="115652" y="42926"/>
                  </a:lnTo>
                  <a:cubicBezTo>
                    <a:pt x="118357" y="41560"/>
                    <a:pt x="120000" y="38829"/>
                    <a:pt x="120000" y="35804"/>
                  </a:cubicBezTo>
                  <a:cubicBezTo>
                    <a:pt x="120000" y="32780"/>
                    <a:pt x="118067" y="29951"/>
                    <a:pt x="115652" y="28585"/>
                  </a:cubicBezTo>
                  <a:lnTo>
                    <a:pt x="115652" y="28585"/>
                  </a:lnTo>
                  <a:lnTo>
                    <a:pt x="63864" y="1073"/>
                  </a:lnTo>
                  <a:lnTo>
                    <a:pt x="63864" y="1073"/>
                  </a:lnTo>
                  <a:cubicBezTo>
                    <a:pt x="62705" y="487"/>
                    <a:pt x="61352" y="0"/>
                    <a:pt x="60000" y="0"/>
                  </a:cubicBezTo>
                  <a:cubicBezTo>
                    <a:pt x="58647" y="0"/>
                    <a:pt x="57294" y="292"/>
                    <a:pt x="56231" y="1073"/>
                  </a:cubicBezTo>
                  <a:lnTo>
                    <a:pt x="56231" y="1073"/>
                  </a:lnTo>
                  <a:lnTo>
                    <a:pt x="4347" y="28585"/>
                  </a:lnTo>
                  <a:lnTo>
                    <a:pt x="4347" y="28585"/>
                  </a:lnTo>
                  <a:cubicBezTo>
                    <a:pt x="1642" y="29951"/>
                    <a:pt x="0" y="32780"/>
                    <a:pt x="0" y="35804"/>
                  </a:cubicBezTo>
                  <a:cubicBezTo>
                    <a:pt x="0" y="38829"/>
                    <a:pt x="1932" y="41560"/>
                    <a:pt x="4347" y="42926"/>
                  </a:cubicBezTo>
                  <a:lnTo>
                    <a:pt x="4347" y="42926"/>
                  </a:lnTo>
                  <a:lnTo>
                    <a:pt x="13913" y="47902"/>
                  </a:lnTo>
                  <a:lnTo>
                    <a:pt x="4347" y="52878"/>
                  </a:lnTo>
                  <a:lnTo>
                    <a:pt x="4347" y="52878"/>
                  </a:lnTo>
                  <a:cubicBezTo>
                    <a:pt x="1642" y="54243"/>
                    <a:pt x="0" y="56975"/>
                    <a:pt x="0" y="60000"/>
                  </a:cubicBezTo>
                  <a:cubicBezTo>
                    <a:pt x="0" y="63024"/>
                    <a:pt x="1932" y="65756"/>
                    <a:pt x="4347" y="67121"/>
                  </a:cubicBezTo>
                  <a:lnTo>
                    <a:pt x="4347" y="67121"/>
                  </a:lnTo>
                  <a:lnTo>
                    <a:pt x="13913" y="72097"/>
                  </a:lnTo>
                  <a:lnTo>
                    <a:pt x="4347" y="77073"/>
                  </a:lnTo>
                  <a:lnTo>
                    <a:pt x="4347" y="77073"/>
                  </a:lnTo>
                  <a:cubicBezTo>
                    <a:pt x="1642" y="78439"/>
                    <a:pt x="0" y="81170"/>
                    <a:pt x="0" y="84195"/>
                  </a:cubicBezTo>
                  <a:cubicBezTo>
                    <a:pt x="0" y="87219"/>
                    <a:pt x="1932" y="90048"/>
                    <a:pt x="4347" y="91414"/>
                  </a:cubicBezTo>
                  <a:lnTo>
                    <a:pt x="4347" y="91414"/>
                  </a:lnTo>
                  <a:lnTo>
                    <a:pt x="56231" y="118926"/>
                  </a:lnTo>
                  <a:lnTo>
                    <a:pt x="56231" y="118926"/>
                  </a:lnTo>
                  <a:cubicBezTo>
                    <a:pt x="57294" y="119512"/>
                    <a:pt x="58647" y="120000"/>
                    <a:pt x="60000" y="120000"/>
                  </a:cubicBezTo>
                  <a:cubicBezTo>
                    <a:pt x="61352" y="120000"/>
                    <a:pt x="62705" y="119707"/>
                    <a:pt x="63864" y="118926"/>
                  </a:cubicBezTo>
                  <a:lnTo>
                    <a:pt x="63864" y="118926"/>
                  </a:lnTo>
                  <a:lnTo>
                    <a:pt x="115652" y="91414"/>
                  </a:lnTo>
                  <a:lnTo>
                    <a:pt x="115652" y="91414"/>
                  </a:lnTo>
                  <a:cubicBezTo>
                    <a:pt x="118357" y="90048"/>
                    <a:pt x="120000" y="87219"/>
                    <a:pt x="120000" y="84195"/>
                  </a:cubicBezTo>
                  <a:cubicBezTo>
                    <a:pt x="120000" y="81170"/>
                    <a:pt x="118067" y="78439"/>
                    <a:pt x="115652" y="77073"/>
                  </a:cubicBezTo>
                  <a:lnTo>
                    <a:pt x="115652" y="77073"/>
                  </a:lnTo>
                  <a:lnTo>
                    <a:pt x="106086" y="72097"/>
                  </a:lnTo>
                  <a:lnTo>
                    <a:pt x="115652" y="67121"/>
                  </a:lnTo>
                  <a:lnTo>
                    <a:pt x="115652" y="67121"/>
                  </a:lnTo>
                  <a:cubicBezTo>
                    <a:pt x="118067" y="65756"/>
                    <a:pt x="120000" y="63317"/>
                    <a:pt x="120000" y="60000"/>
                  </a:cubicBezTo>
                  <a:close/>
                  <a:moveTo>
                    <a:pt x="6859" y="37658"/>
                  </a:moveTo>
                  <a:lnTo>
                    <a:pt x="6859" y="37658"/>
                  </a:lnTo>
                  <a:cubicBezTo>
                    <a:pt x="5990" y="37170"/>
                    <a:pt x="5507" y="36292"/>
                    <a:pt x="5507" y="35219"/>
                  </a:cubicBezTo>
                  <a:cubicBezTo>
                    <a:pt x="5507" y="34146"/>
                    <a:pt x="5990" y="33268"/>
                    <a:pt x="6859" y="32780"/>
                  </a:cubicBezTo>
                  <a:lnTo>
                    <a:pt x="6859" y="32780"/>
                  </a:lnTo>
                  <a:lnTo>
                    <a:pt x="58647" y="5170"/>
                  </a:lnTo>
                  <a:lnTo>
                    <a:pt x="58647" y="5170"/>
                  </a:lnTo>
                  <a:cubicBezTo>
                    <a:pt x="58937" y="4975"/>
                    <a:pt x="59420" y="4975"/>
                    <a:pt x="60000" y="4975"/>
                  </a:cubicBezTo>
                  <a:cubicBezTo>
                    <a:pt x="60579" y="4975"/>
                    <a:pt x="60869" y="5170"/>
                    <a:pt x="61352" y="5170"/>
                  </a:cubicBezTo>
                  <a:lnTo>
                    <a:pt x="61352" y="5170"/>
                  </a:lnTo>
                  <a:lnTo>
                    <a:pt x="113140" y="32780"/>
                  </a:lnTo>
                  <a:lnTo>
                    <a:pt x="113140" y="32780"/>
                  </a:lnTo>
                  <a:cubicBezTo>
                    <a:pt x="114009" y="33268"/>
                    <a:pt x="114589" y="34146"/>
                    <a:pt x="114589" y="35219"/>
                  </a:cubicBezTo>
                  <a:cubicBezTo>
                    <a:pt x="114589" y="36292"/>
                    <a:pt x="114009" y="37170"/>
                    <a:pt x="113140" y="37658"/>
                  </a:cubicBezTo>
                  <a:lnTo>
                    <a:pt x="113140" y="37658"/>
                  </a:lnTo>
                  <a:lnTo>
                    <a:pt x="61352" y="65268"/>
                  </a:lnTo>
                  <a:lnTo>
                    <a:pt x="61352" y="65268"/>
                  </a:lnTo>
                  <a:cubicBezTo>
                    <a:pt x="61062" y="65463"/>
                    <a:pt x="60579" y="65463"/>
                    <a:pt x="60000" y="65463"/>
                  </a:cubicBezTo>
                  <a:cubicBezTo>
                    <a:pt x="59420" y="65463"/>
                    <a:pt x="59227" y="65268"/>
                    <a:pt x="58647" y="65268"/>
                  </a:cubicBezTo>
                  <a:lnTo>
                    <a:pt x="58647" y="65268"/>
                  </a:lnTo>
                  <a:lnTo>
                    <a:pt x="6859" y="37658"/>
                  </a:lnTo>
                  <a:close/>
                  <a:moveTo>
                    <a:pt x="113140" y="82341"/>
                  </a:moveTo>
                  <a:lnTo>
                    <a:pt x="113140" y="82341"/>
                  </a:lnTo>
                  <a:cubicBezTo>
                    <a:pt x="114009" y="82829"/>
                    <a:pt x="114589" y="83707"/>
                    <a:pt x="114589" y="84780"/>
                  </a:cubicBezTo>
                  <a:cubicBezTo>
                    <a:pt x="114589" y="85853"/>
                    <a:pt x="114009" y="86731"/>
                    <a:pt x="113140" y="87219"/>
                  </a:cubicBezTo>
                  <a:lnTo>
                    <a:pt x="113140" y="87219"/>
                  </a:lnTo>
                  <a:lnTo>
                    <a:pt x="61352" y="114829"/>
                  </a:lnTo>
                  <a:lnTo>
                    <a:pt x="61352" y="114829"/>
                  </a:lnTo>
                  <a:cubicBezTo>
                    <a:pt x="61062" y="115024"/>
                    <a:pt x="60579" y="115024"/>
                    <a:pt x="60000" y="115024"/>
                  </a:cubicBezTo>
                  <a:cubicBezTo>
                    <a:pt x="59420" y="115024"/>
                    <a:pt x="59227" y="114829"/>
                    <a:pt x="58647" y="114829"/>
                  </a:cubicBezTo>
                  <a:lnTo>
                    <a:pt x="58647" y="114829"/>
                  </a:lnTo>
                  <a:lnTo>
                    <a:pt x="6859" y="87219"/>
                  </a:lnTo>
                  <a:lnTo>
                    <a:pt x="6859" y="87219"/>
                  </a:lnTo>
                  <a:cubicBezTo>
                    <a:pt x="5990" y="86731"/>
                    <a:pt x="5507" y="85853"/>
                    <a:pt x="5507" y="84780"/>
                  </a:cubicBezTo>
                  <a:cubicBezTo>
                    <a:pt x="5507" y="83707"/>
                    <a:pt x="5990" y="82829"/>
                    <a:pt x="6859" y="82341"/>
                  </a:cubicBezTo>
                  <a:lnTo>
                    <a:pt x="6859" y="82341"/>
                  </a:lnTo>
                  <a:lnTo>
                    <a:pt x="19613" y="75414"/>
                  </a:lnTo>
                  <a:lnTo>
                    <a:pt x="55942" y="94731"/>
                  </a:lnTo>
                  <a:lnTo>
                    <a:pt x="55942" y="94731"/>
                  </a:lnTo>
                  <a:cubicBezTo>
                    <a:pt x="57004" y="95219"/>
                    <a:pt x="58357" y="95804"/>
                    <a:pt x="59710" y="95804"/>
                  </a:cubicBezTo>
                  <a:cubicBezTo>
                    <a:pt x="61062" y="95804"/>
                    <a:pt x="62512" y="95512"/>
                    <a:pt x="63574" y="94731"/>
                  </a:cubicBezTo>
                  <a:lnTo>
                    <a:pt x="63574" y="94731"/>
                  </a:lnTo>
                  <a:lnTo>
                    <a:pt x="99806" y="75414"/>
                  </a:lnTo>
                  <a:lnTo>
                    <a:pt x="113140" y="82341"/>
                  </a:lnTo>
                  <a:close/>
                  <a:moveTo>
                    <a:pt x="113140" y="62439"/>
                  </a:moveTo>
                  <a:lnTo>
                    <a:pt x="113140" y="62439"/>
                  </a:lnTo>
                  <a:lnTo>
                    <a:pt x="61352" y="90048"/>
                  </a:lnTo>
                  <a:lnTo>
                    <a:pt x="61352" y="90048"/>
                  </a:lnTo>
                  <a:cubicBezTo>
                    <a:pt x="61062" y="90243"/>
                    <a:pt x="60579" y="90243"/>
                    <a:pt x="60000" y="90243"/>
                  </a:cubicBezTo>
                  <a:cubicBezTo>
                    <a:pt x="59420" y="90243"/>
                    <a:pt x="59227" y="90048"/>
                    <a:pt x="58647" y="90048"/>
                  </a:cubicBezTo>
                  <a:lnTo>
                    <a:pt x="58647" y="90048"/>
                  </a:lnTo>
                  <a:lnTo>
                    <a:pt x="6859" y="62439"/>
                  </a:lnTo>
                  <a:lnTo>
                    <a:pt x="6859" y="62439"/>
                  </a:lnTo>
                  <a:cubicBezTo>
                    <a:pt x="5990" y="61951"/>
                    <a:pt x="5507" y="61073"/>
                    <a:pt x="5507" y="60000"/>
                  </a:cubicBezTo>
                  <a:cubicBezTo>
                    <a:pt x="5507" y="58926"/>
                    <a:pt x="5990" y="58048"/>
                    <a:pt x="6859" y="57560"/>
                  </a:cubicBezTo>
                  <a:lnTo>
                    <a:pt x="6859" y="57560"/>
                  </a:lnTo>
                  <a:lnTo>
                    <a:pt x="19613" y="50634"/>
                  </a:lnTo>
                  <a:lnTo>
                    <a:pt x="55942" y="69951"/>
                  </a:lnTo>
                  <a:lnTo>
                    <a:pt x="55942" y="69951"/>
                  </a:lnTo>
                  <a:cubicBezTo>
                    <a:pt x="57004" y="70439"/>
                    <a:pt x="58357" y="71024"/>
                    <a:pt x="59710" y="71024"/>
                  </a:cubicBezTo>
                  <a:cubicBezTo>
                    <a:pt x="61062" y="71024"/>
                    <a:pt x="62512" y="70731"/>
                    <a:pt x="63574" y="69951"/>
                  </a:cubicBezTo>
                  <a:lnTo>
                    <a:pt x="63574" y="69951"/>
                  </a:lnTo>
                  <a:lnTo>
                    <a:pt x="99806" y="50634"/>
                  </a:lnTo>
                  <a:lnTo>
                    <a:pt x="112657" y="57560"/>
                  </a:lnTo>
                  <a:lnTo>
                    <a:pt x="112657" y="57560"/>
                  </a:lnTo>
                  <a:cubicBezTo>
                    <a:pt x="113429" y="58048"/>
                    <a:pt x="114009" y="58926"/>
                    <a:pt x="114009" y="60000"/>
                  </a:cubicBezTo>
                  <a:cubicBezTo>
                    <a:pt x="114589" y="61073"/>
                    <a:pt x="114009" y="61951"/>
                    <a:pt x="113140" y="62439"/>
                  </a:cubicBezTo>
                  <a:close/>
                </a:path>
              </a:pathLst>
            </a:custGeom>
            <a:solidFill>
              <a:srgbClr val="FFFFFF"/>
            </a:solidFill>
            <a:ln>
              <a:noFill/>
            </a:ln>
          </p:spPr>
          <p:txBody>
            <a:bodyPr anchorCtr="0" anchor="t" bIns="45700" lIns="91425" spcFirstLastPara="1" rIns="91425" wrap="square" tIns="45700">
              <a:noAutofit/>
            </a:bodyPr>
            <a:lstStyle/>
            <a:p>
              <a:pPr indent="0" lvl="0" marL="0" marR="0" rtl="0" algn="l">
                <a:lnSpc>
                  <a:spcPct val="100000"/>
                </a:lnSpc>
                <a:spcBef>
                  <a:spcPts val="0"/>
                </a:spcBef>
                <a:spcAft>
                  <a:spcPts val="0"/>
                </a:spcAft>
                <a:buClr>
                  <a:srgbClr val="000000"/>
                </a:buClr>
                <a:buSzPts val="1800"/>
                <a:buFont typeface="Arial"/>
                <a:buNone/>
              </a:pPr>
              <a:r>
                <a:t/>
              </a:r>
              <a:endParaRPr b="0" i="0" sz="1800" u="none" cap="none" strike="noStrike">
                <a:solidFill>
                  <a:srgbClr val="000000"/>
                </a:solidFill>
                <a:latin typeface="Calibri"/>
                <a:ea typeface="Calibri"/>
                <a:cs typeface="Calibri"/>
                <a:sym typeface="Calibri"/>
              </a:endParaRPr>
            </a:p>
          </p:txBody>
        </p:sp>
      </p:grpSp>
      <p:grpSp>
        <p:nvGrpSpPr>
          <p:cNvPr id="425" name="Google Shape;425;p31"/>
          <p:cNvGrpSpPr/>
          <p:nvPr/>
        </p:nvGrpSpPr>
        <p:grpSpPr>
          <a:xfrm rot="5400000">
            <a:off x="8641234" y="411193"/>
            <a:ext cx="278152" cy="345818"/>
            <a:chOff x="0" y="46600"/>
            <a:chExt cx="3121800" cy="5004600"/>
          </a:xfrm>
        </p:grpSpPr>
        <p:sp>
          <p:nvSpPr>
            <p:cNvPr id="426" name="Google Shape;426;p31"/>
            <p:cNvSpPr/>
            <p:nvPr/>
          </p:nvSpPr>
          <p:spPr>
            <a:xfrm>
              <a:off x="0" y="46600"/>
              <a:ext cx="3121800" cy="2502300"/>
            </a:xfrm>
            <a:prstGeom prst="parallelogram">
              <a:avLst>
                <a:gd fmla="val 55860" name="adj"/>
              </a:avLst>
            </a:prstGeom>
            <a:solidFill>
              <a:srgbClr val="5E85B9">
                <a:alpha val="90588"/>
              </a:srgb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27" name="Google Shape;427;p31"/>
            <p:cNvSpPr/>
            <p:nvPr/>
          </p:nvSpPr>
          <p:spPr>
            <a:xfrm flipH="1">
              <a:off x="0" y="2548900"/>
              <a:ext cx="3121800" cy="2502300"/>
            </a:xfrm>
            <a:prstGeom prst="parallelogram">
              <a:avLst>
                <a:gd fmla="val 55860" name="adj"/>
              </a:avLst>
            </a:prstGeom>
            <a:solidFill>
              <a:srgbClr val="5E85B9">
                <a:alpha val="90588"/>
              </a:srgb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28" name="Google Shape;428;p31"/>
            <p:cNvSpPr/>
            <p:nvPr/>
          </p:nvSpPr>
          <p:spPr>
            <a:xfrm rot="5400000">
              <a:off x="-1450150" y="1671525"/>
              <a:ext cx="4647600" cy="1747200"/>
            </a:xfrm>
            <a:prstGeom prst="triangle">
              <a:avLst>
                <a:gd fmla="val 50126" name="adj"/>
              </a:avLst>
            </a:prstGeom>
            <a:solidFill>
              <a:srgbClr val="38444A">
                <a:alpha val="59607"/>
              </a:srgbClr>
            </a:solid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grpSp>
      <p:sp>
        <p:nvSpPr>
          <p:cNvPr id="429" name="Google Shape;429;p31"/>
          <p:cNvSpPr txBox="1"/>
          <p:nvPr/>
        </p:nvSpPr>
        <p:spPr>
          <a:xfrm>
            <a:off x="370450" y="628925"/>
            <a:ext cx="7526100" cy="3000000"/>
          </a:xfrm>
          <a:prstGeom prst="rect">
            <a:avLst/>
          </a:prstGeom>
          <a:noFill/>
          <a:ln>
            <a:noFill/>
          </a:ln>
        </p:spPr>
        <p:txBody>
          <a:bodyPr anchorCtr="0" anchor="t" bIns="91425" lIns="91425" spcFirstLastPara="1" rIns="91425" wrap="square" tIns="91425">
            <a:noAutofit/>
          </a:bodyPr>
          <a:lstStyle/>
          <a:p>
            <a:pPr indent="0" lvl="0" marL="0" marR="0" rtl="0" algn="just">
              <a:lnSpc>
                <a:spcPct val="115000"/>
              </a:lnSpc>
              <a:spcBef>
                <a:spcPts val="1200"/>
              </a:spcBef>
              <a:spcAft>
                <a:spcPts val="0"/>
              </a:spcAft>
              <a:buClr>
                <a:srgbClr val="000000"/>
              </a:buClr>
              <a:buSzPts val="1400"/>
              <a:buFont typeface="Arial"/>
              <a:buNone/>
            </a:pPr>
            <a:r>
              <a:rPr b="0" i="0" lang="vi" sz="1400" u="none" cap="none" strike="noStrike">
                <a:solidFill>
                  <a:srgbClr val="000000"/>
                </a:solidFill>
                <a:latin typeface="Arial"/>
                <a:ea typeface="Arial"/>
                <a:cs typeface="Arial"/>
                <a:sym typeface="Arial"/>
              </a:rPr>
              <a:t>Trên cơ sở đổi mới mô hình tăng trưởng kinh tế theo hướng tập trung tăng năng suất các nhân tố tổng hợp và năng suất lao động của các thành phần kinh tế, </a:t>
            </a:r>
            <a:endParaRPr b="0" i="0" sz="1400" u="none" cap="none" strike="noStrike">
              <a:solidFill>
                <a:srgbClr val="000000"/>
              </a:solidFill>
              <a:latin typeface="Arial"/>
              <a:ea typeface="Arial"/>
              <a:cs typeface="Arial"/>
              <a:sym typeface="Arial"/>
            </a:endParaRPr>
          </a:p>
          <a:p>
            <a:pPr indent="0" lvl="0" marL="0" marR="0" rtl="0" algn="just">
              <a:lnSpc>
                <a:spcPct val="115000"/>
              </a:lnSpc>
              <a:spcBef>
                <a:spcPts val="1200"/>
              </a:spcBef>
              <a:spcAft>
                <a:spcPts val="1200"/>
              </a:spcAft>
              <a:buClr>
                <a:srgbClr val="000000"/>
              </a:buClr>
              <a:buSzPts val="1400"/>
              <a:buFont typeface="Arial"/>
              <a:buNone/>
            </a:pPr>
            <a:r>
              <a:rPr b="0" i="0" lang="vi" sz="1400" u="none" cap="none" strike="noStrike">
                <a:solidFill>
                  <a:srgbClr val="000000"/>
                </a:solidFill>
                <a:latin typeface="Arial"/>
                <a:ea typeface="Arial"/>
                <a:cs typeface="Arial"/>
                <a:sym typeface="Arial"/>
              </a:rPr>
              <a:t>Thực hiện có hiệu quả quá trình tái cơ cấu nền kinh tế,cần tập trung xây dựng và điều hành thực hiện hiệu quả kế hoạch tài chính ngân sách, kế hoạch vay, trả nợ công trung hạn</a:t>
            </a:r>
            <a:endParaRPr b="0" i="0" sz="1400" u="none" cap="none" strike="noStrike">
              <a:solidFill>
                <a:srgbClr val="000000"/>
              </a:solidFill>
              <a:latin typeface="Arial"/>
              <a:ea typeface="Arial"/>
              <a:cs typeface="Arial"/>
              <a:sym typeface="Arial"/>
            </a:endParaRPr>
          </a:p>
        </p:txBody>
      </p:sp>
      <p:sp>
        <p:nvSpPr>
          <p:cNvPr id="430" name="Google Shape;430;p31"/>
          <p:cNvSpPr txBox="1"/>
          <p:nvPr>
            <p:ph type="title"/>
          </p:nvPr>
        </p:nvSpPr>
        <p:spPr>
          <a:xfrm>
            <a:off x="292958" y="2120750"/>
            <a:ext cx="8460000" cy="572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vi" sz="1800">
                <a:latin typeface="Oswald"/>
                <a:ea typeface="Oswald"/>
                <a:cs typeface="Oswald"/>
                <a:sym typeface="Oswald"/>
              </a:rPr>
              <a:t>Kiểm soát nợ trong giới hạn cho phép </a:t>
            </a:r>
            <a:endParaRPr sz="1800">
              <a:latin typeface="Oswald"/>
              <a:ea typeface="Oswald"/>
              <a:cs typeface="Oswald"/>
              <a:sym typeface="Oswald"/>
            </a:endParaRPr>
          </a:p>
        </p:txBody>
      </p:sp>
      <p:sp>
        <p:nvSpPr>
          <p:cNvPr id="431" name="Google Shape;431;p31"/>
          <p:cNvSpPr txBox="1"/>
          <p:nvPr/>
        </p:nvSpPr>
        <p:spPr>
          <a:xfrm>
            <a:off x="206800" y="2334825"/>
            <a:ext cx="8301600" cy="3000000"/>
          </a:xfrm>
          <a:prstGeom prst="rect">
            <a:avLst/>
          </a:prstGeom>
          <a:noFill/>
          <a:ln>
            <a:noFill/>
          </a:ln>
        </p:spPr>
        <p:txBody>
          <a:bodyPr anchorCtr="0" anchor="t" bIns="91425" lIns="91425" spcFirstLastPara="1" rIns="91425" wrap="square" tIns="91425">
            <a:noAutofit/>
          </a:bodyPr>
          <a:lstStyle/>
          <a:p>
            <a:pPr indent="0" lvl="0" marL="0" marR="0" rtl="0" algn="just">
              <a:lnSpc>
                <a:spcPct val="115000"/>
              </a:lnSpc>
              <a:spcBef>
                <a:spcPts val="1200"/>
              </a:spcBef>
              <a:spcAft>
                <a:spcPts val="0"/>
              </a:spcAft>
              <a:buClr>
                <a:srgbClr val="000000"/>
              </a:buClr>
              <a:buSzPts val="1400"/>
              <a:buFont typeface="Arial"/>
              <a:buNone/>
            </a:pPr>
            <a:r>
              <a:rPr b="0" i="0" lang="vi" sz="1400" u="none" cap="none" strike="noStrike">
                <a:solidFill>
                  <a:srgbClr val="000000"/>
                </a:solidFill>
                <a:latin typeface="Arial"/>
                <a:ea typeface="Arial"/>
                <a:cs typeface="Arial"/>
                <a:sym typeface="Arial"/>
              </a:rPr>
              <a:t>Trình cấp có thẩm quyền phê duyệt chiến lược nợ dài hạn, quản lý nợ trung hạn và hàng năm để báo cáo Quốc hội các vấn đề về nợ công.</a:t>
            </a:r>
            <a:endParaRPr b="0" i="0" sz="1400" u="none" cap="none" strike="noStrike">
              <a:solidFill>
                <a:srgbClr val="000000"/>
              </a:solidFill>
              <a:latin typeface="Arial"/>
              <a:ea typeface="Arial"/>
              <a:cs typeface="Arial"/>
              <a:sym typeface="Arial"/>
            </a:endParaRPr>
          </a:p>
          <a:p>
            <a:pPr indent="0" lvl="0" marL="0" marR="0" rtl="0" algn="just">
              <a:lnSpc>
                <a:spcPct val="115000"/>
              </a:lnSpc>
              <a:spcBef>
                <a:spcPts val="1200"/>
              </a:spcBef>
              <a:spcAft>
                <a:spcPts val="0"/>
              </a:spcAft>
              <a:buClr>
                <a:srgbClr val="000000"/>
              </a:buClr>
              <a:buSzPts val="1400"/>
              <a:buFont typeface="Arial"/>
              <a:buNone/>
            </a:pPr>
            <a:r>
              <a:rPr b="0" i="0" lang="vi" sz="1400" u="none" cap="none" strike="noStrike">
                <a:solidFill>
                  <a:srgbClr val="000000"/>
                </a:solidFill>
                <a:latin typeface="Arial"/>
                <a:ea typeface="Arial"/>
                <a:cs typeface="Arial"/>
                <a:sym typeface="Arial"/>
              </a:rPr>
              <a:t> Cụ thể, giai đoạn tới cần quản lý chặt chẽ nợ công, đặc biệt là các khoản vay mới đều phải đánh giá tác động lên nợ công ngay từ khâu phê duyệt chủ trương; chỉ sử dụng nợ công cho các chương trình dự án thực sự thiết yếu </a:t>
            </a:r>
            <a:endParaRPr b="0" i="0" sz="1400" u="none" cap="none" strike="noStrike">
              <a:solidFill>
                <a:srgbClr val="000000"/>
              </a:solidFill>
              <a:latin typeface="Arial"/>
              <a:ea typeface="Arial"/>
              <a:cs typeface="Arial"/>
              <a:sym typeface="Arial"/>
            </a:endParaRPr>
          </a:p>
          <a:p>
            <a:pPr indent="0" lvl="0" marL="0" marR="0" rtl="0" algn="just">
              <a:lnSpc>
                <a:spcPct val="115000"/>
              </a:lnSpc>
              <a:spcBef>
                <a:spcPts val="1200"/>
              </a:spcBef>
              <a:spcAft>
                <a:spcPts val="1200"/>
              </a:spcAft>
              <a:buClr>
                <a:srgbClr val="000000"/>
              </a:buClr>
              <a:buSzPts val="1400"/>
              <a:buFont typeface="Arial"/>
              <a:buNone/>
            </a:pPr>
            <a:r>
              <a:rPr b="0" i="0" lang="vi" sz="1400" u="none" cap="none" strike="noStrike">
                <a:solidFill>
                  <a:srgbClr val="000000"/>
                </a:solidFill>
                <a:latin typeface="Arial"/>
                <a:ea typeface="Arial"/>
                <a:cs typeface="Arial"/>
                <a:sym typeface="Arial"/>
              </a:rPr>
              <a:t>Thực hiện siết chặt kiểm soát việc bảo đảm trả nợ đối với các khoản vay được Chính phủ bảo lãnh.</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435" name="Shape 435"/>
        <p:cNvGrpSpPr/>
        <p:nvPr/>
      </p:nvGrpSpPr>
      <p:grpSpPr>
        <a:xfrm>
          <a:off x="0" y="0"/>
          <a:ext cx="0" cy="0"/>
          <a:chOff x="0" y="0"/>
          <a:chExt cx="0" cy="0"/>
        </a:xfrm>
      </p:grpSpPr>
      <p:sp>
        <p:nvSpPr>
          <p:cNvPr id="436" name="Google Shape;436;p32"/>
          <p:cNvSpPr txBox="1"/>
          <p:nvPr>
            <p:ph type="title"/>
          </p:nvPr>
        </p:nvSpPr>
        <p:spPr>
          <a:xfrm>
            <a:off x="342008" y="219925"/>
            <a:ext cx="8460000" cy="572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vi" sz="2400">
                <a:latin typeface="Oswald"/>
                <a:ea typeface="Oswald"/>
                <a:cs typeface="Oswald"/>
                <a:sym typeface="Oswald"/>
              </a:rPr>
              <a:t>Huy động vốn</a:t>
            </a:r>
            <a:endParaRPr sz="2400">
              <a:latin typeface="Oswald"/>
              <a:ea typeface="Oswald"/>
              <a:cs typeface="Oswald"/>
              <a:sym typeface="Oswald"/>
            </a:endParaRPr>
          </a:p>
        </p:txBody>
      </p:sp>
      <p:pic>
        <p:nvPicPr>
          <p:cNvPr id="437" name="Google Shape;437;p32"/>
          <p:cNvPicPr preferRelativeResize="0"/>
          <p:nvPr/>
        </p:nvPicPr>
        <p:blipFill rotWithShape="1">
          <a:blip r:embed="rId3">
            <a:alphaModFix/>
          </a:blip>
          <a:srcRect b="0" l="0" r="0" t="0"/>
          <a:stretch/>
        </p:blipFill>
        <p:spPr>
          <a:xfrm>
            <a:off x="4994650" y="0"/>
            <a:ext cx="4149350" cy="5143500"/>
          </a:xfrm>
          <a:prstGeom prst="rect">
            <a:avLst/>
          </a:prstGeom>
          <a:noFill/>
          <a:ln>
            <a:noFill/>
          </a:ln>
        </p:spPr>
      </p:pic>
      <p:sp>
        <p:nvSpPr>
          <p:cNvPr id="438" name="Google Shape;438;p32"/>
          <p:cNvSpPr txBox="1"/>
          <p:nvPr/>
        </p:nvSpPr>
        <p:spPr>
          <a:xfrm>
            <a:off x="0" y="1008025"/>
            <a:ext cx="4855200" cy="3000000"/>
          </a:xfrm>
          <a:prstGeom prst="rect">
            <a:avLst/>
          </a:prstGeom>
          <a:noFill/>
          <a:ln>
            <a:noFill/>
          </a:ln>
        </p:spPr>
        <p:txBody>
          <a:bodyPr anchorCtr="0" anchor="t" bIns="91425" lIns="91425" spcFirstLastPara="1" rIns="91425" wrap="square" tIns="91425">
            <a:noAutofit/>
          </a:bodyPr>
          <a:lstStyle/>
          <a:p>
            <a:pPr indent="0" lvl="0" marL="0" marR="0" rtl="0" algn="l">
              <a:lnSpc>
                <a:spcPct val="100000"/>
              </a:lnSpc>
              <a:spcBef>
                <a:spcPts val="0"/>
              </a:spcBef>
              <a:spcAft>
                <a:spcPts val="0"/>
              </a:spcAft>
              <a:buClr>
                <a:srgbClr val="000000"/>
              </a:buClr>
              <a:buSzPts val="1300"/>
              <a:buFont typeface="Arial"/>
              <a:buNone/>
            </a:pPr>
            <a:r>
              <a:rPr b="0" i="0" lang="vi" sz="1300" u="none" cap="none" strike="noStrike">
                <a:solidFill>
                  <a:schemeClr val="dk1"/>
                </a:solidFill>
                <a:latin typeface="Josefin Sans"/>
                <a:ea typeface="Josefin Sans"/>
                <a:cs typeface="Josefin Sans"/>
                <a:sym typeface="Josefin Sans"/>
              </a:rPr>
              <a:t>Xây dựng cơ chế huy động vốn vay trên thị trường để tạo bước đệm trong chuyển đổi phương thức huy động vốn vay ODA, vay ưu đãi sang vay theo điều kiện thị trường sau khi tốt nghiệp IDA. </a:t>
            </a:r>
            <a:endParaRPr b="0" i="0" sz="1300" u="none" cap="none" strike="noStrike">
              <a:solidFill>
                <a:schemeClr val="dk1"/>
              </a:solidFill>
              <a:latin typeface="Josefin Sans"/>
              <a:ea typeface="Josefin Sans"/>
              <a:cs typeface="Josefin Sans"/>
              <a:sym typeface="Josefin Sans"/>
            </a:endParaRPr>
          </a:p>
          <a:p>
            <a:pPr indent="0" lvl="0" marL="0" marR="0" rtl="0" algn="l">
              <a:lnSpc>
                <a:spcPct val="100000"/>
              </a:lnSpc>
              <a:spcBef>
                <a:spcPts val="0"/>
              </a:spcBef>
              <a:spcAft>
                <a:spcPts val="0"/>
              </a:spcAft>
              <a:buClr>
                <a:srgbClr val="000000"/>
              </a:buClr>
              <a:buSzPts val="1300"/>
              <a:buFont typeface="Arial"/>
              <a:buNone/>
            </a:pPr>
            <a:r>
              <a:t/>
            </a:r>
            <a:endParaRPr b="0" i="0" sz="1300" u="none" cap="none" strike="noStrike">
              <a:solidFill>
                <a:schemeClr val="dk1"/>
              </a:solidFill>
              <a:latin typeface="Josefin Sans"/>
              <a:ea typeface="Josefin Sans"/>
              <a:cs typeface="Josefin Sans"/>
              <a:sym typeface="Josefin Sans"/>
            </a:endParaRPr>
          </a:p>
          <a:p>
            <a:pPr indent="0" lvl="0" marL="0" marR="0" rtl="0" algn="l">
              <a:lnSpc>
                <a:spcPct val="100000"/>
              </a:lnSpc>
              <a:spcBef>
                <a:spcPts val="0"/>
              </a:spcBef>
              <a:spcAft>
                <a:spcPts val="0"/>
              </a:spcAft>
              <a:buClr>
                <a:srgbClr val="000000"/>
              </a:buClr>
              <a:buSzPts val="1300"/>
              <a:buFont typeface="Arial"/>
              <a:buNone/>
            </a:pPr>
            <a:r>
              <a:rPr b="0" i="0" lang="vi" sz="1300" u="none" cap="none" strike="noStrike">
                <a:solidFill>
                  <a:schemeClr val="dk1"/>
                </a:solidFill>
                <a:latin typeface="Josefin Sans"/>
                <a:ea typeface="Josefin Sans"/>
                <a:cs typeface="Josefin Sans"/>
                <a:sym typeface="Josefin Sans"/>
              </a:rPr>
              <a:t>Xây dựng phương án cân đối nguồn trả nợ tăng thêm khi Việt Nam chính thức bước sang giai đoạn không được tiếp tục nhận tín dụng bao cấp qua chương trình IDA của Ngân hàng Thế giới. </a:t>
            </a:r>
            <a:endParaRPr b="0" i="0" sz="1300" u="none" cap="none" strike="noStrike">
              <a:solidFill>
                <a:schemeClr val="dk1"/>
              </a:solidFill>
              <a:latin typeface="Josefin Sans"/>
              <a:ea typeface="Josefin Sans"/>
              <a:cs typeface="Josefin Sans"/>
              <a:sym typeface="Josefin Sans"/>
            </a:endParaRPr>
          </a:p>
          <a:p>
            <a:pPr indent="0" lvl="0" marL="0" marR="0" rtl="0" algn="l">
              <a:lnSpc>
                <a:spcPct val="100000"/>
              </a:lnSpc>
              <a:spcBef>
                <a:spcPts val="0"/>
              </a:spcBef>
              <a:spcAft>
                <a:spcPts val="0"/>
              </a:spcAft>
              <a:buClr>
                <a:srgbClr val="000000"/>
              </a:buClr>
              <a:buSzPts val="1300"/>
              <a:buFont typeface="Arial"/>
              <a:buNone/>
            </a:pPr>
            <a:r>
              <a:t/>
            </a:r>
            <a:endParaRPr b="0" i="0" sz="1300" u="none" cap="none" strike="noStrike">
              <a:solidFill>
                <a:schemeClr val="dk1"/>
              </a:solidFill>
              <a:latin typeface="Josefin Sans"/>
              <a:ea typeface="Josefin Sans"/>
              <a:cs typeface="Josefin Sans"/>
              <a:sym typeface="Josefin Sans"/>
            </a:endParaRPr>
          </a:p>
          <a:p>
            <a:pPr indent="0" lvl="0" marL="0" marR="0" rtl="0" algn="l">
              <a:lnSpc>
                <a:spcPct val="100000"/>
              </a:lnSpc>
              <a:spcBef>
                <a:spcPts val="0"/>
              </a:spcBef>
              <a:spcAft>
                <a:spcPts val="0"/>
              </a:spcAft>
              <a:buClr>
                <a:srgbClr val="000000"/>
              </a:buClr>
              <a:buSzPts val="1300"/>
              <a:buFont typeface="Arial"/>
              <a:buNone/>
            </a:pPr>
            <a:r>
              <a:rPr b="0" i="0" lang="vi" sz="1300" u="none" cap="none" strike="noStrike">
                <a:solidFill>
                  <a:schemeClr val="dk1"/>
                </a:solidFill>
                <a:latin typeface="Josefin Sans"/>
                <a:ea typeface="Josefin Sans"/>
                <a:cs typeface="Josefin Sans"/>
                <a:sym typeface="Josefin Sans"/>
              </a:rPr>
              <a:t>Đẩy mạnh phát triển thị trường vốn trong nước, chuyển đổi các khoản nợ vay theo hợp đồng từ các quỹ tài chính sang hình thức đầu tư bằng trái phiếu chính phủ</a:t>
            </a:r>
            <a:endParaRPr b="0" i="0" sz="1300" u="none" cap="none" strike="noStrike">
              <a:solidFill>
                <a:schemeClr val="dk1"/>
              </a:solidFill>
              <a:latin typeface="Josefin Sans"/>
              <a:ea typeface="Josefin Sans"/>
              <a:cs typeface="Josefin Sans"/>
              <a:sym typeface="Josefin Sans"/>
            </a:endParaRPr>
          </a:p>
          <a:p>
            <a:pPr indent="0" lvl="0" marL="0" marR="0" rtl="0" algn="l">
              <a:lnSpc>
                <a:spcPct val="100000"/>
              </a:lnSpc>
              <a:spcBef>
                <a:spcPts val="0"/>
              </a:spcBef>
              <a:spcAft>
                <a:spcPts val="0"/>
              </a:spcAft>
              <a:buClr>
                <a:srgbClr val="000000"/>
              </a:buClr>
              <a:buSzPts val="1300"/>
              <a:buFont typeface="Arial"/>
              <a:buNone/>
            </a:pPr>
            <a:r>
              <a:t/>
            </a:r>
            <a:endParaRPr b="0" i="0" sz="1300" u="none" cap="none" strike="noStrike">
              <a:solidFill>
                <a:schemeClr val="dk1"/>
              </a:solidFill>
              <a:latin typeface="Josefin Sans"/>
              <a:ea typeface="Josefin Sans"/>
              <a:cs typeface="Josefin Sans"/>
              <a:sym typeface="Josefin Sans"/>
            </a:endParaRPr>
          </a:p>
          <a:p>
            <a:pPr indent="0" lvl="0" marL="0" marR="0" rtl="0" algn="l">
              <a:lnSpc>
                <a:spcPct val="100000"/>
              </a:lnSpc>
              <a:spcBef>
                <a:spcPts val="0"/>
              </a:spcBef>
              <a:spcAft>
                <a:spcPts val="0"/>
              </a:spcAft>
              <a:buClr>
                <a:srgbClr val="000000"/>
              </a:buClr>
              <a:buSzPts val="1300"/>
              <a:buFont typeface="Arial"/>
              <a:buNone/>
            </a:pPr>
            <a:r>
              <a:rPr b="0" i="0" lang="vi" sz="1300" u="none" cap="none" strike="noStrike">
                <a:solidFill>
                  <a:schemeClr val="dk1"/>
                </a:solidFill>
                <a:latin typeface="Josefin Sans"/>
                <a:ea typeface="Josefin Sans"/>
                <a:cs typeface="Josefin Sans"/>
                <a:sym typeface="Josefin Sans"/>
              </a:rPr>
              <a:t>Xây dựng và phát triển hệ thống nhà tạo lập thị trường; công bố công khai kế hoạch phát hành năm, quý và lịch biểu phát hành chi tiết theo khối lượng, kỳ hạn trái phiếu </a:t>
            </a:r>
            <a:endParaRPr b="0" i="0" sz="1400" u="none" cap="none" strike="noStrike">
              <a:solidFill>
                <a:srgbClr val="000000"/>
              </a:solidFill>
              <a:latin typeface="Josefin Sans"/>
              <a:ea typeface="Josefin Sans"/>
              <a:cs typeface="Josefin Sans"/>
              <a:sym typeface="Josefin Sans"/>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442" name="Shape 442"/>
        <p:cNvGrpSpPr/>
        <p:nvPr/>
      </p:nvGrpSpPr>
      <p:grpSpPr>
        <a:xfrm>
          <a:off x="0" y="0"/>
          <a:ext cx="0" cy="0"/>
          <a:chOff x="0" y="0"/>
          <a:chExt cx="0" cy="0"/>
        </a:xfrm>
      </p:grpSpPr>
      <p:sp>
        <p:nvSpPr>
          <p:cNvPr id="443" name="Google Shape;443;p33"/>
          <p:cNvSpPr txBox="1"/>
          <p:nvPr>
            <p:ph type="title"/>
          </p:nvPr>
        </p:nvSpPr>
        <p:spPr>
          <a:xfrm>
            <a:off x="274783" y="229625"/>
            <a:ext cx="8460000" cy="572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vi" sz="1800">
                <a:latin typeface="Oswald"/>
                <a:ea typeface="Oswald"/>
                <a:cs typeface="Oswald"/>
                <a:sym typeface="Oswald"/>
              </a:rPr>
              <a:t>Nâng cao hiệu quả sử dụng nợ công</a:t>
            </a:r>
            <a:endParaRPr sz="1800">
              <a:latin typeface="Oswald"/>
              <a:ea typeface="Oswald"/>
              <a:cs typeface="Oswald"/>
              <a:sym typeface="Oswald"/>
            </a:endParaRPr>
          </a:p>
        </p:txBody>
      </p:sp>
      <p:sp>
        <p:nvSpPr>
          <p:cNvPr id="444" name="Google Shape;444;p33"/>
          <p:cNvSpPr txBox="1"/>
          <p:nvPr/>
        </p:nvSpPr>
        <p:spPr>
          <a:xfrm>
            <a:off x="274775" y="740975"/>
            <a:ext cx="8112000" cy="3000000"/>
          </a:xfrm>
          <a:prstGeom prst="rect">
            <a:avLst/>
          </a:prstGeom>
          <a:noFill/>
          <a:ln>
            <a:noFill/>
          </a:ln>
        </p:spPr>
        <p:txBody>
          <a:bodyPr anchorCtr="0" anchor="t" bIns="91425" lIns="91425" spcFirstLastPara="1" rIns="91425" wrap="square" tIns="91425">
            <a:noAutofit/>
          </a:bodyPr>
          <a:lstStyle/>
          <a:p>
            <a:pPr indent="0" lvl="0" marL="0" marR="0" rtl="0" algn="just">
              <a:lnSpc>
                <a:spcPct val="115000"/>
              </a:lnSpc>
              <a:spcBef>
                <a:spcPts val="1200"/>
              </a:spcBef>
              <a:spcAft>
                <a:spcPts val="0"/>
              </a:spcAft>
              <a:buClr>
                <a:srgbClr val="000000"/>
              </a:buClr>
              <a:buSzPts val="1400"/>
              <a:buFont typeface="Arial"/>
              <a:buNone/>
            </a:pPr>
            <a:r>
              <a:rPr b="0" i="0" lang="vi" sz="1400" u="none" cap="none" strike="noStrike">
                <a:solidFill>
                  <a:schemeClr val="dk1"/>
                </a:solidFill>
                <a:latin typeface="Josefin Sans"/>
                <a:ea typeface="Josefin Sans"/>
                <a:cs typeface="Josefin Sans"/>
                <a:sym typeface="Josefin Sans"/>
              </a:rPr>
              <a:t>Xác định rõ mục đích, chủ trương đầu tư, tập trung vào các chương trình, dự án trọng điểm và thực sự có hiệu quả; giảm dần sự tham gia từ ngân sách nhà nước vào các dự án, xã hội hóa các nguồn lực ngoài nhà nước</a:t>
            </a:r>
            <a:endParaRPr b="0" i="0" sz="1400" u="none" cap="none" strike="noStrike">
              <a:solidFill>
                <a:schemeClr val="dk1"/>
              </a:solidFill>
              <a:latin typeface="Josefin Sans"/>
              <a:ea typeface="Josefin Sans"/>
              <a:cs typeface="Josefin Sans"/>
              <a:sym typeface="Josefin Sans"/>
            </a:endParaRPr>
          </a:p>
          <a:p>
            <a:pPr indent="0" lvl="0" marL="0" marR="0" rtl="0" algn="just">
              <a:lnSpc>
                <a:spcPct val="115000"/>
              </a:lnSpc>
              <a:spcBef>
                <a:spcPts val="1200"/>
              </a:spcBef>
              <a:spcAft>
                <a:spcPts val="0"/>
              </a:spcAft>
              <a:buClr>
                <a:srgbClr val="000000"/>
              </a:buClr>
              <a:buSzPts val="1400"/>
              <a:buFont typeface="Arial"/>
              <a:buNone/>
            </a:pPr>
            <a:r>
              <a:rPr b="0" i="0" lang="vi" sz="1400" u="none" cap="none" strike="noStrike">
                <a:solidFill>
                  <a:schemeClr val="dk1"/>
                </a:solidFill>
                <a:latin typeface="Josefin Sans"/>
                <a:ea typeface="Josefin Sans"/>
                <a:cs typeface="Josefin Sans"/>
                <a:sym typeface="Josefin Sans"/>
              </a:rPr>
              <a:t> Đẩy mạnh cơ chế cho vay lại, giảm dần tỷ lệ cấp phát, tăng cường chia sẻ rủi ro cho các cơ quan cho vay lại. Đồng thời, xây dựng tiêu chí về huy động, phân bổ, sử dụng vốn vay nợ công gắn với nguyên tắc về trách nhiệm hoàn trả nợ, tiết kiệm, hiệu quả, chống lãng phí, tham nhũng.</a:t>
            </a:r>
            <a:endParaRPr b="0" i="0" sz="1400" u="none" cap="none" strike="noStrike">
              <a:solidFill>
                <a:schemeClr val="dk1"/>
              </a:solidFill>
              <a:latin typeface="Josefin Sans"/>
              <a:ea typeface="Josefin Sans"/>
              <a:cs typeface="Josefin Sans"/>
              <a:sym typeface="Josefin Sans"/>
            </a:endParaRPr>
          </a:p>
          <a:p>
            <a:pPr indent="0" lvl="0" marL="0" marR="0" rtl="0" algn="just">
              <a:lnSpc>
                <a:spcPct val="115000"/>
              </a:lnSpc>
              <a:spcBef>
                <a:spcPts val="1200"/>
              </a:spcBef>
              <a:spcAft>
                <a:spcPts val="0"/>
              </a:spcAft>
              <a:buClr>
                <a:srgbClr val="000000"/>
              </a:buClr>
              <a:buSzPts val="1400"/>
              <a:buFont typeface="Arial"/>
              <a:buNone/>
            </a:pPr>
            <a:r>
              <a:t/>
            </a:r>
            <a:endParaRPr b="0" i="0" sz="1400" u="none" cap="none" strike="noStrike">
              <a:solidFill>
                <a:schemeClr val="dk1"/>
              </a:solidFill>
              <a:latin typeface="Josefin Sans"/>
              <a:ea typeface="Josefin Sans"/>
              <a:cs typeface="Josefin Sans"/>
              <a:sym typeface="Josefin Sans"/>
            </a:endParaRPr>
          </a:p>
          <a:p>
            <a:pPr indent="0" lvl="0" marL="0" marR="0" rtl="0" algn="l">
              <a:lnSpc>
                <a:spcPct val="100000"/>
              </a:lnSpc>
              <a:spcBef>
                <a:spcPts val="120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445" name="Google Shape;445;p33"/>
          <p:cNvSpPr txBox="1"/>
          <p:nvPr>
            <p:ph type="title"/>
          </p:nvPr>
        </p:nvSpPr>
        <p:spPr>
          <a:xfrm>
            <a:off x="274783" y="2794375"/>
            <a:ext cx="8460000" cy="5727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2800"/>
              <a:buNone/>
            </a:pPr>
            <a:r>
              <a:rPr lang="vi" sz="1800">
                <a:latin typeface="Oswald"/>
                <a:ea typeface="Oswald"/>
                <a:cs typeface="Oswald"/>
                <a:sym typeface="Oswald"/>
              </a:rPr>
              <a:t>Tăng cường kiểm tra, giám sát minh bạch về nợ công:</a:t>
            </a:r>
            <a:endParaRPr sz="1800">
              <a:latin typeface="Oswald"/>
              <a:ea typeface="Oswald"/>
              <a:cs typeface="Oswald"/>
              <a:sym typeface="Oswald"/>
            </a:endParaRPr>
          </a:p>
          <a:p>
            <a:pPr indent="0" lvl="0" marL="0" rtl="0" algn="just">
              <a:lnSpc>
                <a:spcPct val="115000"/>
              </a:lnSpc>
              <a:spcBef>
                <a:spcPts val="1200"/>
              </a:spcBef>
              <a:spcAft>
                <a:spcPts val="0"/>
              </a:spcAft>
              <a:buSzPts val="2800"/>
              <a:buNone/>
            </a:pPr>
            <a:r>
              <a:rPr lang="vi" sz="1400">
                <a:solidFill>
                  <a:schemeClr val="dk1"/>
                </a:solidFill>
                <a:latin typeface="Josefin Sans"/>
                <a:ea typeface="Josefin Sans"/>
                <a:cs typeface="Josefin Sans"/>
                <a:sym typeface="Josefin Sans"/>
              </a:rPr>
              <a:t>Tăng cường kiểm tra, giám sát việc sử dụng vốn vay, bảo đảm hiệu quả đầu tư, chất lượng công trình và theo đúng quy định của pháp luật</a:t>
            </a:r>
            <a:endParaRPr sz="1400">
              <a:solidFill>
                <a:schemeClr val="dk1"/>
              </a:solidFill>
              <a:latin typeface="Josefin Sans"/>
              <a:ea typeface="Josefin Sans"/>
              <a:cs typeface="Josefin Sans"/>
              <a:sym typeface="Josefin Sans"/>
            </a:endParaRPr>
          </a:p>
          <a:p>
            <a:pPr indent="0" lvl="0" marL="0" rtl="0" algn="just">
              <a:lnSpc>
                <a:spcPct val="115000"/>
              </a:lnSpc>
              <a:spcBef>
                <a:spcPts val="1200"/>
              </a:spcBef>
              <a:spcAft>
                <a:spcPts val="0"/>
              </a:spcAft>
              <a:buClr>
                <a:schemeClr val="dk1"/>
              </a:buClr>
              <a:buSzPts val="1100"/>
              <a:buFont typeface="Arial"/>
              <a:buNone/>
            </a:pPr>
            <a:r>
              <a:rPr lang="vi" sz="1400">
                <a:solidFill>
                  <a:schemeClr val="dk1"/>
                </a:solidFill>
                <a:latin typeface="Josefin Sans"/>
                <a:ea typeface="Josefin Sans"/>
                <a:cs typeface="Josefin Sans"/>
                <a:sym typeface="Josefin Sans"/>
              </a:rPr>
              <a:t>Chủ động ngăn ngừa và xử lý nghiêm các hành vi tiêu cực, tham nhũng, lãng phí; Giám sát chặt chẽ tình trạng tài chính, tình hình vay, trả nợ của các DNNN, hệ thống tài chính - ngân hàng trong nền kinh tế Tăng cường trao đổi thông tin, báo cáo về nợ công, phù hợp với cam kết cung cấp thông tin với các tổ chức quốc tế và các quy định hiện hành.</a:t>
            </a:r>
            <a:endParaRPr sz="1400">
              <a:solidFill>
                <a:schemeClr val="dk1"/>
              </a:solidFill>
              <a:latin typeface="Josefin Sans"/>
              <a:ea typeface="Josefin Sans"/>
              <a:cs typeface="Josefin Sans"/>
              <a:sym typeface="Josefin Sans"/>
            </a:endParaRPr>
          </a:p>
          <a:p>
            <a:pPr indent="0" lvl="0" marL="0" rtl="0" algn="just">
              <a:lnSpc>
                <a:spcPct val="115000"/>
              </a:lnSpc>
              <a:spcBef>
                <a:spcPts val="1200"/>
              </a:spcBef>
              <a:spcAft>
                <a:spcPts val="0"/>
              </a:spcAft>
              <a:buClr>
                <a:schemeClr val="dk1"/>
              </a:buClr>
              <a:buSzPts val="1100"/>
              <a:buFont typeface="Arial"/>
              <a:buNone/>
            </a:pPr>
            <a:r>
              <a:rPr lang="vi" sz="1400">
                <a:solidFill>
                  <a:schemeClr val="dk1"/>
                </a:solidFill>
                <a:latin typeface="Josefin Sans"/>
                <a:ea typeface="Josefin Sans"/>
                <a:cs typeface="Josefin Sans"/>
                <a:sym typeface="Josefin Sans"/>
              </a:rPr>
              <a:t> </a:t>
            </a:r>
            <a:endParaRPr sz="1400">
              <a:solidFill>
                <a:schemeClr val="dk1"/>
              </a:solidFill>
              <a:latin typeface="Josefin Sans"/>
              <a:ea typeface="Josefin Sans"/>
              <a:cs typeface="Josefin Sans"/>
              <a:sym typeface="Josefin Sans"/>
            </a:endParaRPr>
          </a:p>
          <a:p>
            <a:pPr indent="0" lvl="0" marL="0" rtl="0" algn="l">
              <a:lnSpc>
                <a:spcPct val="100000"/>
              </a:lnSpc>
              <a:spcBef>
                <a:spcPts val="1200"/>
              </a:spcBef>
              <a:spcAft>
                <a:spcPts val="0"/>
              </a:spcAft>
              <a:buSzPts val="2800"/>
              <a:buNone/>
            </a:pPr>
            <a:r>
              <a:t/>
            </a:r>
            <a:endParaRPr sz="1400">
              <a:latin typeface="Josefin Sans"/>
              <a:ea typeface="Josefin Sans"/>
              <a:cs typeface="Josefin Sans"/>
              <a:sym typeface="Josefin Sans"/>
            </a:endParaRPr>
          </a:p>
          <a:p>
            <a:pPr indent="0" lvl="0" marL="0" rtl="0" algn="l">
              <a:lnSpc>
                <a:spcPct val="100000"/>
              </a:lnSpc>
              <a:spcBef>
                <a:spcPts val="0"/>
              </a:spcBef>
              <a:spcAft>
                <a:spcPts val="0"/>
              </a:spcAft>
              <a:buSzPts val="2800"/>
              <a:buNone/>
            </a:pPr>
            <a:r>
              <a:t/>
            </a:r>
            <a:endParaRPr sz="1400">
              <a:latin typeface="Josefin Sans"/>
              <a:ea typeface="Josefin Sans"/>
              <a:cs typeface="Josefin Sans"/>
              <a:sym typeface="Josefin Sans"/>
            </a:endParaRPr>
          </a:p>
          <a:p>
            <a:pPr indent="0" lvl="0" marL="0" rtl="0" algn="l">
              <a:lnSpc>
                <a:spcPct val="100000"/>
              </a:lnSpc>
              <a:spcBef>
                <a:spcPts val="0"/>
              </a:spcBef>
              <a:spcAft>
                <a:spcPts val="0"/>
              </a:spcAft>
              <a:buSzPts val="2800"/>
              <a:buNone/>
            </a:pPr>
            <a:r>
              <a:t/>
            </a:r>
            <a:endParaRPr sz="1400">
              <a:latin typeface="Josefin Sans"/>
              <a:ea typeface="Josefin Sans"/>
              <a:cs typeface="Josefin Sans"/>
              <a:sym typeface="Josefin Sans"/>
            </a:endParaRPr>
          </a:p>
          <a:p>
            <a:pPr indent="0" lvl="0" marL="0" rtl="0" algn="l">
              <a:lnSpc>
                <a:spcPct val="100000"/>
              </a:lnSpc>
              <a:spcBef>
                <a:spcPts val="0"/>
              </a:spcBef>
              <a:spcAft>
                <a:spcPts val="0"/>
              </a:spcAft>
              <a:buSzPts val="2800"/>
              <a:buNone/>
            </a:pPr>
            <a:r>
              <a:t/>
            </a:r>
            <a:endParaRPr sz="1400">
              <a:latin typeface="Josefin Sans"/>
              <a:ea typeface="Josefin Sans"/>
              <a:cs typeface="Josefin Sans"/>
              <a:sym typeface="Josefin Sans"/>
            </a:endParaRPr>
          </a:p>
          <a:p>
            <a:pPr indent="0" lvl="0" marL="0" rtl="0" algn="l">
              <a:lnSpc>
                <a:spcPct val="100000"/>
              </a:lnSpc>
              <a:spcBef>
                <a:spcPts val="0"/>
              </a:spcBef>
              <a:spcAft>
                <a:spcPts val="0"/>
              </a:spcAft>
              <a:buSzPts val="2800"/>
              <a:buNone/>
            </a:pPr>
            <a:r>
              <a:t/>
            </a:r>
            <a:endParaRPr sz="1400">
              <a:latin typeface="Josefin Sans"/>
              <a:ea typeface="Josefin Sans"/>
              <a:cs typeface="Josefin Sans"/>
              <a:sym typeface="Josefin Sans"/>
            </a:endParaRPr>
          </a:p>
          <a:p>
            <a:pPr indent="0" lvl="0" marL="0" rtl="0" algn="l">
              <a:lnSpc>
                <a:spcPct val="100000"/>
              </a:lnSpc>
              <a:spcBef>
                <a:spcPts val="0"/>
              </a:spcBef>
              <a:spcAft>
                <a:spcPts val="0"/>
              </a:spcAft>
              <a:buSzPts val="2800"/>
              <a:buNone/>
            </a:pPr>
            <a:r>
              <a:t/>
            </a:r>
            <a:endParaRPr sz="1400">
              <a:latin typeface="Josefin Sans"/>
              <a:ea typeface="Josefin Sans"/>
              <a:cs typeface="Josefin Sans"/>
              <a:sym typeface="Josefin Sans"/>
            </a:endParaRPr>
          </a:p>
          <a:p>
            <a:pPr indent="0" lvl="0" marL="0" rtl="0" algn="l">
              <a:lnSpc>
                <a:spcPct val="100000"/>
              </a:lnSpc>
              <a:spcBef>
                <a:spcPts val="0"/>
              </a:spcBef>
              <a:spcAft>
                <a:spcPts val="0"/>
              </a:spcAft>
              <a:buSzPts val="2800"/>
              <a:buNone/>
            </a:pPr>
            <a:r>
              <a:t/>
            </a:r>
            <a:endParaRPr sz="1400">
              <a:latin typeface="Josefin Sans"/>
              <a:ea typeface="Josefin Sans"/>
              <a:cs typeface="Josefin Sans"/>
              <a:sym typeface="Josefin Sans"/>
            </a:endParaRPr>
          </a:p>
          <a:p>
            <a:pPr indent="0" lvl="0" marL="0" rtl="0" algn="l">
              <a:lnSpc>
                <a:spcPct val="100000"/>
              </a:lnSpc>
              <a:spcBef>
                <a:spcPts val="0"/>
              </a:spcBef>
              <a:spcAft>
                <a:spcPts val="0"/>
              </a:spcAft>
              <a:buSzPts val="2800"/>
              <a:buNone/>
            </a:pPr>
            <a:r>
              <a:t/>
            </a:r>
            <a:endParaRPr sz="1400">
              <a:latin typeface="Josefin Sans"/>
              <a:ea typeface="Josefin Sans"/>
              <a:cs typeface="Josefin Sans"/>
              <a:sym typeface="Josefin Sans"/>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blipFill>
          <a:blip r:embed="rId3">
            <a:alphaModFix/>
          </a:blip>
          <a:stretch>
            <a:fillRect/>
          </a:stretch>
        </a:blipFill>
      </p:bgPr>
    </p:bg>
    <p:spTree>
      <p:nvGrpSpPr>
        <p:cNvPr id="449" name="Shape 449"/>
        <p:cNvGrpSpPr/>
        <p:nvPr/>
      </p:nvGrpSpPr>
      <p:grpSpPr>
        <a:xfrm>
          <a:off x="0" y="0"/>
          <a:ext cx="0" cy="0"/>
          <a:chOff x="0" y="0"/>
          <a:chExt cx="0" cy="0"/>
        </a:xfrm>
      </p:grpSpPr>
      <p:sp>
        <p:nvSpPr>
          <p:cNvPr id="450" name="Google Shape;450;p34"/>
          <p:cNvSpPr txBox="1"/>
          <p:nvPr>
            <p:ph type="title"/>
          </p:nvPr>
        </p:nvSpPr>
        <p:spPr>
          <a:xfrm>
            <a:off x="254725" y="1849050"/>
            <a:ext cx="8355300" cy="1445400"/>
          </a:xfrm>
          <a:prstGeom prst="rect">
            <a:avLst/>
          </a:prstGeom>
          <a:noFill/>
          <a:ln cap="flat" cmpd="sng" w="9525">
            <a:solidFill>
              <a:srgbClr val="FFFFFF"/>
            </a:solidFill>
            <a:prstDash val="solid"/>
            <a:round/>
            <a:headEnd len="sm" w="sm" type="none"/>
            <a:tailEnd len="sm" w="sm" type="none"/>
          </a:ln>
        </p:spPr>
        <p:txBody>
          <a:bodyPr anchorCtr="0" anchor="ctr" bIns="91425" lIns="91425" spcFirstLastPara="1" rIns="91425" wrap="square" tIns="91425">
            <a:noAutofit/>
          </a:bodyPr>
          <a:lstStyle/>
          <a:p>
            <a:pPr indent="0" lvl="0" marL="0" rtl="0" algn="l">
              <a:lnSpc>
                <a:spcPct val="100000"/>
              </a:lnSpc>
              <a:spcBef>
                <a:spcPts val="0"/>
              </a:spcBef>
              <a:spcAft>
                <a:spcPts val="0"/>
              </a:spcAft>
              <a:buSzPts val="4800"/>
              <a:buNone/>
            </a:pPr>
            <a:r>
              <a:rPr b="1" lang="vi" sz="6000">
                <a:latin typeface="Oswald"/>
                <a:ea typeface="Oswald"/>
                <a:cs typeface="Oswald"/>
                <a:sym typeface="Oswald"/>
              </a:rPr>
              <a:t>KẾT LUẬN</a:t>
            </a:r>
            <a:endParaRPr b="1" sz="6000">
              <a:latin typeface="Oswald"/>
              <a:ea typeface="Oswald"/>
              <a:cs typeface="Oswald"/>
              <a:sym typeface="Oswald"/>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454" name="Shape 454"/>
        <p:cNvGrpSpPr/>
        <p:nvPr/>
      </p:nvGrpSpPr>
      <p:grpSpPr>
        <a:xfrm>
          <a:off x="0" y="0"/>
          <a:ext cx="0" cy="0"/>
          <a:chOff x="0" y="0"/>
          <a:chExt cx="0" cy="0"/>
        </a:xfrm>
      </p:grpSpPr>
      <p:sp>
        <p:nvSpPr>
          <p:cNvPr id="455" name="Google Shape;455;p35"/>
          <p:cNvSpPr txBox="1"/>
          <p:nvPr/>
        </p:nvSpPr>
        <p:spPr>
          <a:xfrm>
            <a:off x="6116700" y="1320350"/>
            <a:ext cx="1173900" cy="572700"/>
          </a:xfrm>
          <a:prstGeom prst="rect">
            <a:avLst/>
          </a:prstGeom>
          <a:noFill/>
          <a:ln>
            <a:noFill/>
          </a:ln>
        </p:spPr>
        <p:txBody>
          <a:bodyPr anchorCtr="0" anchor="ctr" bIns="91425" lIns="91425" spcFirstLastPara="1" rIns="91425" wrap="square" tIns="91425">
            <a:noAutofit/>
          </a:bodyPr>
          <a:lstStyle/>
          <a:p>
            <a:pPr indent="0" lvl="0" marL="0" marR="0" rtl="0" algn="l">
              <a:lnSpc>
                <a:spcPct val="100000"/>
              </a:lnSpc>
              <a:spcBef>
                <a:spcPts val="0"/>
              </a:spcBef>
              <a:spcAft>
                <a:spcPts val="0"/>
              </a:spcAft>
              <a:buClr>
                <a:srgbClr val="000000"/>
              </a:buClr>
              <a:buSzPts val="3600"/>
              <a:buFont typeface="Arial"/>
              <a:buNone/>
            </a:pPr>
            <a:r>
              <a:t/>
            </a:r>
            <a:endParaRPr b="0" i="0" sz="3600" u="none" cap="none" strike="noStrike">
              <a:solidFill>
                <a:srgbClr val="FFFFFF"/>
              </a:solidFill>
              <a:latin typeface="Muli"/>
              <a:ea typeface="Muli"/>
              <a:cs typeface="Muli"/>
              <a:sym typeface="Muli"/>
            </a:endParaRPr>
          </a:p>
        </p:txBody>
      </p:sp>
      <p:pic>
        <p:nvPicPr>
          <p:cNvPr descr="O81GBA0.jpg" id="456" name="Google Shape;456;p35"/>
          <p:cNvPicPr preferRelativeResize="0"/>
          <p:nvPr/>
        </p:nvPicPr>
        <p:blipFill rotWithShape="1">
          <a:blip r:embed="rId3">
            <a:alphaModFix/>
          </a:blip>
          <a:srcRect b="0" l="17467" r="25781" t="0"/>
          <a:stretch/>
        </p:blipFill>
        <p:spPr>
          <a:xfrm>
            <a:off x="5563899" y="0"/>
            <a:ext cx="3580100" cy="5143499"/>
          </a:xfrm>
          <a:prstGeom prst="rect">
            <a:avLst/>
          </a:prstGeom>
          <a:noFill/>
          <a:ln>
            <a:noFill/>
          </a:ln>
        </p:spPr>
      </p:pic>
      <p:sp>
        <p:nvSpPr>
          <p:cNvPr id="457" name="Google Shape;457;p35"/>
          <p:cNvSpPr txBox="1"/>
          <p:nvPr/>
        </p:nvSpPr>
        <p:spPr>
          <a:xfrm>
            <a:off x="327400" y="0"/>
            <a:ext cx="5131200" cy="3000000"/>
          </a:xfrm>
          <a:prstGeom prst="rect">
            <a:avLst/>
          </a:prstGeom>
          <a:noFill/>
          <a:ln>
            <a:noFill/>
          </a:ln>
        </p:spPr>
        <p:txBody>
          <a:bodyPr anchorCtr="0" anchor="t" bIns="91425" lIns="91425" spcFirstLastPara="1" rIns="91425" wrap="square" tIns="91425">
            <a:noAutofit/>
          </a:bodyPr>
          <a:lstStyle/>
          <a:p>
            <a:pPr indent="0" lvl="0" marL="0" marR="0" rtl="0" algn="just">
              <a:lnSpc>
                <a:spcPct val="115000"/>
              </a:lnSpc>
              <a:spcBef>
                <a:spcPts val="1200"/>
              </a:spcBef>
              <a:spcAft>
                <a:spcPts val="0"/>
              </a:spcAft>
              <a:buClr>
                <a:srgbClr val="000000"/>
              </a:buClr>
              <a:buSzPts val="1400"/>
              <a:buFont typeface="Arial"/>
              <a:buNone/>
            </a:pPr>
            <a:r>
              <a:rPr b="0" i="0" lang="vi" sz="1400" u="none" cap="none" strike="noStrike">
                <a:solidFill>
                  <a:srgbClr val="000000"/>
                </a:solidFill>
                <a:latin typeface="Josefin Sans"/>
                <a:ea typeface="Josefin Sans"/>
                <a:cs typeface="Josefin Sans"/>
                <a:sym typeface="Josefin Sans"/>
              </a:rPr>
              <a:t>Nợ nước ngoài được xem là một nhân tố cực kỳ quan trọng cho quá trình thực hiện các mục tiêu kinh tế - xã hội của các nước đang phát triển, đặc biệt là xu hướng mở cửa hòa nhập nền kinh tế đã trở thành phổ biến.  </a:t>
            </a:r>
            <a:endParaRPr b="0" i="0" sz="1400" u="none" cap="none" strike="noStrike">
              <a:solidFill>
                <a:srgbClr val="000000"/>
              </a:solidFill>
              <a:latin typeface="Josefin Sans"/>
              <a:ea typeface="Josefin Sans"/>
              <a:cs typeface="Josefin Sans"/>
              <a:sym typeface="Josefin Sans"/>
            </a:endParaRPr>
          </a:p>
          <a:p>
            <a:pPr indent="0" lvl="0" marL="0" marR="0" rtl="0" algn="just">
              <a:lnSpc>
                <a:spcPct val="115000"/>
              </a:lnSpc>
              <a:spcBef>
                <a:spcPts val="1200"/>
              </a:spcBef>
              <a:spcAft>
                <a:spcPts val="0"/>
              </a:spcAft>
              <a:buClr>
                <a:srgbClr val="000000"/>
              </a:buClr>
              <a:buSzPts val="1400"/>
              <a:buFont typeface="Arial"/>
              <a:buNone/>
            </a:pPr>
            <a:r>
              <a:rPr b="0" i="0" lang="vi" sz="1400" u="none" cap="none" strike="noStrike">
                <a:solidFill>
                  <a:srgbClr val="000000"/>
                </a:solidFill>
                <a:latin typeface="Josefin Sans"/>
                <a:ea typeface="Josefin Sans"/>
                <a:cs typeface="Josefin Sans"/>
                <a:sym typeface="Josefin Sans"/>
              </a:rPr>
              <a:t>Tuy nhiên, việc quản lý nợ không hiệu quả có thể đưa một nước lâm vào tình trạng hết sức khó khăn về tài chính, thậm chí có thể rơi vào tình trạng khủng hoảng nợ. Việc giám sát vay nợ nước ngoài chưa chặt chẽ. Việc sử dụng nguồn vốn từ nước ngoài kém hiệu quả, sự trì trệ trong thay đổi chính sách để thích nghi với bối cảnh quốc tế. Chính vì vậy, quản lý hiệu quả nợ nước ngoài là vấn đề không phải dễ dàng giải quyết đối với Việt Nam hiện nay. </a:t>
            </a:r>
            <a:endParaRPr b="0" i="0" sz="1400" u="none" cap="none" strike="noStrike">
              <a:solidFill>
                <a:srgbClr val="000000"/>
              </a:solidFill>
              <a:latin typeface="Josefin Sans"/>
              <a:ea typeface="Josefin Sans"/>
              <a:cs typeface="Josefin Sans"/>
              <a:sym typeface="Josefin Sans"/>
            </a:endParaRPr>
          </a:p>
          <a:p>
            <a:pPr indent="0" lvl="0" marL="0" marR="0" rtl="0" algn="just">
              <a:lnSpc>
                <a:spcPct val="115000"/>
              </a:lnSpc>
              <a:spcBef>
                <a:spcPts val="1200"/>
              </a:spcBef>
              <a:spcAft>
                <a:spcPts val="0"/>
              </a:spcAft>
              <a:buClr>
                <a:srgbClr val="000000"/>
              </a:buClr>
              <a:buSzPts val="1400"/>
              <a:buFont typeface="Arial"/>
              <a:buNone/>
            </a:pPr>
            <a:r>
              <a:rPr b="0" i="0" lang="vi" sz="1400" u="none" cap="none" strike="noStrike">
                <a:solidFill>
                  <a:srgbClr val="000000"/>
                </a:solidFill>
                <a:latin typeface="Josefin Sans"/>
                <a:ea typeface="Josefin Sans"/>
                <a:cs typeface="Josefin Sans"/>
                <a:sym typeface="Josefin Sans"/>
              </a:rPr>
              <a:t>Chính vì vậy các doanh nghiệp và Chính phụ cần </a:t>
            </a:r>
            <a:r>
              <a:rPr b="0" i="0" lang="vi" sz="1400" u="none" cap="none" strike="noStrike">
                <a:solidFill>
                  <a:schemeClr val="dk1"/>
                </a:solidFill>
                <a:highlight>
                  <a:srgbClr val="FFFFFF"/>
                </a:highlight>
                <a:latin typeface="Josefin Sans"/>
                <a:ea typeface="Josefin Sans"/>
                <a:cs typeface="Josefin Sans"/>
                <a:sym typeface="Josefin Sans"/>
              </a:rPr>
              <a:t>kế thừa và phát huy những mặt tích cực của Luật Quản lý nợ công hiện hành</a:t>
            </a:r>
            <a:endParaRPr b="0" i="0" sz="1400" u="none" cap="none" strike="noStrike">
              <a:solidFill>
                <a:srgbClr val="000000"/>
              </a:solidFill>
              <a:latin typeface="Josefin Sans"/>
              <a:ea typeface="Josefin Sans"/>
              <a:cs typeface="Josefin Sans"/>
              <a:sym typeface="Josefin Sans"/>
            </a:endParaRPr>
          </a:p>
          <a:p>
            <a:pPr indent="0" lvl="0" marL="0" marR="0" rtl="0" algn="just">
              <a:lnSpc>
                <a:spcPct val="115000"/>
              </a:lnSpc>
              <a:spcBef>
                <a:spcPts val="1200"/>
              </a:spcBef>
              <a:spcAft>
                <a:spcPts val="120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461" name="Shape 461"/>
        <p:cNvGrpSpPr/>
        <p:nvPr/>
      </p:nvGrpSpPr>
      <p:grpSpPr>
        <a:xfrm>
          <a:off x="0" y="0"/>
          <a:ext cx="0" cy="0"/>
          <a:chOff x="0" y="0"/>
          <a:chExt cx="0" cy="0"/>
        </a:xfrm>
      </p:grpSpPr>
      <p:pic>
        <p:nvPicPr>
          <p:cNvPr id="462" name="Google Shape;462;p36"/>
          <p:cNvPicPr preferRelativeResize="0"/>
          <p:nvPr/>
        </p:nvPicPr>
        <p:blipFill rotWithShape="1">
          <a:blip r:embed="rId3">
            <a:alphaModFix/>
          </a:blip>
          <a:srcRect b="0" l="0" r="0" t="0"/>
          <a:stretch/>
        </p:blipFill>
        <p:spPr>
          <a:xfrm>
            <a:off x="0" y="0"/>
            <a:ext cx="9144000" cy="514350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