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</p:sldMasterIdLst>
  <p:notesMasterIdLst>
    <p:notesMasterId r:id="rId27"/>
  </p:notesMasterIdLst>
  <p:sldIdLst>
    <p:sldId id="256" r:id="rId2"/>
    <p:sldId id="258" r:id="rId3"/>
    <p:sldId id="268" r:id="rId4"/>
    <p:sldId id="257" r:id="rId5"/>
    <p:sldId id="261" r:id="rId6"/>
    <p:sldId id="298" r:id="rId7"/>
    <p:sldId id="300" r:id="rId8"/>
    <p:sldId id="263" r:id="rId9"/>
    <p:sldId id="306" r:id="rId10"/>
    <p:sldId id="307" r:id="rId11"/>
    <p:sldId id="297" r:id="rId12"/>
    <p:sldId id="308" r:id="rId13"/>
    <p:sldId id="310" r:id="rId14"/>
    <p:sldId id="309" r:id="rId15"/>
    <p:sldId id="311" r:id="rId16"/>
    <p:sldId id="299" r:id="rId17"/>
    <p:sldId id="305" r:id="rId18"/>
    <p:sldId id="274" r:id="rId19"/>
    <p:sldId id="280" r:id="rId20"/>
    <p:sldId id="302" r:id="rId21"/>
    <p:sldId id="260" r:id="rId22"/>
    <p:sldId id="303" r:id="rId23"/>
    <p:sldId id="301" r:id="rId24"/>
    <p:sldId id="259" r:id="rId25"/>
    <p:sldId id="278" r:id="rId26"/>
  </p:sldIdLst>
  <p:sldSz cx="9144000" cy="5143500" type="screen16x9"/>
  <p:notesSz cx="6858000" cy="9144000"/>
  <p:embeddedFontLst>
    <p:embeddedFont>
      <p:font typeface="Advent Pro SemiBold" panose="020B0604020202020204" charset="0"/>
      <p:regular r:id="rId28"/>
      <p:bold r:id="rId29"/>
    </p:embeddedFont>
    <p:embeddedFont>
      <p:font typeface="Consolas" panose="020B0609020204030204" pitchFamily="49" charset="0"/>
      <p:regular r:id="rId30"/>
      <p:bold r:id="rId31"/>
      <p:italic r:id="rId32"/>
      <p:boldItalic r:id="rId33"/>
    </p:embeddedFont>
    <p:embeddedFont>
      <p:font typeface="Fira Sans Condensed Medium" panose="020B0604020202020204" charset="0"/>
      <p:regular r:id="rId34"/>
      <p:bold r:id="rId35"/>
      <p:italic r:id="rId36"/>
      <p:boldItalic r:id="rId37"/>
    </p:embeddedFont>
    <p:embeddedFont>
      <p:font typeface="Fira Sans Extra Condensed Medium" panose="020B0604020202020204" charset="0"/>
      <p:regular r:id="rId38"/>
      <p:bold r:id="rId39"/>
      <p:italic r:id="rId40"/>
      <p:boldItalic r:id="rId41"/>
    </p:embeddedFont>
    <p:embeddedFont>
      <p:font typeface="Maven Pro" panose="020B0604020202020204" charset="0"/>
      <p:regular r:id="rId42"/>
      <p:bold r:id="rId43"/>
    </p:embeddedFont>
    <p:embeddedFont>
      <p:font typeface="Share Tech" panose="020B0604020202020204" charset="0"/>
      <p:regular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296D8EA-B5EB-4FC8-A502-B1691844E05E}">
  <a:tblStyle styleId="{F296D8EA-B5EB-4FC8-A502-B1691844E05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7" d="100"/>
          <a:sy n="97" d="100"/>
        </p:scale>
        <p:origin x="196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font" Target="fonts/font15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font" Target="fonts/font16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6c52a2e8d8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6c52a2e8d8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6c4305b01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Google Shape;469;g6c4305b01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g70d13569c7_2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7" name="Google Shape;1077;g70d13569c7_2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6c60e245bf_1_318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6c60e245bf_1_318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c4305b01e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c4305b01e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6c60e245bf_1_318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6c60e245bf_1_318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68033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g70d13569c7_2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7" name="Google Shape;1077;g70d13569c7_2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5073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g6c60e245bf_1_31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5" name="Google Shape;685;g6c60e245bf_1_31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5" name="Google Shape;1115;g6c52a2e8d8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6" name="Google Shape;1116;g6c52a2e8d8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09798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5" name="Google Shape;1115;g6c52a2e8d8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6" name="Google Shape;1116;g6c52a2e8d8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51258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g6c60e245bf_1_31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5" name="Google Shape;685;g6c60e245bf_1_31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823111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g6c4305b01e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2" name="Google Shape;1082;g6c4305b01e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9210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g6c4305b01e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2" name="Google Shape;1082;g6c4305b01e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7908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g6c4305b01e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2" name="Google Shape;1082;g6c4305b01e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49280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g6c4305b01e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2" name="Google Shape;1082;g6c4305b01e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26737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g6c60e245bf_1_31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5" name="Google Shape;685;g6c60e245bf_1_31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49186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Google Shape;1583;g6c60e245bf_1_315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4" name="Google Shape;1584;g6c60e245bf_1_315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5863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" name="Google Shape;1230;g70e1a7781e_1_4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1" name="Google Shape;1231;g70e1a7781e_1_4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Google Shape;1583;g6c60e245bf_1_315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4" name="Google Shape;1584;g6c60e245bf_1_315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g6c60e245bf_1_31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5" name="Google Shape;685;g6c60e245bf_1_31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970495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6c4305b01e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6c4305b01e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6c60e245bf_1_318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6c60e245bf_1_318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31889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g70d13569c7_2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7" name="Google Shape;1077;g70d13569c7_2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87963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g6c4305b01e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4" name="Google Shape;504;g6c4305b01e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8" name="Google Shape;1358;g6c52a2e8d8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9" name="Google Shape;1359;g6c52a2e8d8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561650" y="751888"/>
            <a:ext cx="60207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924250" y="2804488"/>
            <a:ext cx="3295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060456" y="1158638"/>
            <a:ext cx="121198" cy="121434"/>
          </a:xfrm>
          <a:custGeom>
            <a:avLst/>
            <a:gdLst/>
            <a:ahLst/>
            <a:cxnLst/>
            <a:rect l="l" t="t" r="r" b="b"/>
            <a:pathLst>
              <a:path w="4625" h="4634" extrusionOk="0">
                <a:moveTo>
                  <a:pt x="1" y="0"/>
                </a:moveTo>
                <a:lnTo>
                  <a:pt x="1" y="4633"/>
                </a:lnTo>
                <a:lnTo>
                  <a:pt x="4625" y="4633"/>
                </a:lnTo>
                <a:lnTo>
                  <a:pt x="4625" y="0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7799740" y="916059"/>
            <a:ext cx="121434" cy="121434"/>
          </a:xfrm>
          <a:custGeom>
            <a:avLst/>
            <a:gdLst/>
            <a:ahLst/>
            <a:cxnLst/>
            <a:rect l="l" t="t" r="r" b="b"/>
            <a:pathLst>
              <a:path w="4634" h="4634" extrusionOk="0">
                <a:moveTo>
                  <a:pt x="0" y="1"/>
                </a:moveTo>
                <a:lnTo>
                  <a:pt x="0" y="4634"/>
                </a:lnTo>
                <a:lnTo>
                  <a:pt x="4633" y="4634"/>
                </a:lnTo>
                <a:lnTo>
                  <a:pt x="4633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5257933" y="2452405"/>
            <a:ext cx="57599" cy="57599"/>
          </a:xfrm>
          <a:custGeom>
            <a:avLst/>
            <a:gdLst/>
            <a:ahLst/>
            <a:cxnLst/>
            <a:rect l="l" t="t" r="r" b="b"/>
            <a:pathLst>
              <a:path w="2198" h="2198" fill="none" extrusionOk="0">
                <a:moveTo>
                  <a:pt x="1" y="1"/>
                </a:moveTo>
                <a:lnTo>
                  <a:pt x="2198" y="1"/>
                </a:lnTo>
                <a:lnTo>
                  <a:pt x="2198" y="2198"/>
                </a:lnTo>
                <a:lnTo>
                  <a:pt x="1" y="2198"/>
                </a:lnTo>
                <a:close/>
              </a:path>
            </a:pathLst>
          </a:custGeom>
          <a:noFill/>
          <a:ln w="1375" cap="flat" cmpd="sng">
            <a:solidFill>
              <a:srgbClr val="E898A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8710023" y="4821495"/>
            <a:ext cx="98059" cy="98295"/>
          </a:xfrm>
          <a:custGeom>
            <a:avLst/>
            <a:gdLst/>
            <a:ahLst/>
            <a:cxnLst/>
            <a:rect l="l" t="t" r="r" b="b"/>
            <a:pathLst>
              <a:path w="3742" h="3751" fill="none" extrusionOk="0">
                <a:moveTo>
                  <a:pt x="1" y="0"/>
                </a:moveTo>
                <a:lnTo>
                  <a:pt x="3742" y="0"/>
                </a:lnTo>
                <a:lnTo>
                  <a:pt x="3742" y="3750"/>
                </a:lnTo>
                <a:lnTo>
                  <a:pt x="1" y="3750"/>
                </a:lnTo>
                <a:close/>
              </a:path>
            </a:pathLst>
          </a:custGeom>
          <a:noFill/>
          <a:ln w="2975" cap="flat" cmpd="sng">
            <a:solidFill>
              <a:srgbClr val="E898A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275669" y="1557059"/>
            <a:ext cx="57834" cy="57599"/>
          </a:xfrm>
          <a:custGeom>
            <a:avLst/>
            <a:gdLst/>
            <a:ahLst/>
            <a:cxnLst/>
            <a:rect l="l" t="t" r="r" b="b"/>
            <a:pathLst>
              <a:path w="2207" h="2198" fill="none" extrusionOk="0">
                <a:moveTo>
                  <a:pt x="0" y="0"/>
                </a:moveTo>
                <a:lnTo>
                  <a:pt x="2207" y="0"/>
                </a:lnTo>
                <a:lnTo>
                  <a:pt x="2207" y="2197"/>
                </a:lnTo>
                <a:lnTo>
                  <a:pt x="0" y="2197"/>
                </a:lnTo>
                <a:close/>
              </a:path>
            </a:pathLst>
          </a:custGeom>
          <a:noFill/>
          <a:ln w="2975" cap="flat" cmpd="sng">
            <a:solidFill>
              <a:srgbClr val="00CFC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8263673" y="2953681"/>
            <a:ext cx="104086" cy="104322"/>
          </a:xfrm>
          <a:custGeom>
            <a:avLst/>
            <a:gdLst/>
            <a:ahLst/>
            <a:cxnLst/>
            <a:rect l="l" t="t" r="r" b="b"/>
            <a:pathLst>
              <a:path w="3972" h="3981" extrusionOk="0">
                <a:moveTo>
                  <a:pt x="0" y="1"/>
                </a:moveTo>
                <a:lnTo>
                  <a:pt x="0" y="3981"/>
                </a:lnTo>
                <a:lnTo>
                  <a:pt x="3972" y="3981"/>
                </a:lnTo>
                <a:lnTo>
                  <a:pt x="3972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" name="Google Shape;17;p2"/>
          <p:cNvGrpSpPr/>
          <p:nvPr/>
        </p:nvGrpSpPr>
        <p:grpSpPr>
          <a:xfrm>
            <a:off x="8263682" y="-434366"/>
            <a:ext cx="188886" cy="1181531"/>
            <a:chOff x="2877432" y="975334"/>
            <a:chExt cx="188886" cy="1181531"/>
          </a:xfrm>
        </p:grpSpPr>
        <p:sp>
          <p:nvSpPr>
            <p:cNvPr id="18" name="Google Shape;18;p2"/>
            <p:cNvSpPr/>
            <p:nvPr/>
          </p:nvSpPr>
          <p:spPr>
            <a:xfrm>
              <a:off x="2877432" y="1968242"/>
              <a:ext cx="188886" cy="188624"/>
            </a:xfrm>
            <a:custGeom>
              <a:avLst/>
              <a:gdLst/>
              <a:ahLst/>
              <a:cxnLst/>
              <a:rect l="l" t="t" r="r" b="b"/>
              <a:pathLst>
                <a:path w="7208" h="7198" fill="none" extrusionOk="0">
                  <a:moveTo>
                    <a:pt x="1" y="0"/>
                  </a:moveTo>
                  <a:lnTo>
                    <a:pt x="7208" y="0"/>
                  </a:lnTo>
                  <a:lnTo>
                    <a:pt x="7208" y="7198"/>
                  </a:lnTo>
                  <a:lnTo>
                    <a:pt x="1" y="7198"/>
                  </a:lnTo>
                  <a:close/>
                </a:path>
              </a:pathLst>
            </a:custGeom>
            <a:noFill/>
            <a:ln w="5750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2905393" y="1452501"/>
              <a:ext cx="133226" cy="133252"/>
            </a:xfrm>
            <a:custGeom>
              <a:avLst/>
              <a:gdLst/>
              <a:ahLst/>
              <a:cxnLst/>
              <a:rect l="l" t="t" r="r" b="b"/>
              <a:pathLst>
                <a:path w="5084" h="5085" fill="none" extrusionOk="0">
                  <a:moveTo>
                    <a:pt x="0" y="1"/>
                  </a:moveTo>
                  <a:lnTo>
                    <a:pt x="5083" y="1"/>
                  </a:lnTo>
                  <a:lnTo>
                    <a:pt x="5083" y="5084"/>
                  </a:lnTo>
                  <a:lnTo>
                    <a:pt x="0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931651" y="975334"/>
              <a:ext cx="80476" cy="80711"/>
            </a:xfrm>
            <a:custGeom>
              <a:avLst/>
              <a:gdLst/>
              <a:ahLst/>
              <a:cxnLst/>
              <a:rect l="l" t="t" r="r" b="b"/>
              <a:pathLst>
                <a:path w="3071" h="3080" fill="none" extrusionOk="0">
                  <a:moveTo>
                    <a:pt x="0" y="0"/>
                  </a:moveTo>
                  <a:lnTo>
                    <a:pt x="3070" y="0"/>
                  </a:lnTo>
                  <a:lnTo>
                    <a:pt x="3070" y="3080"/>
                  </a:lnTo>
                  <a:lnTo>
                    <a:pt x="0" y="3080"/>
                  </a:lnTo>
                  <a:close/>
                </a:path>
              </a:pathLst>
            </a:custGeom>
            <a:noFill/>
            <a:ln w="25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2"/>
          <p:cNvSpPr/>
          <p:nvPr/>
        </p:nvSpPr>
        <p:spPr>
          <a:xfrm>
            <a:off x="8485996" y="1614632"/>
            <a:ext cx="80502" cy="80476"/>
          </a:xfrm>
          <a:custGeom>
            <a:avLst/>
            <a:gdLst/>
            <a:ahLst/>
            <a:cxnLst/>
            <a:rect l="l" t="t" r="r" b="b"/>
            <a:pathLst>
              <a:path w="3072" h="3071" extrusionOk="0">
                <a:moveTo>
                  <a:pt x="1" y="0"/>
                </a:moveTo>
                <a:lnTo>
                  <a:pt x="1" y="3070"/>
                </a:lnTo>
                <a:lnTo>
                  <a:pt x="3071" y="3070"/>
                </a:lnTo>
                <a:lnTo>
                  <a:pt x="3071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2" name="Google Shape;22;p2"/>
          <p:cNvGrpSpPr/>
          <p:nvPr/>
        </p:nvGrpSpPr>
        <p:grpSpPr>
          <a:xfrm>
            <a:off x="3090746" y="-533657"/>
            <a:ext cx="98059" cy="1147596"/>
            <a:chOff x="3347921" y="16006"/>
            <a:chExt cx="98059" cy="1147596"/>
          </a:xfrm>
        </p:grpSpPr>
        <p:sp>
          <p:nvSpPr>
            <p:cNvPr id="23" name="Google Shape;23;p2"/>
            <p:cNvSpPr/>
            <p:nvPr/>
          </p:nvSpPr>
          <p:spPr>
            <a:xfrm>
              <a:off x="3347921" y="1065280"/>
              <a:ext cx="98059" cy="98321"/>
            </a:xfrm>
            <a:custGeom>
              <a:avLst/>
              <a:gdLst/>
              <a:ahLst/>
              <a:cxnLst/>
              <a:rect l="l" t="t" r="r" b="b"/>
              <a:pathLst>
                <a:path w="3742" h="3752" fill="none" extrusionOk="0">
                  <a:moveTo>
                    <a:pt x="0" y="1"/>
                  </a:moveTo>
                  <a:lnTo>
                    <a:pt x="3741" y="1"/>
                  </a:lnTo>
                  <a:lnTo>
                    <a:pt x="3741" y="3751"/>
                  </a:lnTo>
                  <a:lnTo>
                    <a:pt x="0" y="3751"/>
                  </a:lnTo>
                  <a:close/>
                </a:path>
              </a:pathLst>
            </a:custGeom>
            <a:noFill/>
            <a:ln w="2975" cap="flat" cmpd="sng">
              <a:solidFill>
                <a:srgbClr val="E898AC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3392705" y="16006"/>
              <a:ext cx="8464" cy="894665"/>
            </a:xfrm>
            <a:custGeom>
              <a:avLst/>
              <a:gdLst/>
              <a:ahLst/>
              <a:cxnLst/>
              <a:rect l="l" t="t" r="r" b="b"/>
              <a:pathLst>
                <a:path w="323" h="34141" extrusionOk="0">
                  <a:moveTo>
                    <a:pt x="157" y="1"/>
                  </a:moveTo>
                  <a:lnTo>
                    <a:pt x="1" y="34141"/>
                  </a:lnTo>
                  <a:lnTo>
                    <a:pt x="323" y="34141"/>
                  </a:lnTo>
                  <a:lnTo>
                    <a:pt x="157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" name="Google Shape;25;p2"/>
          <p:cNvGrpSpPr/>
          <p:nvPr/>
        </p:nvGrpSpPr>
        <p:grpSpPr>
          <a:xfrm>
            <a:off x="4892771" y="-340112"/>
            <a:ext cx="121172" cy="760495"/>
            <a:chOff x="5245196" y="3136513"/>
            <a:chExt cx="121172" cy="760495"/>
          </a:xfrm>
        </p:grpSpPr>
        <p:sp>
          <p:nvSpPr>
            <p:cNvPr id="26" name="Google Shape;26;p2"/>
            <p:cNvSpPr/>
            <p:nvPr/>
          </p:nvSpPr>
          <p:spPr>
            <a:xfrm>
              <a:off x="5245196" y="3775810"/>
              <a:ext cx="121172" cy="121198"/>
            </a:xfrm>
            <a:custGeom>
              <a:avLst/>
              <a:gdLst/>
              <a:ahLst/>
              <a:cxnLst/>
              <a:rect l="l" t="t" r="r" b="b"/>
              <a:pathLst>
                <a:path w="4624" h="4625" extrusionOk="0">
                  <a:moveTo>
                    <a:pt x="0" y="1"/>
                  </a:moveTo>
                  <a:lnTo>
                    <a:pt x="0" y="4624"/>
                  </a:lnTo>
                  <a:lnTo>
                    <a:pt x="4624" y="4624"/>
                  </a:lnTo>
                  <a:lnTo>
                    <a:pt x="4624" y="1"/>
                  </a:lnTo>
                  <a:close/>
                </a:path>
              </a:pathLst>
            </a:custGeom>
            <a:solidFill>
              <a:srgbClr val="E89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5309007" y="3136513"/>
              <a:ext cx="8464" cy="554288"/>
            </a:xfrm>
            <a:custGeom>
              <a:avLst/>
              <a:gdLst/>
              <a:ahLst/>
              <a:cxnLst/>
              <a:rect l="l" t="t" r="r" b="b"/>
              <a:pathLst>
                <a:path w="323" h="21152" extrusionOk="0">
                  <a:moveTo>
                    <a:pt x="166" y="1"/>
                  </a:moveTo>
                  <a:lnTo>
                    <a:pt x="0" y="21152"/>
                  </a:lnTo>
                  <a:lnTo>
                    <a:pt x="322" y="21152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" name="Google Shape;28;p2"/>
          <p:cNvGrpSpPr/>
          <p:nvPr/>
        </p:nvGrpSpPr>
        <p:grpSpPr>
          <a:xfrm>
            <a:off x="250617" y="2402301"/>
            <a:ext cx="188650" cy="2468354"/>
            <a:chOff x="250617" y="2402301"/>
            <a:chExt cx="188650" cy="2468354"/>
          </a:xfrm>
        </p:grpSpPr>
        <p:sp>
          <p:nvSpPr>
            <p:cNvPr id="29" name="Google Shape;29;p2"/>
            <p:cNvSpPr/>
            <p:nvPr/>
          </p:nvSpPr>
          <p:spPr>
            <a:xfrm>
              <a:off x="250617" y="4681770"/>
              <a:ext cx="188650" cy="188886"/>
            </a:xfrm>
            <a:custGeom>
              <a:avLst/>
              <a:gdLst/>
              <a:ahLst/>
              <a:cxnLst/>
              <a:rect l="l" t="t" r="r" b="b"/>
              <a:pathLst>
                <a:path w="7199" h="7208" fill="none" extrusionOk="0">
                  <a:moveTo>
                    <a:pt x="0" y="1"/>
                  </a:moveTo>
                  <a:lnTo>
                    <a:pt x="7198" y="1"/>
                  </a:lnTo>
                  <a:lnTo>
                    <a:pt x="7198" y="7207"/>
                  </a:lnTo>
                  <a:lnTo>
                    <a:pt x="0" y="7207"/>
                  </a:lnTo>
                  <a:close/>
                </a:path>
              </a:pathLst>
            </a:custGeom>
            <a:noFill/>
            <a:ln w="5750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278316" y="4166291"/>
              <a:ext cx="133226" cy="133226"/>
            </a:xfrm>
            <a:custGeom>
              <a:avLst/>
              <a:gdLst/>
              <a:ahLst/>
              <a:cxnLst/>
              <a:rect l="l" t="t" r="r" b="b"/>
              <a:pathLst>
                <a:path w="5084" h="5084" fill="none" extrusionOk="0">
                  <a:moveTo>
                    <a:pt x="1" y="0"/>
                  </a:moveTo>
                  <a:lnTo>
                    <a:pt x="5084" y="0"/>
                  </a:lnTo>
                  <a:lnTo>
                    <a:pt x="5084" y="5084"/>
                  </a:lnTo>
                  <a:lnTo>
                    <a:pt x="1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304573" y="3689098"/>
              <a:ext cx="80476" cy="80476"/>
            </a:xfrm>
            <a:custGeom>
              <a:avLst/>
              <a:gdLst/>
              <a:ahLst/>
              <a:cxnLst/>
              <a:rect l="l" t="t" r="r" b="b"/>
              <a:pathLst>
                <a:path w="3071" h="3071" fill="none" extrusionOk="0">
                  <a:moveTo>
                    <a:pt x="1" y="0"/>
                  </a:moveTo>
                  <a:lnTo>
                    <a:pt x="3071" y="0"/>
                  </a:lnTo>
                  <a:lnTo>
                    <a:pt x="3071" y="3071"/>
                  </a:lnTo>
                  <a:lnTo>
                    <a:pt x="1" y="3071"/>
                  </a:lnTo>
                  <a:close/>
                </a:path>
              </a:pathLst>
            </a:custGeom>
            <a:noFill/>
            <a:ln w="25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340710" y="2402301"/>
              <a:ext cx="8464" cy="1011487"/>
            </a:xfrm>
            <a:custGeom>
              <a:avLst/>
              <a:gdLst/>
              <a:ahLst/>
              <a:cxnLst/>
              <a:rect l="l" t="t" r="r" b="b"/>
              <a:pathLst>
                <a:path w="323" h="38599" extrusionOk="0">
                  <a:moveTo>
                    <a:pt x="157" y="1"/>
                  </a:moveTo>
                  <a:lnTo>
                    <a:pt x="0" y="38599"/>
                  </a:lnTo>
                  <a:lnTo>
                    <a:pt x="322" y="38599"/>
                  </a:lnTo>
                  <a:lnTo>
                    <a:pt x="157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" name="Google Shape;33;p2"/>
          <p:cNvSpPr/>
          <p:nvPr/>
        </p:nvSpPr>
        <p:spPr>
          <a:xfrm>
            <a:off x="8935726" y="10"/>
            <a:ext cx="8464" cy="2519637"/>
          </a:xfrm>
          <a:custGeom>
            <a:avLst/>
            <a:gdLst/>
            <a:ahLst/>
            <a:cxnLst/>
            <a:rect l="l" t="t" r="r" b="b"/>
            <a:pathLst>
              <a:path w="323" h="96151" extrusionOk="0">
                <a:moveTo>
                  <a:pt x="166" y="0"/>
                </a:moveTo>
                <a:lnTo>
                  <a:pt x="1" y="96150"/>
                </a:lnTo>
                <a:lnTo>
                  <a:pt x="323" y="96150"/>
                </a:lnTo>
                <a:lnTo>
                  <a:pt x="16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646863" y="21446"/>
            <a:ext cx="8464" cy="1689069"/>
          </a:xfrm>
          <a:custGeom>
            <a:avLst/>
            <a:gdLst/>
            <a:ahLst/>
            <a:cxnLst/>
            <a:rect l="l" t="t" r="r" b="b"/>
            <a:pathLst>
              <a:path w="323" h="64456" extrusionOk="0">
                <a:moveTo>
                  <a:pt x="166" y="0"/>
                </a:moveTo>
                <a:lnTo>
                  <a:pt x="1" y="64456"/>
                </a:lnTo>
                <a:lnTo>
                  <a:pt x="322" y="64456"/>
                </a:lnTo>
                <a:lnTo>
                  <a:pt x="16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5" name="Google Shape;35;p2"/>
          <p:cNvGrpSpPr/>
          <p:nvPr/>
        </p:nvGrpSpPr>
        <p:grpSpPr>
          <a:xfrm>
            <a:off x="2038689" y="173907"/>
            <a:ext cx="57599" cy="831799"/>
            <a:chOff x="2038689" y="173907"/>
            <a:chExt cx="57599" cy="831799"/>
          </a:xfrm>
        </p:grpSpPr>
        <p:sp>
          <p:nvSpPr>
            <p:cNvPr id="36" name="Google Shape;36;p2"/>
            <p:cNvSpPr/>
            <p:nvPr/>
          </p:nvSpPr>
          <p:spPr>
            <a:xfrm>
              <a:off x="2038689" y="947872"/>
              <a:ext cx="57599" cy="57834"/>
            </a:xfrm>
            <a:custGeom>
              <a:avLst/>
              <a:gdLst/>
              <a:ahLst/>
              <a:cxnLst/>
              <a:rect l="l" t="t" r="r" b="b"/>
              <a:pathLst>
                <a:path w="2198" h="2207" fill="none" extrusionOk="0">
                  <a:moveTo>
                    <a:pt x="1" y="0"/>
                  </a:moveTo>
                  <a:lnTo>
                    <a:pt x="2197" y="0"/>
                  </a:lnTo>
                  <a:lnTo>
                    <a:pt x="2197" y="2206"/>
                  </a:lnTo>
                  <a:lnTo>
                    <a:pt x="1" y="2206"/>
                  </a:lnTo>
                  <a:close/>
                </a:path>
              </a:pathLst>
            </a:custGeom>
            <a:noFill/>
            <a:ln w="2975" cap="flat" cmpd="sng">
              <a:solidFill>
                <a:srgbClr val="00CFCC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2063269" y="173907"/>
              <a:ext cx="8438" cy="692074"/>
            </a:xfrm>
            <a:custGeom>
              <a:avLst/>
              <a:gdLst/>
              <a:ahLst/>
              <a:cxnLst/>
              <a:rect l="l" t="t" r="r" b="b"/>
              <a:pathLst>
                <a:path w="322" h="26410" extrusionOk="0">
                  <a:moveTo>
                    <a:pt x="166" y="1"/>
                  </a:moveTo>
                  <a:lnTo>
                    <a:pt x="0" y="26410"/>
                  </a:lnTo>
                  <a:lnTo>
                    <a:pt x="322" y="26410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"/>
          <p:cNvSpPr/>
          <p:nvPr/>
        </p:nvSpPr>
        <p:spPr>
          <a:xfrm>
            <a:off x="7202390" y="916059"/>
            <a:ext cx="121434" cy="121434"/>
          </a:xfrm>
          <a:custGeom>
            <a:avLst/>
            <a:gdLst/>
            <a:ahLst/>
            <a:cxnLst/>
            <a:rect l="l" t="t" r="r" b="b"/>
            <a:pathLst>
              <a:path w="4634" h="4634" extrusionOk="0">
                <a:moveTo>
                  <a:pt x="0" y="1"/>
                </a:moveTo>
                <a:lnTo>
                  <a:pt x="0" y="4634"/>
                </a:lnTo>
                <a:lnTo>
                  <a:pt x="4633" y="4634"/>
                </a:lnTo>
                <a:lnTo>
                  <a:pt x="4633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8263673" y="2953681"/>
            <a:ext cx="104086" cy="104322"/>
          </a:xfrm>
          <a:custGeom>
            <a:avLst/>
            <a:gdLst/>
            <a:ahLst/>
            <a:cxnLst/>
            <a:rect l="l" t="t" r="r" b="b"/>
            <a:pathLst>
              <a:path w="3972" h="3981" extrusionOk="0">
                <a:moveTo>
                  <a:pt x="0" y="1"/>
                </a:moveTo>
                <a:lnTo>
                  <a:pt x="0" y="3981"/>
                </a:lnTo>
                <a:lnTo>
                  <a:pt x="3972" y="3981"/>
                </a:lnTo>
                <a:lnTo>
                  <a:pt x="3972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1" name="Google Shape;41;p3"/>
          <p:cNvGrpSpPr/>
          <p:nvPr/>
        </p:nvGrpSpPr>
        <p:grpSpPr>
          <a:xfrm>
            <a:off x="8263682" y="-434366"/>
            <a:ext cx="188886" cy="1181531"/>
            <a:chOff x="2877432" y="975334"/>
            <a:chExt cx="188886" cy="1181531"/>
          </a:xfrm>
        </p:grpSpPr>
        <p:sp>
          <p:nvSpPr>
            <p:cNvPr id="42" name="Google Shape;42;p3"/>
            <p:cNvSpPr/>
            <p:nvPr/>
          </p:nvSpPr>
          <p:spPr>
            <a:xfrm>
              <a:off x="2877432" y="1968242"/>
              <a:ext cx="188886" cy="188624"/>
            </a:xfrm>
            <a:custGeom>
              <a:avLst/>
              <a:gdLst/>
              <a:ahLst/>
              <a:cxnLst/>
              <a:rect l="l" t="t" r="r" b="b"/>
              <a:pathLst>
                <a:path w="7208" h="7198" fill="none" extrusionOk="0">
                  <a:moveTo>
                    <a:pt x="1" y="0"/>
                  </a:moveTo>
                  <a:lnTo>
                    <a:pt x="7208" y="0"/>
                  </a:lnTo>
                  <a:lnTo>
                    <a:pt x="7208" y="7198"/>
                  </a:lnTo>
                  <a:lnTo>
                    <a:pt x="1" y="7198"/>
                  </a:lnTo>
                  <a:close/>
                </a:path>
              </a:pathLst>
            </a:custGeom>
            <a:noFill/>
            <a:ln w="5750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3"/>
            <p:cNvSpPr/>
            <p:nvPr/>
          </p:nvSpPr>
          <p:spPr>
            <a:xfrm>
              <a:off x="2905393" y="1452501"/>
              <a:ext cx="133226" cy="133252"/>
            </a:xfrm>
            <a:custGeom>
              <a:avLst/>
              <a:gdLst/>
              <a:ahLst/>
              <a:cxnLst/>
              <a:rect l="l" t="t" r="r" b="b"/>
              <a:pathLst>
                <a:path w="5084" h="5085" fill="none" extrusionOk="0">
                  <a:moveTo>
                    <a:pt x="0" y="1"/>
                  </a:moveTo>
                  <a:lnTo>
                    <a:pt x="5083" y="1"/>
                  </a:lnTo>
                  <a:lnTo>
                    <a:pt x="5083" y="5084"/>
                  </a:lnTo>
                  <a:lnTo>
                    <a:pt x="0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2931651" y="975334"/>
              <a:ext cx="80476" cy="80711"/>
            </a:xfrm>
            <a:custGeom>
              <a:avLst/>
              <a:gdLst/>
              <a:ahLst/>
              <a:cxnLst/>
              <a:rect l="l" t="t" r="r" b="b"/>
              <a:pathLst>
                <a:path w="3071" h="3080" fill="none" extrusionOk="0">
                  <a:moveTo>
                    <a:pt x="0" y="0"/>
                  </a:moveTo>
                  <a:lnTo>
                    <a:pt x="3070" y="0"/>
                  </a:lnTo>
                  <a:lnTo>
                    <a:pt x="3070" y="3080"/>
                  </a:lnTo>
                  <a:lnTo>
                    <a:pt x="0" y="3080"/>
                  </a:lnTo>
                  <a:close/>
                </a:path>
              </a:pathLst>
            </a:custGeom>
            <a:noFill/>
            <a:ln w="25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" name="Google Shape;45;p3"/>
          <p:cNvSpPr/>
          <p:nvPr/>
        </p:nvSpPr>
        <p:spPr>
          <a:xfrm>
            <a:off x="8485996" y="1614632"/>
            <a:ext cx="80502" cy="80476"/>
          </a:xfrm>
          <a:custGeom>
            <a:avLst/>
            <a:gdLst/>
            <a:ahLst/>
            <a:cxnLst/>
            <a:rect l="l" t="t" r="r" b="b"/>
            <a:pathLst>
              <a:path w="3072" h="3071" extrusionOk="0">
                <a:moveTo>
                  <a:pt x="1" y="0"/>
                </a:moveTo>
                <a:lnTo>
                  <a:pt x="1" y="3070"/>
                </a:lnTo>
                <a:lnTo>
                  <a:pt x="3071" y="3070"/>
                </a:lnTo>
                <a:lnTo>
                  <a:pt x="3071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6" name="Google Shape;46;p3"/>
          <p:cNvGrpSpPr/>
          <p:nvPr/>
        </p:nvGrpSpPr>
        <p:grpSpPr>
          <a:xfrm>
            <a:off x="3643898" y="-436198"/>
            <a:ext cx="133252" cy="1952377"/>
            <a:chOff x="6780548" y="337714"/>
            <a:chExt cx="133252" cy="1952377"/>
          </a:xfrm>
        </p:grpSpPr>
        <p:sp>
          <p:nvSpPr>
            <p:cNvPr id="47" name="Google Shape;47;p3"/>
            <p:cNvSpPr/>
            <p:nvPr/>
          </p:nvSpPr>
          <p:spPr>
            <a:xfrm>
              <a:off x="6780548" y="2156839"/>
              <a:ext cx="133252" cy="133252"/>
            </a:xfrm>
            <a:custGeom>
              <a:avLst/>
              <a:gdLst/>
              <a:ahLst/>
              <a:cxnLst/>
              <a:rect l="l" t="t" r="r" b="b"/>
              <a:pathLst>
                <a:path w="5085" h="5085" fill="none" extrusionOk="0">
                  <a:moveTo>
                    <a:pt x="1" y="1"/>
                  </a:moveTo>
                  <a:lnTo>
                    <a:pt x="5084" y="1"/>
                  </a:lnTo>
                  <a:lnTo>
                    <a:pt x="5084" y="5084"/>
                  </a:lnTo>
                  <a:lnTo>
                    <a:pt x="1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6842943" y="337714"/>
              <a:ext cx="8464" cy="1695359"/>
            </a:xfrm>
            <a:custGeom>
              <a:avLst/>
              <a:gdLst/>
              <a:ahLst/>
              <a:cxnLst/>
              <a:rect l="l" t="t" r="r" b="b"/>
              <a:pathLst>
                <a:path w="323" h="64696" extrusionOk="0">
                  <a:moveTo>
                    <a:pt x="157" y="0"/>
                  </a:moveTo>
                  <a:lnTo>
                    <a:pt x="1" y="64695"/>
                  </a:lnTo>
                  <a:lnTo>
                    <a:pt x="322" y="64695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9" name="Google Shape;49;p3"/>
          <p:cNvSpPr/>
          <p:nvPr/>
        </p:nvSpPr>
        <p:spPr>
          <a:xfrm>
            <a:off x="8935726" y="10"/>
            <a:ext cx="8464" cy="2519637"/>
          </a:xfrm>
          <a:custGeom>
            <a:avLst/>
            <a:gdLst/>
            <a:ahLst/>
            <a:cxnLst/>
            <a:rect l="l" t="t" r="r" b="b"/>
            <a:pathLst>
              <a:path w="323" h="96151" extrusionOk="0">
                <a:moveTo>
                  <a:pt x="166" y="0"/>
                </a:moveTo>
                <a:lnTo>
                  <a:pt x="1" y="96150"/>
                </a:lnTo>
                <a:lnTo>
                  <a:pt x="323" y="96150"/>
                </a:lnTo>
                <a:lnTo>
                  <a:pt x="16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0" name="Google Shape;50;p3"/>
          <p:cNvGrpSpPr/>
          <p:nvPr/>
        </p:nvGrpSpPr>
        <p:grpSpPr>
          <a:xfrm>
            <a:off x="8008096" y="2108910"/>
            <a:ext cx="199001" cy="2139769"/>
            <a:chOff x="8008096" y="2108910"/>
            <a:chExt cx="199001" cy="2139769"/>
          </a:xfrm>
        </p:grpSpPr>
        <p:sp>
          <p:nvSpPr>
            <p:cNvPr id="51" name="Google Shape;51;p3"/>
            <p:cNvSpPr/>
            <p:nvPr/>
          </p:nvSpPr>
          <p:spPr>
            <a:xfrm>
              <a:off x="8008096" y="4049705"/>
              <a:ext cx="199001" cy="198975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8103246" y="2108910"/>
              <a:ext cx="8464" cy="1793863"/>
            </a:xfrm>
            <a:custGeom>
              <a:avLst/>
              <a:gdLst/>
              <a:ahLst/>
              <a:cxnLst/>
              <a:rect l="l" t="t" r="r" b="b"/>
              <a:pathLst>
                <a:path w="323" h="68455" extrusionOk="0">
                  <a:moveTo>
                    <a:pt x="166" y="1"/>
                  </a:moveTo>
                  <a:lnTo>
                    <a:pt x="0" y="68455"/>
                  </a:lnTo>
                  <a:lnTo>
                    <a:pt x="322" y="68455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" name="Google Shape;53;p3"/>
          <p:cNvGrpSpPr/>
          <p:nvPr/>
        </p:nvGrpSpPr>
        <p:grpSpPr>
          <a:xfrm>
            <a:off x="520996" y="1091548"/>
            <a:ext cx="199001" cy="2139769"/>
            <a:chOff x="8008096" y="2108910"/>
            <a:chExt cx="199001" cy="2139769"/>
          </a:xfrm>
        </p:grpSpPr>
        <p:sp>
          <p:nvSpPr>
            <p:cNvPr id="54" name="Google Shape;54;p3"/>
            <p:cNvSpPr/>
            <p:nvPr/>
          </p:nvSpPr>
          <p:spPr>
            <a:xfrm>
              <a:off x="8008096" y="4049705"/>
              <a:ext cx="199001" cy="198975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3"/>
            <p:cNvSpPr/>
            <p:nvPr/>
          </p:nvSpPr>
          <p:spPr>
            <a:xfrm>
              <a:off x="8103246" y="2108910"/>
              <a:ext cx="8464" cy="1793863"/>
            </a:xfrm>
            <a:custGeom>
              <a:avLst/>
              <a:gdLst/>
              <a:ahLst/>
              <a:cxnLst/>
              <a:rect l="l" t="t" r="r" b="b"/>
              <a:pathLst>
                <a:path w="323" h="68455" extrusionOk="0">
                  <a:moveTo>
                    <a:pt x="166" y="1"/>
                  </a:moveTo>
                  <a:lnTo>
                    <a:pt x="0" y="68455"/>
                  </a:lnTo>
                  <a:lnTo>
                    <a:pt x="322" y="68455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56;p3"/>
          <p:cNvSpPr txBox="1">
            <a:spLocks noGrp="1"/>
          </p:cNvSpPr>
          <p:nvPr>
            <p:ph type="ctrTitle"/>
          </p:nvPr>
        </p:nvSpPr>
        <p:spPr>
          <a:xfrm>
            <a:off x="2031287" y="1742775"/>
            <a:ext cx="2622000" cy="83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3"/>
          <p:cNvSpPr txBox="1">
            <a:spLocks noGrp="1"/>
          </p:cNvSpPr>
          <p:nvPr>
            <p:ph type="subTitle" idx="1"/>
          </p:nvPr>
        </p:nvSpPr>
        <p:spPr>
          <a:xfrm>
            <a:off x="1791587" y="2417450"/>
            <a:ext cx="3101400" cy="10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3"/>
          <p:cNvSpPr txBox="1">
            <a:spLocks noGrp="1"/>
          </p:cNvSpPr>
          <p:nvPr>
            <p:ph type="title" idx="2" hasCustomPrompt="1"/>
          </p:nvPr>
        </p:nvSpPr>
        <p:spPr>
          <a:xfrm>
            <a:off x="5834900" y="2122225"/>
            <a:ext cx="98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"/>
          <p:cNvSpPr txBox="1">
            <a:spLocks noGrp="1"/>
          </p:cNvSpPr>
          <p:nvPr>
            <p:ph type="body" idx="1"/>
          </p:nvPr>
        </p:nvSpPr>
        <p:spPr>
          <a:xfrm>
            <a:off x="618825" y="1679175"/>
            <a:ext cx="3534300" cy="209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1" name="Google Shape;61;p4"/>
          <p:cNvSpPr txBox="1">
            <a:spLocks noGrp="1"/>
          </p:cNvSpPr>
          <p:nvPr>
            <p:ph type="ctrTitle"/>
          </p:nvPr>
        </p:nvSpPr>
        <p:spPr>
          <a:xfrm>
            <a:off x="618825" y="411675"/>
            <a:ext cx="26865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4"/>
          <p:cNvSpPr/>
          <p:nvPr/>
        </p:nvSpPr>
        <p:spPr>
          <a:xfrm>
            <a:off x="720000" y="4690125"/>
            <a:ext cx="167150" cy="167150"/>
          </a:xfrm>
          <a:custGeom>
            <a:avLst/>
            <a:gdLst/>
            <a:ahLst/>
            <a:cxnLst/>
            <a:rect l="l" t="t" r="r" b="b"/>
            <a:pathLst>
              <a:path w="6686" h="6686" extrusionOk="0">
                <a:moveTo>
                  <a:pt x="6236" y="450"/>
                </a:moveTo>
                <a:lnTo>
                  <a:pt x="6236" y="6236"/>
                </a:lnTo>
                <a:lnTo>
                  <a:pt x="450" y="6236"/>
                </a:lnTo>
                <a:lnTo>
                  <a:pt x="450" y="450"/>
                </a:lnTo>
                <a:close/>
                <a:moveTo>
                  <a:pt x="0" y="0"/>
                </a:moveTo>
                <a:lnTo>
                  <a:pt x="0" y="6686"/>
                </a:lnTo>
                <a:lnTo>
                  <a:pt x="6686" y="6686"/>
                </a:lnTo>
                <a:lnTo>
                  <a:pt x="668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4"/>
          <p:cNvSpPr/>
          <p:nvPr/>
        </p:nvSpPr>
        <p:spPr>
          <a:xfrm>
            <a:off x="2058475" y="4152200"/>
            <a:ext cx="108650" cy="108650"/>
          </a:xfrm>
          <a:custGeom>
            <a:avLst/>
            <a:gdLst/>
            <a:ahLst/>
            <a:cxnLst/>
            <a:rect l="l" t="t" r="r" b="b"/>
            <a:pathLst>
              <a:path w="4346" h="4346" extrusionOk="0">
                <a:moveTo>
                  <a:pt x="4008" y="356"/>
                </a:moveTo>
                <a:lnTo>
                  <a:pt x="4008" y="4027"/>
                </a:lnTo>
                <a:lnTo>
                  <a:pt x="338" y="4027"/>
                </a:lnTo>
                <a:lnTo>
                  <a:pt x="338" y="356"/>
                </a:lnTo>
                <a:close/>
                <a:moveTo>
                  <a:pt x="1" y="1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4"/>
          <p:cNvSpPr/>
          <p:nvPr/>
        </p:nvSpPr>
        <p:spPr>
          <a:xfrm>
            <a:off x="1432075" y="4296400"/>
            <a:ext cx="52475" cy="52450"/>
          </a:xfrm>
          <a:custGeom>
            <a:avLst/>
            <a:gdLst/>
            <a:ahLst/>
            <a:cxnLst/>
            <a:rect l="l" t="t" r="r" b="b"/>
            <a:pathLst>
              <a:path w="2099" h="2098" extrusionOk="0">
                <a:moveTo>
                  <a:pt x="1761" y="319"/>
                </a:moveTo>
                <a:lnTo>
                  <a:pt x="1761" y="1761"/>
                </a:lnTo>
                <a:lnTo>
                  <a:pt x="319" y="1761"/>
                </a:lnTo>
                <a:lnTo>
                  <a:pt x="319" y="319"/>
                </a:lnTo>
                <a:close/>
                <a:moveTo>
                  <a:pt x="1" y="0"/>
                </a:moveTo>
                <a:lnTo>
                  <a:pt x="1" y="2098"/>
                </a:lnTo>
                <a:lnTo>
                  <a:pt x="2098" y="2098"/>
                </a:lnTo>
                <a:lnTo>
                  <a:pt x="209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4"/>
          <p:cNvSpPr/>
          <p:nvPr/>
        </p:nvSpPr>
        <p:spPr>
          <a:xfrm>
            <a:off x="2194725" y="4474775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4"/>
          <p:cNvSpPr/>
          <p:nvPr/>
        </p:nvSpPr>
        <p:spPr>
          <a:xfrm>
            <a:off x="1585475" y="4695513"/>
            <a:ext cx="155925" cy="156375"/>
          </a:xfrm>
          <a:custGeom>
            <a:avLst/>
            <a:gdLst/>
            <a:ahLst/>
            <a:cxnLst/>
            <a:rect l="l" t="t" r="r" b="b"/>
            <a:pathLst>
              <a:path w="6237" h="6255" extrusionOk="0">
                <a:moveTo>
                  <a:pt x="0" y="0"/>
                </a:moveTo>
                <a:lnTo>
                  <a:pt x="0" y="6255"/>
                </a:lnTo>
                <a:lnTo>
                  <a:pt x="6236" y="6255"/>
                </a:lnTo>
                <a:lnTo>
                  <a:pt x="62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7" name="Google Shape;67;p4"/>
          <p:cNvGrpSpPr/>
          <p:nvPr/>
        </p:nvGrpSpPr>
        <p:grpSpPr>
          <a:xfrm>
            <a:off x="8148521" y="3004593"/>
            <a:ext cx="98059" cy="1147596"/>
            <a:chOff x="3347921" y="16006"/>
            <a:chExt cx="98059" cy="1147596"/>
          </a:xfrm>
        </p:grpSpPr>
        <p:sp>
          <p:nvSpPr>
            <p:cNvPr id="68" name="Google Shape;68;p4"/>
            <p:cNvSpPr/>
            <p:nvPr/>
          </p:nvSpPr>
          <p:spPr>
            <a:xfrm>
              <a:off x="3347921" y="1065280"/>
              <a:ext cx="98059" cy="98321"/>
            </a:xfrm>
            <a:custGeom>
              <a:avLst/>
              <a:gdLst/>
              <a:ahLst/>
              <a:cxnLst/>
              <a:rect l="l" t="t" r="r" b="b"/>
              <a:pathLst>
                <a:path w="3742" h="3752" fill="none" extrusionOk="0">
                  <a:moveTo>
                    <a:pt x="0" y="1"/>
                  </a:moveTo>
                  <a:lnTo>
                    <a:pt x="3741" y="1"/>
                  </a:lnTo>
                  <a:lnTo>
                    <a:pt x="3741" y="3751"/>
                  </a:lnTo>
                  <a:lnTo>
                    <a:pt x="0" y="3751"/>
                  </a:lnTo>
                  <a:close/>
                </a:path>
              </a:pathLst>
            </a:custGeom>
            <a:noFill/>
            <a:ln w="2975" cap="flat" cmpd="sng">
              <a:solidFill>
                <a:srgbClr val="E898AC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4"/>
            <p:cNvSpPr/>
            <p:nvPr/>
          </p:nvSpPr>
          <p:spPr>
            <a:xfrm>
              <a:off x="3392705" y="16006"/>
              <a:ext cx="8464" cy="894665"/>
            </a:xfrm>
            <a:custGeom>
              <a:avLst/>
              <a:gdLst/>
              <a:ahLst/>
              <a:cxnLst/>
              <a:rect l="l" t="t" r="r" b="b"/>
              <a:pathLst>
                <a:path w="323" h="34141" extrusionOk="0">
                  <a:moveTo>
                    <a:pt x="157" y="1"/>
                  </a:moveTo>
                  <a:lnTo>
                    <a:pt x="1" y="34141"/>
                  </a:lnTo>
                  <a:lnTo>
                    <a:pt x="323" y="34141"/>
                  </a:lnTo>
                  <a:lnTo>
                    <a:pt x="157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" name="Google Shape;70;p4"/>
          <p:cNvGrpSpPr/>
          <p:nvPr/>
        </p:nvGrpSpPr>
        <p:grpSpPr>
          <a:xfrm>
            <a:off x="281421" y="3769263"/>
            <a:ext cx="121172" cy="760495"/>
            <a:chOff x="5245196" y="3136513"/>
            <a:chExt cx="121172" cy="760495"/>
          </a:xfrm>
        </p:grpSpPr>
        <p:sp>
          <p:nvSpPr>
            <p:cNvPr id="71" name="Google Shape;71;p4"/>
            <p:cNvSpPr/>
            <p:nvPr/>
          </p:nvSpPr>
          <p:spPr>
            <a:xfrm>
              <a:off x="5245196" y="3775810"/>
              <a:ext cx="121172" cy="121198"/>
            </a:xfrm>
            <a:custGeom>
              <a:avLst/>
              <a:gdLst/>
              <a:ahLst/>
              <a:cxnLst/>
              <a:rect l="l" t="t" r="r" b="b"/>
              <a:pathLst>
                <a:path w="4624" h="4625" extrusionOk="0">
                  <a:moveTo>
                    <a:pt x="0" y="1"/>
                  </a:moveTo>
                  <a:lnTo>
                    <a:pt x="0" y="4624"/>
                  </a:lnTo>
                  <a:lnTo>
                    <a:pt x="4624" y="4624"/>
                  </a:lnTo>
                  <a:lnTo>
                    <a:pt x="4624" y="1"/>
                  </a:lnTo>
                  <a:close/>
                </a:path>
              </a:pathLst>
            </a:custGeom>
            <a:solidFill>
              <a:srgbClr val="E89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4"/>
            <p:cNvSpPr/>
            <p:nvPr/>
          </p:nvSpPr>
          <p:spPr>
            <a:xfrm>
              <a:off x="5309007" y="3136513"/>
              <a:ext cx="8464" cy="554288"/>
            </a:xfrm>
            <a:custGeom>
              <a:avLst/>
              <a:gdLst/>
              <a:ahLst/>
              <a:cxnLst/>
              <a:rect l="l" t="t" r="r" b="b"/>
              <a:pathLst>
                <a:path w="323" h="21152" extrusionOk="0">
                  <a:moveTo>
                    <a:pt x="166" y="1"/>
                  </a:moveTo>
                  <a:lnTo>
                    <a:pt x="0" y="21152"/>
                  </a:lnTo>
                  <a:lnTo>
                    <a:pt x="322" y="21152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" name="Google Shape;73;p4"/>
          <p:cNvGrpSpPr/>
          <p:nvPr/>
        </p:nvGrpSpPr>
        <p:grpSpPr>
          <a:xfrm>
            <a:off x="8534739" y="4069632"/>
            <a:ext cx="57599" cy="831799"/>
            <a:chOff x="2038689" y="173907"/>
            <a:chExt cx="57599" cy="831799"/>
          </a:xfrm>
        </p:grpSpPr>
        <p:sp>
          <p:nvSpPr>
            <p:cNvPr id="74" name="Google Shape;74;p4"/>
            <p:cNvSpPr/>
            <p:nvPr/>
          </p:nvSpPr>
          <p:spPr>
            <a:xfrm>
              <a:off x="2038689" y="947872"/>
              <a:ext cx="57599" cy="57834"/>
            </a:xfrm>
            <a:custGeom>
              <a:avLst/>
              <a:gdLst/>
              <a:ahLst/>
              <a:cxnLst/>
              <a:rect l="l" t="t" r="r" b="b"/>
              <a:pathLst>
                <a:path w="2198" h="2207" fill="none" extrusionOk="0">
                  <a:moveTo>
                    <a:pt x="1" y="0"/>
                  </a:moveTo>
                  <a:lnTo>
                    <a:pt x="2197" y="0"/>
                  </a:lnTo>
                  <a:lnTo>
                    <a:pt x="2197" y="2206"/>
                  </a:lnTo>
                  <a:lnTo>
                    <a:pt x="1" y="2206"/>
                  </a:lnTo>
                  <a:close/>
                </a:path>
              </a:pathLst>
            </a:custGeom>
            <a:noFill/>
            <a:ln w="2975" cap="flat" cmpd="sng">
              <a:solidFill>
                <a:srgbClr val="00CFCC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4"/>
            <p:cNvSpPr/>
            <p:nvPr/>
          </p:nvSpPr>
          <p:spPr>
            <a:xfrm>
              <a:off x="2063269" y="173907"/>
              <a:ext cx="8438" cy="692074"/>
            </a:xfrm>
            <a:custGeom>
              <a:avLst/>
              <a:gdLst/>
              <a:ahLst/>
              <a:cxnLst/>
              <a:rect l="l" t="t" r="r" b="b"/>
              <a:pathLst>
                <a:path w="322" h="26410" extrusionOk="0">
                  <a:moveTo>
                    <a:pt x="166" y="1"/>
                  </a:moveTo>
                  <a:lnTo>
                    <a:pt x="0" y="26410"/>
                  </a:lnTo>
                  <a:lnTo>
                    <a:pt x="322" y="26410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4"/>
          <p:cNvSpPr/>
          <p:nvPr/>
        </p:nvSpPr>
        <p:spPr>
          <a:xfrm>
            <a:off x="7686100" y="4568875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4"/>
          <p:cNvSpPr/>
          <p:nvPr/>
        </p:nvSpPr>
        <p:spPr>
          <a:xfrm>
            <a:off x="8868125" y="3769263"/>
            <a:ext cx="155925" cy="156375"/>
          </a:xfrm>
          <a:custGeom>
            <a:avLst/>
            <a:gdLst/>
            <a:ahLst/>
            <a:cxnLst/>
            <a:rect l="l" t="t" r="r" b="b"/>
            <a:pathLst>
              <a:path w="6237" h="6255" extrusionOk="0">
                <a:moveTo>
                  <a:pt x="0" y="0"/>
                </a:moveTo>
                <a:lnTo>
                  <a:pt x="0" y="6255"/>
                </a:lnTo>
                <a:lnTo>
                  <a:pt x="6236" y="6255"/>
                </a:lnTo>
                <a:lnTo>
                  <a:pt x="62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"/>
          <p:cNvSpPr txBox="1">
            <a:spLocks noGrp="1"/>
          </p:cNvSpPr>
          <p:nvPr>
            <p:ph type="ctrTitle"/>
          </p:nvPr>
        </p:nvSpPr>
        <p:spPr>
          <a:xfrm>
            <a:off x="923625" y="1196026"/>
            <a:ext cx="982200" cy="577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ubTitle" idx="1"/>
          </p:nvPr>
        </p:nvSpPr>
        <p:spPr>
          <a:xfrm>
            <a:off x="923637" y="1684093"/>
            <a:ext cx="26205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ctrTitle" idx="2"/>
          </p:nvPr>
        </p:nvSpPr>
        <p:spPr>
          <a:xfrm>
            <a:off x="7050379" y="1196025"/>
            <a:ext cx="1137300" cy="577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82" name="Google Shape;82;p5"/>
          <p:cNvSpPr txBox="1">
            <a:spLocks noGrp="1"/>
          </p:cNvSpPr>
          <p:nvPr>
            <p:ph type="subTitle" idx="3"/>
          </p:nvPr>
        </p:nvSpPr>
        <p:spPr>
          <a:xfrm>
            <a:off x="5450166" y="1684093"/>
            <a:ext cx="27375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5"/>
          <p:cNvSpPr txBox="1">
            <a:spLocks noGrp="1"/>
          </p:cNvSpPr>
          <p:nvPr>
            <p:ph type="ctrTitle" idx="4"/>
          </p:nvPr>
        </p:nvSpPr>
        <p:spPr>
          <a:xfrm>
            <a:off x="618825" y="411675"/>
            <a:ext cx="46182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9pPr>
          </a:lstStyle>
          <a:p>
            <a:endParaRPr/>
          </a:p>
        </p:txBody>
      </p:sp>
      <p:sp>
        <p:nvSpPr>
          <p:cNvPr id="84" name="Google Shape;84;p5"/>
          <p:cNvSpPr/>
          <p:nvPr/>
        </p:nvSpPr>
        <p:spPr>
          <a:xfrm>
            <a:off x="7131388" y="365350"/>
            <a:ext cx="167150" cy="167150"/>
          </a:xfrm>
          <a:custGeom>
            <a:avLst/>
            <a:gdLst/>
            <a:ahLst/>
            <a:cxnLst/>
            <a:rect l="l" t="t" r="r" b="b"/>
            <a:pathLst>
              <a:path w="6686" h="6686" extrusionOk="0">
                <a:moveTo>
                  <a:pt x="6236" y="450"/>
                </a:moveTo>
                <a:lnTo>
                  <a:pt x="6236" y="6236"/>
                </a:lnTo>
                <a:lnTo>
                  <a:pt x="450" y="6236"/>
                </a:lnTo>
                <a:lnTo>
                  <a:pt x="450" y="450"/>
                </a:lnTo>
                <a:close/>
                <a:moveTo>
                  <a:pt x="0" y="0"/>
                </a:moveTo>
                <a:lnTo>
                  <a:pt x="0" y="6686"/>
                </a:lnTo>
                <a:lnTo>
                  <a:pt x="6686" y="6686"/>
                </a:lnTo>
                <a:lnTo>
                  <a:pt x="668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5"/>
          <p:cNvSpPr/>
          <p:nvPr/>
        </p:nvSpPr>
        <p:spPr>
          <a:xfrm>
            <a:off x="8403188" y="218375"/>
            <a:ext cx="108650" cy="108650"/>
          </a:xfrm>
          <a:custGeom>
            <a:avLst/>
            <a:gdLst/>
            <a:ahLst/>
            <a:cxnLst/>
            <a:rect l="l" t="t" r="r" b="b"/>
            <a:pathLst>
              <a:path w="4346" h="4346" extrusionOk="0">
                <a:moveTo>
                  <a:pt x="4008" y="356"/>
                </a:moveTo>
                <a:lnTo>
                  <a:pt x="4008" y="4027"/>
                </a:lnTo>
                <a:lnTo>
                  <a:pt x="338" y="4027"/>
                </a:lnTo>
                <a:lnTo>
                  <a:pt x="338" y="356"/>
                </a:lnTo>
                <a:close/>
                <a:moveTo>
                  <a:pt x="1" y="1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5"/>
          <p:cNvSpPr/>
          <p:nvPr/>
        </p:nvSpPr>
        <p:spPr>
          <a:xfrm>
            <a:off x="7776788" y="362575"/>
            <a:ext cx="52475" cy="52450"/>
          </a:xfrm>
          <a:custGeom>
            <a:avLst/>
            <a:gdLst/>
            <a:ahLst/>
            <a:cxnLst/>
            <a:rect l="l" t="t" r="r" b="b"/>
            <a:pathLst>
              <a:path w="2099" h="2098" extrusionOk="0">
                <a:moveTo>
                  <a:pt x="1761" y="319"/>
                </a:moveTo>
                <a:lnTo>
                  <a:pt x="1761" y="1761"/>
                </a:lnTo>
                <a:lnTo>
                  <a:pt x="319" y="1761"/>
                </a:lnTo>
                <a:lnTo>
                  <a:pt x="319" y="319"/>
                </a:lnTo>
                <a:close/>
                <a:moveTo>
                  <a:pt x="1" y="0"/>
                </a:moveTo>
                <a:lnTo>
                  <a:pt x="1" y="2098"/>
                </a:lnTo>
                <a:lnTo>
                  <a:pt x="2098" y="2098"/>
                </a:lnTo>
                <a:lnTo>
                  <a:pt x="209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5"/>
          <p:cNvSpPr/>
          <p:nvPr/>
        </p:nvSpPr>
        <p:spPr>
          <a:xfrm>
            <a:off x="8539438" y="540950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8" name="Google Shape;88;p5"/>
          <p:cNvGrpSpPr/>
          <p:nvPr/>
        </p:nvGrpSpPr>
        <p:grpSpPr>
          <a:xfrm>
            <a:off x="6626134" y="-164562"/>
            <a:ext cx="121172" cy="760495"/>
            <a:chOff x="5245196" y="3136513"/>
            <a:chExt cx="121172" cy="760495"/>
          </a:xfrm>
        </p:grpSpPr>
        <p:sp>
          <p:nvSpPr>
            <p:cNvPr id="89" name="Google Shape;89;p5"/>
            <p:cNvSpPr/>
            <p:nvPr/>
          </p:nvSpPr>
          <p:spPr>
            <a:xfrm>
              <a:off x="5245196" y="3775810"/>
              <a:ext cx="121172" cy="121198"/>
            </a:xfrm>
            <a:custGeom>
              <a:avLst/>
              <a:gdLst/>
              <a:ahLst/>
              <a:cxnLst/>
              <a:rect l="l" t="t" r="r" b="b"/>
              <a:pathLst>
                <a:path w="4624" h="4625" extrusionOk="0">
                  <a:moveTo>
                    <a:pt x="0" y="1"/>
                  </a:moveTo>
                  <a:lnTo>
                    <a:pt x="0" y="4624"/>
                  </a:lnTo>
                  <a:lnTo>
                    <a:pt x="4624" y="4624"/>
                  </a:lnTo>
                  <a:lnTo>
                    <a:pt x="4624" y="1"/>
                  </a:lnTo>
                  <a:close/>
                </a:path>
              </a:pathLst>
            </a:custGeom>
            <a:solidFill>
              <a:srgbClr val="E89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5"/>
            <p:cNvSpPr/>
            <p:nvPr/>
          </p:nvSpPr>
          <p:spPr>
            <a:xfrm>
              <a:off x="5309007" y="3136513"/>
              <a:ext cx="8464" cy="554288"/>
            </a:xfrm>
            <a:custGeom>
              <a:avLst/>
              <a:gdLst/>
              <a:ahLst/>
              <a:cxnLst/>
              <a:rect l="l" t="t" r="r" b="b"/>
              <a:pathLst>
                <a:path w="323" h="21152" extrusionOk="0">
                  <a:moveTo>
                    <a:pt x="166" y="1"/>
                  </a:moveTo>
                  <a:lnTo>
                    <a:pt x="0" y="21152"/>
                  </a:lnTo>
                  <a:lnTo>
                    <a:pt x="322" y="21152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1" name="Google Shape;91;p5"/>
          <p:cNvSpPr/>
          <p:nvPr/>
        </p:nvSpPr>
        <p:spPr>
          <a:xfrm>
            <a:off x="318213" y="4418900"/>
            <a:ext cx="108650" cy="108650"/>
          </a:xfrm>
          <a:custGeom>
            <a:avLst/>
            <a:gdLst/>
            <a:ahLst/>
            <a:cxnLst/>
            <a:rect l="l" t="t" r="r" b="b"/>
            <a:pathLst>
              <a:path w="4346" h="4346" extrusionOk="0">
                <a:moveTo>
                  <a:pt x="4008" y="356"/>
                </a:moveTo>
                <a:lnTo>
                  <a:pt x="4008" y="4027"/>
                </a:lnTo>
                <a:lnTo>
                  <a:pt x="338" y="4027"/>
                </a:lnTo>
                <a:lnTo>
                  <a:pt x="338" y="356"/>
                </a:lnTo>
                <a:close/>
                <a:moveTo>
                  <a:pt x="1" y="1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5"/>
          <p:cNvSpPr/>
          <p:nvPr/>
        </p:nvSpPr>
        <p:spPr>
          <a:xfrm>
            <a:off x="454463" y="4741475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6"/>
          <p:cNvSpPr txBox="1">
            <a:spLocks noGrp="1"/>
          </p:cNvSpPr>
          <p:nvPr>
            <p:ph type="ctrTitle"/>
          </p:nvPr>
        </p:nvSpPr>
        <p:spPr>
          <a:xfrm>
            <a:off x="618825" y="411675"/>
            <a:ext cx="47277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9pPr>
          </a:lstStyle>
          <a:p>
            <a:endParaRPr/>
          </a:p>
        </p:txBody>
      </p:sp>
      <p:sp>
        <p:nvSpPr>
          <p:cNvPr id="95" name="Google Shape;95;p6"/>
          <p:cNvSpPr/>
          <p:nvPr/>
        </p:nvSpPr>
        <p:spPr>
          <a:xfrm>
            <a:off x="7573050" y="277375"/>
            <a:ext cx="167150" cy="167150"/>
          </a:xfrm>
          <a:custGeom>
            <a:avLst/>
            <a:gdLst/>
            <a:ahLst/>
            <a:cxnLst/>
            <a:rect l="l" t="t" r="r" b="b"/>
            <a:pathLst>
              <a:path w="6686" h="6686" extrusionOk="0">
                <a:moveTo>
                  <a:pt x="6236" y="450"/>
                </a:moveTo>
                <a:lnTo>
                  <a:pt x="6236" y="6236"/>
                </a:lnTo>
                <a:lnTo>
                  <a:pt x="450" y="6236"/>
                </a:lnTo>
                <a:lnTo>
                  <a:pt x="450" y="450"/>
                </a:lnTo>
                <a:close/>
                <a:moveTo>
                  <a:pt x="0" y="0"/>
                </a:moveTo>
                <a:lnTo>
                  <a:pt x="0" y="6686"/>
                </a:lnTo>
                <a:lnTo>
                  <a:pt x="6686" y="6686"/>
                </a:lnTo>
                <a:lnTo>
                  <a:pt x="668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6"/>
          <p:cNvSpPr/>
          <p:nvPr/>
        </p:nvSpPr>
        <p:spPr>
          <a:xfrm>
            <a:off x="8985850" y="411675"/>
            <a:ext cx="108650" cy="108650"/>
          </a:xfrm>
          <a:custGeom>
            <a:avLst/>
            <a:gdLst/>
            <a:ahLst/>
            <a:cxnLst/>
            <a:rect l="l" t="t" r="r" b="b"/>
            <a:pathLst>
              <a:path w="4346" h="4346" extrusionOk="0">
                <a:moveTo>
                  <a:pt x="4008" y="356"/>
                </a:moveTo>
                <a:lnTo>
                  <a:pt x="4008" y="4027"/>
                </a:lnTo>
                <a:lnTo>
                  <a:pt x="338" y="4027"/>
                </a:lnTo>
                <a:lnTo>
                  <a:pt x="338" y="356"/>
                </a:lnTo>
                <a:close/>
                <a:moveTo>
                  <a:pt x="1" y="1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6"/>
          <p:cNvSpPr/>
          <p:nvPr/>
        </p:nvSpPr>
        <p:spPr>
          <a:xfrm>
            <a:off x="8359450" y="555875"/>
            <a:ext cx="52475" cy="52450"/>
          </a:xfrm>
          <a:custGeom>
            <a:avLst/>
            <a:gdLst/>
            <a:ahLst/>
            <a:cxnLst/>
            <a:rect l="l" t="t" r="r" b="b"/>
            <a:pathLst>
              <a:path w="2099" h="2098" extrusionOk="0">
                <a:moveTo>
                  <a:pt x="1761" y="319"/>
                </a:moveTo>
                <a:lnTo>
                  <a:pt x="1761" y="1761"/>
                </a:lnTo>
                <a:lnTo>
                  <a:pt x="319" y="1761"/>
                </a:lnTo>
                <a:lnTo>
                  <a:pt x="319" y="319"/>
                </a:lnTo>
                <a:close/>
                <a:moveTo>
                  <a:pt x="1" y="0"/>
                </a:moveTo>
                <a:lnTo>
                  <a:pt x="1" y="2098"/>
                </a:lnTo>
                <a:lnTo>
                  <a:pt x="2098" y="2098"/>
                </a:lnTo>
                <a:lnTo>
                  <a:pt x="209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6"/>
          <p:cNvSpPr/>
          <p:nvPr/>
        </p:nvSpPr>
        <p:spPr>
          <a:xfrm>
            <a:off x="9122100" y="734250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6"/>
          <p:cNvSpPr/>
          <p:nvPr/>
        </p:nvSpPr>
        <p:spPr>
          <a:xfrm>
            <a:off x="8798600" y="1088650"/>
            <a:ext cx="155925" cy="156375"/>
          </a:xfrm>
          <a:custGeom>
            <a:avLst/>
            <a:gdLst/>
            <a:ahLst/>
            <a:cxnLst/>
            <a:rect l="l" t="t" r="r" b="b"/>
            <a:pathLst>
              <a:path w="6237" h="6255" extrusionOk="0">
                <a:moveTo>
                  <a:pt x="0" y="0"/>
                </a:moveTo>
                <a:lnTo>
                  <a:pt x="0" y="6255"/>
                </a:lnTo>
                <a:lnTo>
                  <a:pt x="6236" y="6255"/>
                </a:lnTo>
                <a:lnTo>
                  <a:pt x="62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6"/>
          <p:cNvSpPr/>
          <p:nvPr/>
        </p:nvSpPr>
        <p:spPr>
          <a:xfrm>
            <a:off x="6099342" y="-150600"/>
            <a:ext cx="96045" cy="95462"/>
          </a:xfrm>
          <a:custGeom>
            <a:avLst/>
            <a:gdLst/>
            <a:ahLst/>
            <a:cxnLst/>
            <a:rect l="l" t="t" r="r" b="b"/>
            <a:pathLst>
              <a:path w="3128" h="3109" extrusionOk="0">
                <a:moveTo>
                  <a:pt x="2678" y="431"/>
                </a:moveTo>
                <a:lnTo>
                  <a:pt x="2678" y="2659"/>
                </a:lnTo>
                <a:lnTo>
                  <a:pt x="450" y="2659"/>
                </a:lnTo>
                <a:lnTo>
                  <a:pt x="450" y="431"/>
                </a:lnTo>
                <a:close/>
                <a:moveTo>
                  <a:pt x="0" y="0"/>
                </a:moveTo>
                <a:lnTo>
                  <a:pt x="0" y="3109"/>
                </a:lnTo>
                <a:lnTo>
                  <a:pt x="3128" y="3109"/>
                </a:lnTo>
                <a:lnTo>
                  <a:pt x="312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6"/>
          <p:cNvSpPr/>
          <p:nvPr/>
        </p:nvSpPr>
        <p:spPr>
          <a:xfrm>
            <a:off x="6702523" y="444536"/>
            <a:ext cx="95493" cy="95462"/>
          </a:xfrm>
          <a:custGeom>
            <a:avLst/>
            <a:gdLst/>
            <a:ahLst/>
            <a:cxnLst/>
            <a:rect l="l" t="t" r="r" b="b"/>
            <a:pathLst>
              <a:path w="3110" h="3109" extrusionOk="0">
                <a:moveTo>
                  <a:pt x="2678" y="450"/>
                </a:moveTo>
                <a:lnTo>
                  <a:pt x="2678" y="2678"/>
                </a:lnTo>
                <a:lnTo>
                  <a:pt x="450" y="2678"/>
                </a:lnTo>
                <a:lnTo>
                  <a:pt x="450" y="450"/>
                </a:lnTo>
                <a:close/>
                <a:moveTo>
                  <a:pt x="1" y="0"/>
                </a:moveTo>
                <a:lnTo>
                  <a:pt x="1" y="3109"/>
                </a:lnTo>
                <a:lnTo>
                  <a:pt x="3109" y="3109"/>
                </a:lnTo>
                <a:lnTo>
                  <a:pt x="3109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6"/>
          <p:cNvSpPr/>
          <p:nvPr/>
        </p:nvSpPr>
        <p:spPr>
          <a:xfrm>
            <a:off x="5904975" y="143222"/>
            <a:ext cx="82259" cy="82259"/>
          </a:xfrm>
          <a:custGeom>
            <a:avLst/>
            <a:gdLst/>
            <a:ahLst/>
            <a:cxnLst/>
            <a:rect l="l" t="t" r="r" b="b"/>
            <a:pathLst>
              <a:path w="2679" h="2679" extrusionOk="0">
                <a:moveTo>
                  <a:pt x="1" y="1"/>
                </a:moveTo>
                <a:lnTo>
                  <a:pt x="1" y="2679"/>
                </a:lnTo>
                <a:lnTo>
                  <a:pt x="2679" y="2679"/>
                </a:lnTo>
                <a:lnTo>
                  <a:pt x="2679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6"/>
          <p:cNvSpPr/>
          <p:nvPr/>
        </p:nvSpPr>
        <p:spPr>
          <a:xfrm>
            <a:off x="303600" y="4401725"/>
            <a:ext cx="167150" cy="167150"/>
          </a:xfrm>
          <a:custGeom>
            <a:avLst/>
            <a:gdLst/>
            <a:ahLst/>
            <a:cxnLst/>
            <a:rect l="l" t="t" r="r" b="b"/>
            <a:pathLst>
              <a:path w="6686" h="6686" extrusionOk="0">
                <a:moveTo>
                  <a:pt x="6236" y="450"/>
                </a:moveTo>
                <a:lnTo>
                  <a:pt x="6236" y="6236"/>
                </a:lnTo>
                <a:lnTo>
                  <a:pt x="450" y="6236"/>
                </a:lnTo>
                <a:lnTo>
                  <a:pt x="450" y="450"/>
                </a:lnTo>
                <a:close/>
                <a:moveTo>
                  <a:pt x="0" y="0"/>
                </a:moveTo>
                <a:lnTo>
                  <a:pt x="0" y="6686"/>
                </a:lnTo>
                <a:lnTo>
                  <a:pt x="6686" y="6686"/>
                </a:lnTo>
                <a:lnTo>
                  <a:pt x="668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6"/>
          <p:cNvSpPr/>
          <p:nvPr/>
        </p:nvSpPr>
        <p:spPr>
          <a:xfrm>
            <a:off x="564075" y="4753900"/>
            <a:ext cx="155925" cy="156375"/>
          </a:xfrm>
          <a:custGeom>
            <a:avLst/>
            <a:gdLst/>
            <a:ahLst/>
            <a:cxnLst/>
            <a:rect l="l" t="t" r="r" b="b"/>
            <a:pathLst>
              <a:path w="6237" h="6255" extrusionOk="0">
                <a:moveTo>
                  <a:pt x="0" y="0"/>
                </a:moveTo>
                <a:lnTo>
                  <a:pt x="0" y="6255"/>
                </a:lnTo>
                <a:lnTo>
                  <a:pt x="6236" y="6255"/>
                </a:lnTo>
                <a:lnTo>
                  <a:pt x="62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8"/>
          <p:cNvSpPr txBox="1">
            <a:spLocks noGrp="1"/>
          </p:cNvSpPr>
          <p:nvPr>
            <p:ph type="title"/>
          </p:nvPr>
        </p:nvSpPr>
        <p:spPr>
          <a:xfrm>
            <a:off x="2037000" y="1496400"/>
            <a:ext cx="5070000" cy="21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19" name="Google Shape;119;p8"/>
          <p:cNvSpPr/>
          <p:nvPr/>
        </p:nvSpPr>
        <p:spPr>
          <a:xfrm>
            <a:off x="1060456" y="1158638"/>
            <a:ext cx="121198" cy="121434"/>
          </a:xfrm>
          <a:custGeom>
            <a:avLst/>
            <a:gdLst/>
            <a:ahLst/>
            <a:cxnLst/>
            <a:rect l="l" t="t" r="r" b="b"/>
            <a:pathLst>
              <a:path w="4625" h="4634" extrusionOk="0">
                <a:moveTo>
                  <a:pt x="1" y="0"/>
                </a:moveTo>
                <a:lnTo>
                  <a:pt x="1" y="4633"/>
                </a:lnTo>
                <a:lnTo>
                  <a:pt x="4625" y="4633"/>
                </a:lnTo>
                <a:lnTo>
                  <a:pt x="4625" y="0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8"/>
          <p:cNvSpPr/>
          <p:nvPr/>
        </p:nvSpPr>
        <p:spPr>
          <a:xfrm>
            <a:off x="7799740" y="916059"/>
            <a:ext cx="121434" cy="121434"/>
          </a:xfrm>
          <a:custGeom>
            <a:avLst/>
            <a:gdLst/>
            <a:ahLst/>
            <a:cxnLst/>
            <a:rect l="l" t="t" r="r" b="b"/>
            <a:pathLst>
              <a:path w="4634" h="4634" extrusionOk="0">
                <a:moveTo>
                  <a:pt x="0" y="1"/>
                </a:moveTo>
                <a:lnTo>
                  <a:pt x="0" y="4634"/>
                </a:lnTo>
                <a:lnTo>
                  <a:pt x="4633" y="4634"/>
                </a:lnTo>
                <a:lnTo>
                  <a:pt x="4633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8"/>
          <p:cNvSpPr/>
          <p:nvPr/>
        </p:nvSpPr>
        <p:spPr>
          <a:xfrm>
            <a:off x="5257933" y="2452405"/>
            <a:ext cx="57599" cy="57599"/>
          </a:xfrm>
          <a:custGeom>
            <a:avLst/>
            <a:gdLst/>
            <a:ahLst/>
            <a:cxnLst/>
            <a:rect l="l" t="t" r="r" b="b"/>
            <a:pathLst>
              <a:path w="2198" h="2198" fill="none" extrusionOk="0">
                <a:moveTo>
                  <a:pt x="1" y="1"/>
                </a:moveTo>
                <a:lnTo>
                  <a:pt x="2198" y="1"/>
                </a:lnTo>
                <a:lnTo>
                  <a:pt x="2198" y="2198"/>
                </a:lnTo>
                <a:lnTo>
                  <a:pt x="1" y="2198"/>
                </a:lnTo>
                <a:close/>
              </a:path>
            </a:pathLst>
          </a:custGeom>
          <a:noFill/>
          <a:ln w="1375" cap="flat" cmpd="sng">
            <a:solidFill>
              <a:srgbClr val="E898A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8"/>
          <p:cNvSpPr/>
          <p:nvPr/>
        </p:nvSpPr>
        <p:spPr>
          <a:xfrm>
            <a:off x="275669" y="1557059"/>
            <a:ext cx="57834" cy="57599"/>
          </a:xfrm>
          <a:custGeom>
            <a:avLst/>
            <a:gdLst/>
            <a:ahLst/>
            <a:cxnLst/>
            <a:rect l="l" t="t" r="r" b="b"/>
            <a:pathLst>
              <a:path w="2207" h="2198" fill="none" extrusionOk="0">
                <a:moveTo>
                  <a:pt x="0" y="0"/>
                </a:moveTo>
                <a:lnTo>
                  <a:pt x="2207" y="0"/>
                </a:lnTo>
                <a:lnTo>
                  <a:pt x="2207" y="2197"/>
                </a:lnTo>
                <a:lnTo>
                  <a:pt x="0" y="2197"/>
                </a:lnTo>
                <a:close/>
              </a:path>
            </a:pathLst>
          </a:custGeom>
          <a:noFill/>
          <a:ln w="2975" cap="flat" cmpd="sng">
            <a:solidFill>
              <a:srgbClr val="00CFC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8"/>
          <p:cNvSpPr/>
          <p:nvPr/>
        </p:nvSpPr>
        <p:spPr>
          <a:xfrm>
            <a:off x="2307882" y="3002386"/>
            <a:ext cx="104086" cy="104322"/>
          </a:xfrm>
          <a:custGeom>
            <a:avLst/>
            <a:gdLst/>
            <a:ahLst/>
            <a:cxnLst/>
            <a:rect l="l" t="t" r="r" b="b"/>
            <a:pathLst>
              <a:path w="3972" h="3981" fill="none" extrusionOk="0">
                <a:moveTo>
                  <a:pt x="1" y="1"/>
                </a:moveTo>
                <a:lnTo>
                  <a:pt x="3972" y="1"/>
                </a:lnTo>
                <a:lnTo>
                  <a:pt x="3972" y="3981"/>
                </a:lnTo>
                <a:lnTo>
                  <a:pt x="1" y="3981"/>
                </a:lnTo>
                <a:close/>
              </a:path>
            </a:pathLst>
          </a:custGeom>
          <a:noFill/>
          <a:ln w="2975" cap="flat" cmpd="sng">
            <a:solidFill>
              <a:srgbClr val="00CFC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8"/>
          <p:cNvSpPr/>
          <p:nvPr/>
        </p:nvSpPr>
        <p:spPr>
          <a:xfrm>
            <a:off x="8263673" y="2953681"/>
            <a:ext cx="104086" cy="104322"/>
          </a:xfrm>
          <a:custGeom>
            <a:avLst/>
            <a:gdLst/>
            <a:ahLst/>
            <a:cxnLst/>
            <a:rect l="l" t="t" r="r" b="b"/>
            <a:pathLst>
              <a:path w="3972" h="3981" extrusionOk="0">
                <a:moveTo>
                  <a:pt x="0" y="1"/>
                </a:moveTo>
                <a:lnTo>
                  <a:pt x="0" y="3981"/>
                </a:lnTo>
                <a:lnTo>
                  <a:pt x="3972" y="3981"/>
                </a:lnTo>
                <a:lnTo>
                  <a:pt x="3972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" name="Google Shape;125;p8"/>
          <p:cNvGrpSpPr/>
          <p:nvPr/>
        </p:nvGrpSpPr>
        <p:grpSpPr>
          <a:xfrm>
            <a:off x="8263682" y="-434366"/>
            <a:ext cx="188886" cy="1181531"/>
            <a:chOff x="2877432" y="975334"/>
            <a:chExt cx="188886" cy="1181531"/>
          </a:xfrm>
        </p:grpSpPr>
        <p:sp>
          <p:nvSpPr>
            <p:cNvPr id="126" name="Google Shape;126;p8"/>
            <p:cNvSpPr/>
            <p:nvPr/>
          </p:nvSpPr>
          <p:spPr>
            <a:xfrm>
              <a:off x="2877432" y="1968242"/>
              <a:ext cx="188886" cy="188624"/>
            </a:xfrm>
            <a:custGeom>
              <a:avLst/>
              <a:gdLst/>
              <a:ahLst/>
              <a:cxnLst/>
              <a:rect l="l" t="t" r="r" b="b"/>
              <a:pathLst>
                <a:path w="7208" h="7198" fill="none" extrusionOk="0">
                  <a:moveTo>
                    <a:pt x="1" y="0"/>
                  </a:moveTo>
                  <a:lnTo>
                    <a:pt x="7208" y="0"/>
                  </a:lnTo>
                  <a:lnTo>
                    <a:pt x="7208" y="7198"/>
                  </a:lnTo>
                  <a:lnTo>
                    <a:pt x="1" y="7198"/>
                  </a:lnTo>
                  <a:close/>
                </a:path>
              </a:pathLst>
            </a:custGeom>
            <a:noFill/>
            <a:ln w="5750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8"/>
            <p:cNvSpPr/>
            <p:nvPr/>
          </p:nvSpPr>
          <p:spPr>
            <a:xfrm>
              <a:off x="2905393" y="1452501"/>
              <a:ext cx="133226" cy="133252"/>
            </a:xfrm>
            <a:custGeom>
              <a:avLst/>
              <a:gdLst/>
              <a:ahLst/>
              <a:cxnLst/>
              <a:rect l="l" t="t" r="r" b="b"/>
              <a:pathLst>
                <a:path w="5084" h="5085" fill="none" extrusionOk="0">
                  <a:moveTo>
                    <a:pt x="0" y="1"/>
                  </a:moveTo>
                  <a:lnTo>
                    <a:pt x="5083" y="1"/>
                  </a:lnTo>
                  <a:lnTo>
                    <a:pt x="5083" y="5084"/>
                  </a:lnTo>
                  <a:lnTo>
                    <a:pt x="0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2931651" y="975334"/>
              <a:ext cx="80476" cy="80711"/>
            </a:xfrm>
            <a:custGeom>
              <a:avLst/>
              <a:gdLst/>
              <a:ahLst/>
              <a:cxnLst/>
              <a:rect l="l" t="t" r="r" b="b"/>
              <a:pathLst>
                <a:path w="3071" h="3080" fill="none" extrusionOk="0">
                  <a:moveTo>
                    <a:pt x="0" y="0"/>
                  </a:moveTo>
                  <a:lnTo>
                    <a:pt x="3070" y="0"/>
                  </a:lnTo>
                  <a:lnTo>
                    <a:pt x="3070" y="3080"/>
                  </a:lnTo>
                  <a:lnTo>
                    <a:pt x="0" y="3080"/>
                  </a:lnTo>
                  <a:close/>
                </a:path>
              </a:pathLst>
            </a:custGeom>
            <a:noFill/>
            <a:ln w="25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9" name="Google Shape;129;p8"/>
          <p:cNvSpPr/>
          <p:nvPr/>
        </p:nvSpPr>
        <p:spPr>
          <a:xfrm>
            <a:off x="8485996" y="1614632"/>
            <a:ext cx="80502" cy="80476"/>
          </a:xfrm>
          <a:custGeom>
            <a:avLst/>
            <a:gdLst/>
            <a:ahLst/>
            <a:cxnLst/>
            <a:rect l="l" t="t" r="r" b="b"/>
            <a:pathLst>
              <a:path w="3072" h="3071" extrusionOk="0">
                <a:moveTo>
                  <a:pt x="1" y="0"/>
                </a:moveTo>
                <a:lnTo>
                  <a:pt x="1" y="3070"/>
                </a:lnTo>
                <a:lnTo>
                  <a:pt x="3071" y="3070"/>
                </a:lnTo>
                <a:lnTo>
                  <a:pt x="3071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8"/>
          <p:cNvSpPr/>
          <p:nvPr/>
        </p:nvSpPr>
        <p:spPr>
          <a:xfrm>
            <a:off x="6293004" y="835609"/>
            <a:ext cx="80476" cy="80476"/>
          </a:xfrm>
          <a:custGeom>
            <a:avLst/>
            <a:gdLst/>
            <a:ahLst/>
            <a:cxnLst/>
            <a:rect l="l" t="t" r="r" b="b"/>
            <a:pathLst>
              <a:path w="3071" h="3071" extrusionOk="0">
                <a:moveTo>
                  <a:pt x="1" y="1"/>
                </a:moveTo>
                <a:lnTo>
                  <a:pt x="1" y="3071"/>
                </a:lnTo>
                <a:lnTo>
                  <a:pt x="3071" y="3071"/>
                </a:lnTo>
                <a:lnTo>
                  <a:pt x="3071" y="1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8"/>
          <p:cNvSpPr/>
          <p:nvPr/>
        </p:nvSpPr>
        <p:spPr>
          <a:xfrm>
            <a:off x="1778504" y="2156778"/>
            <a:ext cx="119993" cy="119966"/>
          </a:xfrm>
          <a:custGeom>
            <a:avLst/>
            <a:gdLst/>
            <a:ahLst/>
            <a:cxnLst/>
            <a:rect l="l" t="t" r="r" b="b"/>
            <a:pathLst>
              <a:path w="4579" h="4578" extrusionOk="0">
                <a:moveTo>
                  <a:pt x="1" y="0"/>
                </a:moveTo>
                <a:lnTo>
                  <a:pt x="1" y="4578"/>
                </a:lnTo>
                <a:lnTo>
                  <a:pt x="4578" y="4578"/>
                </a:lnTo>
                <a:lnTo>
                  <a:pt x="457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2" name="Google Shape;132;p8"/>
          <p:cNvGrpSpPr/>
          <p:nvPr/>
        </p:nvGrpSpPr>
        <p:grpSpPr>
          <a:xfrm>
            <a:off x="3090746" y="-533657"/>
            <a:ext cx="98059" cy="1147596"/>
            <a:chOff x="3347921" y="16006"/>
            <a:chExt cx="98059" cy="1147596"/>
          </a:xfrm>
        </p:grpSpPr>
        <p:sp>
          <p:nvSpPr>
            <p:cNvPr id="133" name="Google Shape;133;p8"/>
            <p:cNvSpPr/>
            <p:nvPr/>
          </p:nvSpPr>
          <p:spPr>
            <a:xfrm>
              <a:off x="3347921" y="1065280"/>
              <a:ext cx="98059" cy="98321"/>
            </a:xfrm>
            <a:custGeom>
              <a:avLst/>
              <a:gdLst/>
              <a:ahLst/>
              <a:cxnLst/>
              <a:rect l="l" t="t" r="r" b="b"/>
              <a:pathLst>
                <a:path w="3742" h="3752" fill="none" extrusionOk="0">
                  <a:moveTo>
                    <a:pt x="0" y="1"/>
                  </a:moveTo>
                  <a:lnTo>
                    <a:pt x="3741" y="1"/>
                  </a:lnTo>
                  <a:lnTo>
                    <a:pt x="3741" y="3751"/>
                  </a:lnTo>
                  <a:lnTo>
                    <a:pt x="0" y="3751"/>
                  </a:lnTo>
                  <a:close/>
                </a:path>
              </a:pathLst>
            </a:custGeom>
            <a:noFill/>
            <a:ln w="2975" cap="flat" cmpd="sng">
              <a:solidFill>
                <a:srgbClr val="E898AC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8"/>
            <p:cNvSpPr/>
            <p:nvPr/>
          </p:nvSpPr>
          <p:spPr>
            <a:xfrm>
              <a:off x="3392705" y="16006"/>
              <a:ext cx="8464" cy="894665"/>
            </a:xfrm>
            <a:custGeom>
              <a:avLst/>
              <a:gdLst/>
              <a:ahLst/>
              <a:cxnLst/>
              <a:rect l="l" t="t" r="r" b="b"/>
              <a:pathLst>
                <a:path w="323" h="34141" extrusionOk="0">
                  <a:moveTo>
                    <a:pt x="157" y="1"/>
                  </a:moveTo>
                  <a:lnTo>
                    <a:pt x="1" y="34141"/>
                  </a:lnTo>
                  <a:lnTo>
                    <a:pt x="323" y="34141"/>
                  </a:lnTo>
                  <a:lnTo>
                    <a:pt x="157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5" name="Google Shape;135;p8"/>
          <p:cNvGrpSpPr/>
          <p:nvPr/>
        </p:nvGrpSpPr>
        <p:grpSpPr>
          <a:xfrm>
            <a:off x="4892771" y="-340112"/>
            <a:ext cx="121172" cy="760495"/>
            <a:chOff x="5245196" y="3136513"/>
            <a:chExt cx="121172" cy="760495"/>
          </a:xfrm>
        </p:grpSpPr>
        <p:sp>
          <p:nvSpPr>
            <p:cNvPr id="136" name="Google Shape;136;p8"/>
            <p:cNvSpPr/>
            <p:nvPr/>
          </p:nvSpPr>
          <p:spPr>
            <a:xfrm>
              <a:off x="5245196" y="3775810"/>
              <a:ext cx="121172" cy="121198"/>
            </a:xfrm>
            <a:custGeom>
              <a:avLst/>
              <a:gdLst/>
              <a:ahLst/>
              <a:cxnLst/>
              <a:rect l="l" t="t" r="r" b="b"/>
              <a:pathLst>
                <a:path w="4624" h="4625" extrusionOk="0">
                  <a:moveTo>
                    <a:pt x="0" y="1"/>
                  </a:moveTo>
                  <a:lnTo>
                    <a:pt x="0" y="4624"/>
                  </a:lnTo>
                  <a:lnTo>
                    <a:pt x="4624" y="4624"/>
                  </a:lnTo>
                  <a:lnTo>
                    <a:pt x="4624" y="1"/>
                  </a:lnTo>
                  <a:close/>
                </a:path>
              </a:pathLst>
            </a:custGeom>
            <a:solidFill>
              <a:srgbClr val="E89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8"/>
            <p:cNvSpPr/>
            <p:nvPr/>
          </p:nvSpPr>
          <p:spPr>
            <a:xfrm>
              <a:off x="5309007" y="3136513"/>
              <a:ext cx="8464" cy="554288"/>
            </a:xfrm>
            <a:custGeom>
              <a:avLst/>
              <a:gdLst/>
              <a:ahLst/>
              <a:cxnLst/>
              <a:rect l="l" t="t" r="r" b="b"/>
              <a:pathLst>
                <a:path w="323" h="21152" extrusionOk="0">
                  <a:moveTo>
                    <a:pt x="166" y="1"/>
                  </a:moveTo>
                  <a:lnTo>
                    <a:pt x="0" y="21152"/>
                  </a:lnTo>
                  <a:lnTo>
                    <a:pt x="322" y="21152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" name="Google Shape;138;p8"/>
          <p:cNvGrpSpPr/>
          <p:nvPr/>
        </p:nvGrpSpPr>
        <p:grpSpPr>
          <a:xfrm>
            <a:off x="6967836" y="85439"/>
            <a:ext cx="133252" cy="1952377"/>
            <a:chOff x="6780548" y="337714"/>
            <a:chExt cx="133252" cy="1952377"/>
          </a:xfrm>
        </p:grpSpPr>
        <p:sp>
          <p:nvSpPr>
            <p:cNvPr id="139" name="Google Shape;139;p8"/>
            <p:cNvSpPr/>
            <p:nvPr/>
          </p:nvSpPr>
          <p:spPr>
            <a:xfrm>
              <a:off x="6780548" y="2156839"/>
              <a:ext cx="133252" cy="133252"/>
            </a:xfrm>
            <a:custGeom>
              <a:avLst/>
              <a:gdLst/>
              <a:ahLst/>
              <a:cxnLst/>
              <a:rect l="l" t="t" r="r" b="b"/>
              <a:pathLst>
                <a:path w="5085" h="5085" fill="none" extrusionOk="0">
                  <a:moveTo>
                    <a:pt x="1" y="1"/>
                  </a:moveTo>
                  <a:lnTo>
                    <a:pt x="5084" y="1"/>
                  </a:lnTo>
                  <a:lnTo>
                    <a:pt x="5084" y="5084"/>
                  </a:lnTo>
                  <a:lnTo>
                    <a:pt x="1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8"/>
            <p:cNvSpPr/>
            <p:nvPr/>
          </p:nvSpPr>
          <p:spPr>
            <a:xfrm>
              <a:off x="6842943" y="337714"/>
              <a:ext cx="8464" cy="1695359"/>
            </a:xfrm>
            <a:custGeom>
              <a:avLst/>
              <a:gdLst/>
              <a:ahLst/>
              <a:cxnLst/>
              <a:rect l="l" t="t" r="r" b="b"/>
              <a:pathLst>
                <a:path w="323" h="64696" extrusionOk="0">
                  <a:moveTo>
                    <a:pt x="157" y="0"/>
                  </a:moveTo>
                  <a:lnTo>
                    <a:pt x="1" y="64695"/>
                  </a:lnTo>
                  <a:lnTo>
                    <a:pt x="322" y="64695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1" name="Google Shape;141;p8"/>
          <p:cNvGrpSpPr/>
          <p:nvPr/>
        </p:nvGrpSpPr>
        <p:grpSpPr>
          <a:xfrm>
            <a:off x="250617" y="2402301"/>
            <a:ext cx="188650" cy="2468354"/>
            <a:chOff x="250617" y="2402301"/>
            <a:chExt cx="188650" cy="2468354"/>
          </a:xfrm>
        </p:grpSpPr>
        <p:sp>
          <p:nvSpPr>
            <p:cNvPr id="142" name="Google Shape;142;p8"/>
            <p:cNvSpPr/>
            <p:nvPr/>
          </p:nvSpPr>
          <p:spPr>
            <a:xfrm>
              <a:off x="250617" y="4681770"/>
              <a:ext cx="188650" cy="188886"/>
            </a:xfrm>
            <a:custGeom>
              <a:avLst/>
              <a:gdLst/>
              <a:ahLst/>
              <a:cxnLst/>
              <a:rect l="l" t="t" r="r" b="b"/>
              <a:pathLst>
                <a:path w="7199" h="7208" fill="none" extrusionOk="0">
                  <a:moveTo>
                    <a:pt x="0" y="1"/>
                  </a:moveTo>
                  <a:lnTo>
                    <a:pt x="7198" y="1"/>
                  </a:lnTo>
                  <a:lnTo>
                    <a:pt x="7198" y="7207"/>
                  </a:lnTo>
                  <a:lnTo>
                    <a:pt x="0" y="7207"/>
                  </a:lnTo>
                  <a:close/>
                </a:path>
              </a:pathLst>
            </a:custGeom>
            <a:noFill/>
            <a:ln w="5750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8"/>
            <p:cNvSpPr/>
            <p:nvPr/>
          </p:nvSpPr>
          <p:spPr>
            <a:xfrm>
              <a:off x="278316" y="4166291"/>
              <a:ext cx="133226" cy="133226"/>
            </a:xfrm>
            <a:custGeom>
              <a:avLst/>
              <a:gdLst/>
              <a:ahLst/>
              <a:cxnLst/>
              <a:rect l="l" t="t" r="r" b="b"/>
              <a:pathLst>
                <a:path w="5084" h="5084" fill="none" extrusionOk="0">
                  <a:moveTo>
                    <a:pt x="1" y="0"/>
                  </a:moveTo>
                  <a:lnTo>
                    <a:pt x="5084" y="0"/>
                  </a:lnTo>
                  <a:lnTo>
                    <a:pt x="5084" y="5084"/>
                  </a:lnTo>
                  <a:lnTo>
                    <a:pt x="1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8"/>
            <p:cNvSpPr/>
            <p:nvPr/>
          </p:nvSpPr>
          <p:spPr>
            <a:xfrm>
              <a:off x="304573" y="3689098"/>
              <a:ext cx="80476" cy="80476"/>
            </a:xfrm>
            <a:custGeom>
              <a:avLst/>
              <a:gdLst/>
              <a:ahLst/>
              <a:cxnLst/>
              <a:rect l="l" t="t" r="r" b="b"/>
              <a:pathLst>
                <a:path w="3071" h="3071" fill="none" extrusionOk="0">
                  <a:moveTo>
                    <a:pt x="1" y="0"/>
                  </a:moveTo>
                  <a:lnTo>
                    <a:pt x="3071" y="0"/>
                  </a:lnTo>
                  <a:lnTo>
                    <a:pt x="3071" y="3071"/>
                  </a:lnTo>
                  <a:lnTo>
                    <a:pt x="1" y="3071"/>
                  </a:lnTo>
                  <a:close/>
                </a:path>
              </a:pathLst>
            </a:custGeom>
            <a:noFill/>
            <a:ln w="25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8"/>
            <p:cNvSpPr/>
            <p:nvPr/>
          </p:nvSpPr>
          <p:spPr>
            <a:xfrm>
              <a:off x="340710" y="2402301"/>
              <a:ext cx="8464" cy="1011487"/>
            </a:xfrm>
            <a:custGeom>
              <a:avLst/>
              <a:gdLst/>
              <a:ahLst/>
              <a:cxnLst/>
              <a:rect l="l" t="t" r="r" b="b"/>
              <a:pathLst>
                <a:path w="323" h="38599" extrusionOk="0">
                  <a:moveTo>
                    <a:pt x="157" y="1"/>
                  </a:moveTo>
                  <a:lnTo>
                    <a:pt x="0" y="38599"/>
                  </a:lnTo>
                  <a:lnTo>
                    <a:pt x="322" y="38599"/>
                  </a:lnTo>
                  <a:lnTo>
                    <a:pt x="157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6" name="Google Shape;146;p8"/>
          <p:cNvGrpSpPr/>
          <p:nvPr/>
        </p:nvGrpSpPr>
        <p:grpSpPr>
          <a:xfrm>
            <a:off x="982417" y="1695096"/>
            <a:ext cx="199237" cy="2828935"/>
            <a:chOff x="1608717" y="1280046"/>
            <a:chExt cx="199237" cy="2828935"/>
          </a:xfrm>
        </p:grpSpPr>
        <p:sp>
          <p:nvSpPr>
            <p:cNvPr id="147" name="Google Shape;147;p8"/>
            <p:cNvSpPr/>
            <p:nvPr/>
          </p:nvSpPr>
          <p:spPr>
            <a:xfrm>
              <a:off x="1608717" y="3909744"/>
              <a:ext cx="199237" cy="199237"/>
            </a:xfrm>
            <a:custGeom>
              <a:avLst/>
              <a:gdLst/>
              <a:ahLst/>
              <a:cxnLst/>
              <a:rect l="l" t="t" r="r" b="b"/>
              <a:pathLst>
                <a:path w="7603" h="7603" extrusionOk="0">
                  <a:moveTo>
                    <a:pt x="0" y="1"/>
                  </a:moveTo>
                  <a:lnTo>
                    <a:pt x="0" y="7602"/>
                  </a:lnTo>
                  <a:lnTo>
                    <a:pt x="7602" y="7602"/>
                  </a:lnTo>
                  <a:lnTo>
                    <a:pt x="7602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8"/>
            <p:cNvSpPr/>
            <p:nvPr/>
          </p:nvSpPr>
          <p:spPr>
            <a:xfrm>
              <a:off x="1656175" y="3269477"/>
              <a:ext cx="104086" cy="104086"/>
            </a:xfrm>
            <a:custGeom>
              <a:avLst/>
              <a:gdLst/>
              <a:ahLst/>
              <a:cxnLst/>
              <a:rect l="l" t="t" r="r" b="b"/>
              <a:pathLst>
                <a:path w="3972" h="3972" extrusionOk="0">
                  <a:moveTo>
                    <a:pt x="0" y="1"/>
                  </a:moveTo>
                  <a:lnTo>
                    <a:pt x="0" y="3972"/>
                  </a:lnTo>
                  <a:lnTo>
                    <a:pt x="3971" y="3972"/>
                  </a:lnTo>
                  <a:lnTo>
                    <a:pt x="3971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8"/>
            <p:cNvSpPr/>
            <p:nvPr/>
          </p:nvSpPr>
          <p:spPr>
            <a:xfrm>
              <a:off x="1704104" y="1280046"/>
              <a:ext cx="8464" cy="1794099"/>
            </a:xfrm>
            <a:custGeom>
              <a:avLst/>
              <a:gdLst/>
              <a:ahLst/>
              <a:cxnLst/>
              <a:rect l="l" t="t" r="r" b="b"/>
              <a:pathLst>
                <a:path w="323" h="68464" extrusionOk="0">
                  <a:moveTo>
                    <a:pt x="157" y="0"/>
                  </a:moveTo>
                  <a:lnTo>
                    <a:pt x="0" y="68464"/>
                  </a:lnTo>
                  <a:lnTo>
                    <a:pt x="322" y="68464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" name="Google Shape;150;p8"/>
          <p:cNvSpPr/>
          <p:nvPr/>
        </p:nvSpPr>
        <p:spPr>
          <a:xfrm>
            <a:off x="646863" y="21446"/>
            <a:ext cx="8464" cy="1689069"/>
          </a:xfrm>
          <a:custGeom>
            <a:avLst/>
            <a:gdLst/>
            <a:ahLst/>
            <a:cxnLst/>
            <a:rect l="l" t="t" r="r" b="b"/>
            <a:pathLst>
              <a:path w="323" h="64456" extrusionOk="0">
                <a:moveTo>
                  <a:pt x="166" y="0"/>
                </a:moveTo>
                <a:lnTo>
                  <a:pt x="1" y="64456"/>
                </a:lnTo>
                <a:lnTo>
                  <a:pt x="322" y="64456"/>
                </a:lnTo>
                <a:lnTo>
                  <a:pt x="16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1" name="Google Shape;151;p8"/>
          <p:cNvGrpSpPr/>
          <p:nvPr/>
        </p:nvGrpSpPr>
        <p:grpSpPr>
          <a:xfrm>
            <a:off x="2038689" y="173907"/>
            <a:ext cx="57599" cy="831799"/>
            <a:chOff x="2038689" y="173907"/>
            <a:chExt cx="57599" cy="831799"/>
          </a:xfrm>
        </p:grpSpPr>
        <p:sp>
          <p:nvSpPr>
            <p:cNvPr id="152" name="Google Shape;152;p8"/>
            <p:cNvSpPr/>
            <p:nvPr/>
          </p:nvSpPr>
          <p:spPr>
            <a:xfrm>
              <a:off x="2038689" y="947872"/>
              <a:ext cx="57599" cy="57834"/>
            </a:xfrm>
            <a:custGeom>
              <a:avLst/>
              <a:gdLst/>
              <a:ahLst/>
              <a:cxnLst/>
              <a:rect l="l" t="t" r="r" b="b"/>
              <a:pathLst>
                <a:path w="2198" h="2207" fill="none" extrusionOk="0">
                  <a:moveTo>
                    <a:pt x="1" y="0"/>
                  </a:moveTo>
                  <a:lnTo>
                    <a:pt x="2197" y="0"/>
                  </a:lnTo>
                  <a:lnTo>
                    <a:pt x="2197" y="2206"/>
                  </a:lnTo>
                  <a:lnTo>
                    <a:pt x="1" y="2206"/>
                  </a:lnTo>
                  <a:close/>
                </a:path>
              </a:pathLst>
            </a:custGeom>
            <a:noFill/>
            <a:ln w="2975" cap="flat" cmpd="sng">
              <a:solidFill>
                <a:srgbClr val="00CFCC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8"/>
            <p:cNvSpPr/>
            <p:nvPr/>
          </p:nvSpPr>
          <p:spPr>
            <a:xfrm>
              <a:off x="2063269" y="173907"/>
              <a:ext cx="8438" cy="692074"/>
            </a:xfrm>
            <a:custGeom>
              <a:avLst/>
              <a:gdLst/>
              <a:ahLst/>
              <a:cxnLst/>
              <a:rect l="l" t="t" r="r" b="b"/>
              <a:pathLst>
                <a:path w="322" h="26410" extrusionOk="0">
                  <a:moveTo>
                    <a:pt x="166" y="1"/>
                  </a:moveTo>
                  <a:lnTo>
                    <a:pt x="0" y="26410"/>
                  </a:lnTo>
                  <a:lnTo>
                    <a:pt x="322" y="26410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4" name="Google Shape;154;p8"/>
          <p:cNvGrpSpPr/>
          <p:nvPr/>
        </p:nvGrpSpPr>
        <p:grpSpPr>
          <a:xfrm>
            <a:off x="8008096" y="2108910"/>
            <a:ext cx="199001" cy="2139769"/>
            <a:chOff x="8008096" y="2108910"/>
            <a:chExt cx="199001" cy="2139769"/>
          </a:xfrm>
        </p:grpSpPr>
        <p:sp>
          <p:nvSpPr>
            <p:cNvPr id="155" name="Google Shape;155;p8"/>
            <p:cNvSpPr/>
            <p:nvPr/>
          </p:nvSpPr>
          <p:spPr>
            <a:xfrm>
              <a:off x="8008096" y="4049705"/>
              <a:ext cx="199001" cy="198975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8"/>
            <p:cNvSpPr/>
            <p:nvPr/>
          </p:nvSpPr>
          <p:spPr>
            <a:xfrm>
              <a:off x="8103246" y="2108910"/>
              <a:ext cx="8464" cy="1793863"/>
            </a:xfrm>
            <a:custGeom>
              <a:avLst/>
              <a:gdLst/>
              <a:ahLst/>
              <a:cxnLst/>
              <a:rect l="l" t="t" r="r" b="b"/>
              <a:pathLst>
                <a:path w="323" h="68455" extrusionOk="0">
                  <a:moveTo>
                    <a:pt x="166" y="1"/>
                  </a:moveTo>
                  <a:lnTo>
                    <a:pt x="0" y="68455"/>
                  </a:lnTo>
                  <a:lnTo>
                    <a:pt x="322" y="68455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7" name="Google Shape;157;p8"/>
          <p:cNvSpPr/>
          <p:nvPr/>
        </p:nvSpPr>
        <p:spPr>
          <a:xfrm>
            <a:off x="2702019" y="1158651"/>
            <a:ext cx="121198" cy="121434"/>
          </a:xfrm>
          <a:custGeom>
            <a:avLst/>
            <a:gdLst/>
            <a:ahLst/>
            <a:cxnLst/>
            <a:rect l="l" t="t" r="r" b="b"/>
            <a:pathLst>
              <a:path w="4625" h="4634" extrusionOk="0">
                <a:moveTo>
                  <a:pt x="1" y="0"/>
                </a:moveTo>
                <a:lnTo>
                  <a:pt x="1" y="4633"/>
                </a:lnTo>
                <a:lnTo>
                  <a:pt x="4625" y="4633"/>
                </a:lnTo>
                <a:lnTo>
                  <a:pt x="4625" y="0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8" name="Google Shape;158;p8"/>
          <p:cNvGrpSpPr/>
          <p:nvPr/>
        </p:nvGrpSpPr>
        <p:grpSpPr>
          <a:xfrm>
            <a:off x="4095146" y="-859690"/>
            <a:ext cx="199001" cy="2139769"/>
            <a:chOff x="8008096" y="2108910"/>
            <a:chExt cx="199001" cy="2139769"/>
          </a:xfrm>
        </p:grpSpPr>
        <p:sp>
          <p:nvSpPr>
            <p:cNvPr id="159" name="Google Shape;159;p8"/>
            <p:cNvSpPr/>
            <p:nvPr/>
          </p:nvSpPr>
          <p:spPr>
            <a:xfrm>
              <a:off x="8008096" y="4049705"/>
              <a:ext cx="199001" cy="198975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8"/>
            <p:cNvSpPr/>
            <p:nvPr/>
          </p:nvSpPr>
          <p:spPr>
            <a:xfrm>
              <a:off x="8103246" y="2108910"/>
              <a:ext cx="8464" cy="1793863"/>
            </a:xfrm>
            <a:custGeom>
              <a:avLst/>
              <a:gdLst/>
              <a:ahLst/>
              <a:cxnLst/>
              <a:rect l="l" t="t" r="r" b="b"/>
              <a:pathLst>
                <a:path w="323" h="68455" extrusionOk="0">
                  <a:moveTo>
                    <a:pt x="166" y="1"/>
                  </a:moveTo>
                  <a:lnTo>
                    <a:pt x="0" y="68455"/>
                  </a:lnTo>
                  <a:lnTo>
                    <a:pt x="322" y="68455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1" name="Google Shape;161;p8"/>
          <p:cNvGrpSpPr/>
          <p:nvPr/>
        </p:nvGrpSpPr>
        <p:grpSpPr>
          <a:xfrm>
            <a:off x="6333286" y="3704939"/>
            <a:ext cx="133252" cy="1952377"/>
            <a:chOff x="6780548" y="337714"/>
            <a:chExt cx="133252" cy="1952377"/>
          </a:xfrm>
        </p:grpSpPr>
        <p:sp>
          <p:nvSpPr>
            <p:cNvPr id="162" name="Google Shape;162;p8"/>
            <p:cNvSpPr/>
            <p:nvPr/>
          </p:nvSpPr>
          <p:spPr>
            <a:xfrm>
              <a:off x="6780548" y="2156839"/>
              <a:ext cx="133252" cy="133252"/>
            </a:xfrm>
            <a:custGeom>
              <a:avLst/>
              <a:gdLst/>
              <a:ahLst/>
              <a:cxnLst/>
              <a:rect l="l" t="t" r="r" b="b"/>
              <a:pathLst>
                <a:path w="5085" h="5085" fill="none" extrusionOk="0">
                  <a:moveTo>
                    <a:pt x="1" y="1"/>
                  </a:moveTo>
                  <a:lnTo>
                    <a:pt x="5084" y="1"/>
                  </a:lnTo>
                  <a:lnTo>
                    <a:pt x="5084" y="5084"/>
                  </a:lnTo>
                  <a:lnTo>
                    <a:pt x="1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8"/>
            <p:cNvSpPr/>
            <p:nvPr/>
          </p:nvSpPr>
          <p:spPr>
            <a:xfrm>
              <a:off x="6842943" y="337714"/>
              <a:ext cx="8464" cy="1695359"/>
            </a:xfrm>
            <a:custGeom>
              <a:avLst/>
              <a:gdLst/>
              <a:ahLst/>
              <a:cxnLst/>
              <a:rect l="l" t="t" r="r" b="b"/>
              <a:pathLst>
                <a:path w="323" h="64696" extrusionOk="0">
                  <a:moveTo>
                    <a:pt x="157" y="0"/>
                  </a:moveTo>
                  <a:lnTo>
                    <a:pt x="1" y="64695"/>
                  </a:lnTo>
                  <a:lnTo>
                    <a:pt x="322" y="64695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4" name="Google Shape;164;p8"/>
          <p:cNvGrpSpPr/>
          <p:nvPr/>
        </p:nvGrpSpPr>
        <p:grpSpPr>
          <a:xfrm>
            <a:off x="2702021" y="3612763"/>
            <a:ext cx="121172" cy="760495"/>
            <a:chOff x="5245196" y="3136513"/>
            <a:chExt cx="121172" cy="760495"/>
          </a:xfrm>
        </p:grpSpPr>
        <p:sp>
          <p:nvSpPr>
            <p:cNvPr id="165" name="Google Shape;165;p8"/>
            <p:cNvSpPr/>
            <p:nvPr/>
          </p:nvSpPr>
          <p:spPr>
            <a:xfrm>
              <a:off x="5245196" y="3775810"/>
              <a:ext cx="121172" cy="121198"/>
            </a:xfrm>
            <a:custGeom>
              <a:avLst/>
              <a:gdLst/>
              <a:ahLst/>
              <a:cxnLst/>
              <a:rect l="l" t="t" r="r" b="b"/>
              <a:pathLst>
                <a:path w="4624" h="4625" extrusionOk="0">
                  <a:moveTo>
                    <a:pt x="0" y="1"/>
                  </a:moveTo>
                  <a:lnTo>
                    <a:pt x="0" y="4624"/>
                  </a:lnTo>
                  <a:lnTo>
                    <a:pt x="4624" y="4624"/>
                  </a:lnTo>
                  <a:lnTo>
                    <a:pt x="4624" y="1"/>
                  </a:lnTo>
                  <a:close/>
                </a:path>
              </a:pathLst>
            </a:custGeom>
            <a:solidFill>
              <a:srgbClr val="E89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8"/>
            <p:cNvSpPr/>
            <p:nvPr/>
          </p:nvSpPr>
          <p:spPr>
            <a:xfrm>
              <a:off x="5309007" y="3136513"/>
              <a:ext cx="8464" cy="554288"/>
            </a:xfrm>
            <a:custGeom>
              <a:avLst/>
              <a:gdLst/>
              <a:ahLst/>
              <a:cxnLst/>
              <a:rect l="l" t="t" r="r" b="b"/>
              <a:pathLst>
                <a:path w="323" h="21152" extrusionOk="0">
                  <a:moveTo>
                    <a:pt x="166" y="1"/>
                  </a:moveTo>
                  <a:lnTo>
                    <a:pt x="0" y="21152"/>
                  </a:lnTo>
                  <a:lnTo>
                    <a:pt x="322" y="21152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7" name="Google Shape;167;p8"/>
          <p:cNvSpPr/>
          <p:nvPr/>
        </p:nvSpPr>
        <p:spPr>
          <a:xfrm>
            <a:off x="5539523" y="4516718"/>
            <a:ext cx="104086" cy="104322"/>
          </a:xfrm>
          <a:custGeom>
            <a:avLst/>
            <a:gdLst/>
            <a:ahLst/>
            <a:cxnLst/>
            <a:rect l="l" t="t" r="r" b="b"/>
            <a:pathLst>
              <a:path w="3972" h="3981" extrusionOk="0">
                <a:moveTo>
                  <a:pt x="0" y="1"/>
                </a:moveTo>
                <a:lnTo>
                  <a:pt x="0" y="3981"/>
                </a:lnTo>
                <a:lnTo>
                  <a:pt x="3972" y="3981"/>
                </a:lnTo>
                <a:lnTo>
                  <a:pt x="3972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8"/>
          <p:cNvSpPr/>
          <p:nvPr/>
        </p:nvSpPr>
        <p:spPr>
          <a:xfrm>
            <a:off x="6994217" y="3378784"/>
            <a:ext cx="80476" cy="80476"/>
          </a:xfrm>
          <a:custGeom>
            <a:avLst/>
            <a:gdLst/>
            <a:ahLst/>
            <a:cxnLst/>
            <a:rect l="l" t="t" r="r" b="b"/>
            <a:pathLst>
              <a:path w="3071" h="3071" extrusionOk="0">
                <a:moveTo>
                  <a:pt x="1" y="1"/>
                </a:moveTo>
                <a:lnTo>
                  <a:pt x="1" y="3071"/>
                </a:lnTo>
                <a:lnTo>
                  <a:pt x="3071" y="3071"/>
                </a:lnTo>
                <a:lnTo>
                  <a:pt x="3071" y="1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1" name="Google Shape;171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72" name="Google Shape;172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2"/>
          <p:cNvSpPr txBox="1">
            <a:spLocks noGrp="1"/>
          </p:cNvSpPr>
          <p:nvPr>
            <p:ph type="title" hasCustomPrompt="1"/>
          </p:nvPr>
        </p:nvSpPr>
        <p:spPr>
          <a:xfrm>
            <a:off x="1733725" y="856650"/>
            <a:ext cx="5676600" cy="123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8000">
                <a:solidFill>
                  <a:schemeClr val="accen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19" name="Google Shape;219;p12"/>
          <p:cNvSpPr txBox="1">
            <a:spLocks noGrp="1"/>
          </p:cNvSpPr>
          <p:nvPr>
            <p:ph type="body" idx="1"/>
          </p:nvPr>
        </p:nvSpPr>
        <p:spPr>
          <a:xfrm>
            <a:off x="3208075" y="2086950"/>
            <a:ext cx="2727900" cy="71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grpSp>
        <p:nvGrpSpPr>
          <p:cNvPr id="220" name="Google Shape;220;p12"/>
          <p:cNvGrpSpPr/>
          <p:nvPr/>
        </p:nvGrpSpPr>
        <p:grpSpPr>
          <a:xfrm>
            <a:off x="722446" y="3412541"/>
            <a:ext cx="7699120" cy="1883463"/>
            <a:chOff x="4558950" y="838825"/>
            <a:chExt cx="2813800" cy="688350"/>
          </a:xfrm>
        </p:grpSpPr>
        <p:sp>
          <p:nvSpPr>
            <p:cNvPr id="221" name="Google Shape;221;p12"/>
            <p:cNvSpPr/>
            <p:nvPr/>
          </p:nvSpPr>
          <p:spPr>
            <a:xfrm>
              <a:off x="6067275" y="838825"/>
              <a:ext cx="46025" cy="39525"/>
            </a:xfrm>
            <a:custGeom>
              <a:avLst/>
              <a:gdLst/>
              <a:ahLst/>
              <a:cxnLst/>
              <a:rect l="l" t="t" r="r" b="b"/>
              <a:pathLst>
                <a:path w="1841" h="1581" extrusionOk="0">
                  <a:moveTo>
                    <a:pt x="1059" y="0"/>
                  </a:moveTo>
                  <a:cubicBezTo>
                    <a:pt x="353" y="0"/>
                    <a:pt x="1" y="857"/>
                    <a:pt x="492" y="1348"/>
                  </a:cubicBezTo>
                  <a:cubicBezTo>
                    <a:pt x="656" y="1508"/>
                    <a:pt x="856" y="1580"/>
                    <a:pt x="1051" y="1580"/>
                  </a:cubicBezTo>
                  <a:cubicBezTo>
                    <a:pt x="1456" y="1580"/>
                    <a:pt x="1840" y="1270"/>
                    <a:pt x="1840" y="794"/>
                  </a:cubicBezTo>
                  <a:cubicBezTo>
                    <a:pt x="1840" y="353"/>
                    <a:pt x="1487" y="0"/>
                    <a:pt x="1059" y="0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12"/>
            <p:cNvSpPr/>
            <p:nvPr/>
          </p:nvSpPr>
          <p:spPr>
            <a:xfrm>
              <a:off x="4703850" y="911275"/>
              <a:ext cx="2580700" cy="613375"/>
            </a:xfrm>
            <a:custGeom>
              <a:avLst/>
              <a:gdLst/>
              <a:ahLst/>
              <a:cxnLst/>
              <a:rect l="l" t="t" r="r" b="b"/>
              <a:pathLst>
                <a:path w="103228" h="24535" extrusionOk="0">
                  <a:moveTo>
                    <a:pt x="47431" y="0"/>
                  </a:moveTo>
                  <a:lnTo>
                    <a:pt x="34779" y="13685"/>
                  </a:lnTo>
                  <a:lnTo>
                    <a:pt x="20906" y="18309"/>
                  </a:lnTo>
                  <a:lnTo>
                    <a:pt x="15412" y="16898"/>
                  </a:lnTo>
                  <a:lnTo>
                    <a:pt x="9061" y="9892"/>
                  </a:lnTo>
                  <a:lnTo>
                    <a:pt x="1" y="24459"/>
                  </a:lnTo>
                  <a:lnTo>
                    <a:pt x="127" y="24534"/>
                  </a:lnTo>
                  <a:lnTo>
                    <a:pt x="9086" y="10131"/>
                  </a:lnTo>
                  <a:lnTo>
                    <a:pt x="15336" y="17024"/>
                  </a:lnTo>
                  <a:lnTo>
                    <a:pt x="20893" y="18448"/>
                  </a:lnTo>
                  <a:lnTo>
                    <a:pt x="20918" y="18461"/>
                  </a:lnTo>
                  <a:lnTo>
                    <a:pt x="34855" y="13811"/>
                  </a:lnTo>
                  <a:lnTo>
                    <a:pt x="47431" y="215"/>
                  </a:lnTo>
                  <a:lnTo>
                    <a:pt x="59099" y="12778"/>
                  </a:lnTo>
                  <a:lnTo>
                    <a:pt x="67479" y="19620"/>
                  </a:lnTo>
                  <a:lnTo>
                    <a:pt x="76513" y="18196"/>
                  </a:lnTo>
                  <a:lnTo>
                    <a:pt x="82209" y="19885"/>
                  </a:lnTo>
                  <a:lnTo>
                    <a:pt x="88661" y="9035"/>
                  </a:lnTo>
                  <a:lnTo>
                    <a:pt x="95138" y="5860"/>
                  </a:lnTo>
                  <a:lnTo>
                    <a:pt x="103101" y="24496"/>
                  </a:lnTo>
                  <a:lnTo>
                    <a:pt x="103227" y="24433"/>
                  </a:lnTo>
                  <a:lnTo>
                    <a:pt x="95213" y="5671"/>
                  </a:lnTo>
                  <a:lnTo>
                    <a:pt x="88585" y="8922"/>
                  </a:lnTo>
                  <a:lnTo>
                    <a:pt x="88560" y="8934"/>
                  </a:lnTo>
                  <a:lnTo>
                    <a:pt x="82146" y="19708"/>
                  </a:lnTo>
                  <a:lnTo>
                    <a:pt x="76539" y="18057"/>
                  </a:lnTo>
                  <a:lnTo>
                    <a:pt x="76513" y="18045"/>
                  </a:lnTo>
                  <a:lnTo>
                    <a:pt x="67529" y="19469"/>
                  </a:lnTo>
                  <a:lnTo>
                    <a:pt x="59187" y="12664"/>
                  </a:lnTo>
                  <a:lnTo>
                    <a:pt x="47431" y="0"/>
                  </a:ln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12"/>
            <p:cNvSpPr/>
            <p:nvPr/>
          </p:nvSpPr>
          <p:spPr>
            <a:xfrm>
              <a:off x="4704175" y="930800"/>
              <a:ext cx="2582575" cy="595725"/>
            </a:xfrm>
            <a:custGeom>
              <a:avLst/>
              <a:gdLst/>
              <a:ahLst/>
              <a:cxnLst/>
              <a:rect l="l" t="t" r="r" b="b"/>
              <a:pathLst>
                <a:path w="103303" h="23829" extrusionOk="0">
                  <a:moveTo>
                    <a:pt x="67125" y="1"/>
                  </a:moveTo>
                  <a:lnTo>
                    <a:pt x="58065" y="5948"/>
                  </a:lnTo>
                  <a:lnTo>
                    <a:pt x="47115" y="9817"/>
                  </a:lnTo>
                  <a:lnTo>
                    <a:pt x="41747" y="17995"/>
                  </a:lnTo>
                  <a:lnTo>
                    <a:pt x="26941" y="870"/>
                  </a:lnTo>
                  <a:lnTo>
                    <a:pt x="19822" y="13421"/>
                  </a:lnTo>
                  <a:lnTo>
                    <a:pt x="8758" y="16054"/>
                  </a:lnTo>
                  <a:lnTo>
                    <a:pt x="8733" y="16054"/>
                  </a:lnTo>
                  <a:lnTo>
                    <a:pt x="1" y="23665"/>
                  </a:lnTo>
                  <a:lnTo>
                    <a:pt x="101" y="23766"/>
                  </a:lnTo>
                  <a:lnTo>
                    <a:pt x="8809" y="16180"/>
                  </a:lnTo>
                  <a:lnTo>
                    <a:pt x="19885" y="13547"/>
                  </a:lnTo>
                  <a:lnTo>
                    <a:pt x="19910" y="13547"/>
                  </a:lnTo>
                  <a:lnTo>
                    <a:pt x="26966" y="1122"/>
                  </a:lnTo>
                  <a:lnTo>
                    <a:pt x="41697" y="18158"/>
                  </a:lnTo>
                  <a:lnTo>
                    <a:pt x="41760" y="18234"/>
                  </a:lnTo>
                  <a:lnTo>
                    <a:pt x="47203" y="9930"/>
                  </a:lnTo>
                  <a:lnTo>
                    <a:pt x="58116" y="6087"/>
                  </a:lnTo>
                  <a:lnTo>
                    <a:pt x="67088" y="190"/>
                  </a:lnTo>
                  <a:lnTo>
                    <a:pt x="73224" y="8884"/>
                  </a:lnTo>
                  <a:lnTo>
                    <a:pt x="73262" y="8935"/>
                  </a:lnTo>
                  <a:lnTo>
                    <a:pt x="81125" y="5583"/>
                  </a:lnTo>
                  <a:lnTo>
                    <a:pt x="94091" y="13408"/>
                  </a:lnTo>
                  <a:lnTo>
                    <a:pt x="103189" y="23829"/>
                  </a:lnTo>
                  <a:lnTo>
                    <a:pt x="103303" y="23728"/>
                  </a:lnTo>
                  <a:lnTo>
                    <a:pt x="94192" y="13307"/>
                  </a:lnTo>
                  <a:lnTo>
                    <a:pt x="81138" y="5419"/>
                  </a:lnTo>
                  <a:lnTo>
                    <a:pt x="73312" y="8758"/>
                  </a:lnTo>
                  <a:lnTo>
                    <a:pt x="67125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12"/>
            <p:cNvSpPr/>
            <p:nvPr/>
          </p:nvSpPr>
          <p:spPr>
            <a:xfrm>
              <a:off x="4904225" y="1145950"/>
              <a:ext cx="46000" cy="39350"/>
            </a:xfrm>
            <a:custGeom>
              <a:avLst/>
              <a:gdLst/>
              <a:ahLst/>
              <a:cxnLst/>
              <a:rect l="l" t="t" r="r" b="b"/>
              <a:pathLst>
                <a:path w="1840" h="1574" extrusionOk="0">
                  <a:moveTo>
                    <a:pt x="1059" y="1"/>
                  </a:moveTo>
                  <a:cubicBezTo>
                    <a:pt x="353" y="1"/>
                    <a:pt x="0" y="845"/>
                    <a:pt x="504" y="1337"/>
                  </a:cubicBezTo>
                  <a:cubicBezTo>
                    <a:pt x="664" y="1501"/>
                    <a:pt x="861" y="1574"/>
                    <a:pt x="1054" y="1574"/>
                  </a:cubicBezTo>
                  <a:cubicBezTo>
                    <a:pt x="1455" y="1574"/>
                    <a:pt x="1840" y="1258"/>
                    <a:pt x="1840" y="782"/>
                  </a:cubicBezTo>
                  <a:cubicBezTo>
                    <a:pt x="1840" y="354"/>
                    <a:pt x="1487" y="1"/>
                    <a:pt x="1059" y="1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12"/>
            <p:cNvSpPr/>
            <p:nvPr/>
          </p:nvSpPr>
          <p:spPr>
            <a:xfrm>
              <a:off x="5062350" y="1316075"/>
              <a:ext cx="46025" cy="39350"/>
            </a:xfrm>
            <a:custGeom>
              <a:avLst/>
              <a:gdLst/>
              <a:ahLst/>
              <a:cxnLst/>
              <a:rect l="l" t="t" r="r" b="b"/>
              <a:pathLst>
                <a:path w="1841" h="1574" extrusionOk="0">
                  <a:moveTo>
                    <a:pt x="1059" y="0"/>
                  </a:moveTo>
                  <a:cubicBezTo>
                    <a:pt x="354" y="0"/>
                    <a:pt x="1" y="845"/>
                    <a:pt x="492" y="1336"/>
                  </a:cubicBezTo>
                  <a:cubicBezTo>
                    <a:pt x="656" y="1500"/>
                    <a:pt x="856" y="1573"/>
                    <a:pt x="1051" y="1573"/>
                  </a:cubicBezTo>
                  <a:cubicBezTo>
                    <a:pt x="1456" y="1573"/>
                    <a:pt x="1841" y="1258"/>
                    <a:pt x="1841" y="782"/>
                  </a:cubicBezTo>
                  <a:cubicBezTo>
                    <a:pt x="1841" y="353"/>
                    <a:pt x="1488" y="0"/>
                    <a:pt x="1059" y="0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12"/>
            <p:cNvSpPr/>
            <p:nvPr/>
          </p:nvSpPr>
          <p:spPr>
            <a:xfrm>
              <a:off x="5209475" y="1350400"/>
              <a:ext cx="39725" cy="39725"/>
            </a:xfrm>
            <a:custGeom>
              <a:avLst/>
              <a:gdLst/>
              <a:ahLst/>
              <a:cxnLst/>
              <a:rect l="l" t="t" r="r" b="b"/>
              <a:pathLst>
                <a:path w="1589" h="1589" extrusionOk="0">
                  <a:moveTo>
                    <a:pt x="794" y="1"/>
                  </a:moveTo>
                  <a:cubicBezTo>
                    <a:pt x="353" y="1"/>
                    <a:pt x="0" y="354"/>
                    <a:pt x="0" y="795"/>
                  </a:cubicBezTo>
                  <a:cubicBezTo>
                    <a:pt x="0" y="1223"/>
                    <a:pt x="353" y="1589"/>
                    <a:pt x="794" y="1589"/>
                  </a:cubicBezTo>
                  <a:cubicBezTo>
                    <a:pt x="1235" y="1589"/>
                    <a:pt x="1588" y="1223"/>
                    <a:pt x="1588" y="795"/>
                  </a:cubicBezTo>
                  <a:cubicBezTo>
                    <a:pt x="1588" y="354"/>
                    <a:pt x="1235" y="1"/>
                    <a:pt x="794" y="1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12"/>
            <p:cNvSpPr/>
            <p:nvPr/>
          </p:nvSpPr>
          <p:spPr>
            <a:xfrm>
              <a:off x="5173875" y="1248975"/>
              <a:ext cx="46025" cy="39450"/>
            </a:xfrm>
            <a:custGeom>
              <a:avLst/>
              <a:gdLst/>
              <a:ahLst/>
              <a:cxnLst/>
              <a:rect l="l" t="t" r="r" b="b"/>
              <a:pathLst>
                <a:path w="1841" h="1578" extrusionOk="0">
                  <a:moveTo>
                    <a:pt x="1059" y="0"/>
                  </a:moveTo>
                  <a:cubicBezTo>
                    <a:pt x="353" y="0"/>
                    <a:pt x="0" y="845"/>
                    <a:pt x="505" y="1349"/>
                  </a:cubicBezTo>
                  <a:cubicBezTo>
                    <a:pt x="663" y="1507"/>
                    <a:pt x="858" y="1578"/>
                    <a:pt x="1049" y="1578"/>
                  </a:cubicBezTo>
                  <a:cubicBezTo>
                    <a:pt x="1452" y="1578"/>
                    <a:pt x="1840" y="1264"/>
                    <a:pt x="1840" y="794"/>
                  </a:cubicBezTo>
                  <a:cubicBezTo>
                    <a:pt x="1840" y="353"/>
                    <a:pt x="1487" y="0"/>
                    <a:pt x="1059" y="0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12"/>
            <p:cNvSpPr/>
            <p:nvPr/>
          </p:nvSpPr>
          <p:spPr>
            <a:xfrm>
              <a:off x="5352500" y="938375"/>
              <a:ext cx="46000" cy="39500"/>
            </a:xfrm>
            <a:custGeom>
              <a:avLst/>
              <a:gdLst/>
              <a:ahLst/>
              <a:cxnLst/>
              <a:rect l="l" t="t" r="r" b="b"/>
              <a:pathLst>
                <a:path w="1840" h="1580" extrusionOk="0">
                  <a:moveTo>
                    <a:pt x="1059" y="0"/>
                  </a:moveTo>
                  <a:cubicBezTo>
                    <a:pt x="353" y="0"/>
                    <a:pt x="0" y="857"/>
                    <a:pt x="504" y="1348"/>
                  </a:cubicBezTo>
                  <a:cubicBezTo>
                    <a:pt x="664" y="1508"/>
                    <a:pt x="861" y="1580"/>
                    <a:pt x="1054" y="1580"/>
                  </a:cubicBezTo>
                  <a:cubicBezTo>
                    <a:pt x="1455" y="1580"/>
                    <a:pt x="1840" y="1270"/>
                    <a:pt x="1840" y="794"/>
                  </a:cubicBezTo>
                  <a:cubicBezTo>
                    <a:pt x="1840" y="353"/>
                    <a:pt x="1487" y="0"/>
                    <a:pt x="1059" y="0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12"/>
            <p:cNvSpPr/>
            <p:nvPr/>
          </p:nvSpPr>
          <p:spPr>
            <a:xfrm>
              <a:off x="5722650" y="1358275"/>
              <a:ext cx="46000" cy="39525"/>
            </a:xfrm>
            <a:custGeom>
              <a:avLst/>
              <a:gdLst/>
              <a:ahLst/>
              <a:cxnLst/>
              <a:rect l="l" t="t" r="r" b="b"/>
              <a:pathLst>
                <a:path w="1840" h="1581" extrusionOk="0">
                  <a:moveTo>
                    <a:pt x="1046" y="1"/>
                  </a:moveTo>
                  <a:cubicBezTo>
                    <a:pt x="353" y="1"/>
                    <a:pt x="0" y="858"/>
                    <a:pt x="492" y="1349"/>
                  </a:cubicBezTo>
                  <a:cubicBezTo>
                    <a:pt x="655" y="1509"/>
                    <a:pt x="855" y="1581"/>
                    <a:pt x="1050" y="1581"/>
                  </a:cubicBezTo>
                  <a:cubicBezTo>
                    <a:pt x="1455" y="1581"/>
                    <a:pt x="1840" y="1271"/>
                    <a:pt x="1840" y="795"/>
                  </a:cubicBezTo>
                  <a:cubicBezTo>
                    <a:pt x="1840" y="354"/>
                    <a:pt x="1487" y="1"/>
                    <a:pt x="1046" y="1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12"/>
            <p:cNvSpPr/>
            <p:nvPr/>
          </p:nvSpPr>
          <p:spPr>
            <a:xfrm>
              <a:off x="5859350" y="1157300"/>
              <a:ext cx="46025" cy="39450"/>
            </a:xfrm>
            <a:custGeom>
              <a:avLst/>
              <a:gdLst/>
              <a:ahLst/>
              <a:cxnLst/>
              <a:rect l="l" t="t" r="r" b="b"/>
              <a:pathLst>
                <a:path w="1841" h="1578" extrusionOk="0">
                  <a:moveTo>
                    <a:pt x="1059" y="1"/>
                  </a:moveTo>
                  <a:cubicBezTo>
                    <a:pt x="354" y="1"/>
                    <a:pt x="1" y="845"/>
                    <a:pt x="492" y="1349"/>
                  </a:cubicBezTo>
                  <a:cubicBezTo>
                    <a:pt x="655" y="1507"/>
                    <a:pt x="852" y="1578"/>
                    <a:pt x="1046" y="1578"/>
                  </a:cubicBezTo>
                  <a:cubicBezTo>
                    <a:pt x="1453" y="1578"/>
                    <a:pt x="1841" y="1264"/>
                    <a:pt x="1841" y="794"/>
                  </a:cubicBezTo>
                  <a:cubicBezTo>
                    <a:pt x="1841" y="353"/>
                    <a:pt x="1488" y="1"/>
                    <a:pt x="1059" y="1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12"/>
            <p:cNvSpPr/>
            <p:nvPr/>
          </p:nvSpPr>
          <p:spPr>
            <a:xfrm>
              <a:off x="6131225" y="1060900"/>
              <a:ext cx="46025" cy="39350"/>
            </a:xfrm>
            <a:custGeom>
              <a:avLst/>
              <a:gdLst/>
              <a:ahLst/>
              <a:cxnLst/>
              <a:rect l="l" t="t" r="r" b="b"/>
              <a:pathLst>
                <a:path w="1841" h="1574" extrusionOk="0">
                  <a:moveTo>
                    <a:pt x="1059" y="1"/>
                  </a:moveTo>
                  <a:cubicBezTo>
                    <a:pt x="353" y="1"/>
                    <a:pt x="1" y="845"/>
                    <a:pt x="492" y="1336"/>
                  </a:cubicBezTo>
                  <a:cubicBezTo>
                    <a:pt x="656" y="1500"/>
                    <a:pt x="856" y="1574"/>
                    <a:pt x="1051" y="1574"/>
                  </a:cubicBezTo>
                  <a:cubicBezTo>
                    <a:pt x="1456" y="1574"/>
                    <a:pt x="1840" y="1258"/>
                    <a:pt x="1840" y="782"/>
                  </a:cubicBezTo>
                  <a:cubicBezTo>
                    <a:pt x="1840" y="341"/>
                    <a:pt x="1487" y="1"/>
                    <a:pt x="1059" y="1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12"/>
            <p:cNvSpPr/>
            <p:nvPr/>
          </p:nvSpPr>
          <p:spPr>
            <a:xfrm>
              <a:off x="6358050" y="914425"/>
              <a:ext cx="46000" cy="39350"/>
            </a:xfrm>
            <a:custGeom>
              <a:avLst/>
              <a:gdLst/>
              <a:ahLst/>
              <a:cxnLst/>
              <a:rect l="l" t="t" r="r" b="b"/>
              <a:pathLst>
                <a:path w="1840" h="1574" extrusionOk="0">
                  <a:moveTo>
                    <a:pt x="1059" y="0"/>
                  </a:moveTo>
                  <a:cubicBezTo>
                    <a:pt x="353" y="0"/>
                    <a:pt x="0" y="845"/>
                    <a:pt x="504" y="1336"/>
                  </a:cubicBezTo>
                  <a:cubicBezTo>
                    <a:pt x="664" y="1500"/>
                    <a:pt x="861" y="1573"/>
                    <a:pt x="1054" y="1573"/>
                  </a:cubicBezTo>
                  <a:cubicBezTo>
                    <a:pt x="1455" y="1573"/>
                    <a:pt x="1840" y="1258"/>
                    <a:pt x="1840" y="782"/>
                  </a:cubicBezTo>
                  <a:cubicBezTo>
                    <a:pt x="1840" y="353"/>
                    <a:pt x="1487" y="0"/>
                    <a:pt x="1059" y="0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12"/>
            <p:cNvSpPr/>
            <p:nvPr/>
          </p:nvSpPr>
          <p:spPr>
            <a:xfrm>
              <a:off x="6510200" y="1128325"/>
              <a:ext cx="46025" cy="39450"/>
            </a:xfrm>
            <a:custGeom>
              <a:avLst/>
              <a:gdLst/>
              <a:ahLst/>
              <a:cxnLst/>
              <a:rect l="l" t="t" r="r" b="b"/>
              <a:pathLst>
                <a:path w="1841" h="1578" extrusionOk="0">
                  <a:moveTo>
                    <a:pt x="1046" y="0"/>
                  </a:moveTo>
                  <a:cubicBezTo>
                    <a:pt x="353" y="0"/>
                    <a:pt x="0" y="845"/>
                    <a:pt x="492" y="1349"/>
                  </a:cubicBezTo>
                  <a:cubicBezTo>
                    <a:pt x="650" y="1507"/>
                    <a:pt x="846" y="1578"/>
                    <a:pt x="1039" y="1578"/>
                  </a:cubicBezTo>
                  <a:cubicBezTo>
                    <a:pt x="1446" y="1578"/>
                    <a:pt x="1840" y="1264"/>
                    <a:pt x="1840" y="794"/>
                  </a:cubicBezTo>
                  <a:cubicBezTo>
                    <a:pt x="1840" y="353"/>
                    <a:pt x="1487" y="0"/>
                    <a:pt x="1046" y="0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12"/>
            <p:cNvSpPr/>
            <p:nvPr/>
          </p:nvSpPr>
          <p:spPr>
            <a:xfrm>
              <a:off x="6708025" y="1051150"/>
              <a:ext cx="46025" cy="39425"/>
            </a:xfrm>
            <a:custGeom>
              <a:avLst/>
              <a:gdLst/>
              <a:ahLst/>
              <a:cxnLst/>
              <a:rect l="l" t="t" r="r" b="b"/>
              <a:pathLst>
                <a:path w="1841" h="1577" extrusionOk="0">
                  <a:moveTo>
                    <a:pt x="1059" y="0"/>
                  </a:moveTo>
                  <a:cubicBezTo>
                    <a:pt x="354" y="0"/>
                    <a:pt x="1" y="844"/>
                    <a:pt x="492" y="1348"/>
                  </a:cubicBezTo>
                  <a:cubicBezTo>
                    <a:pt x="654" y="1506"/>
                    <a:pt x="851" y="1577"/>
                    <a:pt x="1044" y="1577"/>
                  </a:cubicBezTo>
                  <a:cubicBezTo>
                    <a:pt x="1451" y="1577"/>
                    <a:pt x="1840" y="1260"/>
                    <a:pt x="1840" y="781"/>
                  </a:cubicBezTo>
                  <a:cubicBezTo>
                    <a:pt x="1840" y="353"/>
                    <a:pt x="1488" y="0"/>
                    <a:pt x="1059" y="0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12"/>
            <p:cNvSpPr/>
            <p:nvPr/>
          </p:nvSpPr>
          <p:spPr>
            <a:xfrm>
              <a:off x="7033125" y="1244875"/>
              <a:ext cx="46025" cy="39450"/>
            </a:xfrm>
            <a:custGeom>
              <a:avLst/>
              <a:gdLst/>
              <a:ahLst/>
              <a:cxnLst/>
              <a:rect l="l" t="t" r="r" b="b"/>
              <a:pathLst>
                <a:path w="1841" h="1578" extrusionOk="0">
                  <a:moveTo>
                    <a:pt x="1047" y="1"/>
                  </a:moveTo>
                  <a:cubicBezTo>
                    <a:pt x="341" y="1"/>
                    <a:pt x="1" y="858"/>
                    <a:pt x="492" y="1349"/>
                  </a:cubicBezTo>
                  <a:cubicBezTo>
                    <a:pt x="651" y="1507"/>
                    <a:pt x="847" y="1578"/>
                    <a:pt x="1040" y="1578"/>
                  </a:cubicBezTo>
                  <a:cubicBezTo>
                    <a:pt x="1447" y="1578"/>
                    <a:pt x="1841" y="1264"/>
                    <a:pt x="1841" y="795"/>
                  </a:cubicBezTo>
                  <a:cubicBezTo>
                    <a:pt x="1841" y="353"/>
                    <a:pt x="1488" y="1"/>
                    <a:pt x="1047" y="1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12"/>
            <p:cNvSpPr/>
            <p:nvPr/>
          </p:nvSpPr>
          <p:spPr>
            <a:xfrm>
              <a:off x="4898850" y="1313550"/>
              <a:ext cx="46025" cy="39350"/>
            </a:xfrm>
            <a:custGeom>
              <a:avLst/>
              <a:gdLst/>
              <a:ahLst/>
              <a:cxnLst/>
              <a:rect l="l" t="t" r="r" b="b"/>
              <a:pathLst>
                <a:path w="1841" h="1574" extrusionOk="0">
                  <a:moveTo>
                    <a:pt x="1059" y="1"/>
                  </a:moveTo>
                  <a:cubicBezTo>
                    <a:pt x="354" y="1"/>
                    <a:pt x="1" y="845"/>
                    <a:pt x="492" y="1336"/>
                  </a:cubicBezTo>
                  <a:cubicBezTo>
                    <a:pt x="656" y="1500"/>
                    <a:pt x="856" y="1574"/>
                    <a:pt x="1051" y="1574"/>
                  </a:cubicBezTo>
                  <a:cubicBezTo>
                    <a:pt x="1456" y="1574"/>
                    <a:pt x="1841" y="1258"/>
                    <a:pt x="1841" y="782"/>
                  </a:cubicBezTo>
                  <a:cubicBezTo>
                    <a:pt x="1841" y="341"/>
                    <a:pt x="1488" y="1"/>
                    <a:pt x="1059" y="1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12"/>
            <p:cNvSpPr/>
            <p:nvPr/>
          </p:nvSpPr>
          <p:spPr>
            <a:xfrm>
              <a:off x="5551575" y="1234800"/>
              <a:ext cx="46025" cy="39350"/>
            </a:xfrm>
            <a:custGeom>
              <a:avLst/>
              <a:gdLst/>
              <a:ahLst/>
              <a:cxnLst/>
              <a:rect l="l" t="t" r="r" b="b"/>
              <a:pathLst>
                <a:path w="1841" h="1574" extrusionOk="0">
                  <a:moveTo>
                    <a:pt x="1059" y="0"/>
                  </a:moveTo>
                  <a:cubicBezTo>
                    <a:pt x="354" y="0"/>
                    <a:pt x="1" y="845"/>
                    <a:pt x="505" y="1336"/>
                  </a:cubicBezTo>
                  <a:cubicBezTo>
                    <a:pt x="665" y="1500"/>
                    <a:pt x="862" y="1573"/>
                    <a:pt x="1055" y="1573"/>
                  </a:cubicBezTo>
                  <a:cubicBezTo>
                    <a:pt x="1456" y="1573"/>
                    <a:pt x="1841" y="1258"/>
                    <a:pt x="1841" y="782"/>
                  </a:cubicBezTo>
                  <a:cubicBezTo>
                    <a:pt x="1841" y="341"/>
                    <a:pt x="1488" y="0"/>
                    <a:pt x="1059" y="0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2"/>
            <p:cNvSpPr/>
            <p:nvPr/>
          </p:nvSpPr>
          <p:spPr>
            <a:xfrm>
              <a:off x="5887400" y="907725"/>
              <a:ext cx="45075" cy="39575"/>
            </a:xfrm>
            <a:custGeom>
              <a:avLst/>
              <a:gdLst/>
              <a:ahLst/>
              <a:cxnLst/>
              <a:rect l="l" t="t" r="r" b="b"/>
              <a:pathLst>
                <a:path w="1803" h="1583" extrusionOk="0">
                  <a:moveTo>
                    <a:pt x="896" y="1"/>
                  </a:moveTo>
                  <a:cubicBezTo>
                    <a:pt x="589" y="1"/>
                    <a:pt x="299" y="182"/>
                    <a:pt x="177" y="483"/>
                  </a:cubicBezTo>
                  <a:cubicBezTo>
                    <a:pt x="0" y="886"/>
                    <a:pt x="189" y="1352"/>
                    <a:pt x="593" y="1516"/>
                  </a:cubicBezTo>
                  <a:cubicBezTo>
                    <a:pt x="695" y="1561"/>
                    <a:pt x="802" y="1582"/>
                    <a:pt x="907" y="1582"/>
                  </a:cubicBezTo>
                  <a:cubicBezTo>
                    <a:pt x="1215" y="1582"/>
                    <a:pt x="1507" y="1400"/>
                    <a:pt x="1639" y="1100"/>
                  </a:cubicBezTo>
                  <a:cubicBezTo>
                    <a:pt x="1802" y="697"/>
                    <a:pt x="1613" y="231"/>
                    <a:pt x="1210" y="67"/>
                  </a:cubicBezTo>
                  <a:cubicBezTo>
                    <a:pt x="1107" y="22"/>
                    <a:pt x="1001" y="1"/>
                    <a:pt x="896" y="1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12"/>
            <p:cNvSpPr/>
            <p:nvPr/>
          </p:nvSpPr>
          <p:spPr>
            <a:xfrm>
              <a:off x="6166200" y="1209275"/>
              <a:ext cx="39700" cy="39725"/>
            </a:xfrm>
            <a:custGeom>
              <a:avLst/>
              <a:gdLst/>
              <a:ahLst/>
              <a:cxnLst/>
              <a:rect l="l" t="t" r="r" b="b"/>
              <a:pathLst>
                <a:path w="1588" h="1589" extrusionOk="0">
                  <a:moveTo>
                    <a:pt x="794" y="1"/>
                  </a:moveTo>
                  <a:cubicBezTo>
                    <a:pt x="366" y="1"/>
                    <a:pt x="0" y="354"/>
                    <a:pt x="0" y="795"/>
                  </a:cubicBezTo>
                  <a:cubicBezTo>
                    <a:pt x="0" y="1223"/>
                    <a:pt x="366" y="1588"/>
                    <a:pt x="794" y="1588"/>
                  </a:cubicBezTo>
                  <a:cubicBezTo>
                    <a:pt x="1235" y="1588"/>
                    <a:pt x="1588" y="1223"/>
                    <a:pt x="1588" y="795"/>
                  </a:cubicBezTo>
                  <a:cubicBezTo>
                    <a:pt x="1588" y="354"/>
                    <a:pt x="1235" y="1"/>
                    <a:pt x="794" y="1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12"/>
            <p:cNvSpPr/>
            <p:nvPr/>
          </p:nvSpPr>
          <p:spPr>
            <a:xfrm>
              <a:off x="6373800" y="1380650"/>
              <a:ext cx="39700" cy="39400"/>
            </a:xfrm>
            <a:custGeom>
              <a:avLst/>
              <a:gdLst/>
              <a:ahLst/>
              <a:cxnLst/>
              <a:rect l="l" t="t" r="r" b="b"/>
              <a:pathLst>
                <a:path w="1588" h="1576" extrusionOk="0">
                  <a:moveTo>
                    <a:pt x="794" y="1"/>
                  </a:moveTo>
                  <a:cubicBezTo>
                    <a:pt x="353" y="1"/>
                    <a:pt x="0" y="353"/>
                    <a:pt x="0" y="794"/>
                  </a:cubicBezTo>
                  <a:cubicBezTo>
                    <a:pt x="0" y="1223"/>
                    <a:pt x="353" y="1576"/>
                    <a:pt x="794" y="1576"/>
                  </a:cubicBezTo>
                  <a:cubicBezTo>
                    <a:pt x="1235" y="1576"/>
                    <a:pt x="1588" y="1223"/>
                    <a:pt x="1588" y="794"/>
                  </a:cubicBezTo>
                  <a:cubicBezTo>
                    <a:pt x="1588" y="353"/>
                    <a:pt x="1235" y="1"/>
                    <a:pt x="794" y="1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12"/>
            <p:cNvSpPr/>
            <p:nvPr/>
          </p:nvSpPr>
          <p:spPr>
            <a:xfrm>
              <a:off x="6594950" y="1344425"/>
              <a:ext cx="46000" cy="39350"/>
            </a:xfrm>
            <a:custGeom>
              <a:avLst/>
              <a:gdLst/>
              <a:ahLst/>
              <a:cxnLst/>
              <a:rect l="l" t="t" r="r" b="b"/>
              <a:pathLst>
                <a:path w="1840" h="1574" extrusionOk="0">
                  <a:moveTo>
                    <a:pt x="1059" y="1"/>
                  </a:moveTo>
                  <a:cubicBezTo>
                    <a:pt x="353" y="1"/>
                    <a:pt x="0" y="845"/>
                    <a:pt x="491" y="1336"/>
                  </a:cubicBezTo>
                  <a:cubicBezTo>
                    <a:pt x="655" y="1500"/>
                    <a:pt x="855" y="1573"/>
                    <a:pt x="1050" y="1573"/>
                  </a:cubicBezTo>
                  <a:cubicBezTo>
                    <a:pt x="1455" y="1573"/>
                    <a:pt x="1840" y="1258"/>
                    <a:pt x="1840" y="782"/>
                  </a:cubicBezTo>
                  <a:cubicBezTo>
                    <a:pt x="1840" y="353"/>
                    <a:pt x="1487" y="1"/>
                    <a:pt x="1059" y="1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12"/>
            <p:cNvSpPr/>
            <p:nvPr/>
          </p:nvSpPr>
          <p:spPr>
            <a:xfrm>
              <a:off x="6731025" y="1382850"/>
              <a:ext cx="46025" cy="39475"/>
            </a:xfrm>
            <a:custGeom>
              <a:avLst/>
              <a:gdLst/>
              <a:ahLst/>
              <a:cxnLst/>
              <a:rect l="l" t="t" r="r" b="b"/>
              <a:pathLst>
                <a:path w="1841" h="1579" extrusionOk="0">
                  <a:moveTo>
                    <a:pt x="1059" y="1"/>
                  </a:moveTo>
                  <a:cubicBezTo>
                    <a:pt x="353" y="1"/>
                    <a:pt x="1" y="858"/>
                    <a:pt x="505" y="1349"/>
                  </a:cubicBezTo>
                  <a:cubicBezTo>
                    <a:pt x="663" y="1507"/>
                    <a:pt x="858" y="1578"/>
                    <a:pt x="1049" y="1578"/>
                  </a:cubicBezTo>
                  <a:cubicBezTo>
                    <a:pt x="1452" y="1578"/>
                    <a:pt x="1840" y="1265"/>
                    <a:pt x="1840" y="795"/>
                  </a:cubicBezTo>
                  <a:cubicBezTo>
                    <a:pt x="1840" y="354"/>
                    <a:pt x="1488" y="1"/>
                    <a:pt x="1059" y="1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2"/>
            <p:cNvSpPr/>
            <p:nvPr/>
          </p:nvSpPr>
          <p:spPr>
            <a:xfrm>
              <a:off x="6891700" y="1116350"/>
              <a:ext cx="46000" cy="39350"/>
            </a:xfrm>
            <a:custGeom>
              <a:avLst/>
              <a:gdLst/>
              <a:ahLst/>
              <a:cxnLst/>
              <a:rect l="l" t="t" r="r" b="b"/>
              <a:pathLst>
                <a:path w="1840" h="1574" extrusionOk="0">
                  <a:moveTo>
                    <a:pt x="1046" y="1"/>
                  </a:moveTo>
                  <a:cubicBezTo>
                    <a:pt x="353" y="1"/>
                    <a:pt x="0" y="845"/>
                    <a:pt x="491" y="1336"/>
                  </a:cubicBezTo>
                  <a:cubicBezTo>
                    <a:pt x="651" y="1500"/>
                    <a:pt x="850" y="1573"/>
                    <a:pt x="1045" y="1573"/>
                  </a:cubicBezTo>
                  <a:cubicBezTo>
                    <a:pt x="1450" y="1573"/>
                    <a:pt x="1840" y="1258"/>
                    <a:pt x="1840" y="782"/>
                  </a:cubicBezTo>
                  <a:cubicBezTo>
                    <a:pt x="1840" y="353"/>
                    <a:pt x="1487" y="1"/>
                    <a:pt x="1046" y="1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12"/>
            <p:cNvSpPr/>
            <p:nvPr/>
          </p:nvSpPr>
          <p:spPr>
            <a:xfrm>
              <a:off x="7059275" y="1035400"/>
              <a:ext cx="46025" cy="39450"/>
            </a:xfrm>
            <a:custGeom>
              <a:avLst/>
              <a:gdLst/>
              <a:ahLst/>
              <a:cxnLst/>
              <a:rect l="l" t="t" r="r" b="b"/>
              <a:pathLst>
                <a:path w="1841" h="1578" extrusionOk="0">
                  <a:moveTo>
                    <a:pt x="1059" y="0"/>
                  </a:moveTo>
                  <a:cubicBezTo>
                    <a:pt x="354" y="0"/>
                    <a:pt x="1" y="844"/>
                    <a:pt x="505" y="1348"/>
                  </a:cubicBezTo>
                  <a:cubicBezTo>
                    <a:pt x="663" y="1507"/>
                    <a:pt x="858" y="1577"/>
                    <a:pt x="1049" y="1577"/>
                  </a:cubicBezTo>
                  <a:cubicBezTo>
                    <a:pt x="1452" y="1577"/>
                    <a:pt x="1840" y="1264"/>
                    <a:pt x="1840" y="794"/>
                  </a:cubicBezTo>
                  <a:cubicBezTo>
                    <a:pt x="1840" y="353"/>
                    <a:pt x="1488" y="0"/>
                    <a:pt x="1059" y="0"/>
                  </a:cubicBezTo>
                  <a:close/>
                </a:path>
              </a:pathLst>
            </a:custGeom>
            <a:solidFill>
              <a:srgbClr val="FF9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12"/>
            <p:cNvSpPr/>
            <p:nvPr/>
          </p:nvSpPr>
          <p:spPr>
            <a:xfrm>
              <a:off x="4708275" y="856450"/>
              <a:ext cx="2575650" cy="667875"/>
            </a:xfrm>
            <a:custGeom>
              <a:avLst/>
              <a:gdLst/>
              <a:ahLst/>
              <a:cxnLst/>
              <a:rect l="l" t="t" r="r" b="b"/>
              <a:pathLst>
                <a:path w="103026" h="26715" extrusionOk="0">
                  <a:moveTo>
                    <a:pt x="55432" y="1"/>
                  </a:moveTo>
                  <a:lnTo>
                    <a:pt x="46271" y="7952"/>
                  </a:lnTo>
                  <a:lnTo>
                    <a:pt x="35938" y="5507"/>
                  </a:lnTo>
                  <a:lnTo>
                    <a:pt x="35913" y="5507"/>
                  </a:lnTo>
                  <a:lnTo>
                    <a:pt x="27294" y="11934"/>
                  </a:lnTo>
                  <a:lnTo>
                    <a:pt x="16382" y="6188"/>
                  </a:lnTo>
                  <a:lnTo>
                    <a:pt x="11480" y="23287"/>
                  </a:lnTo>
                  <a:lnTo>
                    <a:pt x="0" y="26526"/>
                  </a:lnTo>
                  <a:lnTo>
                    <a:pt x="38" y="26664"/>
                  </a:lnTo>
                  <a:lnTo>
                    <a:pt x="11593" y="23401"/>
                  </a:lnTo>
                  <a:lnTo>
                    <a:pt x="16470" y="6389"/>
                  </a:lnTo>
                  <a:lnTo>
                    <a:pt x="27306" y="12098"/>
                  </a:lnTo>
                  <a:lnTo>
                    <a:pt x="35938" y="5659"/>
                  </a:lnTo>
                  <a:lnTo>
                    <a:pt x="46309" y="8103"/>
                  </a:lnTo>
                  <a:lnTo>
                    <a:pt x="55419" y="215"/>
                  </a:lnTo>
                  <a:lnTo>
                    <a:pt x="64958" y="12186"/>
                  </a:lnTo>
                  <a:lnTo>
                    <a:pt x="64970" y="12211"/>
                  </a:lnTo>
                  <a:lnTo>
                    <a:pt x="79663" y="15815"/>
                  </a:lnTo>
                  <a:lnTo>
                    <a:pt x="79714" y="15827"/>
                  </a:lnTo>
                  <a:lnTo>
                    <a:pt x="87186" y="5293"/>
                  </a:lnTo>
                  <a:lnTo>
                    <a:pt x="90815" y="19368"/>
                  </a:lnTo>
                  <a:lnTo>
                    <a:pt x="90815" y="19394"/>
                  </a:lnTo>
                  <a:lnTo>
                    <a:pt x="102950" y="26715"/>
                  </a:lnTo>
                  <a:lnTo>
                    <a:pt x="103025" y="26589"/>
                  </a:lnTo>
                  <a:lnTo>
                    <a:pt x="90941" y="19305"/>
                  </a:lnTo>
                  <a:lnTo>
                    <a:pt x="87249" y="4966"/>
                  </a:lnTo>
                  <a:lnTo>
                    <a:pt x="79651" y="15664"/>
                  </a:lnTo>
                  <a:lnTo>
                    <a:pt x="65046" y="12085"/>
                  </a:lnTo>
                  <a:lnTo>
                    <a:pt x="55432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12"/>
            <p:cNvSpPr/>
            <p:nvPr/>
          </p:nvSpPr>
          <p:spPr>
            <a:xfrm>
              <a:off x="4558950" y="1523350"/>
              <a:ext cx="2813800" cy="3825"/>
            </a:xfrm>
            <a:custGeom>
              <a:avLst/>
              <a:gdLst/>
              <a:ahLst/>
              <a:cxnLst/>
              <a:rect l="l" t="t" r="r" b="b"/>
              <a:pathLst>
                <a:path w="112552" h="153" extrusionOk="0">
                  <a:moveTo>
                    <a:pt x="1" y="1"/>
                  </a:moveTo>
                  <a:lnTo>
                    <a:pt x="1" y="152"/>
                  </a:lnTo>
                  <a:lnTo>
                    <a:pt x="112552" y="152"/>
                  </a:lnTo>
                  <a:lnTo>
                    <a:pt x="112552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12"/>
            <p:cNvSpPr/>
            <p:nvPr/>
          </p:nvSpPr>
          <p:spPr>
            <a:xfrm>
              <a:off x="4967225" y="1418775"/>
              <a:ext cx="46025" cy="39450"/>
            </a:xfrm>
            <a:custGeom>
              <a:avLst/>
              <a:gdLst/>
              <a:ahLst/>
              <a:cxnLst/>
              <a:rect l="l" t="t" r="r" b="b"/>
              <a:pathLst>
                <a:path w="1841" h="1578" extrusionOk="0">
                  <a:moveTo>
                    <a:pt x="1059" y="0"/>
                  </a:moveTo>
                  <a:cubicBezTo>
                    <a:pt x="353" y="0"/>
                    <a:pt x="0" y="845"/>
                    <a:pt x="492" y="1349"/>
                  </a:cubicBezTo>
                  <a:cubicBezTo>
                    <a:pt x="654" y="1506"/>
                    <a:pt x="850" y="1577"/>
                    <a:pt x="1043" y="1577"/>
                  </a:cubicBezTo>
                  <a:cubicBezTo>
                    <a:pt x="1451" y="1577"/>
                    <a:pt x="1840" y="1261"/>
                    <a:pt x="1840" y="782"/>
                  </a:cubicBezTo>
                  <a:cubicBezTo>
                    <a:pt x="1840" y="353"/>
                    <a:pt x="1487" y="0"/>
                    <a:pt x="1059" y="0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12"/>
            <p:cNvSpPr/>
            <p:nvPr/>
          </p:nvSpPr>
          <p:spPr>
            <a:xfrm>
              <a:off x="5101172" y="992325"/>
              <a:ext cx="42875" cy="39850"/>
            </a:xfrm>
            <a:custGeom>
              <a:avLst/>
              <a:gdLst/>
              <a:ahLst/>
              <a:cxnLst/>
              <a:rect l="l" t="t" r="r" b="b"/>
              <a:pathLst>
                <a:path w="1715" h="1594" extrusionOk="0">
                  <a:moveTo>
                    <a:pt x="849" y="1"/>
                  </a:moveTo>
                  <a:cubicBezTo>
                    <a:pt x="810" y="1"/>
                    <a:pt x="771" y="4"/>
                    <a:pt x="731" y="9"/>
                  </a:cubicBezTo>
                  <a:cubicBezTo>
                    <a:pt x="290" y="85"/>
                    <a:pt x="1" y="488"/>
                    <a:pt x="76" y="917"/>
                  </a:cubicBezTo>
                  <a:cubicBezTo>
                    <a:pt x="133" y="1317"/>
                    <a:pt x="482" y="1593"/>
                    <a:pt x="866" y="1593"/>
                  </a:cubicBezTo>
                  <a:cubicBezTo>
                    <a:pt x="905" y="1593"/>
                    <a:pt x="944" y="1590"/>
                    <a:pt x="983" y="1584"/>
                  </a:cubicBezTo>
                  <a:cubicBezTo>
                    <a:pt x="1412" y="1509"/>
                    <a:pt x="1714" y="1106"/>
                    <a:pt x="1639" y="665"/>
                  </a:cubicBezTo>
                  <a:cubicBezTo>
                    <a:pt x="1581" y="276"/>
                    <a:pt x="1233" y="1"/>
                    <a:pt x="849" y="1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12"/>
            <p:cNvSpPr/>
            <p:nvPr/>
          </p:nvSpPr>
          <p:spPr>
            <a:xfrm>
              <a:off x="5364775" y="1136200"/>
              <a:ext cx="46025" cy="39450"/>
            </a:xfrm>
            <a:custGeom>
              <a:avLst/>
              <a:gdLst/>
              <a:ahLst/>
              <a:cxnLst/>
              <a:rect l="l" t="t" r="r" b="b"/>
              <a:pathLst>
                <a:path w="1841" h="1578" extrusionOk="0">
                  <a:moveTo>
                    <a:pt x="1046" y="0"/>
                  </a:moveTo>
                  <a:cubicBezTo>
                    <a:pt x="353" y="0"/>
                    <a:pt x="1" y="845"/>
                    <a:pt x="492" y="1349"/>
                  </a:cubicBezTo>
                  <a:cubicBezTo>
                    <a:pt x="654" y="1507"/>
                    <a:pt x="852" y="1578"/>
                    <a:pt x="1045" y="1578"/>
                  </a:cubicBezTo>
                  <a:cubicBezTo>
                    <a:pt x="1452" y="1578"/>
                    <a:pt x="1840" y="1264"/>
                    <a:pt x="1840" y="794"/>
                  </a:cubicBezTo>
                  <a:cubicBezTo>
                    <a:pt x="1840" y="353"/>
                    <a:pt x="1488" y="0"/>
                    <a:pt x="1046" y="0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12"/>
            <p:cNvSpPr/>
            <p:nvPr/>
          </p:nvSpPr>
          <p:spPr>
            <a:xfrm>
              <a:off x="5581825" y="976800"/>
              <a:ext cx="46025" cy="39525"/>
            </a:xfrm>
            <a:custGeom>
              <a:avLst/>
              <a:gdLst/>
              <a:ahLst/>
              <a:cxnLst/>
              <a:rect l="l" t="t" r="r" b="b"/>
              <a:pathLst>
                <a:path w="1841" h="1581" extrusionOk="0">
                  <a:moveTo>
                    <a:pt x="1059" y="0"/>
                  </a:moveTo>
                  <a:cubicBezTo>
                    <a:pt x="353" y="0"/>
                    <a:pt x="1" y="857"/>
                    <a:pt x="505" y="1349"/>
                  </a:cubicBezTo>
                  <a:cubicBezTo>
                    <a:pt x="664" y="1508"/>
                    <a:pt x="861" y="1580"/>
                    <a:pt x="1055" y="1580"/>
                  </a:cubicBezTo>
                  <a:cubicBezTo>
                    <a:pt x="1456" y="1580"/>
                    <a:pt x="1840" y="1270"/>
                    <a:pt x="1840" y="794"/>
                  </a:cubicBezTo>
                  <a:cubicBezTo>
                    <a:pt x="1840" y="353"/>
                    <a:pt x="1488" y="0"/>
                    <a:pt x="1059" y="0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12"/>
            <p:cNvSpPr/>
            <p:nvPr/>
          </p:nvSpPr>
          <p:spPr>
            <a:xfrm>
              <a:off x="5838875" y="1036025"/>
              <a:ext cx="46025" cy="39450"/>
            </a:xfrm>
            <a:custGeom>
              <a:avLst/>
              <a:gdLst/>
              <a:ahLst/>
              <a:cxnLst/>
              <a:rect l="l" t="t" r="r" b="b"/>
              <a:pathLst>
                <a:path w="1841" h="1578" extrusionOk="0">
                  <a:moveTo>
                    <a:pt x="1059" y="0"/>
                  </a:moveTo>
                  <a:cubicBezTo>
                    <a:pt x="354" y="0"/>
                    <a:pt x="1" y="845"/>
                    <a:pt x="492" y="1349"/>
                  </a:cubicBezTo>
                  <a:cubicBezTo>
                    <a:pt x="655" y="1507"/>
                    <a:pt x="852" y="1578"/>
                    <a:pt x="1046" y="1578"/>
                  </a:cubicBezTo>
                  <a:cubicBezTo>
                    <a:pt x="1453" y="1578"/>
                    <a:pt x="1841" y="1264"/>
                    <a:pt x="1841" y="794"/>
                  </a:cubicBezTo>
                  <a:cubicBezTo>
                    <a:pt x="1841" y="353"/>
                    <a:pt x="1488" y="0"/>
                    <a:pt x="1059" y="0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12"/>
            <p:cNvSpPr/>
            <p:nvPr/>
          </p:nvSpPr>
          <p:spPr>
            <a:xfrm>
              <a:off x="6316150" y="1138400"/>
              <a:ext cx="39700" cy="39400"/>
            </a:xfrm>
            <a:custGeom>
              <a:avLst/>
              <a:gdLst/>
              <a:ahLst/>
              <a:cxnLst/>
              <a:rect l="l" t="t" r="r" b="b"/>
              <a:pathLst>
                <a:path w="1588" h="1576" extrusionOk="0">
                  <a:moveTo>
                    <a:pt x="794" y="1"/>
                  </a:moveTo>
                  <a:cubicBezTo>
                    <a:pt x="353" y="1"/>
                    <a:pt x="0" y="353"/>
                    <a:pt x="0" y="782"/>
                  </a:cubicBezTo>
                  <a:cubicBezTo>
                    <a:pt x="0" y="1223"/>
                    <a:pt x="353" y="1576"/>
                    <a:pt x="794" y="1576"/>
                  </a:cubicBezTo>
                  <a:cubicBezTo>
                    <a:pt x="1235" y="1576"/>
                    <a:pt x="1588" y="1223"/>
                    <a:pt x="1588" y="782"/>
                  </a:cubicBezTo>
                  <a:cubicBezTo>
                    <a:pt x="1588" y="353"/>
                    <a:pt x="1235" y="1"/>
                    <a:pt x="794" y="1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12"/>
            <p:cNvSpPr/>
            <p:nvPr/>
          </p:nvSpPr>
          <p:spPr>
            <a:xfrm>
              <a:off x="6675275" y="1230075"/>
              <a:ext cx="46000" cy="39350"/>
            </a:xfrm>
            <a:custGeom>
              <a:avLst/>
              <a:gdLst/>
              <a:ahLst/>
              <a:cxnLst/>
              <a:rect l="l" t="t" r="r" b="b"/>
              <a:pathLst>
                <a:path w="1840" h="1574" extrusionOk="0">
                  <a:moveTo>
                    <a:pt x="1046" y="0"/>
                  </a:moveTo>
                  <a:cubicBezTo>
                    <a:pt x="353" y="0"/>
                    <a:pt x="0" y="845"/>
                    <a:pt x="492" y="1336"/>
                  </a:cubicBezTo>
                  <a:cubicBezTo>
                    <a:pt x="656" y="1500"/>
                    <a:pt x="856" y="1573"/>
                    <a:pt x="1051" y="1573"/>
                  </a:cubicBezTo>
                  <a:cubicBezTo>
                    <a:pt x="1456" y="1573"/>
                    <a:pt x="1840" y="1258"/>
                    <a:pt x="1840" y="782"/>
                  </a:cubicBezTo>
                  <a:cubicBezTo>
                    <a:pt x="1840" y="353"/>
                    <a:pt x="1487" y="0"/>
                    <a:pt x="1046" y="0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12"/>
            <p:cNvSpPr/>
            <p:nvPr/>
          </p:nvSpPr>
          <p:spPr>
            <a:xfrm>
              <a:off x="6863325" y="967025"/>
              <a:ext cx="46350" cy="39350"/>
            </a:xfrm>
            <a:custGeom>
              <a:avLst/>
              <a:gdLst/>
              <a:ahLst/>
              <a:cxnLst/>
              <a:rect l="l" t="t" r="r" b="b"/>
              <a:pathLst>
                <a:path w="1854" h="1574" extrusionOk="0">
                  <a:moveTo>
                    <a:pt x="1059" y="1"/>
                  </a:moveTo>
                  <a:cubicBezTo>
                    <a:pt x="354" y="1"/>
                    <a:pt x="1" y="845"/>
                    <a:pt x="505" y="1336"/>
                  </a:cubicBezTo>
                  <a:cubicBezTo>
                    <a:pt x="665" y="1500"/>
                    <a:pt x="863" y="1574"/>
                    <a:pt x="1058" y="1574"/>
                  </a:cubicBezTo>
                  <a:cubicBezTo>
                    <a:pt x="1463" y="1574"/>
                    <a:pt x="1853" y="1258"/>
                    <a:pt x="1853" y="782"/>
                  </a:cubicBezTo>
                  <a:cubicBezTo>
                    <a:pt x="1853" y="341"/>
                    <a:pt x="1500" y="1"/>
                    <a:pt x="1059" y="1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12"/>
            <p:cNvSpPr/>
            <p:nvPr/>
          </p:nvSpPr>
          <p:spPr>
            <a:xfrm>
              <a:off x="6956275" y="1323000"/>
              <a:ext cx="46000" cy="39350"/>
            </a:xfrm>
            <a:custGeom>
              <a:avLst/>
              <a:gdLst/>
              <a:ahLst/>
              <a:cxnLst/>
              <a:rect l="l" t="t" r="r" b="b"/>
              <a:pathLst>
                <a:path w="1840" h="1574" extrusionOk="0">
                  <a:moveTo>
                    <a:pt x="1059" y="1"/>
                  </a:moveTo>
                  <a:cubicBezTo>
                    <a:pt x="353" y="1"/>
                    <a:pt x="0" y="845"/>
                    <a:pt x="504" y="1336"/>
                  </a:cubicBezTo>
                  <a:cubicBezTo>
                    <a:pt x="664" y="1500"/>
                    <a:pt x="861" y="1574"/>
                    <a:pt x="1055" y="1574"/>
                  </a:cubicBezTo>
                  <a:cubicBezTo>
                    <a:pt x="1456" y="1574"/>
                    <a:pt x="1840" y="1258"/>
                    <a:pt x="1840" y="782"/>
                  </a:cubicBezTo>
                  <a:cubicBezTo>
                    <a:pt x="1840" y="354"/>
                    <a:pt x="1487" y="1"/>
                    <a:pt x="1059" y="1"/>
                  </a:cubicBez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3"/>
          <p:cNvSpPr txBox="1">
            <a:spLocks noGrp="1"/>
          </p:cNvSpPr>
          <p:nvPr>
            <p:ph type="subTitle" idx="1"/>
          </p:nvPr>
        </p:nvSpPr>
        <p:spPr>
          <a:xfrm>
            <a:off x="6429027" y="3829680"/>
            <a:ext cx="24282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58" name="Google Shape;258;p13"/>
          <p:cNvSpPr/>
          <p:nvPr/>
        </p:nvSpPr>
        <p:spPr>
          <a:xfrm>
            <a:off x="7647375" y="949600"/>
            <a:ext cx="167150" cy="167150"/>
          </a:xfrm>
          <a:custGeom>
            <a:avLst/>
            <a:gdLst/>
            <a:ahLst/>
            <a:cxnLst/>
            <a:rect l="l" t="t" r="r" b="b"/>
            <a:pathLst>
              <a:path w="6686" h="6686" extrusionOk="0">
                <a:moveTo>
                  <a:pt x="6236" y="450"/>
                </a:moveTo>
                <a:lnTo>
                  <a:pt x="6236" y="6236"/>
                </a:lnTo>
                <a:lnTo>
                  <a:pt x="450" y="6236"/>
                </a:lnTo>
                <a:lnTo>
                  <a:pt x="450" y="450"/>
                </a:lnTo>
                <a:close/>
                <a:moveTo>
                  <a:pt x="0" y="0"/>
                </a:moveTo>
                <a:lnTo>
                  <a:pt x="0" y="6686"/>
                </a:lnTo>
                <a:lnTo>
                  <a:pt x="6686" y="6686"/>
                </a:lnTo>
                <a:lnTo>
                  <a:pt x="668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3"/>
          <p:cNvSpPr/>
          <p:nvPr/>
        </p:nvSpPr>
        <p:spPr>
          <a:xfrm>
            <a:off x="8985850" y="411675"/>
            <a:ext cx="108650" cy="108650"/>
          </a:xfrm>
          <a:custGeom>
            <a:avLst/>
            <a:gdLst/>
            <a:ahLst/>
            <a:cxnLst/>
            <a:rect l="l" t="t" r="r" b="b"/>
            <a:pathLst>
              <a:path w="4346" h="4346" extrusionOk="0">
                <a:moveTo>
                  <a:pt x="4008" y="356"/>
                </a:moveTo>
                <a:lnTo>
                  <a:pt x="4008" y="4027"/>
                </a:lnTo>
                <a:lnTo>
                  <a:pt x="338" y="4027"/>
                </a:lnTo>
                <a:lnTo>
                  <a:pt x="338" y="356"/>
                </a:lnTo>
                <a:close/>
                <a:moveTo>
                  <a:pt x="1" y="1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13"/>
          <p:cNvSpPr/>
          <p:nvPr/>
        </p:nvSpPr>
        <p:spPr>
          <a:xfrm>
            <a:off x="8359450" y="555875"/>
            <a:ext cx="52475" cy="52450"/>
          </a:xfrm>
          <a:custGeom>
            <a:avLst/>
            <a:gdLst/>
            <a:ahLst/>
            <a:cxnLst/>
            <a:rect l="l" t="t" r="r" b="b"/>
            <a:pathLst>
              <a:path w="2099" h="2098" extrusionOk="0">
                <a:moveTo>
                  <a:pt x="1761" y="319"/>
                </a:moveTo>
                <a:lnTo>
                  <a:pt x="1761" y="1761"/>
                </a:lnTo>
                <a:lnTo>
                  <a:pt x="319" y="1761"/>
                </a:lnTo>
                <a:lnTo>
                  <a:pt x="319" y="319"/>
                </a:lnTo>
                <a:close/>
                <a:moveTo>
                  <a:pt x="1" y="0"/>
                </a:moveTo>
                <a:lnTo>
                  <a:pt x="1" y="2098"/>
                </a:lnTo>
                <a:lnTo>
                  <a:pt x="2098" y="2098"/>
                </a:lnTo>
                <a:lnTo>
                  <a:pt x="209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13"/>
          <p:cNvSpPr/>
          <p:nvPr/>
        </p:nvSpPr>
        <p:spPr>
          <a:xfrm>
            <a:off x="9122100" y="734250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3"/>
          <p:cNvSpPr/>
          <p:nvPr/>
        </p:nvSpPr>
        <p:spPr>
          <a:xfrm>
            <a:off x="8798600" y="1088650"/>
            <a:ext cx="155925" cy="156375"/>
          </a:xfrm>
          <a:custGeom>
            <a:avLst/>
            <a:gdLst/>
            <a:ahLst/>
            <a:cxnLst/>
            <a:rect l="l" t="t" r="r" b="b"/>
            <a:pathLst>
              <a:path w="6237" h="6255" extrusionOk="0">
                <a:moveTo>
                  <a:pt x="0" y="0"/>
                </a:moveTo>
                <a:lnTo>
                  <a:pt x="0" y="6255"/>
                </a:lnTo>
                <a:lnTo>
                  <a:pt x="6236" y="6255"/>
                </a:lnTo>
                <a:lnTo>
                  <a:pt x="62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13"/>
          <p:cNvSpPr/>
          <p:nvPr/>
        </p:nvSpPr>
        <p:spPr>
          <a:xfrm>
            <a:off x="6099342" y="-150600"/>
            <a:ext cx="96045" cy="95462"/>
          </a:xfrm>
          <a:custGeom>
            <a:avLst/>
            <a:gdLst/>
            <a:ahLst/>
            <a:cxnLst/>
            <a:rect l="l" t="t" r="r" b="b"/>
            <a:pathLst>
              <a:path w="3128" h="3109" extrusionOk="0">
                <a:moveTo>
                  <a:pt x="2678" y="431"/>
                </a:moveTo>
                <a:lnTo>
                  <a:pt x="2678" y="2659"/>
                </a:lnTo>
                <a:lnTo>
                  <a:pt x="450" y="2659"/>
                </a:lnTo>
                <a:lnTo>
                  <a:pt x="450" y="431"/>
                </a:lnTo>
                <a:close/>
                <a:moveTo>
                  <a:pt x="0" y="0"/>
                </a:moveTo>
                <a:lnTo>
                  <a:pt x="0" y="3109"/>
                </a:lnTo>
                <a:lnTo>
                  <a:pt x="3128" y="3109"/>
                </a:lnTo>
                <a:lnTo>
                  <a:pt x="312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13"/>
          <p:cNvSpPr/>
          <p:nvPr/>
        </p:nvSpPr>
        <p:spPr>
          <a:xfrm>
            <a:off x="6702523" y="444536"/>
            <a:ext cx="95493" cy="95462"/>
          </a:xfrm>
          <a:custGeom>
            <a:avLst/>
            <a:gdLst/>
            <a:ahLst/>
            <a:cxnLst/>
            <a:rect l="l" t="t" r="r" b="b"/>
            <a:pathLst>
              <a:path w="3110" h="3109" extrusionOk="0">
                <a:moveTo>
                  <a:pt x="2678" y="450"/>
                </a:moveTo>
                <a:lnTo>
                  <a:pt x="2678" y="2678"/>
                </a:lnTo>
                <a:lnTo>
                  <a:pt x="450" y="2678"/>
                </a:lnTo>
                <a:lnTo>
                  <a:pt x="450" y="450"/>
                </a:lnTo>
                <a:close/>
                <a:moveTo>
                  <a:pt x="1" y="0"/>
                </a:moveTo>
                <a:lnTo>
                  <a:pt x="1" y="3109"/>
                </a:lnTo>
                <a:lnTo>
                  <a:pt x="3109" y="3109"/>
                </a:lnTo>
                <a:lnTo>
                  <a:pt x="3109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3"/>
          <p:cNvSpPr/>
          <p:nvPr/>
        </p:nvSpPr>
        <p:spPr>
          <a:xfrm>
            <a:off x="5904975" y="143222"/>
            <a:ext cx="82259" cy="82259"/>
          </a:xfrm>
          <a:custGeom>
            <a:avLst/>
            <a:gdLst/>
            <a:ahLst/>
            <a:cxnLst/>
            <a:rect l="l" t="t" r="r" b="b"/>
            <a:pathLst>
              <a:path w="2679" h="2679" extrusionOk="0">
                <a:moveTo>
                  <a:pt x="1" y="1"/>
                </a:moveTo>
                <a:lnTo>
                  <a:pt x="1" y="2679"/>
                </a:lnTo>
                <a:lnTo>
                  <a:pt x="2679" y="2679"/>
                </a:lnTo>
                <a:lnTo>
                  <a:pt x="2679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13"/>
          <p:cNvSpPr/>
          <p:nvPr/>
        </p:nvSpPr>
        <p:spPr>
          <a:xfrm>
            <a:off x="285750" y="4542650"/>
            <a:ext cx="52475" cy="52450"/>
          </a:xfrm>
          <a:custGeom>
            <a:avLst/>
            <a:gdLst/>
            <a:ahLst/>
            <a:cxnLst/>
            <a:rect l="l" t="t" r="r" b="b"/>
            <a:pathLst>
              <a:path w="2099" h="2098" extrusionOk="0">
                <a:moveTo>
                  <a:pt x="1761" y="319"/>
                </a:moveTo>
                <a:lnTo>
                  <a:pt x="1761" y="1761"/>
                </a:lnTo>
                <a:lnTo>
                  <a:pt x="319" y="1761"/>
                </a:lnTo>
                <a:lnTo>
                  <a:pt x="319" y="319"/>
                </a:lnTo>
                <a:close/>
                <a:moveTo>
                  <a:pt x="1" y="0"/>
                </a:moveTo>
                <a:lnTo>
                  <a:pt x="1" y="2098"/>
                </a:lnTo>
                <a:lnTo>
                  <a:pt x="2098" y="2098"/>
                </a:lnTo>
                <a:lnTo>
                  <a:pt x="209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13"/>
          <p:cNvSpPr/>
          <p:nvPr/>
        </p:nvSpPr>
        <p:spPr>
          <a:xfrm>
            <a:off x="439150" y="4803400"/>
            <a:ext cx="155925" cy="156375"/>
          </a:xfrm>
          <a:custGeom>
            <a:avLst/>
            <a:gdLst/>
            <a:ahLst/>
            <a:cxnLst/>
            <a:rect l="l" t="t" r="r" b="b"/>
            <a:pathLst>
              <a:path w="6237" h="6255" extrusionOk="0">
                <a:moveTo>
                  <a:pt x="0" y="0"/>
                </a:moveTo>
                <a:lnTo>
                  <a:pt x="0" y="6255"/>
                </a:lnTo>
                <a:lnTo>
                  <a:pt x="6236" y="6255"/>
                </a:lnTo>
                <a:lnTo>
                  <a:pt x="62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13"/>
          <p:cNvSpPr txBox="1">
            <a:spLocks noGrp="1"/>
          </p:cNvSpPr>
          <p:nvPr>
            <p:ph type="ctrTitle"/>
          </p:nvPr>
        </p:nvSpPr>
        <p:spPr>
          <a:xfrm>
            <a:off x="970814" y="3396800"/>
            <a:ext cx="21525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2000">
                <a:solidFill>
                  <a:schemeClr val="lt1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9pPr>
          </a:lstStyle>
          <a:p>
            <a:endParaRPr/>
          </a:p>
        </p:txBody>
      </p:sp>
      <p:sp>
        <p:nvSpPr>
          <p:cNvPr id="269" name="Google Shape;269;p13"/>
          <p:cNvSpPr txBox="1">
            <a:spLocks noGrp="1"/>
          </p:cNvSpPr>
          <p:nvPr>
            <p:ph type="subTitle" idx="2"/>
          </p:nvPr>
        </p:nvSpPr>
        <p:spPr>
          <a:xfrm>
            <a:off x="970814" y="3829680"/>
            <a:ext cx="24282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3"/>
          <p:cNvSpPr txBox="1">
            <a:spLocks noGrp="1"/>
          </p:cNvSpPr>
          <p:nvPr>
            <p:ph type="title" idx="3" hasCustomPrompt="1"/>
          </p:nvPr>
        </p:nvSpPr>
        <p:spPr>
          <a:xfrm>
            <a:off x="970814" y="2645887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71" name="Google Shape;271;p13"/>
          <p:cNvSpPr txBox="1">
            <a:spLocks noGrp="1"/>
          </p:cNvSpPr>
          <p:nvPr>
            <p:ph type="ctrTitle" idx="4"/>
          </p:nvPr>
        </p:nvSpPr>
        <p:spPr>
          <a:xfrm>
            <a:off x="3690348" y="3396800"/>
            <a:ext cx="1386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2000">
                <a:solidFill>
                  <a:schemeClr val="lt1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9pPr>
          </a:lstStyle>
          <a:p>
            <a:endParaRPr/>
          </a:p>
        </p:txBody>
      </p:sp>
      <p:sp>
        <p:nvSpPr>
          <p:cNvPr id="272" name="Google Shape;272;p13"/>
          <p:cNvSpPr txBox="1">
            <a:spLocks noGrp="1"/>
          </p:cNvSpPr>
          <p:nvPr>
            <p:ph type="subTitle" idx="5"/>
          </p:nvPr>
        </p:nvSpPr>
        <p:spPr>
          <a:xfrm>
            <a:off x="3690341" y="3829680"/>
            <a:ext cx="24282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73" name="Google Shape;273;p13"/>
          <p:cNvSpPr txBox="1">
            <a:spLocks noGrp="1"/>
          </p:cNvSpPr>
          <p:nvPr>
            <p:ph type="title" idx="6" hasCustomPrompt="1"/>
          </p:nvPr>
        </p:nvSpPr>
        <p:spPr>
          <a:xfrm>
            <a:off x="3690341" y="2645887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74" name="Google Shape;274;p13"/>
          <p:cNvSpPr txBox="1">
            <a:spLocks noGrp="1"/>
          </p:cNvSpPr>
          <p:nvPr>
            <p:ph type="ctrTitle" idx="7"/>
          </p:nvPr>
        </p:nvSpPr>
        <p:spPr>
          <a:xfrm>
            <a:off x="618825" y="411675"/>
            <a:ext cx="45762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9pPr>
          </a:lstStyle>
          <a:p>
            <a:endParaRPr/>
          </a:p>
        </p:txBody>
      </p:sp>
      <p:sp>
        <p:nvSpPr>
          <p:cNvPr id="275" name="Google Shape;275;p13"/>
          <p:cNvSpPr txBox="1">
            <a:spLocks noGrp="1"/>
          </p:cNvSpPr>
          <p:nvPr>
            <p:ph type="ctrTitle" idx="8"/>
          </p:nvPr>
        </p:nvSpPr>
        <p:spPr>
          <a:xfrm>
            <a:off x="6428436" y="3377738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2000">
                <a:solidFill>
                  <a:schemeClr val="lt1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9pPr>
          </a:lstStyle>
          <a:p>
            <a:endParaRPr/>
          </a:p>
        </p:txBody>
      </p:sp>
      <p:sp>
        <p:nvSpPr>
          <p:cNvPr id="276" name="Google Shape;276;p13"/>
          <p:cNvSpPr txBox="1">
            <a:spLocks noGrp="1"/>
          </p:cNvSpPr>
          <p:nvPr>
            <p:ph type="title" idx="9" hasCustomPrompt="1"/>
          </p:nvPr>
        </p:nvSpPr>
        <p:spPr>
          <a:xfrm>
            <a:off x="6428436" y="2645887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Fira Sans Extra Condensed Medium"/>
              <a:buNone/>
              <a:defRPr sz="48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77" name="Google Shape;277;p13"/>
          <p:cNvSpPr txBox="1">
            <a:spLocks noGrp="1"/>
          </p:cNvSpPr>
          <p:nvPr>
            <p:ph type="ctrTitle" idx="13"/>
          </p:nvPr>
        </p:nvSpPr>
        <p:spPr>
          <a:xfrm>
            <a:off x="6429027" y="3396800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2000">
                <a:solidFill>
                  <a:schemeClr val="lt1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dvent Pro SemiBold"/>
              <a:buNone/>
              <a:defRPr sz="1200">
                <a:solidFill>
                  <a:srgbClr val="000000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_AND_TWO_COLUMNS_1"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4"/>
          <p:cNvSpPr txBox="1">
            <a:spLocks noGrp="1"/>
          </p:cNvSpPr>
          <p:nvPr>
            <p:ph type="ctrTitle"/>
          </p:nvPr>
        </p:nvSpPr>
        <p:spPr>
          <a:xfrm>
            <a:off x="4696481" y="1365079"/>
            <a:ext cx="26556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400">
                <a:solidFill>
                  <a:schemeClr val="lt1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280" name="Google Shape;280;p14"/>
          <p:cNvSpPr txBox="1">
            <a:spLocks noGrp="1"/>
          </p:cNvSpPr>
          <p:nvPr>
            <p:ph type="subTitle" idx="1"/>
          </p:nvPr>
        </p:nvSpPr>
        <p:spPr>
          <a:xfrm>
            <a:off x="4696481" y="1835141"/>
            <a:ext cx="3039300" cy="93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81" name="Google Shape;281;p14"/>
          <p:cNvSpPr txBox="1">
            <a:spLocks noGrp="1"/>
          </p:cNvSpPr>
          <p:nvPr>
            <p:ph type="ctrTitle" idx="2"/>
          </p:nvPr>
        </p:nvSpPr>
        <p:spPr>
          <a:xfrm>
            <a:off x="1900150" y="3127942"/>
            <a:ext cx="24729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400">
                <a:solidFill>
                  <a:schemeClr val="lt1"/>
                </a:solidFill>
                <a:latin typeface="Advent Pro SemiBold"/>
                <a:ea typeface="Advent Pro SemiBold"/>
                <a:cs typeface="Advent Pro SemiBold"/>
                <a:sym typeface="Advent Pr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282" name="Google Shape;282;p14"/>
          <p:cNvSpPr txBox="1">
            <a:spLocks noGrp="1"/>
          </p:cNvSpPr>
          <p:nvPr>
            <p:ph type="subTitle" idx="3"/>
          </p:nvPr>
        </p:nvSpPr>
        <p:spPr>
          <a:xfrm>
            <a:off x="1333875" y="3598390"/>
            <a:ext cx="3039300" cy="117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83" name="Google Shape;283;p14"/>
          <p:cNvSpPr/>
          <p:nvPr/>
        </p:nvSpPr>
        <p:spPr>
          <a:xfrm>
            <a:off x="7131388" y="365350"/>
            <a:ext cx="167150" cy="167150"/>
          </a:xfrm>
          <a:custGeom>
            <a:avLst/>
            <a:gdLst/>
            <a:ahLst/>
            <a:cxnLst/>
            <a:rect l="l" t="t" r="r" b="b"/>
            <a:pathLst>
              <a:path w="6686" h="6686" extrusionOk="0">
                <a:moveTo>
                  <a:pt x="6236" y="450"/>
                </a:moveTo>
                <a:lnTo>
                  <a:pt x="6236" y="6236"/>
                </a:lnTo>
                <a:lnTo>
                  <a:pt x="450" y="6236"/>
                </a:lnTo>
                <a:lnTo>
                  <a:pt x="450" y="450"/>
                </a:lnTo>
                <a:close/>
                <a:moveTo>
                  <a:pt x="0" y="0"/>
                </a:moveTo>
                <a:lnTo>
                  <a:pt x="0" y="6686"/>
                </a:lnTo>
                <a:lnTo>
                  <a:pt x="6686" y="6686"/>
                </a:lnTo>
                <a:lnTo>
                  <a:pt x="668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4"/>
          <p:cNvSpPr/>
          <p:nvPr/>
        </p:nvSpPr>
        <p:spPr>
          <a:xfrm>
            <a:off x="8403188" y="218375"/>
            <a:ext cx="108650" cy="108650"/>
          </a:xfrm>
          <a:custGeom>
            <a:avLst/>
            <a:gdLst/>
            <a:ahLst/>
            <a:cxnLst/>
            <a:rect l="l" t="t" r="r" b="b"/>
            <a:pathLst>
              <a:path w="4346" h="4346" extrusionOk="0">
                <a:moveTo>
                  <a:pt x="4008" y="356"/>
                </a:moveTo>
                <a:lnTo>
                  <a:pt x="4008" y="4027"/>
                </a:lnTo>
                <a:lnTo>
                  <a:pt x="338" y="4027"/>
                </a:lnTo>
                <a:lnTo>
                  <a:pt x="338" y="356"/>
                </a:lnTo>
                <a:close/>
                <a:moveTo>
                  <a:pt x="1" y="1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14"/>
          <p:cNvSpPr/>
          <p:nvPr/>
        </p:nvSpPr>
        <p:spPr>
          <a:xfrm>
            <a:off x="7776788" y="362575"/>
            <a:ext cx="52475" cy="52450"/>
          </a:xfrm>
          <a:custGeom>
            <a:avLst/>
            <a:gdLst/>
            <a:ahLst/>
            <a:cxnLst/>
            <a:rect l="l" t="t" r="r" b="b"/>
            <a:pathLst>
              <a:path w="2099" h="2098" extrusionOk="0">
                <a:moveTo>
                  <a:pt x="1761" y="319"/>
                </a:moveTo>
                <a:lnTo>
                  <a:pt x="1761" y="1761"/>
                </a:lnTo>
                <a:lnTo>
                  <a:pt x="319" y="1761"/>
                </a:lnTo>
                <a:lnTo>
                  <a:pt x="319" y="319"/>
                </a:lnTo>
                <a:close/>
                <a:moveTo>
                  <a:pt x="1" y="0"/>
                </a:moveTo>
                <a:lnTo>
                  <a:pt x="1" y="2098"/>
                </a:lnTo>
                <a:lnTo>
                  <a:pt x="2098" y="2098"/>
                </a:lnTo>
                <a:lnTo>
                  <a:pt x="209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14"/>
          <p:cNvSpPr/>
          <p:nvPr/>
        </p:nvSpPr>
        <p:spPr>
          <a:xfrm>
            <a:off x="8539438" y="540950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87" name="Google Shape;287;p14"/>
          <p:cNvGrpSpPr/>
          <p:nvPr/>
        </p:nvGrpSpPr>
        <p:grpSpPr>
          <a:xfrm>
            <a:off x="6626134" y="-164562"/>
            <a:ext cx="121172" cy="760495"/>
            <a:chOff x="5245196" y="3136513"/>
            <a:chExt cx="121172" cy="760495"/>
          </a:xfrm>
        </p:grpSpPr>
        <p:sp>
          <p:nvSpPr>
            <p:cNvPr id="288" name="Google Shape;288;p14"/>
            <p:cNvSpPr/>
            <p:nvPr/>
          </p:nvSpPr>
          <p:spPr>
            <a:xfrm>
              <a:off x="5245196" y="3775810"/>
              <a:ext cx="121172" cy="121198"/>
            </a:xfrm>
            <a:custGeom>
              <a:avLst/>
              <a:gdLst/>
              <a:ahLst/>
              <a:cxnLst/>
              <a:rect l="l" t="t" r="r" b="b"/>
              <a:pathLst>
                <a:path w="4624" h="4625" extrusionOk="0">
                  <a:moveTo>
                    <a:pt x="0" y="1"/>
                  </a:moveTo>
                  <a:lnTo>
                    <a:pt x="0" y="4624"/>
                  </a:lnTo>
                  <a:lnTo>
                    <a:pt x="4624" y="4624"/>
                  </a:lnTo>
                  <a:lnTo>
                    <a:pt x="4624" y="1"/>
                  </a:lnTo>
                  <a:close/>
                </a:path>
              </a:pathLst>
            </a:custGeom>
            <a:solidFill>
              <a:srgbClr val="E89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14"/>
            <p:cNvSpPr/>
            <p:nvPr/>
          </p:nvSpPr>
          <p:spPr>
            <a:xfrm>
              <a:off x="5309007" y="3136513"/>
              <a:ext cx="8464" cy="554288"/>
            </a:xfrm>
            <a:custGeom>
              <a:avLst/>
              <a:gdLst/>
              <a:ahLst/>
              <a:cxnLst/>
              <a:rect l="l" t="t" r="r" b="b"/>
              <a:pathLst>
                <a:path w="323" h="21152" extrusionOk="0">
                  <a:moveTo>
                    <a:pt x="166" y="1"/>
                  </a:moveTo>
                  <a:lnTo>
                    <a:pt x="0" y="21152"/>
                  </a:lnTo>
                  <a:lnTo>
                    <a:pt x="322" y="21152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0" name="Google Shape;290;p14"/>
          <p:cNvSpPr/>
          <p:nvPr/>
        </p:nvSpPr>
        <p:spPr>
          <a:xfrm>
            <a:off x="318213" y="4418900"/>
            <a:ext cx="108650" cy="108650"/>
          </a:xfrm>
          <a:custGeom>
            <a:avLst/>
            <a:gdLst/>
            <a:ahLst/>
            <a:cxnLst/>
            <a:rect l="l" t="t" r="r" b="b"/>
            <a:pathLst>
              <a:path w="4346" h="4346" extrusionOk="0">
                <a:moveTo>
                  <a:pt x="4008" y="356"/>
                </a:moveTo>
                <a:lnTo>
                  <a:pt x="4008" y="4027"/>
                </a:lnTo>
                <a:lnTo>
                  <a:pt x="338" y="4027"/>
                </a:lnTo>
                <a:lnTo>
                  <a:pt x="338" y="356"/>
                </a:lnTo>
                <a:close/>
                <a:moveTo>
                  <a:pt x="1" y="1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14"/>
          <p:cNvSpPr/>
          <p:nvPr/>
        </p:nvSpPr>
        <p:spPr>
          <a:xfrm>
            <a:off x="454463" y="4741475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14"/>
          <p:cNvSpPr txBox="1">
            <a:spLocks noGrp="1"/>
          </p:cNvSpPr>
          <p:nvPr>
            <p:ph type="ctrTitle" idx="4"/>
          </p:nvPr>
        </p:nvSpPr>
        <p:spPr>
          <a:xfrm>
            <a:off x="618825" y="411675"/>
            <a:ext cx="47277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2"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7"/>
          <p:cNvSpPr txBox="1">
            <a:spLocks noGrp="1"/>
          </p:cNvSpPr>
          <p:nvPr>
            <p:ph type="ctrTitle"/>
          </p:nvPr>
        </p:nvSpPr>
        <p:spPr>
          <a:xfrm>
            <a:off x="1218541" y="1373195"/>
            <a:ext cx="18813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335" name="Google Shape;335;p17"/>
          <p:cNvSpPr txBox="1">
            <a:spLocks noGrp="1"/>
          </p:cNvSpPr>
          <p:nvPr>
            <p:ph type="subTitle" idx="1"/>
          </p:nvPr>
        </p:nvSpPr>
        <p:spPr>
          <a:xfrm>
            <a:off x="1218541" y="1865495"/>
            <a:ext cx="18813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36" name="Google Shape;336;p17"/>
          <p:cNvSpPr txBox="1">
            <a:spLocks noGrp="1"/>
          </p:cNvSpPr>
          <p:nvPr>
            <p:ph type="ctrTitle" idx="2"/>
          </p:nvPr>
        </p:nvSpPr>
        <p:spPr>
          <a:xfrm>
            <a:off x="6054555" y="1373195"/>
            <a:ext cx="18813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337" name="Google Shape;337;p17"/>
          <p:cNvSpPr txBox="1">
            <a:spLocks noGrp="1"/>
          </p:cNvSpPr>
          <p:nvPr>
            <p:ph type="subTitle" idx="3"/>
          </p:nvPr>
        </p:nvSpPr>
        <p:spPr>
          <a:xfrm>
            <a:off x="6054555" y="1865495"/>
            <a:ext cx="18813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38" name="Google Shape;338;p17"/>
          <p:cNvSpPr txBox="1">
            <a:spLocks noGrp="1"/>
          </p:cNvSpPr>
          <p:nvPr>
            <p:ph type="ctrTitle" idx="4"/>
          </p:nvPr>
        </p:nvSpPr>
        <p:spPr>
          <a:xfrm>
            <a:off x="1218541" y="2778806"/>
            <a:ext cx="18813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339" name="Google Shape;339;p17"/>
          <p:cNvSpPr txBox="1">
            <a:spLocks noGrp="1"/>
          </p:cNvSpPr>
          <p:nvPr>
            <p:ph type="subTitle" idx="5"/>
          </p:nvPr>
        </p:nvSpPr>
        <p:spPr>
          <a:xfrm>
            <a:off x="1116841" y="3271106"/>
            <a:ext cx="20847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40" name="Google Shape;340;p17"/>
          <p:cNvSpPr txBox="1">
            <a:spLocks noGrp="1"/>
          </p:cNvSpPr>
          <p:nvPr>
            <p:ph type="ctrTitle" idx="6"/>
          </p:nvPr>
        </p:nvSpPr>
        <p:spPr>
          <a:xfrm>
            <a:off x="6054555" y="2778806"/>
            <a:ext cx="18813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341" name="Google Shape;341;p17"/>
          <p:cNvSpPr txBox="1">
            <a:spLocks noGrp="1"/>
          </p:cNvSpPr>
          <p:nvPr>
            <p:ph type="subTitle" idx="7"/>
          </p:nvPr>
        </p:nvSpPr>
        <p:spPr>
          <a:xfrm>
            <a:off x="6054555" y="3271106"/>
            <a:ext cx="18813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42" name="Google Shape;342;p17"/>
          <p:cNvSpPr txBox="1">
            <a:spLocks noGrp="1"/>
          </p:cNvSpPr>
          <p:nvPr>
            <p:ph type="ctrTitle" idx="8"/>
          </p:nvPr>
        </p:nvSpPr>
        <p:spPr>
          <a:xfrm>
            <a:off x="618825" y="411675"/>
            <a:ext cx="47277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9pPr>
          </a:lstStyle>
          <a:p>
            <a:endParaRPr/>
          </a:p>
        </p:txBody>
      </p:sp>
      <p:sp>
        <p:nvSpPr>
          <p:cNvPr id="343" name="Google Shape;343;p17"/>
          <p:cNvSpPr/>
          <p:nvPr/>
        </p:nvSpPr>
        <p:spPr>
          <a:xfrm>
            <a:off x="7647375" y="949600"/>
            <a:ext cx="167150" cy="167150"/>
          </a:xfrm>
          <a:custGeom>
            <a:avLst/>
            <a:gdLst/>
            <a:ahLst/>
            <a:cxnLst/>
            <a:rect l="l" t="t" r="r" b="b"/>
            <a:pathLst>
              <a:path w="6686" h="6686" extrusionOk="0">
                <a:moveTo>
                  <a:pt x="6236" y="450"/>
                </a:moveTo>
                <a:lnTo>
                  <a:pt x="6236" y="6236"/>
                </a:lnTo>
                <a:lnTo>
                  <a:pt x="450" y="6236"/>
                </a:lnTo>
                <a:lnTo>
                  <a:pt x="450" y="450"/>
                </a:lnTo>
                <a:close/>
                <a:moveTo>
                  <a:pt x="0" y="0"/>
                </a:moveTo>
                <a:lnTo>
                  <a:pt x="0" y="6686"/>
                </a:lnTo>
                <a:lnTo>
                  <a:pt x="6686" y="6686"/>
                </a:lnTo>
                <a:lnTo>
                  <a:pt x="668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p17"/>
          <p:cNvSpPr/>
          <p:nvPr/>
        </p:nvSpPr>
        <p:spPr>
          <a:xfrm>
            <a:off x="8985850" y="411675"/>
            <a:ext cx="108650" cy="108650"/>
          </a:xfrm>
          <a:custGeom>
            <a:avLst/>
            <a:gdLst/>
            <a:ahLst/>
            <a:cxnLst/>
            <a:rect l="l" t="t" r="r" b="b"/>
            <a:pathLst>
              <a:path w="4346" h="4346" extrusionOk="0">
                <a:moveTo>
                  <a:pt x="4008" y="356"/>
                </a:moveTo>
                <a:lnTo>
                  <a:pt x="4008" y="4027"/>
                </a:lnTo>
                <a:lnTo>
                  <a:pt x="338" y="4027"/>
                </a:lnTo>
                <a:lnTo>
                  <a:pt x="338" y="356"/>
                </a:lnTo>
                <a:close/>
                <a:moveTo>
                  <a:pt x="1" y="1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17"/>
          <p:cNvSpPr/>
          <p:nvPr/>
        </p:nvSpPr>
        <p:spPr>
          <a:xfrm>
            <a:off x="8359450" y="555875"/>
            <a:ext cx="52475" cy="52450"/>
          </a:xfrm>
          <a:custGeom>
            <a:avLst/>
            <a:gdLst/>
            <a:ahLst/>
            <a:cxnLst/>
            <a:rect l="l" t="t" r="r" b="b"/>
            <a:pathLst>
              <a:path w="2099" h="2098" extrusionOk="0">
                <a:moveTo>
                  <a:pt x="1761" y="319"/>
                </a:moveTo>
                <a:lnTo>
                  <a:pt x="1761" y="1761"/>
                </a:lnTo>
                <a:lnTo>
                  <a:pt x="319" y="1761"/>
                </a:lnTo>
                <a:lnTo>
                  <a:pt x="319" y="319"/>
                </a:lnTo>
                <a:close/>
                <a:moveTo>
                  <a:pt x="1" y="0"/>
                </a:moveTo>
                <a:lnTo>
                  <a:pt x="1" y="2098"/>
                </a:lnTo>
                <a:lnTo>
                  <a:pt x="2098" y="2098"/>
                </a:lnTo>
                <a:lnTo>
                  <a:pt x="209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17"/>
          <p:cNvSpPr/>
          <p:nvPr/>
        </p:nvSpPr>
        <p:spPr>
          <a:xfrm>
            <a:off x="9122100" y="734250"/>
            <a:ext cx="164350" cy="164350"/>
          </a:xfrm>
          <a:custGeom>
            <a:avLst/>
            <a:gdLst/>
            <a:ahLst/>
            <a:cxnLst/>
            <a:rect l="l" t="t" r="r" b="b"/>
            <a:pathLst>
              <a:path w="6574" h="6574" extrusionOk="0">
                <a:moveTo>
                  <a:pt x="6218" y="337"/>
                </a:moveTo>
                <a:lnTo>
                  <a:pt x="6218" y="6236"/>
                </a:lnTo>
                <a:lnTo>
                  <a:pt x="319" y="6236"/>
                </a:lnTo>
                <a:lnTo>
                  <a:pt x="319" y="337"/>
                </a:lnTo>
                <a:close/>
                <a:moveTo>
                  <a:pt x="0" y="0"/>
                </a:moveTo>
                <a:lnTo>
                  <a:pt x="0" y="6573"/>
                </a:lnTo>
                <a:lnTo>
                  <a:pt x="6555" y="6573"/>
                </a:lnTo>
                <a:lnTo>
                  <a:pt x="6573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7"/>
          <p:cNvSpPr/>
          <p:nvPr/>
        </p:nvSpPr>
        <p:spPr>
          <a:xfrm>
            <a:off x="8798600" y="1088650"/>
            <a:ext cx="155925" cy="156375"/>
          </a:xfrm>
          <a:custGeom>
            <a:avLst/>
            <a:gdLst/>
            <a:ahLst/>
            <a:cxnLst/>
            <a:rect l="l" t="t" r="r" b="b"/>
            <a:pathLst>
              <a:path w="6237" h="6255" extrusionOk="0">
                <a:moveTo>
                  <a:pt x="0" y="0"/>
                </a:moveTo>
                <a:lnTo>
                  <a:pt x="0" y="6255"/>
                </a:lnTo>
                <a:lnTo>
                  <a:pt x="6236" y="6255"/>
                </a:lnTo>
                <a:lnTo>
                  <a:pt x="62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17"/>
          <p:cNvSpPr/>
          <p:nvPr/>
        </p:nvSpPr>
        <p:spPr>
          <a:xfrm>
            <a:off x="6099342" y="-150600"/>
            <a:ext cx="96045" cy="95462"/>
          </a:xfrm>
          <a:custGeom>
            <a:avLst/>
            <a:gdLst/>
            <a:ahLst/>
            <a:cxnLst/>
            <a:rect l="l" t="t" r="r" b="b"/>
            <a:pathLst>
              <a:path w="3128" h="3109" extrusionOk="0">
                <a:moveTo>
                  <a:pt x="2678" y="431"/>
                </a:moveTo>
                <a:lnTo>
                  <a:pt x="2678" y="2659"/>
                </a:lnTo>
                <a:lnTo>
                  <a:pt x="450" y="2659"/>
                </a:lnTo>
                <a:lnTo>
                  <a:pt x="450" y="431"/>
                </a:lnTo>
                <a:close/>
                <a:moveTo>
                  <a:pt x="0" y="0"/>
                </a:moveTo>
                <a:lnTo>
                  <a:pt x="0" y="3109"/>
                </a:lnTo>
                <a:lnTo>
                  <a:pt x="3128" y="3109"/>
                </a:lnTo>
                <a:lnTo>
                  <a:pt x="312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17"/>
          <p:cNvSpPr/>
          <p:nvPr/>
        </p:nvSpPr>
        <p:spPr>
          <a:xfrm>
            <a:off x="6702523" y="444536"/>
            <a:ext cx="95493" cy="95462"/>
          </a:xfrm>
          <a:custGeom>
            <a:avLst/>
            <a:gdLst/>
            <a:ahLst/>
            <a:cxnLst/>
            <a:rect l="l" t="t" r="r" b="b"/>
            <a:pathLst>
              <a:path w="3110" h="3109" extrusionOk="0">
                <a:moveTo>
                  <a:pt x="2678" y="450"/>
                </a:moveTo>
                <a:lnTo>
                  <a:pt x="2678" y="2678"/>
                </a:lnTo>
                <a:lnTo>
                  <a:pt x="450" y="2678"/>
                </a:lnTo>
                <a:lnTo>
                  <a:pt x="450" y="450"/>
                </a:lnTo>
                <a:close/>
                <a:moveTo>
                  <a:pt x="1" y="0"/>
                </a:moveTo>
                <a:lnTo>
                  <a:pt x="1" y="3109"/>
                </a:lnTo>
                <a:lnTo>
                  <a:pt x="3109" y="3109"/>
                </a:lnTo>
                <a:lnTo>
                  <a:pt x="3109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17"/>
          <p:cNvSpPr/>
          <p:nvPr/>
        </p:nvSpPr>
        <p:spPr>
          <a:xfrm>
            <a:off x="5904975" y="143222"/>
            <a:ext cx="82259" cy="82259"/>
          </a:xfrm>
          <a:custGeom>
            <a:avLst/>
            <a:gdLst/>
            <a:ahLst/>
            <a:cxnLst/>
            <a:rect l="l" t="t" r="r" b="b"/>
            <a:pathLst>
              <a:path w="2679" h="2679" extrusionOk="0">
                <a:moveTo>
                  <a:pt x="1" y="1"/>
                </a:moveTo>
                <a:lnTo>
                  <a:pt x="1" y="2679"/>
                </a:lnTo>
                <a:lnTo>
                  <a:pt x="2679" y="2679"/>
                </a:lnTo>
                <a:lnTo>
                  <a:pt x="2679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17"/>
          <p:cNvSpPr/>
          <p:nvPr/>
        </p:nvSpPr>
        <p:spPr>
          <a:xfrm>
            <a:off x="303600" y="4401725"/>
            <a:ext cx="167150" cy="167150"/>
          </a:xfrm>
          <a:custGeom>
            <a:avLst/>
            <a:gdLst/>
            <a:ahLst/>
            <a:cxnLst/>
            <a:rect l="l" t="t" r="r" b="b"/>
            <a:pathLst>
              <a:path w="6686" h="6686" extrusionOk="0">
                <a:moveTo>
                  <a:pt x="6236" y="450"/>
                </a:moveTo>
                <a:lnTo>
                  <a:pt x="6236" y="6236"/>
                </a:lnTo>
                <a:lnTo>
                  <a:pt x="450" y="6236"/>
                </a:lnTo>
                <a:lnTo>
                  <a:pt x="450" y="450"/>
                </a:lnTo>
                <a:close/>
                <a:moveTo>
                  <a:pt x="0" y="0"/>
                </a:moveTo>
                <a:lnTo>
                  <a:pt x="0" y="6686"/>
                </a:lnTo>
                <a:lnTo>
                  <a:pt x="6686" y="6686"/>
                </a:lnTo>
                <a:lnTo>
                  <a:pt x="668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17"/>
          <p:cNvSpPr/>
          <p:nvPr/>
        </p:nvSpPr>
        <p:spPr>
          <a:xfrm>
            <a:off x="816650" y="4612675"/>
            <a:ext cx="155925" cy="156375"/>
          </a:xfrm>
          <a:custGeom>
            <a:avLst/>
            <a:gdLst/>
            <a:ahLst/>
            <a:cxnLst/>
            <a:rect l="l" t="t" r="r" b="b"/>
            <a:pathLst>
              <a:path w="6237" h="6255" extrusionOk="0">
                <a:moveTo>
                  <a:pt x="0" y="0"/>
                </a:moveTo>
                <a:lnTo>
                  <a:pt x="0" y="6255"/>
                </a:lnTo>
                <a:lnTo>
                  <a:pt x="6236" y="6255"/>
                </a:lnTo>
                <a:lnTo>
                  <a:pt x="62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3"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19"/>
          <p:cNvSpPr txBox="1">
            <a:spLocks noGrp="1"/>
          </p:cNvSpPr>
          <p:nvPr>
            <p:ph type="title"/>
          </p:nvPr>
        </p:nvSpPr>
        <p:spPr>
          <a:xfrm>
            <a:off x="2471150" y="1830075"/>
            <a:ext cx="3823200" cy="1121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72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75" name="Google Shape;375;p19"/>
          <p:cNvSpPr txBox="1">
            <a:spLocks noGrp="1"/>
          </p:cNvSpPr>
          <p:nvPr>
            <p:ph type="subTitle" idx="1"/>
          </p:nvPr>
        </p:nvSpPr>
        <p:spPr>
          <a:xfrm>
            <a:off x="2902550" y="540000"/>
            <a:ext cx="2960400" cy="135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76" name="Google Shape;376;p19"/>
          <p:cNvSpPr txBox="1"/>
          <p:nvPr/>
        </p:nvSpPr>
        <p:spPr>
          <a:xfrm>
            <a:off x="2289500" y="3592806"/>
            <a:ext cx="4186500" cy="9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rPr>
              <a:t>CREDITS: This presentation template was created by </a:t>
            </a:r>
            <a:r>
              <a:rPr lang="en" sz="1000">
                <a:solidFill>
                  <a:schemeClr val="accent1"/>
                </a:solidFill>
                <a:uFill>
                  <a:noFill/>
                </a:uFill>
                <a:latin typeface="Maven Pro"/>
                <a:ea typeface="Maven Pro"/>
                <a:cs typeface="Maven Pro"/>
                <a:sym typeface="Maven Pro"/>
                <a:hlinkClick r:id="rId2"/>
              </a:rPr>
              <a:t>Slidesgo</a:t>
            </a:r>
            <a:r>
              <a:rPr lang="en" sz="1000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rPr>
              <a:t>, including icons by </a:t>
            </a:r>
            <a:r>
              <a:rPr lang="en" sz="1000">
                <a:solidFill>
                  <a:schemeClr val="accent2"/>
                </a:solidFill>
                <a:uFill>
                  <a:noFill/>
                </a:uFill>
                <a:latin typeface="Maven Pro"/>
                <a:ea typeface="Maven Pro"/>
                <a:cs typeface="Maven Pro"/>
                <a:sym typeface="Maven Pro"/>
                <a:hlinkClick r:id="rId3"/>
              </a:rPr>
              <a:t>Flaticon</a:t>
            </a:r>
            <a:r>
              <a:rPr lang="en" sz="1000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rPr>
              <a:t>, and infographics &amp; images by </a:t>
            </a:r>
            <a:r>
              <a:rPr lang="en" sz="1000">
                <a:solidFill>
                  <a:schemeClr val="accent3"/>
                </a:solidFill>
                <a:uFill>
                  <a:noFill/>
                </a:uFill>
                <a:latin typeface="Maven Pro"/>
                <a:ea typeface="Maven Pro"/>
                <a:cs typeface="Maven Pro"/>
                <a:sym typeface="Maven Pro"/>
                <a:hlinkClick r:id="rId4"/>
              </a:rPr>
              <a:t>Freepik</a:t>
            </a:r>
            <a:endParaRPr sz="10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377" name="Google Shape;377;p19"/>
          <p:cNvSpPr/>
          <p:nvPr/>
        </p:nvSpPr>
        <p:spPr>
          <a:xfrm>
            <a:off x="858247" y="1380669"/>
            <a:ext cx="130760" cy="131015"/>
          </a:xfrm>
          <a:custGeom>
            <a:avLst/>
            <a:gdLst/>
            <a:ahLst/>
            <a:cxnLst/>
            <a:rect l="l" t="t" r="r" b="b"/>
            <a:pathLst>
              <a:path w="4625" h="4634" extrusionOk="0">
                <a:moveTo>
                  <a:pt x="1" y="0"/>
                </a:moveTo>
                <a:lnTo>
                  <a:pt x="1" y="4633"/>
                </a:lnTo>
                <a:lnTo>
                  <a:pt x="4625" y="4633"/>
                </a:lnTo>
                <a:lnTo>
                  <a:pt x="4625" y="0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19"/>
          <p:cNvSpPr/>
          <p:nvPr/>
        </p:nvSpPr>
        <p:spPr>
          <a:xfrm>
            <a:off x="1802448" y="4340187"/>
            <a:ext cx="131015" cy="131015"/>
          </a:xfrm>
          <a:custGeom>
            <a:avLst/>
            <a:gdLst/>
            <a:ahLst/>
            <a:cxnLst/>
            <a:rect l="l" t="t" r="r" b="b"/>
            <a:pathLst>
              <a:path w="4634" h="4634" extrusionOk="0">
                <a:moveTo>
                  <a:pt x="1" y="0"/>
                </a:moveTo>
                <a:lnTo>
                  <a:pt x="1" y="4633"/>
                </a:lnTo>
                <a:lnTo>
                  <a:pt x="4634" y="4633"/>
                </a:lnTo>
                <a:lnTo>
                  <a:pt x="4634" y="0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19"/>
          <p:cNvSpPr/>
          <p:nvPr/>
        </p:nvSpPr>
        <p:spPr>
          <a:xfrm>
            <a:off x="7196621" y="809541"/>
            <a:ext cx="131015" cy="131015"/>
          </a:xfrm>
          <a:custGeom>
            <a:avLst/>
            <a:gdLst/>
            <a:ahLst/>
            <a:cxnLst/>
            <a:rect l="l" t="t" r="r" b="b"/>
            <a:pathLst>
              <a:path w="4634" h="4634" extrusionOk="0">
                <a:moveTo>
                  <a:pt x="0" y="1"/>
                </a:moveTo>
                <a:lnTo>
                  <a:pt x="0" y="4634"/>
                </a:lnTo>
                <a:lnTo>
                  <a:pt x="4633" y="4634"/>
                </a:lnTo>
                <a:lnTo>
                  <a:pt x="4633" y="1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19"/>
          <p:cNvSpPr/>
          <p:nvPr/>
        </p:nvSpPr>
        <p:spPr>
          <a:xfrm>
            <a:off x="7826485" y="4005523"/>
            <a:ext cx="105796" cy="106050"/>
          </a:xfrm>
          <a:custGeom>
            <a:avLst/>
            <a:gdLst/>
            <a:ahLst/>
            <a:cxnLst/>
            <a:rect l="l" t="t" r="r" b="b"/>
            <a:pathLst>
              <a:path w="3742" h="3751" fill="none" extrusionOk="0">
                <a:moveTo>
                  <a:pt x="1" y="0"/>
                </a:moveTo>
                <a:lnTo>
                  <a:pt x="3742" y="0"/>
                </a:lnTo>
                <a:lnTo>
                  <a:pt x="3742" y="3750"/>
                </a:lnTo>
                <a:lnTo>
                  <a:pt x="1" y="3750"/>
                </a:lnTo>
                <a:close/>
              </a:path>
            </a:pathLst>
          </a:custGeom>
          <a:noFill/>
          <a:ln w="2975" cap="flat" cmpd="sng">
            <a:solidFill>
              <a:srgbClr val="E898A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19"/>
          <p:cNvSpPr/>
          <p:nvPr/>
        </p:nvSpPr>
        <p:spPr>
          <a:xfrm>
            <a:off x="6669747" y="3108456"/>
            <a:ext cx="62397" cy="62397"/>
          </a:xfrm>
          <a:custGeom>
            <a:avLst/>
            <a:gdLst/>
            <a:ahLst/>
            <a:cxnLst/>
            <a:rect l="l" t="t" r="r" b="b"/>
            <a:pathLst>
              <a:path w="2207" h="2207" fill="none" extrusionOk="0">
                <a:moveTo>
                  <a:pt x="0" y="1"/>
                </a:moveTo>
                <a:lnTo>
                  <a:pt x="2206" y="1"/>
                </a:lnTo>
                <a:lnTo>
                  <a:pt x="2206" y="2207"/>
                </a:lnTo>
                <a:lnTo>
                  <a:pt x="0" y="2207"/>
                </a:lnTo>
                <a:close/>
              </a:path>
            </a:pathLst>
          </a:custGeom>
          <a:noFill/>
          <a:ln w="1375" cap="flat" cmpd="sng">
            <a:solidFill>
              <a:srgbClr val="E898A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2" name="Google Shape;382;p19"/>
          <p:cNvSpPr/>
          <p:nvPr/>
        </p:nvSpPr>
        <p:spPr>
          <a:xfrm>
            <a:off x="2127273" y="2530788"/>
            <a:ext cx="112298" cy="112553"/>
          </a:xfrm>
          <a:custGeom>
            <a:avLst/>
            <a:gdLst/>
            <a:ahLst/>
            <a:cxnLst/>
            <a:rect l="l" t="t" r="r" b="b"/>
            <a:pathLst>
              <a:path w="3972" h="3981" fill="none" extrusionOk="0">
                <a:moveTo>
                  <a:pt x="1" y="1"/>
                </a:moveTo>
                <a:lnTo>
                  <a:pt x="3972" y="1"/>
                </a:lnTo>
                <a:lnTo>
                  <a:pt x="3972" y="3981"/>
                </a:lnTo>
                <a:lnTo>
                  <a:pt x="1" y="3981"/>
                </a:lnTo>
                <a:close/>
              </a:path>
            </a:pathLst>
          </a:custGeom>
          <a:noFill/>
          <a:ln w="2975" cap="flat" cmpd="sng">
            <a:solidFill>
              <a:srgbClr val="00CFC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19"/>
          <p:cNvSpPr/>
          <p:nvPr/>
        </p:nvSpPr>
        <p:spPr>
          <a:xfrm>
            <a:off x="7418926" y="3240515"/>
            <a:ext cx="112298" cy="112553"/>
          </a:xfrm>
          <a:custGeom>
            <a:avLst/>
            <a:gdLst/>
            <a:ahLst/>
            <a:cxnLst/>
            <a:rect l="l" t="t" r="r" b="b"/>
            <a:pathLst>
              <a:path w="3972" h="3981" extrusionOk="0">
                <a:moveTo>
                  <a:pt x="0" y="1"/>
                </a:moveTo>
                <a:lnTo>
                  <a:pt x="0" y="3981"/>
                </a:lnTo>
                <a:lnTo>
                  <a:pt x="3972" y="3981"/>
                </a:lnTo>
                <a:lnTo>
                  <a:pt x="3972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19"/>
          <p:cNvSpPr/>
          <p:nvPr/>
        </p:nvSpPr>
        <p:spPr>
          <a:xfrm>
            <a:off x="7751274" y="1218584"/>
            <a:ext cx="86853" cy="86825"/>
          </a:xfrm>
          <a:custGeom>
            <a:avLst/>
            <a:gdLst/>
            <a:ahLst/>
            <a:cxnLst/>
            <a:rect l="l" t="t" r="r" b="b"/>
            <a:pathLst>
              <a:path w="3072" h="3071" extrusionOk="0">
                <a:moveTo>
                  <a:pt x="1" y="0"/>
                </a:moveTo>
                <a:lnTo>
                  <a:pt x="1" y="3070"/>
                </a:lnTo>
                <a:lnTo>
                  <a:pt x="3071" y="3070"/>
                </a:lnTo>
                <a:lnTo>
                  <a:pt x="3071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85" name="Google Shape;385;p19"/>
          <p:cNvGrpSpPr/>
          <p:nvPr/>
        </p:nvGrpSpPr>
        <p:grpSpPr>
          <a:xfrm>
            <a:off x="6669747" y="-389684"/>
            <a:ext cx="143766" cy="2106420"/>
            <a:chOff x="6780548" y="337714"/>
            <a:chExt cx="133252" cy="1952377"/>
          </a:xfrm>
        </p:grpSpPr>
        <p:sp>
          <p:nvSpPr>
            <p:cNvPr id="386" name="Google Shape;386;p19"/>
            <p:cNvSpPr/>
            <p:nvPr/>
          </p:nvSpPr>
          <p:spPr>
            <a:xfrm>
              <a:off x="6780548" y="2156839"/>
              <a:ext cx="133252" cy="133252"/>
            </a:xfrm>
            <a:custGeom>
              <a:avLst/>
              <a:gdLst/>
              <a:ahLst/>
              <a:cxnLst/>
              <a:rect l="l" t="t" r="r" b="b"/>
              <a:pathLst>
                <a:path w="5085" h="5085" fill="none" extrusionOk="0">
                  <a:moveTo>
                    <a:pt x="1" y="1"/>
                  </a:moveTo>
                  <a:lnTo>
                    <a:pt x="5084" y="1"/>
                  </a:lnTo>
                  <a:lnTo>
                    <a:pt x="5084" y="5084"/>
                  </a:lnTo>
                  <a:lnTo>
                    <a:pt x="1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19"/>
            <p:cNvSpPr/>
            <p:nvPr/>
          </p:nvSpPr>
          <p:spPr>
            <a:xfrm>
              <a:off x="6842943" y="337714"/>
              <a:ext cx="8464" cy="1695359"/>
            </a:xfrm>
            <a:custGeom>
              <a:avLst/>
              <a:gdLst/>
              <a:ahLst/>
              <a:cxnLst/>
              <a:rect l="l" t="t" r="r" b="b"/>
              <a:pathLst>
                <a:path w="323" h="64696" extrusionOk="0">
                  <a:moveTo>
                    <a:pt x="157" y="0"/>
                  </a:moveTo>
                  <a:lnTo>
                    <a:pt x="1" y="64695"/>
                  </a:lnTo>
                  <a:lnTo>
                    <a:pt x="322" y="64695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8" name="Google Shape;388;p19"/>
          <p:cNvGrpSpPr/>
          <p:nvPr/>
        </p:nvGrpSpPr>
        <p:grpSpPr>
          <a:xfrm>
            <a:off x="1510029" y="507749"/>
            <a:ext cx="203534" cy="2663107"/>
            <a:chOff x="250617" y="2402301"/>
            <a:chExt cx="188650" cy="2468354"/>
          </a:xfrm>
        </p:grpSpPr>
        <p:sp>
          <p:nvSpPr>
            <p:cNvPr id="389" name="Google Shape;389;p19"/>
            <p:cNvSpPr/>
            <p:nvPr/>
          </p:nvSpPr>
          <p:spPr>
            <a:xfrm>
              <a:off x="250617" y="4681770"/>
              <a:ext cx="188650" cy="188886"/>
            </a:xfrm>
            <a:custGeom>
              <a:avLst/>
              <a:gdLst/>
              <a:ahLst/>
              <a:cxnLst/>
              <a:rect l="l" t="t" r="r" b="b"/>
              <a:pathLst>
                <a:path w="7199" h="7208" fill="none" extrusionOk="0">
                  <a:moveTo>
                    <a:pt x="0" y="1"/>
                  </a:moveTo>
                  <a:lnTo>
                    <a:pt x="7198" y="1"/>
                  </a:lnTo>
                  <a:lnTo>
                    <a:pt x="7198" y="7207"/>
                  </a:lnTo>
                  <a:lnTo>
                    <a:pt x="0" y="7207"/>
                  </a:lnTo>
                  <a:close/>
                </a:path>
              </a:pathLst>
            </a:custGeom>
            <a:noFill/>
            <a:ln w="5750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19"/>
            <p:cNvSpPr/>
            <p:nvPr/>
          </p:nvSpPr>
          <p:spPr>
            <a:xfrm>
              <a:off x="278316" y="4166291"/>
              <a:ext cx="133226" cy="133226"/>
            </a:xfrm>
            <a:custGeom>
              <a:avLst/>
              <a:gdLst/>
              <a:ahLst/>
              <a:cxnLst/>
              <a:rect l="l" t="t" r="r" b="b"/>
              <a:pathLst>
                <a:path w="5084" h="5084" fill="none" extrusionOk="0">
                  <a:moveTo>
                    <a:pt x="1" y="0"/>
                  </a:moveTo>
                  <a:lnTo>
                    <a:pt x="5084" y="0"/>
                  </a:lnTo>
                  <a:lnTo>
                    <a:pt x="5084" y="5084"/>
                  </a:lnTo>
                  <a:lnTo>
                    <a:pt x="1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19"/>
            <p:cNvSpPr/>
            <p:nvPr/>
          </p:nvSpPr>
          <p:spPr>
            <a:xfrm>
              <a:off x="304573" y="3689098"/>
              <a:ext cx="80476" cy="80476"/>
            </a:xfrm>
            <a:custGeom>
              <a:avLst/>
              <a:gdLst/>
              <a:ahLst/>
              <a:cxnLst/>
              <a:rect l="l" t="t" r="r" b="b"/>
              <a:pathLst>
                <a:path w="3071" h="3071" fill="none" extrusionOk="0">
                  <a:moveTo>
                    <a:pt x="1" y="0"/>
                  </a:moveTo>
                  <a:lnTo>
                    <a:pt x="3071" y="0"/>
                  </a:lnTo>
                  <a:lnTo>
                    <a:pt x="3071" y="3071"/>
                  </a:lnTo>
                  <a:lnTo>
                    <a:pt x="1" y="3071"/>
                  </a:lnTo>
                  <a:close/>
                </a:path>
              </a:pathLst>
            </a:custGeom>
            <a:noFill/>
            <a:ln w="25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19"/>
            <p:cNvSpPr/>
            <p:nvPr/>
          </p:nvSpPr>
          <p:spPr>
            <a:xfrm>
              <a:off x="340710" y="2402301"/>
              <a:ext cx="8464" cy="1011487"/>
            </a:xfrm>
            <a:custGeom>
              <a:avLst/>
              <a:gdLst/>
              <a:ahLst/>
              <a:cxnLst/>
              <a:rect l="l" t="t" r="r" b="b"/>
              <a:pathLst>
                <a:path w="323" h="38599" extrusionOk="0">
                  <a:moveTo>
                    <a:pt x="157" y="1"/>
                  </a:moveTo>
                  <a:lnTo>
                    <a:pt x="0" y="38599"/>
                  </a:lnTo>
                  <a:lnTo>
                    <a:pt x="322" y="38599"/>
                  </a:lnTo>
                  <a:lnTo>
                    <a:pt x="157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3" name="Google Shape;393;p19"/>
          <p:cNvGrpSpPr/>
          <p:nvPr/>
        </p:nvGrpSpPr>
        <p:grpSpPr>
          <a:xfrm>
            <a:off x="385355" y="1380671"/>
            <a:ext cx="199237" cy="2828935"/>
            <a:chOff x="1608717" y="1280046"/>
            <a:chExt cx="199237" cy="2828935"/>
          </a:xfrm>
        </p:grpSpPr>
        <p:sp>
          <p:nvSpPr>
            <p:cNvPr id="394" name="Google Shape;394;p19"/>
            <p:cNvSpPr/>
            <p:nvPr/>
          </p:nvSpPr>
          <p:spPr>
            <a:xfrm>
              <a:off x="1608717" y="3909744"/>
              <a:ext cx="199237" cy="199237"/>
            </a:xfrm>
            <a:custGeom>
              <a:avLst/>
              <a:gdLst/>
              <a:ahLst/>
              <a:cxnLst/>
              <a:rect l="l" t="t" r="r" b="b"/>
              <a:pathLst>
                <a:path w="7603" h="7603" extrusionOk="0">
                  <a:moveTo>
                    <a:pt x="0" y="1"/>
                  </a:moveTo>
                  <a:lnTo>
                    <a:pt x="0" y="7602"/>
                  </a:lnTo>
                  <a:lnTo>
                    <a:pt x="7602" y="7602"/>
                  </a:lnTo>
                  <a:lnTo>
                    <a:pt x="7602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19"/>
            <p:cNvSpPr/>
            <p:nvPr/>
          </p:nvSpPr>
          <p:spPr>
            <a:xfrm>
              <a:off x="1656175" y="3269477"/>
              <a:ext cx="104086" cy="104086"/>
            </a:xfrm>
            <a:custGeom>
              <a:avLst/>
              <a:gdLst/>
              <a:ahLst/>
              <a:cxnLst/>
              <a:rect l="l" t="t" r="r" b="b"/>
              <a:pathLst>
                <a:path w="3972" h="3972" extrusionOk="0">
                  <a:moveTo>
                    <a:pt x="0" y="1"/>
                  </a:moveTo>
                  <a:lnTo>
                    <a:pt x="0" y="3972"/>
                  </a:lnTo>
                  <a:lnTo>
                    <a:pt x="3971" y="3972"/>
                  </a:lnTo>
                  <a:lnTo>
                    <a:pt x="3971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19"/>
            <p:cNvSpPr/>
            <p:nvPr/>
          </p:nvSpPr>
          <p:spPr>
            <a:xfrm>
              <a:off x="1704104" y="1280046"/>
              <a:ext cx="8464" cy="1794099"/>
            </a:xfrm>
            <a:custGeom>
              <a:avLst/>
              <a:gdLst/>
              <a:ahLst/>
              <a:cxnLst/>
              <a:rect l="l" t="t" r="r" b="b"/>
              <a:pathLst>
                <a:path w="323" h="68464" extrusionOk="0">
                  <a:moveTo>
                    <a:pt x="157" y="0"/>
                  </a:moveTo>
                  <a:lnTo>
                    <a:pt x="0" y="68464"/>
                  </a:lnTo>
                  <a:lnTo>
                    <a:pt x="322" y="68464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7" name="Google Shape;397;p19"/>
          <p:cNvSpPr/>
          <p:nvPr/>
        </p:nvSpPr>
        <p:spPr>
          <a:xfrm>
            <a:off x="1050592" y="3209646"/>
            <a:ext cx="9132" cy="2718457"/>
          </a:xfrm>
          <a:custGeom>
            <a:avLst/>
            <a:gdLst/>
            <a:ahLst/>
            <a:cxnLst/>
            <a:rect l="l" t="t" r="r" b="b"/>
            <a:pathLst>
              <a:path w="323" h="96152" extrusionOk="0">
                <a:moveTo>
                  <a:pt x="166" y="1"/>
                </a:moveTo>
                <a:lnTo>
                  <a:pt x="1" y="96151"/>
                </a:lnTo>
                <a:lnTo>
                  <a:pt x="322" y="96151"/>
                </a:lnTo>
                <a:lnTo>
                  <a:pt x="166" y="1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19"/>
          <p:cNvSpPr/>
          <p:nvPr/>
        </p:nvSpPr>
        <p:spPr>
          <a:xfrm>
            <a:off x="7090326" y="2590809"/>
            <a:ext cx="9132" cy="1822361"/>
          </a:xfrm>
          <a:custGeom>
            <a:avLst/>
            <a:gdLst/>
            <a:ahLst/>
            <a:cxnLst/>
            <a:rect l="l" t="t" r="r" b="b"/>
            <a:pathLst>
              <a:path w="323" h="64457" extrusionOk="0">
                <a:moveTo>
                  <a:pt x="157" y="1"/>
                </a:moveTo>
                <a:lnTo>
                  <a:pt x="0" y="64456"/>
                </a:lnTo>
                <a:lnTo>
                  <a:pt x="322" y="64456"/>
                </a:lnTo>
                <a:lnTo>
                  <a:pt x="157" y="1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9" name="Google Shape;399;p19"/>
          <p:cNvGrpSpPr/>
          <p:nvPr/>
        </p:nvGrpSpPr>
        <p:grpSpPr>
          <a:xfrm>
            <a:off x="989005" y="-389666"/>
            <a:ext cx="62143" cy="897428"/>
            <a:chOff x="2038689" y="173907"/>
            <a:chExt cx="57599" cy="831799"/>
          </a:xfrm>
        </p:grpSpPr>
        <p:sp>
          <p:nvSpPr>
            <p:cNvPr id="400" name="Google Shape;400;p19"/>
            <p:cNvSpPr/>
            <p:nvPr/>
          </p:nvSpPr>
          <p:spPr>
            <a:xfrm>
              <a:off x="2038689" y="947872"/>
              <a:ext cx="57599" cy="57834"/>
            </a:xfrm>
            <a:custGeom>
              <a:avLst/>
              <a:gdLst/>
              <a:ahLst/>
              <a:cxnLst/>
              <a:rect l="l" t="t" r="r" b="b"/>
              <a:pathLst>
                <a:path w="2198" h="2207" fill="none" extrusionOk="0">
                  <a:moveTo>
                    <a:pt x="1" y="0"/>
                  </a:moveTo>
                  <a:lnTo>
                    <a:pt x="2197" y="0"/>
                  </a:lnTo>
                  <a:lnTo>
                    <a:pt x="2197" y="2206"/>
                  </a:lnTo>
                  <a:lnTo>
                    <a:pt x="1" y="2206"/>
                  </a:lnTo>
                  <a:close/>
                </a:path>
              </a:pathLst>
            </a:custGeom>
            <a:noFill/>
            <a:ln w="2975" cap="flat" cmpd="sng">
              <a:solidFill>
                <a:srgbClr val="00CFCC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19"/>
            <p:cNvSpPr/>
            <p:nvPr/>
          </p:nvSpPr>
          <p:spPr>
            <a:xfrm>
              <a:off x="2063269" y="173907"/>
              <a:ext cx="8438" cy="692074"/>
            </a:xfrm>
            <a:custGeom>
              <a:avLst/>
              <a:gdLst/>
              <a:ahLst/>
              <a:cxnLst/>
              <a:rect l="l" t="t" r="r" b="b"/>
              <a:pathLst>
                <a:path w="322" h="26410" extrusionOk="0">
                  <a:moveTo>
                    <a:pt x="166" y="1"/>
                  </a:moveTo>
                  <a:lnTo>
                    <a:pt x="0" y="26410"/>
                  </a:lnTo>
                  <a:lnTo>
                    <a:pt x="322" y="26410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2" name="Google Shape;402;p19"/>
          <p:cNvGrpSpPr/>
          <p:nvPr/>
        </p:nvGrpSpPr>
        <p:grpSpPr>
          <a:xfrm>
            <a:off x="8568723" y="2184809"/>
            <a:ext cx="214702" cy="2308597"/>
            <a:chOff x="8008096" y="2108910"/>
            <a:chExt cx="199001" cy="2139769"/>
          </a:xfrm>
        </p:grpSpPr>
        <p:sp>
          <p:nvSpPr>
            <p:cNvPr id="403" name="Google Shape;403;p19"/>
            <p:cNvSpPr/>
            <p:nvPr/>
          </p:nvSpPr>
          <p:spPr>
            <a:xfrm>
              <a:off x="8008096" y="4049705"/>
              <a:ext cx="199001" cy="198975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19"/>
            <p:cNvSpPr/>
            <p:nvPr/>
          </p:nvSpPr>
          <p:spPr>
            <a:xfrm>
              <a:off x="8103246" y="2108910"/>
              <a:ext cx="8464" cy="1793863"/>
            </a:xfrm>
            <a:custGeom>
              <a:avLst/>
              <a:gdLst/>
              <a:ahLst/>
              <a:cxnLst/>
              <a:rect l="l" t="t" r="r" b="b"/>
              <a:pathLst>
                <a:path w="323" h="68455" extrusionOk="0">
                  <a:moveTo>
                    <a:pt x="166" y="1"/>
                  </a:moveTo>
                  <a:lnTo>
                    <a:pt x="0" y="68455"/>
                  </a:lnTo>
                  <a:lnTo>
                    <a:pt x="322" y="68455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5" name="Google Shape;405;p19"/>
          <p:cNvSpPr/>
          <p:nvPr/>
        </p:nvSpPr>
        <p:spPr>
          <a:xfrm>
            <a:off x="6423211" y="3192659"/>
            <a:ext cx="86853" cy="86825"/>
          </a:xfrm>
          <a:custGeom>
            <a:avLst/>
            <a:gdLst/>
            <a:ahLst/>
            <a:cxnLst/>
            <a:rect l="l" t="t" r="r" b="b"/>
            <a:pathLst>
              <a:path w="3072" h="3071" extrusionOk="0">
                <a:moveTo>
                  <a:pt x="1" y="0"/>
                </a:moveTo>
                <a:lnTo>
                  <a:pt x="1" y="3070"/>
                </a:lnTo>
                <a:lnTo>
                  <a:pt x="3071" y="3070"/>
                </a:lnTo>
                <a:lnTo>
                  <a:pt x="3071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06" name="Google Shape;406;p19"/>
          <p:cNvGrpSpPr/>
          <p:nvPr/>
        </p:nvGrpSpPr>
        <p:grpSpPr>
          <a:xfrm>
            <a:off x="8221223" y="9"/>
            <a:ext cx="214702" cy="2308597"/>
            <a:chOff x="8008096" y="2108910"/>
            <a:chExt cx="199001" cy="2139769"/>
          </a:xfrm>
        </p:grpSpPr>
        <p:sp>
          <p:nvSpPr>
            <p:cNvPr id="407" name="Google Shape;407;p19"/>
            <p:cNvSpPr/>
            <p:nvPr/>
          </p:nvSpPr>
          <p:spPr>
            <a:xfrm>
              <a:off x="8008096" y="4049705"/>
              <a:ext cx="199001" cy="198975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19"/>
            <p:cNvSpPr/>
            <p:nvPr/>
          </p:nvSpPr>
          <p:spPr>
            <a:xfrm>
              <a:off x="8103246" y="2108910"/>
              <a:ext cx="8464" cy="1793863"/>
            </a:xfrm>
            <a:custGeom>
              <a:avLst/>
              <a:gdLst/>
              <a:ahLst/>
              <a:cxnLst/>
              <a:rect l="l" t="t" r="r" b="b"/>
              <a:pathLst>
                <a:path w="323" h="68455" extrusionOk="0">
                  <a:moveTo>
                    <a:pt x="166" y="1"/>
                  </a:moveTo>
                  <a:lnTo>
                    <a:pt x="0" y="68455"/>
                  </a:lnTo>
                  <a:lnTo>
                    <a:pt x="322" y="68455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list">
  <p:cSld name="CUSTOM_4"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0"/>
          <p:cNvSpPr txBox="1">
            <a:spLocks noGrp="1"/>
          </p:cNvSpPr>
          <p:nvPr>
            <p:ph type="body" idx="1"/>
          </p:nvPr>
        </p:nvSpPr>
        <p:spPr>
          <a:xfrm>
            <a:off x="597375" y="1063525"/>
            <a:ext cx="3908700" cy="378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Livvic Light"/>
              <a:buChar char="●"/>
              <a:defRPr sz="1200"/>
            </a:lvl1pPr>
            <a:lvl2pPr marL="914400" lvl="1" indent="-292100" rtl="0">
              <a:spcBef>
                <a:spcPts val="1600"/>
              </a:spcBef>
              <a:spcAft>
                <a:spcPts val="0"/>
              </a:spcAft>
              <a:buSzPts val="1000"/>
              <a:buFont typeface="Nunito Light"/>
              <a:buChar char="○"/>
              <a:defRPr/>
            </a:lvl2pPr>
            <a:lvl3pPr marL="1371600" lvl="2" indent="-292100" rtl="0">
              <a:spcBef>
                <a:spcPts val="1600"/>
              </a:spcBef>
              <a:spcAft>
                <a:spcPts val="0"/>
              </a:spcAft>
              <a:buSzPts val="1000"/>
              <a:buFont typeface="Nunito Light"/>
              <a:buChar char="■"/>
              <a:defRPr/>
            </a:lvl3pPr>
            <a:lvl4pPr marL="1828800" lvl="3" indent="-292100" rtl="0">
              <a:spcBef>
                <a:spcPts val="1600"/>
              </a:spcBef>
              <a:spcAft>
                <a:spcPts val="0"/>
              </a:spcAft>
              <a:buSzPts val="1000"/>
              <a:buFont typeface="Nunito Light"/>
              <a:buChar char="●"/>
              <a:defRPr/>
            </a:lvl4pPr>
            <a:lvl5pPr marL="2286000" lvl="4" indent="-292100" rtl="0">
              <a:spcBef>
                <a:spcPts val="1600"/>
              </a:spcBef>
              <a:spcAft>
                <a:spcPts val="0"/>
              </a:spcAft>
              <a:buSzPts val="1000"/>
              <a:buFont typeface="Nunito Light"/>
              <a:buChar char="○"/>
              <a:defRPr/>
            </a:lvl5pPr>
            <a:lvl6pPr marL="2743200" lvl="5" indent="-292100" rtl="0">
              <a:spcBef>
                <a:spcPts val="1600"/>
              </a:spcBef>
              <a:spcAft>
                <a:spcPts val="0"/>
              </a:spcAft>
              <a:buSzPts val="1000"/>
              <a:buFont typeface="Nunito Light"/>
              <a:buChar char="■"/>
              <a:defRPr/>
            </a:lvl6pPr>
            <a:lvl7pPr marL="3200400" lvl="6" indent="-292100" rtl="0">
              <a:spcBef>
                <a:spcPts val="1600"/>
              </a:spcBef>
              <a:spcAft>
                <a:spcPts val="0"/>
              </a:spcAft>
              <a:buSzPts val="1000"/>
              <a:buFont typeface="Nunito Light"/>
              <a:buChar char="●"/>
              <a:defRPr/>
            </a:lvl7pPr>
            <a:lvl8pPr marL="3657600" lvl="7" indent="-292100" rtl="0">
              <a:spcBef>
                <a:spcPts val="1600"/>
              </a:spcBef>
              <a:spcAft>
                <a:spcPts val="0"/>
              </a:spcAft>
              <a:buSzPts val="1000"/>
              <a:buFont typeface="Nunito Light"/>
              <a:buChar char="○"/>
              <a:defRPr/>
            </a:lvl8pPr>
            <a:lvl9pPr marL="4114800" lvl="8" indent="-292100" rtl="0">
              <a:spcBef>
                <a:spcPts val="1600"/>
              </a:spcBef>
              <a:spcAft>
                <a:spcPts val="1600"/>
              </a:spcAft>
              <a:buSzPts val="10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411" name="Google Shape;411;p20"/>
          <p:cNvSpPr txBox="1">
            <a:spLocks noGrp="1"/>
          </p:cNvSpPr>
          <p:nvPr>
            <p:ph type="ctrTitle"/>
          </p:nvPr>
        </p:nvSpPr>
        <p:spPr>
          <a:xfrm>
            <a:off x="618825" y="411675"/>
            <a:ext cx="47277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9pPr>
          </a:lstStyle>
          <a:p>
            <a:endParaRPr/>
          </a:p>
        </p:txBody>
      </p:sp>
      <p:sp>
        <p:nvSpPr>
          <p:cNvPr id="412" name="Google Shape;412;p20"/>
          <p:cNvSpPr txBox="1">
            <a:spLocks noGrp="1"/>
          </p:cNvSpPr>
          <p:nvPr>
            <p:ph type="body" idx="2"/>
          </p:nvPr>
        </p:nvSpPr>
        <p:spPr>
          <a:xfrm>
            <a:off x="4690125" y="1063525"/>
            <a:ext cx="3908700" cy="378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C5D37"/>
              </a:buClr>
              <a:buSzPts val="1000"/>
              <a:buFont typeface="Livvic Light"/>
              <a:buChar char="●"/>
              <a:defRPr sz="1200"/>
            </a:lvl1pPr>
            <a:lvl2pPr marL="914400" lvl="1" indent="-292100" rtl="0">
              <a:spcBef>
                <a:spcPts val="1600"/>
              </a:spcBef>
              <a:spcAft>
                <a:spcPts val="0"/>
              </a:spcAft>
              <a:buClr>
                <a:srgbClr val="FFC800"/>
              </a:buClr>
              <a:buSzPts val="1000"/>
              <a:buFont typeface="Nunito Light"/>
              <a:buChar char="○"/>
              <a:defRPr/>
            </a:lvl2pPr>
            <a:lvl3pPr marL="1371600" lvl="2" indent="-292100" rtl="0">
              <a:spcBef>
                <a:spcPts val="1600"/>
              </a:spcBef>
              <a:spcAft>
                <a:spcPts val="0"/>
              </a:spcAft>
              <a:buClr>
                <a:srgbClr val="FFC800"/>
              </a:buClr>
              <a:buSzPts val="1000"/>
              <a:buFont typeface="Nunito Light"/>
              <a:buChar char="■"/>
              <a:defRPr/>
            </a:lvl3pPr>
            <a:lvl4pPr marL="1828800" lvl="3" indent="-292100" rtl="0">
              <a:spcBef>
                <a:spcPts val="1600"/>
              </a:spcBef>
              <a:spcAft>
                <a:spcPts val="0"/>
              </a:spcAft>
              <a:buClr>
                <a:srgbClr val="FFC800"/>
              </a:buClr>
              <a:buSzPts val="1000"/>
              <a:buFont typeface="Nunito Light"/>
              <a:buChar char="●"/>
              <a:defRPr/>
            </a:lvl4pPr>
            <a:lvl5pPr marL="2286000" lvl="4" indent="-2921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000"/>
              <a:buFont typeface="Nunito Light"/>
              <a:buChar char="○"/>
              <a:defRPr/>
            </a:lvl5pPr>
            <a:lvl6pPr marL="2743200" lvl="5" indent="-2921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000"/>
              <a:buFont typeface="Nunito Light"/>
              <a:buChar char="■"/>
              <a:defRPr/>
            </a:lvl6pPr>
            <a:lvl7pPr marL="3200400" lvl="6" indent="-2921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000"/>
              <a:buFont typeface="Nunito Light"/>
              <a:buChar char="●"/>
              <a:defRPr/>
            </a:lvl7pPr>
            <a:lvl8pPr marL="3657600" lvl="7" indent="-2921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000"/>
              <a:buFont typeface="Nunito Light"/>
              <a:buChar char="○"/>
              <a:defRPr/>
            </a:lvl8pPr>
            <a:lvl9pPr marL="4114800" lvl="8" indent="-292100" rtl="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0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413" name="Google Shape;413;p20"/>
          <p:cNvSpPr/>
          <p:nvPr/>
        </p:nvSpPr>
        <p:spPr>
          <a:xfrm>
            <a:off x="8829925" y="1123700"/>
            <a:ext cx="108650" cy="108625"/>
          </a:xfrm>
          <a:custGeom>
            <a:avLst/>
            <a:gdLst/>
            <a:ahLst/>
            <a:cxnLst/>
            <a:rect l="l" t="t" r="r" b="b"/>
            <a:pathLst>
              <a:path w="4346" h="4345" extrusionOk="0">
                <a:moveTo>
                  <a:pt x="4027" y="337"/>
                </a:moveTo>
                <a:lnTo>
                  <a:pt x="4027" y="4008"/>
                </a:lnTo>
                <a:lnTo>
                  <a:pt x="338" y="4008"/>
                </a:lnTo>
                <a:lnTo>
                  <a:pt x="338" y="337"/>
                </a:lnTo>
                <a:close/>
                <a:moveTo>
                  <a:pt x="1" y="0"/>
                </a:moveTo>
                <a:lnTo>
                  <a:pt x="1" y="4345"/>
                </a:lnTo>
                <a:lnTo>
                  <a:pt x="4346" y="4345"/>
                </a:lnTo>
                <a:lnTo>
                  <a:pt x="4346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20"/>
          <p:cNvSpPr/>
          <p:nvPr/>
        </p:nvSpPr>
        <p:spPr>
          <a:xfrm>
            <a:off x="9156250" y="1340450"/>
            <a:ext cx="111450" cy="110975"/>
          </a:xfrm>
          <a:custGeom>
            <a:avLst/>
            <a:gdLst/>
            <a:ahLst/>
            <a:cxnLst/>
            <a:rect l="l" t="t" r="r" b="b"/>
            <a:pathLst>
              <a:path w="4458" h="4439" extrusionOk="0">
                <a:moveTo>
                  <a:pt x="4008" y="431"/>
                </a:moveTo>
                <a:lnTo>
                  <a:pt x="4008" y="4008"/>
                </a:lnTo>
                <a:lnTo>
                  <a:pt x="431" y="4008"/>
                </a:lnTo>
                <a:lnTo>
                  <a:pt x="431" y="431"/>
                </a:lnTo>
                <a:close/>
                <a:moveTo>
                  <a:pt x="0" y="1"/>
                </a:moveTo>
                <a:lnTo>
                  <a:pt x="0" y="4439"/>
                </a:lnTo>
                <a:lnTo>
                  <a:pt x="4457" y="4439"/>
                </a:lnTo>
                <a:lnTo>
                  <a:pt x="4457" y="1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20"/>
          <p:cNvSpPr/>
          <p:nvPr/>
        </p:nvSpPr>
        <p:spPr>
          <a:xfrm>
            <a:off x="5809850" y="214400"/>
            <a:ext cx="108625" cy="108625"/>
          </a:xfrm>
          <a:custGeom>
            <a:avLst/>
            <a:gdLst/>
            <a:ahLst/>
            <a:cxnLst/>
            <a:rect l="l" t="t" r="r" b="b"/>
            <a:pathLst>
              <a:path w="4345" h="4345" extrusionOk="0">
                <a:moveTo>
                  <a:pt x="4008" y="337"/>
                </a:moveTo>
                <a:lnTo>
                  <a:pt x="4008" y="4008"/>
                </a:lnTo>
                <a:lnTo>
                  <a:pt x="337" y="4008"/>
                </a:lnTo>
                <a:lnTo>
                  <a:pt x="337" y="337"/>
                </a:lnTo>
                <a:close/>
                <a:moveTo>
                  <a:pt x="0" y="0"/>
                </a:moveTo>
                <a:lnTo>
                  <a:pt x="0" y="4345"/>
                </a:lnTo>
                <a:lnTo>
                  <a:pt x="4345" y="4345"/>
                </a:lnTo>
                <a:lnTo>
                  <a:pt x="4345" y="0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20"/>
          <p:cNvSpPr/>
          <p:nvPr/>
        </p:nvSpPr>
        <p:spPr>
          <a:xfrm>
            <a:off x="7079800" y="420088"/>
            <a:ext cx="164825" cy="164375"/>
          </a:xfrm>
          <a:custGeom>
            <a:avLst/>
            <a:gdLst/>
            <a:ahLst/>
            <a:cxnLst/>
            <a:rect l="l" t="t" r="r" b="b"/>
            <a:pathLst>
              <a:path w="6593" h="6575" extrusionOk="0">
                <a:moveTo>
                  <a:pt x="6256" y="338"/>
                </a:moveTo>
                <a:lnTo>
                  <a:pt x="6256" y="6237"/>
                </a:lnTo>
                <a:lnTo>
                  <a:pt x="338" y="6237"/>
                </a:lnTo>
                <a:lnTo>
                  <a:pt x="338" y="338"/>
                </a:lnTo>
                <a:close/>
                <a:moveTo>
                  <a:pt x="1" y="1"/>
                </a:moveTo>
                <a:lnTo>
                  <a:pt x="1" y="6574"/>
                </a:lnTo>
                <a:lnTo>
                  <a:pt x="6593" y="6574"/>
                </a:lnTo>
                <a:lnTo>
                  <a:pt x="6593" y="1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20"/>
          <p:cNvSpPr/>
          <p:nvPr/>
        </p:nvSpPr>
        <p:spPr>
          <a:xfrm>
            <a:off x="7952700" y="278513"/>
            <a:ext cx="44975" cy="44500"/>
          </a:xfrm>
          <a:custGeom>
            <a:avLst/>
            <a:gdLst/>
            <a:ahLst/>
            <a:cxnLst/>
            <a:rect l="l" t="t" r="r" b="b"/>
            <a:pathLst>
              <a:path w="1799" h="1780" extrusionOk="0">
                <a:moveTo>
                  <a:pt x="1" y="1"/>
                </a:moveTo>
                <a:lnTo>
                  <a:pt x="1" y="1780"/>
                </a:lnTo>
                <a:lnTo>
                  <a:pt x="1798" y="1780"/>
                </a:lnTo>
                <a:lnTo>
                  <a:pt x="1798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20"/>
          <p:cNvSpPr/>
          <p:nvPr/>
        </p:nvSpPr>
        <p:spPr>
          <a:xfrm>
            <a:off x="7372450" y="-69325"/>
            <a:ext cx="155925" cy="155925"/>
          </a:xfrm>
          <a:custGeom>
            <a:avLst/>
            <a:gdLst/>
            <a:ahLst/>
            <a:cxnLst/>
            <a:rect l="l" t="t" r="r" b="b"/>
            <a:pathLst>
              <a:path w="6237" h="6237" extrusionOk="0">
                <a:moveTo>
                  <a:pt x="0" y="0"/>
                </a:moveTo>
                <a:lnTo>
                  <a:pt x="0" y="6236"/>
                </a:lnTo>
                <a:lnTo>
                  <a:pt x="6236" y="6236"/>
                </a:lnTo>
                <a:lnTo>
                  <a:pt x="6236" y="0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20"/>
          <p:cNvSpPr/>
          <p:nvPr/>
        </p:nvSpPr>
        <p:spPr>
          <a:xfrm>
            <a:off x="8464275" y="355050"/>
            <a:ext cx="155925" cy="156400"/>
          </a:xfrm>
          <a:custGeom>
            <a:avLst/>
            <a:gdLst/>
            <a:ahLst/>
            <a:cxnLst/>
            <a:rect l="l" t="t" r="r" b="b"/>
            <a:pathLst>
              <a:path w="6237" h="6256" extrusionOk="0">
                <a:moveTo>
                  <a:pt x="1" y="1"/>
                </a:moveTo>
                <a:lnTo>
                  <a:pt x="1" y="6256"/>
                </a:lnTo>
                <a:lnTo>
                  <a:pt x="6237" y="6256"/>
                </a:lnTo>
                <a:lnTo>
                  <a:pt x="6237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20"/>
          <p:cNvSpPr/>
          <p:nvPr/>
        </p:nvSpPr>
        <p:spPr>
          <a:xfrm>
            <a:off x="7264275" y="607363"/>
            <a:ext cx="122675" cy="122675"/>
          </a:xfrm>
          <a:custGeom>
            <a:avLst/>
            <a:gdLst/>
            <a:ahLst/>
            <a:cxnLst/>
            <a:rect l="l" t="t" r="r" b="b"/>
            <a:pathLst>
              <a:path w="4907" h="4907" extrusionOk="0">
                <a:moveTo>
                  <a:pt x="0" y="1"/>
                </a:moveTo>
                <a:lnTo>
                  <a:pt x="0" y="4907"/>
                </a:lnTo>
                <a:lnTo>
                  <a:pt x="4907" y="4907"/>
                </a:lnTo>
                <a:lnTo>
                  <a:pt x="4907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20"/>
          <p:cNvSpPr/>
          <p:nvPr/>
        </p:nvSpPr>
        <p:spPr>
          <a:xfrm>
            <a:off x="6298850" y="907625"/>
            <a:ext cx="155925" cy="155900"/>
          </a:xfrm>
          <a:custGeom>
            <a:avLst/>
            <a:gdLst/>
            <a:ahLst/>
            <a:cxnLst/>
            <a:rect l="l" t="t" r="r" b="b"/>
            <a:pathLst>
              <a:path w="6237" h="6236" extrusionOk="0">
                <a:moveTo>
                  <a:pt x="1" y="0"/>
                </a:moveTo>
                <a:lnTo>
                  <a:pt x="1" y="6236"/>
                </a:lnTo>
                <a:lnTo>
                  <a:pt x="6237" y="6236"/>
                </a:lnTo>
                <a:lnTo>
                  <a:pt x="6237" y="0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20"/>
          <p:cNvSpPr/>
          <p:nvPr/>
        </p:nvSpPr>
        <p:spPr>
          <a:xfrm>
            <a:off x="-83000" y="4540463"/>
            <a:ext cx="164825" cy="164375"/>
          </a:xfrm>
          <a:custGeom>
            <a:avLst/>
            <a:gdLst/>
            <a:ahLst/>
            <a:cxnLst/>
            <a:rect l="l" t="t" r="r" b="b"/>
            <a:pathLst>
              <a:path w="6593" h="6575" extrusionOk="0">
                <a:moveTo>
                  <a:pt x="6256" y="338"/>
                </a:moveTo>
                <a:lnTo>
                  <a:pt x="6256" y="6237"/>
                </a:lnTo>
                <a:lnTo>
                  <a:pt x="338" y="6237"/>
                </a:lnTo>
                <a:lnTo>
                  <a:pt x="338" y="338"/>
                </a:lnTo>
                <a:close/>
                <a:moveTo>
                  <a:pt x="1" y="1"/>
                </a:moveTo>
                <a:lnTo>
                  <a:pt x="1" y="6574"/>
                </a:lnTo>
                <a:lnTo>
                  <a:pt x="6593" y="6574"/>
                </a:lnTo>
                <a:lnTo>
                  <a:pt x="6593" y="1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20"/>
          <p:cNvSpPr/>
          <p:nvPr/>
        </p:nvSpPr>
        <p:spPr>
          <a:xfrm>
            <a:off x="101475" y="4727738"/>
            <a:ext cx="122675" cy="122675"/>
          </a:xfrm>
          <a:custGeom>
            <a:avLst/>
            <a:gdLst/>
            <a:ahLst/>
            <a:cxnLst/>
            <a:rect l="l" t="t" r="r" b="b"/>
            <a:pathLst>
              <a:path w="4907" h="4907" extrusionOk="0">
                <a:moveTo>
                  <a:pt x="0" y="1"/>
                </a:moveTo>
                <a:lnTo>
                  <a:pt x="0" y="4907"/>
                </a:lnTo>
                <a:lnTo>
                  <a:pt x="4907" y="4907"/>
                </a:lnTo>
                <a:lnTo>
                  <a:pt x="4907" y="1"/>
                </a:ln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5"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hare Tech"/>
              <a:buNone/>
              <a:defRPr sz="2800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ven Pro"/>
              <a:buChar char="●"/>
              <a:defRPr sz="1800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ven Pro"/>
              <a:buChar char="○"/>
              <a:defRPr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ven Pro"/>
              <a:buChar char="■"/>
              <a:defRPr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ven Pro"/>
              <a:buChar char="●"/>
              <a:defRPr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ven Pro"/>
              <a:buChar char="○"/>
              <a:defRPr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ven Pro"/>
              <a:buChar char="■"/>
              <a:defRPr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ven Pro"/>
              <a:buChar char="●"/>
              <a:defRPr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ven Pro"/>
              <a:buChar char="○"/>
              <a:defRPr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Maven Pro"/>
              <a:buChar char="■"/>
              <a:defRPr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4" r:id="rId6"/>
    <p:sldLayoutId id="2147483655" r:id="rId7"/>
    <p:sldLayoutId id="2147483658" r:id="rId8"/>
    <p:sldLayoutId id="2147483659" r:id="rId9"/>
    <p:sldLayoutId id="2147483660" r:id="rId10"/>
    <p:sldLayoutId id="2147483663" r:id="rId11"/>
    <p:sldLayoutId id="2147483665" r:id="rId12"/>
    <p:sldLayoutId id="2147483666" r:id="rId13"/>
    <p:sldLayoutId id="2147483667" r:id="rId14"/>
    <p:sldLayoutId id="2147483668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5"/>
          <p:cNvSpPr txBox="1">
            <a:spLocks noGrp="1"/>
          </p:cNvSpPr>
          <p:nvPr>
            <p:ph type="subTitle" idx="1"/>
          </p:nvPr>
        </p:nvSpPr>
        <p:spPr>
          <a:xfrm>
            <a:off x="2824750" y="2653695"/>
            <a:ext cx="3295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/>
              <a:t>Nhóm</a:t>
            </a:r>
            <a:r>
              <a:rPr lang="en-US" sz="1400" dirty="0"/>
              <a:t> 9: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/>
              <a:t>Trần</a:t>
            </a:r>
            <a:r>
              <a:rPr lang="en-US" sz="1400" dirty="0"/>
              <a:t> </a:t>
            </a:r>
            <a:r>
              <a:rPr lang="en-US" sz="1400" dirty="0" err="1"/>
              <a:t>Diệu</a:t>
            </a:r>
            <a:r>
              <a:rPr lang="en-US" sz="1400" dirty="0"/>
              <a:t> Linh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/>
              <a:t>Phạm</a:t>
            </a:r>
            <a:r>
              <a:rPr lang="en-US" sz="1400" dirty="0"/>
              <a:t> Quang </a:t>
            </a:r>
            <a:r>
              <a:rPr lang="en-US" sz="1400" dirty="0" err="1"/>
              <a:t>Huy</a:t>
            </a:r>
            <a:endParaRPr lang="en-US" sz="14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/>
              <a:t>Trần</a:t>
            </a:r>
            <a:r>
              <a:rPr lang="en-US" sz="1400" dirty="0"/>
              <a:t> </a:t>
            </a:r>
            <a:r>
              <a:rPr lang="en-US" sz="1400" dirty="0" err="1"/>
              <a:t>Mỹ</a:t>
            </a:r>
            <a:r>
              <a:rPr lang="en-US" sz="1400" dirty="0"/>
              <a:t> </a:t>
            </a:r>
            <a:r>
              <a:rPr lang="en-US" sz="1400" dirty="0" err="1"/>
              <a:t>Hoa</a:t>
            </a:r>
            <a:endParaRPr sz="1400" dirty="0"/>
          </a:p>
        </p:txBody>
      </p:sp>
      <p:sp>
        <p:nvSpPr>
          <p:cNvPr id="435" name="Google Shape;435;p25"/>
          <p:cNvSpPr txBox="1">
            <a:spLocks noGrp="1"/>
          </p:cNvSpPr>
          <p:nvPr>
            <p:ph type="ctrTitle"/>
          </p:nvPr>
        </p:nvSpPr>
        <p:spPr>
          <a:xfrm>
            <a:off x="1147720" y="99008"/>
            <a:ext cx="664956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latin typeface="Consolas" panose="020B0609020204030204" pitchFamily="49" charset="0"/>
              </a:rPr>
              <a:t>NGHIÊN CỨU QUẢN LÝ NỢ N</a:t>
            </a:r>
            <a:r>
              <a:rPr lang="vi-VN" sz="2800" dirty="0">
                <a:latin typeface="Consolas" panose="020B0609020204030204" pitchFamily="49" charset="0"/>
              </a:rPr>
              <a:t>Ư</a:t>
            </a:r>
            <a:r>
              <a:rPr lang="en-US" sz="2800" dirty="0">
                <a:latin typeface="Consolas" panose="020B0609020204030204" pitchFamily="49" charset="0"/>
              </a:rPr>
              <a:t>ỚC NGOÀI VÀ KINH NGHIỆM CHO VIỆT NAM</a:t>
            </a:r>
            <a:endParaRPr sz="2800" dirty="0">
              <a:latin typeface="Consolas" panose="020B0609020204030204" pitchFamily="49" charset="0"/>
            </a:endParaRPr>
          </a:p>
        </p:txBody>
      </p:sp>
      <p:sp>
        <p:nvSpPr>
          <p:cNvPr id="436" name="Google Shape;436;p25"/>
          <p:cNvSpPr/>
          <p:nvPr/>
        </p:nvSpPr>
        <p:spPr>
          <a:xfrm>
            <a:off x="1917281" y="4715495"/>
            <a:ext cx="121434" cy="121434"/>
          </a:xfrm>
          <a:custGeom>
            <a:avLst/>
            <a:gdLst/>
            <a:ahLst/>
            <a:cxnLst/>
            <a:rect l="l" t="t" r="r" b="b"/>
            <a:pathLst>
              <a:path w="4634" h="4634" extrusionOk="0">
                <a:moveTo>
                  <a:pt x="1" y="0"/>
                </a:moveTo>
                <a:lnTo>
                  <a:pt x="1" y="4633"/>
                </a:lnTo>
                <a:lnTo>
                  <a:pt x="4634" y="4633"/>
                </a:lnTo>
                <a:lnTo>
                  <a:pt x="4634" y="0"/>
                </a:lnTo>
                <a:close/>
              </a:path>
            </a:pathLst>
          </a:custGeom>
          <a:solidFill>
            <a:srgbClr val="E898A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25"/>
          <p:cNvSpPr/>
          <p:nvPr/>
        </p:nvSpPr>
        <p:spPr>
          <a:xfrm>
            <a:off x="7047944" y="3537816"/>
            <a:ext cx="57834" cy="57834"/>
          </a:xfrm>
          <a:custGeom>
            <a:avLst/>
            <a:gdLst/>
            <a:ahLst/>
            <a:cxnLst/>
            <a:rect l="l" t="t" r="r" b="b"/>
            <a:pathLst>
              <a:path w="2207" h="2207" fill="none" extrusionOk="0">
                <a:moveTo>
                  <a:pt x="0" y="1"/>
                </a:moveTo>
                <a:lnTo>
                  <a:pt x="2206" y="1"/>
                </a:lnTo>
                <a:lnTo>
                  <a:pt x="2206" y="2207"/>
                </a:lnTo>
                <a:lnTo>
                  <a:pt x="0" y="2207"/>
                </a:lnTo>
                <a:close/>
              </a:path>
            </a:pathLst>
          </a:custGeom>
          <a:noFill/>
          <a:ln w="1375" cap="flat" cmpd="sng">
            <a:solidFill>
              <a:srgbClr val="E898A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25"/>
          <p:cNvSpPr/>
          <p:nvPr/>
        </p:nvSpPr>
        <p:spPr>
          <a:xfrm>
            <a:off x="2307882" y="3002386"/>
            <a:ext cx="104086" cy="104322"/>
          </a:xfrm>
          <a:custGeom>
            <a:avLst/>
            <a:gdLst/>
            <a:ahLst/>
            <a:cxnLst/>
            <a:rect l="l" t="t" r="r" b="b"/>
            <a:pathLst>
              <a:path w="3972" h="3981" fill="none" extrusionOk="0">
                <a:moveTo>
                  <a:pt x="1" y="1"/>
                </a:moveTo>
                <a:lnTo>
                  <a:pt x="3972" y="1"/>
                </a:lnTo>
                <a:lnTo>
                  <a:pt x="3972" y="3981"/>
                </a:lnTo>
                <a:lnTo>
                  <a:pt x="1" y="3981"/>
                </a:lnTo>
                <a:close/>
              </a:path>
            </a:pathLst>
          </a:custGeom>
          <a:noFill/>
          <a:ln w="2975" cap="flat" cmpd="sng">
            <a:solidFill>
              <a:srgbClr val="00CFC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25"/>
          <p:cNvSpPr/>
          <p:nvPr/>
        </p:nvSpPr>
        <p:spPr>
          <a:xfrm>
            <a:off x="6293004" y="835609"/>
            <a:ext cx="80476" cy="80476"/>
          </a:xfrm>
          <a:custGeom>
            <a:avLst/>
            <a:gdLst/>
            <a:ahLst/>
            <a:cxnLst/>
            <a:rect l="l" t="t" r="r" b="b"/>
            <a:pathLst>
              <a:path w="3071" h="3071" extrusionOk="0">
                <a:moveTo>
                  <a:pt x="1" y="1"/>
                </a:moveTo>
                <a:lnTo>
                  <a:pt x="1" y="3071"/>
                </a:lnTo>
                <a:lnTo>
                  <a:pt x="3071" y="3071"/>
                </a:lnTo>
                <a:lnTo>
                  <a:pt x="3071" y="1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25"/>
          <p:cNvSpPr/>
          <p:nvPr/>
        </p:nvSpPr>
        <p:spPr>
          <a:xfrm>
            <a:off x="5969504" y="3118803"/>
            <a:ext cx="119993" cy="119966"/>
          </a:xfrm>
          <a:custGeom>
            <a:avLst/>
            <a:gdLst/>
            <a:ahLst/>
            <a:cxnLst/>
            <a:rect l="l" t="t" r="r" b="b"/>
            <a:pathLst>
              <a:path w="4579" h="4578" extrusionOk="0">
                <a:moveTo>
                  <a:pt x="1" y="0"/>
                </a:moveTo>
                <a:lnTo>
                  <a:pt x="1" y="4578"/>
                </a:lnTo>
                <a:lnTo>
                  <a:pt x="4578" y="4578"/>
                </a:lnTo>
                <a:lnTo>
                  <a:pt x="4578" y="0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25"/>
          <p:cNvSpPr/>
          <p:nvPr/>
        </p:nvSpPr>
        <p:spPr>
          <a:xfrm>
            <a:off x="2924242" y="4302208"/>
            <a:ext cx="119993" cy="119993"/>
          </a:xfrm>
          <a:custGeom>
            <a:avLst/>
            <a:gdLst/>
            <a:ahLst/>
            <a:cxnLst/>
            <a:rect l="l" t="t" r="r" b="b"/>
            <a:pathLst>
              <a:path w="4579" h="4579" extrusionOk="0">
                <a:moveTo>
                  <a:pt x="0" y="1"/>
                </a:moveTo>
                <a:lnTo>
                  <a:pt x="0" y="4578"/>
                </a:lnTo>
                <a:lnTo>
                  <a:pt x="4578" y="4578"/>
                </a:lnTo>
                <a:lnTo>
                  <a:pt x="4578" y="1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2" name="Google Shape;442;p25"/>
          <p:cNvGrpSpPr/>
          <p:nvPr/>
        </p:nvGrpSpPr>
        <p:grpSpPr>
          <a:xfrm>
            <a:off x="6232314" y="3696331"/>
            <a:ext cx="121434" cy="1073147"/>
            <a:chOff x="6232314" y="3696331"/>
            <a:chExt cx="121434" cy="1073147"/>
          </a:xfrm>
        </p:grpSpPr>
        <p:sp>
          <p:nvSpPr>
            <p:cNvPr id="443" name="Google Shape;443;p25"/>
            <p:cNvSpPr/>
            <p:nvPr/>
          </p:nvSpPr>
          <p:spPr>
            <a:xfrm>
              <a:off x="6232314" y="4648280"/>
              <a:ext cx="121434" cy="121198"/>
            </a:xfrm>
            <a:custGeom>
              <a:avLst/>
              <a:gdLst/>
              <a:ahLst/>
              <a:cxnLst/>
              <a:rect l="l" t="t" r="r" b="b"/>
              <a:pathLst>
                <a:path w="4634" h="4625" extrusionOk="0">
                  <a:moveTo>
                    <a:pt x="0" y="1"/>
                  </a:moveTo>
                  <a:lnTo>
                    <a:pt x="0" y="4624"/>
                  </a:lnTo>
                  <a:lnTo>
                    <a:pt x="4633" y="4624"/>
                  </a:lnTo>
                  <a:lnTo>
                    <a:pt x="4633" y="1"/>
                  </a:lnTo>
                  <a:close/>
                </a:path>
              </a:pathLst>
            </a:custGeom>
            <a:solidFill>
              <a:srgbClr val="E89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25"/>
            <p:cNvSpPr/>
            <p:nvPr/>
          </p:nvSpPr>
          <p:spPr>
            <a:xfrm>
              <a:off x="6288681" y="3696331"/>
              <a:ext cx="8700" cy="872731"/>
            </a:xfrm>
            <a:custGeom>
              <a:avLst/>
              <a:gdLst/>
              <a:ahLst/>
              <a:cxnLst/>
              <a:rect l="l" t="t" r="r" b="b"/>
              <a:pathLst>
                <a:path w="332" h="33304" extrusionOk="0">
                  <a:moveTo>
                    <a:pt x="166" y="0"/>
                  </a:moveTo>
                  <a:lnTo>
                    <a:pt x="0" y="33304"/>
                  </a:lnTo>
                  <a:lnTo>
                    <a:pt x="331" y="33304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5" name="Google Shape;445;p25"/>
          <p:cNvGrpSpPr/>
          <p:nvPr/>
        </p:nvGrpSpPr>
        <p:grpSpPr>
          <a:xfrm>
            <a:off x="6780548" y="337714"/>
            <a:ext cx="133252" cy="1952377"/>
            <a:chOff x="6780548" y="337714"/>
            <a:chExt cx="133252" cy="1952377"/>
          </a:xfrm>
        </p:grpSpPr>
        <p:sp>
          <p:nvSpPr>
            <p:cNvPr id="446" name="Google Shape;446;p25"/>
            <p:cNvSpPr/>
            <p:nvPr/>
          </p:nvSpPr>
          <p:spPr>
            <a:xfrm>
              <a:off x="6780548" y="2156839"/>
              <a:ext cx="133252" cy="133252"/>
            </a:xfrm>
            <a:custGeom>
              <a:avLst/>
              <a:gdLst/>
              <a:ahLst/>
              <a:cxnLst/>
              <a:rect l="l" t="t" r="r" b="b"/>
              <a:pathLst>
                <a:path w="5085" h="5085" fill="none" extrusionOk="0">
                  <a:moveTo>
                    <a:pt x="1" y="1"/>
                  </a:moveTo>
                  <a:lnTo>
                    <a:pt x="5084" y="1"/>
                  </a:lnTo>
                  <a:lnTo>
                    <a:pt x="5084" y="5084"/>
                  </a:lnTo>
                  <a:lnTo>
                    <a:pt x="1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5"/>
            <p:cNvSpPr/>
            <p:nvPr/>
          </p:nvSpPr>
          <p:spPr>
            <a:xfrm>
              <a:off x="6842943" y="337714"/>
              <a:ext cx="8464" cy="1695359"/>
            </a:xfrm>
            <a:custGeom>
              <a:avLst/>
              <a:gdLst/>
              <a:ahLst/>
              <a:cxnLst/>
              <a:rect l="l" t="t" r="r" b="b"/>
              <a:pathLst>
                <a:path w="323" h="64696" extrusionOk="0">
                  <a:moveTo>
                    <a:pt x="157" y="0"/>
                  </a:moveTo>
                  <a:lnTo>
                    <a:pt x="1" y="64695"/>
                  </a:lnTo>
                  <a:lnTo>
                    <a:pt x="322" y="64695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8" name="Google Shape;448;p25"/>
          <p:cNvGrpSpPr/>
          <p:nvPr/>
        </p:nvGrpSpPr>
        <p:grpSpPr>
          <a:xfrm>
            <a:off x="1608717" y="1280046"/>
            <a:ext cx="199237" cy="2828935"/>
            <a:chOff x="1608717" y="1280046"/>
            <a:chExt cx="199237" cy="2828935"/>
          </a:xfrm>
        </p:grpSpPr>
        <p:sp>
          <p:nvSpPr>
            <p:cNvPr id="449" name="Google Shape;449;p25"/>
            <p:cNvSpPr/>
            <p:nvPr/>
          </p:nvSpPr>
          <p:spPr>
            <a:xfrm>
              <a:off x="1608717" y="3909744"/>
              <a:ext cx="199237" cy="199237"/>
            </a:xfrm>
            <a:custGeom>
              <a:avLst/>
              <a:gdLst/>
              <a:ahLst/>
              <a:cxnLst/>
              <a:rect l="l" t="t" r="r" b="b"/>
              <a:pathLst>
                <a:path w="7603" h="7603" extrusionOk="0">
                  <a:moveTo>
                    <a:pt x="0" y="1"/>
                  </a:moveTo>
                  <a:lnTo>
                    <a:pt x="0" y="7602"/>
                  </a:lnTo>
                  <a:lnTo>
                    <a:pt x="7602" y="7602"/>
                  </a:lnTo>
                  <a:lnTo>
                    <a:pt x="7602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25"/>
            <p:cNvSpPr/>
            <p:nvPr/>
          </p:nvSpPr>
          <p:spPr>
            <a:xfrm>
              <a:off x="1656175" y="3269477"/>
              <a:ext cx="104086" cy="104086"/>
            </a:xfrm>
            <a:custGeom>
              <a:avLst/>
              <a:gdLst/>
              <a:ahLst/>
              <a:cxnLst/>
              <a:rect l="l" t="t" r="r" b="b"/>
              <a:pathLst>
                <a:path w="3972" h="3972" extrusionOk="0">
                  <a:moveTo>
                    <a:pt x="0" y="1"/>
                  </a:moveTo>
                  <a:lnTo>
                    <a:pt x="0" y="3972"/>
                  </a:lnTo>
                  <a:lnTo>
                    <a:pt x="3971" y="3972"/>
                  </a:lnTo>
                  <a:lnTo>
                    <a:pt x="3971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25"/>
            <p:cNvSpPr/>
            <p:nvPr/>
          </p:nvSpPr>
          <p:spPr>
            <a:xfrm>
              <a:off x="1704104" y="1280046"/>
              <a:ext cx="8464" cy="1794099"/>
            </a:xfrm>
            <a:custGeom>
              <a:avLst/>
              <a:gdLst/>
              <a:ahLst/>
              <a:cxnLst/>
              <a:rect l="l" t="t" r="r" b="b"/>
              <a:pathLst>
                <a:path w="323" h="68464" extrusionOk="0">
                  <a:moveTo>
                    <a:pt x="157" y="0"/>
                  </a:moveTo>
                  <a:lnTo>
                    <a:pt x="0" y="68464"/>
                  </a:lnTo>
                  <a:lnTo>
                    <a:pt x="322" y="68464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2" name="Google Shape;452;p25"/>
          <p:cNvSpPr/>
          <p:nvPr/>
        </p:nvSpPr>
        <p:spPr>
          <a:xfrm>
            <a:off x="2355692" y="3696328"/>
            <a:ext cx="8464" cy="2519663"/>
          </a:xfrm>
          <a:custGeom>
            <a:avLst/>
            <a:gdLst/>
            <a:ahLst/>
            <a:cxnLst/>
            <a:rect l="l" t="t" r="r" b="b"/>
            <a:pathLst>
              <a:path w="323" h="96152" extrusionOk="0">
                <a:moveTo>
                  <a:pt x="166" y="1"/>
                </a:moveTo>
                <a:lnTo>
                  <a:pt x="1" y="96151"/>
                </a:lnTo>
                <a:lnTo>
                  <a:pt x="322" y="96151"/>
                </a:lnTo>
                <a:lnTo>
                  <a:pt x="166" y="1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3" name="Google Shape;453;p25"/>
          <p:cNvSpPr/>
          <p:nvPr/>
        </p:nvSpPr>
        <p:spPr>
          <a:xfrm>
            <a:off x="7446601" y="3454956"/>
            <a:ext cx="8464" cy="1689096"/>
          </a:xfrm>
          <a:custGeom>
            <a:avLst/>
            <a:gdLst/>
            <a:ahLst/>
            <a:cxnLst/>
            <a:rect l="l" t="t" r="r" b="b"/>
            <a:pathLst>
              <a:path w="323" h="64457" extrusionOk="0">
                <a:moveTo>
                  <a:pt x="157" y="1"/>
                </a:moveTo>
                <a:lnTo>
                  <a:pt x="0" y="64456"/>
                </a:lnTo>
                <a:lnTo>
                  <a:pt x="322" y="64456"/>
                </a:lnTo>
                <a:lnTo>
                  <a:pt x="157" y="1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4" name="Google Shape;454;p25"/>
          <p:cNvGrpSpPr/>
          <p:nvPr/>
        </p:nvGrpSpPr>
        <p:grpSpPr>
          <a:xfrm>
            <a:off x="8008096" y="2108910"/>
            <a:ext cx="199001" cy="2139769"/>
            <a:chOff x="8008096" y="2108910"/>
            <a:chExt cx="199001" cy="2139769"/>
          </a:xfrm>
        </p:grpSpPr>
        <p:sp>
          <p:nvSpPr>
            <p:cNvPr id="455" name="Google Shape;455;p25"/>
            <p:cNvSpPr/>
            <p:nvPr/>
          </p:nvSpPr>
          <p:spPr>
            <a:xfrm>
              <a:off x="8008096" y="4049705"/>
              <a:ext cx="199001" cy="198975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25"/>
            <p:cNvSpPr/>
            <p:nvPr/>
          </p:nvSpPr>
          <p:spPr>
            <a:xfrm>
              <a:off x="8103246" y="2108910"/>
              <a:ext cx="8464" cy="1793863"/>
            </a:xfrm>
            <a:custGeom>
              <a:avLst/>
              <a:gdLst/>
              <a:ahLst/>
              <a:cxnLst/>
              <a:rect l="l" t="t" r="r" b="b"/>
              <a:pathLst>
                <a:path w="323" h="68455" extrusionOk="0">
                  <a:moveTo>
                    <a:pt x="166" y="1"/>
                  </a:moveTo>
                  <a:lnTo>
                    <a:pt x="0" y="68455"/>
                  </a:lnTo>
                  <a:lnTo>
                    <a:pt x="322" y="68455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7" name="Google Shape;457;p25"/>
          <p:cNvGrpSpPr/>
          <p:nvPr/>
        </p:nvGrpSpPr>
        <p:grpSpPr>
          <a:xfrm>
            <a:off x="4472500" y="3928605"/>
            <a:ext cx="199001" cy="867198"/>
            <a:chOff x="4475150" y="4052605"/>
            <a:chExt cx="199001" cy="867198"/>
          </a:xfrm>
        </p:grpSpPr>
        <p:sp>
          <p:nvSpPr>
            <p:cNvPr id="458" name="Google Shape;458;p25"/>
            <p:cNvSpPr/>
            <p:nvPr/>
          </p:nvSpPr>
          <p:spPr>
            <a:xfrm>
              <a:off x="4475150" y="4052605"/>
              <a:ext cx="199001" cy="220121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25"/>
            <p:cNvSpPr/>
            <p:nvPr/>
          </p:nvSpPr>
          <p:spPr>
            <a:xfrm>
              <a:off x="4522600" y="4494201"/>
              <a:ext cx="104095" cy="115148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25"/>
            <p:cNvSpPr/>
            <p:nvPr/>
          </p:nvSpPr>
          <p:spPr>
            <a:xfrm>
              <a:off x="4534403" y="4830814"/>
              <a:ext cx="80477" cy="88990"/>
            </a:xfrm>
            <a:custGeom>
              <a:avLst/>
              <a:gdLst/>
              <a:ahLst/>
              <a:cxnLst/>
              <a:rect l="l" t="t" r="r" b="b"/>
              <a:pathLst>
                <a:path w="7594" h="7593" extrusionOk="0">
                  <a:moveTo>
                    <a:pt x="1" y="0"/>
                  </a:moveTo>
                  <a:lnTo>
                    <a:pt x="1" y="7593"/>
                  </a:lnTo>
                  <a:lnTo>
                    <a:pt x="7593" y="7593"/>
                  </a:lnTo>
                  <a:lnTo>
                    <a:pt x="7593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27"/>
          <p:cNvSpPr txBox="1">
            <a:spLocks noGrp="1"/>
          </p:cNvSpPr>
          <p:nvPr>
            <p:ph type="ctrTitle" idx="13"/>
          </p:nvPr>
        </p:nvSpPr>
        <p:spPr>
          <a:xfrm>
            <a:off x="7206019" y="3744981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nsolas" panose="020B0609020204030204" pitchFamily="49" charset="0"/>
              </a:rPr>
              <a:t>KẾT LUẬN</a:t>
            </a:r>
            <a:endParaRPr dirty="0">
              <a:latin typeface="Consolas" panose="020B0609020204030204" pitchFamily="49" charset="0"/>
            </a:endParaRPr>
          </a:p>
        </p:txBody>
      </p:sp>
      <p:sp>
        <p:nvSpPr>
          <p:cNvPr id="473" name="Google Shape;473;p27"/>
          <p:cNvSpPr txBox="1">
            <a:spLocks noGrp="1"/>
          </p:cNvSpPr>
          <p:nvPr>
            <p:ph type="ctrTitle" idx="4"/>
          </p:nvPr>
        </p:nvSpPr>
        <p:spPr>
          <a:xfrm>
            <a:off x="4313646" y="3350633"/>
            <a:ext cx="1386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latin typeface="Consolas" panose="020B0609020204030204" pitchFamily="49" charset="0"/>
              </a:rPr>
              <a:t>NỘI DUNG</a:t>
            </a:r>
            <a:endParaRPr dirty="0">
              <a:latin typeface="Consolas" panose="020B0609020204030204" pitchFamily="49" charset="0"/>
            </a:endParaRPr>
          </a:p>
        </p:txBody>
      </p:sp>
      <p:sp>
        <p:nvSpPr>
          <p:cNvPr id="474" name="Google Shape;474;p27"/>
          <p:cNvSpPr txBox="1">
            <a:spLocks noGrp="1"/>
          </p:cNvSpPr>
          <p:nvPr>
            <p:ph type="ctrTitle"/>
          </p:nvPr>
        </p:nvSpPr>
        <p:spPr>
          <a:xfrm>
            <a:off x="1745068" y="2918452"/>
            <a:ext cx="21525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latin typeface="Consolas" panose="020B0609020204030204" pitchFamily="49" charset="0"/>
              </a:rPr>
              <a:t>MỞ ĐẦU</a:t>
            </a:r>
            <a:endParaRPr dirty="0">
              <a:latin typeface="Consolas" panose="020B0609020204030204" pitchFamily="49" charset="0"/>
            </a:endParaRPr>
          </a:p>
        </p:txBody>
      </p:sp>
      <p:sp>
        <p:nvSpPr>
          <p:cNvPr id="476" name="Google Shape;476;p27"/>
          <p:cNvSpPr txBox="1">
            <a:spLocks noGrp="1"/>
          </p:cNvSpPr>
          <p:nvPr>
            <p:ph type="title" idx="3"/>
          </p:nvPr>
        </p:nvSpPr>
        <p:spPr>
          <a:xfrm>
            <a:off x="926906" y="2860294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 A.</a:t>
            </a:r>
            <a:endParaRPr dirty="0"/>
          </a:p>
        </p:txBody>
      </p:sp>
      <p:sp>
        <p:nvSpPr>
          <p:cNvPr id="478" name="Google Shape;478;p27"/>
          <p:cNvSpPr txBox="1">
            <a:spLocks noGrp="1"/>
          </p:cNvSpPr>
          <p:nvPr>
            <p:ph type="title" idx="6"/>
          </p:nvPr>
        </p:nvSpPr>
        <p:spPr>
          <a:xfrm>
            <a:off x="3489546" y="3279865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 B.</a:t>
            </a:r>
            <a:endParaRPr dirty="0"/>
          </a:p>
        </p:txBody>
      </p:sp>
      <p:sp>
        <p:nvSpPr>
          <p:cNvPr id="479" name="Google Shape;479;p27"/>
          <p:cNvSpPr txBox="1">
            <a:spLocks noGrp="1"/>
          </p:cNvSpPr>
          <p:nvPr>
            <p:ph type="ctrTitle" idx="7"/>
          </p:nvPr>
        </p:nvSpPr>
        <p:spPr>
          <a:xfrm>
            <a:off x="842218" y="851886"/>
            <a:ext cx="45762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nsolas" panose="020B0609020204030204" pitchFamily="49" charset="0"/>
              </a:rPr>
              <a:t>NỘI DUNG</a:t>
            </a:r>
            <a:endParaRPr sz="3600" dirty="0">
              <a:latin typeface="Consolas" panose="020B0609020204030204" pitchFamily="49" charset="0"/>
            </a:endParaRPr>
          </a:p>
        </p:txBody>
      </p:sp>
      <p:sp>
        <p:nvSpPr>
          <p:cNvPr id="480" name="Google Shape;480;p27"/>
          <p:cNvSpPr txBox="1">
            <a:spLocks noGrp="1"/>
          </p:cNvSpPr>
          <p:nvPr>
            <p:ph type="title" idx="9"/>
          </p:nvPr>
        </p:nvSpPr>
        <p:spPr>
          <a:xfrm>
            <a:off x="6381919" y="3686826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 C.</a:t>
            </a:r>
            <a:endParaRPr dirty="0"/>
          </a:p>
        </p:txBody>
      </p:sp>
      <p:sp>
        <p:nvSpPr>
          <p:cNvPr id="481" name="Google Shape;481;p27"/>
          <p:cNvSpPr/>
          <p:nvPr/>
        </p:nvSpPr>
        <p:spPr>
          <a:xfrm>
            <a:off x="926906" y="1777157"/>
            <a:ext cx="824100" cy="824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2" name="Google Shape;482;p27"/>
          <p:cNvSpPr/>
          <p:nvPr/>
        </p:nvSpPr>
        <p:spPr>
          <a:xfrm>
            <a:off x="3489546" y="2196728"/>
            <a:ext cx="824100" cy="824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p27"/>
          <p:cNvSpPr/>
          <p:nvPr/>
        </p:nvSpPr>
        <p:spPr>
          <a:xfrm>
            <a:off x="6381919" y="2603687"/>
            <a:ext cx="824100" cy="824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84" name="Google Shape;484;p27"/>
          <p:cNvCxnSpPr>
            <a:stCxn id="481" idx="1"/>
            <a:endCxn id="476" idx="1"/>
          </p:cNvCxnSpPr>
          <p:nvPr/>
        </p:nvCxnSpPr>
        <p:spPr>
          <a:xfrm>
            <a:off x="926906" y="2189207"/>
            <a:ext cx="600" cy="960000"/>
          </a:xfrm>
          <a:prstGeom prst="bentConnector3">
            <a:avLst>
              <a:gd name="adj1" fmla="val -396875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85" name="Google Shape;485;p27"/>
          <p:cNvCxnSpPr>
            <a:stCxn id="482" idx="1"/>
            <a:endCxn id="478" idx="1"/>
          </p:cNvCxnSpPr>
          <p:nvPr/>
        </p:nvCxnSpPr>
        <p:spPr>
          <a:xfrm>
            <a:off x="3489546" y="2608778"/>
            <a:ext cx="600" cy="960000"/>
          </a:xfrm>
          <a:prstGeom prst="bentConnector3">
            <a:avLst>
              <a:gd name="adj1" fmla="val -396875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86" name="Google Shape;486;p27"/>
          <p:cNvCxnSpPr>
            <a:cxnSpLocks/>
            <a:stCxn id="483" idx="1"/>
          </p:cNvCxnSpPr>
          <p:nvPr/>
        </p:nvCxnSpPr>
        <p:spPr>
          <a:xfrm>
            <a:off x="6381919" y="3015737"/>
            <a:ext cx="600" cy="960000"/>
          </a:xfrm>
          <a:prstGeom prst="bentConnector3">
            <a:avLst>
              <a:gd name="adj1" fmla="val -396875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87" name="Google Shape;487;p27"/>
          <p:cNvSpPr/>
          <p:nvPr/>
        </p:nvSpPr>
        <p:spPr>
          <a:xfrm>
            <a:off x="672808" y="651616"/>
            <a:ext cx="238733" cy="238031"/>
          </a:xfrm>
          <a:custGeom>
            <a:avLst/>
            <a:gdLst/>
            <a:ahLst/>
            <a:cxnLst/>
            <a:rect l="l" t="t" r="r" b="b"/>
            <a:pathLst>
              <a:path w="6593" h="6575" extrusionOk="0">
                <a:moveTo>
                  <a:pt x="6256" y="338"/>
                </a:moveTo>
                <a:lnTo>
                  <a:pt x="6256" y="6237"/>
                </a:lnTo>
                <a:lnTo>
                  <a:pt x="338" y="6237"/>
                </a:lnTo>
                <a:lnTo>
                  <a:pt x="338" y="338"/>
                </a:lnTo>
                <a:close/>
                <a:moveTo>
                  <a:pt x="1" y="1"/>
                </a:moveTo>
                <a:lnTo>
                  <a:pt x="1" y="6574"/>
                </a:lnTo>
                <a:lnTo>
                  <a:pt x="6593" y="6574"/>
                </a:lnTo>
                <a:lnTo>
                  <a:pt x="6593" y="1"/>
                </a:lnTo>
                <a:close/>
              </a:path>
            </a:pathLst>
          </a:custGeom>
          <a:solidFill>
            <a:srgbClr val="FF9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8" name="Google Shape;488;p27"/>
          <p:cNvSpPr/>
          <p:nvPr/>
        </p:nvSpPr>
        <p:spPr>
          <a:xfrm>
            <a:off x="8080954" y="1499423"/>
            <a:ext cx="238733" cy="238031"/>
          </a:xfrm>
          <a:custGeom>
            <a:avLst/>
            <a:gdLst/>
            <a:ahLst/>
            <a:cxnLst/>
            <a:rect l="l" t="t" r="r" b="b"/>
            <a:pathLst>
              <a:path w="6593" h="6575" extrusionOk="0">
                <a:moveTo>
                  <a:pt x="6256" y="338"/>
                </a:moveTo>
                <a:lnTo>
                  <a:pt x="6256" y="6237"/>
                </a:lnTo>
                <a:lnTo>
                  <a:pt x="338" y="6237"/>
                </a:lnTo>
                <a:lnTo>
                  <a:pt x="338" y="338"/>
                </a:lnTo>
                <a:close/>
                <a:moveTo>
                  <a:pt x="1" y="1"/>
                </a:moveTo>
                <a:lnTo>
                  <a:pt x="1" y="6574"/>
                </a:lnTo>
                <a:lnTo>
                  <a:pt x="6593" y="6574"/>
                </a:lnTo>
                <a:lnTo>
                  <a:pt x="659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Google Shape;489;p27"/>
          <p:cNvSpPr/>
          <p:nvPr/>
        </p:nvSpPr>
        <p:spPr>
          <a:xfrm>
            <a:off x="1050355" y="1883674"/>
            <a:ext cx="577195" cy="577814"/>
          </a:xfrm>
          <a:custGeom>
            <a:avLst/>
            <a:gdLst/>
            <a:ahLst/>
            <a:cxnLst/>
            <a:rect l="l" t="t" r="r" b="b"/>
            <a:pathLst>
              <a:path w="11193" h="11205" extrusionOk="0">
                <a:moveTo>
                  <a:pt x="3763" y="358"/>
                </a:moveTo>
                <a:cubicBezTo>
                  <a:pt x="4096" y="358"/>
                  <a:pt x="4346" y="632"/>
                  <a:pt x="4346" y="941"/>
                </a:cubicBezTo>
                <a:cubicBezTo>
                  <a:pt x="4346" y="1144"/>
                  <a:pt x="4239" y="1346"/>
                  <a:pt x="4061" y="1441"/>
                </a:cubicBezTo>
                <a:cubicBezTo>
                  <a:pt x="4013" y="1477"/>
                  <a:pt x="3977" y="1536"/>
                  <a:pt x="3977" y="1596"/>
                </a:cubicBezTo>
                <a:lnTo>
                  <a:pt x="3977" y="2001"/>
                </a:lnTo>
                <a:cubicBezTo>
                  <a:pt x="3977" y="2096"/>
                  <a:pt x="4049" y="2179"/>
                  <a:pt x="4156" y="2179"/>
                </a:cubicBezTo>
                <a:lnTo>
                  <a:pt x="5394" y="2179"/>
                </a:lnTo>
                <a:lnTo>
                  <a:pt x="5394" y="3406"/>
                </a:lnTo>
                <a:cubicBezTo>
                  <a:pt x="5394" y="3513"/>
                  <a:pt x="5466" y="3584"/>
                  <a:pt x="5573" y="3584"/>
                </a:cubicBezTo>
                <a:lnTo>
                  <a:pt x="5966" y="3584"/>
                </a:lnTo>
                <a:cubicBezTo>
                  <a:pt x="6025" y="3584"/>
                  <a:pt x="6085" y="3561"/>
                  <a:pt x="6120" y="3501"/>
                </a:cubicBezTo>
                <a:cubicBezTo>
                  <a:pt x="6228" y="3322"/>
                  <a:pt x="6418" y="3215"/>
                  <a:pt x="6620" y="3215"/>
                </a:cubicBezTo>
                <a:cubicBezTo>
                  <a:pt x="6954" y="3215"/>
                  <a:pt x="7204" y="3489"/>
                  <a:pt x="7204" y="3799"/>
                </a:cubicBezTo>
                <a:cubicBezTo>
                  <a:pt x="7204" y="4120"/>
                  <a:pt x="6942" y="4382"/>
                  <a:pt x="6620" y="4382"/>
                </a:cubicBezTo>
                <a:cubicBezTo>
                  <a:pt x="6418" y="4382"/>
                  <a:pt x="6228" y="4275"/>
                  <a:pt x="6120" y="4096"/>
                </a:cubicBezTo>
                <a:cubicBezTo>
                  <a:pt x="6085" y="4037"/>
                  <a:pt x="6025" y="4001"/>
                  <a:pt x="5966" y="4001"/>
                </a:cubicBezTo>
                <a:lnTo>
                  <a:pt x="5573" y="4001"/>
                </a:lnTo>
                <a:cubicBezTo>
                  <a:pt x="5466" y="4001"/>
                  <a:pt x="5394" y="4084"/>
                  <a:pt x="5394" y="4180"/>
                </a:cubicBezTo>
                <a:lnTo>
                  <a:pt x="5394" y="5418"/>
                </a:lnTo>
                <a:lnTo>
                  <a:pt x="4334" y="5418"/>
                </a:lnTo>
                <a:lnTo>
                  <a:pt x="4334" y="5299"/>
                </a:lnTo>
                <a:cubicBezTo>
                  <a:pt x="4573" y="5120"/>
                  <a:pt x="4704" y="4834"/>
                  <a:pt x="4704" y="4561"/>
                </a:cubicBezTo>
                <a:cubicBezTo>
                  <a:pt x="4704" y="4037"/>
                  <a:pt x="4287" y="3620"/>
                  <a:pt x="3775" y="3620"/>
                </a:cubicBezTo>
                <a:cubicBezTo>
                  <a:pt x="3251" y="3620"/>
                  <a:pt x="2834" y="4037"/>
                  <a:pt x="2834" y="4561"/>
                </a:cubicBezTo>
                <a:cubicBezTo>
                  <a:pt x="2834" y="4858"/>
                  <a:pt x="2965" y="5132"/>
                  <a:pt x="3203" y="5299"/>
                </a:cubicBezTo>
                <a:lnTo>
                  <a:pt x="3203" y="5430"/>
                </a:lnTo>
                <a:lnTo>
                  <a:pt x="2144" y="5430"/>
                </a:lnTo>
                <a:lnTo>
                  <a:pt x="2144" y="2179"/>
                </a:lnTo>
                <a:lnTo>
                  <a:pt x="3382" y="2179"/>
                </a:lnTo>
                <a:cubicBezTo>
                  <a:pt x="3489" y="2179"/>
                  <a:pt x="3561" y="2096"/>
                  <a:pt x="3561" y="2001"/>
                </a:cubicBezTo>
                <a:lnTo>
                  <a:pt x="3561" y="1596"/>
                </a:lnTo>
                <a:cubicBezTo>
                  <a:pt x="3561" y="1536"/>
                  <a:pt x="3537" y="1477"/>
                  <a:pt x="3465" y="1441"/>
                </a:cubicBezTo>
                <a:cubicBezTo>
                  <a:pt x="3299" y="1346"/>
                  <a:pt x="3191" y="1144"/>
                  <a:pt x="3191" y="941"/>
                </a:cubicBezTo>
                <a:cubicBezTo>
                  <a:pt x="3191" y="608"/>
                  <a:pt x="3453" y="358"/>
                  <a:pt x="3763" y="358"/>
                </a:cubicBezTo>
                <a:close/>
                <a:moveTo>
                  <a:pt x="9014" y="5811"/>
                </a:moveTo>
                <a:lnTo>
                  <a:pt x="9014" y="7799"/>
                </a:lnTo>
                <a:lnTo>
                  <a:pt x="9014" y="8025"/>
                </a:lnTo>
                <a:lnTo>
                  <a:pt x="9014" y="9049"/>
                </a:lnTo>
                <a:lnTo>
                  <a:pt x="7775" y="9049"/>
                </a:lnTo>
                <a:cubicBezTo>
                  <a:pt x="7668" y="9049"/>
                  <a:pt x="7597" y="9121"/>
                  <a:pt x="7597" y="9228"/>
                </a:cubicBezTo>
                <a:lnTo>
                  <a:pt x="7597" y="9633"/>
                </a:lnTo>
                <a:cubicBezTo>
                  <a:pt x="7597" y="9692"/>
                  <a:pt x="7621" y="9752"/>
                  <a:pt x="7680" y="9776"/>
                </a:cubicBezTo>
                <a:cubicBezTo>
                  <a:pt x="7859" y="9883"/>
                  <a:pt x="7966" y="10073"/>
                  <a:pt x="7966" y="10288"/>
                </a:cubicBezTo>
                <a:cubicBezTo>
                  <a:pt x="7966" y="10609"/>
                  <a:pt x="7704" y="10871"/>
                  <a:pt x="7382" y="10871"/>
                </a:cubicBezTo>
                <a:cubicBezTo>
                  <a:pt x="7061" y="10871"/>
                  <a:pt x="6811" y="10597"/>
                  <a:pt x="6811" y="10288"/>
                </a:cubicBezTo>
                <a:cubicBezTo>
                  <a:pt x="6811" y="10073"/>
                  <a:pt x="6906" y="9883"/>
                  <a:pt x="7085" y="9776"/>
                </a:cubicBezTo>
                <a:cubicBezTo>
                  <a:pt x="7144" y="9752"/>
                  <a:pt x="7180" y="9692"/>
                  <a:pt x="7180" y="9633"/>
                </a:cubicBezTo>
                <a:lnTo>
                  <a:pt x="7180" y="9228"/>
                </a:lnTo>
                <a:cubicBezTo>
                  <a:pt x="7180" y="9121"/>
                  <a:pt x="7109" y="9049"/>
                  <a:pt x="7001" y="9049"/>
                </a:cubicBezTo>
                <a:lnTo>
                  <a:pt x="5763" y="9049"/>
                </a:lnTo>
                <a:lnTo>
                  <a:pt x="5763" y="7811"/>
                </a:lnTo>
                <a:cubicBezTo>
                  <a:pt x="5763" y="7716"/>
                  <a:pt x="5692" y="7632"/>
                  <a:pt x="5585" y="7632"/>
                </a:cubicBezTo>
                <a:lnTo>
                  <a:pt x="5180" y="7632"/>
                </a:lnTo>
                <a:cubicBezTo>
                  <a:pt x="5120" y="7632"/>
                  <a:pt x="5061" y="7668"/>
                  <a:pt x="5037" y="7728"/>
                </a:cubicBezTo>
                <a:cubicBezTo>
                  <a:pt x="4930" y="7906"/>
                  <a:pt x="4739" y="8013"/>
                  <a:pt x="4525" y="8013"/>
                </a:cubicBezTo>
                <a:cubicBezTo>
                  <a:pt x="4203" y="8013"/>
                  <a:pt x="3953" y="7740"/>
                  <a:pt x="3953" y="7430"/>
                </a:cubicBezTo>
                <a:cubicBezTo>
                  <a:pt x="3953" y="7120"/>
                  <a:pt x="4215" y="6847"/>
                  <a:pt x="4525" y="6847"/>
                </a:cubicBezTo>
                <a:cubicBezTo>
                  <a:pt x="4739" y="6847"/>
                  <a:pt x="4930" y="6954"/>
                  <a:pt x="5037" y="7132"/>
                </a:cubicBezTo>
                <a:cubicBezTo>
                  <a:pt x="5061" y="7192"/>
                  <a:pt x="5120" y="7216"/>
                  <a:pt x="5180" y="7216"/>
                </a:cubicBezTo>
                <a:lnTo>
                  <a:pt x="5585" y="7216"/>
                </a:lnTo>
                <a:cubicBezTo>
                  <a:pt x="5692" y="7216"/>
                  <a:pt x="5763" y="7144"/>
                  <a:pt x="5763" y="7037"/>
                </a:cubicBezTo>
                <a:lnTo>
                  <a:pt x="5763" y="5811"/>
                </a:lnTo>
                <a:lnTo>
                  <a:pt x="6823" y="5811"/>
                </a:lnTo>
                <a:lnTo>
                  <a:pt x="6823" y="5942"/>
                </a:lnTo>
                <a:cubicBezTo>
                  <a:pt x="6585" y="6120"/>
                  <a:pt x="6454" y="6406"/>
                  <a:pt x="6454" y="6680"/>
                </a:cubicBezTo>
                <a:cubicBezTo>
                  <a:pt x="6454" y="7204"/>
                  <a:pt x="6870" y="7621"/>
                  <a:pt x="7382" y="7621"/>
                </a:cubicBezTo>
                <a:cubicBezTo>
                  <a:pt x="7906" y="7621"/>
                  <a:pt x="8323" y="7204"/>
                  <a:pt x="8323" y="6680"/>
                </a:cubicBezTo>
                <a:cubicBezTo>
                  <a:pt x="8323" y="6382"/>
                  <a:pt x="8192" y="6108"/>
                  <a:pt x="7954" y="5942"/>
                </a:cubicBezTo>
                <a:lnTo>
                  <a:pt x="7954" y="5811"/>
                </a:lnTo>
                <a:close/>
                <a:moveTo>
                  <a:pt x="3799" y="1"/>
                </a:moveTo>
                <a:cubicBezTo>
                  <a:pt x="3275" y="1"/>
                  <a:pt x="2858" y="417"/>
                  <a:pt x="2858" y="941"/>
                </a:cubicBezTo>
                <a:cubicBezTo>
                  <a:pt x="2858" y="1239"/>
                  <a:pt x="3001" y="1525"/>
                  <a:pt x="3239" y="1679"/>
                </a:cubicBezTo>
                <a:lnTo>
                  <a:pt x="3239" y="1822"/>
                </a:lnTo>
                <a:lnTo>
                  <a:pt x="2001" y="1822"/>
                </a:lnTo>
                <a:cubicBezTo>
                  <a:pt x="1894" y="1822"/>
                  <a:pt x="1822" y="1894"/>
                  <a:pt x="1822" y="2001"/>
                </a:cubicBezTo>
                <a:lnTo>
                  <a:pt x="1822" y="5608"/>
                </a:lnTo>
                <a:lnTo>
                  <a:pt x="1822" y="6847"/>
                </a:lnTo>
                <a:lnTo>
                  <a:pt x="1691" y="6847"/>
                </a:lnTo>
                <a:cubicBezTo>
                  <a:pt x="1513" y="6609"/>
                  <a:pt x="1227" y="6478"/>
                  <a:pt x="941" y="6478"/>
                </a:cubicBezTo>
                <a:cubicBezTo>
                  <a:pt x="417" y="6478"/>
                  <a:pt x="1" y="6894"/>
                  <a:pt x="1" y="7406"/>
                </a:cubicBezTo>
                <a:cubicBezTo>
                  <a:pt x="1" y="7930"/>
                  <a:pt x="417" y="8347"/>
                  <a:pt x="941" y="8347"/>
                </a:cubicBezTo>
                <a:cubicBezTo>
                  <a:pt x="1239" y="8347"/>
                  <a:pt x="1525" y="8216"/>
                  <a:pt x="1691" y="7978"/>
                </a:cubicBezTo>
                <a:lnTo>
                  <a:pt x="1822" y="7978"/>
                </a:lnTo>
                <a:lnTo>
                  <a:pt x="1822" y="9216"/>
                </a:lnTo>
                <a:cubicBezTo>
                  <a:pt x="1822" y="9311"/>
                  <a:pt x="1894" y="9395"/>
                  <a:pt x="2001" y="9395"/>
                </a:cubicBezTo>
                <a:lnTo>
                  <a:pt x="2620" y="9395"/>
                </a:lnTo>
                <a:cubicBezTo>
                  <a:pt x="2727" y="9395"/>
                  <a:pt x="2799" y="9311"/>
                  <a:pt x="2799" y="9216"/>
                </a:cubicBezTo>
                <a:cubicBezTo>
                  <a:pt x="2799" y="9109"/>
                  <a:pt x="2727" y="9037"/>
                  <a:pt x="2620" y="9037"/>
                </a:cubicBezTo>
                <a:lnTo>
                  <a:pt x="2179" y="9037"/>
                </a:lnTo>
                <a:lnTo>
                  <a:pt x="2179" y="7799"/>
                </a:lnTo>
                <a:cubicBezTo>
                  <a:pt x="2179" y="7692"/>
                  <a:pt x="2108" y="7621"/>
                  <a:pt x="2001" y="7621"/>
                </a:cubicBezTo>
                <a:lnTo>
                  <a:pt x="1596" y="7621"/>
                </a:lnTo>
                <a:cubicBezTo>
                  <a:pt x="1536" y="7621"/>
                  <a:pt x="1477" y="7644"/>
                  <a:pt x="1453" y="7704"/>
                </a:cubicBezTo>
                <a:cubicBezTo>
                  <a:pt x="1346" y="7882"/>
                  <a:pt x="1155" y="7990"/>
                  <a:pt x="941" y="7990"/>
                </a:cubicBezTo>
                <a:cubicBezTo>
                  <a:pt x="620" y="7990"/>
                  <a:pt x="358" y="7728"/>
                  <a:pt x="358" y="7406"/>
                </a:cubicBezTo>
                <a:cubicBezTo>
                  <a:pt x="358" y="7085"/>
                  <a:pt x="632" y="6835"/>
                  <a:pt x="941" y="6835"/>
                </a:cubicBezTo>
                <a:cubicBezTo>
                  <a:pt x="1155" y="6835"/>
                  <a:pt x="1346" y="6930"/>
                  <a:pt x="1453" y="7109"/>
                </a:cubicBezTo>
                <a:cubicBezTo>
                  <a:pt x="1477" y="7168"/>
                  <a:pt x="1536" y="7204"/>
                  <a:pt x="1596" y="7204"/>
                </a:cubicBezTo>
                <a:lnTo>
                  <a:pt x="2001" y="7204"/>
                </a:lnTo>
                <a:cubicBezTo>
                  <a:pt x="2108" y="7204"/>
                  <a:pt x="2179" y="7132"/>
                  <a:pt x="2179" y="7025"/>
                </a:cubicBezTo>
                <a:lnTo>
                  <a:pt x="2179" y="5787"/>
                </a:lnTo>
                <a:lnTo>
                  <a:pt x="3418" y="5787"/>
                </a:lnTo>
                <a:cubicBezTo>
                  <a:pt x="3513" y="5787"/>
                  <a:pt x="3596" y="5716"/>
                  <a:pt x="3596" y="5608"/>
                </a:cubicBezTo>
                <a:lnTo>
                  <a:pt x="3596" y="5204"/>
                </a:lnTo>
                <a:cubicBezTo>
                  <a:pt x="3596" y="5144"/>
                  <a:pt x="3561" y="5085"/>
                  <a:pt x="3501" y="5061"/>
                </a:cubicBezTo>
                <a:cubicBezTo>
                  <a:pt x="3322" y="4954"/>
                  <a:pt x="3215" y="4763"/>
                  <a:pt x="3215" y="4549"/>
                </a:cubicBezTo>
                <a:cubicBezTo>
                  <a:pt x="3215" y="4227"/>
                  <a:pt x="3489" y="3977"/>
                  <a:pt x="3799" y="3977"/>
                </a:cubicBezTo>
                <a:cubicBezTo>
                  <a:pt x="4132" y="3977"/>
                  <a:pt x="4382" y="4239"/>
                  <a:pt x="4382" y="4549"/>
                </a:cubicBezTo>
                <a:cubicBezTo>
                  <a:pt x="4382" y="4763"/>
                  <a:pt x="4275" y="4954"/>
                  <a:pt x="4096" y="5061"/>
                </a:cubicBezTo>
                <a:cubicBezTo>
                  <a:pt x="4037" y="5085"/>
                  <a:pt x="4013" y="5144"/>
                  <a:pt x="4013" y="5204"/>
                </a:cubicBezTo>
                <a:lnTo>
                  <a:pt x="4013" y="5608"/>
                </a:lnTo>
                <a:cubicBezTo>
                  <a:pt x="4013" y="5716"/>
                  <a:pt x="4084" y="5787"/>
                  <a:pt x="4192" y="5787"/>
                </a:cubicBezTo>
                <a:lnTo>
                  <a:pt x="5418" y="5787"/>
                </a:lnTo>
                <a:lnTo>
                  <a:pt x="5418" y="6847"/>
                </a:lnTo>
                <a:lnTo>
                  <a:pt x="5287" y="6847"/>
                </a:lnTo>
                <a:cubicBezTo>
                  <a:pt x="5108" y="6609"/>
                  <a:pt x="4823" y="6478"/>
                  <a:pt x="4549" y="6478"/>
                </a:cubicBezTo>
                <a:cubicBezTo>
                  <a:pt x="4025" y="6478"/>
                  <a:pt x="3608" y="6894"/>
                  <a:pt x="3608" y="7406"/>
                </a:cubicBezTo>
                <a:cubicBezTo>
                  <a:pt x="3608" y="7930"/>
                  <a:pt x="4025" y="8347"/>
                  <a:pt x="4549" y="8347"/>
                </a:cubicBezTo>
                <a:cubicBezTo>
                  <a:pt x="4846" y="8347"/>
                  <a:pt x="5120" y="8216"/>
                  <a:pt x="5287" y="7978"/>
                </a:cubicBezTo>
                <a:lnTo>
                  <a:pt x="5418" y="7978"/>
                </a:lnTo>
                <a:lnTo>
                  <a:pt x="5418" y="9037"/>
                </a:lnTo>
                <a:lnTo>
                  <a:pt x="3168" y="9037"/>
                </a:lnTo>
                <a:cubicBezTo>
                  <a:pt x="3072" y="9037"/>
                  <a:pt x="3001" y="9109"/>
                  <a:pt x="3001" y="9216"/>
                </a:cubicBezTo>
                <a:cubicBezTo>
                  <a:pt x="3001" y="9311"/>
                  <a:pt x="3072" y="9395"/>
                  <a:pt x="3168" y="9395"/>
                </a:cubicBezTo>
                <a:lnTo>
                  <a:pt x="6835" y="9395"/>
                </a:lnTo>
                <a:lnTo>
                  <a:pt x="6835" y="9526"/>
                </a:lnTo>
                <a:cubicBezTo>
                  <a:pt x="6597" y="9704"/>
                  <a:pt x="6466" y="9990"/>
                  <a:pt x="6466" y="10264"/>
                </a:cubicBezTo>
                <a:cubicBezTo>
                  <a:pt x="6466" y="10788"/>
                  <a:pt x="6882" y="11204"/>
                  <a:pt x="7406" y="11204"/>
                </a:cubicBezTo>
                <a:cubicBezTo>
                  <a:pt x="7918" y="11204"/>
                  <a:pt x="8335" y="10788"/>
                  <a:pt x="8335" y="10264"/>
                </a:cubicBezTo>
                <a:cubicBezTo>
                  <a:pt x="8335" y="9966"/>
                  <a:pt x="8204" y="9692"/>
                  <a:pt x="7966" y="9526"/>
                </a:cubicBezTo>
                <a:lnTo>
                  <a:pt x="7966" y="9395"/>
                </a:lnTo>
                <a:lnTo>
                  <a:pt x="9204" y="9395"/>
                </a:lnTo>
                <a:cubicBezTo>
                  <a:pt x="9311" y="9395"/>
                  <a:pt x="9383" y="9311"/>
                  <a:pt x="9383" y="9216"/>
                </a:cubicBezTo>
                <a:lnTo>
                  <a:pt x="9383" y="8002"/>
                </a:lnTo>
                <a:lnTo>
                  <a:pt x="9383" y="7787"/>
                </a:lnTo>
                <a:lnTo>
                  <a:pt x="9383" y="5596"/>
                </a:lnTo>
                <a:lnTo>
                  <a:pt x="9383" y="4358"/>
                </a:lnTo>
                <a:lnTo>
                  <a:pt x="9514" y="4358"/>
                </a:lnTo>
                <a:cubicBezTo>
                  <a:pt x="9692" y="4596"/>
                  <a:pt x="9978" y="4727"/>
                  <a:pt x="10264" y="4727"/>
                </a:cubicBezTo>
                <a:cubicBezTo>
                  <a:pt x="10776" y="4727"/>
                  <a:pt x="11192" y="4311"/>
                  <a:pt x="11192" y="3799"/>
                </a:cubicBezTo>
                <a:cubicBezTo>
                  <a:pt x="11192" y="3287"/>
                  <a:pt x="10776" y="2858"/>
                  <a:pt x="10264" y="2858"/>
                </a:cubicBezTo>
                <a:cubicBezTo>
                  <a:pt x="9966" y="2858"/>
                  <a:pt x="9680" y="2989"/>
                  <a:pt x="9514" y="3227"/>
                </a:cubicBezTo>
                <a:lnTo>
                  <a:pt x="9383" y="3227"/>
                </a:lnTo>
                <a:lnTo>
                  <a:pt x="9383" y="2001"/>
                </a:lnTo>
                <a:cubicBezTo>
                  <a:pt x="9383" y="1894"/>
                  <a:pt x="9311" y="1822"/>
                  <a:pt x="9204" y="1822"/>
                </a:cubicBezTo>
                <a:lnTo>
                  <a:pt x="8609" y="1822"/>
                </a:lnTo>
                <a:cubicBezTo>
                  <a:pt x="8502" y="1822"/>
                  <a:pt x="8430" y="1894"/>
                  <a:pt x="8430" y="2001"/>
                </a:cubicBezTo>
                <a:cubicBezTo>
                  <a:pt x="8430" y="2096"/>
                  <a:pt x="8502" y="2179"/>
                  <a:pt x="8609" y="2179"/>
                </a:cubicBezTo>
                <a:lnTo>
                  <a:pt x="9026" y="2179"/>
                </a:lnTo>
                <a:lnTo>
                  <a:pt x="9026" y="3406"/>
                </a:lnTo>
                <a:cubicBezTo>
                  <a:pt x="9026" y="3513"/>
                  <a:pt x="9097" y="3584"/>
                  <a:pt x="9204" y="3584"/>
                </a:cubicBezTo>
                <a:lnTo>
                  <a:pt x="9609" y="3584"/>
                </a:lnTo>
                <a:cubicBezTo>
                  <a:pt x="9668" y="3584"/>
                  <a:pt x="9728" y="3561"/>
                  <a:pt x="9752" y="3501"/>
                </a:cubicBezTo>
                <a:cubicBezTo>
                  <a:pt x="9859" y="3322"/>
                  <a:pt x="10049" y="3215"/>
                  <a:pt x="10264" y="3215"/>
                </a:cubicBezTo>
                <a:cubicBezTo>
                  <a:pt x="10585" y="3215"/>
                  <a:pt x="10835" y="3489"/>
                  <a:pt x="10835" y="3799"/>
                </a:cubicBezTo>
                <a:cubicBezTo>
                  <a:pt x="10835" y="4120"/>
                  <a:pt x="10573" y="4382"/>
                  <a:pt x="10264" y="4382"/>
                </a:cubicBezTo>
                <a:cubicBezTo>
                  <a:pt x="10049" y="4382"/>
                  <a:pt x="9859" y="4275"/>
                  <a:pt x="9752" y="4096"/>
                </a:cubicBezTo>
                <a:cubicBezTo>
                  <a:pt x="9728" y="4037"/>
                  <a:pt x="9668" y="4001"/>
                  <a:pt x="9609" y="4001"/>
                </a:cubicBezTo>
                <a:lnTo>
                  <a:pt x="9204" y="4001"/>
                </a:lnTo>
                <a:cubicBezTo>
                  <a:pt x="9097" y="4001"/>
                  <a:pt x="9026" y="4084"/>
                  <a:pt x="9026" y="4180"/>
                </a:cubicBezTo>
                <a:lnTo>
                  <a:pt x="9026" y="5418"/>
                </a:lnTo>
                <a:lnTo>
                  <a:pt x="7787" y="5418"/>
                </a:lnTo>
                <a:cubicBezTo>
                  <a:pt x="7680" y="5418"/>
                  <a:pt x="7609" y="5489"/>
                  <a:pt x="7609" y="5596"/>
                </a:cubicBezTo>
                <a:lnTo>
                  <a:pt x="7609" y="6001"/>
                </a:lnTo>
                <a:cubicBezTo>
                  <a:pt x="7609" y="6061"/>
                  <a:pt x="7644" y="6120"/>
                  <a:pt x="7704" y="6144"/>
                </a:cubicBezTo>
                <a:cubicBezTo>
                  <a:pt x="7883" y="6251"/>
                  <a:pt x="7978" y="6442"/>
                  <a:pt x="7978" y="6656"/>
                </a:cubicBezTo>
                <a:cubicBezTo>
                  <a:pt x="7978" y="6978"/>
                  <a:pt x="7716" y="7240"/>
                  <a:pt x="7406" y="7240"/>
                </a:cubicBezTo>
                <a:cubicBezTo>
                  <a:pt x="7073" y="7240"/>
                  <a:pt x="6823" y="6966"/>
                  <a:pt x="6823" y="6656"/>
                </a:cubicBezTo>
                <a:cubicBezTo>
                  <a:pt x="6823" y="6442"/>
                  <a:pt x="6930" y="6251"/>
                  <a:pt x="7109" y="6144"/>
                </a:cubicBezTo>
                <a:cubicBezTo>
                  <a:pt x="7168" y="6120"/>
                  <a:pt x="7192" y="6061"/>
                  <a:pt x="7192" y="6001"/>
                </a:cubicBezTo>
                <a:lnTo>
                  <a:pt x="7192" y="5596"/>
                </a:lnTo>
                <a:cubicBezTo>
                  <a:pt x="7192" y="5489"/>
                  <a:pt x="7121" y="5418"/>
                  <a:pt x="7013" y="5418"/>
                </a:cubicBezTo>
                <a:lnTo>
                  <a:pt x="5775" y="5418"/>
                </a:lnTo>
                <a:lnTo>
                  <a:pt x="5775" y="4358"/>
                </a:lnTo>
                <a:lnTo>
                  <a:pt x="5918" y="4358"/>
                </a:lnTo>
                <a:cubicBezTo>
                  <a:pt x="6097" y="4596"/>
                  <a:pt x="6370" y="4739"/>
                  <a:pt x="6656" y="4739"/>
                </a:cubicBezTo>
                <a:cubicBezTo>
                  <a:pt x="7180" y="4739"/>
                  <a:pt x="7597" y="4323"/>
                  <a:pt x="7597" y="3799"/>
                </a:cubicBezTo>
                <a:cubicBezTo>
                  <a:pt x="7597" y="3275"/>
                  <a:pt x="7180" y="2858"/>
                  <a:pt x="6656" y="2858"/>
                </a:cubicBezTo>
                <a:cubicBezTo>
                  <a:pt x="6359" y="2858"/>
                  <a:pt x="6073" y="2989"/>
                  <a:pt x="5918" y="3227"/>
                </a:cubicBezTo>
                <a:lnTo>
                  <a:pt x="5775" y="3227"/>
                </a:lnTo>
                <a:lnTo>
                  <a:pt x="5775" y="2179"/>
                </a:lnTo>
                <a:lnTo>
                  <a:pt x="8025" y="2179"/>
                </a:lnTo>
                <a:cubicBezTo>
                  <a:pt x="8133" y="2179"/>
                  <a:pt x="8204" y="2096"/>
                  <a:pt x="8204" y="2001"/>
                </a:cubicBezTo>
                <a:cubicBezTo>
                  <a:pt x="8204" y="1894"/>
                  <a:pt x="8133" y="1822"/>
                  <a:pt x="8025" y="1822"/>
                </a:cubicBezTo>
                <a:lnTo>
                  <a:pt x="4370" y="1822"/>
                </a:lnTo>
                <a:lnTo>
                  <a:pt x="4370" y="1679"/>
                </a:lnTo>
                <a:cubicBezTo>
                  <a:pt x="4608" y="1501"/>
                  <a:pt x="4739" y="1227"/>
                  <a:pt x="4739" y="941"/>
                </a:cubicBezTo>
                <a:cubicBezTo>
                  <a:pt x="4739" y="417"/>
                  <a:pt x="4323" y="1"/>
                  <a:pt x="379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90" name="Google Shape;490;p27"/>
          <p:cNvGrpSpPr/>
          <p:nvPr/>
        </p:nvGrpSpPr>
        <p:grpSpPr>
          <a:xfrm>
            <a:off x="3622277" y="2318638"/>
            <a:ext cx="577210" cy="580282"/>
            <a:chOff x="3095745" y="3805393"/>
            <a:chExt cx="352840" cy="354717"/>
          </a:xfrm>
        </p:grpSpPr>
        <p:sp>
          <p:nvSpPr>
            <p:cNvPr id="491" name="Google Shape;491;p27"/>
            <p:cNvSpPr/>
            <p:nvPr/>
          </p:nvSpPr>
          <p:spPr>
            <a:xfrm>
              <a:off x="3095745" y="3805393"/>
              <a:ext cx="272093" cy="271711"/>
            </a:xfrm>
            <a:custGeom>
              <a:avLst/>
              <a:gdLst/>
              <a:ahLst/>
              <a:cxnLst/>
              <a:rect l="l" t="t" r="r" b="b"/>
              <a:pathLst>
                <a:path w="8549" h="8537" extrusionOk="0">
                  <a:moveTo>
                    <a:pt x="4025" y="0"/>
                  </a:moveTo>
                  <a:cubicBezTo>
                    <a:pt x="3763" y="0"/>
                    <a:pt x="3525" y="179"/>
                    <a:pt x="3489" y="441"/>
                  </a:cubicBezTo>
                  <a:lnTo>
                    <a:pt x="3322" y="1262"/>
                  </a:lnTo>
                  <a:cubicBezTo>
                    <a:pt x="3155" y="1322"/>
                    <a:pt x="2977" y="1381"/>
                    <a:pt x="2834" y="1465"/>
                  </a:cubicBezTo>
                  <a:lnTo>
                    <a:pt x="2132" y="1012"/>
                  </a:lnTo>
                  <a:cubicBezTo>
                    <a:pt x="2036" y="947"/>
                    <a:pt x="1929" y="915"/>
                    <a:pt x="1825" y="915"/>
                  </a:cubicBezTo>
                  <a:cubicBezTo>
                    <a:pt x="1683" y="915"/>
                    <a:pt x="1544" y="974"/>
                    <a:pt x="1441" y="1084"/>
                  </a:cubicBezTo>
                  <a:lnTo>
                    <a:pt x="1084" y="1441"/>
                  </a:lnTo>
                  <a:cubicBezTo>
                    <a:pt x="905" y="1619"/>
                    <a:pt x="881" y="1917"/>
                    <a:pt x="1012" y="2119"/>
                  </a:cubicBezTo>
                  <a:lnTo>
                    <a:pt x="1477" y="2822"/>
                  </a:lnTo>
                  <a:cubicBezTo>
                    <a:pt x="1381" y="2989"/>
                    <a:pt x="1322" y="3155"/>
                    <a:pt x="1262" y="3310"/>
                  </a:cubicBezTo>
                  <a:lnTo>
                    <a:pt x="453" y="3477"/>
                  </a:lnTo>
                  <a:cubicBezTo>
                    <a:pt x="191" y="3524"/>
                    <a:pt x="0" y="3763"/>
                    <a:pt x="0" y="4013"/>
                  </a:cubicBezTo>
                  <a:lnTo>
                    <a:pt x="0" y="4525"/>
                  </a:lnTo>
                  <a:cubicBezTo>
                    <a:pt x="0" y="4775"/>
                    <a:pt x="179" y="5013"/>
                    <a:pt x="453" y="5060"/>
                  </a:cubicBezTo>
                  <a:lnTo>
                    <a:pt x="1262" y="5215"/>
                  </a:lnTo>
                  <a:cubicBezTo>
                    <a:pt x="1322" y="5382"/>
                    <a:pt x="1381" y="5560"/>
                    <a:pt x="1477" y="5715"/>
                  </a:cubicBezTo>
                  <a:lnTo>
                    <a:pt x="1012" y="6406"/>
                  </a:lnTo>
                  <a:cubicBezTo>
                    <a:pt x="869" y="6632"/>
                    <a:pt x="893" y="6918"/>
                    <a:pt x="1084" y="7096"/>
                  </a:cubicBezTo>
                  <a:lnTo>
                    <a:pt x="1441" y="7453"/>
                  </a:lnTo>
                  <a:cubicBezTo>
                    <a:pt x="1544" y="7557"/>
                    <a:pt x="1687" y="7608"/>
                    <a:pt x="1830" y="7608"/>
                  </a:cubicBezTo>
                  <a:cubicBezTo>
                    <a:pt x="1935" y="7608"/>
                    <a:pt x="2041" y="7580"/>
                    <a:pt x="2132" y="7525"/>
                  </a:cubicBezTo>
                  <a:lnTo>
                    <a:pt x="2834" y="7061"/>
                  </a:lnTo>
                  <a:cubicBezTo>
                    <a:pt x="2989" y="7156"/>
                    <a:pt x="3155" y="7215"/>
                    <a:pt x="3322" y="7275"/>
                  </a:cubicBezTo>
                  <a:lnTo>
                    <a:pt x="3489" y="8096"/>
                  </a:lnTo>
                  <a:cubicBezTo>
                    <a:pt x="3525" y="8346"/>
                    <a:pt x="3763" y="8537"/>
                    <a:pt x="4025" y="8537"/>
                  </a:cubicBezTo>
                  <a:lnTo>
                    <a:pt x="4525" y="8537"/>
                  </a:lnTo>
                  <a:cubicBezTo>
                    <a:pt x="4775" y="8537"/>
                    <a:pt x="5013" y="8358"/>
                    <a:pt x="5060" y="8096"/>
                  </a:cubicBezTo>
                  <a:lnTo>
                    <a:pt x="5227" y="7275"/>
                  </a:lnTo>
                  <a:cubicBezTo>
                    <a:pt x="5358" y="7227"/>
                    <a:pt x="5489" y="7180"/>
                    <a:pt x="5632" y="7120"/>
                  </a:cubicBezTo>
                  <a:cubicBezTo>
                    <a:pt x="5692" y="7084"/>
                    <a:pt x="5727" y="6977"/>
                    <a:pt x="5692" y="6894"/>
                  </a:cubicBezTo>
                  <a:cubicBezTo>
                    <a:pt x="5655" y="6821"/>
                    <a:pt x="5584" y="6790"/>
                    <a:pt x="5515" y="6790"/>
                  </a:cubicBezTo>
                  <a:cubicBezTo>
                    <a:pt x="5494" y="6790"/>
                    <a:pt x="5473" y="6793"/>
                    <a:pt x="5453" y="6799"/>
                  </a:cubicBezTo>
                  <a:cubicBezTo>
                    <a:pt x="5299" y="6870"/>
                    <a:pt x="5156" y="6918"/>
                    <a:pt x="5001" y="6965"/>
                  </a:cubicBezTo>
                  <a:cubicBezTo>
                    <a:pt x="4941" y="6977"/>
                    <a:pt x="4882" y="7037"/>
                    <a:pt x="4882" y="7096"/>
                  </a:cubicBezTo>
                  <a:lnTo>
                    <a:pt x="4703" y="8025"/>
                  </a:lnTo>
                  <a:cubicBezTo>
                    <a:pt x="4691" y="8108"/>
                    <a:pt x="4596" y="8180"/>
                    <a:pt x="4513" y="8180"/>
                  </a:cubicBezTo>
                  <a:lnTo>
                    <a:pt x="4001" y="8180"/>
                  </a:lnTo>
                  <a:cubicBezTo>
                    <a:pt x="3917" y="8180"/>
                    <a:pt x="3822" y="8120"/>
                    <a:pt x="3810" y="8025"/>
                  </a:cubicBezTo>
                  <a:lnTo>
                    <a:pt x="3632" y="7096"/>
                  </a:lnTo>
                  <a:cubicBezTo>
                    <a:pt x="3620" y="7037"/>
                    <a:pt x="3572" y="6977"/>
                    <a:pt x="3513" y="6965"/>
                  </a:cubicBezTo>
                  <a:cubicBezTo>
                    <a:pt x="3310" y="6906"/>
                    <a:pt x="3096" y="6811"/>
                    <a:pt x="2905" y="6703"/>
                  </a:cubicBezTo>
                  <a:cubicBezTo>
                    <a:pt x="2876" y="6691"/>
                    <a:pt x="2843" y="6686"/>
                    <a:pt x="2812" y="6686"/>
                  </a:cubicBezTo>
                  <a:cubicBezTo>
                    <a:pt x="2780" y="6686"/>
                    <a:pt x="2751" y="6691"/>
                    <a:pt x="2727" y="6703"/>
                  </a:cubicBezTo>
                  <a:lnTo>
                    <a:pt x="1941" y="7227"/>
                  </a:lnTo>
                  <a:cubicBezTo>
                    <a:pt x="1904" y="7249"/>
                    <a:pt x="1864" y="7260"/>
                    <a:pt x="1824" y="7260"/>
                  </a:cubicBezTo>
                  <a:cubicBezTo>
                    <a:pt x="1774" y="7260"/>
                    <a:pt x="1725" y="7243"/>
                    <a:pt x="1679" y="7203"/>
                  </a:cubicBezTo>
                  <a:lnTo>
                    <a:pt x="1322" y="6846"/>
                  </a:lnTo>
                  <a:cubicBezTo>
                    <a:pt x="1262" y="6787"/>
                    <a:pt x="1250" y="6680"/>
                    <a:pt x="1298" y="6584"/>
                  </a:cubicBezTo>
                  <a:lnTo>
                    <a:pt x="1822" y="5799"/>
                  </a:lnTo>
                  <a:cubicBezTo>
                    <a:pt x="1846" y="5739"/>
                    <a:pt x="1858" y="5679"/>
                    <a:pt x="1822" y="5620"/>
                  </a:cubicBezTo>
                  <a:cubicBezTo>
                    <a:pt x="1715" y="5429"/>
                    <a:pt x="1620" y="5215"/>
                    <a:pt x="1560" y="5013"/>
                  </a:cubicBezTo>
                  <a:cubicBezTo>
                    <a:pt x="1548" y="4953"/>
                    <a:pt x="1489" y="4894"/>
                    <a:pt x="1429" y="4894"/>
                  </a:cubicBezTo>
                  <a:lnTo>
                    <a:pt x="512" y="4715"/>
                  </a:lnTo>
                  <a:cubicBezTo>
                    <a:pt x="417" y="4703"/>
                    <a:pt x="346" y="4608"/>
                    <a:pt x="346" y="4525"/>
                  </a:cubicBezTo>
                  <a:lnTo>
                    <a:pt x="346" y="4013"/>
                  </a:lnTo>
                  <a:cubicBezTo>
                    <a:pt x="346" y="3929"/>
                    <a:pt x="405" y="3834"/>
                    <a:pt x="512" y="3822"/>
                  </a:cubicBezTo>
                  <a:lnTo>
                    <a:pt x="1429" y="3643"/>
                  </a:lnTo>
                  <a:cubicBezTo>
                    <a:pt x="1489" y="3632"/>
                    <a:pt x="1548" y="3584"/>
                    <a:pt x="1560" y="3524"/>
                  </a:cubicBezTo>
                  <a:cubicBezTo>
                    <a:pt x="1620" y="3322"/>
                    <a:pt x="1715" y="3108"/>
                    <a:pt x="1822" y="2917"/>
                  </a:cubicBezTo>
                  <a:cubicBezTo>
                    <a:pt x="1846" y="2858"/>
                    <a:pt x="1846" y="2786"/>
                    <a:pt x="1822" y="2739"/>
                  </a:cubicBezTo>
                  <a:lnTo>
                    <a:pt x="1298" y="1941"/>
                  </a:lnTo>
                  <a:cubicBezTo>
                    <a:pt x="1250" y="1869"/>
                    <a:pt x="1250" y="1762"/>
                    <a:pt x="1322" y="1691"/>
                  </a:cubicBezTo>
                  <a:lnTo>
                    <a:pt x="1679" y="1334"/>
                  </a:lnTo>
                  <a:cubicBezTo>
                    <a:pt x="1714" y="1299"/>
                    <a:pt x="1765" y="1280"/>
                    <a:pt x="1820" y="1280"/>
                  </a:cubicBezTo>
                  <a:cubicBezTo>
                    <a:pt x="1859" y="1280"/>
                    <a:pt x="1901" y="1290"/>
                    <a:pt x="1941" y="1310"/>
                  </a:cubicBezTo>
                  <a:lnTo>
                    <a:pt x="2727" y="1822"/>
                  </a:lnTo>
                  <a:cubicBezTo>
                    <a:pt x="2759" y="1841"/>
                    <a:pt x="2791" y="1853"/>
                    <a:pt x="2822" y="1853"/>
                  </a:cubicBezTo>
                  <a:cubicBezTo>
                    <a:pt x="2850" y="1853"/>
                    <a:pt x="2878" y="1844"/>
                    <a:pt x="2905" y="1822"/>
                  </a:cubicBezTo>
                  <a:cubicBezTo>
                    <a:pt x="3096" y="1727"/>
                    <a:pt x="3310" y="1631"/>
                    <a:pt x="3513" y="1572"/>
                  </a:cubicBezTo>
                  <a:cubicBezTo>
                    <a:pt x="3572" y="1560"/>
                    <a:pt x="3632" y="1500"/>
                    <a:pt x="3632" y="1441"/>
                  </a:cubicBezTo>
                  <a:lnTo>
                    <a:pt x="3810" y="512"/>
                  </a:lnTo>
                  <a:cubicBezTo>
                    <a:pt x="3822" y="429"/>
                    <a:pt x="3917" y="357"/>
                    <a:pt x="4001" y="357"/>
                  </a:cubicBezTo>
                  <a:lnTo>
                    <a:pt x="4513" y="357"/>
                  </a:lnTo>
                  <a:cubicBezTo>
                    <a:pt x="4596" y="357"/>
                    <a:pt x="4691" y="417"/>
                    <a:pt x="4703" y="512"/>
                  </a:cubicBezTo>
                  <a:lnTo>
                    <a:pt x="4882" y="1441"/>
                  </a:lnTo>
                  <a:cubicBezTo>
                    <a:pt x="4894" y="1500"/>
                    <a:pt x="4941" y="1560"/>
                    <a:pt x="5001" y="1572"/>
                  </a:cubicBezTo>
                  <a:cubicBezTo>
                    <a:pt x="5215" y="1631"/>
                    <a:pt x="5418" y="1727"/>
                    <a:pt x="5608" y="1822"/>
                  </a:cubicBezTo>
                  <a:cubicBezTo>
                    <a:pt x="5638" y="1840"/>
                    <a:pt x="5674" y="1849"/>
                    <a:pt x="5706" y="1849"/>
                  </a:cubicBezTo>
                  <a:cubicBezTo>
                    <a:pt x="5739" y="1849"/>
                    <a:pt x="5769" y="1840"/>
                    <a:pt x="5787" y="1822"/>
                  </a:cubicBezTo>
                  <a:lnTo>
                    <a:pt x="6584" y="1310"/>
                  </a:lnTo>
                  <a:cubicBezTo>
                    <a:pt x="6617" y="1288"/>
                    <a:pt x="6656" y="1277"/>
                    <a:pt x="6696" y="1277"/>
                  </a:cubicBezTo>
                  <a:cubicBezTo>
                    <a:pt x="6745" y="1277"/>
                    <a:pt x="6795" y="1294"/>
                    <a:pt x="6835" y="1334"/>
                  </a:cubicBezTo>
                  <a:lnTo>
                    <a:pt x="7192" y="1691"/>
                  </a:lnTo>
                  <a:cubicBezTo>
                    <a:pt x="7251" y="1750"/>
                    <a:pt x="7263" y="1858"/>
                    <a:pt x="7216" y="1941"/>
                  </a:cubicBezTo>
                  <a:lnTo>
                    <a:pt x="6704" y="2739"/>
                  </a:lnTo>
                  <a:cubicBezTo>
                    <a:pt x="6668" y="2798"/>
                    <a:pt x="6656" y="2858"/>
                    <a:pt x="6704" y="2917"/>
                  </a:cubicBezTo>
                  <a:cubicBezTo>
                    <a:pt x="6799" y="3108"/>
                    <a:pt x="6894" y="3322"/>
                    <a:pt x="6954" y="3524"/>
                  </a:cubicBezTo>
                  <a:cubicBezTo>
                    <a:pt x="6965" y="3584"/>
                    <a:pt x="7025" y="3643"/>
                    <a:pt x="7085" y="3643"/>
                  </a:cubicBezTo>
                  <a:lnTo>
                    <a:pt x="8013" y="3822"/>
                  </a:lnTo>
                  <a:cubicBezTo>
                    <a:pt x="8097" y="3834"/>
                    <a:pt x="8168" y="3929"/>
                    <a:pt x="8168" y="4013"/>
                  </a:cubicBezTo>
                  <a:lnTo>
                    <a:pt x="8168" y="4525"/>
                  </a:lnTo>
                  <a:cubicBezTo>
                    <a:pt x="8168" y="4608"/>
                    <a:pt x="8108" y="4703"/>
                    <a:pt x="8013" y="4715"/>
                  </a:cubicBezTo>
                  <a:lnTo>
                    <a:pt x="7085" y="4894"/>
                  </a:lnTo>
                  <a:cubicBezTo>
                    <a:pt x="7025" y="4906"/>
                    <a:pt x="6965" y="4953"/>
                    <a:pt x="6954" y="5013"/>
                  </a:cubicBezTo>
                  <a:cubicBezTo>
                    <a:pt x="6906" y="5156"/>
                    <a:pt x="6846" y="5322"/>
                    <a:pt x="6787" y="5477"/>
                  </a:cubicBezTo>
                  <a:cubicBezTo>
                    <a:pt x="6739" y="5560"/>
                    <a:pt x="6787" y="5668"/>
                    <a:pt x="6882" y="5715"/>
                  </a:cubicBezTo>
                  <a:cubicBezTo>
                    <a:pt x="6903" y="5724"/>
                    <a:pt x="6926" y="5729"/>
                    <a:pt x="6949" y="5729"/>
                  </a:cubicBezTo>
                  <a:cubicBezTo>
                    <a:pt x="7016" y="5729"/>
                    <a:pt x="7085" y="5691"/>
                    <a:pt x="7120" y="5620"/>
                  </a:cubicBezTo>
                  <a:cubicBezTo>
                    <a:pt x="7180" y="5489"/>
                    <a:pt x="7239" y="5358"/>
                    <a:pt x="7275" y="5215"/>
                  </a:cubicBezTo>
                  <a:lnTo>
                    <a:pt x="8097" y="5060"/>
                  </a:lnTo>
                  <a:cubicBezTo>
                    <a:pt x="8347" y="5013"/>
                    <a:pt x="8549" y="4775"/>
                    <a:pt x="8549" y="4525"/>
                  </a:cubicBezTo>
                  <a:lnTo>
                    <a:pt x="8549" y="4013"/>
                  </a:lnTo>
                  <a:cubicBezTo>
                    <a:pt x="8549" y="3763"/>
                    <a:pt x="8370" y="3524"/>
                    <a:pt x="8097" y="3477"/>
                  </a:cubicBezTo>
                  <a:lnTo>
                    <a:pt x="7275" y="3310"/>
                  </a:lnTo>
                  <a:cubicBezTo>
                    <a:pt x="7216" y="3155"/>
                    <a:pt x="7156" y="2977"/>
                    <a:pt x="7073" y="2822"/>
                  </a:cubicBezTo>
                  <a:lnTo>
                    <a:pt x="7537" y="2119"/>
                  </a:lnTo>
                  <a:cubicBezTo>
                    <a:pt x="7680" y="1905"/>
                    <a:pt x="7656" y="1619"/>
                    <a:pt x="7454" y="1441"/>
                  </a:cubicBezTo>
                  <a:lnTo>
                    <a:pt x="7096" y="1084"/>
                  </a:lnTo>
                  <a:cubicBezTo>
                    <a:pt x="6992" y="980"/>
                    <a:pt x="6848" y="924"/>
                    <a:pt x="6705" y="924"/>
                  </a:cubicBezTo>
                  <a:cubicBezTo>
                    <a:pt x="6603" y="924"/>
                    <a:pt x="6502" y="953"/>
                    <a:pt x="6418" y="1012"/>
                  </a:cubicBezTo>
                  <a:lnTo>
                    <a:pt x="5715" y="1465"/>
                  </a:lnTo>
                  <a:cubicBezTo>
                    <a:pt x="5549" y="1381"/>
                    <a:pt x="5394" y="1322"/>
                    <a:pt x="5227" y="1262"/>
                  </a:cubicBezTo>
                  <a:lnTo>
                    <a:pt x="5060" y="441"/>
                  </a:lnTo>
                  <a:cubicBezTo>
                    <a:pt x="5013" y="191"/>
                    <a:pt x="4775" y="0"/>
                    <a:pt x="452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27"/>
            <p:cNvSpPr/>
            <p:nvPr/>
          </p:nvSpPr>
          <p:spPr>
            <a:xfrm>
              <a:off x="3184798" y="3878883"/>
              <a:ext cx="109550" cy="94018"/>
            </a:xfrm>
            <a:custGeom>
              <a:avLst/>
              <a:gdLst/>
              <a:ahLst/>
              <a:cxnLst/>
              <a:rect l="l" t="t" r="r" b="b"/>
              <a:pathLst>
                <a:path w="3442" h="2954" extrusionOk="0">
                  <a:moveTo>
                    <a:pt x="1465" y="1"/>
                  </a:moveTo>
                  <a:cubicBezTo>
                    <a:pt x="941" y="1"/>
                    <a:pt x="453" y="191"/>
                    <a:pt x="72" y="561"/>
                  </a:cubicBezTo>
                  <a:cubicBezTo>
                    <a:pt x="0" y="632"/>
                    <a:pt x="0" y="739"/>
                    <a:pt x="72" y="811"/>
                  </a:cubicBezTo>
                  <a:cubicBezTo>
                    <a:pt x="113" y="852"/>
                    <a:pt x="158" y="873"/>
                    <a:pt x="203" y="873"/>
                  </a:cubicBezTo>
                  <a:cubicBezTo>
                    <a:pt x="247" y="873"/>
                    <a:pt x="292" y="852"/>
                    <a:pt x="334" y="811"/>
                  </a:cubicBezTo>
                  <a:cubicBezTo>
                    <a:pt x="631" y="513"/>
                    <a:pt x="1024" y="358"/>
                    <a:pt x="1465" y="358"/>
                  </a:cubicBezTo>
                  <a:cubicBezTo>
                    <a:pt x="2358" y="358"/>
                    <a:pt x="3084" y="1084"/>
                    <a:pt x="3084" y="1977"/>
                  </a:cubicBezTo>
                  <a:cubicBezTo>
                    <a:pt x="3084" y="2227"/>
                    <a:pt x="3024" y="2477"/>
                    <a:pt x="2905" y="2716"/>
                  </a:cubicBezTo>
                  <a:cubicBezTo>
                    <a:pt x="2846" y="2799"/>
                    <a:pt x="2894" y="2894"/>
                    <a:pt x="2977" y="2942"/>
                  </a:cubicBezTo>
                  <a:cubicBezTo>
                    <a:pt x="3013" y="2954"/>
                    <a:pt x="3036" y="2954"/>
                    <a:pt x="3048" y="2954"/>
                  </a:cubicBezTo>
                  <a:cubicBezTo>
                    <a:pt x="3108" y="2954"/>
                    <a:pt x="3167" y="2930"/>
                    <a:pt x="3215" y="2870"/>
                  </a:cubicBezTo>
                  <a:cubicBezTo>
                    <a:pt x="3370" y="2585"/>
                    <a:pt x="3441" y="2287"/>
                    <a:pt x="3441" y="1977"/>
                  </a:cubicBezTo>
                  <a:cubicBezTo>
                    <a:pt x="3441" y="894"/>
                    <a:pt x="2560" y="1"/>
                    <a:pt x="14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27"/>
            <p:cNvSpPr/>
            <p:nvPr/>
          </p:nvSpPr>
          <p:spPr>
            <a:xfrm>
              <a:off x="3168120" y="3917331"/>
              <a:ext cx="102707" cy="87016"/>
            </a:xfrm>
            <a:custGeom>
              <a:avLst/>
              <a:gdLst/>
              <a:ahLst/>
              <a:cxnLst/>
              <a:rect l="l" t="t" r="r" b="b"/>
              <a:pathLst>
                <a:path w="3227" h="2734" extrusionOk="0">
                  <a:moveTo>
                    <a:pt x="277" y="0"/>
                  </a:moveTo>
                  <a:cubicBezTo>
                    <a:pt x="203" y="0"/>
                    <a:pt x="136" y="38"/>
                    <a:pt x="108" y="115"/>
                  </a:cubicBezTo>
                  <a:cubicBezTo>
                    <a:pt x="36" y="317"/>
                    <a:pt x="0" y="531"/>
                    <a:pt x="0" y="758"/>
                  </a:cubicBezTo>
                  <a:cubicBezTo>
                    <a:pt x="0" y="1841"/>
                    <a:pt x="881" y="2734"/>
                    <a:pt x="1977" y="2734"/>
                  </a:cubicBezTo>
                  <a:cubicBezTo>
                    <a:pt x="2394" y="2734"/>
                    <a:pt x="2798" y="2603"/>
                    <a:pt x="3144" y="2365"/>
                  </a:cubicBezTo>
                  <a:cubicBezTo>
                    <a:pt x="3215" y="2305"/>
                    <a:pt x="3227" y="2198"/>
                    <a:pt x="3191" y="2127"/>
                  </a:cubicBezTo>
                  <a:cubicBezTo>
                    <a:pt x="3162" y="2075"/>
                    <a:pt x="3106" y="2051"/>
                    <a:pt x="3050" y="2051"/>
                  </a:cubicBezTo>
                  <a:cubicBezTo>
                    <a:pt x="3015" y="2051"/>
                    <a:pt x="2981" y="2061"/>
                    <a:pt x="2953" y="2079"/>
                  </a:cubicBezTo>
                  <a:cubicBezTo>
                    <a:pt x="2667" y="2282"/>
                    <a:pt x="2334" y="2389"/>
                    <a:pt x="2001" y="2389"/>
                  </a:cubicBezTo>
                  <a:cubicBezTo>
                    <a:pt x="1108" y="2389"/>
                    <a:pt x="370" y="1662"/>
                    <a:pt x="370" y="769"/>
                  </a:cubicBezTo>
                  <a:cubicBezTo>
                    <a:pt x="370" y="591"/>
                    <a:pt x="405" y="412"/>
                    <a:pt x="465" y="246"/>
                  </a:cubicBezTo>
                  <a:cubicBezTo>
                    <a:pt x="465" y="138"/>
                    <a:pt x="417" y="43"/>
                    <a:pt x="334" y="7"/>
                  </a:cubicBezTo>
                  <a:cubicBezTo>
                    <a:pt x="315" y="3"/>
                    <a:pt x="296" y="0"/>
                    <a:pt x="2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7"/>
            <p:cNvSpPr/>
            <p:nvPr/>
          </p:nvSpPr>
          <p:spPr>
            <a:xfrm>
              <a:off x="3264749" y="3976275"/>
              <a:ext cx="183836" cy="183836"/>
            </a:xfrm>
            <a:custGeom>
              <a:avLst/>
              <a:gdLst/>
              <a:ahLst/>
              <a:cxnLst/>
              <a:rect l="l" t="t" r="r" b="b"/>
              <a:pathLst>
                <a:path w="5776" h="5776" extrusionOk="0">
                  <a:moveTo>
                    <a:pt x="2739" y="1"/>
                  </a:moveTo>
                  <a:cubicBezTo>
                    <a:pt x="2548" y="1"/>
                    <a:pt x="2370" y="156"/>
                    <a:pt x="2322" y="346"/>
                  </a:cubicBezTo>
                  <a:lnTo>
                    <a:pt x="2215" y="846"/>
                  </a:lnTo>
                  <a:cubicBezTo>
                    <a:pt x="2132" y="882"/>
                    <a:pt x="2036" y="930"/>
                    <a:pt x="1953" y="953"/>
                  </a:cubicBezTo>
                  <a:lnTo>
                    <a:pt x="1525" y="668"/>
                  </a:lnTo>
                  <a:cubicBezTo>
                    <a:pt x="1454" y="627"/>
                    <a:pt x="1372" y="606"/>
                    <a:pt x="1291" y="606"/>
                  </a:cubicBezTo>
                  <a:cubicBezTo>
                    <a:pt x="1181" y="606"/>
                    <a:pt x="1071" y="645"/>
                    <a:pt x="989" y="727"/>
                  </a:cubicBezTo>
                  <a:lnTo>
                    <a:pt x="751" y="965"/>
                  </a:lnTo>
                  <a:cubicBezTo>
                    <a:pt x="620" y="1108"/>
                    <a:pt x="584" y="1322"/>
                    <a:pt x="691" y="1501"/>
                  </a:cubicBezTo>
                  <a:lnTo>
                    <a:pt x="977" y="1942"/>
                  </a:lnTo>
                  <a:cubicBezTo>
                    <a:pt x="917" y="2061"/>
                    <a:pt x="870" y="2180"/>
                    <a:pt x="822" y="2311"/>
                  </a:cubicBezTo>
                  <a:cubicBezTo>
                    <a:pt x="786" y="2394"/>
                    <a:pt x="858" y="2501"/>
                    <a:pt x="941" y="2537"/>
                  </a:cubicBezTo>
                  <a:cubicBezTo>
                    <a:pt x="954" y="2541"/>
                    <a:pt x="967" y="2542"/>
                    <a:pt x="980" y="2542"/>
                  </a:cubicBezTo>
                  <a:cubicBezTo>
                    <a:pt x="1055" y="2542"/>
                    <a:pt x="1137" y="2489"/>
                    <a:pt x="1167" y="2418"/>
                  </a:cubicBezTo>
                  <a:cubicBezTo>
                    <a:pt x="1203" y="2275"/>
                    <a:pt x="1251" y="2144"/>
                    <a:pt x="1322" y="2025"/>
                  </a:cubicBezTo>
                  <a:cubicBezTo>
                    <a:pt x="1358" y="1965"/>
                    <a:pt x="1358" y="1894"/>
                    <a:pt x="1322" y="1846"/>
                  </a:cubicBezTo>
                  <a:lnTo>
                    <a:pt x="989" y="1322"/>
                  </a:lnTo>
                  <a:cubicBezTo>
                    <a:pt x="977" y="1299"/>
                    <a:pt x="977" y="1263"/>
                    <a:pt x="1001" y="1239"/>
                  </a:cubicBezTo>
                  <a:lnTo>
                    <a:pt x="1239" y="1001"/>
                  </a:lnTo>
                  <a:cubicBezTo>
                    <a:pt x="1258" y="981"/>
                    <a:pt x="1274" y="973"/>
                    <a:pt x="1291" y="973"/>
                  </a:cubicBezTo>
                  <a:cubicBezTo>
                    <a:pt x="1304" y="973"/>
                    <a:pt x="1318" y="978"/>
                    <a:pt x="1334" y="989"/>
                  </a:cubicBezTo>
                  <a:lnTo>
                    <a:pt x="1846" y="1322"/>
                  </a:lnTo>
                  <a:cubicBezTo>
                    <a:pt x="1878" y="1342"/>
                    <a:pt x="1910" y="1354"/>
                    <a:pt x="1942" y="1354"/>
                  </a:cubicBezTo>
                  <a:cubicBezTo>
                    <a:pt x="1969" y="1354"/>
                    <a:pt x="1997" y="1345"/>
                    <a:pt x="2025" y="1322"/>
                  </a:cubicBezTo>
                  <a:cubicBezTo>
                    <a:pt x="2144" y="1251"/>
                    <a:pt x="2287" y="1203"/>
                    <a:pt x="2417" y="1156"/>
                  </a:cubicBezTo>
                  <a:cubicBezTo>
                    <a:pt x="2477" y="1144"/>
                    <a:pt x="2537" y="1084"/>
                    <a:pt x="2537" y="1025"/>
                  </a:cubicBezTo>
                  <a:lnTo>
                    <a:pt x="2656" y="418"/>
                  </a:lnTo>
                  <a:cubicBezTo>
                    <a:pt x="2656" y="382"/>
                    <a:pt x="2679" y="358"/>
                    <a:pt x="2727" y="358"/>
                  </a:cubicBezTo>
                  <a:lnTo>
                    <a:pt x="3060" y="358"/>
                  </a:lnTo>
                  <a:cubicBezTo>
                    <a:pt x="3084" y="358"/>
                    <a:pt x="3120" y="394"/>
                    <a:pt x="3132" y="418"/>
                  </a:cubicBezTo>
                  <a:lnTo>
                    <a:pt x="3251" y="1025"/>
                  </a:lnTo>
                  <a:cubicBezTo>
                    <a:pt x="3263" y="1084"/>
                    <a:pt x="3310" y="1144"/>
                    <a:pt x="3370" y="1156"/>
                  </a:cubicBezTo>
                  <a:cubicBezTo>
                    <a:pt x="3501" y="1203"/>
                    <a:pt x="3632" y="1251"/>
                    <a:pt x="3751" y="1322"/>
                  </a:cubicBezTo>
                  <a:cubicBezTo>
                    <a:pt x="3781" y="1340"/>
                    <a:pt x="3816" y="1349"/>
                    <a:pt x="3849" y="1349"/>
                  </a:cubicBezTo>
                  <a:cubicBezTo>
                    <a:pt x="3882" y="1349"/>
                    <a:pt x="3912" y="1340"/>
                    <a:pt x="3930" y="1322"/>
                  </a:cubicBezTo>
                  <a:lnTo>
                    <a:pt x="4453" y="989"/>
                  </a:lnTo>
                  <a:cubicBezTo>
                    <a:pt x="4469" y="978"/>
                    <a:pt x="4483" y="973"/>
                    <a:pt x="4497" y="973"/>
                  </a:cubicBezTo>
                  <a:cubicBezTo>
                    <a:pt x="4513" y="973"/>
                    <a:pt x="4529" y="981"/>
                    <a:pt x="4549" y="1001"/>
                  </a:cubicBezTo>
                  <a:lnTo>
                    <a:pt x="4787" y="1239"/>
                  </a:lnTo>
                  <a:cubicBezTo>
                    <a:pt x="4811" y="1263"/>
                    <a:pt x="4811" y="1299"/>
                    <a:pt x="4799" y="1322"/>
                  </a:cubicBezTo>
                  <a:lnTo>
                    <a:pt x="4453" y="1846"/>
                  </a:lnTo>
                  <a:cubicBezTo>
                    <a:pt x="4430" y="1906"/>
                    <a:pt x="4406" y="1965"/>
                    <a:pt x="4453" y="2025"/>
                  </a:cubicBezTo>
                  <a:cubicBezTo>
                    <a:pt x="4525" y="2144"/>
                    <a:pt x="4573" y="2275"/>
                    <a:pt x="4620" y="2418"/>
                  </a:cubicBezTo>
                  <a:cubicBezTo>
                    <a:pt x="4632" y="2477"/>
                    <a:pt x="4692" y="2537"/>
                    <a:pt x="4751" y="2537"/>
                  </a:cubicBezTo>
                  <a:lnTo>
                    <a:pt x="5358" y="2656"/>
                  </a:lnTo>
                  <a:cubicBezTo>
                    <a:pt x="5394" y="2656"/>
                    <a:pt x="5418" y="2680"/>
                    <a:pt x="5418" y="2727"/>
                  </a:cubicBezTo>
                  <a:lnTo>
                    <a:pt x="5418" y="3049"/>
                  </a:lnTo>
                  <a:cubicBezTo>
                    <a:pt x="5418" y="3085"/>
                    <a:pt x="5394" y="3108"/>
                    <a:pt x="5358" y="3132"/>
                  </a:cubicBezTo>
                  <a:lnTo>
                    <a:pt x="4751" y="3251"/>
                  </a:lnTo>
                  <a:cubicBezTo>
                    <a:pt x="4692" y="3263"/>
                    <a:pt x="4632" y="3311"/>
                    <a:pt x="4620" y="3370"/>
                  </a:cubicBezTo>
                  <a:cubicBezTo>
                    <a:pt x="4573" y="3501"/>
                    <a:pt x="4525" y="3632"/>
                    <a:pt x="4453" y="3751"/>
                  </a:cubicBezTo>
                  <a:cubicBezTo>
                    <a:pt x="4430" y="3811"/>
                    <a:pt x="4430" y="3882"/>
                    <a:pt x="4453" y="3930"/>
                  </a:cubicBezTo>
                  <a:lnTo>
                    <a:pt x="4799" y="4454"/>
                  </a:lnTo>
                  <a:cubicBezTo>
                    <a:pt x="4811" y="4478"/>
                    <a:pt x="4811" y="4513"/>
                    <a:pt x="4787" y="4537"/>
                  </a:cubicBezTo>
                  <a:lnTo>
                    <a:pt x="4549" y="4775"/>
                  </a:lnTo>
                  <a:cubicBezTo>
                    <a:pt x="4526" y="4798"/>
                    <a:pt x="4508" y="4806"/>
                    <a:pt x="4489" y="4806"/>
                  </a:cubicBezTo>
                  <a:cubicBezTo>
                    <a:pt x="4478" y="4806"/>
                    <a:pt x="4467" y="4803"/>
                    <a:pt x="4453" y="4799"/>
                  </a:cubicBezTo>
                  <a:lnTo>
                    <a:pt x="3930" y="4454"/>
                  </a:lnTo>
                  <a:cubicBezTo>
                    <a:pt x="3898" y="4435"/>
                    <a:pt x="3866" y="4422"/>
                    <a:pt x="3834" y="4422"/>
                  </a:cubicBezTo>
                  <a:cubicBezTo>
                    <a:pt x="3806" y="4422"/>
                    <a:pt x="3779" y="4432"/>
                    <a:pt x="3751" y="4454"/>
                  </a:cubicBezTo>
                  <a:cubicBezTo>
                    <a:pt x="3632" y="4525"/>
                    <a:pt x="3501" y="4573"/>
                    <a:pt x="3370" y="4621"/>
                  </a:cubicBezTo>
                  <a:cubicBezTo>
                    <a:pt x="3310" y="4632"/>
                    <a:pt x="3251" y="4692"/>
                    <a:pt x="3251" y="4751"/>
                  </a:cubicBezTo>
                  <a:lnTo>
                    <a:pt x="3132" y="5359"/>
                  </a:lnTo>
                  <a:cubicBezTo>
                    <a:pt x="3132" y="5394"/>
                    <a:pt x="3096" y="5418"/>
                    <a:pt x="3060" y="5418"/>
                  </a:cubicBezTo>
                  <a:lnTo>
                    <a:pt x="2727" y="5418"/>
                  </a:lnTo>
                  <a:cubicBezTo>
                    <a:pt x="2703" y="5418"/>
                    <a:pt x="2668" y="5394"/>
                    <a:pt x="2656" y="5359"/>
                  </a:cubicBezTo>
                  <a:lnTo>
                    <a:pt x="2537" y="4751"/>
                  </a:lnTo>
                  <a:cubicBezTo>
                    <a:pt x="2525" y="4692"/>
                    <a:pt x="2477" y="4632"/>
                    <a:pt x="2417" y="4621"/>
                  </a:cubicBezTo>
                  <a:cubicBezTo>
                    <a:pt x="2287" y="4573"/>
                    <a:pt x="2144" y="4525"/>
                    <a:pt x="2025" y="4454"/>
                  </a:cubicBezTo>
                  <a:cubicBezTo>
                    <a:pt x="1995" y="4436"/>
                    <a:pt x="1962" y="4427"/>
                    <a:pt x="1931" y="4427"/>
                  </a:cubicBezTo>
                  <a:cubicBezTo>
                    <a:pt x="1900" y="4427"/>
                    <a:pt x="1870" y="4436"/>
                    <a:pt x="1846" y="4454"/>
                  </a:cubicBezTo>
                  <a:lnTo>
                    <a:pt x="1334" y="4799"/>
                  </a:lnTo>
                  <a:cubicBezTo>
                    <a:pt x="1321" y="4803"/>
                    <a:pt x="1309" y="4806"/>
                    <a:pt x="1298" y="4806"/>
                  </a:cubicBezTo>
                  <a:cubicBezTo>
                    <a:pt x="1279" y="4806"/>
                    <a:pt x="1261" y="4798"/>
                    <a:pt x="1239" y="4775"/>
                  </a:cubicBezTo>
                  <a:lnTo>
                    <a:pt x="1001" y="4537"/>
                  </a:lnTo>
                  <a:cubicBezTo>
                    <a:pt x="977" y="4513"/>
                    <a:pt x="977" y="4478"/>
                    <a:pt x="989" y="4454"/>
                  </a:cubicBezTo>
                  <a:lnTo>
                    <a:pt x="1322" y="3930"/>
                  </a:lnTo>
                  <a:cubicBezTo>
                    <a:pt x="1358" y="3870"/>
                    <a:pt x="1370" y="3811"/>
                    <a:pt x="1322" y="3751"/>
                  </a:cubicBezTo>
                  <a:cubicBezTo>
                    <a:pt x="1251" y="3632"/>
                    <a:pt x="1215" y="3501"/>
                    <a:pt x="1167" y="3370"/>
                  </a:cubicBezTo>
                  <a:cubicBezTo>
                    <a:pt x="1144" y="3311"/>
                    <a:pt x="1084" y="3251"/>
                    <a:pt x="1024" y="3251"/>
                  </a:cubicBezTo>
                  <a:lnTo>
                    <a:pt x="417" y="3132"/>
                  </a:lnTo>
                  <a:cubicBezTo>
                    <a:pt x="393" y="3132"/>
                    <a:pt x="358" y="3097"/>
                    <a:pt x="358" y="3049"/>
                  </a:cubicBezTo>
                  <a:lnTo>
                    <a:pt x="358" y="2727"/>
                  </a:lnTo>
                  <a:cubicBezTo>
                    <a:pt x="358" y="2692"/>
                    <a:pt x="393" y="2668"/>
                    <a:pt x="417" y="2656"/>
                  </a:cubicBezTo>
                  <a:lnTo>
                    <a:pt x="465" y="2632"/>
                  </a:lnTo>
                  <a:cubicBezTo>
                    <a:pt x="548" y="2620"/>
                    <a:pt x="632" y="2525"/>
                    <a:pt x="596" y="2430"/>
                  </a:cubicBezTo>
                  <a:cubicBezTo>
                    <a:pt x="586" y="2352"/>
                    <a:pt x="520" y="2289"/>
                    <a:pt x="444" y="2289"/>
                  </a:cubicBezTo>
                  <a:cubicBezTo>
                    <a:pt x="428" y="2289"/>
                    <a:pt x="410" y="2292"/>
                    <a:pt x="393" y="2299"/>
                  </a:cubicBezTo>
                  <a:lnTo>
                    <a:pt x="346" y="2311"/>
                  </a:lnTo>
                  <a:cubicBezTo>
                    <a:pt x="155" y="2358"/>
                    <a:pt x="1" y="2513"/>
                    <a:pt x="1" y="2727"/>
                  </a:cubicBezTo>
                  <a:lnTo>
                    <a:pt x="1" y="3049"/>
                  </a:lnTo>
                  <a:cubicBezTo>
                    <a:pt x="1" y="3251"/>
                    <a:pt x="155" y="3430"/>
                    <a:pt x="346" y="3466"/>
                  </a:cubicBezTo>
                  <a:lnTo>
                    <a:pt x="846" y="3573"/>
                  </a:lnTo>
                  <a:cubicBezTo>
                    <a:pt x="882" y="3668"/>
                    <a:pt x="929" y="3751"/>
                    <a:pt x="953" y="3847"/>
                  </a:cubicBezTo>
                  <a:lnTo>
                    <a:pt x="679" y="4275"/>
                  </a:lnTo>
                  <a:cubicBezTo>
                    <a:pt x="572" y="4442"/>
                    <a:pt x="584" y="4656"/>
                    <a:pt x="727" y="4811"/>
                  </a:cubicBezTo>
                  <a:lnTo>
                    <a:pt x="977" y="5049"/>
                  </a:lnTo>
                  <a:cubicBezTo>
                    <a:pt x="1055" y="5127"/>
                    <a:pt x="1163" y="5172"/>
                    <a:pt x="1278" y="5172"/>
                  </a:cubicBezTo>
                  <a:cubicBezTo>
                    <a:pt x="1356" y="5172"/>
                    <a:pt x="1436" y="5152"/>
                    <a:pt x="1513" y="5109"/>
                  </a:cubicBezTo>
                  <a:lnTo>
                    <a:pt x="1941" y="4823"/>
                  </a:lnTo>
                  <a:cubicBezTo>
                    <a:pt x="2025" y="4871"/>
                    <a:pt x="2120" y="4894"/>
                    <a:pt x="2203" y="4930"/>
                  </a:cubicBezTo>
                  <a:lnTo>
                    <a:pt x="2310" y="5430"/>
                  </a:lnTo>
                  <a:cubicBezTo>
                    <a:pt x="2358" y="5633"/>
                    <a:pt x="2513" y="5775"/>
                    <a:pt x="2727" y="5775"/>
                  </a:cubicBezTo>
                  <a:lnTo>
                    <a:pt x="3060" y="5775"/>
                  </a:lnTo>
                  <a:cubicBezTo>
                    <a:pt x="3251" y="5775"/>
                    <a:pt x="3430" y="5633"/>
                    <a:pt x="3465" y="5430"/>
                  </a:cubicBezTo>
                  <a:lnTo>
                    <a:pt x="3572" y="4930"/>
                  </a:lnTo>
                  <a:cubicBezTo>
                    <a:pt x="3668" y="4894"/>
                    <a:pt x="3751" y="4859"/>
                    <a:pt x="3846" y="4823"/>
                  </a:cubicBezTo>
                  <a:lnTo>
                    <a:pt x="4275" y="5109"/>
                  </a:lnTo>
                  <a:cubicBezTo>
                    <a:pt x="4344" y="5153"/>
                    <a:pt x="4422" y="5175"/>
                    <a:pt x="4500" y="5175"/>
                  </a:cubicBezTo>
                  <a:cubicBezTo>
                    <a:pt x="4610" y="5175"/>
                    <a:pt x="4720" y="5132"/>
                    <a:pt x="4811" y="5049"/>
                  </a:cubicBezTo>
                  <a:lnTo>
                    <a:pt x="5049" y="4811"/>
                  </a:lnTo>
                  <a:cubicBezTo>
                    <a:pt x="5180" y="4680"/>
                    <a:pt x="5215" y="4454"/>
                    <a:pt x="5108" y="4275"/>
                  </a:cubicBezTo>
                  <a:lnTo>
                    <a:pt x="4823" y="3847"/>
                  </a:lnTo>
                  <a:cubicBezTo>
                    <a:pt x="4870" y="3751"/>
                    <a:pt x="4894" y="3668"/>
                    <a:pt x="4930" y="3573"/>
                  </a:cubicBezTo>
                  <a:lnTo>
                    <a:pt x="5442" y="3466"/>
                  </a:lnTo>
                  <a:cubicBezTo>
                    <a:pt x="5632" y="3430"/>
                    <a:pt x="5775" y="3263"/>
                    <a:pt x="5775" y="3049"/>
                  </a:cubicBezTo>
                  <a:lnTo>
                    <a:pt x="5775" y="2727"/>
                  </a:lnTo>
                  <a:cubicBezTo>
                    <a:pt x="5775" y="2513"/>
                    <a:pt x="5644" y="2358"/>
                    <a:pt x="5454" y="2311"/>
                  </a:cubicBezTo>
                  <a:lnTo>
                    <a:pt x="4942" y="2204"/>
                  </a:lnTo>
                  <a:cubicBezTo>
                    <a:pt x="4918" y="2120"/>
                    <a:pt x="4870" y="2025"/>
                    <a:pt x="4846" y="1942"/>
                  </a:cubicBezTo>
                  <a:lnTo>
                    <a:pt x="5120" y="1501"/>
                  </a:lnTo>
                  <a:cubicBezTo>
                    <a:pt x="5227" y="1346"/>
                    <a:pt x="5215" y="1120"/>
                    <a:pt x="5061" y="965"/>
                  </a:cubicBezTo>
                  <a:lnTo>
                    <a:pt x="4823" y="727"/>
                  </a:lnTo>
                  <a:cubicBezTo>
                    <a:pt x="4745" y="650"/>
                    <a:pt x="4634" y="610"/>
                    <a:pt x="4520" y="610"/>
                  </a:cubicBezTo>
                  <a:cubicBezTo>
                    <a:pt x="4441" y="610"/>
                    <a:pt x="4360" y="629"/>
                    <a:pt x="4287" y="668"/>
                  </a:cubicBezTo>
                  <a:lnTo>
                    <a:pt x="3858" y="953"/>
                  </a:lnTo>
                  <a:cubicBezTo>
                    <a:pt x="3763" y="906"/>
                    <a:pt x="3680" y="882"/>
                    <a:pt x="3596" y="846"/>
                  </a:cubicBezTo>
                  <a:lnTo>
                    <a:pt x="3489" y="346"/>
                  </a:lnTo>
                  <a:cubicBezTo>
                    <a:pt x="3441" y="156"/>
                    <a:pt x="3275" y="1"/>
                    <a:pt x="30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7"/>
            <p:cNvSpPr/>
            <p:nvPr/>
          </p:nvSpPr>
          <p:spPr>
            <a:xfrm>
              <a:off x="3326526" y="4036907"/>
              <a:ext cx="62541" cy="62573"/>
            </a:xfrm>
            <a:custGeom>
              <a:avLst/>
              <a:gdLst/>
              <a:ahLst/>
              <a:cxnLst/>
              <a:rect l="l" t="t" r="r" b="b"/>
              <a:pathLst>
                <a:path w="1965" h="1966" extrusionOk="0">
                  <a:moveTo>
                    <a:pt x="977" y="1"/>
                  </a:moveTo>
                  <a:cubicBezTo>
                    <a:pt x="441" y="1"/>
                    <a:pt x="0" y="453"/>
                    <a:pt x="0" y="989"/>
                  </a:cubicBezTo>
                  <a:cubicBezTo>
                    <a:pt x="0" y="1525"/>
                    <a:pt x="441" y="1965"/>
                    <a:pt x="977" y="1965"/>
                  </a:cubicBezTo>
                  <a:cubicBezTo>
                    <a:pt x="1203" y="1965"/>
                    <a:pt x="1417" y="1894"/>
                    <a:pt x="1572" y="1763"/>
                  </a:cubicBezTo>
                  <a:cubicBezTo>
                    <a:pt x="1655" y="1703"/>
                    <a:pt x="1667" y="1596"/>
                    <a:pt x="1608" y="1501"/>
                  </a:cubicBezTo>
                  <a:cubicBezTo>
                    <a:pt x="1574" y="1461"/>
                    <a:pt x="1525" y="1439"/>
                    <a:pt x="1473" y="1439"/>
                  </a:cubicBezTo>
                  <a:cubicBezTo>
                    <a:pt x="1434" y="1439"/>
                    <a:pt x="1394" y="1452"/>
                    <a:pt x="1358" y="1477"/>
                  </a:cubicBezTo>
                  <a:cubicBezTo>
                    <a:pt x="1250" y="1561"/>
                    <a:pt x="1119" y="1608"/>
                    <a:pt x="965" y="1608"/>
                  </a:cubicBezTo>
                  <a:cubicBezTo>
                    <a:pt x="619" y="1608"/>
                    <a:pt x="346" y="1322"/>
                    <a:pt x="346" y="977"/>
                  </a:cubicBezTo>
                  <a:cubicBezTo>
                    <a:pt x="346" y="644"/>
                    <a:pt x="619" y="358"/>
                    <a:pt x="977" y="358"/>
                  </a:cubicBezTo>
                  <a:cubicBezTo>
                    <a:pt x="1322" y="358"/>
                    <a:pt x="1608" y="644"/>
                    <a:pt x="1608" y="989"/>
                  </a:cubicBezTo>
                  <a:cubicBezTo>
                    <a:pt x="1608" y="1084"/>
                    <a:pt x="1679" y="1168"/>
                    <a:pt x="1786" y="1168"/>
                  </a:cubicBezTo>
                  <a:cubicBezTo>
                    <a:pt x="1893" y="1168"/>
                    <a:pt x="1965" y="1084"/>
                    <a:pt x="1965" y="989"/>
                  </a:cubicBezTo>
                  <a:cubicBezTo>
                    <a:pt x="1965" y="453"/>
                    <a:pt x="1512" y="1"/>
                    <a:pt x="9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27"/>
            <p:cNvSpPr/>
            <p:nvPr/>
          </p:nvSpPr>
          <p:spPr>
            <a:xfrm>
              <a:off x="3196542" y="3907687"/>
              <a:ext cx="68238" cy="68238"/>
            </a:xfrm>
            <a:custGeom>
              <a:avLst/>
              <a:gdLst/>
              <a:ahLst/>
              <a:cxnLst/>
              <a:rect l="l" t="t" r="r" b="b"/>
              <a:pathLst>
                <a:path w="2144" h="2144" extrusionOk="0">
                  <a:moveTo>
                    <a:pt x="1072" y="358"/>
                  </a:moveTo>
                  <a:cubicBezTo>
                    <a:pt x="1477" y="358"/>
                    <a:pt x="1786" y="680"/>
                    <a:pt x="1786" y="1072"/>
                  </a:cubicBezTo>
                  <a:cubicBezTo>
                    <a:pt x="1786" y="1477"/>
                    <a:pt x="1465" y="1787"/>
                    <a:pt x="1072" y="1787"/>
                  </a:cubicBezTo>
                  <a:cubicBezTo>
                    <a:pt x="691" y="1787"/>
                    <a:pt x="358" y="1453"/>
                    <a:pt x="358" y="1072"/>
                  </a:cubicBezTo>
                  <a:cubicBezTo>
                    <a:pt x="358" y="668"/>
                    <a:pt x="691" y="358"/>
                    <a:pt x="1072" y="358"/>
                  </a:cubicBezTo>
                  <a:close/>
                  <a:moveTo>
                    <a:pt x="1072" y="1"/>
                  </a:moveTo>
                  <a:cubicBezTo>
                    <a:pt x="477" y="1"/>
                    <a:pt x="0" y="477"/>
                    <a:pt x="0" y="1072"/>
                  </a:cubicBezTo>
                  <a:cubicBezTo>
                    <a:pt x="0" y="1668"/>
                    <a:pt x="477" y="2144"/>
                    <a:pt x="1072" y="2144"/>
                  </a:cubicBezTo>
                  <a:cubicBezTo>
                    <a:pt x="1667" y="2144"/>
                    <a:pt x="2144" y="1656"/>
                    <a:pt x="2144" y="1072"/>
                  </a:cubicBezTo>
                  <a:cubicBezTo>
                    <a:pt x="2144" y="477"/>
                    <a:pt x="1667" y="1"/>
                    <a:pt x="10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7" name="Google Shape;497;p27"/>
          <p:cNvGrpSpPr/>
          <p:nvPr/>
        </p:nvGrpSpPr>
        <p:grpSpPr>
          <a:xfrm>
            <a:off x="6505383" y="2725584"/>
            <a:ext cx="583817" cy="580314"/>
            <a:chOff x="3541011" y="3367320"/>
            <a:chExt cx="348257" cy="346188"/>
          </a:xfrm>
        </p:grpSpPr>
        <p:sp>
          <p:nvSpPr>
            <p:cNvPr id="498" name="Google Shape;498;p27"/>
            <p:cNvSpPr/>
            <p:nvPr/>
          </p:nvSpPr>
          <p:spPr>
            <a:xfrm>
              <a:off x="3541011" y="3367320"/>
              <a:ext cx="347906" cy="346188"/>
            </a:xfrm>
            <a:custGeom>
              <a:avLst/>
              <a:gdLst/>
              <a:ahLst/>
              <a:cxnLst/>
              <a:rect l="l" t="t" r="r" b="b"/>
              <a:pathLst>
                <a:path w="10931" h="10877" extrusionOk="0">
                  <a:moveTo>
                    <a:pt x="4203" y="6323"/>
                  </a:moveTo>
                  <a:cubicBezTo>
                    <a:pt x="4322" y="6454"/>
                    <a:pt x="4465" y="6609"/>
                    <a:pt x="4620" y="6740"/>
                  </a:cubicBezTo>
                  <a:lnTo>
                    <a:pt x="4024" y="7335"/>
                  </a:lnTo>
                  <a:lnTo>
                    <a:pt x="3977" y="7287"/>
                  </a:lnTo>
                  <a:lnTo>
                    <a:pt x="3632" y="6942"/>
                  </a:lnTo>
                  <a:lnTo>
                    <a:pt x="3584" y="6906"/>
                  </a:lnTo>
                  <a:lnTo>
                    <a:pt x="4203" y="6323"/>
                  </a:lnTo>
                  <a:close/>
                  <a:moveTo>
                    <a:pt x="3239" y="7123"/>
                  </a:moveTo>
                  <a:cubicBezTo>
                    <a:pt x="3307" y="7123"/>
                    <a:pt x="3376" y="7150"/>
                    <a:pt x="3429" y="7204"/>
                  </a:cubicBezTo>
                  <a:lnTo>
                    <a:pt x="3763" y="7537"/>
                  </a:lnTo>
                  <a:cubicBezTo>
                    <a:pt x="3858" y="7632"/>
                    <a:pt x="3858" y="7799"/>
                    <a:pt x="3751" y="7894"/>
                  </a:cubicBezTo>
                  <a:lnTo>
                    <a:pt x="3560" y="8097"/>
                  </a:lnTo>
                  <a:lnTo>
                    <a:pt x="2858" y="7394"/>
                  </a:lnTo>
                  <a:lnTo>
                    <a:pt x="3048" y="7204"/>
                  </a:lnTo>
                  <a:cubicBezTo>
                    <a:pt x="3102" y="7150"/>
                    <a:pt x="3170" y="7123"/>
                    <a:pt x="3239" y="7123"/>
                  </a:cubicBezTo>
                  <a:close/>
                  <a:moveTo>
                    <a:pt x="2631" y="7597"/>
                  </a:moveTo>
                  <a:lnTo>
                    <a:pt x="3334" y="8299"/>
                  </a:lnTo>
                  <a:lnTo>
                    <a:pt x="1167" y="10478"/>
                  </a:lnTo>
                  <a:cubicBezTo>
                    <a:pt x="1113" y="10526"/>
                    <a:pt x="1045" y="10550"/>
                    <a:pt x="976" y="10550"/>
                  </a:cubicBezTo>
                  <a:cubicBezTo>
                    <a:pt x="908" y="10550"/>
                    <a:pt x="840" y="10526"/>
                    <a:pt x="786" y="10478"/>
                  </a:cubicBezTo>
                  <a:lnTo>
                    <a:pt x="453" y="10133"/>
                  </a:lnTo>
                  <a:cubicBezTo>
                    <a:pt x="357" y="10038"/>
                    <a:pt x="357" y="9883"/>
                    <a:pt x="465" y="9776"/>
                  </a:cubicBezTo>
                  <a:lnTo>
                    <a:pt x="2631" y="7597"/>
                  </a:lnTo>
                  <a:close/>
                  <a:moveTo>
                    <a:pt x="7120" y="1"/>
                  </a:moveTo>
                  <a:cubicBezTo>
                    <a:pt x="3989" y="1"/>
                    <a:pt x="2191" y="3537"/>
                    <a:pt x="4001" y="6073"/>
                  </a:cubicBezTo>
                  <a:lnTo>
                    <a:pt x="3274" y="6799"/>
                  </a:lnTo>
                  <a:cubicBezTo>
                    <a:pt x="3249" y="6796"/>
                    <a:pt x="3223" y="6794"/>
                    <a:pt x="3198" y="6794"/>
                  </a:cubicBezTo>
                  <a:cubicBezTo>
                    <a:pt x="3049" y="6794"/>
                    <a:pt x="2912" y="6854"/>
                    <a:pt x="2810" y="6966"/>
                  </a:cubicBezTo>
                  <a:lnTo>
                    <a:pt x="226" y="9549"/>
                  </a:lnTo>
                  <a:cubicBezTo>
                    <a:pt x="0" y="9776"/>
                    <a:pt x="0" y="10145"/>
                    <a:pt x="226" y="10371"/>
                  </a:cubicBezTo>
                  <a:lnTo>
                    <a:pt x="572" y="10716"/>
                  </a:lnTo>
                  <a:cubicBezTo>
                    <a:pt x="679" y="10823"/>
                    <a:pt x="828" y="10877"/>
                    <a:pt x="976" y="10877"/>
                  </a:cubicBezTo>
                  <a:cubicBezTo>
                    <a:pt x="1125" y="10877"/>
                    <a:pt x="1274" y="10823"/>
                    <a:pt x="1381" y="10716"/>
                  </a:cubicBezTo>
                  <a:lnTo>
                    <a:pt x="3655" y="8430"/>
                  </a:lnTo>
                  <a:lnTo>
                    <a:pt x="3977" y="8121"/>
                  </a:lnTo>
                  <a:cubicBezTo>
                    <a:pt x="4096" y="8002"/>
                    <a:pt x="4155" y="7835"/>
                    <a:pt x="4144" y="7656"/>
                  </a:cubicBezTo>
                  <a:lnTo>
                    <a:pt x="4870" y="6930"/>
                  </a:lnTo>
                  <a:cubicBezTo>
                    <a:pt x="5406" y="7323"/>
                    <a:pt x="6037" y="7573"/>
                    <a:pt x="6715" y="7632"/>
                  </a:cubicBezTo>
                  <a:lnTo>
                    <a:pt x="6727" y="7632"/>
                  </a:lnTo>
                  <a:cubicBezTo>
                    <a:pt x="6799" y="7632"/>
                    <a:pt x="6882" y="7573"/>
                    <a:pt x="6894" y="7478"/>
                  </a:cubicBezTo>
                  <a:cubicBezTo>
                    <a:pt x="6906" y="7394"/>
                    <a:pt x="6834" y="7323"/>
                    <a:pt x="6739" y="7299"/>
                  </a:cubicBezTo>
                  <a:cubicBezTo>
                    <a:pt x="6037" y="7228"/>
                    <a:pt x="5406" y="6966"/>
                    <a:pt x="4882" y="6549"/>
                  </a:cubicBezTo>
                  <a:cubicBezTo>
                    <a:pt x="2298" y="4465"/>
                    <a:pt x="3822" y="310"/>
                    <a:pt x="7096" y="310"/>
                  </a:cubicBezTo>
                  <a:cubicBezTo>
                    <a:pt x="8942" y="310"/>
                    <a:pt x="10418" y="1703"/>
                    <a:pt x="10597" y="3465"/>
                  </a:cubicBezTo>
                  <a:cubicBezTo>
                    <a:pt x="10609" y="3549"/>
                    <a:pt x="10692" y="3608"/>
                    <a:pt x="10775" y="3608"/>
                  </a:cubicBezTo>
                  <a:cubicBezTo>
                    <a:pt x="10871" y="3596"/>
                    <a:pt x="10930" y="3525"/>
                    <a:pt x="10930" y="3430"/>
                  </a:cubicBezTo>
                  <a:cubicBezTo>
                    <a:pt x="10728" y="1525"/>
                    <a:pt x="9120" y="1"/>
                    <a:pt x="71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27"/>
            <p:cNvSpPr/>
            <p:nvPr/>
          </p:nvSpPr>
          <p:spPr>
            <a:xfrm>
              <a:off x="3658105" y="3389599"/>
              <a:ext cx="208820" cy="199431"/>
            </a:xfrm>
            <a:custGeom>
              <a:avLst/>
              <a:gdLst/>
              <a:ahLst/>
              <a:cxnLst/>
              <a:rect l="l" t="t" r="r" b="b"/>
              <a:pathLst>
                <a:path w="6561" h="6266" extrusionOk="0">
                  <a:moveTo>
                    <a:pt x="3441" y="336"/>
                  </a:moveTo>
                  <a:cubicBezTo>
                    <a:pt x="4989" y="336"/>
                    <a:pt x="6251" y="1587"/>
                    <a:pt x="6251" y="3146"/>
                  </a:cubicBezTo>
                  <a:cubicBezTo>
                    <a:pt x="6251" y="4694"/>
                    <a:pt x="4989" y="5944"/>
                    <a:pt x="3441" y="5944"/>
                  </a:cubicBezTo>
                  <a:cubicBezTo>
                    <a:pt x="2727" y="5944"/>
                    <a:pt x="1989" y="5682"/>
                    <a:pt x="1441" y="5135"/>
                  </a:cubicBezTo>
                  <a:cubicBezTo>
                    <a:pt x="345" y="4027"/>
                    <a:pt x="345" y="2241"/>
                    <a:pt x="1441" y="1158"/>
                  </a:cubicBezTo>
                  <a:cubicBezTo>
                    <a:pt x="1989" y="598"/>
                    <a:pt x="2703" y="336"/>
                    <a:pt x="3441" y="336"/>
                  </a:cubicBezTo>
                  <a:close/>
                  <a:moveTo>
                    <a:pt x="3428" y="0"/>
                  </a:moveTo>
                  <a:cubicBezTo>
                    <a:pt x="2628" y="0"/>
                    <a:pt x="1828" y="307"/>
                    <a:pt x="1215" y="920"/>
                  </a:cubicBezTo>
                  <a:cubicBezTo>
                    <a:pt x="0" y="2134"/>
                    <a:pt x="0" y="4123"/>
                    <a:pt x="1215" y="5337"/>
                  </a:cubicBezTo>
                  <a:cubicBezTo>
                    <a:pt x="1822" y="5944"/>
                    <a:pt x="2631" y="6266"/>
                    <a:pt x="3429" y="6266"/>
                  </a:cubicBezTo>
                  <a:cubicBezTo>
                    <a:pt x="5144" y="6266"/>
                    <a:pt x="6561" y="4873"/>
                    <a:pt x="6561" y="3134"/>
                  </a:cubicBezTo>
                  <a:cubicBezTo>
                    <a:pt x="6561" y="2301"/>
                    <a:pt x="6227" y="1515"/>
                    <a:pt x="5632" y="920"/>
                  </a:cubicBezTo>
                  <a:cubicBezTo>
                    <a:pt x="5025" y="307"/>
                    <a:pt x="4227" y="0"/>
                    <a:pt x="342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27"/>
            <p:cNvSpPr/>
            <p:nvPr/>
          </p:nvSpPr>
          <p:spPr>
            <a:xfrm>
              <a:off x="3720614" y="3426805"/>
              <a:ext cx="95164" cy="116011"/>
            </a:xfrm>
            <a:custGeom>
              <a:avLst/>
              <a:gdLst/>
              <a:ahLst/>
              <a:cxnLst/>
              <a:rect l="l" t="t" r="r" b="b"/>
              <a:pathLst>
                <a:path w="2990" h="3645" extrusionOk="0">
                  <a:moveTo>
                    <a:pt x="1477" y="334"/>
                  </a:moveTo>
                  <a:cubicBezTo>
                    <a:pt x="1834" y="334"/>
                    <a:pt x="2132" y="632"/>
                    <a:pt x="2132" y="989"/>
                  </a:cubicBezTo>
                  <a:cubicBezTo>
                    <a:pt x="2132" y="1334"/>
                    <a:pt x="1834" y="1632"/>
                    <a:pt x="1477" y="1632"/>
                  </a:cubicBezTo>
                  <a:cubicBezTo>
                    <a:pt x="1120" y="1632"/>
                    <a:pt x="822" y="1334"/>
                    <a:pt x="822" y="989"/>
                  </a:cubicBezTo>
                  <a:cubicBezTo>
                    <a:pt x="822" y="608"/>
                    <a:pt x="1120" y="334"/>
                    <a:pt x="1477" y="334"/>
                  </a:cubicBezTo>
                  <a:close/>
                  <a:moveTo>
                    <a:pt x="1906" y="1953"/>
                  </a:moveTo>
                  <a:cubicBezTo>
                    <a:pt x="2287" y="1953"/>
                    <a:pt x="2620" y="2263"/>
                    <a:pt x="2620" y="2668"/>
                  </a:cubicBezTo>
                  <a:lnTo>
                    <a:pt x="2620" y="3335"/>
                  </a:lnTo>
                  <a:lnTo>
                    <a:pt x="2275" y="3335"/>
                  </a:lnTo>
                  <a:lnTo>
                    <a:pt x="2275" y="2632"/>
                  </a:lnTo>
                  <a:cubicBezTo>
                    <a:pt x="2275" y="2549"/>
                    <a:pt x="2203" y="2477"/>
                    <a:pt x="2108" y="2477"/>
                  </a:cubicBezTo>
                  <a:cubicBezTo>
                    <a:pt x="2025" y="2477"/>
                    <a:pt x="1953" y="2549"/>
                    <a:pt x="1953" y="2632"/>
                  </a:cubicBezTo>
                  <a:lnTo>
                    <a:pt x="1953" y="3335"/>
                  </a:lnTo>
                  <a:lnTo>
                    <a:pt x="953" y="3335"/>
                  </a:lnTo>
                  <a:lnTo>
                    <a:pt x="953" y="2632"/>
                  </a:lnTo>
                  <a:cubicBezTo>
                    <a:pt x="953" y="2549"/>
                    <a:pt x="882" y="2477"/>
                    <a:pt x="787" y="2477"/>
                  </a:cubicBezTo>
                  <a:cubicBezTo>
                    <a:pt x="691" y="2477"/>
                    <a:pt x="620" y="2549"/>
                    <a:pt x="620" y="2632"/>
                  </a:cubicBezTo>
                  <a:lnTo>
                    <a:pt x="620" y="3335"/>
                  </a:lnTo>
                  <a:lnTo>
                    <a:pt x="263" y="3335"/>
                  </a:lnTo>
                  <a:lnTo>
                    <a:pt x="263" y="2668"/>
                  </a:lnTo>
                  <a:cubicBezTo>
                    <a:pt x="263" y="2275"/>
                    <a:pt x="584" y="1953"/>
                    <a:pt x="977" y="1953"/>
                  </a:cubicBezTo>
                  <a:close/>
                  <a:moveTo>
                    <a:pt x="1477" y="1"/>
                  </a:moveTo>
                  <a:cubicBezTo>
                    <a:pt x="941" y="1"/>
                    <a:pt x="501" y="429"/>
                    <a:pt x="501" y="965"/>
                  </a:cubicBezTo>
                  <a:cubicBezTo>
                    <a:pt x="501" y="1239"/>
                    <a:pt x="608" y="1477"/>
                    <a:pt x="787" y="1656"/>
                  </a:cubicBezTo>
                  <a:cubicBezTo>
                    <a:pt x="322" y="1763"/>
                    <a:pt x="1" y="2180"/>
                    <a:pt x="1" y="2656"/>
                  </a:cubicBezTo>
                  <a:lnTo>
                    <a:pt x="1" y="3335"/>
                  </a:lnTo>
                  <a:cubicBezTo>
                    <a:pt x="1" y="3501"/>
                    <a:pt x="132" y="3644"/>
                    <a:pt x="310" y="3644"/>
                  </a:cubicBezTo>
                  <a:lnTo>
                    <a:pt x="2680" y="3644"/>
                  </a:lnTo>
                  <a:cubicBezTo>
                    <a:pt x="2846" y="3644"/>
                    <a:pt x="2989" y="3513"/>
                    <a:pt x="2989" y="3335"/>
                  </a:cubicBezTo>
                  <a:lnTo>
                    <a:pt x="2989" y="2656"/>
                  </a:lnTo>
                  <a:cubicBezTo>
                    <a:pt x="2965" y="2180"/>
                    <a:pt x="2620" y="1763"/>
                    <a:pt x="2156" y="1656"/>
                  </a:cubicBezTo>
                  <a:cubicBezTo>
                    <a:pt x="2334" y="1477"/>
                    <a:pt x="2442" y="1239"/>
                    <a:pt x="2442" y="965"/>
                  </a:cubicBezTo>
                  <a:cubicBezTo>
                    <a:pt x="2442" y="429"/>
                    <a:pt x="2013" y="1"/>
                    <a:pt x="14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7"/>
            <p:cNvSpPr/>
            <p:nvPr/>
          </p:nvSpPr>
          <p:spPr>
            <a:xfrm>
              <a:off x="3773671" y="3496030"/>
              <a:ext cx="115597" cy="114993"/>
            </a:xfrm>
            <a:custGeom>
              <a:avLst/>
              <a:gdLst/>
              <a:ahLst/>
              <a:cxnLst/>
              <a:rect l="l" t="t" r="r" b="b"/>
              <a:pathLst>
                <a:path w="3632" h="3613" extrusionOk="0">
                  <a:moveTo>
                    <a:pt x="3433" y="0"/>
                  </a:moveTo>
                  <a:cubicBezTo>
                    <a:pt x="3361" y="0"/>
                    <a:pt x="3297" y="65"/>
                    <a:pt x="3287" y="148"/>
                  </a:cubicBezTo>
                  <a:cubicBezTo>
                    <a:pt x="3120" y="1803"/>
                    <a:pt x="1810" y="3112"/>
                    <a:pt x="143" y="3291"/>
                  </a:cubicBezTo>
                  <a:cubicBezTo>
                    <a:pt x="60" y="3303"/>
                    <a:pt x="1" y="3374"/>
                    <a:pt x="1" y="3469"/>
                  </a:cubicBezTo>
                  <a:cubicBezTo>
                    <a:pt x="13" y="3553"/>
                    <a:pt x="72" y="3612"/>
                    <a:pt x="167" y="3612"/>
                  </a:cubicBezTo>
                  <a:lnTo>
                    <a:pt x="179" y="3612"/>
                  </a:lnTo>
                  <a:cubicBezTo>
                    <a:pt x="1989" y="3422"/>
                    <a:pt x="3442" y="1993"/>
                    <a:pt x="3620" y="183"/>
                  </a:cubicBezTo>
                  <a:cubicBezTo>
                    <a:pt x="3632" y="88"/>
                    <a:pt x="3561" y="17"/>
                    <a:pt x="3465" y="5"/>
                  </a:cubicBezTo>
                  <a:cubicBezTo>
                    <a:pt x="3454" y="2"/>
                    <a:pt x="3443" y="0"/>
                    <a:pt x="34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Google Shape;1079;p37"/>
          <p:cNvSpPr txBox="1">
            <a:spLocks noGrp="1"/>
          </p:cNvSpPr>
          <p:nvPr>
            <p:ph type="title"/>
          </p:nvPr>
        </p:nvSpPr>
        <p:spPr>
          <a:xfrm>
            <a:off x="2037000" y="1635138"/>
            <a:ext cx="5070000" cy="21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2"/>
                </a:solidFill>
                <a:latin typeface="Consolas" panose="020B0609020204030204" pitchFamily="49" charset="0"/>
              </a:rPr>
              <a:t>A.</a:t>
            </a:r>
            <a:r>
              <a:rPr lang="en-US" dirty="0">
                <a:latin typeface="Consolas" panose="020B0609020204030204" pitchFamily="49" charset="0"/>
              </a:rPr>
              <a:t>MỞ ĐẦU</a:t>
            </a:r>
            <a:endParaRPr dirty="0">
              <a:solidFill>
                <a:schemeClr val="accent3"/>
              </a:solidFill>
              <a:latin typeface="Consolas" panose="020B0609020204030204" pitchFamily="49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6"/>
          <p:cNvSpPr txBox="1">
            <a:spLocks noGrp="1"/>
          </p:cNvSpPr>
          <p:nvPr>
            <p:ph type="body" idx="1"/>
          </p:nvPr>
        </p:nvSpPr>
        <p:spPr>
          <a:xfrm>
            <a:off x="666741" y="1038301"/>
            <a:ext cx="7739433" cy="31111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just">
              <a:spcBef>
                <a:spcPts val="1600"/>
              </a:spcBef>
              <a:spcAft>
                <a:spcPts val="1600"/>
              </a:spcAft>
              <a:buNone/>
            </a:pPr>
            <a:r>
              <a:rPr lang="vi-VN" sz="1500" dirty="0" err="1"/>
              <a:t>Việc</a:t>
            </a:r>
            <a:r>
              <a:rPr lang="vi-VN" sz="1500" dirty="0"/>
              <a:t> </a:t>
            </a:r>
            <a:r>
              <a:rPr lang="vi-VN" sz="1500" dirty="0" err="1"/>
              <a:t>quản</a:t>
            </a:r>
            <a:r>
              <a:rPr lang="vi-VN" sz="1500" dirty="0"/>
              <a:t> </a:t>
            </a:r>
            <a:r>
              <a:rPr lang="vi-VN" sz="1500" dirty="0" err="1"/>
              <a:t>lý</a:t>
            </a:r>
            <a:r>
              <a:rPr lang="vi-VN" sz="1500" dirty="0"/>
              <a:t> </a:t>
            </a:r>
            <a:r>
              <a:rPr lang="vi-VN" sz="1500" dirty="0" err="1"/>
              <a:t>và</a:t>
            </a:r>
            <a:r>
              <a:rPr lang="vi-VN" sz="1500" dirty="0"/>
              <a:t> </a:t>
            </a:r>
            <a:r>
              <a:rPr lang="vi-VN" sz="1500" dirty="0" err="1"/>
              <a:t>sử</a:t>
            </a:r>
            <a:r>
              <a:rPr lang="vi-VN" sz="1500" dirty="0"/>
              <a:t> </a:t>
            </a:r>
            <a:r>
              <a:rPr lang="vi-VN" sz="1500" dirty="0" err="1"/>
              <a:t>dụng</a:t>
            </a:r>
            <a:r>
              <a:rPr lang="vi-VN" sz="1500" dirty="0"/>
              <a:t> </a:t>
            </a:r>
            <a:r>
              <a:rPr lang="vi-VN" sz="1500" dirty="0" err="1"/>
              <a:t>nợ</a:t>
            </a:r>
            <a:r>
              <a:rPr lang="vi-VN" sz="1500" dirty="0"/>
              <a:t> </a:t>
            </a:r>
            <a:r>
              <a:rPr lang="vi-VN" sz="1500" dirty="0" err="1"/>
              <a:t>nước</a:t>
            </a:r>
            <a:r>
              <a:rPr lang="vi-VN" sz="1500" dirty="0"/>
              <a:t> </a:t>
            </a:r>
            <a:r>
              <a:rPr lang="vi-VN" sz="1500" dirty="0" err="1"/>
              <a:t>ngoài</a:t>
            </a:r>
            <a:r>
              <a:rPr lang="vi-VN" sz="1500" dirty="0"/>
              <a:t> </a:t>
            </a:r>
            <a:r>
              <a:rPr lang="vi-VN" sz="1500" dirty="0" err="1"/>
              <a:t>một</a:t>
            </a:r>
            <a:r>
              <a:rPr lang="vi-VN" sz="1500" dirty="0"/>
              <a:t> </a:t>
            </a:r>
            <a:r>
              <a:rPr lang="vi-VN" sz="1500" dirty="0" err="1"/>
              <a:t>cách</a:t>
            </a:r>
            <a:r>
              <a:rPr lang="vi-VN" sz="1500" dirty="0"/>
              <a:t> </a:t>
            </a:r>
            <a:r>
              <a:rPr lang="vi-VN" sz="1500" dirty="0" err="1"/>
              <a:t>có</a:t>
            </a:r>
            <a:r>
              <a:rPr lang="vi-VN" sz="1500" dirty="0"/>
              <a:t> </a:t>
            </a:r>
            <a:r>
              <a:rPr lang="vi-VN" sz="1500" dirty="0" err="1"/>
              <a:t>hiệu</a:t>
            </a:r>
            <a:r>
              <a:rPr lang="vi-VN" sz="1500" dirty="0"/>
              <a:t> </a:t>
            </a:r>
            <a:r>
              <a:rPr lang="vi-VN" sz="1500" dirty="0" err="1"/>
              <a:t>quả</a:t>
            </a:r>
            <a:r>
              <a:rPr lang="vi-VN" sz="1500" dirty="0"/>
              <a:t> </a:t>
            </a:r>
            <a:r>
              <a:rPr lang="vi-VN" sz="1500" dirty="0" err="1"/>
              <a:t>đáp</a:t>
            </a:r>
            <a:r>
              <a:rPr lang="vi-VN" sz="1500" dirty="0"/>
              <a:t> </a:t>
            </a:r>
            <a:r>
              <a:rPr lang="vi-VN" sz="1500" dirty="0" err="1"/>
              <a:t>ứng</a:t>
            </a:r>
            <a:r>
              <a:rPr lang="vi-VN" sz="1500" dirty="0"/>
              <a:t> nhu </a:t>
            </a:r>
            <a:r>
              <a:rPr lang="vi-VN" sz="1500" dirty="0" err="1"/>
              <a:t>cầu</a:t>
            </a:r>
            <a:r>
              <a:rPr lang="vi-VN" sz="1500" dirty="0"/>
              <a:t> </a:t>
            </a:r>
            <a:r>
              <a:rPr lang="vi-VN" sz="1500" dirty="0" err="1"/>
              <a:t>phát</a:t>
            </a:r>
            <a:r>
              <a:rPr lang="vi-VN" sz="1500" dirty="0"/>
              <a:t> </a:t>
            </a:r>
            <a:r>
              <a:rPr lang="vi-VN" sz="1500" dirty="0" err="1"/>
              <a:t>triển</a:t>
            </a:r>
            <a:r>
              <a:rPr lang="vi-VN" sz="1500" dirty="0"/>
              <a:t> kinh </a:t>
            </a:r>
            <a:r>
              <a:rPr lang="vi-VN" sz="1500" dirty="0" err="1"/>
              <a:t>tế</a:t>
            </a:r>
            <a:r>
              <a:rPr lang="vi-VN" sz="1500" dirty="0"/>
              <a:t> </a:t>
            </a:r>
            <a:r>
              <a:rPr lang="vi-VN" sz="1500" dirty="0" err="1"/>
              <a:t>xã</a:t>
            </a:r>
            <a:r>
              <a:rPr lang="vi-VN" sz="1500" dirty="0"/>
              <a:t> </a:t>
            </a:r>
            <a:r>
              <a:rPr lang="vi-VN" sz="1500" dirty="0" err="1"/>
              <a:t>hội</a:t>
            </a:r>
            <a:r>
              <a:rPr lang="vi-VN" sz="1500" dirty="0"/>
              <a:t> </a:t>
            </a:r>
            <a:r>
              <a:rPr lang="vi-VN" sz="1500" dirty="0" err="1"/>
              <a:t>là</a:t>
            </a:r>
            <a:r>
              <a:rPr lang="vi-VN" sz="1500" dirty="0"/>
              <a:t> </a:t>
            </a:r>
            <a:r>
              <a:rPr lang="vi-VN" sz="1500" dirty="0" err="1"/>
              <a:t>bước</a:t>
            </a:r>
            <a:r>
              <a:rPr lang="vi-VN" sz="1500" dirty="0"/>
              <a:t> quan </a:t>
            </a:r>
            <a:r>
              <a:rPr lang="vi-VN" sz="1500" dirty="0" err="1"/>
              <a:t>trọng</a:t>
            </a:r>
            <a:r>
              <a:rPr lang="vi-VN" sz="1500" dirty="0"/>
              <a:t> cho </a:t>
            </a:r>
            <a:r>
              <a:rPr lang="vi-VN" sz="1500" dirty="0" err="1"/>
              <a:t>sự</a:t>
            </a:r>
            <a:r>
              <a:rPr lang="vi-VN" sz="1500" dirty="0"/>
              <a:t> </a:t>
            </a:r>
            <a:r>
              <a:rPr lang="vi-VN" sz="1500" dirty="0" err="1"/>
              <a:t>phát</a:t>
            </a:r>
            <a:r>
              <a:rPr lang="vi-VN" sz="1500" dirty="0"/>
              <a:t> </a:t>
            </a:r>
            <a:r>
              <a:rPr lang="vi-VN" sz="1500" dirty="0" err="1"/>
              <a:t>triển</a:t>
            </a:r>
            <a:r>
              <a:rPr lang="vi-VN" sz="1500" dirty="0"/>
              <a:t> </a:t>
            </a:r>
            <a:r>
              <a:rPr lang="vi-VN" sz="1500" dirty="0" err="1"/>
              <a:t>bền</a:t>
            </a:r>
            <a:r>
              <a:rPr lang="vi-VN" sz="1500" dirty="0"/>
              <a:t> </a:t>
            </a:r>
            <a:r>
              <a:rPr lang="vi-VN" sz="1500" dirty="0" err="1"/>
              <a:t>vững</a:t>
            </a:r>
            <a:r>
              <a:rPr lang="vi-VN" sz="1500" dirty="0"/>
              <a:t> </a:t>
            </a:r>
            <a:r>
              <a:rPr lang="vi-VN" sz="1500" dirty="0" err="1"/>
              <a:t>của</a:t>
            </a:r>
            <a:r>
              <a:rPr lang="vi-VN" sz="1500" dirty="0"/>
              <a:t> </a:t>
            </a:r>
            <a:r>
              <a:rPr lang="vi-VN" sz="1500" dirty="0" err="1"/>
              <a:t>mỗi</a:t>
            </a:r>
            <a:r>
              <a:rPr lang="vi-VN" sz="1500" dirty="0"/>
              <a:t> </a:t>
            </a:r>
            <a:r>
              <a:rPr lang="vi-VN" sz="1500" dirty="0" err="1"/>
              <a:t>quốc</a:t>
            </a:r>
            <a:r>
              <a:rPr lang="vi-VN" sz="1500" dirty="0"/>
              <a:t> </a:t>
            </a:r>
            <a:r>
              <a:rPr lang="vi-VN" sz="1500" dirty="0" err="1"/>
              <a:t>gia,trong</a:t>
            </a:r>
            <a:r>
              <a:rPr lang="vi-VN" sz="1500" dirty="0"/>
              <a:t> </a:t>
            </a:r>
            <a:r>
              <a:rPr lang="vi-VN" sz="1500" dirty="0" err="1"/>
              <a:t>đó</a:t>
            </a:r>
            <a:r>
              <a:rPr lang="vi-VN" sz="1500" dirty="0"/>
              <a:t> </a:t>
            </a:r>
            <a:r>
              <a:rPr lang="vi-VN" sz="1500" dirty="0" err="1"/>
              <a:t>có</a:t>
            </a:r>
            <a:r>
              <a:rPr lang="vi-VN" sz="1500" dirty="0"/>
              <a:t> </a:t>
            </a:r>
            <a:r>
              <a:rPr lang="vi-VN" sz="1500" dirty="0" err="1"/>
              <a:t>Việt</a:t>
            </a:r>
            <a:r>
              <a:rPr lang="vi-VN" sz="1500" dirty="0"/>
              <a:t> Nam.</a:t>
            </a:r>
            <a:endParaRPr lang="en-US" sz="1500" dirty="0"/>
          </a:p>
          <a:p>
            <a:pPr marL="0" indent="0" algn="just">
              <a:spcBef>
                <a:spcPts val="1600"/>
              </a:spcBef>
              <a:spcAft>
                <a:spcPts val="1600"/>
              </a:spcAft>
              <a:buNone/>
            </a:pPr>
            <a:r>
              <a:rPr lang="vi-VN" sz="1500" dirty="0" err="1"/>
              <a:t>Tập</a:t>
            </a:r>
            <a:r>
              <a:rPr lang="vi-VN" sz="1500" dirty="0"/>
              <a:t> trung cho giai </a:t>
            </a:r>
            <a:r>
              <a:rPr lang="vi-VN" sz="1500" dirty="0" err="1"/>
              <a:t>đoạn</a:t>
            </a:r>
            <a:r>
              <a:rPr lang="vi-VN" sz="1500" dirty="0"/>
              <a:t> 2007-2019. Khi 2007 </a:t>
            </a:r>
            <a:r>
              <a:rPr lang="vi-VN" sz="1500" dirty="0" err="1"/>
              <a:t>Việt</a:t>
            </a:r>
            <a:r>
              <a:rPr lang="vi-VN" sz="1500" dirty="0"/>
              <a:t> Nam </a:t>
            </a:r>
            <a:r>
              <a:rPr lang="vi-VN" sz="1500" dirty="0" err="1"/>
              <a:t>chính</a:t>
            </a:r>
            <a:r>
              <a:rPr lang="vi-VN" sz="1500" dirty="0"/>
              <a:t> </a:t>
            </a:r>
            <a:r>
              <a:rPr lang="vi-VN" sz="1500" dirty="0" err="1"/>
              <a:t>thức</a:t>
            </a:r>
            <a:r>
              <a:rPr lang="vi-VN" sz="1500" dirty="0"/>
              <a:t> gia </a:t>
            </a:r>
            <a:r>
              <a:rPr lang="vi-VN" sz="1500" dirty="0" err="1"/>
              <a:t>nhập</a:t>
            </a:r>
            <a:r>
              <a:rPr lang="vi-VN" sz="1500" dirty="0"/>
              <a:t> WTO, </a:t>
            </a:r>
            <a:r>
              <a:rPr lang="vi-VN" sz="1500" dirty="0" err="1"/>
              <a:t>đánh</a:t>
            </a:r>
            <a:r>
              <a:rPr lang="vi-VN" sz="1500" dirty="0"/>
              <a:t> </a:t>
            </a:r>
            <a:r>
              <a:rPr lang="vi-VN" sz="1500" dirty="0" err="1"/>
              <a:t>dấu</a:t>
            </a:r>
            <a:r>
              <a:rPr lang="vi-VN" sz="1500" dirty="0"/>
              <a:t> </a:t>
            </a:r>
            <a:r>
              <a:rPr lang="vi-VN" sz="1500" dirty="0" err="1"/>
              <a:t>bước</a:t>
            </a:r>
            <a:r>
              <a:rPr lang="vi-VN" sz="1500" dirty="0"/>
              <a:t> quan </a:t>
            </a:r>
            <a:r>
              <a:rPr lang="vi-VN" sz="1500" dirty="0" err="1"/>
              <a:t>trọng</a:t>
            </a:r>
            <a:r>
              <a:rPr lang="vi-VN" sz="1500" dirty="0"/>
              <a:t> cho </a:t>
            </a:r>
            <a:r>
              <a:rPr lang="vi-VN" sz="1500" dirty="0" err="1"/>
              <a:t>quá</a:t>
            </a:r>
            <a:r>
              <a:rPr lang="vi-VN" sz="1500" dirty="0"/>
              <a:t> </a:t>
            </a:r>
            <a:r>
              <a:rPr lang="vi-VN" sz="1500" dirty="0" err="1"/>
              <a:t>trình</a:t>
            </a:r>
            <a:r>
              <a:rPr lang="vi-VN" sz="1500" dirty="0"/>
              <a:t> </a:t>
            </a:r>
            <a:r>
              <a:rPr lang="vi-VN" sz="1500" dirty="0" err="1"/>
              <a:t>hội</a:t>
            </a:r>
            <a:r>
              <a:rPr lang="vi-VN" sz="1500" dirty="0"/>
              <a:t> </a:t>
            </a:r>
            <a:r>
              <a:rPr lang="vi-VN" sz="1500" dirty="0" err="1"/>
              <a:t>nhập</a:t>
            </a:r>
            <a:r>
              <a:rPr lang="vi-VN" sz="1500" dirty="0"/>
              <a:t> kinh </a:t>
            </a:r>
            <a:r>
              <a:rPr lang="vi-VN" sz="1500" dirty="0" err="1"/>
              <a:t>tế</a:t>
            </a:r>
            <a:r>
              <a:rPr lang="vi-VN" sz="1500" dirty="0"/>
              <a:t> </a:t>
            </a:r>
            <a:r>
              <a:rPr lang="vi-VN" sz="1500" dirty="0" err="1"/>
              <a:t>toàn</a:t>
            </a:r>
            <a:r>
              <a:rPr lang="vi-VN" sz="1500" dirty="0"/>
              <a:t> </a:t>
            </a:r>
            <a:r>
              <a:rPr lang="vi-VN" sz="1500" dirty="0" err="1"/>
              <a:t>cầu</a:t>
            </a:r>
            <a:r>
              <a:rPr lang="vi-VN" sz="1500" dirty="0"/>
              <a:t>, </a:t>
            </a:r>
            <a:r>
              <a:rPr lang="vi-VN" sz="1500" dirty="0" err="1"/>
              <a:t>tạo</a:t>
            </a:r>
            <a:r>
              <a:rPr lang="vi-VN" sz="1500" dirty="0"/>
              <a:t> </a:t>
            </a:r>
            <a:r>
              <a:rPr lang="vi-VN" sz="1500" dirty="0" err="1"/>
              <a:t>điều</a:t>
            </a:r>
            <a:r>
              <a:rPr lang="vi-VN" sz="1500" dirty="0"/>
              <a:t> </a:t>
            </a:r>
            <a:r>
              <a:rPr lang="vi-VN" sz="1500" dirty="0" err="1"/>
              <a:t>kiện</a:t>
            </a:r>
            <a:r>
              <a:rPr lang="vi-VN" sz="1500" dirty="0"/>
              <a:t> </a:t>
            </a:r>
            <a:r>
              <a:rPr lang="vi-VN" sz="1500" dirty="0" err="1"/>
              <a:t>tiếp</a:t>
            </a:r>
            <a:r>
              <a:rPr lang="vi-VN" sz="1500" dirty="0"/>
              <a:t> </a:t>
            </a:r>
            <a:r>
              <a:rPr lang="vi-VN" sz="1500" dirty="0" err="1"/>
              <a:t>cận</a:t>
            </a:r>
            <a:r>
              <a:rPr lang="vi-VN" sz="1500" dirty="0"/>
              <a:t> </a:t>
            </a:r>
            <a:r>
              <a:rPr lang="vi-VN" sz="1500" dirty="0" err="1"/>
              <a:t>với</a:t>
            </a:r>
            <a:r>
              <a:rPr lang="vi-VN" sz="1500" dirty="0"/>
              <a:t> </a:t>
            </a:r>
            <a:r>
              <a:rPr lang="vi-VN" sz="1500" dirty="0" err="1"/>
              <a:t>các</a:t>
            </a:r>
            <a:r>
              <a:rPr lang="vi-VN" sz="1500" dirty="0"/>
              <a:t> </a:t>
            </a:r>
            <a:r>
              <a:rPr lang="vi-VN" sz="1500" dirty="0" err="1"/>
              <a:t>nguồn</a:t>
            </a:r>
            <a:r>
              <a:rPr lang="vi-VN" sz="1500" dirty="0"/>
              <a:t> kinh </a:t>
            </a:r>
            <a:r>
              <a:rPr lang="vi-VN" sz="1500" dirty="0" err="1"/>
              <a:t>tế</a:t>
            </a:r>
            <a:r>
              <a:rPr lang="vi-VN" sz="1500" dirty="0"/>
              <a:t> </a:t>
            </a:r>
            <a:r>
              <a:rPr lang="vi-VN" sz="1500" dirty="0" err="1"/>
              <a:t>thế</a:t>
            </a:r>
            <a:r>
              <a:rPr lang="vi-VN" sz="1500" dirty="0"/>
              <a:t> </a:t>
            </a:r>
            <a:r>
              <a:rPr lang="vi-VN" sz="1500" dirty="0" err="1"/>
              <a:t>giới</a:t>
            </a:r>
            <a:r>
              <a:rPr lang="vi-VN" sz="1500" dirty="0"/>
              <a:t>.</a:t>
            </a:r>
            <a:endParaRPr lang="en-US" sz="1500" dirty="0"/>
          </a:p>
          <a:p>
            <a:pPr marL="0" indent="0" algn="just">
              <a:spcBef>
                <a:spcPts val="1600"/>
              </a:spcBef>
              <a:spcAft>
                <a:spcPts val="1600"/>
              </a:spcAft>
              <a:buNone/>
            </a:pPr>
            <a:r>
              <a:rPr lang="vi-VN" sz="1500" dirty="0"/>
              <a:t>2007-2008, </a:t>
            </a:r>
            <a:r>
              <a:rPr lang="vi-VN" sz="1500" dirty="0" err="1"/>
              <a:t>cuộc</a:t>
            </a:r>
            <a:r>
              <a:rPr lang="vi-VN" sz="1500" dirty="0"/>
              <a:t> </a:t>
            </a:r>
            <a:r>
              <a:rPr lang="vi-VN" sz="1500" dirty="0" err="1"/>
              <a:t>khủng</a:t>
            </a:r>
            <a:r>
              <a:rPr lang="vi-VN" sz="1500" dirty="0"/>
              <a:t> </a:t>
            </a:r>
            <a:r>
              <a:rPr lang="vi-VN" sz="1500" dirty="0" err="1"/>
              <a:t>hoảng</a:t>
            </a:r>
            <a:r>
              <a:rPr lang="vi-VN" sz="1500" dirty="0"/>
              <a:t> kinh </a:t>
            </a:r>
            <a:r>
              <a:rPr lang="vi-VN" sz="1500" dirty="0" err="1"/>
              <a:t>tế</a:t>
            </a:r>
            <a:r>
              <a:rPr lang="vi-VN" sz="1500" dirty="0"/>
              <a:t> </a:t>
            </a:r>
            <a:r>
              <a:rPr lang="vi-VN" sz="1500" dirty="0" err="1"/>
              <a:t>toàn</a:t>
            </a:r>
            <a:r>
              <a:rPr lang="vi-VN" sz="1500" dirty="0"/>
              <a:t> </a:t>
            </a:r>
            <a:r>
              <a:rPr lang="vi-VN" sz="1500" dirty="0" err="1"/>
              <a:t>cầu</a:t>
            </a:r>
            <a:r>
              <a:rPr lang="vi-VN" sz="1500" dirty="0"/>
              <a:t> (</a:t>
            </a:r>
            <a:r>
              <a:rPr lang="en-US" sz="1500" dirty="0"/>
              <a:t>b</a:t>
            </a:r>
            <a:r>
              <a:rPr lang="vi-VN" sz="1500" dirty="0" err="1"/>
              <a:t>ắt</a:t>
            </a:r>
            <a:r>
              <a:rPr lang="vi-VN" sz="1500" dirty="0"/>
              <a:t> </a:t>
            </a:r>
            <a:r>
              <a:rPr lang="vi-VN" sz="1500" dirty="0" err="1"/>
              <a:t>đầu</a:t>
            </a:r>
            <a:r>
              <a:rPr lang="vi-VN" sz="1500" dirty="0"/>
              <a:t> </a:t>
            </a:r>
            <a:r>
              <a:rPr lang="vi-VN" sz="1500" dirty="0" err="1"/>
              <a:t>từ</a:t>
            </a:r>
            <a:r>
              <a:rPr lang="vi-VN" sz="1500" dirty="0"/>
              <a:t> </a:t>
            </a:r>
            <a:r>
              <a:rPr lang="vi-VN" sz="1500" dirty="0" err="1"/>
              <a:t>Mỹ</a:t>
            </a:r>
            <a:r>
              <a:rPr lang="vi-VN" sz="1500" dirty="0"/>
              <a:t>), </a:t>
            </a:r>
            <a:r>
              <a:rPr lang="vi-VN" sz="1500" dirty="0" err="1"/>
              <a:t>kéo</a:t>
            </a:r>
            <a:r>
              <a:rPr lang="vi-VN" sz="1500" dirty="0"/>
              <a:t> theo </a:t>
            </a:r>
            <a:r>
              <a:rPr lang="vi-VN" sz="1500" dirty="0" err="1"/>
              <a:t>một</a:t>
            </a:r>
            <a:r>
              <a:rPr lang="vi-VN" sz="1500" dirty="0"/>
              <a:t> </a:t>
            </a:r>
            <a:r>
              <a:rPr lang="vi-VN" sz="1500" dirty="0" err="1"/>
              <a:t>loạt</a:t>
            </a:r>
            <a:r>
              <a:rPr lang="vi-VN" sz="1500" dirty="0"/>
              <a:t> </a:t>
            </a:r>
            <a:r>
              <a:rPr lang="vi-VN" sz="1500" dirty="0" err="1"/>
              <a:t>các</a:t>
            </a:r>
            <a:r>
              <a:rPr lang="vi-VN" sz="1500" dirty="0"/>
              <a:t> </a:t>
            </a:r>
            <a:r>
              <a:rPr lang="vi-VN" sz="1500" dirty="0" err="1"/>
              <a:t>nước</a:t>
            </a:r>
            <a:r>
              <a:rPr lang="vi-VN" sz="1500" dirty="0"/>
              <a:t> rơi </a:t>
            </a:r>
            <a:r>
              <a:rPr lang="vi-VN" sz="1500" dirty="0" err="1"/>
              <a:t>vào</a:t>
            </a:r>
            <a:r>
              <a:rPr lang="vi-VN" sz="1500" dirty="0"/>
              <a:t> </a:t>
            </a:r>
            <a:r>
              <a:rPr lang="vi-VN" sz="1500" dirty="0" err="1"/>
              <a:t>khủng</a:t>
            </a:r>
            <a:r>
              <a:rPr lang="vi-VN" sz="1500" dirty="0"/>
              <a:t> </a:t>
            </a:r>
            <a:r>
              <a:rPr lang="vi-VN" sz="1500" dirty="0" err="1"/>
              <a:t>hoảng</a:t>
            </a:r>
            <a:r>
              <a:rPr lang="vi-VN" sz="1500" dirty="0"/>
              <a:t> kinh </a:t>
            </a:r>
            <a:r>
              <a:rPr lang="vi-VN" sz="1500" dirty="0" err="1"/>
              <a:t>tế</a:t>
            </a:r>
            <a:r>
              <a:rPr lang="vi-VN" sz="1500" dirty="0"/>
              <a:t>. </a:t>
            </a:r>
            <a:r>
              <a:rPr lang="vi-VN" sz="1500" dirty="0" err="1"/>
              <a:t>Rất</a:t>
            </a:r>
            <a:r>
              <a:rPr lang="vi-VN" sz="1500" dirty="0"/>
              <a:t> </a:t>
            </a:r>
            <a:r>
              <a:rPr lang="vi-VN" sz="1500" dirty="0" err="1"/>
              <a:t>nhiều</a:t>
            </a:r>
            <a:r>
              <a:rPr lang="vi-VN" sz="1500" dirty="0"/>
              <a:t> </a:t>
            </a:r>
            <a:r>
              <a:rPr lang="vi-VN" sz="1500" dirty="0" err="1"/>
              <a:t>nước</a:t>
            </a:r>
            <a:r>
              <a:rPr lang="vi-VN" sz="1500" dirty="0"/>
              <a:t> </a:t>
            </a:r>
            <a:r>
              <a:rPr lang="vi-VN" sz="1500" dirty="0" err="1"/>
              <a:t>đã</a:t>
            </a:r>
            <a:r>
              <a:rPr lang="vi-VN" sz="1500" dirty="0"/>
              <a:t> </a:t>
            </a:r>
            <a:r>
              <a:rPr lang="vi-VN" sz="1500" dirty="0" err="1"/>
              <a:t>quản</a:t>
            </a:r>
            <a:r>
              <a:rPr lang="vi-VN" sz="1500" dirty="0"/>
              <a:t> </a:t>
            </a:r>
            <a:r>
              <a:rPr lang="vi-VN" sz="1500" dirty="0" err="1"/>
              <a:t>lý</a:t>
            </a:r>
            <a:r>
              <a:rPr lang="vi-VN" sz="1500" dirty="0"/>
              <a:t> </a:t>
            </a:r>
            <a:r>
              <a:rPr lang="vi-VN" sz="1500" dirty="0" err="1"/>
              <a:t>tài</a:t>
            </a:r>
            <a:r>
              <a:rPr lang="vi-VN" sz="1500" dirty="0"/>
              <a:t> </a:t>
            </a:r>
            <a:r>
              <a:rPr lang="vi-VN" sz="1500" dirty="0" err="1"/>
              <a:t>chính</a:t>
            </a:r>
            <a:r>
              <a:rPr lang="vi-VN" sz="1500" dirty="0"/>
              <a:t> </a:t>
            </a:r>
            <a:r>
              <a:rPr lang="vi-VN" sz="1500" dirty="0" err="1"/>
              <a:t>hiệu</a:t>
            </a:r>
            <a:r>
              <a:rPr lang="vi-VN" sz="1500" dirty="0"/>
              <a:t> </a:t>
            </a:r>
            <a:r>
              <a:rPr lang="vi-VN" sz="1500" dirty="0" err="1"/>
              <a:t>quả</a:t>
            </a:r>
            <a:r>
              <a:rPr lang="vi-VN" sz="1500" dirty="0"/>
              <a:t> </a:t>
            </a:r>
            <a:r>
              <a:rPr lang="vi-VN" sz="1500" dirty="0" err="1"/>
              <a:t>để</a:t>
            </a:r>
            <a:r>
              <a:rPr lang="vi-VN" sz="1500" dirty="0"/>
              <a:t> </a:t>
            </a:r>
            <a:r>
              <a:rPr lang="vi-VN" sz="1500" dirty="0" err="1"/>
              <a:t>vượt</a:t>
            </a:r>
            <a:r>
              <a:rPr lang="vi-VN" sz="1500" dirty="0"/>
              <a:t> qua </a:t>
            </a:r>
            <a:r>
              <a:rPr lang="vi-VN" sz="1500" dirty="0" err="1"/>
              <a:t>biến</a:t>
            </a:r>
            <a:r>
              <a:rPr lang="vi-VN" sz="1500" dirty="0"/>
              <a:t> </a:t>
            </a:r>
            <a:r>
              <a:rPr lang="vi-VN" sz="1500" dirty="0" err="1"/>
              <a:t>động</a:t>
            </a:r>
            <a:r>
              <a:rPr lang="vi-VN" sz="1500" dirty="0"/>
              <a:t> như </a:t>
            </a:r>
            <a:r>
              <a:rPr lang="vi-VN" sz="1500" dirty="0" err="1"/>
              <a:t>Thái</a:t>
            </a:r>
            <a:r>
              <a:rPr lang="vi-VN" sz="1500" dirty="0"/>
              <a:t> Lan. </a:t>
            </a:r>
            <a:r>
              <a:rPr lang="vi-VN" sz="1500" dirty="0" err="1"/>
              <a:t>Ngược</a:t>
            </a:r>
            <a:r>
              <a:rPr lang="vi-VN" sz="1500" dirty="0"/>
              <a:t> </a:t>
            </a:r>
            <a:r>
              <a:rPr lang="vi-VN" sz="1500" dirty="0" err="1"/>
              <a:t>lại</a:t>
            </a:r>
            <a:r>
              <a:rPr lang="vi-VN" sz="1500" dirty="0"/>
              <a:t>, </a:t>
            </a:r>
            <a:r>
              <a:rPr lang="vi-VN" sz="1500" dirty="0" err="1"/>
              <a:t>một</a:t>
            </a:r>
            <a:r>
              <a:rPr lang="vi-VN" sz="1500" dirty="0"/>
              <a:t> </a:t>
            </a:r>
            <a:r>
              <a:rPr lang="vi-VN" sz="1500" dirty="0" err="1"/>
              <a:t>số</a:t>
            </a:r>
            <a:r>
              <a:rPr lang="vi-VN" sz="1500" dirty="0"/>
              <a:t> </a:t>
            </a:r>
            <a:r>
              <a:rPr lang="vi-VN" sz="1500" dirty="0" err="1"/>
              <a:t>nước</a:t>
            </a:r>
            <a:r>
              <a:rPr lang="vi-VN" sz="1500" dirty="0"/>
              <a:t> </a:t>
            </a:r>
            <a:r>
              <a:rPr lang="vi-VN" sz="1500" dirty="0" err="1"/>
              <a:t>lại</a:t>
            </a:r>
            <a:r>
              <a:rPr lang="vi-VN" sz="1500" dirty="0"/>
              <a:t> </a:t>
            </a:r>
            <a:r>
              <a:rPr lang="vi-VN" sz="1500" dirty="0" err="1"/>
              <a:t>sập</a:t>
            </a:r>
            <a:r>
              <a:rPr lang="vi-VN" sz="1500" dirty="0"/>
              <a:t> </a:t>
            </a:r>
            <a:r>
              <a:rPr lang="vi-VN" sz="1500" dirty="0" err="1"/>
              <a:t>bẫy</a:t>
            </a:r>
            <a:r>
              <a:rPr lang="vi-VN" sz="1500" dirty="0"/>
              <a:t> </a:t>
            </a:r>
            <a:r>
              <a:rPr lang="vi-VN" sz="1500" dirty="0" err="1"/>
              <a:t>nợ</a:t>
            </a:r>
            <a:r>
              <a:rPr lang="vi-VN" sz="1500" dirty="0"/>
              <a:t> </a:t>
            </a:r>
            <a:r>
              <a:rPr lang="vi-VN" sz="1500" dirty="0" err="1"/>
              <a:t>nước</a:t>
            </a:r>
            <a:r>
              <a:rPr lang="vi-VN" sz="1500" dirty="0"/>
              <a:t> </a:t>
            </a:r>
            <a:r>
              <a:rPr lang="vi-VN" sz="1500" dirty="0" err="1"/>
              <a:t>ngoài</a:t>
            </a:r>
            <a:r>
              <a:rPr lang="vi-VN" sz="1500" dirty="0"/>
              <a:t>, </a:t>
            </a:r>
            <a:r>
              <a:rPr lang="vi-VN" sz="1500" dirty="0" err="1"/>
              <a:t>kéo</a:t>
            </a:r>
            <a:r>
              <a:rPr lang="vi-VN" sz="1500" dirty="0"/>
              <a:t> theo </a:t>
            </a:r>
            <a:r>
              <a:rPr lang="vi-VN" sz="1500" dirty="0" err="1"/>
              <a:t>hệ</a:t>
            </a:r>
            <a:r>
              <a:rPr lang="vi-VN" sz="1500" dirty="0"/>
              <a:t> </a:t>
            </a:r>
            <a:r>
              <a:rPr lang="vi-VN" sz="1500" dirty="0" err="1"/>
              <a:t>lụy</a:t>
            </a:r>
            <a:r>
              <a:rPr lang="vi-VN" sz="1500" dirty="0"/>
              <a:t> </a:t>
            </a:r>
            <a:r>
              <a:rPr lang="vi-VN" sz="1500" dirty="0" err="1"/>
              <a:t>đến</a:t>
            </a:r>
            <a:r>
              <a:rPr lang="vi-VN" sz="1500" dirty="0"/>
              <a:t> </a:t>
            </a:r>
            <a:r>
              <a:rPr lang="vi-VN" sz="1500" dirty="0" err="1"/>
              <a:t>tận</a:t>
            </a:r>
            <a:r>
              <a:rPr lang="vi-VN" sz="1500" dirty="0"/>
              <a:t> sau </a:t>
            </a:r>
            <a:r>
              <a:rPr lang="vi-VN" sz="1500" dirty="0" err="1"/>
              <a:t>này</a:t>
            </a:r>
            <a:r>
              <a:rPr lang="vi-VN" sz="1500" dirty="0"/>
              <a:t> (2019) như </a:t>
            </a:r>
            <a:r>
              <a:rPr lang="vi-VN" sz="1500" dirty="0" err="1"/>
              <a:t>Srilanka</a:t>
            </a:r>
            <a:r>
              <a:rPr lang="en-US" sz="1500" dirty="0"/>
              <a:t>.</a:t>
            </a:r>
          </a:p>
        </p:txBody>
      </p:sp>
      <p:sp>
        <p:nvSpPr>
          <p:cNvPr id="466" name="Google Shape;466;p26"/>
          <p:cNvSpPr txBox="1">
            <a:spLocks noGrp="1"/>
          </p:cNvSpPr>
          <p:nvPr>
            <p:ph type="ctrTitle"/>
          </p:nvPr>
        </p:nvSpPr>
        <p:spPr>
          <a:xfrm>
            <a:off x="631436" y="531489"/>
            <a:ext cx="5523421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nsolas" panose="020B0609020204030204" pitchFamily="49" charset="0"/>
              </a:rPr>
              <a:t>T</a:t>
            </a:r>
            <a:r>
              <a:rPr lang="en-US" dirty="0">
                <a:latin typeface="Consolas" panose="020B0609020204030204" pitchFamily="49" charset="0"/>
              </a:rPr>
              <a:t>ÍNH CẤP THIẾT CỦA ĐỀ TÀI</a:t>
            </a:r>
            <a:endParaRPr dirty="0">
              <a:latin typeface="Consolas" panose="020B0609020204030204" pitchFamily="49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30"/>
          <p:cNvSpPr txBox="1">
            <a:spLocks noGrp="1"/>
          </p:cNvSpPr>
          <p:nvPr>
            <p:ph type="ctrTitle" idx="2"/>
          </p:nvPr>
        </p:nvSpPr>
        <p:spPr>
          <a:xfrm>
            <a:off x="6054555" y="1767628"/>
            <a:ext cx="18813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>
                <a:latin typeface="Consolas" panose="020B0609020204030204" pitchFamily="49" charset="0"/>
              </a:rPr>
              <a:t>Thời</a:t>
            </a:r>
            <a:r>
              <a:rPr lang="en-US" dirty="0">
                <a:latin typeface="Consolas" panose="020B0609020204030204" pitchFamily="49" charset="0"/>
              </a:rPr>
              <a:t> </a:t>
            </a:r>
            <a:r>
              <a:rPr lang="en-US" dirty="0" err="1">
                <a:latin typeface="Consolas" panose="020B0609020204030204" pitchFamily="49" charset="0"/>
              </a:rPr>
              <a:t>gian</a:t>
            </a:r>
            <a:r>
              <a:rPr lang="en-US" dirty="0">
                <a:latin typeface="Consolas" panose="020B0609020204030204" pitchFamily="49" charset="0"/>
              </a:rPr>
              <a:t>:</a:t>
            </a:r>
            <a:br>
              <a:rPr lang="en-US" dirty="0">
                <a:latin typeface="Consolas" panose="020B0609020204030204" pitchFamily="49" charset="0"/>
              </a:rPr>
            </a:br>
            <a:r>
              <a:rPr lang="en-US" dirty="0">
                <a:latin typeface="Consolas" panose="020B0609020204030204" pitchFamily="49" charset="0"/>
              </a:rPr>
              <a:t>2007 - 2019</a:t>
            </a:r>
            <a:endParaRPr dirty="0">
              <a:latin typeface="Consolas" panose="020B0609020204030204" pitchFamily="49" charset="0"/>
            </a:endParaRPr>
          </a:p>
        </p:txBody>
      </p:sp>
      <p:sp>
        <p:nvSpPr>
          <p:cNvPr id="602" name="Google Shape;602;p30"/>
          <p:cNvSpPr txBox="1">
            <a:spLocks noGrp="1"/>
          </p:cNvSpPr>
          <p:nvPr>
            <p:ph type="ctrTitle" idx="4"/>
          </p:nvPr>
        </p:nvSpPr>
        <p:spPr>
          <a:xfrm>
            <a:off x="1375326" y="3338145"/>
            <a:ext cx="18813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>
                <a:latin typeface="Consolas" panose="020B0609020204030204" pitchFamily="49" charset="0"/>
              </a:rPr>
              <a:t>Không</a:t>
            </a:r>
            <a:r>
              <a:rPr lang="en-US" dirty="0">
                <a:latin typeface="Consolas" panose="020B0609020204030204" pitchFamily="49" charset="0"/>
              </a:rPr>
              <a:t> </a:t>
            </a:r>
            <a:r>
              <a:rPr lang="en-US" dirty="0" err="1">
                <a:latin typeface="Consolas" panose="020B0609020204030204" pitchFamily="49" charset="0"/>
              </a:rPr>
              <a:t>gian</a:t>
            </a:r>
            <a:r>
              <a:rPr lang="en-US" dirty="0">
                <a:latin typeface="Consolas" panose="020B0609020204030204" pitchFamily="49" charset="0"/>
              </a:rPr>
              <a:t>:</a:t>
            </a:r>
            <a:br>
              <a:rPr lang="en-US" dirty="0">
                <a:latin typeface="Consolas" panose="020B0609020204030204" pitchFamily="49" charset="0"/>
              </a:rPr>
            </a:br>
            <a:r>
              <a:rPr lang="en-US" sz="1500" dirty="0" err="1">
                <a:latin typeface="Consolas" panose="020B0609020204030204" pitchFamily="49" charset="0"/>
              </a:rPr>
              <a:t>Việt</a:t>
            </a:r>
            <a:r>
              <a:rPr lang="en-US" sz="1500" dirty="0">
                <a:latin typeface="Consolas" panose="020B0609020204030204" pitchFamily="49" charset="0"/>
              </a:rPr>
              <a:t> Nam, </a:t>
            </a:r>
            <a:r>
              <a:rPr lang="en-US" sz="1500" dirty="0" err="1">
                <a:latin typeface="Consolas" panose="020B0609020204030204" pitchFamily="49" charset="0"/>
              </a:rPr>
              <a:t>Thái</a:t>
            </a:r>
            <a:r>
              <a:rPr lang="en-US" sz="1500" dirty="0">
                <a:latin typeface="Consolas" panose="020B0609020204030204" pitchFamily="49" charset="0"/>
              </a:rPr>
              <a:t> Lan, Sri Lanka</a:t>
            </a:r>
            <a:endParaRPr sz="1500" dirty="0">
              <a:latin typeface="Consolas" panose="020B0609020204030204" pitchFamily="49" charset="0"/>
            </a:endParaRPr>
          </a:p>
        </p:txBody>
      </p:sp>
      <p:sp>
        <p:nvSpPr>
          <p:cNvPr id="604" name="Google Shape;604;p30"/>
          <p:cNvSpPr txBox="1">
            <a:spLocks noGrp="1"/>
          </p:cNvSpPr>
          <p:nvPr>
            <p:ph type="ctrTitle"/>
          </p:nvPr>
        </p:nvSpPr>
        <p:spPr>
          <a:xfrm>
            <a:off x="1105002" y="1922194"/>
            <a:ext cx="2424207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nsolas" panose="020B0609020204030204" pitchFamily="49" charset="0"/>
              </a:rPr>
              <a:t>Đ</a:t>
            </a:r>
            <a:r>
              <a:rPr lang="en-US" dirty="0" err="1">
                <a:latin typeface="Consolas" panose="020B0609020204030204" pitchFamily="49" charset="0"/>
              </a:rPr>
              <a:t>ối</a:t>
            </a:r>
            <a:r>
              <a:rPr lang="en-US" dirty="0">
                <a:latin typeface="Consolas" panose="020B0609020204030204" pitchFamily="49" charset="0"/>
              </a:rPr>
              <a:t> t</a:t>
            </a:r>
            <a:r>
              <a:rPr lang="vi-VN" dirty="0">
                <a:latin typeface="Consolas" panose="020B0609020204030204" pitchFamily="49" charset="0"/>
              </a:rPr>
              <a:t>ư</a:t>
            </a:r>
            <a:r>
              <a:rPr lang="en-US" dirty="0" err="1">
                <a:latin typeface="Consolas" panose="020B0609020204030204" pitchFamily="49" charset="0"/>
              </a:rPr>
              <a:t>ợng</a:t>
            </a:r>
            <a:r>
              <a:rPr lang="en-US" dirty="0">
                <a:latin typeface="Consolas" panose="020B0609020204030204" pitchFamily="49" charset="0"/>
              </a:rPr>
              <a:t>:</a:t>
            </a:r>
            <a:br>
              <a:rPr lang="en-US" dirty="0">
                <a:latin typeface="Consolas" panose="020B0609020204030204" pitchFamily="49" charset="0"/>
              </a:rPr>
            </a:br>
            <a:r>
              <a:rPr lang="en-US" sz="1500" dirty="0" err="1">
                <a:latin typeface="Consolas" panose="020B0609020204030204" pitchFamily="49" charset="0"/>
              </a:rPr>
              <a:t>Quản</a:t>
            </a:r>
            <a:r>
              <a:rPr lang="en-US" sz="1500" dirty="0">
                <a:latin typeface="Consolas" panose="020B0609020204030204" pitchFamily="49" charset="0"/>
              </a:rPr>
              <a:t> </a:t>
            </a:r>
            <a:r>
              <a:rPr lang="en-US" sz="1500" dirty="0" err="1">
                <a:latin typeface="Consolas" panose="020B0609020204030204" pitchFamily="49" charset="0"/>
              </a:rPr>
              <a:t>lý</a:t>
            </a:r>
            <a:r>
              <a:rPr lang="en-US" sz="1500" dirty="0">
                <a:latin typeface="Consolas" panose="020B0609020204030204" pitchFamily="49" charset="0"/>
              </a:rPr>
              <a:t> </a:t>
            </a:r>
            <a:r>
              <a:rPr lang="en-US" sz="1500" dirty="0" err="1">
                <a:latin typeface="Consolas" panose="020B0609020204030204" pitchFamily="49" charset="0"/>
              </a:rPr>
              <a:t>nợ</a:t>
            </a:r>
            <a:r>
              <a:rPr lang="en-US" sz="1500" dirty="0">
                <a:latin typeface="Consolas" panose="020B0609020204030204" pitchFamily="49" charset="0"/>
              </a:rPr>
              <a:t> </a:t>
            </a:r>
            <a:br>
              <a:rPr lang="en-US" sz="1500" dirty="0">
                <a:latin typeface="Consolas" panose="020B0609020204030204" pitchFamily="49" charset="0"/>
              </a:rPr>
            </a:br>
            <a:r>
              <a:rPr lang="en-US" sz="1500" dirty="0">
                <a:latin typeface="Consolas" panose="020B0609020204030204" pitchFamily="49" charset="0"/>
              </a:rPr>
              <a:t>n</a:t>
            </a:r>
            <a:r>
              <a:rPr lang="vi-VN" sz="1500" dirty="0">
                <a:latin typeface="Consolas" panose="020B0609020204030204" pitchFamily="49" charset="0"/>
              </a:rPr>
              <a:t>ư</a:t>
            </a:r>
            <a:r>
              <a:rPr lang="en-US" sz="1500" dirty="0" err="1">
                <a:latin typeface="Consolas" panose="020B0609020204030204" pitchFamily="49" charset="0"/>
              </a:rPr>
              <a:t>ớc</a:t>
            </a:r>
            <a:r>
              <a:rPr lang="en-US" sz="1500" dirty="0">
                <a:latin typeface="Consolas" panose="020B0609020204030204" pitchFamily="49" charset="0"/>
              </a:rPr>
              <a:t> </a:t>
            </a:r>
            <a:r>
              <a:rPr lang="en-US" sz="1500" dirty="0" err="1">
                <a:latin typeface="Consolas" panose="020B0609020204030204" pitchFamily="49" charset="0"/>
              </a:rPr>
              <a:t>ngoài</a:t>
            </a:r>
            <a:endParaRPr sz="1500" dirty="0">
              <a:latin typeface="Consolas" panose="020B0609020204030204" pitchFamily="49" charset="0"/>
            </a:endParaRPr>
          </a:p>
        </p:txBody>
      </p:sp>
      <p:sp>
        <p:nvSpPr>
          <p:cNvPr id="608" name="Google Shape;608;p30"/>
          <p:cNvSpPr txBox="1">
            <a:spLocks noGrp="1"/>
          </p:cNvSpPr>
          <p:nvPr>
            <p:ph type="ctrTitle" idx="6"/>
          </p:nvPr>
        </p:nvSpPr>
        <p:spPr>
          <a:xfrm>
            <a:off x="5652280" y="3543188"/>
            <a:ext cx="2685849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" dirty="0">
                <a:latin typeface="Consolas" panose="020B0609020204030204" pitchFamily="49" charset="0"/>
              </a:rPr>
              <a:t>N</a:t>
            </a:r>
            <a:r>
              <a:rPr lang="en-US" dirty="0" err="1">
                <a:latin typeface="Consolas" panose="020B0609020204030204" pitchFamily="49" charset="0"/>
              </a:rPr>
              <a:t>ội</a:t>
            </a:r>
            <a:r>
              <a:rPr lang="en-US" dirty="0">
                <a:latin typeface="Consolas" panose="020B0609020204030204" pitchFamily="49" charset="0"/>
              </a:rPr>
              <a:t> dung:</a:t>
            </a:r>
            <a:br>
              <a:rPr lang="en-US" dirty="0">
                <a:latin typeface="Consolas" panose="020B0609020204030204" pitchFamily="49" charset="0"/>
              </a:rPr>
            </a:br>
            <a:r>
              <a:rPr lang="vi-VN" sz="1400" dirty="0">
                <a:latin typeface="Consolas" panose="020B0609020204030204" pitchFamily="49" charset="0"/>
              </a:rPr>
              <a:t>Kinh </a:t>
            </a:r>
            <a:r>
              <a:rPr lang="vi-VN" sz="1400" dirty="0" err="1">
                <a:latin typeface="Consolas" panose="020B0609020204030204" pitchFamily="49" charset="0"/>
              </a:rPr>
              <a:t>nghiệm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về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nợ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nước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ngoài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của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các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nước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khác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và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bài</a:t>
            </a:r>
            <a:r>
              <a:rPr lang="vi-VN" sz="1400" dirty="0">
                <a:latin typeface="Consolas" panose="020B0609020204030204" pitchFamily="49" charset="0"/>
              </a:rPr>
              <a:t> </a:t>
            </a:r>
            <a:r>
              <a:rPr lang="vi-VN" sz="1400" dirty="0" err="1">
                <a:latin typeface="Consolas" panose="020B0609020204030204" pitchFamily="49" charset="0"/>
              </a:rPr>
              <a:t>học</a:t>
            </a:r>
            <a:r>
              <a:rPr lang="vi-VN" sz="1400" dirty="0">
                <a:latin typeface="Consolas" panose="020B0609020204030204" pitchFamily="49" charset="0"/>
              </a:rPr>
              <a:t> cho </a:t>
            </a:r>
            <a:r>
              <a:rPr lang="vi-VN" sz="1400" dirty="0" err="1">
                <a:latin typeface="Consolas" panose="020B0609020204030204" pitchFamily="49" charset="0"/>
              </a:rPr>
              <a:t>Việt</a:t>
            </a:r>
            <a:r>
              <a:rPr lang="vi-VN" sz="1400" dirty="0">
                <a:latin typeface="Consolas" panose="020B0609020204030204" pitchFamily="49" charset="0"/>
              </a:rPr>
              <a:t> Nam.</a:t>
            </a:r>
            <a:endParaRPr sz="1400" dirty="0">
              <a:latin typeface="Consolas" panose="020B0609020204030204" pitchFamily="49" charset="0"/>
            </a:endParaRPr>
          </a:p>
        </p:txBody>
      </p:sp>
      <p:sp>
        <p:nvSpPr>
          <p:cNvPr id="609" name="Google Shape;609;p30"/>
          <p:cNvSpPr/>
          <p:nvPr/>
        </p:nvSpPr>
        <p:spPr>
          <a:xfrm>
            <a:off x="3510825" y="1673975"/>
            <a:ext cx="723900" cy="723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0" name="Google Shape;610;p30"/>
          <p:cNvSpPr/>
          <p:nvPr/>
        </p:nvSpPr>
        <p:spPr>
          <a:xfrm>
            <a:off x="3510825" y="3082375"/>
            <a:ext cx="723900" cy="723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1" name="Google Shape;611;p30"/>
          <p:cNvSpPr/>
          <p:nvPr/>
        </p:nvSpPr>
        <p:spPr>
          <a:xfrm>
            <a:off x="4909275" y="1673975"/>
            <a:ext cx="723900" cy="723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30"/>
          <p:cNvSpPr/>
          <p:nvPr/>
        </p:nvSpPr>
        <p:spPr>
          <a:xfrm>
            <a:off x="4909275" y="3082375"/>
            <a:ext cx="723900" cy="723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3" name="Google Shape;613;p30"/>
          <p:cNvCxnSpPr>
            <a:stCxn id="609" idx="3"/>
            <a:endCxn id="611" idx="1"/>
          </p:cNvCxnSpPr>
          <p:nvPr/>
        </p:nvCxnSpPr>
        <p:spPr>
          <a:xfrm>
            <a:off x="4234725" y="2035925"/>
            <a:ext cx="674700" cy="600"/>
          </a:xfrm>
          <a:prstGeom prst="bentConnector3">
            <a:avLst>
              <a:gd name="adj1" fmla="val 49989"/>
            </a:avLst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4" name="Google Shape;614;p30"/>
          <p:cNvCxnSpPr>
            <a:stCxn id="611" idx="2"/>
            <a:endCxn id="610" idx="0"/>
          </p:cNvCxnSpPr>
          <p:nvPr/>
        </p:nvCxnSpPr>
        <p:spPr>
          <a:xfrm rot="5400000">
            <a:off x="4229775" y="2041025"/>
            <a:ext cx="684600" cy="1398300"/>
          </a:xfrm>
          <a:prstGeom prst="bentConnector3">
            <a:avLst>
              <a:gd name="adj1" fmla="val 49993"/>
            </a:avLst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5" name="Google Shape;615;p30"/>
          <p:cNvCxnSpPr>
            <a:stCxn id="610" idx="3"/>
            <a:endCxn id="612" idx="1"/>
          </p:cNvCxnSpPr>
          <p:nvPr/>
        </p:nvCxnSpPr>
        <p:spPr>
          <a:xfrm>
            <a:off x="4234725" y="3444325"/>
            <a:ext cx="6747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622" name="Google Shape;622;p30"/>
          <p:cNvGrpSpPr/>
          <p:nvPr/>
        </p:nvGrpSpPr>
        <p:grpSpPr>
          <a:xfrm>
            <a:off x="3634920" y="1797076"/>
            <a:ext cx="484361" cy="484405"/>
            <a:chOff x="4890434" y="4287389"/>
            <a:chExt cx="345997" cy="346029"/>
          </a:xfrm>
        </p:grpSpPr>
        <p:sp>
          <p:nvSpPr>
            <p:cNvPr id="623" name="Google Shape;623;p30"/>
            <p:cNvSpPr/>
            <p:nvPr/>
          </p:nvSpPr>
          <p:spPr>
            <a:xfrm>
              <a:off x="5111349" y="4400695"/>
              <a:ext cx="54998" cy="54998"/>
            </a:xfrm>
            <a:custGeom>
              <a:avLst/>
              <a:gdLst/>
              <a:ahLst/>
              <a:cxnLst/>
              <a:rect l="l" t="t" r="r" b="b"/>
              <a:pathLst>
                <a:path w="1728" h="1728" extrusionOk="0">
                  <a:moveTo>
                    <a:pt x="858" y="346"/>
                  </a:moveTo>
                  <a:cubicBezTo>
                    <a:pt x="1144" y="346"/>
                    <a:pt x="1382" y="584"/>
                    <a:pt x="1382" y="870"/>
                  </a:cubicBezTo>
                  <a:cubicBezTo>
                    <a:pt x="1382" y="1144"/>
                    <a:pt x="1144" y="1382"/>
                    <a:pt x="858" y="1382"/>
                  </a:cubicBezTo>
                  <a:cubicBezTo>
                    <a:pt x="572" y="1382"/>
                    <a:pt x="346" y="1144"/>
                    <a:pt x="346" y="870"/>
                  </a:cubicBezTo>
                  <a:cubicBezTo>
                    <a:pt x="346" y="584"/>
                    <a:pt x="584" y="346"/>
                    <a:pt x="858" y="346"/>
                  </a:cubicBezTo>
                  <a:close/>
                  <a:moveTo>
                    <a:pt x="858" y="1"/>
                  </a:moveTo>
                  <a:cubicBezTo>
                    <a:pt x="382" y="1"/>
                    <a:pt x="1" y="394"/>
                    <a:pt x="1" y="870"/>
                  </a:cubicBezTo>
                  <a:cubicBezTo>
                    <a:pt x="1" y="1346"/>
                    <a:pt x="382" y="1727"/>
                    <a:pt x="858" y="1727"/>
                  </a:cubicBezTo>
                  <a:cubicBezTo>
                    <a:pt x="1334" y="1727"/>
                    <a:pt x="1727" y="1346"/>
                    <a:pt x="1727" y="870"/>
                  </a:cubicBezTo>
                  <a:cubicBezTo>
                    <a:pt x="1727" y="394"/>
                    <a:pt x="1334" y="1"/>
                    <a:pt x="8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0"/>
            <p:cNvSpPr/>
            <p:nvPr/>
          </p:nvSpPr>
          <p:spPr>
            <a:xfrm>
              <a:off x="5113640" y="4466642"/>
              <a:ext cx="70498" cy="51179"/>
            </a:xfrm>
            <a:custGeom>
              <a:avLst/>
              <a:gdLst/>
              <a:ahLst/>
              <a:cxnLst/>
              <a:rect l="l" t="t" r="r" b="b"/>
              <a:pathLst>
                <a:path w="2215" h="1608" extrusionOk="0">
                  <a:moveTo>
                    <a:pt x="786" y="1"/>
                  </a:moveTo>
                  <a:cubicBezTo>
                    <a:pt x="548" y="1"/>
                    <a:pt x="333" y="60"/>
                    <a:pt x="119" y="167"/>
                  </a:cubicBezTo>
                  <a:cubicBezTo>
                    <a:pt x="36" y="203"/>
                    <a:pt x="0" y="310"/>
                    <a:pt x="48" y="405"/>
                  </a:cubicBezTo>
                  <a:cubicBezTo>
                    <a:pt x="73" y="463"/>
                    <a:pt x="132" y="498"/>
                    <a:pt x="198" y="498"/>
                  </a:cubicBezTo>
                  <a:cubicBezTo>
                    <a:pt x="226" y="498"/>
                    <a:pt x="257" y="491"/>
                    <a:pt x="286" y="477"/>
                  </a:cubicBezTo>
                  <a:cubicBezTo>
                    <a:pt x="429" y="382"/>
                    <a:pt x="607" y="346"/>
                    <a:pt x="786" y="346"/>
                  </a:cubicBezTo>
                  <a:cubicBezTo>
                    <a:pt x="1322" y="346"/>
                    <a:pt x="1774" y="727"/>
                    <a:pt x="1857" y="1251"/>
                  </a:cubicBezTo>
                  <a:lnTo>
                    <a:pt x="786" y="1251"/>
                  </a:lnTo>
                  <a:cubicBezTo>
                    <a:pt x="703" y="1251"/>
                    <a:pt x="607" y="1322"/>
                    <a:pt x="607" y="1429"/>
                  </a:cubicBezTo>
                  <a:cubicBezTo>
                    <a:pt x="607" y="1513"/>
                    <a:pt x="679" y="1608"/>
                    <a:pt x="786" y="1608"/>
                  </a:cubicBezTo>
                  <a:lnTo>
                    <a:pt x="2036" y="1608"/>
                  </a:lnTo>
                  <a:cubicBezTo>
                    <a:pt x="2131" y="1608"/>
                    <a:pt x="2215" y="1536"/>
                    <a:pt x="2215" y="1429"/>
                  </a:cubicBezTo>
                  <a:cubicBezTo>
                    <a:pt x="2215" y="643"/>
                    <a:pt x="1572" y="1"/>
                    <a:pt x="7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30"/>
            <p:cNvSpPr/>
            <p:nvPr/>
          </p:nvSpPr>
          <p:spPr>
            <a:xfrm>
              <a:off x="4943490" y="4467023"/>
              <a:ext cx="70880" cy="51179"/>
            </a:xfrm>
            <a:custGeom>
              <a:avLst/>
              <a:gdLst/>
              <a:ahLst/>
              <a:cxnLst/>
              <a:rect l="l" t="t" r="r" b="b"/>
              <a:pathLst>
                <a:path w="2227" h="1608" extrusionOk="0">
                  <a:moveTo>
                    <a:pt x="1429" y="0"/>
                  </a:moveTo>
                  <a:cubicBezTo>
                    <a:pt x="643" y="0"/>
                    <a:pt x="0" y="643"/>
                    <a:pt x="0" y="1429"/>
                  </a:cubicBezTo>
                  <a:cubicBezTo>
                    <a:pt x="0" y="1524"/>
                    <a:pt x="84" y="1608"/>
                    <a:pt x="179" y="1608"/>
                  </a:cubicBezTo>
                  <a:lnTo>
                    <a:pt x="1453" y="1608"/>
                  </a:lnTo>
                  <a:cubicBezTo>
                    <a:pt x="1536" y="1608"/>
                    <a:pt x="1631" y="1536"/>
                    <a:pt x="1631" y="1429"/>
                  </a:cubicBezTo>
                  <a:cubicBezTo>
                    <a:pt x="1608" y="1322"/>
                    <a:pt x="1536" y="1251"/>
                    <a:pt x="1453" y="1251"/>
                  </a:cubicBezTo>
                  <a:lnTo>
                    <a:pt x="357" y="1251"/>
                  </a:lnTo>
                  <a:cubicBezTo>
                    <a:pt x="453" y="727"/>
                    <a:pt x="893" y="346"/>
                    <a:pt x="1429" y="346"/>
                  </a:cubicBezTo>
                  <a:cubicBezTo>
                    <a:pt x="1608" y="346"/>
                    <a:pt x="1786" y="393"/>
                    <a:pt x="1941" y="477"/>
                  </a:cubicBezTo>
                  <a:cubicBezTo>
                    <a:pt x="1966" y="491"/>
                    <a:pt x="1994" y="498"/>
                    <a:pt x="2022" y="498"/>
                  </a:cubicBezTo>
                  <a:cubicBezTo>
                    <a:pt x="2084" y="498"/>
                    <a:pt x="2146" y="463"/>
                    <a:pt x="2179" y="405"/>
                  </a:cubicBezTo>
                  <a:cubicBezTo>
                    <a:pt x="2227" y="310"/>
                    <a:pt x="2191" y="215"/>
                    <a:pt x="2108" y="167"/>
                  </a:cubicBezTo>
                  <a:cubicBezTo>
                    <a:pt x="1893" y="60"/>
                    <a:pt x="1667" y="0"/>
                    <a:pt x="14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0"/>
            <p:cNvSpPr/>
            <p:nvPr/>
          </p:nvSpPr>
          <p:spPr>
            <a:xfrm>
              <a:off x="4961282" y="4400695"/>
              <a:ext cx="54616" cy="54998"/>
            </a:xfrm>
            <a:custGeom>
              <a:avLst/>
              <a:gdLst/>
              <a:ahLst/>
              <a:cxnLst/>
              <a:rect l="l" t="t" r="r" b="b"/>
              <a:pathLst>
                <a:path w="1716" h="1728" extrusionOk="0">
                  <a:moveTo>
                    <a:pt x="858" y="346"/>
                  </a:moveTo>
                  <a:cubicBezTo>
                    <a:pt x="1144" y="346"/>
                    <a:pt x="1382" y="584"/>
                    <a:pt x="1382" y="870"/>
                  </a:cubicBezTo>
                  <a:cubicBezTo>
                    <a:pt x="1382" y="1144"/>
                    <a:pt x="1144" y="1382"/>
                    <a:pt x="858" y="1382"/>
                  </a:cubicBezTo>
                  <a:cubicBezTo>
                    <a:pt x="572" y="1382"/>
                    <a:pt x="334" y="1144"/>
                    <a:pt x="334" y="870"/>
                  </a:cubicBezTo>
                  <a:cubicBezTo>
                    <a:pt x="358" y="584"/>
                    <a:pt x="572" y="346"/>
                    <a:pt x="858" y="346"/>
                  </a:cubicBezTo>
                  <a:close/>
                  <a:moveTo>
                    <a:pt x="858" y="1"/>
                  </a:moveTo>
                  <a:cubicBezTo>
                    <a:pt x="382" y="1"/>
                    <a:pt x="1" y="394"/>
                    <a:pt x="1" y="870"/>
                  </a:cubicBezTo>
                  <a:cubicBezTo>
                    <a:pt x="1" y="1346"/>
                    <a:pt x="382" y="1727"/>
                    <a:pt x="858" y="1727"/>
                  </a:cubicBezTo>
                  <a:cubicBezTo>
                    <a:pt x="1334" y="1727"/>
                    <a:pt x="1715" y="1346"/>
                    <a:pt x="1715" y="870"/>
                  </a:cubicBezTo>
                  <a:cubicBezTo>
                    <a:pt x="1715" y="394"/>
                    <a:pt x="1334" y="1"/>
                    <a:pt x="8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0"/>
            <p:cNvSpPr/>
            <p:nvPr/>
          </p:nvSpPr>
          <p:spPr>
            <a:xfrm>
              <a:off x="5028374" y="4386691"/>
              <a:ext cx="71262" cy="70880"/>
            </a:xfrm>
            <a:custGeom>
              <a:avLst/>
              <a:gdLst/>
              <a:ahLst/>
              <a:cxnLst/>
              <a:rect l="l" t="t" r="r" b="b"/>
              <a:pathLst>
                <a:path w="2239" h="2227" extrusionOk="0">
                  <a:moveTo>
                    <a:pt x="1119" y="358"/>
                  </a:moveTo>
                  <a:cubicBezTo>
                    <a:pt x="1536" y="358"/>
                    <a:pt x="1893" y="691"/>
                    <a:pt x="1893" y="1131"/>
                  </a:cubicBezTo>
                  <a:cubicBezTo>
                    <a:pt x="1893" y="1548"/>
                    <a:pt x="1548" y="1905"/>
                    <a:pt x="1119" y="1905"/>
                  </a:cubicBezTo>
                  <a:cubicBezTo>
                    <a:pt x="703" y="1905"/>
                    <a:pt x="345" y="1560"/>
                    <a:pt x="345" y="1131"/>
                  </a:cubicBezTo>
                  <a:cubicBezTo>
                    <a:pt x="345" y="691"/>
                    <a:pt x="679" y="358"/>
                    <a:pt x="1119" y="358"/>
                  </a:cubicBezTo>
                  <a:close/>
                  <a:moveTo>
                    <a:pt x="1119" y="0"/>
                  </a:moveTo>
                  <a:cubicBezTo>
                    <a:pt x="512" y="0"/>
                    <a:pt x="0" y="500"/>
                    <a:pt x="0" y="1108"/>
                  </a:cubicBezTo>
                  <a:cubicBezTo>
                    <a:pt x="0" y="1739"/>
                    <a:pt x="512" y="2227"/>
                    <a:pt x="1119" y="2227"/>
                  </a:cubicBezTo>
                  <a:cubicBezTo>
                    <a:pt x="1727" y="2227"/>
                    <a:pt x="2239" y="1727"/>
                    <a:pt x="2239" y="1108"/>
                  </a:cubicBezTo>
                  <a:cubicBezTo>
                    <a:pt x="2239" y="500"/>
                    <a:pt x="1727" y="0"/>
                    <a:pt x="11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30"/>
            <p:cNvSpPr/>
            <p:nvPr/>
          </p:nvSpPr>
          <p:spPr>
            <a:xfrm>
              <a:off x="5004122" y="4468901"/>
              <a:ext cx="120149" cy="65596"/>
            </a:xfrm>
            <a:custGeom>
              <a:avLst/>
              <a:gdLst/>
              <a:ahLst/>
              <a:cxnLst/>
              <a:rect l="l" t="t" r="r" b="b"/>
              <a:pathLst>
                <a:path w="3775" h="2061" extrusionOk="0">
                  <a:moveTo>
                    <a:pt x="1881" y="346"/>
                  </a:moveTo>
                  <a:cubicBezTo>
                    <a:pt x="2667" y="346"/>
                    <a:pt x="3322" y="942"/>
                    <a:pt x="3393" y="1704"/>
                  </a:cubicBezTo>
                  <a:lnTo>
                    <a:pt x="357" y="1704"/>
                  </a:lnTo>
                  <a:cubicBezTo>
                    <a:pt x="453" y="942"/>
                    <a:pt x="1096" y="346"/>
                    <a:pt x="1881" y="346"/>
                  </a:cubicBezTo>
                  <a:close/>
                  <a:moveTo>
                    <a:pt x="1881" y="1"/>
                  </a:moveTo>
                  <a:cubicBezTo>
                    <a:pt x="834" y="1"/>
                    <a:pt x="0" y="846"/>
                    <a:pt x="0" y="1882"/>
                  </a:cubicBezTo>
                  <a:cubicBezTo>
                    <a:pt x="0" y="1966"/>
                    <a:pt x="84" y="2061"/>
                    <a:pt x="179" y="2061"/>
                  </a:cubicBezTo>
                  <a:lnTo>
                    <a:pt x="3596" y="2061"/>
                  </a:lnTo>
                  <a:cubicBezTo>
                    <a:pt x="3679" y="2061"/>
                    <a:pt x="3774" y="1977"/>
                    <a:pt x="3774" y="1882"/>
                  </a:cubicBezTo>
                  <a:cubicBezTo>
                    <a:pt x="3751" y="834"/>
                    <a:pt x="2905" y="1"/>
                    <a:pt x="18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30"/>
            <p:cNvSpPr/>
            <p:nvPr/>
          </p:nvSpPr>
          <p:spPr>
            <a:xfrm>
              <a:off x="4890434" y="4287389"/>
              <a:ext cx="345997" cy="346029"/>
            </a:xfrm>
            <a:custGeom>
              <a:avLst/>
              <a:gdLst/>
              <a:ahLst/>
              <a:cxnLst/>
              <a:rect l="l" t="t" r="r" b="b"/>
              <a:pathLst>
                <a:path w="10871" h="10872" extrusionOk="0">
                  <a:moveTo>
                    <a:pt x="5608" y="953"/>
                  </a:moveTo>
                  <a:cubicBezTo>
                    <a:pt x="7954" y="1049"/>
                    <a:pt x="9823" y="2918"/>
                    <a:pt x="9918" y="5252"/>
                  </a:cubicBezTo>
                  <a:lnTo>
                    <a:pt x="9502" y="5252"/>
                  </a:lnTo>
                  <a:cubicBezTo>
                    <a:pt x="9406" y="5252"/>
                    <a:pt x="9323" y="5335"/>
                    <a:pt x="9323" y="5442"/>
                  </a:cubicBezTo>
                  <a:cubicBezTo>
                    <a:pt x="9323" y="5525"/>
                    <a:pt x="9394" y="5621"/>
                    <a:pt x="9502" y="5621"/>
                  </a:cubicBezTo>
                  <a:lnTo>
                    <a:pt x="9918" y="5621"/>
                  </a:lnTo>
                  <a:cubicBezTo>
                    <a:pt x="9847" y="7954"/>
                    <a:pt x="7954" y="9824"/>
                    <a:pt x="5608" y="9919"/>
                  </a:cubicBezTo>
                  <a:lnTo>
                    <a:pt x="5608" y="9502"/>
                  </a:lnTo>
                  <a:cubicBezTo>
                    <a:pt x="5608" y="9407"/>
                    <a:pt x="5537" y="9323"/>
                    <a:pt x="5430" y="9323"/>
                  </a:cubicBezTo>
                  <a:cubicBezTo>
                    <a:pt x="5346" y="9323"/>
                    <a:pt x="5251" y="9395"/>
                    <a:pt x="5251" y="9502"/>
                  </a:cubicBezTo>
                  <a:lnTo>
                    <a:pt x="5251" y="9919"/>
                  </a:lnTo>
                  <a:cubicBezTo>
                    <a:pt x="2917" y="9824"/>
                    <a:pt x="1048" y="7954"/>
                    <a:pt x="953" y="5621"/>
                  </a:cubicBezTo>
                  <a:lnTo>
                    <a:pt x="1370" y="5621"/>
                  </a:lnTo>
                  <a:cubicBezTo>
                    <a:pt x="1465" y="5621"/>
                    <a:pt x="1548" y="5537"/>
                    <a:pt x="1548" y="5442"/>
                  </a:cubicBezTo>
                  <a:cubicBezTo>
                    <a:pt x="1548" y="5347"/>
                    <a:pt x="1477" y="5252"/>
                    <a:pt x="1370" y="5252"/>
                  </a:cubicBezTo>
                  <a:lnTo>
                    <a:pt x="953" y="5252"/>
                  </a:lnTo>
                  <a:cubicBezTo>
                    <a:pt x="1048" y="2918"/>
                    <a:pt x="2917" y="1049"/>
                    <a:pt x="5251" y="953"/>
                  </a:cubicBezTo>
                  <a:lnTo>
                    <a:pt x="5251" y="1370"/>
                  </a:lnTo>
                  <a:cubicBezTo>
                    <a:pt x="5251" y="1465"/>
                    <a:pt x="5334" y="1549"/>
                    <a:pt x="5430" y="1549"/>
                  </a:cubicBezTo>
                  <a:cubicBezTo>
                    <a:pt x="5525" y="1549"/>
                    <a:pt x="5608" y="1477"/>
                    <a:pt x="5608" y="1370"/>
                  </a:cubicBezTo>
                  <a:lnTo>
                    <a:pt x="5608" y="953"/>
                  </a:lnTo>
                  <a:close/>
                  <a:moveTo>
                    <a:pt x="5441" y="1"/>
                  </a:moveTo>
                  <a:cubicBezTo>
                    <a:pt x="5346" y="1"/>
                    <a:pt x="5263" y="84"/>
                    <a:pt x="5263" y="179"/>
                  </a:cubicBezTo>
                  <a:lnTo>
                    <a:pt x="5263" y="596"/>
                  </a:lnTo>
                  <a:cubicBezTo>
                    <a:pt x="2727" y="691"/>
                    <a:pt x="691" y="2727"/>
                    <a:pt x="596" y="5263"/>
                  </a:cubicBezTo>
                  <a:lnTo>
                    <a:pt x="179" y="5263"/>
                  </a:lnTo>
                  <a:cubicBezTo>
                    <a:pt x="96" y="5263"/>
                    <a:pt x="0" y="5335"/>
                    <a:pt x="0" y="5442"/>
                  </a:cubicBezTo>
                  <a:cubicBezTo>
                    <a:pt x="0" y="5525"/>
                    <a:pt x="84" y="5621"/>
                    <a:pt x="179" y="5621"/>
                  </a:cubicBezTo>
                  <a:lnTo>
                    <a:pt x="596" y="5621"/>
                  </a:lnTo>
                  <a:cubicBezTo>
                    <a:pt x="691" y="8145"/>
                    <a:pt x="2727" y="10181"/>
                    <a:pt x="5263" y="10276"/>
                  </a:cubicBezTo>
                  <a:lnTo>
                    <a:pt x="5263" y="10693"/>
                  </a:lnTo>
                  <a:cubicBezTo>
                    <a:pt x="5263" y="10776"/>
                    <a:pt x="5334" y="10871"/>
                    <a:pt x="5441" y="10871"/>
                  </a:cubicBezTo>
                  <a:cubicBezTo>
                    <a:pt x="5525" y="10871"/>
                    <a:pt x="5620" y="10800"/>
                    <a:pt x="5620" y="10693"/>
                  </a:cubicBezTo>
                  <a:lnTo>
                    <a:pt x="5620" y="10276"/>
                  </a:lnTo>
                  <a:cubicBezTo>
                    <a:pt x="8144" y="10181"/>
                    <a:pt x="10180" y="8145"/>
                    <a:pt x="10275" y="5621"/>
                  </a:cubicBezTo>
                  <a:lnTo>
                    <a:pt x="10692" y="5621"/>
                  </a:lnTo>
                  <a:cubicBezTo>
                    <a:pt x="10775" y="5621"/>
                    <a:pt x="10871" y="5537"/>
                    <a:pt x="10871" y="5442"/>
                  </a:cubicBezTo>
                  <a:cubicBezTo>
                    <a:pt x="10871" y="5347"/>
                    <a:pt x="10799" y="5263"/>
                    <a:pt x="10692" y="5263"/>
                  </a:cubicBezTo>
                  <a:lnTo>
                    <a:pt x="10275" y="5263"/>
                  </a:lnTo>
                  <a:cubicBezTo>
                    <a:pt x="10180" y="2727"/>
                    <a:pt x="8144" y="691"/>
                    <a:pt x="5620" y="596"/>
                  </a:cubicBezTo>
                  <a:lnTo>
                    <a:pt x="5620" y="179"/>
                  </a:lnTo>
                  <a:cubicBezTo>
                    <a:pt x="5620" y="96"/>
                    <a:pt x="5537" y="1"/>
                    <a:pt x="54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0" name="Google Shape;630;p30"/>
          <p:cNvGrpSpPr/>
          <p:nvPr/>
        </p:nvGrpSpPr>
        <p:grpSpPr>
          <a:xfrm>
            <a:off x="5026906" y="3215355"/>
            <a:ext cx="488638" cy="438246"/>
            <a:chOff x="5778676" y="3826972"/>
            <a:chExt cx="349052" cy="313055"/>
          </a:xfrm>
        </p:grpSpPr>
        <p:sp>
          <p:nvSpPr>
            <p:cNvPr id="631" name="Google Shape;631;p30"/>
            <p:cNvSpPr/>
            <p:nvPr/>
          </p:nvSpPr>
          <p:spPr>
            <a:xfrm>
              <a:off x="5923045" y="3890659"/>
              <a:ext cx="27690" cy="48155"/>
            </a:xfrm>
            <a:custGeom>
              <a:avLst/>
              <a:gdLst/>
              <a:ahLst/>
              <a:cxnLst/>
              <a:rect l="l" t="t" r="r" b="b"/>
              <a:pathLst>
                <a:path w="870" h="1513" extrusionOk="0">
                  <a:moveTo>
                    <a:pt x="406" y="286"/>
                  </a:moveTo>
                  <a:lnTo>
                    <a:pt x="406" y="560"/>
                  </a:lnTo>
                  <a:cubicBezTo>
                    <a:pt x="299" y="524"/>
                    <a:pt x="251" y="488"/>
                    <a:pt x="251" y="417"/>
                  </a:cubicBezTo>
                  <a:cubicBezTo>
                    <a:pt x="251" y="345"/>
                    <a:pt x="334" y="298"/>
                    <a:pt x="406" y="286"/>
                  </a:cubicBezTo>
                  <a:close/>
                  <a:moveTo>
                    <a:pt x="513" y="845"/>
                  </a:moveTo>
                  <a:cubicBezTo>
                    <a:pt x="632" y="893"/>
                    <a:pt x="644" y="953"/>
                    <a:pt x="644" y="1012"/>
                  </a:cubicBezTo>
                  <a:cubicBezTo>
                    <a:pt x="644" y="1119"/>
                    <a:pt x="584" y="1155"/>
                    <a:pt x="513" y="1179"/>
                  </a:cubicBezTo>
                  <a:lnTo>
                    <a:pt x="513" y="845"/>
                  </a:lnTo>
                  <a:close/>
                  <a:moveTo>
                    <a:pt x="465" y="0"/>
                  </a:moveTo>
                  <a:cubicBezTo>
                    <a:pt x="441" y="0"/>
                    <a:pt x="406" y="12"/>
                    <a:pt x="406" y="48"/>
                  </a:cubicBezTo>
                  <a:lnTo>
                    <a:pt x="406" y="83"/>
                  </a:lnTo>
                  <a:cubicBezTo>
                    <a:pt x="179" y="119"/>
                    <a:pt x="48" y="238"/>
                    <a:pt x="48" y="441"/>
                  </a:cubicBezTo>
                  <a:cubicBezTo>
                    <a:pt x="48" y="667"/>
                    <a:pt x="215" y="738"/>
                    <a:pt x="406" y="810"/>
                  </a:cubicBezTo>
                  <a:lnTo>
                    <a:pt x="406" y="1191"/>
                  </a:lnTo>
                  <a:cubicBezTo>
                    <a:pt x="299" y="1167"/>
                    <a:pt x="251" y="1143"/>
                    <a:pt x="168" y="1072"/>
                  </a:cubicBezTo>
                  <a:cubicBezTo>
                    <a:pt x="149" y="1058"/>
                    <a:pt x="132" y="1051"/>
                    <a:pt x="116" y="1051"/>
                  </a:cubicBezTo>
                  <a:cubicBezTo>
                    <a:pt x="92" y="1051"/>
                    <a:pt x="70" y="1067"/>
                    <a:pt x="48" y="1095"/>
                  </a:cubicBezTo>
                  <a:cubicBezTo>
                    <a:pt x="1" y="1155"/>
                    <a:pt x="1" y="1215"/>
                    <a:pt x="48" y="1262"/>
                  </a:cubicBezTo>
                  <a:cubicBezTo>
                    <a:pt x="120" y="1357"/>
                    <a:pt x="275" y="1417"/>
                    <a:pt x="406" y="1417"/>
                  </a:cubicBezTo>
                  <a:lnTo>
                    <a:pt x="406" y="1476"/>
                  </a:lnTo>
                  <a:cubicBezTo>
                    <a:pt x="406" y="1500"/>
                    <a:pt x="441" y="1512"/>
                    <a:pt x="465" y="1512"/>
                  </a:cubicBezTo>
                  <a:cubicBezTo>
                    <a:pt x="501" y="1512"/>
                    <a:pt x="525" y="1500"/>
                    <a:pt x="525" y="1476"/>
                  </a:cubicBezTo>
                  <a:lnTo>
                    <a:pt x="525" y="1417"/>
                  </a:lnTo>
                  <a:cubicBezTo>
                    <a:pt x="715" y="1381"/>
                    <a:pt x="870" y="1262"/>
                    <a:pt x="870" y="1024"/>
                  </a:cubicBezTo>
                  <a:cubicBezTo>
                    <a:pt x="870" y="774"/>
                    <a:pt x="739" y="679"/>
                    <a:pt x="525" y="607"/>
                  </a:cubicBezTo>
                  <a:lnTo>
                    <a:pt x="525" y="286"/>
                  </a:lnTo>
                  <a:cubicBezTo>
                    <a:pt x="572" y="286"/>
                    <a:pt x="596" y="298"/>
                    <a:pt x="656" y="322"/>
                  </a:cubicBezTo>
                  <a:cubicBezTo>
                    <a:pt x="682" y="335"/>
                    <a:pt x="713" y="352"/>
                    <a:pt x="745" y="352"/>
                  </a:cubicBezTo>
                  <a:cubicBezTo>
                    <a:pt x="770" y="352"/>
                    <a:pt x="796" y="341"/>
                    <a:pt x="822" y="310"/>
                  </a:cubicBezTo>
                  <a:cubicBezTo>
                    <a:pt x="858" y="262"/>
                    <a:pt x="870" y="202"/>
                    <a:pt x="810" y="155"/>
                  </a:cubicBezTo>
                  <a:cubicBezTo>
                    <a:pt x="739" y="107"/>
                    <a:pt x="620" y="83"/>
                    <a:pt x="525" y="83"/>
                  </a:cubicBezTo>
                  <a:lnTo>
                    <a:pt x="525" y="48"/>
                  </a:lnTo>
                  <a:cubicBezTo>
                    <a:pt x="525" y="12"/>
                    <a:pt x="501" y="0"/>
                    <a:pt x="46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30"/>
            <p:cNvSpPr/>
            <p:nvPr/>
          </p:nvSpPr>
          <p:spPr>
            <a:xfrm>
              <a:off x="5976866" y="3843268"/>
              <a:ext cx="80364" cy="80364"/>
            </a:xfrm>
            <a:custGeom>
              <a:avLst/>
              <a:gdLst/>
              <a:ahLst/>
              <a:cxnLst/>
              <a:rect l="l" t="t" r="r" b="b"/>
              <a:pathLst>
                <a:path w="2525" h="2525" extrusionOk="0">
                  <a:moveTo>
                    <a:pt x="1263" y="310"/>
                  </a:moveTo>
                  <a:cubicBezTo>
                    <a:pt x="1786" y="310"/>
                    <a:pt x="2215" y="739"/>
                    <a:pt x="2215" y="1263"/>
                  </a:cubicBezTo>
                  <a:cubicBezTo>
                    <a:pt x="2215" y="1787"/>
                    <a:pt x="1798" y="2215"/>
                    <a:pt x="1263" y="2215"/>
                  </a:cubicBezTo>
                  <a:cubicBezTo>
                    <a:pt x="739" y="2215"/>
                    <a:pt x="310" y="1787"/>
                    <a:pt x="310" y="1263"/>
                  </a:cubicBezTo>
                  <a:cubicBezTo>
                    <a:pt x="310" y="739"/>
                    <a:pt x="739" y="310"/>
                    <a:pt x="1263" y="310"/>
                  </a:cubicBezTo>
                  <a:close/>
                  <a:moveTo>
                    <a:pt x="1263" y="1"/>
                  </a:moveTo>
                  <a:cubicBezTo>
                    <a:pt x="560" y="1"/>
                    <a:pt x="1" y="560"/>
                    <a:pt x="1" y="1263"/>
                  </a:cubicBezTo>
                  <a:cubicBezTo>
                    <a:pt x="1" y="1965"/>
                    <a:pt x="560" y="2525"/>
                    <a:pt x="1263" y="2525"/>
                  </a:cubicBezTo>
                  <a:cubicBezTo>
                    <a:pt x="1965" y="2525"/>
                    <a:pt x="2525" y="1965"/>
                    <a:pt x="2525" y="1263"/>
                  </a:cubicBezTo>
                  <a:cubicBezTo>
                    <a:pt x="2525" y="560"/>
                    <a:pt x="1965" y="1"/>
                    <a:pt x="12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30"/>
            <p:cNvSpPr/>
            <p:nvPr/>
          </p:nvSpPr>
          <p:spPr>
            <a:xfrm>
              <a:off x="5879473" y="3826972"/>
              <a:ext cx="193288" cy="144051"/>
            </a:xfrm>
            <a:custGeom>
              <a:avLst/>
              <a:gdLst/>
              <a:ahLst/>
              <a:cxnLst/>
              <a:rect l="l" t="t" r="r" b="b"/>
              <a:pathLst>
                <a:path w="6073" h="4526" extrusionOk="0">
                  <a:moveTo>
                    <a:pt x="1798" y="1775"/>
                  </a:moveTo>
                  <a:cubicBezTo>
                    <a:pt x="2132" y="1775"/>
                    <a:pt x="2430" y="1942"/>
                    <a:pt x="2596" y="2192"/>
                  </a:cubicBezTo>
                  <a:cubicBezTo>
                    <a:pt x="2620" y="2346"/>
                    <a:pt x="2680" y="2477"/>
                    <a:pt x="2739" y="2608"/>
                  </a:cubicBezTo>
                  <a:cubicBezTo>
                    <a:pt x="2739" y="2656"/>
                    <a:pt x="2751" y="2704"/>
                    <a:pt x="2751" y="2727"/>
                  </a:cubicBezTo>
                  <a:cubicBezTo>
                    <a:pt x="2751" y="3251"/>
                    <a:pt x="2322" y="3680"/>
                    <a:pt x="1798" y="3680"/>
                  </a:cubicBezTo>
                  <a:cubicBezTo>
                    <a:pt x="1287" y="3680"/>
                    <a:pt x="846" y="3251"/>
                    <a:pt x="846" y="2727"/>
                  </a:cubicBezTo>
                  <a:cubicBezTo>
                    <a:pt x="846" y="2203"/>
                    <a:pt x="1287" y="1775"/>
                    <a:pt x="1798" y="1775"/>
                  </a:cubicBezTo>
                  <a:close/>
                  <a:moveTo>
                    <a:pt x="1810" y="1251"/>
                  </a:moveTo>
                  <a:cubicBezTo>
                    <a:pt x="2072" y="1251"/>
                    <a:pt x="2334" y="1334"/>
                    <a:pt x="2560" y="1465"/>
                  </a:cubicBezTo>
                  <a:cubicBezTo>
                    <a:pt x="2549" y="1537"/>
                    <a:pt x="2549" y="1632"/>
                    <a:pt x="2537" y="1692"/>
                  </a:cubicBezTo>
                  <a:cubicBezTo>
                    <a:pt x="2322" y="1537"/>
                    <a:pt x="2072" y="1453"/>
                    <a:pt x="1787" y="1453"/>
                  </a:cubicBezTo>
                  <a:cubicBezTo>
                    <a:pt x="1084" y="1453"/>
                    <a:pt x="525" y="2013"/>
                    <a:pt x="525" y="2715"/>
                  </a:cubicBezTo>
                  <a:cubicBezTo>
                    <a:pt x="525" y="3418"/>
                    <a:pt x="1084" y="3978"/>
                    <a:pt x="1787" y="3978"/>
                  </a:cubicBezTo>
                  <a:cubicBezTo>
                    <a:pt x="2382" y="3978"/>
                    <a:pt x="2894" y="3561"/>
                    <a:pt x="3025" y="3001"/>
                  </a:cubicBezTo>
                  <a:lnTo>
                    <a:pt x="3192" y="3156"/>
                  </a:lnTo>
                  <a:cubicBezTo>
                    <a:pt x="3025" y="3775"/>
                    <a:pt x="2465" y="4204"/>
                    <a:pt x="1810" y="4204"/>
                  </a:cubicBezTo>
                  <a:cubicBezTo>
                    <a:pt x="1001" y="4204"/>
                    <a:pt x="334" y="3549"/>
                    <a:pt x="334" y="2727"/>
                  </a:cubicBezTo>
                  <a:cubicBezTo>
                    <a:pt x="334" y="1906"/>
                    <a:pt x="989" y="1251"/>
                    <a:pt x="1810" y="1251"/>
                  </a:cubicBezTo>
                  <a:close/>
                  <a:moveTo>
                    <a:pt x="4299" y="1"/>
                  </a:moveTo>
                  <a:cubicBezTo>
                    <a:pt x="3549" y="1"/>
                    <a:pt x="2894" y="501"/>
                    <a:pt x="2632" y="1168"/>
                  </a:cubicBezTo>
                  <a:cubicBezTo>
                    <a:pt x="2382" y="1037"/>
                    <a:pt x="2084" y="953"/>
                    <a:pt x="1787" y="953"/>
                  </a:cubicBezTo>
                  <a:cubicBezTo>
                    <a:pt x="810" y="953"/>
                    <a:pt x="1" y="1763"/>
                    <a:pt x="1" y="2739"/>
                  </a:cubicBezTo>
                  <a:cubicBezTo>
                    <a:pt x="1" y="3727"/>
                    <a:pt x="810" y="4525"/>
                    <a:pt x="1787" y="4525"/>
                  </a:cubicBezTo>
                  <a:cubicBezTo>
                    <a:pt x="2549" y="4525"/>
                    <a:pt x="3203" y="4049"/>
                    <a:pt x="3453" y="3370"/>
                  </a:cubicBezTo>
                  <a:cubicBezTo>
                    <a:pt x="3703" y="3501"/>
                    <a:pt x="3989" y="3573"/>
                    <a:pt x="4299" y="3573"/>
                  </a:cubicBezTo>
                  <a:cubicBezTo>
                    <a:pt x="4704" y="3573"/>
                    <a:pt x="5108" y="3442"/>
                    <a:pt x="5418" y="3192"/>
                  </a:cubicBezTo>
                  <a:cubicBezTo>
                    <a:pt x="5728" y="2942"/>
                    <a:pt x="5954" y="2596"/>
                    <a:pt x="6049" y="2203"/>
                  </a:cubicBezTo>
                  <a:cubicBezTo>
                    <a:pt x="6073" y="2108"/>
                    <a:pt x="6037" y="2013"/>
                    <a:pt x="5942" y="2001"/>
                  </a:cubicBezTo>
                  <a:cubicBezTo>
                    <a:pt x="5932" y="2000"/>
                    <a:pt x="5921" y="1999"/>
                    <a:pt x="5911" y="1999"/>
                  </a:cubicBezTo>
                  <a:cubicBezTo>
                    <a:pt x="5839" y="1999"/>
                    <a:pt x="5772" y="2037"/>
                    <a:pt x="5751" y="2120"/>
                  </a:cubicBezTo>
                  <a:cubicBezTo>
                    <a:pt x="5597" y="2787"/>
                    <a:pt x="5001" y="3251"/>
                    <a:pt x="4323" y="3251"/>
                  </a:cubicBezTo>
                  <a:cubicBezTo>
                    <a:pt x="3787" y="3251"/>
                    <a:pt x="3311" y="2965"/>
                    <a:pt x="3037" y="2501"/>
                  </a:cubicBezTo>
                  <a:cubicBezTo>
                    <a:pt x="3013" y="2358"/>
                    <a:pt x="2953" y="2203"/>
                    <a:pt x="2882" y="2084"/>
                  </a:cubicBezTo>
                  <a:cubicBezTo>
                    <a:pt x="2680" y="1180"/>
                    <a:pt x="3382" y="322"/>
                    <a:pt x="4311" y="322"/>
                  </a:cubicBezTo>
                  <a:cubicBezTo>
                    <a:pt x="4989" y="322"/>
                    <a:pt x="5585" y="775"/>
                    <a:pt x="5739" y="1453"/>
                  </a:cubicBezTo>
                  <a:cubicBezTo>
                    <a:pt x="5750" y="1528"/>
                    <a:pt x="5818" y="1574"/>
                    <a:pt x="5901" y="1574"/>
                  </a:cubicBezTo>
                  <a:cubicBezTo>
                    <a:pt x="5911" y="1574"/>
                    <a:pt x="5920" y="1574"/>
                    <a:pt x="5930" y="1572"/>
                  </a:cubicBezTo>
                  <a:cubicBezTo>
                    <a:pt x="6013" y="1549"/>
                    <a:pt x="6061" y="1465"/>
                    <a:pt x="6049" y="1370"/>
                  </a:cubicBezTo>
                  <a:cubicBezTo>
                    <a:pt x="5954" y="989"/>
                    <a:pt x="5739" y="644"/>
                    <a:pt x="5418" y="394"/>
                  </a:cubicBezTo>
                  <a:cubicBezTo>
                    <a:pt x="5108" y="144"/>
                    <a:pt x="4704" y="1"/>
                    <a:pt x="42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30"/>
            <p:cNvSpPr/>
            <p:nvPr/>
          </p:nvSpPr>
          <p:spPr>
            <a:xfrm>
              <a:off x="6003760" y="3859946"/>
              <a:ext cx="26958" cy="47773"/>
            </a:xfrm>
            <a:custGeom>
              <a:avLst/>
              <a:gdLst/>
              <a:ahLst/>
              <a:cxnLst/>
              <a:rect l="l" t="t" r="r" b="b"/>
              <a:pathLst>
                <a:path w="847" h="1501" extrusionOk="0">
                  <a:moveTo>
                    <a:pt x="382" y="298"/>
                  </a:moveTo>
                  <a:lnTo>
                    <a:pt x="382" y="572"/>
                  </a:lnTo>
                  <a:cubicBezTo>
                    <a:pt x="287" y="536"/>
                    <a:pt x="239" y="501"/>
                    <a:pt x="239" y="429"/>
                  </a:cubicBezTo>
                  <a:cubicBezTo>
                    <a:pt x="239" y="358"/>
                    <a:pt x="310" y="310"/>
                    <a:pt x="382" y="298"/>
                  </a:cubicBezTo>
                  <a:close/>
                  <a:moveTo>
                    <a:pt x="489" y="870"/>
                  </a:moveTo>
                  <a:cubicBezTo>
                    <a:pt x="608" y="917"/>
                    <a:pt x="620" y="977"/>
                    <a:pt x="620" y="1037"/>
                  </a:cubicBezTo>
                  <a:cubicBezTo>
                    <a:pt x="620" y="1132"/>
                    <a:pt x="560" y="1167"/>
                    <a:pt x="489" y="1203"/>
                  </a:cubicBezTo>
                  <a:lnTo>
                    <a:pt x="489" y="870"/>
                  </a:lnTo>
                  <a:close/>
                  <a:moveTo>
                    <a:pt x="441" y="1"/>
                  </a:moveTo>
                  <a:cubicBezTo>
                    <a:pt x="418" y="1"/>
                    <a:pt x="382" y="13"/>
                    <a:pt x="382" y="36"/>
                  </a:cubicBezTo>
                  <a:lnTo>
                    <a:pt x="382" y="84"/>
                  </a:lnTo>
                  <a:cubicBezTo>
                    <a:pt x="156" y="120"/>
                    <a:pt x="25" y="239"/>
                    <a:pt x="25" y="441"/>
                  </a:cubicBezTo>
                  <a:cubicBezTo>
                    <a:pt x="25" y="679"/>
                    <a:pt x="203" y="739"/>
                    <a:pt x="382" y="810"/>
                  </a:cubicBezTo>
                  <a:lnTo>
                    <a:pt x="382" y="1191"/>
                  </a:lnTo>
                  <a:cubicBezTo>
                    <a:pt x="275" y="1167"/>
                    <a:pt x="239" y="1132"/>
                    <a:pt x="144" y="1072"/>
                  </a:cubicBezTo>
                  <a:cubicBezTo>
                    <a:pt x="125" y="1059"/>
                    <a:pt x="108" y="1053"/>
                    <a:pt x="92" y="1053"/>
                  </a:cubicBezTo>
                  <a:cubicBezTo>
                    <a:pt x="37" y="1053"/>
                    <a:pt x="1" y="1121"/>
                    <a:pt x="1" y="1167"/>
                  </a:cubicBezTo>
                  <a:cubicBezTo>
                    <a:pt x="1" y="1203"/>
                    <a:pt x="13" y="1227"/>
                    <a:pt x="25" y="1251"/>
                  </a:cubicBezTo>
                  <a:cubicBezTo>
                    <a:pt x="96" y="1346"/>
                    <a:pt x="251" y="1394"/>
                    <a:pt x="382" y="1394"/>
                  </a:cubicBezTo>
                  <a:lnTo>
                    <a:pt x="382" y="1453"/>
                  </a:lnTo>
                  <a:cubicBezTo>
                    <a:pt x="382" y="1489"/>
                    <a:pt x="418" y="1501"/>
                    <a:pt x="441" y="1501"/>
                  </a:cubicBezTo>
                  <a:cubicBezTo>
                    <a:pt x="477" y="1501"/>
                    <a:pt x="501" y="1489"/>
                    <a:pt x="501" y="1453"/>
                  </a:cubicBezTo>
                  <a:lnTo>
                    <a:pt x="501" y="1394"/>
                  </a:lnTo>
                  <a:cubicBezTo>
                    <a:pt x="703" y="1370"/>
                    <a:pt x="846" y="1251"/>
                    <a:pt x="846" y="1013"/>
                  </a:cubicBezTo>
                  <a:cubicBezTo>
                    <a:pt x="846" y="786"/>
                    <a:pt x="691" y="691"/>
                    <a:pt x="501" y="620"/>
                  </a:cubicBezTo>
                  <a:lnTo>
                    <a:pt x="501" y="298"/>
                  </a:lnTo>
                  <a:cubicBezTo>
                    <a:pt x="584" y="298"/>
                    <a:pt x="608" y="310"/>
                    <a:pt x="680" y="358"/>
                  </a:cubicBezTo>
                  <a:cubicBezTo>
                    <a:pt x="694" y="362"/>
                    <a:pt x="709" y="364"/>
                    <a:pt x="723" y="364"/>
                  </a:cubicBezTo>
                  <a:cubicBezTo>
                    <a:pt x="754" y="364"/>
                    <a:pt x="782" y="351"/>
                    <a:pt x="799" y="310"/>
                  </a:cubicBezTo>
                  <a:cubicBezTo>
                    <a:pt x="834" y="263"/>
                    <a:pt x="846" y="203"/>
                    <a:pt x="787" y="155"/>
                  </a:cubicBezTo>
                  <a:cubicBezTo>
                    <a:pt x="715" y="96"/>
                    <a:pt x="596" y="84"/>
                    <a:pt x="501" y="84"/>
                  </a:cubicBezTo>
                  <a:lnTo>
                    <a:pt x="501" y="36"/>
                  </a:lnTo>
                  <a:cubicBezTo>
                    <a:pt x="501" y="13"/>
                    <a:pt x="477" y="1"/>
                    <a:pt x="4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0"/>
            <p:cNvSpPr/>
            <p:nvPr/>
          </p:nvSpPr>
          <p:spPr>
            <a:xfrm>
              <a:off x="5778676" y="3939865"/>
              <a:ext cx="349052" cy="200163"/>
            </a:xfrm>
            <a:custGeom>
              <a:avLst/>
              <a:gdLst/>
              <a:ahLst/>
              <a:cxnLst/>
              <a:rect l="l" t="t" r="r" b="b"/>
              <a:pathLst>
                <a:path w="10967" h="6289" extrusionOk="0">
                  <a:moveTo>
                    <a:pt x="3483" y="1855"/>
                  </a:moveTo>
                  <a:cubicBezTo>
                    <a:pt x="3500" y="1855"/>
                    <a:pt x="3513" y="1868"/>
                    <a:pt x="3513" y="1895"/>
                  </a:cubicBezTo>
                  <a:cubicBezTo>
                    <a:pt x="3584" y="2074"/>
                    <a:pt x="4573" y="4693"/>
                    <a:pt x="4620" y="4776"/>
                  </a:cubicBezTo>
                  <a:cubicBezTo>
                    <a:pt x="4632" y="4788"/>
                    <a:pt x="4620" y="4824"/>
                    <a:pt x="4584" y="4824"/>
                  </a:cubicBezTo>
                  <a:lnTo>
                    <a:pt x="3882" y="5086"/>
                  </a:lnTo>
                  <a:cubicBezTo>
                    <a:pt x="3846" y="4955"/>
                    <a:pt x="2846" y="2300"/>
                    <a:pt x="2775" y="2133"/>
                  </a:cubicBezTo>
                  <a:lnTo>
                    <a:pt x="3465" y="1859"/>
                  </a:lnTo>
                  <a:cubicBezTo>
                    <a:pt x="3471" y="1856"/>
                    <a:pt x="3477" y="1855"/>
                    <a:pt x="3483" y="1855"/>
                  </a:cubicBezTo>
                  <a:close/>
                  <a:moveTo>
                    <a:pt x="2477" y="2228"/>
                  </a:moveTo>
                  <a:lnTo>
                    <a:pt x="3584" y="5193"/>
                  </a:lnTo>
                  <a:cubicBezTo>
                    <a:pt x="3072" y="5407"/>
                    <a:pt x="1739" y="5907"/>
                    <a:pt x="1513" y="6003"/>
                  </a:cubicBezTo>
                  <a:cubicBezTo>
                    <a:pt x="1507" y="6005"/>
                    <a:pt x="1500" y="6007"/>
                    <a:pt x="1493" y="6007"/>
                  </a:cubicBezTo>
                  <a:cubicBezTo>
                    <a:pt x="1468" y="6007"/>
                    <a:pt x="1438" y="5991"/>
                    <a:pt x="1429" y="5955"/>
                  </a:cubicBezTo>
                  <a:lnTo>
                    <a:pt x="358" y="3109"/>
                  </a:lnTo>
                  <a:cubicBezTo>
                    <a:pt x="346" y="3086"/>
                    <a:pt x="358" y="3038"/>
                    <a:pt x="405" y="3026"/>
                  </a:cubicBezTo>
                  <a:cubicBezTo>
                    <a:pt x="1072" y="2764"/>
                    <a:pt x="2013" y="2407"/>
                    <a:pt x="2477" y="2228"/>
                  </a:cubicBezTo>
                  <a:close/>
                  <a:moveTo>
                    <a:pt x="10060" y="0"/>
                  </a:moveTo>
                  <a:cubicBezTo>
                    <a:pt x="9818" y="0"/>
                    <a:pt x="9583" y="125"/>
                    <a:pt x="9407" y="288"/>
                  </a:cubicBezTo>
                  <a:lnTo>
                    <a:pt x="7728" y="1681"/>
                  </a:lnTo>
                  <a:cubicBezTo>
                    <a:pt x="7632" y="1478"/>
                    <a:pt x="7430" y="1264"/>
                    <a:pt x="7061" y="1264"/>
                  </a:cubicBezTo>
                  <a:cubicBezTo>
                    <a:pt x="6668" y="1264"/>
                    <a:pt x="6361" y="1262"/>
                    <a:pt x="6115" y="1262"/>
                  </a:cubicBezTo>
                  <a:cubicBezTo>
                    <a:pt x="5377" y="1262"/>
                    <a:pt x="5192" y="1276"/>
                    <a:pt x="4906" y="1383"/>
                  </a:cubicBezTo>
                  <a:lnTo>
                    <a:pt x="3834" y="1835"/>
                  </a:lnTo>
                  <a:lnTo>
                    <a:pt x="3822" y="1788"/>
                  </a:lnTo>
                  <a:cubicBezTo>
                    <a:pt x="3766" y="1647"/>
                    <a:pt x="3637" y="1551"/>
                    <a:pt x="3491" y="1551"/>
                  </a:cubicBezTo>
                  <a:cubicBezTo>
                    <a:pt x="3451" y="1551"/>
                    <a:pt x="3411" y="1558"/>
                    <a:pt x="3370" y="1574"/>
                  </a:cubicBezTo>
                  <a:lnTo>
                    <a:pt x="2560" y="1871"/>
                  </a:lnTo>
                  <a:cubicBezTo>
                    <a:pt x="2203" y="2014"/>
                    <a:pt x="1084" y="2431"/>
                    <a:pt x="298" y="2728"/>
                  </a:cubicBezTo>
                  <a:cubicBezTo>
                    <a:pt x="108" y="2800"/>
                    <a:pt x="1" y="3026"/>
                    <a:pt x="72" y="3217"/>
                  </a:cubicBezTo>
                  <a:lnTo>
                    <a:pt x="1144" y="6038"/>
                  </a:lnTo>
                  <a:cubicBezTo>
                    <a:pt x="1199" y="6196"/>
                    <a:pt x="1348" y="6288"/>
                    <a:pt x="1501" y="6288"/>
                  </a:cubicBezTo>
                  <a:cubicBezTo>
                    <a:pt x="1545" y="6288"/>
                    <a:pt x="1589" y="6281"/>
                    <a:pt x="1632" y="6265"/>
                  </a:cubicBezTo>
                  <a:cubicBezTo>
                    <a:pt x="1870" y="6181"/>
                    <a:pt x="3501" y="5562"/>
                    <a:pt x="3858" y="5431"/>
                  </a:cubicBezTo>
                  <a:lnTo>
                    <a:pt x="4704" y="5122"/>
                  </a:lnTo>
                  <a:cubicBezTo>
                    <a:pt x="4882" y="5050"/>
                    <a:pt x="4989" y="4848"/>
                    <a:pt x="4918" y="4657"/>
                  </a:cubicBezTo>
                  <a:lnTo>
                    <a:pt x="4894" y="4622"/>
                  </a:lnTo>
                  <a:cubicBezTo>
                    <a:pt x="5454" y="4383"/>
                    <a:pt x="5466" y="4360"/>
                    <a:pt x="6049" y="4360"/>
                  </a:cubicBezTo>
                  <a:cubicBezTo>
                    <a:pt x="6132" y="4360"/>
                    <a:pt x="6204" y="4288"/>
                    <a:pt x="6204" y="4193"/>
                  </a:cubicBezTo>
                  <a:cubicBezTo>
                    <a:pt x="6204" y="4110"/>
                    <a:pt x="6132" y="4026"/>
                    <a:pt x="6049" y="4026"/>
                  </a:cubicBezTo>
                  <a:cubicBezTo>
                    <a:pt x="5418" y="4026"/>
                    <a:pt x="5358" y="4074"/>
                    <a:pt x="4799" y="4312"/>
                  </a:cubicBezTo>
                  <a:lnTo>
                    <a:pt x="3965" y="2097"/>
                  </a:lnTo>
                  <a:lnTo>
                    <a:pt x="5037" y="1645"/>
                  </a:lnTo>
                  <a:cubicBezTo>
                    <a:pt x="5251" y="1571"/>
                    <a:pt x="5403" y="1559"/>
                    <a:pt x="5989" y="1559"/>
                  </a:cubicBezTo>
                  <a:cubicBezTo>
                    <a:pt x="6250" y="1559"/>
                    <a:pt x="6597" y="1562"/>
                    <a:pt x="7073" y="1562"/>
                  </a:cubicBezTo>
                  <a:cubicBezTo>
                    <a:pt x="7240" y="1562"/>
                    <a:pt x="7359" y="1621"/>
                    <a:pt x="7430" y="1740"/>
                  </a:cubicBezTo>
                  <a:cubicBezTo>
                    <a:pt x="7478" y="1835"/>
                    <a:pt x="7490" y="1919"/>
                    <a:pt x="7502" y="1931"/>
                  </a:cubicBezTo>
                  <a:cubicBezTo>
                    <a:pt x="7502" y="1990"/>
                    <a:pt x="7454" y="2276"/>
                    <a:pt x="7180" y="2336"/>
                  </a:cubicBezTo>
                  <a:cubicBezTo>
                    <a:pt x="6740" y="2407"/>
                    <a:pt x="5823" y="2538"/>
                    <a:pt x="5811" y="2538"/>
                  </a:cubicBezTo>
                  <a:cubicBezTo>
                    <a:pt x="5716" y="2562"/>
                    <a:pt x="5656" y="2633"/>
                    <a:pt x="5668" y="2728"/>
                  </a:cubicBezTo>
                  <a:cubicBezTo>
                    <a:pt x="5692" y="2800"/>
                    <a:pt x="5751" y="2859"/>
                    <a:pt x="5823" y="2859"/>
                  </a:cubicBezTo>
                  <a:lnTo>
                    <a:pt x="5847" y="2859"/>
                  </a:lnTo>
                  <a:cubicBezTo>
                    <a:pt x="5870" y="2859"/>
                    <a:pt x="6787" y="2728"/>
                    <a:pt x="7240" y="2645"/>
                  </a:cubicBezTo>
                  <a:cubicBezTo>
                    <a:pt x="7632" y="2574"/>
                    <a:pt x="7787" y="2240"/>
                    <a:pt x="7811" y="2026"/>
                  </a:cubicBezTo>
                  <a:lnTo>
                    <a:pt x="9633" y="514"/>
                  </a:lnTo>
                  <a:cubicBezTo>
                    <a:pt x="9747" y="415"/>
                    <a:pt x="9895" y="311"/>
                    <a:pt x="10058" y="311"/>
                  </a:cubicBezTo>
                  <a:cubicBezTo>
                    <a:pt x="10151" y="311"/>
                    <a:pt x="10248" y="344"/>
                    <a:pt x="10347" y="431"/>
                  </a:cubicBezTo>
                  <a:cubicBezTo>
                    <a:pt x="10645" y="728"/>
                    <a:pt x="10371" y="1073"/>
                    <a:pt x="10299" y="1145"/>
                  </a:cubicBezTo>
                  <a:cubicBezTo>
                    <a:pt x="10228" y="1216"/>
                    <a:pt x="8013" y="3609"/>
                    <a:pt x="8013" y="3609"/>
                  </a:cubicBezTo>
                  <a:cubicBezTo>
                    <a:pt x="7680" y="3990"/>
                    <a:pt x="7251" y="4050"/>
                    <a:pt x="7073" y="4062"/>
                  </a:cubicBezTo>
                  <a:lnTo>
                    <a:pt x="6787" y="4062"/>
                  </a:lnTo>
                  <a:cubicBezTo>
                    <a:pt x="6704" y="4062"/>
                    <a:pt x="6620" y="4133"/>
                    <a:pt x="6620" y="4229"/>
                  </a:cubicBezTo>
                  <a:cubicBezTo>
                    <a:pt x="6620" y="4312"/>
                    <a:pt x="6704" y="4383"/>
                    <a:pt x="6787" y="4383"/>
                  </a:cubicBezTo>
                  <a:lnTo>
                    <a:pt x="7097" y="4383"/>
                  </a:lnTo>
                  <a:cubicBezTo>
                    <a:pt x="7311" y="4371"/>
                    <a:pt x="7859" y="4300"/>
                    <a:pt x="8264" y="3836"/>
                  </a:cubicBezTo>
                  <a:lnTo>
                    <a:pt x="10550" y="1371"/>
                  </a:lnTo>
                  <a:cubicBezTo>
                    <a:pt x="10728" y="1121"/>
                    <a:pt x="10966" y="621"/>
                    <a:pt x="10550" y="204"/>
                  </a:cubicBezTo>
                  <a:cubicBezTo>
                    <a:pt x="10395" y="59"/>
                    <a:pt x="10226" y="0"/>
                    <a:pt x="100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6" name="Google Shape;636;p30"/>
          <p:cNvGrpSpPr/>
          <p:nvPr/>
        </p:nvGrpSpPr>
        <p:grpSpPr>
          <a:xfrm>
            <a:off x="5031718" y="1790348"/>
            <a:ext cx="483826" cy="491133"/>
            <a:chOff x="4874902" y="3808799"/>
            <a:chExt cx="345615" cy="350835"/>
          </a:xfrm>
        </p:grpSpPr>
        <p:sp>
          <p:nvSpPr>
            <p:cNvPr id="637" name="Google Shape;637;p30"/>
            <p:cNvSpPr/>
            <p:nvPr/>
          </p:nvSpPr>
          <p:spPr>
            <a:xfrm>
              <a:off x="4874902" y="3808799"/>
              <a:ext cx="345615" cy="350835"/>
            </a:xfrm>
            <a:custGeom>
              <a:avLst/>
              <a:gdLst/>
              <a:ahLst/>
              <a:cxnLst/>
              <a:rect l="l" t="t" r="r" b="b"/>
              <a:pathLst>
                <a:path w="10859" h="11023" extrusionOk="0">
                  <a:moveTo>
                    <a:pt x="6632" y="274"/>
                  </a:moveTo>
                  <a:cubicBezTo>
                    <a:pt x="6858" y="274"/>
                    <a:pt x="7037" y="453"/>
                    <a:pt x="7037" y="679"/>
                  </a:cubicBezTo>
                  <a:cubicBezTo>
                    <a:pt x="7037" y="905"/>
                    <a:pt x="6858" y="1084"/>
                    <a:pt x="6632" y="1084"/>
                  </a:cubicBezTo>
                  <a:lnTo>
                    <a:pt x="4906" y="1084"/>
                  </a:lnTo>
                  <a:cubicBezTo>
                    <a:pt x="4691" y="1084"/>
                    <a:pt x="4513" y="905"/>
                    <a:pt x="4513" y="679"/>
                  </a:cubicBezTo>
                  <a:cubicBezTo>
                    <a:pt x="4513" y="453"/>
                    <a:pt x="4691" y="274"/>
                    <a:pt x="4906" y="274"/>
                  </a:cubicBezTo>
                  <a:close/>
                  <a:moveTo>
                    <a:pt x="5965" y="1405"/>
                  </a:moveTo>
                  <a:lnTo>
                    <a:pt x="5965" y="1965"/>
                  </a:lnTo>
                  <a:lnTo>
                    <a:pt x="5572" y="1965"/>
                  </a:lnTo>
                  <a:lnTo>
                    <a:pt x="5572" y="1405"/>
                  </a:lnTo>
                  <a:close/>
                  <a:moveTo>
                    <a:pt x="5790" y="2285"/>
                  </a:moveTo>
                  <a:cubicBezTo>
                    <a:pt x="7012" y="2285"/>
                    <a:pt x="8209" y="2830"/>
                    <a:pt x="9037" y="3834"/>
                  </a:cubicBezTo>
                  <a:cubicBezTo>
                    <a:pt x="10513" y="5632"/>
                    <a:pt x="10228" y="8287"/>
                    <a:pt x="8430" y="9763"/>
                  </a:cubicBezTo>
                  <a:cubicBezTo>
                    <a:pt x="7647" y="10392"/>
                    <a:pt x="6705" y="10700"/>
                    <a:pt x="5771" y="10700"/>
                  </a:cubicBezTo>
                  <a:cubicBezTo>
                    <a:pt x="4545" y="10700"/>
                    <a:pt x="3331" y="10171"/>
                    <a:pt x="2500" y="9144"/>
                  </a:cubicBezTo>
                  <a:cubicBezTo>
                    <a:pt x="405" y="6573"/>
                    <a:pt x="2000" y="2715"/>
                    <a:pt x="5239" y="2322"/>
                  </a:cubicBezTo>
                  <a:cubicBezTo>
                    <a:pt x="5422" y="2297"/>
                    <a:pt x="5606" y="2285"/>
                    <a:pt x="5790" y="2285"/>
                  </a:cubicBezTo>
                  <a:close/>
                  <a:moveTo>
                    <a:pt x="4917" y="0"/>
                  </a:moveTo>
                  <a:cubicBezTo>
                    <a:pt x="4513" y="0"/>
                    <a:pt x="4203" y="322"/>
                    <a:pt x="4203" y="715"/>
                  </a:cubicBezTo>
                  <a:cubicBezTo>
                    <a:pt x="4203" y="1108"/>
                    <a:pt x="4525" y="1429"/>
                    <a:pt x="4917" y="1429"/>
                  </a:cubicBezTo>
                  <a:lnTo>
                    <a:pt x="5251" y="1429"/>
                  </a:lnTo>
                  <a:lnTo>
                    <a:pt x="5251" y="1989"/>
                  </a:lnTo>
                  <a:cubicBezTo>
                    <a:pt x="1727" y="2393"/>
                    <a:pt x="0" y="6573"/>
                    <a:pt x="2262" y="9359"/>
                  </a:cubicBezTo>
                  <a:cubicBezTo>
                    <a:pt x="3161" y="10454"/>
                    <a:pt x="4471" y="11023"/>
                    <a:pt x="5790" y="11023"/>
                  </a:cubicBezTo>
                  <a:cubicBezTo>
                    <a:pt x="6795" y="11023"/>
                    <a:pt x="7805" y="10693"/>
                    <a:pt x="8644" y="10013"/>
                  </a:cubicBezTo>
                  <a:cubicBezTo>
                    <a:pt x="10585" y="8430"/>
                    <a:pt x="10859" y="5561"/>
                    <a:pt x="9287" y="3632"/>
                  </a:cubicBezTo>
                  <a:cubicBezTo>
                    <a:pt x="8513" y="2679"/>
                    <a:pt x="7430" y="2120"/>
                    <a:pt x="6299" y="1989"/>
                  </a:cubicBezTo>
                  <a:lnTo>
                    <a:pt x="6299" y="1429"/>
                  </a:lnTo>
                  <a:lnTo>
                    <a:pt x="6644" y="1429"/>
                  </a:lnTo>
                  <a:cubicBezTo>
                    <a:pt x="7037" y="1429"/>
                    <a:pt x="7358" y="1096"/>
                    <a:pt x="7358" y="715"/>
                  </a:cubicBezTo>
                  <a:cubicBezTo>
                    <a:pt x="7358" y="310"/>
                    <a:pt x="7025" y="0"/>
                    <a:pt x="66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0"/>
            <p:cNvSpPr/>
            <p:nvPr/>
          </p:nvSpPr>
          <p:spPr>
            <a:xfrm>
              <a:off x="4939321" y="4009630"/>
              <a:ext cx="145929" cy="123618"/>
            </a:xfrm>
            <a:custGeom>
              <a:avLst/>
              <a:gdLst/>
              <a:ahLst/>
              <a:cxnLst/>
              <a:rect l="l" t="t" r="r" b="b"/>
              <a:pathLst>
                <a:path w="4585" h="3884" extrusionOk="0">
                  <a:moveTo>
                    <a:pt x="203" y="1"/>
                  </a:moveTo>
                  <a:cubicBezTo>
                    <a:pt x="119" y="1"/>
                    <a:pt x="48" y="72"/>
                    <a:pt x="48" y="155"/>
                  </a:cubicBezTo>
                  <a:cubicBezTo>
                    <a:pt x="48" y="203"/>
                    <a:pt x="0" y="965"/>
                    <a:pt x="429" y="1810"/>
                  </a:cubicBezTo>
                  <a:cubicBezTo>
                    <a:pt x="691" y="2334"/>
                    <a:pt x="1072" y="2799"/>
                    <a:pt x="1548" y="3156"/>
                  </a:cubicBezTo>
                  <a:cubicBezTo>
                    <a:pt x="2212" y="3644"/>
                    <a:pt x="2997" y="3883"/>
                    <a:pt x="3771" y="3883"/>
                  </a:cubicBezTo>
                  <a:cubicBezTo>
                    <a:pt x="3996" y="3883"/>
                    <a:pt x="4221" y="3863"/>
                    <a:pt x="4441" y="3823"/>
                  </a:cubicBezTo>
                  <a:cubicBezTo>
                    <a:pt x="4525" y="3811"/>
                    <a:pt x="4584" y="3715"/>
                    <a:pt x="4572" y="3632"/>
                  </a:cubicBezTo>
                  <a:cubicBezTo>
                    <a:pt x="4540" y="3545"/>
                    <a:pt x="4477" y="3488"/>
                    <a:pt x="4394" y="3488"/>
                  </a:cubicBezTo>
                  <a:cubicBezTo>
                    <a:pt x="4386" y="3488"/>
                    <a:pt x="4378" y="3488"/>
                    <a:pt x="4370" y="3489"/>
                  </a:cubicBezTo>
                  <a:cubicBezTo>
                    <a:pt x="4161" y="3528"/>
                    <a:pt x="3950" y="3547"/>
                    <a:pt x="3739" y="3547"/>
                  </a:cubicBezTo>
                  <a:cubicBezTo>
                    <a:pt x="3035" y="3547"/>
                    <a:pt x="2334" y="3331"/>
                    <a:pt x="1739" y="2882"/>
                  </a:cubicBezTo>
                  <a:cubicBezTo>
                    <a:pt x="286" y="1810"/>
                    <a:pt x="369" y="155"/>
                    <a:pt x="369" y="155"/>
                  </a:cubicBezTo>
                  <a:cubicBezTo>
                    <a:pt x="369" y="72"/>
                    <a:pt x="298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0"/>
            <p:cNvSpPr/>
            <p:nvPr/>
          </p:nvSpPr>
          <p:spPr>
            <a:xfrm>
              <a:off x="4942344" y="3897629"/>
              <a:ext cx="205033" cy="101816"/>
            </a:xfrm>
            <a:custGeom>
              <a:avLst/>
              <a:gdLst/>
              <a:ahLst/>
              <a:cxnLst/>
              <a:rect l="l" t="t" r="r" b="b"/>
              <a:pathLst>
                <a:path w="6442" h="3199" extrusionOk="0">
                  <a:moveTo>
                    <a:pt x="3666" y="0"/>
                  </a:moveTo>
                  <a:cubicBezTo>
                    <a:pt x="1972" y="0"/>
                    <a:pt x="363" y="1175"/>
                    <a:pt x="24" y="3008"/>
                  </a:cubicBezTo>
                  <a:cubicBezTo>
                    <a:pt x="0" y="3115"/>
                    <a:pt x="72" y="3198"/>
                    <a:pt x="179" y="3198"/>
                  </a:cubicBezTo>
                  <a:cubicBezTo>
                    <a:pt x="251" y="3198"/>
                    <a:pt x="322" y="3139"/>
                    <a:pt x="334" y="3067"/>
                  </a:cubicBezTo>
                  <a:cubicBezTo>
                    <a:pt x="656" y="1384"/>
                    <a:pt x="2127" y="318"/>
                    <a:pt x="3670" y="318"/>
                  </a:cubicBezTo>
                  <a:cubicBezTo>
                    <a:pt x="4353" y="318"/>
                    <a:pt x="5050" y="527"/>
                    <a:pt x="5668" y="984"/>
                  </a:cubicBezTo>
                  <a:cubicBezTo>
                    <a:pt x="5846" y="1115"/>
                    <a:pt x="5989" y="1257"/>
                    <a:pt x="6144" y="1412"/>
                  </a:cubicBezTo>
                  <a:cubicBezTo>
                    <a:pt x="6180" y="1448"/>
                    <a:pt x="6228" y="1471"/>
                    <a:pt x="6274" y="1471"/>
                  </a:cubicBezTo>
                  <a:cubicBezTo>
                    <a:pt x="6305" y="1471"/>
                    <a:pt x="6334" y="1460"/>
                    <a:pt x="6358" y="1436"/>
                  </a:cubicBezTo>
                  <a:cubicBezTo>
                    <a:pt x="6430" y="1377"/>
                    <a:pt x="6442" y="1269"/>
                    <a:pt x="6382" y="1210"/>
                  </a:cubicBezTo>
                  <a:cubicBezTo>
                    <a:pt x="6216" y="1031"/>
                    <a:pt x="6049" y="876"/>
                    <a:pt x="5858" y="734"/>
                  </a:cubicBezTo>
                  <a:cubicBezTo>
                    <a:pt x="5179" y="230"/>
                    <a:pt x="4414" y="0"/>
                    <a:pt x="36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0"/>
            <p:cNvSpPr/>
            <p:nvPr/>
          </p:nvSpPr>
          <p:spPr>
            <a:xfrm>
              <a:off x="5092729" y="3950240"/>
              <a:ext cx="84597" cy="175465"/>
            </a:xfrm>
            <a:custGeom>
              <a:avLst/>
              <a:gdLst/>
              <a:ahLst/>
              <a:cxnLst/>
              <a:rect l="l" t="t" r="r" b="b"/>
              <a:pathLst>
                <a:path w="2658" h="5513" extrusionOk="0">
                  <a:moveTo>
                    <a:pt x="1939" y="0"/>
                  </a:moveTo>
                  <a:cubicBezTo>
                    <a:pt x="1907" y="0"/>
                    <a:pt x="1875" y="11"/>
                    <a:pt x="1848" y="33"/>
                  </a:cubicBezTo>
                  <a:cubicBezTo>
                    <a:pt x="1776" y="81"/>
                    <a:pt x="1741" y="176"/>
                    <a:pt x="1800" y="259"/>
                  </a:cubicBezTo>
                  <a:cubicBezTo>
                    <a:pt x="2145" y="795"/>
                    <a:pt x="2324" y="1414"/>
                    <a:pt x="2324" y="2057"/>
                  </a:cubicBezTo>
                  <a:cubicBezTo>
                    <a:pt x="2324" y="3486"/>
                    <a:pt x="1431" y="4724"/>
                    <a:pt x="169" y="5200"/>
                  </a:cubicBezTo>
                  <a:cubicBezTo>
                    <a:pt x="1" y="5263"/>
                    <a:pt x="55" y="5512"/>
                    <a:pt x="218" y="5512"/>
                  </a:cubicBezTo>
                  <a:cubicBezTo>
                    <a:pt x="239" y="5512"/>
                    <a:pt x="263" y="5508"/>
                    <a:pt x="288" y="5498"/>
                  </a:cubicBezTo>
                  <a:cubicBezTo>
                    <a:pt x="1669" y="4962"/>
                    <a:pt x="2657" y="3605"/>
                    <a:pt x="2657" y="2045"/>
                  </a:cubicBezTo>
                  <a:cubicBezTo>
                    <a:pt x="2622" y="1343"/>
                    <a:pt x="2431" y="676"/>
                    <a:pt x="2074" y="81"/>
                  </a:cubicBezTo>
                  <a:cubicBezTo>
                    <a:pt x="2044" y="29"/>
                    <a:pt x="1992" y="0"/>
                    <a:pt x="193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0"/>
            <p:cNvSpPr/>
            <p:nvPr/>
          </p:nvSpPr>
          <p:spPr>
            <a:xfrm>
              <a:off x="5004886" y="3993717"/>
              <a:ext cx="81478" cy="55348"/>
            </a:xfrm>
            <a:custGeom>
              <a:avLst/>
              <a:gdLst/>
              <a:ahLst/>
              <a:cxnLst/>
              <a:rect l="l" t="t" r="r" b="b"/>
              <a:pathLst>
                <a:path w="2560" h="1739" extrusionOk="0">
                  <a:moveTo>
                    <a:pt x="1691" y="334"/>
                  </a:moveTo>
                  <a:cubicBezTo>
                    <a:pt x="1976" y="334"/>
                    <a:pt x="2143" y="655"/>
                    <a:pt x="1976" y="882"/>
                  </a:cubicBezTo>
                  <a:cubicBezTo>
                    <a:pt x="1913" y="974"/>
                    <a:pt x="1806" y="1024"/>
                    <a:pt x="1698" y="1024"/>
                  </a:cubicBezTo>
                  <a:cubicBezTo>
                    <a:pt x="1625" y="1024"/>
                    <a:pt x="1551" y="1001"/>
                    <a:pt x="1488" y="953"/>
                  </a:cubicBezTo>
                  <a:cubicBezTo>
                    <a:pt x="1214" y="763"/>
                    <a:pt x="1369" y="334"/>
                    <a:pt x="1691" y="334"/>
                  </a:cubicBezTo>
                  <a:close/>
                  <a:moveTo>
                    <a:pt x="1691" y="1"/>
                  </a:moveTo>
                  <a:cubicBezTo>
                    <a:pt x="1584" y="1"/>
                    <a:pt x="1334" y="36"/>
                    <a:pt x="1155" y="274"/>
                  </a:cubicBezTo>
                  <a:cubicBezTo>
                    <a:pt x="1024" y="453"/>
                    <a:pt x="988" y="655"/>
                    <a:pt x="1048" y="846"/>
                  </a:cubicBezTo>
                  <a:lnTo>
                    <a:pt x="131" y="1441"/>
                  </a:lnTo>
                  <a:cubicBezTo>
                    <a:pt x="0" y="1536"/>
                    <a:pt x="60" y="1739"/>
                    <a:pt x="214" y="1739"/>
                  </a:cubicBezTo>
                  <a:cubicBezTo>
                    <a:pt x="310" y="1739"/>
                    <a:pt x="262" y="1727"/>
                    <a:pt x="1214" y="1132"/>
                  </a:cubicBezTo>
                  <a:cubicBezTo>
                    <a:pt x="1346" y="1279"/>
                    <a:pt x="1520" y="1349"/>
                    <a:pt x="1692" y="1349"/>
                  </a:cubicBezTo>
                  <a:cubicBezTo>
                    <a:pt x="1896" y="1349"/>
                    <a:pt x="2098" y="1252"/>
                    <a:pt x="2226" y="1072"/>
                  </a:cubicBezTo>
                  <a:cubicBezTo>
                    <a:pt x="2560" y="632"/>
                    <a:pt x="2238" y="1"/>
                    <a:pt x="169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0"/>
            <p:cNvSpPr/>
            <p:nvPr/>
          </p:nvSpPr>
          <p:spPr>
            <a:xfrm>
              <a:off x="5053391" y="3915262"/>
              <a:ext cx="10630" cy="29982"/>
            </a:xfrm>
            <a:custGeom>
              <a:avLst/>
              <a:gdLst/>
              <a:ahLst/>
              <a:cxnLst/>
              <a:rect l="l" t="t" r="r" b="b"/>
              <a:pathLst>
                <a:path w="334" h="942" extrusionOk="0">
                  <a:moveTo>
                    <a:pt x="167" y="1"/>
                  </a:moveTo>
                  <a:cubicBezTo>
                    <a:pt x="83" y="1"/>
                    <a:pt x="0" y="72"/>
                    <a:pt x="0" y="168"/>
                  </a:cubicBezTo>
                  <a:lnTo>
                    <a:pt x="0" y="775"/>
                  </a:lnTo>
                  <a:cubicBezTo>
                    <a:pt x="0" y="858"/>
                    <a:pt x="83" y="942"/>
                    <a:pt x="167" y="942"/>
                  </a:cubicBezTo>
                  <a:cubicBezTo>
                    <a:pt x="262" y="942"/>
                    <a:pt x="333" y="858"/>
                    <a:pt x="333" y="775"/>
                  </a:cubicBezTo>
                  <a:lnTo>
                    <a:pt x="333" y="168"/>
                  </a:lnTo>
                  <a:cubicBezTo>
                    <a:pt x="333" y="72"/>
                    <a:pt x="262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0"/>
            <p:cNvSpPr/>
            <p:nvPr/>
          </p:nvSpPr>
          <p:spPr>
            <a:xfrm>
              <a:off x="5005236" y="3928216"/>
              <a:ext cx="21261" cy="26894"/>
            </a:xfrm>
            <a:custGeom>
              <a:avLst/>
              <a:gdLst/>
              <a:ahLst/>
              <a:cxnLst/>
              <a:rect l="l" t="t" r="r" b="b"/>
              <a:pathLst>
                <a:path w="668" h="845" extrusionOk="0">
                  <a:moveTo>
                    <a:pt x="183" y="1"/>
                  </a:moveTo>
                  <a:cubicBezTo>
                    <a:pt x="156" y="1"/>
                    <a:pt x="130" y="8"/>
                    <a:pt x="108" y="23"/>
                  </a:cubicBezTo>
                  <a:cubicBezTo>
                    <a:pt x="25" y="70"/>
                    <a:pt x="1" y="177"/>
                    <a:pt x="49" y="249"/>
                  </a:cubicBezTo>
                  <a:lnTo>
                    <a:pt x="346" y="773"/>
                  </a:lnTo>
                  <a:cubicBezTo>
                    <a:pt x="382" y="808"/>
                    <a:pt x="430" y="844"/>
                    <a:pt x="489" y="844"/>
                  </a:cubicBezTo>
                  <a:cubicBezTo>
                    <a:pt x="525" y="844"/>
                    <a:pt x="549" y="844"/>
                    <a:pt x="561" y="832"/>
                  </a:cubicBezTo>
                  <a:cubicBezTo>
                    <a:pt x="644" y="785"/>
                    <a:pt x="668" y="677"/>
                    <a:pt x="620" y="606"/>
                  </a:cubicBezTo>
                  <a:lnTo>
                    <a:pt x="322" y="82"/>
                  </a:lnTo>
                  <a:cubicBezTo>
                    <a:pt x="298" y="33"/>
                    <a:pt x="240" y="1"/>
                    <a:pt x="1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0"/>
            <p:cNvSpPr/>
            <p:nvPr/>
          </p:nvSpPr>
          <p:spPr>
            <a:xfrm>
              <a:off x="4970766" y="3962876"/>
              <a:ext cx="28454" cy="19510"/>
            </a:xfrm>
            <a:custGeom>
              <a:avLst/>
              <a:gdLst/>
              <a:ahLst/>
              <a:cxnLst/>
              <a:rect l="l" t="t" r="r" b="b"/>
              <a:pathLst>
                <a:path w="894" h="613" extrusionOk="0">
                  <a:moveTo>
                    <a:pt x="189" y="1"/>
                  </a:moveTo>
                  <a:cubicBezTo>
                    <a:pt x="130" y="1"/>
                    <a:pt x="69" y="27"/>
                    <a:pt x="36" y="77"/>
                  </a:cubicBezTo>
                  <a:cubicBezTo>
                    <a:pt x="0" y="160"/>
                    <a:pt x="24" y="255"/>
                    <a:pt x="96" y="303"/>
                  </a:cubicBezTo>
                  <a:lnTo>
                    <a:pt x="620" y="600"/>
                  </a:lnTo>
                  <a:cubicBezTo>
                    <a:pt x="655" y="612"/>
                    <a:pt x="679" y="612"/>
                    <a:pt x="691" y="612"/>
                  </a:cubicBezTo>
                  <a:cubicBezTo>
                    <a:pt x="751" y="612"/>
                    <a:pt x="798" y="589"/>
                    <a:pt x="834" y="541"/>
                  </a:cubicBezTo>
                  <a:cubicBezTo>
                    <a:pt x="893" y="470"/>
                    <a:pt x="858" y="362"/>
                    <a:pt x="786" y="315"/>
                  </a:cubicBezTo>
                  <a:lnTo>
                    <a:pt x="262" y="17"/>
                  </a:lnTo>
                  <a:cubicBezTo>
                    <a:pt x="240" y="6"/>
                    <a:pt x="215" y="1"/>
                    <a:pt x="1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0"/>
            <p:cNvSpPr/>
            <p:nvPr/>
          </p:nvSpPr>
          <p:spPr>
            <a:xfrm>
              <a:off x="4958258" y="4010012"/>
              <a:ext cx="29982" cy="10248"/>
            </a:xfrm>
            <a:custGeom>
              <a:avLst/>
              <a:gdLst/>
              <a:ahLst/>
              <a:cxnLst/>
              <a:rect l="l" t="t" r="r" b="b"/>
              <a:pathLst>
                <a:path w="942" h="322" extrusionOk="0">
                  <a:moveTo>
                    <a:pt x="167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51"/>
                    <a:pt x="72" y="322"/>
                    <a:pt x="167" y="322"/>
                  </a:cubicBezTo>
                  <a:lnTo>
                    <a:pt x="774" y="322"/>
                  </a:lnTo>
                  <a:cubicBezTo>
                    <a:pt x="870" y="322"/>
                    <a:pt x="941" y="251"/>
                    <a:pt x="941" y="167"/>
                  </a:cubicBezTo>
                  <a:cubicBezTo>
                    <a:pt x="941" y="72"/>
                    <a:pt x="870" y="1"/>
                    <a:pt x="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0"/>
            <p:cNvSpPr/>
            <p:nvPr/>
          </p:nvSpPr>
          <p:spPr>
            <a:xfrm>
              <a:off x="4969239" y="4047601"/>
              <a:ext cx="30363" cy="20051"/>
            </a:xfrm>
            <a:custGeom>
              <a:avLst/>
              <a:gdLst/>
              <a:ahLst/>
              <a:cxnLst/>
              <a:rect l="l" t="t" r="r" b="b"/>
              <a:pathLst>
                <a:path w="954" h="630" extrusionOk="0">
                  <a:moveTo>
                    <a:pt x="754" y="0"/>
                  </a:moveTo>
                  <a:cubicBezTo>
                    <a:pt x="728" y="0"/>
                    <a:pt x="702" y="7"/>
                    <a:pt x="679" y="22"/>
                  </a:cubicBezTo>
                  <a:lnTo>
                    <a:pt x="156" y="320"/>
                  </a:lnTo>
                  <a:cubicBezTo>
                    <a:pt x="1" y="415"/>
                    <a:pt x="60" y="629"/>
                    <a:pt x="239" y="629"/>
                  </a:cubicBezTo>
                  <a:cubicBezTo>
                    <a:pt x="310" y="629"/>
                    <a:pt x="310" y="605"/>
                    <a:pt x="846" y="308"/>
                  </a:cubicBezTo>
                  <a:cubicBezTo>
                    <a:pt x="918" y="260"/>
                    <a:pt x="953" y="153"/>
                    <a:pt x="906" y="82"/>
                  </a:cubicBezTo>
                  <a:cubicBezTo>
                    <a:pt x="873" y="33"/>
                    <a:pt x="812" y="0"/>
                    <a:pt x="7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0"/>
            <p:cNvSpPr/>
            <p:nvPr/>
          </p:nvSpPr>
          <p:spPr>
            <a:xfrm>
              <a:off x="5005236" y="4075641"/>
              <a:ext cx="21261" cy="26862"/>
            </a:xfrm>
            <a:custGeom>
              <a:avLst/>
              <a:gdLst/>
              <a:ahLst/>
              <a:cxnLst/>
              <a:rect l="l" t="t" r="r" b="b"/>
              <a:pathLst>
                <a:path w="668" h="844" extrusionOk="0">
                  <a:moveTo>
                    <a:pt x="491" y="0"/>
                  </a:moveTo>
                  <a:cubicBezTo>
                    <a:pt x="440" y="0"/>
                    <a:pt x="391" y="33"/>
                    <a:pt x="358" y="82"/>
                  </a:cubicBezTo>
                  <a:lnTo>
                    <a:pt x="60" y="606"/>
                  </a:lnTo>
                  <a:cubicBezTo>
                    <a:pt x="1" y="701"/>
                    <a:pt x="72" y="844"/>
                    <a:pt x="191" y="844"/>
                  </a:cubicBezTo>
                  <a:cubicBezTo>
                    <a:pt x="251" y="844"/>
                    <a:pt x="299" y="808"/>
                    <a:pt x="322" y="760"/>
                  </a:cubicBezTo>
                  <a:lnTo>
                    <a:pt x="620" y="248"/>
                  </a:lnTo>
                  <a:cubicBezTo>
                    <a:pt x="668" y="165"/>
                    <a:pt x="644" y="70"/>
                    <a:pt x="561" y="22"/>
                  </a:cubicBezTo>
                  <a:cubicBezTo>
                    <a:pt x="538" y="7"/>
                    <a:pt x="514" y="0"/>
                    <a:pt x="4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0"/>
            <p:cNvSpPr/>
            <p:nvPr/>
          </p:nvSpPr>
          <p:spPr>
            <a:xfrm>
              <a:off x="5053391" y="4085794"/>
              <a:ext cx="10630" cy="29982"/>
            </a:xfrm>
            <a:custGeom>
              <a:avLst/>
              <a:gdLst/>
              <a:ahLst/>
              <a:cxnLst/>
              <a:rect l="l" t="t" r="r" b="b"/>
              <a:pathLst>
                <a:path w="334" h="942" extrusionOk="0">
                  <a:moveTo>
                    <a:pt x="167" y="1"/>
                  </a:moveTo>
                  <a:cubicBezTo>
                    <a:pt x="83" y="1"/>
                    <a:pt x="0" y="72"/>
                    <a:pt x="0" y="167"/>
                  </a:cubicBezTo>
                  <a:lnTo>
                    <a:pt x="0" y="775"/>
                  </a:lnTo>
                  <a:cubicBezTo>
                    <a:pt x="0" y="858"/>
                    <a:pt x="83" y="941"/>
                    <a:pt x="167" y="941"/>
                  </a:cubicBezTo>
                  <a:cubicBezTo>
                    <a:pt x="250" y="941"/>
                    <a:pt x="333" y="858"/>
                    <a:pt x="333" y="775"/>
                  </a:cubicBezTo>
                  <a:lnTo>
                    <a:pt x="333" y="167"/>
                  </a:lnTo>
                  <a:cubicBezTo>
                    <a:pt x="333" y="72"/>
                    <a:pt x="250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0"/>
            <p:cNvSpPr/>
            <p:nvPr/>
          </p:nvSpPr>
          <p:spPr>
            <a:xfrm>
              <a:off x="5090501" y="4075641"/>
              <a:ext cx="21261" cy="26894"/>
            </a:xfrm>
            <a:custGeom>
              <a:avLst/>
              <a:gdLst/>
              <a:ahLst/>
              <a:cxnLst/>
              <a:rect l="l" t="t" r="r" b="b"/>
              <a:pathLst>
                <a:path w="668" h="845" extrusionOk="0">
                  <a:moveTo>
                    <a:pt x="182" y="0"/>
                  </a:moveTo>
                  <a:cubicBezTo>
                    <a:pt x="156" y="0"/>
                    <a:pt x="130" y="7"/>
                    <a:pt x="108" y="22"/>
                  </a:cubicBezTo>
                  <a:cubicBezTo>
                    <a:pt x="25" y="70"/>
                    <a:pt x="1" y="165"/>
                    <a:pt x="48" y="248"/>
                  </a:cubicBezTo>
                  <a:lnTo>
                    <a:pt x="346" y="760"/>
                  </a:lnTo>
                  <a:cubicBezTo>
                    <a:pt x="370" y="815"/>
                    <a:pt x="424" y="844"/>
                    <a:pt x="479" y="844"/>
                  </a:cubicBezTo>
                  <a:cubicBezTo>
                    <a:pt x="507" y="844"/>
                    <a:pt x="536" y="836"/>
                    <a:pt x="560" y="820"/>
                  </a:cubicBezTo>
                  <a:cubicBezTo>
                    <a:pt x="644" y="784"/>
                    <a:pt x="668" y="677"/>
                    <a:pt x="620" y="606"/>
                  </a:cubicBezTo>
                  <a:lnTo>
                    <a:pt x="322" y="82"/>
                  </a:lnTo>
                  <a:cubicBezTo>
                    <a:pt x="298" y="33"/>
                    <a:pt x="240" y="0"/>
                    <a:pt x="1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30"/>
            <p:cNvSpPr/>
            <p:nvPr/>
          </p:nvSpPr>
          <p:spPr>
            <a:xfrm>
              <a:off x="5117809" y="4048142"/>
              <a:ext cx="28454" cy="19510"/>
            </a:xfrm>
            <a:custGeom>
              <a:avLst/>
              <a:gdLst/>
              <a:ahLst/>
              <a:cxnLst/>
              <a:rect l="l" t="t" r="r" b="b"/>
              <a:pathLst>
                <a:path w="894" h="613" extrusionOk="0">
                  <a:moveTo>
                    <a:pt x="195" y="1"/>
                  </a:moveTo>
                  <a:cubicBezTo>
                    <a:pt x="136" y="1"/>
                    <a:pt x="81" y="27"/>
                    <a:pt x="48" y="77"/>
                  </a:cubicBezTo>
                  <a:cubicBezTo>
                    <a:pt x="0" y="160"/>
                    <a:pt x="36" y="243"/>
                    <a:pt x="107" y="291"/>
                  </a:cubicBezTo>
                  <a:cubicBezTo>
                    <a:pt x="643" y="588"/>
                    <a:pt x="631" y="612"/>
                    <a:pt x="714" y="612"/>
                  </a:cubicBezTo>
                  <a:cubicBezTo>
                    <a:pt x="774" y="612"/>
                    <a:pt x="822" y="588"/>
                    <a:pt x="845" y="541"/>
                  </a:cubicBezTo>
                  <a:cubicBezTo>
                    <a:pt x="893" y="469"/>
                    <a:pt x="869" y="362"/>
                    <a:pt x="786" y="315"/>
                  </a:cubicBezTo>
                  <a:lnTo>
                    <a:pt x="274" y="17"/>
                  </a:lnTo>
                  <a:cubicBezTo>
                    <a:pt x="248" y="6"/>
                    <a:pt x="221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30"/>
            <p:cNvSpPr/>
            <p:nvPr/>
          </p:nvSpPr>
          <p:spPr>
            <a:xfrm>
              <a:off x="5128790" y="4010012"/>
              <a:ext cx="29950" cy="10248"/>
            </a:xfrm>
            <a:custGeom>
              <a:avLst/>
              <a:gdLst/>
              <a:ahLst/>
              <a:cxnLst/>
              <a:rect l="l" t="t" r="r" b="b"/>
              <a:pathLst>
                <a:path w="941" h="322" extrusionOk="0">
                  <a:moveTo>
                    <a:pt x="167" y="1"/>
                  </a:moveTo>
                  <a:cubicBezTo>
                    <a:pt x="72" y="1"/>
                    <a:pt x="0" y="72"/>
                    <a:pt x="0" y="167"/>
                  </a:cubicBezTo>
                  <a:cubicBezTo>
                    <a:pt x="0" y="251"/>
                    <a:pt x="72" y="322"/>
                    <a:pt x="167" y="322"/>
                  </a:cubicBezTo>
                  <a:lnTo>
                    <a:pt x="774" y="322"/>
                  </a:lnTo>
                  <a:cubicBezTo>
                    <a:pt x="870" y="322"/>
                    <a:pt x="941" y="251"/>
                    <a:pt x="941" y="167"/>
                  </a:cubicBezTo>
                  <a:cubicBezTo>
                    <a:pt x="941" y="72"/>
                    <a:pt x="870" y="1"/>
                    <a:pt x="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30"/>
            <p:cNvSpPr/>
            <p:nvPr/>
          </p:nvSpPr>
          <p:spPr>
            <a:xfrm>
              <a:off x="5117809" y="3962717"/>
              <a:ext cx="28454" cy="19669"/>
            </a:xfrm>
            <a:custGeom>
              <a:avLst/>
              <a:gdLst/>
              <a:ahLst/>
              <a:cxnLst/>
              <a:rect l="l" t="t" r="r" b="b"/>
              <a:pathLst>
                <a:path w="894" h="618" extrusionOk="0">
                  <a:moveTo>
                    <a:pt x="706" y="0"/>
                  </a:moveTo>
                  <a:cubicBezTo>
                    <a:pt x="679" y="0"/>
                    <a:pt x="654" y="7"/>
                    <a:pt x="631" y="22"/>
                  </a:cubicBezTo>
                  <a:lnTo>
                    <a:pt x="107" y="320"/>
                  </a:lnTo>
                  <a:cubicBezTo>
                    <a:pt x="36" y="367"/>
                    <a:pt x="0" y="475"/>
                    <a:pt x="48" y="546"/>
                  </a:cubicBezTo>
                  <a:cubicBezTo>
                    <a:pt x="83" y="594"/>
                    <a:pt x="143" y="617"/>
                    <a:pt x="202" y="617"/>
                  </a:cubicBezTo>
                  <a:cubicBezTo>
                    <a:pt x="226" y="617"/>
                    <a:pt x="262" y="617"/>
                    <a:pt x="274" y="605"/>
                  </a:cubicBezTo>
                  <a:lnTo>
                    <a:pt x="798" y="308"/>
                  </a:lnTo>
                  <a:cubicBezTo>
                    <a:pt x="869" y="260"/>
                    <a:pt x="893" y="165"/>
                    <a:pt x="857" y="82"/>
                  </a:cubicBezTo>
                  <a:cubicBezTo>
                    <a:pt x="825" y="33"/>
                    <a:pt x="764" y="0"/>
                    <a:pt x="7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0"/>
            <p:cNvSpPr/>
            <p:nvPr/>
          </p:nvSpPr>
          <p:spPr>
            <a:xfrm>
              <a:off x="5090501" y="3928152"/>
              <a:ext cx="20879" cy="26958"/>
            </a:xfrm>
            <a:custGeom>
              <a:avLst/>
              <a:gdLst/>
              <a:ahLst/>
              <a:cxnLst/>
              <a:rect l="l" t="t" r="r" b="b"/>
              <a:pathLst>
                <a:path w="656" h="847" extrusionOk="0">
                  <a:moveTo>
                    <a:pt x="475" y="0"/>
                  </a:moveTo>
                  <a:cubicBezTo>
                    <a:pt x="424" y="0"/>
                    <a:pt x="370" y="29"/>
                    <a:pt x="346" y="84"/>
                  </a:cubicBezTo>
                  <a:lnTo>
                    <a:pt x="48" y="608"/>
                  </a:lnTo>
                  <a:cubicBezTo>
                    <a:pt x="1" y="679"/>
                    <a:pt x="25" y="787"/>
                    <a:pt x="108" y="834"/>
                  </a:cubicBezTo>
                  <a:cubicBezTo>
                    <a:pt x="132" y="846"/>
                    <a:pt x="168" y="846"/>
                    <a:pt x="179" y="846"/>
                  </a:cubicBezTo>
                  <a:cubicBezTo>
                    <a:pt x="239" y="846"/>
                    <a:pt x="287" y="810"/>
                    <a:pt x="310" y="775"/>
                  </a:cubicBezTo>
                  <a:lnTo>
                    <a:pt x="608" y="251"/>
                  </a:lnTo>
                  <a:cubicBezTo>
                    <a:pt x="656" y="179"/>
                    <a:pt x="620" y="72"/>
                    <a:pt x="549" y="25"/>
                  </a:cubicBezTo>
                  <a:cubicBezTo>
                    <a:pt x="528" y="8"/>
                    <a:pt x="502" y="0"/>
                    <a:pt x="47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2127785C-E6A6-467C-B8AD-9F8D1F454F56}"/>
              </a:ext>
            </a:extLst>
          </p:cNvPr>
          <p:cNvSpPr>
            <a:spLocks noGrp="1"/>
          </p:cNvSpPr>
          <p:nvPr>
            <p:ph type="ctrTitle" idx="8"/>
          </p:nvPr>
        </p:nvSpPr>
        <p:spPr>
          <a:xfrm>
            <a:off x="669273" y="607164"/>
            <a:ext cx="6721600" cy="577800"/>
          </a:xfrm>
        </p:spPr>
        <p:txBody>
          <a:bodyPr/>
          <a:lstStyle/>
          <a:p>
            <a:r>
              <a:rPr lang="en-US" dirty="0">
                <a:latin typeface="Consolas" panose="020B0609020204030204" pitchFamily="49" charset="0"/>
              </a:rPr>
              <a:t>ĐỐI T</a:t>
            </a:r>
            <a:r>
              <a:rPr lang="vi-VN" dirty="0">
                <a:latin typeface="Consolas" panose="020B0609020204030204" pitchFamily="49" charset="0"/>
              </a:rPr>
              <a:t>Ư</a:t>
            </a:r>
            <a:r>
              <a:rPr lang="en-US" dirty="0">
                <a:latin typeface="Consolas" panose="020B0609020204030204" pitchFamily="49" charset="0"/>
              </a:rPr>
              <a:t>ỢNG &amp; PHẠM VI NGHIÊN CỨU</a:t>
            </a:r>
          </a:p>
        </p:txBody>
      </p:sp>
      <p:sp>
        <p:nvSpPr>
          <p:cNvPr id="74" name="Google Shape;3614;p53">
            <a:extLst>
              <a:ext uri="{FF2B5EF4-FFF2-40B4-BE49-F238E27FC236}">
                <a16:creationId xmlns:a16="http://schemas.microsoft.com/office/drawing/2014/main" id="{64B1BB3C-914D-4340-A5C4-4C2BF708139F}"/>
              </a:ext>
            </a:extLst>
          </p:cNvPr>
          <p:cNvSpPr/>
          <p:nvPr/>
        </p:nvSpPr>
        <p:spPr>
          <a:xfrm flipH="1">
            <a:off x="3750601" y="3267309"/>
            <a:ext cx="248843" cy="359183"/>
          </a:xfrm>
          <a:custGeom>
            <a:avLst/>
            <a:gdLst/>
            <a:ahLst/>
            <a:cxnLst/>
            <a:rect l="l" t="t" r="r" b="b"/>
            <a:pathLst>
              <a:path w="133027" h="195758" extrusionOk="0">
                <a:moveTo>
                  <a:pt x="65846" y="26249"/>
                </a:moveTo>
                <a:cubicBezTo>
                  <a:pt x="87201" y="26249"/>
                  <a:pt x="104108" y="43156"/>
                  <a:pt x="104108" y="64511"/>
                </a:cubicBezTo>
                <a:cubicBezTo>
                  <a:pt x="104108" y="85422"/>
                  <a:pt x="87201" y="102328"/>
                  <a:pt x="65846" y="102328"/>
                </a:cubicBezTo>
                <a:cubicBezTo>
                  <a:pt x="44936" y="102328"/>
                  <a:pt x="28029" y="85422"/>
                  <a:pt x="28029" y="64511"/>
                </a:cubicBezTo>
                <a:cubicBezTo>
                  <a:pt x="28029" y="43156"/>
                  <a:pt x="44936" y="26249"/>
                  <a:pt x="65846" y="26249"/>
                </a:cubicBezTo>
                <a:close/>
                <a:moveTo>
                  <a:pt x="66291" y="0"/>
                </a:moveTo>
                <a:cubicBezTo>
                  <a:pt x="29809" y="0"/>
                  <a:pt x="0" y="29809"/>
                  <a:pt x="0" y="66291"/>
                </a:cubicBezTo>
                <a:cubicBezTo>
                  <a:pt x="0" y="84977"/>
                  <a:pt x="18241" y="118345"/>
                  <a:pt x="18241" y="118345"/>
                </a:cubicBezTo>
                <a:lnTo>
                  <a:pt x="64066" y="195758"/>
                </a:lnTo>
                <a:lnTo>
                  <a:pt x="111671" y="119234"/>
                </a:lnTo>
                <a:cubicBezTo>
                  <a:pt x="111671" y="119234"/>
                  <a:pt x="133027" y="87201"/>
                  <a:pt x="133027" y="66291"/>
                </a:cubicBezTo>
                <a:cubicBezTo>
                  <a:pt x="133027" y="29809"/>
                  <a:pt x="103218" y="0"/>
                  <a:pt x="66291" y="0"/>
                </a:cubicBezTo>
                <a:close/>
              </a:path>
            </a:pathLst>
          </a:custGeom>
          <a:noFill/>
          <a:ln w="9525" cap="flat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6"/>
          <p:cNvSpPr txBox="1">
            <a:spLocks noGrp="1"/>
          </p:cNvSpPr>
          <p:nvPr>
            <p:ph type="body" idx="1"/>
          </p:nvPr>
        </p:nvSpPr>
        <p:spPr>
          <a:xfrm>
            <a:off x="452337" y="956323"/>
            <a:ext cx="8117798" cy="31111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65100" indent="0" algn="just">
              <a:lnSpc>
                <a:spcPct val="150000"/>
              </a:lnSpc>
              <a:buNone/>
            </a:pPr>
            <a:r>
              <a:rPr lang="en-US" sz="1400" dirty="0"/>
              <a:t>B</a:t>
            </a:r>
            <a:r>
              <a:rPr lang="vi-VN" sz="1400" dirty="0" err="1"/>
              <a:t>àn</a:t>
            </a:r>
            <a:r>
              <a:rPr lang="vi-VN" sz="1400" dirty="0"/>
              <a:t> </a:t>
            </a:r>
            <a:r>
              <a:rPr lang="vi-VN" sz="1400" dirty="0" err="1"/>
              <a:t>luận</a:t>
            </a:r>
            <a:r>
              <a:rPr lang="vi-VN" sz="1400" dirty="0"/>
              <a:t> chung </a:t>
            </a:r>
            <a:r>
              <a:rPr lang="vi-VN" sz="1400" dirty="0" err="1"/>
              <a:t>về</a:t>
            </a:r>
            <a:r>
              <a:rPr lang="vi-VN" sz="1400" dirty="0"/>
              <a:t> </a:t>
            </a:r>
            <a:r>
              <a:rPr lang="vi-VN" sz="1400" dirty="0" err="1"/>
              <a:t>tình</a:t>
            </a:r>
            <a:r>
              <a:rPr lang="vi-VN" sz="1400" dirty="0"/>
              <a:t> </a:t>
            </a:r>
            <a:r>
              <a:rPr lang="vi-VN" sz="1400" dirty="0" err="1"/>
              <a:t>trạng</a:t>
            </a:r>
            <a:r>
              <a:rPr lang="vi-VN" sz="1400" dirty="0"/>
              <a:t> </a:t>
            </a:r>
            <a:r>
              <a:rPr lang="vi-VN" sz="1400" dirty="0" err="1"/>
              <a:t>quản</a:t>
            </a:r>
            <a:r>
              <a:rPr lang="vi-VN" sz="1400" dirty="0"/>
              <a:t> </a:t>
            </a:r>
            <a:r>
              <a:rPr lang="vi-VN" sz="1400" dirty="0" err="1"/>
              <a:t>lý</a:t>
            </a:r>
            <a:r>
              <a:rPr lang="vi-VN" sz="1400" dirty="0"/>
              <a:t> </a:t>
            </a:r>
            <a:r>
              <a:rPr lang="vi-VN" sz="1400" dirty="0" err="1"/>
              <a:t>nợ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 </a:t>
            </a:r>
            <a:r>
              <a:rPr lang="vi-VN" sz="1400" dirty="0" err="1"/>
              <a:t>ngoài</a:t>
            </a:r>
            <a:r>
              <a:rPr lang="vi-VN" sz="1400" dirty="0"/>
              <a:t> </a:t>
            </a:r>
            <a:r>
              <a:rPr lang="vi-VN" sz="1400" dirty="0" err="1"/>
              <a:t>của</a:t>
            </a:r>
            <a:r>
              <a:rPr lang="vi-VN" sz="1400" dirty="0"/>
              <a:t>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: </a:t>
            </a:r>
            <a:r>
              <a:rPr lang="vi-VN" sz="1400" dirty="0" err="1"/>
              <a:t>Việt</a:t>
            </a:r>
            <a:r>
              <a:rPr lang="vi-VN" sz="1400" dirty="0"/>
              <a:t> Nam, </a:t>
            </a:r>
            <a:r>
              <a:rPr lang="vi-VN" sz="1400" dirty="0" err="1"/>
              <a:t>Thái</a:t>
            </a:r>
            <a:r>
              <a:rPr lang="vi-VN" sz="1400" dirty="0"/>
              <a:t> Lan, </a:t>
            </a:r>
            <a:r>
              <a:rPr lang="vi-VN" sz="1400" dirty="0" err="1"/>
              <a:t>Srilanka</a:t>
            </a:r>
            <a:r>
              <a:rPr lang="vi-VN" sz="1400" dirty="0"/>
              <a:t>, tuy </a:t>
            </a:r>
            <a:r>
              <a:rPr lang="vi-VN" sz="1400" dirty="0" err="1"/>
              <a:t>khác</a:t>
            </a:r>
            <a:r>
              <a:rPr lang="vi-VN" sz="1400" dirty="0"/>
              <a:t> nhau </a:t>
            </a:r>
            <a:r>
              <a:rPr lang="vi-VN" sz="1400" dirty="0" err="1"/>
              <a:t>về</a:t>
            </a:r>
            <a:r>
              <a:rPr lang="vi-VN" sz="1400" dirty="0"/>
              <a:t> </a:t>
            </a:r>
            <a:r>
              <a:rPr lang="vi-VN" sz="1400" dirty="0" err="1"/>
              <a:t>hoàn</a:t>
            </a:r>
            <a:r>
              <a:rPr lang="vi-VN" sz="1400" dirty="0"/>
              <a:t> </a:t>
            </a:r>
            <a:r>
              <a:rPr lang="vi-VN" sz="1400" dirty="0" err="1"/>
              <a:t>cảnh</a:t>
            </a:r>
            <a:r>
              <a:rPr lang="vi-VN" sz="1400" dirty="0"/>
              <a:t>, </a:t>
            </a:r>
            <a:r>
              <a:rPr lang="vi-VN" sz="1400" dirty="0" err="1"/>
              <a:t>vị</a:t>
            </a:r>
            <a:r>
              <a:rPr lang="vi-VN" sz="1400" dirty="0"/>
              <a:t> </a:t>
            </a:r>
            <a:r>
              <a:rPr lang="vi-VN" sz="1400" dirty="0" err="1"/>
              <a:t>trí</a:t>
            </a:r>
            <a:r>
              <a:rPr lang="vi-VN" sz="1400" dirty="0"/>
              <a:t>, không gian </a:t>
            </a:r>
            <a:r>
              <a:rPr lang="vi-VN" sz="1400" dirty="0" err="1"/>
              <a:t>nhưn</a:t>
            </a:r>
            <a:r>
              <a:rPr lang="en-US" sz="1400" dirty="0"/>
              <a:t>g</a:t>
            </a:r>
            <a:r>
              <a:rPr lang="vi-VN" sz="1400" dirty="0"/>
              <a:t> </a:t>
            </a:r>
            <a:r>
              <a:rPr lang="vi-VN" sz="1400" dirty="0" err="1"/>
              <a:t>vẫn</a:t>
            </a:r>
            <a:r>
              <a:rPr lang="vi-VN" sz="1400" dirty="0"/>
              <a:t> </a:t>
            </a:r>
            <a:r>
              <a:rPr lang="vi-VN" sz="1400" dirty="0" err="1"/>
              <a:t>có</a:t>
            </a:r>
            <a:r>
              <a:rPr lang="vi-VN" sz="1400" dirty="0"/>
              <a:t> </a:t>
            </a:r>
            <a:r>
              <a:rPr lang="vi-VN" sz="1400" dirty="0" err="1"/>
              <a:t>những</a:t>
            </a:r>
            <a:r>
              <a:rPr lang="vi-VN" sz="1400" dirty="0"/>
              <a:t> </a:t>
            </a:r>
            <a:r>
              <a:rPr lang="vi-VN" sz="1400" dirty="0" err="1"/>
              <a:t>đặc</a:t>
            </a:r>
            <a:r>
              <a:rPr lang="vi-VN" sz="1400" dirty="0"/>
              <a:t> </a:t>
            </a:r>
            <a:r>
              <a:rPr lang="vi-VN" sz="1400" dirty="0" err="1"/>
              <a:t>điểm</a:t>
            </a:r>
            <a:r>
              <a:rPr lang="vi-VN" sz="1400" dirty="0"/>
              <a:t> chung </a:t>
            </a:r>
            <a:r>
              <a:rPr lang="vi-VN" sz="1400" dirty="0" err="1"/>
              <a:t>về</a:t>
            </a:r>
            <a:r>
              <a:rPr lang="vi-VN" sz="1400" dirty="0"/>
              <a:t> nguyên nhân, </a:t>
            </a:r>
            <a:r>
              <a:rPr lang="vi-VN" sz="1400" dirty="0" err="1"/>
              <a:t>ảnh</a:t>
            </a:r>
            <a:r>
              <a:rPr lang="vi-VN" sz="1400" dirty="0"/>
              <a:t> </a:t>
            </a:r>
            <a:r>
              <a:rPr lang="vi-VN" sz="1400" dirty="0" err="1"/>
              <a:t>hưởng</a:t>
            </a:r>
            <a:r>
              <a:rPr lang="vi-VN" sz="1400" dirty="0"/>
              <a:t>,  hay phương </a:t>
            </a:r>
            <a:r>
              <a:rPr lang="vi-VN" sz="1400" dirty="0" err="1"/>
              <a:t>pháp</a:t>
            </a:r>
            <a:r>
              <a:rPr lang="vi-VN" sz="1400" dirty="0"/>
              <a:t> nghiên </a:t>
            </a:r>
            <a:r>
              <a:rPr lang="vi-VN" sz="1400" dirty="0" err="1"/>
              <a:t>cứu</a:t>
            </a:r>
            <a:r>
              <a:rPr lang="vi-VN" sz="1400" dirty="0"/>
              <a:t>. </a:t>
            </a:r>
            <a:endParaRPr lang="en-US" sz="1400" dirty="0"/>
          </a:p>
          <a:p>
            <a:pPr marL="165100" indent="0" algn="just">
              <a:lnSpc>
                <a:spcPct val="150000"/>
              </a:lnSpc>
              <a:buNone/>
            </a:pPr>
            <a:r>
              <a:rPr lang="en-US" sz="1400" dirty="0"/>
              <a:t>- </a:t>
            </a:r>
            <a:r>
              <a:rPr lang="vi-VN" sz="1400" dirty="0" err="1"/>
              <a:t>Thứ</a:t>
            </a:r>
            <a:r>
              <a:rPr lang="vi-VN" sz="1400" dirty="0"/>
              <a:t> </a:t>
            </a:r>
            <a:r>
              <a:rPr lang="vi-VN" sz="1400" dirty="0" err="1"/>
              <a:t>nhất</a:t>
            </a:r>
            <a:r>
              <a:rPr lang="vi-VN" sz="1400" dirty="0"/>
              <a:t> </a:t>
            </a:r>
            <a:r>
              <a:rPr lang="vi-VN" sz="1400" dirty="0" err="1"/>
              <a:t>về</a:t>
            </a:r>
            <a:r>
              <a:rPr lang="vi-VN" sz="1400" dirty="0"/>
              <a:t> nguyên nhân, </a:t>
            </a:r>
            <a:r>
              <a:rPr lang="vi-VN" sz="1400" dirty="0" err="1"/>
              <a:t>nợ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 </a:t>
            </a:r>
            <a:r>
              <a:rPr lang="vi-VN" sz="1400" dirty="0" err="1"/>
              <a:t>ngoài</a:t>
            </a:r>
            <a:r>
              <a:rPr lang="vi-VN" sz="1400" dirty="0"/>
              <a:t> </a:t>
            </a:r>
            <a:r>
              <a:rPr lang="vi-VN" sz="1400" dirty="0" err="1"/>
              <a:t>được</a:t>
            </a:r>
            <a:r>
              <a:rPr lang="vi-VN" sz="1400" dirty="0"/>
              <a:t> </a:t>
            </a:r>
            <a:r>
              <a:rPr lang="vi-VN" sz="1400" dirty="0" err="1"/>
              <a:t>tạo</a:t>
            </a:r>
            <a:r>
              <a:rPr lang="vi-VN" sz="1400" dirty="0"/>
              <a:t> nên </a:t>
            </a:r>
            <a:r>
              <a:rPr lang="vi-VN" sz="1400" dirty="0" err="1"/>
              <a:t>bởi</a:t>
            </a:r>
            <a:r>
              <a:rPr lang="vi-VN" sz="1400" dirty="0"/>
              <a:t> </a:t>
            </a:r>
            <a:r>
              <a:rPr lang="vi-VN" sz="1400" dirty="0" err="1"/>
              <a:t>nhiều</a:t>
            </a:r>
            <a:r>
              <a:rPr lang="vi-VN" sz="1400" dirty="0"/>
              <a:t> nhân </a:t>
            </a:r>
            <a:r>
              <a:rPr lang="vi-VN" sz="1400" dirty="0" err="1"/>
              <a:t>tố</a:t>
            </a:r>
            <a:r>
              <a:rPr lang="vi-VN" sz="1400" dirty="0"/>
              <a:t>, nhưng </a:t>
            </a:r>
            <a:r>
              <a:rPr lang="vi-VN" sz="1400" dirty="0" err="1"/>
              <a:t>tập</a:t>
            </a:r>
            <a:r>
              <a:rPr lang="vi-VN" sz="1400" dirty="0"/>
              <a:t> trung </a:t>
            </a:r>
            <a:r>
              <a:rPr lang="vi-VN" sz="1400" dirty="0" err="1"/>
              <a:t>lại</a:t>
            </a:r>
            <a:r>
              <a:rPr lang="vi-VN" sz="1400" dirty="0"/>
              <a:t> </a:t>
            </a:r>
            <a:r>
              <a:rPr lang="vi-VN" sz="1400" dirty="0" err="1"/>
              <a:t>vẫn</a:t>
            </a:r>
            <a:r>
              <a:rPr lang="vi-VN" sz="1400" dirty="0"/>
              <a:t> </a:t>
            </a:r>
            <a:r>
              <a:rPr lang="vi-VN" sz="1400" dirty="0" err="1"/>
              <a:t>xuất</a:t>
            </a:r>
            <a:r>
              <a:rPr lang="vi-VN" sz="1400" dirty="0"/>
              <a:t> </a:t>
            </a:r>
            <a:r>
              <a:rPr lang="vi-VN" sz="1400" dirty="0" err="1"/>
              <a:t>phát</a:t>
            </a:r>
            <a:r>
              <a:rPr lang="vi-VN" sz="1400" dirty="0"/>
              <a:t> </a:t>
            </a:r>
            <a:r>
              <a:rPr lang="vi-VN" sz="1400" dirty="0" err="1"/>
              <a:t>từ</a:t>
            </a:r>
            <a:r>
              <a:rPr lang="vi-VN" sz="1400" dirty="0"/>
              <a:t>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 đang </a:t>
            </a:r>
            <a:r>
              <a:rPr lang="vi-VN" sz="1400" dirty="0" err="1"/>
              <a:t>phát</a:t>
            </a:r>
            <a:r>
              <a:rPr lang="vi-VN" sz="1400" dirty="0"/>
              <a:t> </a:t>
            </a:r>
            <a:r>
              <a:rPr lang="vi-VN" sz="1400" dirty="0" err="1"/>
              <a:t>triển</a:t>
            </a:r>
            <a:r>
              <a:rPr lang="vi-VN" sz="1400" dirty="0"/>
              <a:t> </a:t>
            </a:r>
            <a:r>
              <a:rPr lang="vi-VN" sz="1400" dirty="0" err="1"/>
              <a:t>cần</a:t>
            </a:r>
            <a:r>
              <a:rPr lang="vi-VN" sz="1400" dirty="0"/>
              <a:t> </a:t>
            </a:r>
            <a:r>
              <a:rPr lang="vi-VN" sz="1400" dirty="0" err="1"/>
              <a:t>nguồn</a:t>
            </a:r>
            <a:r>
              <a:rPr lang="vi-VN" sz="1400" dirty="0"/>
              <a:t> </a:t>
            </a:r>
            <a:r>
              <a:rPr lang="vi-VN" sz="1400" dirty="0" err="1"/>
              <a:t>vốn</a:t>
            </a:r>
            <a:r>
              <a:rPr lang="vi-VN" sz="1400" dirty="0"/>
              <a:t> </a:t>
            </a:r>
            <a:r>
              <a:rPr lang="vi-VN" sz="1400" dirty="0" err="1"/>
              <a:t>đầu</a:t>
            </a:r>
            <a:r>
              <a:rPr lang="vi-VN" sz="1400" dirty="0"/>
              <a:t> tư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dự</a:t>
            </a:r>
            <a:r>
              <a:rPr lang="vi-VN" sz="1400" dirty="0"/>
              <a:t> </a:t>
            </a:r>
            <a:r>
              <a:rPr lang="vi-VN" sz="1400" dirty="0" err="1"/>
              <a:t>án</a:t>
            </a:r>
            <a:r>
              <a:rPr lang="vi-VN" sz="1400" dirty="0"/>
              <a:t> công, </a:t>
            </a:r>
            <a:r>
              <a:rPr lang="vi-VN" sz="1400" dirty="0" err="1"/>
              <a:t>với</a:t>
            </a:r>
            <a:r>
              <a:rPr lang="vi-VN" sz="1400" dirty="0"/>
              <a:t> </a:t>
            </a:r>
            <a:r>
              <a:rPr lang="vi-VN" sz="1400" dirty="0" err="1"/>
              <a:t>hệ</a:t>
            </a:r>
            <a:r>
              <a:rPr lang="vi-VN" sz="1400" dirty="0"/>
              <a:t> </a:t>
            </a:r>
            <a:r>
              <a:rPr lang="vi-VN" sz="1400" dirty="0" err="1"/>
              <a:t>thống</a:t>
            </a:r>
            <a:r>
              <a:rPr lang="vi-VN" sz="1400" dirty="0"/>
              <a:t> </a:t>
            </a:r>
            <a:r>
              <a:rPr lang="vi-VN" sz="1400" dirty="0" err="1"/>
              <a:t>quản</a:t>
            </a:r>
            <a:r>
              <a:rPr lang="vi-VN" sz="1400" dirty="0"/>
              <a:t> </a:t>
            </a:r>
            <a:r>
              <a:rPr lang="vi-VN" sz="1400" dirty="0" err="1"/>
              <a:t>lý</a:t>
            </a:r>
            <a:r>
              <a:rPr lang="vi-VN" sz="1400" dirty="0"/>
              <a:t> </a:t>
            </a:r>
            <a:r>
              <a:rPr lang="vi-VN" sz="1400" dirty="0" err="1"/>
              <a:t>dòng</a:t>
            </a:r>
            <a:r>
              <a:rPr lang="vi-VN" sz="1400" dirty="0"/>
              <a:t> </a:t>
            </a:r>
            <a:r>
              <a:rPr lang="vi-VN" sz="1400" dirty="0" err="1"/>
              <a:t>vốn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 </a:t>
            </a:r>
            <a:r>
              <a:rPr lang="vi-VN" sz="1400" dirty="0" err="1"/>
              <a:t>ngoài</a:t>
            </a:r>
            <a:r>
              <a:rPr lang="vi-VN" sz="1400" dirty="0"/>
              <a:t> </a:t>
            </a:r>
            <a:r>
              <a:rPr lang="vi-VN" sz="1400" dirty="0" err="1"/>
              <a:t>còn</a:t>
            </a:r>
            <a:r>
              <a:rPr lang="vi-VN" sz="1400" dirty="0"/>
              <a:t> non </a:t>
            </a:r>
            <a:r>
              <a:rPr lang="vi-VN" sz="1400" dirty="0" err="1"/>
              <a:t>yếu</a:t>
            </a:r>
            <a:r>
              <a:rPr lang="en-US" sz="1400" dirty="0"/>
              <a:t>.</a:t>
            </a:r>
          </a:p>
          <a:p>
            <a:pPr marL="165100" indent="0" algn="just">
              <a:lnSpc>
                <a:spcPct val="150000"/>
              </a:lnSpc>
              <a:buNone/>
            </a:pPr>
            <a:r>
              <a:rPr lang="en-US" sz="1400" dirty="0"/>
              <a:t>- </a:t>
            </a:r>
            <a:r>
              <a:rPr lang="vi-VN" sz="1400" dirty="0" err="1"/>
              <a:t>Thứ</a:t>
            </a:r>
            <a:r>
              <a:rPr lang="vi-VN" sz="1400" dirty="0"/>
              <a:t> hai </a:t>
            </a:r>
            <a:r>
              <a:rPr lang="vi-VN" sz="1400" dirty="0" err="1"/>
              <a:t>là</a:t>
            </a:r>
            <a:r>
              <a:rPr lang="vi-VN" sz="1400" dirty="0"/>
              <a:t> </a:t>
            </a:r>
            <a:r>
              <a:rPr lang="vi-VN" sz="1400" dirty="0" err="1"/>
              <a:t>ảnh</a:t>
            </a:r>
            <a:r>
              <a:rPr lang="vi-VN" sz="1400" dirty="0"/>
              <a:t> </a:t>
            </a:r>
            <a:r>
              <a:rPr lang="vi-VN" sz="1400" dirty="0" err="1"/>
              <a:t>hưởng</a:t>
            </a:r>
            <a:r>
              <a:rPr lang="vi-VN" sz="1400" dirty="0"/>
              <a:t> </a:t>
            </a:r>
            <a:r>
              <a:rPr lang="vi-VN" sz="1400" dirty="0" err="1"/>
              <a:t>của</a:t>
            </a:r>
            <a:r>
              <a:rPr lang="vi-VN" sz="1400" dirty="0"/>
              <a:t> </a:t>
            </a:r>
            <a:r>
              <a:rPr lang="vi-VN" sz="1400" dirty="0" err="1"/>
              <a:t>nợ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 </a:t>
            </a:r>
            <a:r>
              <a:rPr lang="vi-VN" sz="1400" dirty="0" err="1"/>
              <a:t>ngoài</a:t>
            </a:r>
            <a:r>
              <a:rPr lang="vi-VN" sz="1400" dirty="0"/>
              <a:t>, </a:t>
            </a:r>
            <a:r>
              <a:rPr lang="vi-VN" sz="1400" dirty="0" err="1"/>
              <a:t>tác</a:t>
            </a:r>
            <a:r>
              <a:rPr lang="vi-VN" sz="1400" dirty="0"/>
              <a:t> </a:t>
            </a:r>
            <a:r>
              <a:rPr lang="vi-VN" sz="1400" dirty="0" err="1"/>
              <a:t>động</a:t>
            </a:r>
            <a:r>
              <a:rPr lang="vi-VN" sz="1400" dirty="0"/>
              <a:t> </a:t>
            </a:r>
            <a:r>
              <a:rPr lang="vi-VN" sz="1400" dirty="0" err="1"/>
              <a:t>tới</a:t>
            </a:r>
            <a:r>
              <a:rPr lang="vi-VN" sz="1400" dirty="0"/>
              <a:t> 2 </a:t>
            </a:r>
            <a:r>
              <a:rPr lang="vi-VN" sz="1400" dirty="0" err="1"/>
              <a:t>khía</a:t>
            </a:r>
            <a:r>
              <a:rPr lang="vi-VN" sz="1400" dirty="0"/>
              <a:t> </a:t>
            </a:r>
            <a:r>
              <a:rPr lang="vi-VN" sz="1400" dirty="0" err="1"/>
              <a:t>cạnh</a:t>
            </a:r>
            <a:r>
              <a:rPr lang="vi-VN" sz="1400" dirty="0"/>
              <a:t> </a:t>
            </a:r>
            <a:r>
              <a:rPr lang="vi-VN" sz="1400" dirty="0" err="1"/>
              <a:t>chủ</a:t>
            </a:r>
            <a:r>
              <a:rPr lang="vi-VN" sz="1400" dirty="0"/>
              <a:t> </a:t>
            </a:r>
            <a:r>
              <a:rPr lang="vi-VN" sz="1400" dirty="0" err="1"/>
              <a:t>yếu</a:t>
            </a:r>
            <a:r>
              <a:rPr lang="vi-VN" sz="1400" dirty="0"/>
              <a:t>: kinh </a:t>
            </a:r>
            <a:r>
              <a:rPr lang="vi-VN" sz="1400" dirty="0" err="1"/>
              <a:t>tế</a:t>
            </a:r>
            <a:r>
              <a:rPr lang="vi-VN" sz="1400" dirty="0"/>
              <a:t> </a:t>
            </a:r>
            <a:r>
              <a:rPr lang="vi-VN" sz="1400" dirty="0" err="1"/>
              <a:t>và</a:t>
            </a:r>
            <a:r>
              <a:rPr lang="vi-VN" sz="1400" dirty="0"/>
              <a:t> </a:t>
            </a:r>
            <a:r>
              <a:rPr lang="vi-VN" sz="1400" dirty="0" err="1"/>
              <a:t>xã</a:t>
            </a:r>
            <a:r>
              <a:rPr lang="vi-VN" sz="1400" dirty="0"/>
              <a:t> </a:t>
            </a:r>
            <a:r>
              <a:rPr lang="vi-VN" sz="1400" dirty="0" err="1"/>
              <a:t>hội</a:t>
            </a:r>
            <a:r>
              <a:rPr lang="vi-VN" sz="1400" dirty="0"/>
              <a:t> trong </a:t>
            </a:r>
            <a:r>
              <a:rPr lang="vi-VN" sz="1400" dirty="0" err="1"/>
              <a:t>dài</a:t>
            </a:r>
            <a:r>
              <a:rPr lang="vi-VN" sz="1400" dirty="0"/>
              <a:t> </a:t>
            </a:r>
            <a:r>
              <a:rPr lang="vi-VN" sz="1400" dirty="0" err="1"/>
              <a:t>hạn</a:t>
            </a:r>
            <a:r>
              <a:rPr lang="vi-VN" sz="1400" dirty="0"/>
              <a:t>,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bài</a:t>
            </a:r>
            <a:r>
              <a:rPr lang="vi-VN" sz="1400" dirty="0"/>
              <a:t> </a:t>
            </a:r>
            <a:r>
              <a:rPr lang="vi-VN" sz="1400" dirty="0" err="1"/>
              <a:t>báo</a:t>
            </a:r>
            <a:r>
              <a:rPr lang="vi-VN" sz="1400" dirty="0"/>
              <a:t> </a:t>
            </a:r>
            <a:r>
              <a:rPr lang="vi-VN" sz="1400" dirty="0" err="1"/>
              <a:t>đều</a:t>
            </a:r>
            <a:r>
              <a:rPr lang="vi-VN" sz="1400" dirty="0"/>
              <a:t> </a:t>
            </a:r>
            <a:r>
              <a:rPr lang="vi-VN" sz="1400" dirty="0" err="1"/>
              <a:t>có</a:t>
            </a:r>
            <a:r>
              <a:rPr lang="vi-VN" sz="1400" dirty="0"/>
              <a:t> </a:t>
            </a:r>
            <a:r>
              <a:rPr lang="vi-VN" sz="1400" dirty="0" err="1"/>
              <a:t>những</a:t>
            </a:r>
            <a:r>
              <a:rPr lang="vi-VN" sz="1400" dirty="0"/>
              <a:t> </a:t>
            </a:r>
            <a:r>
              <a:rPr lang="vi-VN" sz="1400" dirty="0" err="1"/>
              <a:t>điểm</a:t>
            </a:r>
            <a:r>
              <a:rPr lang="vi-VN" sz="1400" dirty="0"/>
              <a:t> </a:t>
            </a:r>
            <a:r>
              <a:rPr lang="vi-VN" sz="1400" dirty="0" err="1"/>
              <a:t>rất</a:t>
            </a:r>
            <a:r>
              <a:rPr lang="vi-VN" sz="1400" dirty="0"/>
              <a:t> </a:t>
            </a:r>
            <a:r>
              <a:rPr lang="vi-VN" sz="1400" dirty="0" err="1"/>
              <a:t>rõ</a:t>
            </a:r>
            <a:r>
              <a:rPr lang="vi-VN" sz="1400" dirty="0"/>
              <a:t> </a:t>
            </a:r>
            <a:r>
              <a:rPr lang="vi-VN" sz="1400" dirty="0" err="1"/>
              <a:t>về</a:t>
            </a:r>
            <a:r>
              <a:rPr lang="vi-VN" sz="1400" dirty="0"/>
              <a:t> </a:t>
            </a:r>
            <a:r>
              <a:rPr lang="vi-VN" sz="1400" dirty="0" err="1"/>
              <a:t>khía</a:t>
            </a:r>
            <a:r>
              <a:rPr lang="vi-VN" sz="1400" dirty="0"/>
              <a:t> </a:t>
            </a:r>
            <a:r>
              <a:rPr lang="vi-VN" sz="1400" dirty="0" err="1"/>
              <a:t>cạnh</a:t>
            </a:r>
            <a:r>
              <a:rPr lang="vi-VN" sz="1400" dirty="0"/>
              <a:t> </a:t>
            </a:r>
            <a:r>
              <a:rPr lang="vi-VN" sz="1400" dirty="0" err="1"/>
              <a:t>này</a:t>
            </a:r>
            <a:r>
              <a:rPr lang="vi-VN" sz="1400" dirty="0"/>
              <a:t>. </a:t>
            </a:r>
            <a:endParaRPr lang="en-US" sz="1400" dirty="0"/>
          </a:p>
          <a:p>
            <a:pPr marL="165100" indent="0" algn="just">
              <a:lnSpc>
                <a:spcPct val="150000"/>
              </a:lnSpc>
              <a:buNone/>
            </a:pPr>
            <a:r>
              <a:rPr lang="vi-VN" sz="1400" dirty="0"/>
              <a:t>Phương </a:t>
            </a:r>
            <a:r>
              <a:rPr lang="vi-VN" sz="1400" dirty="0" err="1"/>
              <a:t>pháp</a:t>
            </a:r>
            <a:r>
              <a:rPr lang="vi-VN" sz="1400" dirty="0"/>
              <a:t> nghiên </a:t>
            </a:r>
            <a:r>
              <a:rPr lang="vi-VN" sz="1400" dirty="0" err="1"/>
              <a:t>cứu</a:t>
            </a:r>
            <a:r>
              <a:rPr lang="vi-VN" sz="1400" dirty="0"/>
              <a:t> </a:t>
            </a:r>
            <a:r>
              <a:rPr lang="vi-VN" sz="1400" dirty="0" err="1"/>
              <a:t>nổi</a:t>
            </a:r>
            <a:r>
              <a:rPr lang="vi-VN" sz="1400" dirty="0"/>
              <a:t> </a:t>
            </a:r>
            <a:r>
              <a:rPr lang="vi-VN" sz="1400" dirty="0" err="1"/>
              <a:t>bật</a:t>
            </a:r>
            <a:r>
              <a:rPr lang="vi-VN" sz="1400" dirty="0"/>
              <a:t> ở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bài</a:t>
            </a:r>
            <a:r>
              <a:rPr lang="vi-VN" sz="1400" dirty="0"/>
              <a:t> </a:t>
            </a:r>
            <a:r>
              <a:rPr lang="vi-VN" sz="1400" dirty="0" err="1"/>
              <a:t>báo</a:t>
            </a:r>
            <a:r>
              <a:rPr lang="vi-VN" sz="1400" dirty="0"/>
              <a:t> </a:t>
            </a:r>
            <a:r>
              <a:rPr lang="vi-VN" sz="1400" dirty="0" err="1"/>
              <a:t>vẫn</a:t>
            </a:r>
            <a:r>
              <a:rPr lang="vi-VN" sz="1400" dirty="0"/>
              <a:t> </a:t>
            </a:r>
            <a:r>
              <a:rPr lang="vi-VN" sz="1400" dirty="0" err="1"/>
              <a:t>là</a:t>
            </a:r>
            <a:r>
              <a:rPr lang="vi-VN" sz="1400" dirty="0"/>
              <a:t> </a:t>
            </a:r>
            <a:r>
              <a:rPr lang="vi-VN" sz="1400" dirty="0" err="1"/>
              <a:t>hình</a:t>
            </a:r>
            <a:r>
              <a:rPr lang="vi-VN" sz="1400" dirty="0"/>
              <a:t> </a:t>
            </a:r>
            <a:r>
              <a:rPr lang="vi-VN" sz="1400" dirty="0" err="1"/>
              <a:t>thức</a:t>
            </a:r>
            <a:r>
              <a:rPr lang="vi-VN" sz="1400" dirty="0"/>
              <a:t> thu </a:t>
            </a:r>
            <a:r>
              <a:rPr lang="vi-VN" sz="1400" dirty="0" err="1"/>
              <a:t>thập</a:t>
            </a:r>
            <a:r>
              <a:rPr lang="vi-VN" sz="1400" dirty="0"/>
              <a:t> </a:t>
            </a:r>
            <a:r>
              <a:rPr lang="vi-VN" sz="1400" dirty="0" err="1"/>
              <a:t>và</a:t>
            </a:r>
            <a:r>
              <a:rPr lang="vi-VN" sz="1400" dirty="0"/>
              <a:t> </a:t>
            </a:r>
            <a:r>
              <a:rPr lang="vi-VN" sz="1400" dirty="0" err="1"/>
              <a:t>tổng</a:t>
            </a:r>
            <a:r>
              <a:rPr lang="vi-VN" sz="1400" dirty="0"/>
              <a:t> </a:t>
            </a:r>
            <a:r>
              <a:rPr lang="vi-VN" sz="1400" dirty="0" err="1"/>
              <a:t>hợp</a:t>
            </a:r>
            <a:r>
              <a:rPr lang="vi-VN" sz="1400" dirty="0"/>
              <a:t> </a:t>
            </a:r>
            <a:r>
              <a:rPr lang="vi-VN" sz="1400" dirty="0" err="1"/>
              <a:t>dữ</a:t>
            </a:r>
            <a:r>
              <a:rPr lang="vi-VN" sz="1400" dirty="0"/>
              <a:t> </a:t>
            </a:r>
            <a:r>
              <a:rPr lang="vi-VN" sz="1400" dirty="0" err="1"/>
              <a:t>liệu</a:t>
            </a:r>
            <a:r>
              <a:rPr lang="vi-VN" sz="1400" dirty="0"/>
              <a:t>, phương </a:t>
            </a:r>
            <a:r>
              <a:rPr lang="vi-VN" sz="1400" dirty="0" err="1"/>
              <a:t>pháp</a:t>
            </a:r>
            <a:r>
              <a:rPr lang="vi-VN" sz="1400" dirty="0"/>
              <a:t> so </a:t>
            </a:r>
            <a:r>
              <a:rPr lang="vi-VN" sz="1400" dirty="0" err="1"/>
              <a:t>sánh</a:t>
            </a:r>
            <a:r>
              <a:rPr lang="vi-VN" sz="1400" dirty="0"/>
              <a:t>, hay </a:t>
            </a:r>
            <a:r>
              <a:rPr lang="vi-VN" sz="1400" dirty="0" err="1"/>
              <a:t>các</a:t>
            </a:r>
            <a:r>
              <a:rPr lang="vi-VN" sz="1400" dirty="0"/>
              <a:t> mô </a:t>
            </a:r>
            <a:r>
              <a:rPr lang="vi-VN" sz="1400" dirty="0" err="1"/>
              <a:t>hình</a:t>
            </a:r>
            <a:r>
              <a:rPr lang="vi-VN" sz="1400" dirty="0"/>
              <a:t> tân </a:t>
            </a:r>
            <a:r>
              <a:rPr lang="vi-VN" sz="1400" dirty="0" err="1"/>
              <a:t>tiến</a:t>
            </a:r>
            <a:r>
              <a:rPr lang="vi-VN" sz="1400" dirty="0"/>
              <a:t> </a:t>
            </a:r>
            <a:r>
              <a:rPr lang="vi-VN" sz="1400" dirty="0" err="1"/>
              <a:t>được</a:t>
            </a:r>
            <a:r>
              <a:rPr lang="vi-VN" sz="1400" dirty="0"/>
              <a:t> </a:t>
            </a:r>
            <a:r>
              <a:rPr lang="vi-VN" sz="1400" dirty="0" err="1"/>
              <a:t>vận</a:t>
            </a:r>
            <a:r>
              <a:rPr lang="vi-VN" sz="1400" dirty="0"/>
              <a:t> </a:t>
            </a:r>
            <a:r>
              <a:rPr lang="vi-VN" sz="1400" dirty="0" err="1"/>
              <a:t>dụng</a:t>
            </a:r>
            <a:r>
              <a:rPr lang="vi-VN" sz="1400" dirty="0"/>
              <a:t> </a:t>
            </a:r>
            <a:r>
              <a:rPr lang="vi-VN" sz="1400" dirty="0" err="1"/>
              <a:t>đối</a:t>
            </a:r>
            <a:r>
              <a:rPr lang="vi-VN" sz="1400" dirty="0"/>
              <a:t> </a:t>
            </a:r>
            <a:r>
              <a:rPr lang="vi-VN" sz="1400" dirty="0" err="1"/>
              <a:t>với</a:t>
            </a:r>
            <a:r>
              <a:rPr lang="vi-VN" sz="1400" dirty="0"/>
              <a:t> </a:t>
            </a:r>
            <a:r>
              <a:rPr lang="vi-VN" sz="1400" dirty="0" err="1"/>
              <a:t>từng</a:t>
            </a:r>
            <a:r>
              <a:rPr lang="vi-VN" sz="1400" dirty="0"/>
              <a:t> </a:t>
            </a:r>
            <a:r>
              <a:rPr lang="vi-VN" sz="1400" dirty="0" err="1"/>
              <a:t>bà</a:t>
            </a:r>
            <a:r>
              <a:rPr lang="en-US" sz="1400" dirty="0" err="1"/>
              <a:t>i</a:t>
            </a:r>
            <a:r>
              <a:rPr lang="en-US" sz="1400" dirty="0"/>
              <a:t>.</a:t>
            </a:r>
            <a:r>
              <a:rPr lang="vi-VN" sz="1400" dirty="0"/>
              <a:t> Tuy nhiên,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bài</a:t>
            </a:r>
            <a:r>
              <a:rPr lang="vi-VN" sz="1400" dirty="0"/>
              <a:t> nghiên </a:t>
            </a:r>
            <a:r>
              <a:rPr lang="vi-VN" sz="1400" dirty="0" err="1"/>
              <a:t>cứu</a:t>
            </a:r>
            <a:r>
              <a:rPr lang="vi-VN" sz="1400" dirty="0"/>
              <a:t> </a:t>
            </a:r>
            <a:r>
              <a:rPr lang="vi-VN" sz="1400" dirty="0" err="1"/>
              <a:t>vẫn</a:t>
            </a:r>
            <a:r>
              <a:rPr lang="vi-VN" sz="1400" dirty="0"/>
              <a:t> </a:t>
            </a:r>
            <a:r>
              <a:rPr lang="vi-VN" sz="1400" dirty="0" err="1"/>
              <a:t>còn</a:t>
            </a:r>
            <a:r>
              <a:rPr lang="vi-VN" sz="1400" dirty="0"/>
              <a:t> </a:t>
            </a:r>
            <a:r>
              <a:rPr lang="vi-VN" sz="1400" dirty="0" err="1"/>
              <a:t>có</a:t>
            </a:r>
            <a:r>
              <a:rPr lang="vi-VN" sz="1400" dirty="0"/>
              <a:t> </a:t>
            </a:r>
            <a:r>
              <a:rPr lang="vi-VN" sz="1400" dirty="0" err="1"/>
              <a:t>những</a:t>
            </a:r>
            <a:r>
              <a:rPr lang="vi-VN" sz="1400" dirty="0"/>
              <a:t> </a:t>
            </a:r>
            <a:r>
              <a:rPr lang="vi-VN" sz="1400" dirty="0" err="1"/>
              <a:t>điểm</a:t>
            </a:r>
            <a:r>
              <a:rPr lang="vi-VN" sz="1400" dirty="0"/>
              <a:t> </a:t>
            </a:r>
            <a:r>
              <a:rPr lang="vi-VN" sz="1400" dirty="0" err="1"/>
              <a:t>hạn</a:t>
            </a:r>
            <a:r>
              <a:rPr lang="vi-VN" sz="1400" dirty="0"/>
              <a:t> </a:t>
            </a:r>
            <a:r>
              <a:rPr lang="vi-VN" sz="1400" dirty="0" err="1"/>
              <a:t>chế</a:t>
            </a:r>
            <a:r>
              <a:rPr lang="vi-VN" sz="1400" dirty="0"/>
              <a:t> như chưa đưa </a:t>
            </a:r>
            <a:r>
              <a:rPr lang="vi-VN" sz="1400" dirty="0" err="1"/>
              <a:t>được</a:t>
            </a:r>
            <a:r>
              <a:rPr lang="vi-VN" sz="1400" dirty="0"/>
              <a:t>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giải</a:t>
            </a:r>
            <a:r>
              <a:rPr lang="vi-VN" sz="1400" dirty="0"/>
              <a:t> </a:t>
            </a:r>
            <a:r>
              <a:rPr lang="vi-VN" sz="1400" dirty="0" err="1"/>
              <a:t>pháp</a:t>
            </a:r>
            <a:r>
              <a:rPr lang="vi-VN" sz="1400" dirty="0"/>
              <a:t> </a:t>
            </a:r>
            <a:r>
              <a:rPr lang="vi-VN" sz="1400" dirty="0" err="1"/>
              <a:t>cụ</a:t>
            </a:r>
            <a:r>
              <a:rPr lang="vi-VN" sz="1400" dirty="0"/>
              <a:t> </a:t>
            </a:r>
            <a:r>
              <a:rPr lang="vi-VN" sz="1400" dirty="0" err="1"/>
              <a:t>thể</a:t>
            </a:r>
            <a:r>
              <a:rPr lang="vi-VN" sz="1400" dirty="0"/>
              <a:t>, hay </a:t>
            </a:r>
            <a:r>
              <a:rPr lang="vi-VN" sz="1400" dirty="0" err="1"/>
              <a:t>nguồn</a:t>
            </a:r>
            <a:r>
              <a:rPr lang="vi-VN" sz="1400" dirty="0"/>
              <a:t> </a:t>
            </a:r>
            <a:r>
              <a:rPr lang="vi-VN" sz="1400" dirty="0" err="1"/>
              <a:t>dữ</a:t>
            </a:r>
            <a:r>
              <a:rPr lang="vi-VN" sz="1400" dirty="0"/>
              <a:t> </a:t>
            </a:r>
            <a:r>
              <a:rPr lang="vi-VN" sz="1400" dirty="0" err="1"/>
              <a:t>liệu</a:t>
            </a:r>
            <a:r>
              <a:rPr lang="vi-VN" sz="1400" dirty="0"/>
              <a:t> </a:t>
            </a:r>
            <a:r>
              <a:rPr lang="vi-VN" sz="1400" dirty="0" err="1"/>
              <a:t>để</a:t>
            </a:r>
            <a:r>
              <a:rPr lang="vi-VN" sz="1400" dirty="0"/>
              <a:t> nghiên </a:t>
            </a:r>
            <a:r>
              <a:rPr lang="vi-VN" sz="1400" dirty="0" err="1"/>
              <a:t>cứu</a:t>
            </a:r>
            <a:r>
              <a:rPr lang="vi-VN" sz="1400" dirty="0"/>
              <a:t> chưa đa </a:t>
            </a:r>
            <a:r>
              <a:rPr lang="vi-VN" sz="1400" dirty="0" err="1"/>
              <a:t>dạng</a:t>
            </a:r>
            <a:r>
              <a:rPr lang="en-US" sz="1400" dirty="0"/>
              <a:t>.</a:t>
            </a:r>
          </a:p>
        </p:txBody>
      </p:sp>
      <p:sp>
        <p:nvSpPr>
          <p:cNvPr id="466" name="Google Shape;466;p26"/>
          <p:cNvSpPr txBox="1">
            <a:spLocks noGrp="1"/>
          </p:cNvSpPr>
          <p:nvPr>
            <p:ph type="ctrTitle"/>
          </p:nvPr>
        </p:nvSpPr>
        <p:spPr>
          <a:xfrm>
            <a:off x="631436" y="531489"/>
            <a:ext cx="5523421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nsolas" panose="020B0609020204030204" pitchFamily="49" charset="0"/>
              </a:rPr>
              <a:t>T</a:t>
            </a:r>
            <a:r>
              <a:rPr lang="en-US" dirty="0">
                <a:latin typeface="Consolas" panose="020B0609020204030204" pitchFamily="49" charset="0"/>
              </a:rPr>
              <a:t>ỔNG QUAN TÀI LIỆU</a:t>
            </a:r>
            <a:endParaRPr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046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Google Shape;1079;p37"/>
          <p:cNvSpPr txBox="1">
            <a:spLocks noGrp="1"/>
          </p:cNvSpPr>
          <p:nvPr>
            <p:ph type="title"/>
          </p:nvPr>
        </p:nvSpPr>
        <p:spPr>
          <a:xfrm>
            <a:off x="2037000" y="1502708"/>
            <a:ext cx="5322344" cy="21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  <a:latin typeface="Consolas" panose="020B0609020204030204" pitchFamily="49" charset="0"/>
              </a:rPr>
              <a:t>B.</a:t>
            </a:r>
            <a:r>
              <a:rPr lang="en-US" dirty="0">
                <a:latin typeface="Consolas" panose="020B0609020204030204" pitchFamily="49" charset="0"/>
              </a:rPr>
              <a:t>NỘI DUNG</a:t>
            </a:r>
            <a:endParaRPr dirty="0">
              <a:solidFill>
                <a:schemeClr val="accent3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080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p32"/>
          <p:cNvSpPr txBox="1">
            <a:spLocks noGrp="1"/>
          </p:cNvSpPr>
          <p:nvPr>
            <p:ph type="ctrTitle"/>
          </p:nvPr>
        </p:nvSpPr>
        <p:spPr>
          <a:xfrm>
            <a:off x="977636" y="2953675"/>
            <a:ext cx="5347783" cy="83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l"/>
            <a:r>
              <a:rPr lang="en-US" sz="2000" b="1" dirty="0" err="1">
                <a:latin typeface="Consolas" panose="020B0609020204030204" pitchFamily="49" charset="0"/>
              </a:rPr>
              <a:t>Cơ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sở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lý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luận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br>
              <a:rPr lang="en-US" sz="2000" b="1" dirty="0">
                <a:latin typeface="Consolas" panose="020B0609020204030204" pitchFamily="49" charset="0"/>
              </a:rPr>
            </a:br>
            <a:r>
              <a:rPr lang="en-US" sz="2000" b="1" dirty="0" err="1">
                <a:latin typeface="Consolas" panose="020B0609020204030204" pitchFamily="49" charset="0"/>
              </a:rPr>
              <a:t>về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quản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lý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nợ</a:t>
            </a:r>
            <a:r>
              <a:rPr lang="en-US" sz="2000" b="1" dirty="0">
                <a:latin typeface="Consolas" panose="020B0609020204030204" pitchFamily="49" charset="0"/>
              </a:rPr>
              <a:t> n</a:t>
            </a:r>
            <a:r>
              <a:rPr lang="vi-VN" sz="2000" b="1" dirty="0">
                <a:latin typeface="Consolas" panose="020B0609020204030204" pitchFamily="49" charset="0"/>
              </a:rPr>
              <a:t>ư</a:t>
            </a:r>
            <a:r>
              <a:rPr lang="en-US" sz="2000" b="1" dirty="0" err="1">
                <a:latin typeface="Consolas" panose="020B0609020204030204" pitchFamily="49" charset="0"/>
              </a:rPr>
              <a:t>ớc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ngoài</a:t>
            </a:r>
            <a:endParaRPr sz="2000" dirty="0">
              <a:latin typeface="Consolas" panose="020B0609020204030204" pitchFamily="49" charset="0"/>
            </a:endParaRPr>
          </a:p>
        </p:txBody>
      </p:sp>
      <p:sp>
        <p:nvSpPr>
          <p:cNvPr id="689" name="Google Shape;689;p32"/>
          <p:cNvSpPr/>
          <p:nvPr/>
        </p:nvSpPr>
        <p:spPr>
          <a:xfrm>
            <a:off x="5782875" y="1868575"/>
            <a:ext cx="1085100" cy="1085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p32"/>
          <p:cNvSpPr txBox="1">
            <a:spLocks noGrp="1"/>
          </p:cNvSpPr>
          <p:nvPr>
            <p:ph type="title" idx="2"/>
          </p:nvPr>
        </p:nvSpPr>
        <p:spPr>
          <a:xfrm>
            <a:off x="5834900" y="2122225"/>
            <a:ext cx="98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</a:rPr>
              <a:t>01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691" name="Google Shape;691;p32"/>
          <p:cNvSpPr/>
          <p:nvPr/>
        </p:nvSpPr>
        <p:spPr>
          <a:xfrm>
            <a:off x="1370476" y="3869000"/>
            <a:ext cx="6279992" cy="104326"/>
          </a:xfrm>
          <a:custGeom>
            <a:avLst/>
            <a:gdLst/>
            <a:ahLst/>
            <a:cxnLst/>
            <a:rect l="l" t="t" r="r" b="b"/>
            <a:pathLst>
              <a:path w="143387" h="2382" extrusionOk="0">
                <a:moveTo>
                  <a:pt x="1185" y="0"/>
                </a:moveTo>
                <a:cubicBezTo>
                  <a:pt x="530" y="0"/>
                  <a:pt x="1" y="529"/>
                  <a:pt x="1" y="1184"/>
                </a:cubicBezTo>
                <a:cubicBezTo>
                  <a:pt x="1" y="1840"/>
                  <a:pt x="530" y="2382"/>
                  <a:pt x="1185" y="2382"/>
                </a:cubicBezTo>
                <a:lnTo>
                  <a:pt x="142189" y="2382"/>
                </a:lnTo>
                <a:cubicBezTo>
                  <a:pt x="142844" y="2382"/>
                  <a:pt x="143386" y="1840"/>
                  <a:pt x="143386" y="1184"/>
                </a:cubicBezTo>
                <a:cubicBezTo>
                  <a:pt x="143386" y="529"/>
                  <a:pt x="142844" y="0"/>
                  <a:pt x="142189" y="0"/>
                </a:cubicBez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32"/>
          <p:cNvSpPr/>
          <p:nvPr/>
        </p:nvSpPr>
        <p:spPr>
          <a:xfrm>
            <a:off x="1065115" y="3869000"/>
            <a:ext cx="5347783" cy="104326"/>
          </a:xfrm>
          <a:custGeom>
            <a:avLst/>
            <a:gdLst/>
            <a:ahLst/>
            <a:cxnLst/>
            <a:rect l="l" t="t" r="r" b="b"/>
            <a:pathLst>
              <a:path w="87904" h="2382" extrusionOk="0">
                <a:moveTo>
                  <a:pt x="1197" y="0"/>
                </a:moveTo>
                <a:cubicBezTo>
                  <a:pt x="529" y="0"/>
                  <a:pt x="0" y="529"/>
                  <a:pt x="0" y="1184"/>
                </a:cubicBezTo>
                <a:cubicBezTo>
                  <a:pt x="0" y="1840"/>
                  <a:pt x="529" y="2382"/>
                  <a:pt x="1197" y="2382"/>
                </a:cubicBezTo>
                <a:lnTo>
                  <a:pt x="86719" y="2382"/>
                </a:lnTo>
                <a:cubicBezTo>
                  <a:pt x="87375" y="2382"/>
                  <a:pt x="87904" y="1840"/>
                  <a:pt x="87904" y="1184"/>
                </a:cubicBezTo>
                <a:cubicBezTo>
                  <a:pt x="87904" y="529"/>
                  <a:pt x="87375" y="0"/>
                  <a:pt x="86719" y="0"/>
                </a:cubicBez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93" name="Google Shape;693;p32"/>
          <p:cNvCxnSpPr>
            <a:stCxn id="689" idx="2"/>
          </p:cNvCxnSpPr>
          <p:nvPr/>
        </p:nvCxnSpPr>
        <p:spPr>
          <a:xfrm>
            <a:off x="6325425" y="2953675"/>
            <a:ext cx="0" cy="97800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" name="Google Shape;1122;p39"/>
          <p:cNvSpPr txBox="1">
            <a:spLocks noGrp="1"/>
          </p:cNvSpPr>
          <p:nvPr>
            <p:ph type="ctrTitle" idx="4"/>
          </p:nvPr>
        </p:nvSpPr>
        <p:spPr>
          <a:xfrm>
            <a:off x="618824" y="411675"/>
            <a:ext cx="5018879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latin typeface="Consolas" panose="020B0609020204030204" pitchFamily="49" charset="0"/>
              </a:rPr>
              <a:t>KHÁI NIỆM NỢ N</a:t>
            </a:r>
            <a:r>
              <a:rPr lang="vi-VN" sz="3000" dirty="0">
                <a:latin typeface="Consolas" panose="020B0609020204030204" pitchFamily="49" charset="0"/>
              </a:rPr>
              <a:t>Ư</a:t>
            </a:r>
            <a:r>
              <a:rPr lang="en-US" dirty="0">
                <a:latin typeface="Consolas" panose="020B0609020204030204" pitchFamily="49" charset="0"/>
              </a:rPr>
              <a:t>ỚC NGOÀI</a:t>
            </a:r>
            <a:endParaRPr sz="3000" dirty="0">
              <a:latin typeface="Consolas" panose="020B0609020204030204" pitchFamily="49" charset="0"/>
            </a:endParaRPr>
          </a:p>
        </p:txBody>
      </p:sp>
      <p:sp>
        <p:nvSpPr>
          <p:cNvPr id="1127" name="Google Shape;1127;p39"/>
          <p:cNvSpPr/>
          <p:nvPr/>
        </p:nvSpPr>
        <p:spPr>
          <a:xfrm>
            <a:off x="366824" y="1153560"/>
            <a:ext cx="252000" cy="25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8" name="Google Shape;1128;p39"/>
          <p:cNvSpPr/>
          <p:nvPr/>
        </p:nvSpPr>
        <p:spPr>
          <a:xfrm>
            <a:off x="8263208" y="4134055"/>
            <a:ext cx="423300" cy="42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465;p26">
            <a:extLst>
              <a:ext uri="{FF2B5EF4-FFF2-40B4-BE49-F238E27FC236}">
                <a16:creationId xmlns:a16="http://schemas.microsoft.com/office/drawing/2014/main" id="{55A8CFC9-A634-453B-B94B-BEC7F8727D77}"/>
              </a:ext>
            </a:extLst>
          </p:cNvPr>
          <p:cNvSpPr txBox="1">
            <a:spLocks/>
          </p:cNvSpPr>
          <p:nvPr/>
        </p:nvSpPr>
        <p:spPr>
          <a:xfrm>
            <a:off x="515397" y="928923"/>
            <a:ext cx="7747811" cy="3111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600" b="0" i="0" u="none" strike="noStrike" cap="none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pPr marL="114300" indent="0" algn="just">
              <a:lnSpc>
                <a:spcPct val="150000"/>
              </a:lnSpc>
            </a:pPr>
            <a:r>
              <a:rPr lang="vi-VN" dirty="0"/>
              <a:t>“</a:t>
            </a:r>
            <a:r>
              <a:rPr lang="vi-VN" dirty="0" err="1"/>
              <a:t>Tổng</a:t>
            </a:r>
            <a:r>
              <a:rPr lang="vi-VN" dirty="0"/>
              <a:t> vay </a:t>
            </a:r>
            <a:r>
              <a:rPr lang="vi-VN" dirty="0" err="1"/>
              <a:t>nợ</a:t>
            </a:r>
            <a:r>
              <a:rPr lang="vi-VN" dirty="0"/>
              <a:t> </a:t>
            </a:r>
            <a:r>
              <a:rPr lang="vi-VN" dirty="0" err="1"/>
              <a:t>nước</a:t>
            </a:r>
            <a:r>
              <a:rPr lang="vi-VN" dirty="0"/>
              <a:t> </a:t>
            </a:r>
            <a:r>
              <a:rPr lang="vi-VN" dirty="0" err="1"/>
              <a:t>ngoài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</a:t>
            </a:r>
            <a:r>
              <a:rPr lang="vi-VN" dirty="0" err="1"/>
              <a:t>khối</a:t>
            </a:r>
            <a:r>
              <a:rPr lang="vi-VN" dirty="0"/>
              <a:t> </a:t>
            </a:r>
            <a:r>
              <a:rPr lang="vi-VN" dirty="0" err="1"/>
              <a:t>lượng</a:t>
            </a:r>
            <a:r>
              <a:rPr lang="vi-VN" dirty="0"/>
              <a:t> </a:t>
            </a:r>
            <a:r>
              <a:rPr lang="vi-VN" dirty="0" err="1"/>
              <a:t>nghĩa</a:t>
            </a:r>
            <a:r>
              <a:rPr lang="vi-VN" dirty="0"/>
              <a:t> </a:t>
            </a:r>
            <a:r>
              <a:rPr lang="vi-VN" dirty="0" err="1"/>
              <a:t>vụ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</a:t>
            </a:r>
            <a:r>
              <a:rPr lang="vi-VN" dirty="0" err="1"/>
              <a:t>vào</a:t>
            </a:r>
            <a:r>
              <a:rPr lang="vi-VN" dirty="0"/>
              <a:t> </a:t>
            </a:r>
            <a:r>
              <a:rPr lang="vi-VN" dirty="0" err="1"/>
              <a:t>một</a:t>
            </a:r>
            <a:r>
              <a:rPr lang="vi-VN" dirty="0"/>
              <a:t> </a:t>
            </a:r>
            <a:r>
              <a:rPr lang="vi-VN" dirty="0" err="1"/>
              <a:t>thời</a:t>
            </a:r>
            <a:r>
              <a:rPr lang="vi-VN" dirty="0"/>
              <a:t> </a:t>
            </a:r>
            <a:r>
              <a:rPr lang="vi-VN" dirty="0" err="1"/>
              <a:t>điểm</a:t>
            </a:r>
            <a:r>
              <a:rPr lang="vi-VN" dirty="0"/>
              <a:t> </a:t>
            </a:r>
            <a:r>
              <a:rPr lang="vi-VN" dirty="0" err="1"/>
              <a:t>nào</a:t>
            </a:r>
            <a:r>
              <a:rPr lang="vi-VN" dirty="0"/>
              <a:t> </a:t>
            </a:r>
            <a:r>
              <a:rPr lang="vi-VN" dirty="0" err="1"/>
              <a:t>đó</a:t>
            </a:r>
            <a:r>
              <a:rPr lang="vi-VN" dirty="0"/>
              <a:t> </a:t>
            </a:r>
            <a:r>
              <a:rPr lang="vi-VN" dirty="0" err="1"/>
              <a:t>đã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giải</a:t>
            </a:r>
            <a:r>
              <a:rPr lang="vi-VN" dirty="0"/>
              <a:t> ngân </a:t>
            </a:r>
            <a:r>
              <a:rPr lang="vi-VN" dirty="0" err="1"/>
              <a:t>và</a:t>
            </a:r>
            <a:r>
              <a:rPr lang="vi-VN" dirty="0"/>
              <a:t> chưa </a:t>
            </a:r>
            <a:r>
              <a:rPr lang="vi-VN" dirty="0" err="1"/>
              <a:t>hoàn</a:t>
            </a:r>
            <a:r>
              <a:rPr lang="vi-VN" dirty="0"/>
              <a:t> </a:t>
            </a:r>
            <a:r>
              <a:rPr lang="vi-VN" dirty="0" err="1"/>
              <a:t>trả</a:t>
            </a:r>
            <a:r>
              <a:rPr lang="vi-VN" dirty="0"/>
              <a:t>, </a:t>
            </a:r>
            <a:r>
              <a:rPr lang="vi-VN" dirty="0" err="1"/>
              <a:t>được</a:t>
            </a:r>
            <a:r>
              <a:rPr lang="vi-VN" dirty="0"/>
              <a:t> ghi </a:t>
            </a:r>
            <a:r>
              <a:rPr lang="vi-VN" dirty="0" err="1"/>
              <a:t>nhận</a:t>
            </a:r>
            <a:r>
              <a:rPr lang="vi-VN" dirty="0"/>
              <a:t> </a:t>
            </a:r>
            <a:r>
              <a:rPr lang="vi-VN" dirty="0" err="1"/>
              <a:t>bằng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đồng</a:t>
            </a:r>
            <a:r>
              <a:rPr lang="vi-VN" dirty="0"/>
              <a:t> </a:t>
            </a:r>
            <a:r>
              <a:rPr lang="vi-VN" dirty="0" err="1"/>
              <a:t>giữa</a:t>
            </a:r>
            <a:r>
              <a:rPr lang="vi-VN" dirty="0"/>
              <a:t> </a:t>
            </a:r>
            <a:r>
              <a:rPr lang="vi-VN" dirty="0" err="1"/>
              <a:t>người</a:t>
            </a:r>
            <a:r>
              <a:rPr lang="vi-VN" dirty="0"/>
              <a:t> cư </a:t>
            </a:r>
            <a:r>
              <a:rPr lang="vi-VN" dirty="0" err="1"/>
              <a:t>trú</a:t>
            </a:r>
            <a:r>
              <a:rPr lang="vi-VN" dirty="0"/>
              <a:t> </a:t>
            </a:r>
            <a:r>
              <a:rPr lang="vi-VN" dirty="0" err="1"/>
              <a:t>về</a:t>
            </a:r>
            <a:r>
              <a:rPr lang="vi-VN" dirty="0"/>
              <a:t> </a:t>
            </a:r>
            <a:r>
              <a:rPr lang="vi-VN" dirty="0" err="1"/>
              <a:t>việc</a:t>
            </a:r>
            <a:r>
              <a:rPr lang="vi-VN" dirty="0"/>
              <a:t> </a:t>
            </a:r>
            <a:r>
              <a:rPr lang="vi-VN" dirty="0" err="1"/>
              <a:t>hoàn</a:t>
            </a:r>
            <a:r>
              <a:rPr lang="vi-VN" dirty="0"/>
              <a:t> </a:t>
            </a:r>
            <a:r>
              <a:rPr lang="vi-VN" dirty="0" err="1"/>
              <a:t>trả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khoản</a:t>
            </a:r>
            <a:r>
              <a:rPr lang="vi-VN" dirty="0"/>
              <a:t> </a:t>
            </a:r>
            <a:r>
              <a:rPr lang="vi-VN" dirty="0" err="1"/>
              <a:t>gốc</a:t>
            </a:r>
            <a:r>
              <a:rPr lang="vi-VN" dirty="0"/>
              <a:t> </a:t>
            </a:r>
            <a:r>
              <a:rPr lang="vi-VN" dirty="0" err="1"/>
              <a:t>cùng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vi-VN" dirty="0"/>
              <a:t> </a:t>
            </a:r>
            <a:r>
              <a:rPr lang="vi-VN" dirty="0" err="1"/>
              <a:t>lãi</a:t>
            </a:r>
            <a:r>
              <a:rPr lang="vi-VN" dirty="0"/>
              <a:t> </a:t>
            </a:r>
            <a:r>
              <a:rPr lang="vi-VN" dirty="0" err="1"/>
              <a:t>hoặc</a:t>
            </a:r>
            <a:r>
              <a:rPr lang="vi-VN" dirty="0"/>
              <a:t> không </a:t>
            </a:r>
            <a:r>
              <a:rPr lang="vi-VN" dirty="0" err="1"/>
              <a:t>lãi</a:t>
            </a:r>
            <a:r>
              <a:rPr lang="vi-VN" dirty="0"/>
              <a:t>, </a:t>
            </a:r>
            <a:r>
              <a:rPr lang="vi-VN" dirty="0" err="1"/>
              <a:t>hoặc</a:t>
            </a:r>
            <a:r>
              <a:rPr lang="vi-VN" dirty="0"/>
              <a:t> </a:t>
            </a:r>
            <a:r>
              <a:rPr lang="vi-VN" dirty="0" err="1"/>
              <a:t>về</a:t>
            </a:r>
            <a:r>
              <a:rPr lang="vi-VN" dirty="0"/>
              <a:t> </a:t>
            </a:r>
            <a:r>
              <a:rPr lang="vi-VN" dirty="0" err="1"/>
              <a:t>việc</a:t>
            </a:r>
            <a:r>
              <a:rPr lang="vi-VN" dirty="0"/>
              <a:t> </a:t>
            </a:r>
            <a:r>
              <a:rPr lang="vi-VN" dirty="0" err="1"/>
              <a:t>hoàn</a:t>
            </a:r>
            <a:r>
              <a:rPr lang="vi-VN" dirty="0"/>
              <a:t> </a:t>
            </a:r>
            <a:r>
              <a:rPr lang="vi-VN" dirty="0" err="1"/>
              <a:t>trả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khoản</a:t>
            </a:r>
            <a:r>
              <a:rPr lang="vi-VN" dirty="0"/>
              <a:t> </a:t>
            </a:r>
            <a:r>
              <a:rPr lang="vi-VN" dirty="0" err="1"/>
              <a:t>lãi</a:t>
            </a:r>
            <a:r>
              <a:rPr lang="vi-VN" dirty="0"/>
              <a:t> </a:t>
            </a:r>
            <a:r>
              <a:rPr lang="vi-VN" dirty="0" err="1"/>
              <a:t>cùng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vi-VN" dirty="0"/>
              <a:t> </a:t>
            </a:r>
            <a:r>
              <a:rPr lang="vi-VN" dirty="0" err="1"/>
              <a:t>gốc</a:t>
            </a:r>
            <a:r>
              <a:rPr lang="vi-VN" dirty="0"/>
              <a:t> </a:t>
            </a:r>
            <a:r>
              <a:rPr lang="vi-VN" dirty="0" err="1"/>
              <a:t>hoặc</a:t>
            </a:r>
            <a:r>
              <a:rPr lang="vi-VN" dirty="0"/>
              <a:t> không </a:t>
            </a:r>
            <a:r>
              <a:rPr lang="vi-VN" dirty="0" err="1"/>
              <a:t>cùng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khoản</a:t>
            </a:r>
            <a:r>
              <a:rPr lang="vi-VN" dirty="0"/>
              <a:t> </a:t>
            </a:r>
            <a:r>
              <a:rPr lang="vi-VN" dirty="0" err="1"/>
              <a:t>gốc</a:t>
            </a:r>
            <a:r>
              <a:rPr lang="en-US" dirty="0"/>
              <a:t>.</a:t>
            </a:r>
            <a:r>
              <a:rPr lang="vi-VN" dirty="0"/>
              <a:t>”</a:t>
            </a:r>
            <a:r>
              <a:rPr lang="en-US" dirty="0"/>
              <a:t> </a:t>
            </a:r>
          </a:p>
          <a:p>
            <a:pPr marL="114300" indent="0" algn="just">
              <a:lnSpc>
                <a:spcPct val="150000"/>
              </a:lnSpc>
            </a:pPr>
            <a:r>
              <a:rPr lang="en-US" dirty="0"/>
              <a:t>- Theo WB, IMF, BIS, OECD</a:t>
            </a:r>
          </a:p>
          <a:p>
            <a:pPr marL="114300" indent="0" algn="just">
              <a:lnSpc>
                <a:spcPct val="150000"/>
              </a:lnSpc>
            </a:pPr>
            <a:r>
              <a:rPr lang="en-US" dirty="0"/>
              <a:t>“</a:t>
            </a:r>
            <a:r>
              <a:rPr lang="en-US" dirty="0" err="1"/>
              <a:t>Nợ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dư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mọi</a:t>
            </a:r>
            <a:r>
              <a:rPr lang="en-US" dirty="0"/>
              <a:t> </a:t>
            </a:r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nợ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(</a:t>
            </a:r>
            <a:r>
              <a:rPr lang="en-US" dirty="0" err="1"/>
              <a:t>không</a:t>
            </a:r>
            <a:r>
              <a:rPr lang="en-US" dirty="0"/>
              <a:t> bao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nợ</a:t>
            </a:r>
            <a:r>
              <a:rPr lang="en-US" dirty="0"/>
              <a:t> </a:t>
            </a:r>
            <a:r>
              <a:rPr lang="en-US" dirty="0" err="1"/>
              <a:t>dự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)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gốc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lãi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khoản</a:t>
            </a:r>
            <a:r>
              <a:rPr lang="en-US" dirty="0"/>
              <a:t> </a:t>
            </a:r>
            <a:r>
              <a:rPr lang="en-US" dirty="0" err="1"/>
              <a:t>vay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Việt</a:t>
            </a:r>
            <a:r>
              <a:rPr lang="en-US" dirty="0"/>
              <a:t> Nam. </a:t>
            </a:r>
            <a:r>
              <a:rPr lang="en-US" dirty="0" err="1"/>
              <a:t>Nợ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bao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nợ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nợ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.”</a:t>
            </a:r>
          </a:p>
          <a:p>
            <a:r>
              <a:rPr lang="en-US" dirty="0"/>
              <a:t>- Theo </a:t>
            </a:r>
            <a:r>
              <a:rPr lang="en-US" dirty="0" err="1"/>
              <a:t>Nghị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134/2005/NĐ-CP </a:t>
            </a:r>
            <a:r>
              <a:rPr lang="en-US" dirty="0" err="1"/>
              <a:t>ngày</a:t>
            </a:r>
            <a:r>
              <a:rPr lang="en-US" dirty="0"/>
              <a:t> 01/11/2005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phủ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235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" name="Google Shape;1122;p39"/>
          <p:cNvSpPr txBox="1">
            <a:spLocks noGrp="1"/>
          </p:cNvSpPr>
          <p:nvPr>
            <p:ph type="ctrTitle" idx="4"/>
          </p:nvPr>
        </p:nvSpPr>
        <p:spPr>
          <a:xfrm>
            <a:off x="835911" y="839266"/>
            <a:ext cx="5018879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latin typeface="Consolas" panose="020B0609020204030204" pitchFamily="49" charset="0"/>
              </a:rPr>
              <a:t>PHÂN LOẠI N</a:t>
            </a:r>
            <a:r>
              <a:rPr lang="en-US" dirty="0">
                <a:latin typeface="Consolas" panose="020B0609020204030204" pitchFamily="49" charset="0"/>
              </a:rPr>
              <a:t>Ợ NƯỚC NGOÀI</a:t>
            </a:r>
            <a:br>
              <a:rPr lang="en-US" dirty="0">
                <a:latin typeface="Consolas" panose="020B0609020204030204" pitchFamily="49" charset="0"/>
              </a:rPr>
            </a:br>
            <a:r>
              <a:rPr lang="en-US" sz="2000" dirty="0">
                <a:latin typeface="Consolas" panose="020B0609020204030204" pitchFamily="49" charset="0"/>
              </a:rPr>
              <a:t>(</a:t>
            </a:r>
            <a:r>
              <a:rPr lang="en-US" sz="2000" dirty="0" err="1">
                <a:latin typeface="Consolas" panose="020B0609020204030204" pitchFamily="49" charset="0"/>
              </a:rPr>
              <a:t>theo</a:t>
            </a:r>
            <a:r>
              <a:rPr lang="en-US" sz="2000" dirty="0">
                <a:latin typeface="Consolas" panose="020B0609020204030204" pitchFamily="49" charset="0"/>
              </a:rPr>
              <a:t> </a:t>
            </a:r>
            <a:r>
              <a:rPr lang="en-US" sz="2000" dirty="0" err="1">
                <a:latin typeface="Consolas" panose="020B0609020204030204" pitchFamily="49" charset="0"/>
              </a:rPr>
              <a:t>chủ</a:t>
            </a:r>
            <a:r>
              <a:rPr lang="en-US" sz="2000" dirty="0">
                <a:latin typeface="Consolas" panose="020B0609020204030204" pitchFamily="49" charset="0"/>
              </a:rPr>
              <a:t> </a:t>
            </a:r>
            <a:r>
              <a:rPr lang="en-US" sz="2000" dirty="0" err="1">
                <a:latin typeface="Consolas" panose="020B0609020204030204" pitchFamily="49" charset="0"/>
              </a:rPr>
              <a:t>thể</a:t>
            </a:r>
            <a:r>
              <a:rPr lang="en-US" sz="2000" dirty="0">
                <a:latin typeface="Consolas" panose="020B0609020204030204" pitchFamily="49" charset="0"/>
              </a:rPr>
              <a:t> </a:t>
            </a:r>
            <a:r>
              <a:rPr lang="en-US" sz="2000" dirty="0" err="1">
                <a:latin typeface="Consolas" panose="020B0609020204030204" pitchFamily="49" charset="0"/>
              </a:rPr>
              <a:t>đi</a:t>
            </a:r>
            <a:r>
              <a:rPr lang="en-US" sz="2000" dirty="0">
                <a:latin typeface="Consolas" panose="020B0609020204030204" pitchFamily="49" charset="0"/>
              </a:rPr>
              <a:t> </a:t>
            </a:r>
            <a:r>
              <a:rPr lang="en-US" sz="2000" dirty="0" err="1">
                <a:latin typeface="Consolas" panose="020B0609020204030204" pitchFamily="49" charset="0"/>
              </a:rPr>
              <a:t>vay</a:t>
            </a:r>
            <a:r>
              <a:rPr lang="en-US" sz="2000" dirty="0">
                <a:latin typeface="Consolas" panose="020B0609020204030204" pitchFamily="49" charset="0"/>
              </a:rPr>
              <a:t>)</a:t>
            </a:r>
            <a:endParaRPr sz="2000" dirty="0">
              <a:latin typeface="Consolas" panose="020B0609020204030204" pitchFamily="49" charset="0"/>
            </a:endParaRPr>
          </a:p>
        </p:txBody>
      </p:sp>
      <p:sp>
        <p:nvSpPr>
          <p:cNvPr id="1127" name="Google Shape;1127;p39"/>
          <p:cNvSpPr/>
          <p:nvPr/>
        </p:nvSpPr>
        <p:spPr>
          <a:xfrm>
            <a:off x="-73930" y="4962464"/>
            <a:ext cx="252000" cy="25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8" name="Google Shape;1128;p39"/>
          <p:cNvSpPr/>
          <p:nvPr/>
        </p:nvSpPr>
        <p:spPr>
          <a:xfrm flipV="1">
            <a:off x="7926992" y="839266"/>
            <a:ext cx="187193" cy="1988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465;p26">
            <a:extLst>
              <a:ext uri="{FF2B5EF4-FFF2-40B4-BE49-F238E27FC236}">
                <a16:creationId xmlns:a16="http://schemas.microsoft.com/office/drawing/2014/main" id="{BDF8EECC-C2EC-45E6-89B1-A1B1195905FC}"/>
              </a:ext>
            </a:extLst>
          </p:cNvPr>
          <p:cNvSpPr txBox="1">
            <a:spLocks/>
          </p:cNvSpPr>
          <p:nvPr/>
        </p:nvSpPr>
        <p:spPr>
          <a:xfrm>
            <a:off x="758800" y="1507824"/>
            <a:ext cx="3451387" cy="3111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600" b="0" i="0" u="none" strike="noStrike" cap="none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pPr marL="114300" indent="0" algn="just">
              <a:lnSpc>
                <a:spcPct val="150000"/>
              </a:lnSpc>
            </a:pPr>
            <a:r>
              <a:rPr lang="en-US" b="1" dirty="0" err="1"/>
              <a:t>Nợ</a:t>
            </a:r>
            <a:r>
              <a:rPr lang="en-US" b="1" dirty="0"/>
              <a:t>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nợ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đ</a:t>
            </a:r>
            <a:r>
              <a:rPr lang="vi-VN" b="1" dirty="0"/>
              <a:t>ư</a:t>
            </a:r>
            <a:r>
              <a:rPr lang="en-US" b="1" dirty="0" err="1"/>
              <a:t>ợc</a:t>
            </a:r>
            <a:r>
              <a:rPr lang="en-US" b="1" dirty="0"/>
              <a:t> </a:t>
            </a:r>
            <a:r>
              <a:rPr lang="en-US" b="1" dirty="0" err="1"/>
              <a:t>Chính</a:t>
            </a:r>
            <a:r>
              <a:rPr lang="en-US" b="1" dirty="0"/>
              <a:t> </a:t>
            </a:r>
            <a:r>
              <a:rPr lang="en-US" b="1" dirty="0" err="1"/>
              <a:t>phủ</a:t>
            </a:r>
            <a:r>
              <a:rPr lang="en-US" b="1" dirty="0"/>
              <a:t> </a:t>
            </a:r>
            <a:r>
              <a:rPr lang="en-US" b="1" dirty="0" err="1"/>
              <a:t>bảo</a:t>
            </a:r>
            <a:r>
              <a:rPr lang="en-US" b="1" dirty="0"/>
              <a:t> </a:t>
            </a:r>
            <a:r>
              <a:rPr lang="en-US" b="1" dirty="0" err="1"/>
              <a:t>lãnh</a:t>
            </a:r>
            <a:r>
              <a:rPr lang="en-US" b="1" dirty="0"/>
              <a:t>: </a:t>
            </a:r>
            <a:r>
              <a:rPr lang="vi-VN" dirty="0" err="1"/>
              <a:t>Nợ</a:t>
            </a:r>
            <a:r>
              <a:rPr lang="vi-VN" dirty="0"/>
              <a:t> công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nghĩa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“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nghĩa</a:t>
            </a:r>
            <a:r>
              <a:rPr lang="vi-VN" dirty="0"/>
              <a:t> </a:t>
            </a:r>
            <a:r>
              <a:rPr lang="vi-VN" dirty="0" err="1"/>
              <a:t>vụ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khu </a:t>
            </a:r>
            <a:r>
              <a:rPr lang="vi-VN" dirty="0" err="1"/>
              <a:t>vực</a:t>
            </a:r>
            <a:r>
              <a:rPr lang="vi-VN" dirty="0"/>
              <a:t> công” </a:t>
            </a:r>
            <a:r>
              <a:rPr lang="vi-VN" dirty="0" err="1"/>
              <a:t>và</a:t>
            </a:r>
            <a:r>
              <a:rPr lang="vi-VN" dirty="0"/>
              <a:t> bao </a:t>
            </a:r>
            <a:r>
              <a:rPr lang="vi-VN" dirty="0" err="1"/>
              <a:t>gồm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khu </a:t>
            </a:r>
            <a:r>
              <a:rPr lang="vi-VN" dirty="0" err="1"/>
              <a:t>vực</a:t>
            </a:r>
            <a:r>
              <a:rPr lang="vi-VN" dirty="0"/>
              <a:t> công </a:t>
            </a:r>
            <a:r>
              <a:rPr lang="vi-VN" dirty="0" err="1"/>
              <a:t>cùng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khu </a:t>
            </a:r>
            <a:r>
              <a:rPr lang="vi-VN" dirty="0" err="1"/>
              <a:t>vực</a:t>
            </a:r>
            <a:r>
              <a:rPr lang="vi-VN" dirty="0"/>
              <a:t> tư nhân </a:t>
            </a:r>
            <a:r>
              <a:rPr lang="vi-VN" dirty="0" err="1"/>
              <a:t>được</a:t>
            </a:r>
            <a:r>
              <a:rPr lang="vi-VN" dirty="0"/>
              <a:t> khu </a:t>
            </a:r>
            <a:r>
              <a:rPr lang="vi-VN" dirty="0" err="1"/>
              <a:t>vực</a:t>
            </a:r>
            <a:r>
              <a:rPr lang="vi-VN" dirty="0"/>
              <a:t> công </a:t>
            </a:r>
            <a:r>
              <a:rPr lang="vi-VN" dirty="0" err="1"/>
              <a:t>bảo</a:t>
            </a:r>
            <a:r>
              <a:rPr lang="vi-VN" dirty="0"/>
              <a:t> </a:t>
            </a:r>
            <a:r>
              <a:rPr lang="vi-VN" dirty="0" err="1"/>
              <a:t>lãnh</a:t>
            </a:r>
            <a:r>
              <a:rPr lang="vi-VN" dirty="0"/>
              <a:t>.</a:t>
            </a:r>
            <a:endParaRPr lang="en-US" dirty="0"/>
          </a:p>
        </p:txBody>
      </p:sp>
      <p:sp>
        <p:nvSpPr>
          <p:cNvPr id="7" name="Google Shape;465;p26">
            <a:extLst>
              <a:ext uri="{FF2B5EF4-FFF2-40B4-BE49-F238E27FC236}">
                <a16:creationId xmlns:a16="http://schemas.microsoft.com/office/drawing/2014/main" id="{B666C2FB-429B-473B-83DB-3DB4B21AFEC3}"/>
              </a:ext>
            </a:extLst>
          </p:cNvPr>
          <p:cNvSpPr txBox="1">
            <a:spLocks/>
          </p:cNvSpPr>
          <p:nvPr/>
        </p:nvSpPr>
        <p:spPr>
          <a:xfrm>
            <a:off x="4933812" y="1507824"/>
            <a:ext cx="3451387" cy="3111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600" b="0" i="0" u="none" strike="noStrike" cap="none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Maven Pro"/>
              <a:buNone/>
              <a:defRPr sz="1000" b="0" i="0" u="none" strike="noStrike" cap="none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pPr marL="114300" indent="0" algn="just">
              <a:lnSpc>
                <a:spcPct val="150000"/>
              </a:lnSpc>
            </a:pPr>
            <a:r>
              <a:rPr lang="en-US" b="1" dirty="0" err="1"/>
              <a:t>Nợ</a:t>
            </a:r>
            <a:r>
              <a:rPr lang="en-US" b="1" dirty="0"/>
              <a:t> t</a:t>
            </a:r>
            <a:r>
              <a:rPr lang="vi-VN" b="1" dirty="0"/>
              <a:t>ư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: </a:t>
            </a:r>
            <a:r>
              <a:rPr lang="vi-VN" dirty="0"/>
              <a:t>bao </a:t>
            </a:r>
            <a:r>
              <a:rPr lang="vi-VN" dirty="0" err="1"/>
              <a:t>gồm</a:t>
            </a:r>
            <a:r>
              <a:rPr lang="vi-VN" dirty="0"/>
              <a:t> </a:t>
            </a:r>
            <a:r>
              <a:rPr lang="vi-VN" dirty="0" err="1"/>
              <a:t>khoản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</a:t>
            </a:r>
            <a:r>
              <a:rPr lang="vi-VN" dirty="0" err="1"/>
              <a:t>nước</a:t>
            </a:r>
            <a:r>
              <a:rPr lang="vi-VN" dirty="0"/>
              <a:t> </a:t>
            </a:r>
            <a:r>
              <a:rPr lang="vi-VN" dirty="0" err="1"/>
              <a:t>ngoài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khu </a:t>
            </a:r>
            <a:r>
              <a:rPr lang="vi-VN" dirty="0" err="1"/>
              <a:t>vực</a:t>
            </a:r>
            <a:r>
              <a:rPr lang="vi-VN" dirty="0"/>
              <a:t> tư nhân </a:t>
            </a:r>
            <a:r>
              <a:rPr lang="vi-VN" dirty="0" err="1"/>
              <a:t>mà</a:t>
            </a:r>
            <a:r>
              <a:rPr lang="vi-VN" dirty="0"/>
              <a:t> không </a:t>
            </a:r>
            <a:r>
              <a:rPr lang="vi-VN" dirty="0" err="1"/>
              <a:t>được</a:t>
            </a:r>
            <a:r>
              <a:rPr lang="vi-VN" dirty="0"/>
              <a:t> khu </a:t>
            </a:r>
            <a:r>
              <a:rPr lang="vi-VN" dirty="0" err="1"/>
              <a:t>vực</a:t>
            </a:r>
            <a:r>
              <a:rPr lang="vi-VN" dirty="0"/>
              <a:t> công trong </a:t>
            </a:r>
            <a:r>
              <a:rPr lang="vi-VN" dirty="0" err="1"/>
              <a:t>cùng</a:t>
            </a:r>
            <a:r>
              <a:rPr lang="vi-VN" dirty="0"/>
              <a:t> </a:t>
            </a:r>
            <a:r>
              <a:rPr lang="vi-VN" dirty="0" err="1"/>
              <a:t>một</a:t>
            </a:r>
            <a:r>
              <a:rPr lang="vi-VN" dirty="0"/>
              <a:t> </a:t>
            </a:r>
            <a:r>
              <a:rPr lang="vi-VN" dirty="0" err="1"/>
              <a:t>nền</a:t>
            </a:r>
            <a:r>
              <a:rPr lang="vi-VN" dirty="0"/>
              <a:t> kinh </a:t>
            </a:r>
            <a:r>
              <a:rPr lang="vi-VN" dirty="0" err="1"/>
              <a:t>tế</a:t>
            </a:r>
            <a:r>
              <a:rPr lang="vi-VN" dirty="0"/>
              <a:t> </a:t>
            </a:r>
            <a:r>
              <a:rPr lang="vi-VN" dirty="0" err="1"/>
              <a:t>bảo</a:t>
            </a:r>
            <a:r>
              <a:rPr lang="vi-VN" dirty="0"/>
              <a:t> </a:t>
            </a:r>
            <a:r>
              <a:rPr lang="vi-VN" dirty="0" err="1"/>
              <a:t>lãnh</a:t>
            </a:r>
            <a:r>
              <a:rPr lang="vi-VN" dirty="0"/>
              <a:t> theo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đồng</a:t>
            </a:r>
            <a:r>
              <a:rPr lang="vi-VN" dirty="0"/>
              <a:t>. </a:t>
            </a:r>
            <a:r>
              <a:rPr lang="vi-VN" dirty="0" err="1"/>
              <a:t>Về</a:t>
            </a:r>
            <a:r>
              <a:rPr lang="vi-VN" dirty="0"/>
              <a:t> </a:t>
            </a:r>
            <a:r>
              <a:rPr lang="vi-VN" dirty="0" err="1"/>
              <a:t>bản</a:t>
            </a:r>
            <a:r>
              <a:rPr lang="vi-VN" dirty="0"/>
              <a:t> </a:t>
            </a:r>
            <a:r>
              <a:rPr lang="vi-VN" dirty="0" err="1"/>
              <a:t>chất</a:t>
            </a:r>
            <a:r>
              <a:rPr lang="vi-VN" dirty="0"/>
              <a:t> đây </a:t>
            </a:r>
            <a:r>
              <a:rPr lang="vi-VN" dirty="0" err="1"/>
              <a:t>là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khoản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do khu </a:t>
            </a:r>
            <a:r>
              <a:rPr lang="vi-VN" dirty="0" err="1"/>
              <a:t>vực</a:t>
            </a:r>
            <a:r>
              <a:rPr lang="vi-VN" dirty="0"/>
              <a:t> tư nhân </a:t>
            </a:r>
            <a:r>
              <a:rPr lang="vi-VN" dirty="0" err="1"/>
              <a:t>tự</a:t>
            </a:r>
            <a:r>
              <a:rPr lang="vi-VN" dirty="0"/>
              <a:t> vay, </a:t>
            </a:r>
            <a:r>
              <a:rPr lang="vi-VN" dirty="0" err="1"/>
              <a:t>tự</a:t>
            </a:r>
            <a:r>
              <a:rPr lang="vi-VN" dirty="0"/>
              <a:t> </a:t>
            </a:r>
            <a:r>
              <a:rPr lang="vi-VN" dirty="0" err="1"/>
              <a:t>trả</a:t>
            </a:r>
            <a:r>
              <a:rPr lang="vi-VN" dirty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89130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32"/>
          <p:cNvSpPr/>
          <p:nvPr/>
        </p:nvSpPr>
        <p:spPr>
          <a:xfrm>
            <a:off x="5782875" y="1868575"/>
            <a:ext cx="1085100" cy="1085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p32"/>
          <p:cNvSpPr txBox="1">
            <a:spLocks noGrp="1"/>
          </p:cNvSpPr>
          <p:nvPr>
            <p:ph type="title" idx="2"/>
          </p:nvPr>
        </p:nvSpPr>
        <p:spPr>
          <a:xfrm>
            <a:off x="5834900" y="2122225"/>
            <a:ext cx="98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2"/>
                </a:solidFill>
              </a:rPr>
              <a:t>02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691" name="Google Shape;691;p32"/>
          <p:cNvSpPr/>
          <p:nvPr/>
        </p:nvSpPr>
        <p:spPr>
          <a:xfrm>
            <a:off x="1370476" y="3869000"/>
            <a:ext cx="6279992" cy="104326"/>
          </a:xfrm>
          <a:custGeom>
            <a:avLst/>
            <a:gdLst/>
            <a:ahLst/>
            <a:cxnLst/>
            <a:rect l="l" t="t" r="r" b="b"/>
            <a:pathLst>
              <a:path w="143387" h="2382" extrusionOk="0">
                <a:moveTo>
                  <a:pt x="1185" y="0"/>
                </a:moveTo>
                <a:cubicBezTo>
                  <a:pt x="530" y="0"/>
                  <a:pt x="1" y="529"/>
                  <a:pt x="1" y="1184"/>
                </a:cubicBezTo>
                <a:cubicBezTo>
                  <a:pt x="1" y="1840"/>
                  <a:pt x="530" y="2382"/>
                  <a:pt x="1185" y="2382"/>
                </a:cubicBezTo>
                <a:lnTo>
                  <a:pt x="142189" y="2382"/>
                </a:lnTo>
                <a:cubicBezTo>
                  <a:pt x="142844" y="2382"/>
                  <a:pt x="143386" y="1840"/>
                  <a:pt x="143386" y="1184"/>
                </a:cubicBezTo>
                <a:cubicBezTo>
                  <a:pt x="143386" y="529"/>
                  <a:pt x="142844" y="0"/>
                  <a:pt x="142189" y="0"/>
                </a:cubicBez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32"/>
          <p:cNvSpPr/>
          <p:nvPr/>
        </p:nvSpPr>
        <p:spPr>
          <a:xfrm>
            <a:off x="1046835" y="3869000"/>
            <a:ext cx="5397593" cy="104326"/>
          </a:xfrm>
          <a:custGeom>
            <a:avLst/>
            <a:gdLst/>
            <a:ahLst/>
            <a:cxnLst/>
            <a:rect l="l" t="t" r="r" b="b"/>
            <a:pathLst>
              <a:path w="87904" h="2382" extrusionOk="0">
                <a:moveTo>
                  <a:pt x="1197" y="0"/>
                </a:moveTo>
                <a:cubicBezTo>
                  <a:pt x="529" y="0"/>
                  <a:pt x="0" y="529"/>
                  <a:pt x="0" y="1184"/>
                </a:cubicBezTo>
                <a:cubicBezTo>
                  <a:pt x="0" y="1840"/>
                  <a:pt x="529" y="2382"/>
                  <a:pt x="1197" y="2382"/>
                </a:cubicBezTo>
                <a:lnTo>
                  <a:pt x="86719" y="2382"/>
                </a:lnTo>
                <a:cubicBezTo>
                  <a:pt x="87375" y="2382"/>
                  <a:pt x="87904" y="1840"/>
                  <a:pt x="87904" y="1184"/>
                </a:cubicBezTo>
                <a:cubicBezTo>
                  <a:pt x="87904" y="529"/>
                  <a:pt x="87375" y="0"/>
                  <a:pt x="86719" y="0"/>
                </a:cubicBez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93" name="Google Shape;693;p32"/>
          <p:cNvCxnSpPr>
            <a:stCxn id="689" idx="2"/>
          </p:cNvCxnSpPr>
          <p:nvPr/>
        </p:nvCxnSpPr>
        <p:spPr>
          <a:xfrm>
            <a:off x="6325425" y="2953675"/>
            <a:ext cx="0" cy="97800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Google Shape;687;p32">
            <a:extLst>
              <a:ext uri="{FF2B5EF4-FFF2-40B4-BE49-F238E27FC236}">
                <a16:creationId xmlns:a16="http://schemas.microsoft.com/office/drawing/2014/main" id="{48123626-6D6D-4B25-9CFD-BFCA0C8F7944}"/>
              </a:ext>
            </a:extLst>
          </p:cNvPr>
          <p:cNvSpPr txBox="1">
            <a:spLocks/>
          </p:cNvSpPr>
          <p:nvPr/>
        </p:nvSpPr>
        <p:spPr>
          <a:xfrm>
            <a:off x="977636" y="2953675"/>
            <a:ext cx="5347783" cy="83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4800" b="0" i="0" u="none" strike="noStrike" cap="none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9pPr>
          </a:lstStyle>
          <a:p>
            <a:pPr algn="l"/>
            <a:r>
              <a:rPr lang="en-US" sz="2000" b="1" dirty="0" err="1">
                <a:latin typeface="Consolas" panose="020B0609020204030204" pitchFamily="49" charset="0"/>
              </a:rPr>
              <a:t>Quản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lý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nợ</a:t>
            </a:r>
            <a:r>
              <a:rPr lang="en-US" sz="2000" b="1" dirty="0">
                <a:latin typeface="Consolas" panose="020B0609020204030204" pitchFamily="49" charset="0"/>
              </a:rPr>
              <a:t> n</a:t>
            </a:r>
            <a:r>
              <a:rPr lang="vi-VN" sz="2000" b="1" dirty="0">
                <a:latin typeface="Consolas" panose="020B0609020204030204" pitchFamily="49" charset="0"/>
              </a:rPr>
              <a:t>ư</a:t>
            </a:r>
            <a:r>
              <a:rPr lang="en-US" sz="2000" b="1" dirty="0" err="1">
                <a:latin typeface="Consolas" panose="020B0609020204030204" pitchFamily="49" charset="0"/>
              </a:rPr>
              <a:t>ớc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ngoài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</a:p>
          <a:p>
            <a:pPr algn="l"/>
            <a:r>
              <a:rPr lang="en-US" sz="2000" b="1" dirty="0" err="1">
                <a:latin typeface="Consolas" panose="020B0609020204030204" pitchFamily="49" charset="0"/>
              </a:rPr>
              <a:t>của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Thái</a:t>
            </a:r>
            <a:r>
              <a:rPr lang="en-US" sz="2000" b="1" dirty="0">
                <a:latin typeface="Consolas" panose="020B0609020204030204" pitchFamily="49" charset="0"/>
              </a:rPr>
              <a:t> Lan </a:t>
            </a:r>
            <a:r>
              <a:rPr lang="en-US" sz="2000" b="1" dirty="0" err="1">
                <a:latin typeface="Consolas" panose="020B0609020204030204" pitchFamily="49" charset="0"/>
              </a:rPr>
              <a:t>và</a:t>
            </a:r>
            <a:r>
              <a:rPr lang="en-US" sz="2000" b="1" dirty="0">
                <a:latin typeface="Consolas" panose="020B0609020204030204" pitchFamily="49" charset="0"/>
              </a:rPr>
              <a:t> Sri Lanka</a:t>
            </a:r>
            <a:endParaRPr lang="vi-VN" sz="2000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058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1122;p39">
            <a:extLst>
              <a:ext uri="{FF2B5EF4-FFF2-40B4-BE49-F238E27FC236}">
                <a16:creationId xmlns:a16="http://schemas.microsoft.com/office/drawing/2014/main" id="{3574913C-A525-4987-9241-8E67112199D9}"/>
              </a:ext>
            </a:extLst>
          </p:cNvPr>
          <p:cNvSpPr txBox="1">
            <a:spLocks/>
          </p:cNvSpPr>
          <p:nvPr/>
        </p:nvSpPr>
        <p:spPr>
          <a:xfrm>
            <a:off x="803018" y="411675"/>
            <a:ext cx="5018879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latin typeface="Consolas" panose="020B0609020204030204" pitchFamily="49" charset="0"/>
              </a:rPr>
              <a:t>THÁI LAN</a:t>
            </a:r>
            <a:endParaRPr lang="vi-VN" sz="2800" dirty="0">
              <a:solidFill>
                <a:schemeClr val="bg1"/>
              </a:solidFill>
              <a:latin typeface="Consolas" panose="020B0609020204030204" pitchFamily="49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577926CF-2120-423F-B44F-DFCB656CEF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688" y="1021364"/>
            <a:ext cx="4394131" cy="318224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F5944D8-64F9-4787-87B7-8B3C5ECC4BC6}"/>
              </a:ext>
            </a:extLst>
          </p:cNvPr>
          <p:cNvSpPr/>
          <p:nvPr/>
        </p:nvSpPr>
        <p:spPr>
          <a:xfrm>
            <a:off x="815724" y="914400"/>
            <a:ext cx="2611631" cy="3281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Cách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đây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18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năm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,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Thái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Lan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như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muốn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chìm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trong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cuộc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khủng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hoảng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tài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chính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“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không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đáy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”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cùng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với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các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“con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hổ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châu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Á”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khác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nhưng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cuối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cùng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cũng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đã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spc="-15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vượt</a:t>
            </a: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qua!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ợ công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của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Thái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Lan 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đ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ư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ợc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đánh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giá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là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thấp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so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với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các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ư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ớc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khác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trên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thế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giới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như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: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Phillipines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, Malaysia,…</a:t>
            </a:r>
          </a:p>
        </p:txBody>
      </p:sp>
    </p:spTree>
    <p:extLst>
      <p:ext uri="{BB962C8B-B14F-4D97-AF65-F5344CB8AC3E}">
        <p14:creationId xmlns:p14="http://schemas.microsoft.com/office/powerpoint/2010/main" val="2384967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1122;p39">
            <a:extLst>
              <a:ext uri="{FF2B5EF4-FFF2-40B4-BE49-F238E27FC236}">
                <a16:creationId xmlns:a16="http://schemas.microsoft.com/office/drawing/2014/main" id="{3574913C-A525-4987-9241-8E67112199D9}"/>
              </a:ext>
            </a:extLst>
          </p:cNvPr>
          <p:cNvSpPr txBox="1">
            <a:spLocks/>
          </p:cNvSpPr>
          <p:nvPr/>
        </p:nvSpPr>
        <p:spPr>
          <a:xfrm>
            <a:off x="803018" y="411675"/>
            <a:ext cx="5018879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latin typeface="Consolas" panose="020B0609020204030204" pitchFamily="49" charset="0"/>
              </a:rPr>
              <a:t>THÁI LAN</a:t>
            </a:r>
            <a:endParaRPr lang="vi-VN" sz="2800" dirty="0">
              <a:solidFill>
                <a:schemeClr val="bg1"/>
              </a:solidFill>
              <a:latin typeface="Consolas" panose="020B0609020204030204" pitchFamily="49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5944D8-64F9-4787-87B7-8B3C5ECC4BC6}"/>
              </a:ext>
            </a:extLst>
          </p:cNvPr>
          <p:cNvSpPr/>
          <p:nvPr/>
        </p:nvSpPr>
        <p:spPr>
          <a:xfrm>
            <a:off x="881508" y="874929"/>
            <a:ext cx="2815563" cy="413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600" spc="-15" dirty="0">
                <a:solidFill>
                  <a:schemeClr val="bg1"/>
                </a:solidFill>
                <a:latin typeface="Maven Pro" panose="020B0604020202020204" charset="0"/>
              </a:rPr>
              <a:t>KINH NGHIỆM QUẢN LÝ NỢ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73EBC94-8762-4D0B-8C7E-292F8680B76E}"/>
              </a:ext>
            </a:extLst>
          </p:cNvPr>
          <p:cNvSpPr/>
          <p:nvPr/>
        </p:nvSpPr>
        <p:spPr>
          <a:xfrm>
            <a:off x="891376" y="1288247"/>
            <a:ext cx="7154028" cy="2958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pc="-15" dirty="0">
                <a:solidFill>
                  <a:schemeClr val="bg1"/>
                </a:solidFill>
                <a:latin typeface="Maven Pro" panose="020B0604020202020204" charset="0"/>
              </a:rPr>
              <a:t>- ODA: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nợ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nước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ngoài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của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Thái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Lan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tính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đến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cuối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2015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là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hơn 129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tỉ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USD, tương đương 32% GDP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,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trong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đó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nợ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ngắn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hạn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là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51,3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tỉ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USD,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còn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nợ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dài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hạn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78,1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tỉ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USD.</a:t>
            </a:r>
            <a:endParaRPr lang="en-US" dirty="0">
              <a:solidFill>
                <a:schemeClr val="bg1"/>
              </a:solidFill>
              <a:latin typeface="Maven Pro" panose="020B060402020202020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- Chi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tiêu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minh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bạch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+ 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gân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sách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không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phải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gánh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vác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những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chi tiêu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đoàn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thể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,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hội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đoàn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,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cũng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như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những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khoản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chi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lễ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lạt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địa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phương,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cục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bộ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vô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bổ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,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ngoại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trừ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các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lễ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lạt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hoàng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gia...</a:t>
            </a:r>
            <a:endParaRPr lang="en-US" dirty="0">
              <a:solidFill>
                <a:schemeClr val="bg1"/>
              </a:solidFill>
              <a:latin typeface="Maven Pro" panose="020B060402020202020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+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Việc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xây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dựng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kế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hoạch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thu chi ngân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sách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hằng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năm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được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tính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toán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bởi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bốn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cơ quan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là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Ngân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hàng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Nhà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nước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,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Bộ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Tài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chính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,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Hội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đồng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Kinh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tế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và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phát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triển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xã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hội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quốc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gia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cùng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Tổng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cục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Ngân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sách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và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phải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đ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ư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ợc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Quốc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hội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phê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duyệt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+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Các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bộ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trưởng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không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những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không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thể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chi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vượt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trần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đã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được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thỏa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thuận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46752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1122;p39">
            <a:extLst>
              <a:ext uri="{FF2B5EF4-FFF2-40B4-BE49-F238E27FC236}">
                <a16:creationId xmlns:a16="http://schemas.microsoft.com/office/drawing/2014/main" id="{3574913C-A525-4987-9241-8E67112199D9}"/>
              </a:ext>
            </a:extLst>
          </p:cNvPr>
          <p:cNvSpPr txBox="1">
            <a:spLocks/>
          </p:cNvSpPr>
          <p:nvPr/>
        </p:nvSpPr>
        <p:spPr>
          <a:xfrm>
            <a:off x="618824" y="411675"/>
            <a:ext cx="5018879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latin typeface="Consolas" panose="020B0609020204030204" pitchFamily="49" charset="0"/>
              </a:rPr>
              <a:t>SRI LANKA</a:t>
            </a:r>
            <a:endParaRPr lang="vi-VN" sz="2800" dirty="0">
              <a:solidFill>
                <a:schemeClr val="bg1"/>
              </a:solidFill>
              <a:latin typeface="Consolas" panose="020B0609020204030204" pitchFamily="49" charset="0"/>
            </a:endParaRPr>
          </a:p>
        </p:txBody>
      </p:sp>
      <p:pic>
        <p:nvPicPr>
          <p:cNvPr id="3" name="Picture 2" descr="A large body of water with a mountain in the background&#10;&#10;Description automatically generated">
            <a:extLst>
              <a:ext uri="{FF2B5EF4-FFF2-40B4-BE49-F238E27FC236}">
                <a16:creationId xmlns:a16="http://schemas.microsoft.com/office/drawing/2014/main" id="{7D3D2101-BF23-40AC-ACEA-490D4F20D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863" y="1200150"/>
            <a:ext cx="4559714" cy="27432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71A5720-FCA7-4298-9CCC-7F4E4626ECA6}"/>
              </a:ext>
            </a:extLst>
          </p:cNvPr>
          <p:cNvSpPr/>
          <p:nvPr/>
        </p:nvSpPr>
        <p:spPr>
          <a:xfrm>
            <a:off x="5525871" y="1039683"/>
            <a:ext cx="2980023" cy="2312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ts val="1350"/>
              </a:spcBef>
            </a:pP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Tổng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nợ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Sri Lanka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là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64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tỷ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USD.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Khoảng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95%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tổng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thu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ngân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sách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chính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phủ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là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để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trả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nợ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Một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phần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tiền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vay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mượn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dường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như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đã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bị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lãng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phí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vào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cơ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sở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hạ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tầng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không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có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một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dấu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hiệu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nào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cho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thấy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đem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lại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lợi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nhuận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  <a:ea typeface="Times New Roman" panose="02020603050405020304" pitchFamily="18" charset="0"/>
              </a:rPr>
              <a:t>.</a:t>
            </a:r>
            <a:endParaRPr lang="en-US" sz="1200" dirty="0">
              <a:solidFill>
                <a:schemeClr val="bg1"/>
              </a:solidFill>
              <a:effectLst/>
              <a:latin typeface="Maven Pro" panose="020B060402020202020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752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1122;p39">
            <a:extLst>
              <a:ext uri="{FF2B5EF4-FFF2-40B4-BE49-F238E27FC236}">
                <a16:creationId xmlns:a16="http://schemas.microsoft.com/office/drawing/2014/main" id="{3574913C-A525-4987-9241-8E67112199D9}"/>
              </a:ext>
            </a:extLst>
          </p:cNvPr>
          <p:cNvSpPr txBox="1">
            <a:spLocks/>
          </p:cNvSpPr>
          <p:nvPr/>
        </p:nvSpPr>
        <p:spPr>
          <a:xfrm>
            <a:off x="651719" y="372207"/>
            <a:ext cx="2197192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Consolas" panose="020B0609020204030204" pitchFamily="49" charset="0"/>
              </a:rPr>
              <a:t>SRI LANKA</a:t>
            </a:r>
            <a:endParaRPr lang="vi-VN" sz="2800" dirty="0">
              <a:solidFill>
                <a:schemeClr val="bg1"/>
              </a:solidFill>
              <a:latin typeface="Consolas" panose="020B0609020204030204" pitchFamily="49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1A5720-FCA7-4298-9CCC-7F4E4626ECA6}"/>
              </a:ext>
            </a:extLst>
          </p:cNvPr>
          <p:cNvSpPr/>
          <p:nvPr/>
        </p:nvSpPr>
        <p:spPr>
          <a:xfrm>
            <a:off x="513118" y="1243320"/>
            <a:ext cx="2539268" cy="3281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ts val="1350"/>
              </a:spcBef>
            </a:pP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Một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số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dự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án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hạ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tầng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của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Trung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Quốc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đem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lại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lợi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ích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cho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Sri Lanka,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nhưng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hàng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loạt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dự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án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khác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có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đầu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tư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phình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to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quá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mức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đẩy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Sri Lanka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vào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hố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Maven Pro" panose="020B0604020202020204" charset="0"/>
              </a:rPr>
              <a:t>nợ</a:t>
            </a:r>
            <a:r>
              <a:rPr lang="en-US" dirty="0">
                <a:solidFill>
                  <a:schemeClr val="bg1"/>
                </a:solidFill>
                <a:latin typeface="Maven Pro" panose="020B0604020202020204" charset="0"/>
              </a:rPr>
              <a:t>.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Các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dự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án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bị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đội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vốn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nhiều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nhất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là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cảng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Hambantota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,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tổ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hợp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thành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phố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cảng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Colombo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và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sân bay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Mattala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Maven Pro" panose="020B0604020202020204" charset="0"/>
              </a:rPr>
              <a:t>Rajapaksa</a:t>
            </a:r>
            <a:r>
              <a:rPr lang="vi-VN" dirty="0">
                <a:solidFill>
                  <a:schemeClr val="bg1"/>
                </a:solidFill>
                <a:latin typeface="Maven Pro" panose="020B0604020202020204" charset="0"/>
              </a:rPr>
              <a:t>. </a:t>
            </a:r>
            <a:endParaRPr lang="en-US" sz="1200" dirty="0">
              <a:solidFill>
                <a:schemeClr val="bg1"/>
              </a:solidFill>
              <a:effectLst/>
              <a:latin typeface="Maven Pro" panose="020B0604020202020204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9B2FDC-278B-4854-8895-41510D6FFA9A}"/>
              </a:ext>
            </a:extLst>
          </p:cNvPr>
          <p:cNvSpPr/>
          <p:nvPr/>
        </p:nvSpPr>
        <p:spPr>
          <a:xfrm>
            <a:off x="671002" y="835461"/>
            <a:ext cx="2197191" cy="413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spc="-15" dirty="0">
                <a:solidFill>
                  <a:schemeClr val="bg1"/>
                </a:solidFill>
                <a:latin typeface="Maven Pro" panose="020B0604020202020204" charset="0"/>
              </a:rPr>
              <a:t>SẬP BẪY NỢ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15DFBC-01D5-400A-9251-8397EF6DAB34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" t="35517"/>
          <a:stretch/>
        </p:blipFill>
        <p:spPr bwMode="auto">
          <a:xfrm>
            <a:off x="3565502" y="0"/>
            <a:ext cx="5644283" cy="53087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34213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32"/>
          <p:cNvSpPr/>
          <p:nvPr/>
        </p:nvSpPr>
        <p:spPr>
          <a:xfrm>
            <a:off x="5782875" y="1868575"/>
            <a:ext cx="1085100" cy="1085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p32"/>
          <p:cNvSpPr txBox="1">
            <a:spLocks noGrp="1"/>
          </p:cNvSpPr>
          <p:nvPr>
            <p:ph type="title" idx="2"/>
          </p:nvPr>
        </p:nvSpPr>
        <p:spPr>
          <a:xfrm>
            <a:off x="5834900" y="2122225"/>
            <a:ext cx="98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2"/>
                </a:solidFill>
              </a:rPr>
              <a:t>03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691" name="Google Shape;691;p32"/>
          <p:cNvSpPr/>
          <p:nvPr/>
        </p:nvSpPr>
        <p:spPr>
          <a:xfrm>
            <a:off x="1370476" y="3869000"/>
            <a:ext cx="6279992" cy="104326"/>
          </a:xfrm>
          <a:custGeom>
            <a:avLst/>
            <a:gdLst/>
            <a:ahLst/>
            <a:cxnLst/>
            <a:rect l="l" t="t" r="r" b="b"/>
            <a:pathLst>
              <a:path w="143387" h="2382" extrusionOk="0">
                <a:moveTo>
                  <a:pt x="1185" y="0"/>
                </a:moveTo>
                <a:cubicBezTo>
                  <a:pt x="530" y="0"/>
                  <a:pt x="1" y="529"/>
                  <a:pt x="1" y="1184"/>
                </a:cubicBezTo>
                <a:cubicBezTo>
                  <a:pt x="1" y="1840"/>
                  <a:pt x="530" y="2382"/>
                  <a:pt x="1185" y="2382"/>
                </a:cubicBezTo>
                <a:lnTo>
                  <a:pt x="142189" y="2382"/>
                </a:lnTo>
                <a:cubicBezTo>
                  <a:pt x="142844" y="2382"/>
                  <a:pt x="143386" y="1840"/>
                  <a:pt x="143386" y="1184"/>
                </a:cubicBezTo>
                <a:cubicBezTo>
                  <a:pt x="143386" y="529"/>
                  <a:pt x="142844" y="0"/>
                  <a:pt x="142189" y="0"/>
                </a:cubicBez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32"/>
          <p:cNvSpPr/>
          <p:nvPr/>
        </p:nvSpPr>
        <p:spPr>
          <a:xfrm>
            <a:off x="1034221" y="3869000"/>
            <a:ext cx="5416513" cy="104326"/>
          </a:xfrm>
          <a:custGeom>
            <a:avLst/>
            <a:gdLst/>
            <a:ahLst/>
            <a:cxnLst/>
            <a:rect l="l" t="t" r="r" b="b"/>
            <a:pathLst>
              <a:path w="87904" h="2382" extrusionOk="0">
                <a:moveTo>
                  <a:pt x="1197" y="0"/>
                </a:moveTo>
                <a:cubicBezTo>
                  <a:pt x="529" y="0"/>
                  <a:pt x="0" y="529"/>
                  <a:pt x="0" y="1184"/>
                </a:cubicBezTo>
                <a:cubicBezTo>
                  <a:pt x="0" y="1840"/>
                  <a:pt x="529" y="2382"/>
                  <a:pt x="1197" y="2382"/>
                </a:cubicBezTo>
                <a:lnTo>
                  <a:pt x="86719" y="2382"/>
                </a:lnTo>
                <a:cubicBezTo>
                  <a:pt x="87375" y="2382"/>
                  <a:pt x="87904" y="1840"/>
                  <a:pt x="87904" y="1184"/>
                </a:cubicBezTo>
                <a:cubicBezTo>
                  <a:pt x="87904" y="529"/>
                  <a:pt x="87375" y="0"/>
                  <a:pt x="86719" y="0"/>
                </a:cubicBez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93" name="Google Shape;693;p32"/>
          <p:cNvCxnSpPr>
            <a:stCxn id="689" idx="2"/>
          </p:cNvCxnSpPr>
          <p:nvPr/>
        </p:nvCxnSpPr>
        <p:spPr>
          <a:xfrm>
            <a:off x="6325425" y="2953675"/>
            <a:ext cx="0" cy="97800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Google Shape;687;p32">
            <a:extLst>
              <a:ext uri="{FF2B5EF4-FFF2-40B4-BE49-F238E27FC236}">
                <a16:creationId xmlns:a16="http://schemas.microsoft.com/office/drawing/2014/main" id="{383F7A2C-8ECE-4B78-8886-336343A6BF01}"/>
              </a:ext>
            </a:extLst>
          </p:cNvPr>
          <p:cNvSpPr txBox="1">
            <a:spLocks/>
          </p:cNvSpPr>
          <p:nvPr/>
        </p:nvSpPr>
        <p:spPr>
          <a:xfrm>
            <a:off x="977636" y="2953675"/>
            <a:ext cx="5347783" cy="83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4800" b="0" i="0" u="none" strike="noStrike" cap="none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9pPr>
          </a:lstStyle>
          <a:p>
            <a:pPr algn="l"/>
            <a:r>
              <a:rPr lang="vi-VN" sz="2000" b="1" dirty="0" err="1">
                <a:latin typeface="Consolas" panose="020B0609020204030204" pitchFamily="49" charset="0"/>
              </a:rPr>
              <a:t>Thực</a:t>
            </a:r>
            <a:r>
              <a:rPr lang="vi-VN" sz="2000" b="1" dirty="0">
                <a:latin typeface="Consolas" panose="020B0609020204030204" pitchFamily="49" charset="0"/>
              </a:rPr>
              <a:t> </a:t>
            </a:r>
            <a:r>
              <a:rPr lang="vi-VN" sz="2000" b="1" dirty="0" err="1">
                <a:latin typeface="Consolas" panose="020B0609020204030204" pitchFamily="49" charset="0"/>
              </a:rPr>
              <a:t>trạng</a:t>
            </a:r>
            <a:r>
              <a:rPr lang="vi-VN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sử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dụng</a:t>
            </a:r>
            <a:r>
              <a:rPr lang="vi-VN" sz="2000" b="1" dirty="0">
                <a:latin typeface="Consolas" panose="020B0609020204030204" pitchFamily="49" charset="0"/>
              </a:rPr>
              <a:t> </a:t>
            </a:r>
            <a:r>
              <a:rPr lang="vi-VN" sz="2000" b="1" dirty="0" err="1">
                <a:latin typeface="Consolas" panose="020B0609020204030204" pitchFamily="49" charset="0"/>
              </a:rPr>
              <a:t>nợ</a:t>
            </a:r>
            <a:r>
              <a:rPr lang="vi-VN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>
                <a:latin typeface="Consolas" panose="020B0609020204030204" pitchFamily="49" charset="0"/>
              </a:rPr>
              <a:t>n</a:t>
            </a:r>
            <a:r>
              <a:rPr lang="vi-VN" sz="2000" b="1" dirty="0">
                <a:latin typeface="Consolas" panose="020B0609020204030204" pitchFamily="49" charset="0"/>
              </a:rPr>
              <a:t>ư</a:t>
            </a:r>
            <a:r>
              <a:rPr lang="en-US" sz="2000" b="1" dirty="0" err="1">
                <a:latin typeface="Consolas" panose="020B0609020204030204" pitchFamily="49" charset="0"/>
              </a:rPr>
              <a:t>ớc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ngoài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vi-VN" sz="2000" b="1" dirty="0" err="1">
                <a:latin typeface="Consolas" panose="020B0609020204030204" pitchFamily="49" charset="0"/>
              </a:rPr>
              <a:t>tại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vi-VN" sz="2000" b="1" dirty="0" err="1">
                <a:latin typeface="Consolas" panose="020B0609020204030204" pitchFamily="49" charset="0"/>
              </a:rPr>
              <a:t>Việt</a:t>
            </a:r>
            <a:r>
              <a:rPr lang="vi-VN" sz="2000" b="1" dirty="0">
                <a:latin typeface="Consolas" panose="020B0609020204030204" pitchFamily="49" charset="0"/>
              </a:rPr>
              <a:t> Nam so </a:t>
            </a:r>
            <a:r>
              <a:rPr lang="vi-VN" sz="2000" b="1" dirty="0" err="1">
                <a:latin typeface="Consolas" panose="020B0609020204030204" pitchFamily="49" charset="0"/>
              </a:rPr>
              <a:t>với</a:t>
            </a:r>
            <a:r>
              <a:rPr lang="vi-VN" sz="2000" b="1" dirty="0">
                <a:latin typeface="Consolas" panose="020B0609020204030204" pitchFamily="49" charset="0"/>
              </a:rPr>
              <a:t> </a:t>
            </a:r>
            <a:r>
              <a:rPr lang="vi-VN" sz="2000" b="1" dirty="0" err="1">
                <a:latin typeface="Consolas" panose="020B0609020204030204" pitchFamily="49" charset="0"/>
              </a:rPr>
              <a:t>Thái</a:t>
            </a:r>
            <a:r>
              <a:rPr lang="vi-VN" sz="2000" b="1" dirty="0">
                <a:latin typeface="Consolas" panose="020B0609020204030204" pitchFamily="49" charset="0"/>
              </a:rPr>
              <a:t> Lan </a:t>
            </a:r>
            <a:r>
              <a:rPr lang="vi-VN" sz="2000" b="1" dirty="0" err="1">
                <a:latin typeface="Consolas" panose="020B0609020204030204" pitchFamily="49" charset="0"/>
              </a:rPr>
              <a:t>và</a:t>
            </a:r>
            <a:r>
              <a:rPr lang="vi-VN" sz="2000" b="1" dirty="0">
                <a:latin typeface="Consolas" panose="020B0609020204030204" pitchFamily="49" charset="0"/>
              </a:rPr>
              <a:t> </a:t>
            </a:r>
            <a:r>
              <a:rPr lang="vi-VN" sz="2000" b="1" dirty="0" err="1">
                <a:latin typeface="Consolas" panose="020B0609020204030204" pitchFamily="49" charset="0"/>
              </a:rPr>
              <a:t>Srilanka</a:t>
            </a:r>
            <a:endParaRPr lang="vi-VN" sz="2000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023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6" name="Google Shape;1586;p49"/>
          <p:cNvSpPr txBox="1">
            <a:spLocks noGrp="1"/>
          </p:cNvSpPr>
          <p:nvPr>
            <p:ph type="body" idx="1"/>
          </p:nvPr>
        </p:nvSpPr>
        <p:spPr>
          <a:xfrm>
            <a:off x="602902" y="1214546"/>
            <a:ext cx="2548160" cy="9433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US" sz="1400" dirty="0"/>
              <a:t>NHẬN XÉT CHUNG: </a:t>
            </a:r>
            <a:r>
              <a:rPr lang="en-US" sz="1400" dirty="0" err="1"/>
              <a:t>tình</a:t>
            </a:r>
            <a:r>
              <a:rPr lang="en-US" sz="1400" dirty="0"/>
              <a:t> </a:t>
            </a:r>
            <a:r>
              <a:rPr lang="en-US" sz="1400" dirty="0" err="1"/>
              <a:t>hình</a:t>
            </a:r>
            <a:r>
              <a:rPr lang="en-US" sz="1400" dirty="0"/>
              <a:t> </a:t>
            </a:r>
            <a:r>
              <a:rPr lang="en-US" sz="1400" dirty="0" err="1"/>
              <a:t>nợ</a:t>
            </a:r>
            <a:r>
              <a:rPr lang="en-US" sz="1400" dirty="0"/>
              <a:t> n</a:t>
            </a:r>
            <a:r>
              <a:rPr lang="vi-VN" sz="1400" dirty="0"/>
              <a:t>ư</a:t>
            </a:r>
            <a:r>
              <a:rPr lang="en-US" sz="1400" dirty="0" err="1"/>
              <a:t>ớc</a:t>
            </a:r>
            <a:r>
              <a:rPr lang="en-US" sz="1400" dirty="0"/>
              <a:t> </a:t>
            </a:r>
            <a:r>
              <a:rPr lang="en-US" sz="1400" dirty="0" err="1"/>
              <a:t>ngoài</a:t>
            </a:r>
            <a:r>
              <a:rPr lang="en-US" sz="1400" dirty="0"/>
              <a:t> </a:t>
            </a:r>
            <a:r>
              <a:rPr lang="en-US" sz="1400" dirty="0" err="1"/>
              <a:t>của</a:t>
            </a:r>
            <a:r>
              <a:rPr lang="en-US" sz="1400" dirty="0"/>
              <a:t> </a:t>
            </a:r>
            <a:r>
              <a:rPr lang="en-US" sz="1400" dirty="0" err="1"/>
              <a:t>quốc</a:t>
            </a:r>
            <a:r>
              <a:rPr lang="en-US" sz="1400" dirty="0"/>
              <a:t> </a:t>
            </a:r>
            <a:r>
              <a:rPr lang="en-US" sz="1400" dirty="0" err="1"/>
              <a:t>gia</a:t>
            </a:r>
            <a:r>
              <a:rPr lang="en-US" sz="1400" dirty="0"/>
              <a:t> </a:t>
            </a:r>
            <a:r>
              <a:rPr lang="en-US" sz="1400" dirty="0" err="1"/>
              <a:t>tăng</a:t>
            </a:r>
            <a:r>
              <a:rPr lang="en-US" sz="1400" dirty="0"/>
              <a:t> </a:t>
            </a:r>
            <a:r>
              <a:rPr lang="en-US" sz="1400" dirty="0" err="1"/>
              <a:t>mạnh</a:t>
            </a:r>
            <a:r>
              <a:rPr lang="en-US" sz="1400" dirty="0"/>
              <a:t> qua </a:t>
            </a:r>
            <a:r>
              <a:rPr lang="en-US" sz="1400" dirty="0" err="1"/>
              <a:t>các</a:t>
            </a:r>
            <a:r>
              <a:rPr lang="en-US" sz="1400" dirty="0"/>
              <a:t> </a:t>
            </a:r>
            <a:r>
              <a:rPr lang="en-US" sz="1400" dirty="0" err="1"/>
              <a:t>năm</a:t>
            </a:r>
            <a:r>
              <a:rPr lang="en-US" sz="1400" dirty="0"/>
              <a:t>, </a:t>
            </a:r>
            <a:r>
              <a:rPr lang="vi-VN" sz="1400" dirty="0" err="1"/>
              <a:t>chủ</a:t>
            </a:r>
            <a:r>
              <a:rPr lang="vi-VN" sz="1400" dirty="0"/>
              <a:t> </a:t>
            </a:r>
            <a:r>
              <a:rPr lang="vi-VN" sz="1400" dirty="0" err="1"/>
              <a:t>yếu</a:t>
            </a:r>
            <a:r>
              <a:rPr lang="vi-VN" sz="1400" dirty="0"/>
              <a:t> </a:t>
            </a:r>
            <a:r>
              <a:rPr lang="vi-VN" sz="1400" dirty="0" err="1"/>
              <a:t>là</a:t>
            </a:r>
            <a:r>
              <a:rPr lang="vi-VN" sz="1400" dirty="0"/>
              <a:t> </a:t>
            </a:r>
            <a:r>
              <a:rPr lang="vi-VN" sz="1400" dirty="0" err="1"/>
              <a:t>nợ</a:t>
            </a:r>
            <a:r>
              <a:rPr lang="vi-VN" sz="1400" dirty="0"/>
              <a:t> </a:t>
            </a:r>
            <a:r>
              <a:rPr lang="vi-VN" sz="1400" dirty="0" err="1"/>
              <a:t>của</a:t>
            </a:r>
            <a:r>
              <a:rPr lang="vi-VN" sz="1400" dirty="0"/>
              <a:t> doanh </a:t>
            </a:r>
            <a:r>
              <a:rPr lang="vi-VN" sz="1400" dirty="0" err="1"/>
              <a:t>nghiệp</a:t>
            </a:r>
            <a:r>
              <a:rPr lang="vi-VN" sz="1400" dirty="0"/>
              <a:t> </a:t>
            </a:r>
            <a:r>
              <a:rPr lang="vi-VN" sz="1400" dirty="0" err="1"/>
              <a:t>và</a:t>
            </a:r>
            <a:r>
              <a:rPr lang="vi-VN" sz="1400" dirty="0"/>
              <a:t> ngân </a:t>
            </a:r>
            <a:r>
              <a:rPr lang="vi-VN" sz="1400" dirty="0" err="1"/>
              <a:t>hàng</a:t>
            </a:r>
            <a:r>
              <a:rPr lang="vi-VN" sz="1400" dirty="0"/>
              <a:t> theo </a:t>
            </a:r>
            <a:r>
              <a:rPr lang="vi-VN" sz="1400" dirty="0" err="1"/>
              <a:t>hình</a:t>
            </a:r>
            <a:r>
              <a:rPr lang="vi-VN" sz="1400" dirty="0"/>
              <a:t> </a:t>
            </a:r>
            <a:r>
              <a:rPr lang="vi-VN" sz="1400" dirty="0" err="1"/>
              <a:t>thức</a:t>
            </a:r>
            <a:r>
              <a:rPr lang="vi-VN" sz="1400" dirty="0"/>
              <a:t> </a:t>
            </a:r>
            <a:r>
              <a:rPr lang="vi-VN" sz="1400" dirty="0" err="1"/>
              <a:t>tự</a:t>
            </a:r>
            <a:r>
              <a:rPr lang="vi-VN" sz="1400" dirty="0"/>
              <a:t> vay </a:t>
            </a:r>
            <a:r>
              <a:rPr lang="vi-VN" sz="1400" dirty="0" err="1"/>
              <a:t>tự</a:t>
            </a:r>
            <a:r>
              <a:rPr lang="vi-VN" sz="1400" dirty="0"/>
              <a:t> </a:t>
            </a:r>
            <a:r>
              <a:rPr lang="vi-VN" sz="1400" dirty="0" err="1"/>
              <a:t>trả</a:t>
            </a:r>
            <a:r>
              <a:rPr lang="vi-VN" sz="1400" dirty="0"/>
              <a:t>.</a:t>
            </a:r>
            <a:endParaRPr lang="en-US" sz="1400" dirty="0"/>
          </a:p>
        </p:txBody>
      </p:sp>
      <p:sp>
        <p:nvSpPr>
          <p:cNvPr id="7" name="Google Shape;466;p26">
            <a:extLst>
              <a:ext uri="{FF2B5EF4-FFF2-40B4-BE49-F238E27FC236}">
                <a16:creationId xmlns:a16="http://schemas.microsoft.com/office/drawing/2014/main" id="{3EA6A743-CA8C-47C7-8400-E478DD7AC33A}"/>
              </a:ext>
            </a:extLst>
          </p:cNvPr>
          <p:cNvSpPr txBox="1">
            <a:spLocks/>
          </p:cNvSpPr>
          <p:nvPr/>
        </p:nvSpPr>
        <p:spPr>
          <a:xfrm>
            <a:off x="530540" y="353875"/>
            <a:ext cx="6501788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400" b="0" i="0" u="none" strike="noStrike" cap="none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r>
              <a:rPr lang="en-US" dirty="0">
                <a:latin typeface="Consolas" panose="020B0609020204030204" pitchFamily="49" charset="0"/>
              </a:rPr>
              <a:t>THỰC TRẠNG NỢ N</a:t>
            </a:r>
            <a:r>
              <a:rPr lang="vi-VN" dirty="0">
                <a:latin typeface="Consolas" panose="020B0609020204030204" pitchFamily="49" charset="0"/>
              </a:rPr>
              <a:t>Ư</a:t>
            </a:r>
            <a:r>
              <a:rPr lang="en-US" dirty="0">
                <a:latin typeface="Consolas" panose="020B0609020204030204" pitchFamily="49" charset="0"/>
              </a:rPr>
              <a:t>ỚC NGOÀI CỦA VIỆT NAM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BA48FE-0E1E-4EFD-97F1-30C6E78A7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7041" y="1391063"/>
            <a:ext cx="5223263" cy="3194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126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33" name="Google Shape;1233;p43"/>
          <p:cNvCxnSpPr>
            <a:cxnSpLocks/>
          </p:cNvCxnSpPr>
          <p:nvPr/>
        </p:nvCxnSpPr>
        <p:spPr>
          <a:xfrm rot="5400000" flipH="1">
            <a:off x="1203176" y="2011643"/>
            <a:ext cx="2287800" cy="1226700"/>
          </a:xfrm>
          <a:prstGeom prst="bentConnector4">
            <a:avLst>
              <a:gd name="adj1" fmla="val 11000"/>
              <a:gd name="adj2" fmla="val 119412"/>
            </a:avLst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" name="Google Shape;466;p26">
            <a:extLst>
              <a:ext uri="{FF2B5EF4-FFF2-40B4-BE49-F238E27FC236}">
                <a16:creationId xmlns:a16="http://schemas.microsoft.com/office/drawing/2014/main" id="{AC0CF606-5834-4FF2-A2B5-98F87448E90A}"/>
              </a:ext>
            </a:extLst>
          </p:cNvPr>
          <p:cNvSpPr txBox="1">
            <a:spLocks/>
          </p:cNvSpPr>
          <p:nvPr/>
        </p:nvSpPr>
        <p:spPr>
          <a:xfrm>
            <a:off x="1321106" y="511754"/>
            <a:ext cx="6501788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400" b="0" i="0" u="none" strike="noStrike" cap="none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r>
              <a:rPr lang="en-US" dirty="0">
                <a:latin typeface="Consolas" panose="020B0609020204030204" pitchFamily="49" charset="0"/>
              </a:rPr>
              <a:t>THỰC TRẠNG NỢ N</a:t>
            </a:r>
            <a:r>
              <a:rPr lang="vi-VN" dirty="0">
                <a:latin typeface="Consolas" panose="020B0609020204030204" pitchFamily="49" charset="0"/>
              </a:rPr>
              <a:t>Ư</a:t>
            </a:r>
            <a:r>
              <a:rPr lang="en-US" dirty="0">
                <a:latin typeface="Consolas" panose="020B0609020204030204" pitchFamily="49" charset="0"/>
              </a:rPr>
              <a:t>ỚC NGOÀI CỦA VIỆT NAM</a:t>
            </a:r>
          </a:p>
        </p:txBody>
      </p:sp>
      <p:sp>
        <p:nvSpPr>
          <p:cNvPr id="10" name="Google Shape;1586;p49">
            <a:extLst>
              <a:ext uri="{FF2B5EF4-FFF2-40B4-BE49-F238E27FC236}">
                <a16:creationId xmlns:a16="http://schemas.microsoft.com/office/drawing/2014/main" id="{A29C9227-E17E-400B-91E5-BA662869438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733726" y="1207968"/>
            <a:ext cx="6752432" cy="9433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US" sz="1400" dirty="0">
                <a:solidFill>
                  <a:schemeClr val="bg1"/>
                </a:solidFill>
              </a:rPr>
              <a:t>NGUYÊN NHÂN: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Quy mô vay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nợ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nước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ngoài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của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doanh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nghiệp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theo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hình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thức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tự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vay,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tự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trả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tăng nhanh,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các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doanh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nghiệp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đầu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tư.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Tốc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độ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tăng dư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nợ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của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các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khoản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vay trung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và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dài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hạn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là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22,56%,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của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các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khoản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vay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ngắn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hạn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là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73% so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với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năm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trước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.</a:t>
            </a:r>
            <a:endParaRPr lang="en-US" sz="1400" dirty="0">
              <a:solidFill>
                <a:schemeClr val="bg1"/>
              </a:solidFill>
              <a:latin typeface="Maven Pro" panose="020B0604020202020204" charset="0"/>
              <a:ea typeface="Tinos"/>
              <a:cs typeface="Tinos"/>
              <a:sym typeface="Tinos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Chủ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yếu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nằm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ở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khối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doanh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nghiệp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đầu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tư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nước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ngoài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(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chiếm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76%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tổng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lượng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nợ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của</a:t>
            </a:r>
            <a:r>
              <a:rPr lang="vi-VN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 doanh </a:t>
            </a:r>
            <a:r>
              <a:rPr lang="vi-VN" sz="1400" dirty="0" err="1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nghiệp</a:t>
            </a:r>
            <a:r>
              <a:rPr lang="en-US" sz="1400" dirty="0">
                <a:solidFill>
                  <a:schemeClr val="bg1"/>
                </a:solidFill>
                <a:latin typeface="Maven Pro" panose="020B0604020202020204" charset="0"/>
                <a:ea typeface="Tinos"/>
                <a:cs typeface="Tinos"/>
                <a:sym typeface="Tinos"/>
              </a:rPr>
              <a:t>).</a:t>
            </a:r>
            <a:endParaRPr lang="vi-VN" sz="1400" dirty="0">
              <a:solidFill>
                <a:schemeClr val="bg1"/>
              </a:solidFill>
              <a:latin typeface="Maven Pro" panose="020B0604020202020204" charset="0"/>
              <a:ea typeface="Tinos"/>
              <a:cs typeface="Tinos"/>
              <a:sym typeface="Tinos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vi-VN" sz="1400" dirty="0">
              <a:solidFill>
                <a:schemeClr val="bg1"/>
              </a:solidFill>
              <a:latin typeface="Maven Pro" panose="020B0604020202020204" charset="0"/>
              <a:ea typeface="Tinos"/>
              <a:cs typeface="Tinos"/>
              <a:sym typeface="Tinos"/>
            </a:endParaRPr>
          </a:p>
          <a:p>
            <a:pPr marL="0" lvl="0" indent="0" algn="just">
              <a:lnSpc>
                <a:spcPct val="150000"/>
              </a:lnSpc>
              <a:buNone/>
            </a:pP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6" name="Google Shape;1586;p49"/>
          <p:cNvSpPr txBox="1">
            <a:spLocks noGrp="1"/>
          </p:cNvSpPr>
          <p:nvPr>
            <p:ph type="body" idx="1"/>
          </p:nvPr>
        </p:nvSpPr>
        <p:spPr>
          <a:xfrm>
            <a:off x="543696" y="813263"/>
            <a:ext cx="5061116" cy="9433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/>
              <a:t>Giống</a:t>
            </a:r>
            <a:r>
              <a:rPr lang="en-US" sz="1400" dirty="0"/>
              <a:t> </a:t>
            </a:r>
            <a:r>
              <a:rPr lang="en-US" sz="1400" dirty="0" err="1"/>
              <a:t>nhau</a:t>
            </a:r>
            <a:r>
              <a:rPr lang="en-US" sz="1400" dirty="0"/>
              <a:t>: </a:t>
            </a:r>
            <a:r>
              <a:rPr lang="en-US" sz="1400" dirty="0" err="1"/>
              <a:t>Mục</a:t>
            </a:r>
            <a:r>
              <a:rPr lang="en-US" sz="1400" dirty="0"/>
              <a:t> </a:t>
            </a:r>
            <a:r>
              <a:rPr lang="en-US" sz="1400" dirty="0" err="1"/>
              <a:t>đích</a:t>
            </a:r>
            <a:r>
              <a:rPr lang="en-US" sz="1400" dirty="0"/>
              <a:t> </a:t>
            </a:r>
            <a:r>
              <a:rPr lang="en-US" sz="1400" dirty="0" err="1"/>
              <a:t>sử</a:t>
            </a:r>
            <a:r>
              <a:rPr lang="en-US" sz="1400" dirty="0"/>
              <a:t> </a:t>
            </a:r>
            <a:r>
              <a:rPr lang="en-US" sz="1400" dirty="0" err="1"/>
              <a:t>dụng</a:t>
            </a:r>
            <a:r>
              <a:rPr lang="en-US" sz="1400" dirty="0"/>
              <a:t> </a:t>
            </a:r>
            <a:r>
              <a:rPr lang="en-US" sz="1400" dirty="0" err="1"/>
              <a:t>để</a:t>
            </a:r>
            <a:r>
              <a:rPr lang="en-US" sz="1400" dirty="0"/>
              <a:t> </a:t>
            </a:r>
            <a:r>
              <a:rPr lang="en-US" sz="1400" dirty="0" err="1"/>
              <a:t>phát</a:t>
            </a:r>
            <a:r>
              <a:rPr lang="en-US" sz="1400" dirty="0"/>
              <a:t> </a:t>
            </a:r>
            <a:r>
              <a:rPr lang="en-US" sz="1400" dirty="0" err="1"/>
              <a:t>triển</a:t>
            </a:r>
            <a:r>
              <a:rPr lang="en-US" sz="1400" dirty="0"/>
              <a:t> </a:t>
            </a:r>
            <a:r>
              <a:rPr lang="en-US" sz="1400" dirty="0" err="1"/>
              <a:t>kinh</a:t>
            </a:r>
            <a:r>
              <a:rPr lang="en-US" sz="1400" dirty="0"/>
              <a:t> </a:t>
            </a:r>
            <a:r>
              <a:rPr lang="en-US" sz="1400" dirty="0" err="1"/>
              <a:t>tế</a:t>
            </a:r>
            <a:r>
              <a:rPr lang="en-US" sz="1400" dirty="0"/>
              <a:t> </a:t>
            </a:r>
            <a:r>
              <a:rPr lang="en-US" sz="1400" dirty="0" err="1"/>
              <a:t>xã</a:t>
            </a:r>
            <a:r>
              <a:rPr lang="en-US" sz="1400" dirty="0"/>
              <a:t> </a:t>
            </a:r>
            <a:r>
              <a:rPr lang="en-US" sz="1400" dirty="0" err="1"/>
              <a:t>hội</a:t>
            </a:r>
            <a:endParaRPr lang="en-US" sz="1400" dirty="0"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/>
              <a:t>Khác</a:t>
            </a:r>
            <a:r>
              <a:rPr lang="en-US" sz="1400" dirty="0"/>
              <a:t> </a:t>
            </a:r>
            <a:r>
              <a:rPr lang="en-US" sz="1400" dirty="0" err="1"/>
              <a:t>nhau</a:t>
            </a:r>
            <a:r>
              <a:rPr lang="en-US" sz="1400" dirty="0"/>
              <a:t>:</a:t>
            </a:r>
            <a:endParaRPr sz="1400" dirty="0"/>
          </a:p>
        </p:txBody>
      </p:sp>
      <p:sp>
        <p:nvSpPr>
          <p:cNvPr id="7" name="Google Shape;466;p26">
            <a:extLst>
              <a:ext uri="{FF2B5EF4-FFF2-40B4-BE49-F238E27FC236}">
                <a16:creationId xmlns:a16="http://schemas.microsoft.com/office/drawing/2014/main" id="{3EA6A743-CA8C-47C7-8400-E478DD7AC33A}"/>
              </a:ext>
            </a:extLst>
          </p:cNvPr>
          <p:cNvSpPr txBox="1">
            <a:spLocks/>
          </p:cNvSpPr>
          <p:nvPr/>
        </p:nvSpPr>
        <p:spPr>
          <a:xfrm>
            <a:off x="530540" y="353875"/>
            <a:ext cx="624523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400" b="0" i="0" u="none" strike="noStrike" cap="none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r>
              <a:rPr lang="en-US" dirty="0">
                <a:latin typeface="Consolas" panose="020B0609020204030204" pitchFamily="49" charset="0"/>
              </a:rPr>
              <a:t>SO SÁNH THỰC TRẠNG SỬ DỤNG VỐN VAY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EDF9969-0671-4D3D-B357-855EB53BE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171" y="1391063"/>
            <a:ext cx="5981842" cy="333224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32"/>
          <p:cNvSpPr/>
          <p:nvPr/>
        </p:nvSpPr>
        <p:spPr>
          <a:xfrm>
            <a:off x="5782875" y="1868575"/>
            <a:ext cx="1085100" cy="1085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p32"/>
          <p:cNvSpPr txBox="1">
            <a:spLocks noGrp="1"/>
          </p:cNvSpPr>
          <p:nvPr>
            <p:ph type="title" idx="2"/>
          </p:nvPr>
        </p:nvSpPr>
        <p:spPr>
          <a:xfrm>
            <a:off x="5834900" y="2122225"/>
            <a:ext cx="98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2"/>
                </a:solidFill>
              </a:rPr>
              <a:t>04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691" name="Google Shape;691;p32"/>
          <p:cNvSpPr/>
          <p:nvPr/>
        </p:nvSpPr>
        <p:spPr>
          <a:xfrm>
            <a:off x="1370476" y="3869000"/>
            <a:ext cx="6279992" cy="104326"/>
          </a:xfrm>
          <a:custGeom>
            <a:avLst/>
            <a:gdLst/>
            <a:ahLst/>
            <a:cxnLst/>
            <a:rect l="l" t="t" r="r" b="b"/>
            <a:pathLst>
              <a:path w="143387" h="2382" extrusionOk="0">
                <a:moveTo>
                  <a:pt x="1185" y="0"/>
                </a:moveTo>
                <a:cubicBezTo>
                  <a:pt x="530" y="0"/>
                  <a:pt x="1" y="529"/>
                  <a:pt x="1" y="1184"/>
                </a:cubicBezTo>
                <a:cubicBezTo>
                  <a:pt x="1" y="1840"/>
                  <a:pt x="530" y="2382"/>
                  <a:pt x="1185" y="2382"/>
                </a:cubicBezTo>
                <a:lnTo>
                  <a:pt x="142189" y="2382"/>
                </a:lnTo>
                <a:cubicBezTo>
                  <a:pt x="142844" y="2382"/>
                  <a:pt x="143386" y="1840"/>
                  <a:pt x="143386" y="1184"/>
                </a:cubicBezTo>
                <a:cubicBezTo>
                  <a:pt x="143386" y="529"/>
                  <a:pt x="142844" y="0"/>
                  <a:pt x="142189" y="0"/>
                </a:cubicBez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32"/>
          <p:cNvSpPr/>
          <p:nvPr/>
        </p:nvSpPr>
        <p:spPr>
          <a:xfrm>
            <a:off x="1034221" y="3869000"/>
            <a:ext cx="5416513" cy="104326"/>
          </a:xfrm>
          <a:custGeom>
            <a:avLst/>
            <a:gdLst/>
            <a:ahLst/>
            <a:cxnLst/>
            <a:rect l="l" t="t" r="r" b="b"/>
            <a:pathLst>
              <a:path w="87904" h="2382" extrusionOk="0">
                <a:moveTo>
                  <a:pt x="1197" y="0"/>
                </a:moveTo>
                <a:cubicBezTo>
                  <a:pt x="529" y="0"/>
                  <a:pt x="0" y="529"/>
                  <a:pt x="0" y="1184"/>
                </a:cubicBezTo>
                <a:cubicBezTo>
                  <a:pt x="0" y="1840"/>
                  <a:pt x="529" y="2382"/>
                  <a:pt x="1197" y="2382"/>
                </a:cubicBezTo>
                <a:lnTo>
                  <a:pt x="86719" y="2382"/>
                </a:lnTo>
                <a:cubicBezTo>
                  <a:pt x="87375" y="2382"/>
                  <a:pt x="87904" y="1840"/>
                  <a:pt x="87904" y="1184"/>
                </a:cubicBezTo>
                <a:cubicBezTo>
                  <a:pt x="87904" y="529"/>
                  <a:pt x="87375" y="0"/>
                  <a:pt x="86719" y="0"/>
                </a:cubicBezTo>
                <a:close/>
              </a:path>
            </a:pathLst>
          </a:custGeom>
          <a:solidFill>
            <a:srgbClr val="00CF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93" name="Google Shape;693;p32"/>
          <p:cNvCxnSpPr>
            <a:stCxn id="689" idx="2"/>
          </p:cNvCxnSpPr>
          <p:nvPr/>
        </p:nvCxnSpPr>
        <p:spPr>
          <a:xfrm>
            <a:off x="6325425" y="2953675"/>
            <a:ext cx="0" cy="97800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Google Shape;687;p32">
            <a:extLst>
              <a:ext uri="{FF2B5EF4-FFF2-40B4-BE49-F238E27FC236}">
                <a16:creationId xmlns:a16="http://schemas.microsoft.com/office/drawing/2014/main" id="{383F7A2C-8ECE-4B78-8886-336343A6BF01}"/>
              </a:ext>
            </a:extLst>
          </p:cNvPr>
          <p:cNvSpPr txBox="1">
            <a:spLocks/>
          </p:cNvSpPr>
          <p:nvPr/>
        </p:nvSpPr>
        <p:spPr>
          <a:xfrm>
            <a:off x="977636" y="2953675"/>
            <a:ext cx="5347783" cy="83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4800" b="0" i="0" u="none" strike="noStrike" cap="none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hare Tech"/>
              <a:buNone/>
              <a:defRPr sz="1200" b="0" i="0" u="none" strike="noStrike" cap="none">
                <a:solidFill>
                  <a:srgbClr val="000000"/>
                </a:solidFill>
                <a:latin typeface="Share Tech"/>
                <a:ea typeface="Share Tech"/>
                <a:cs typeface="Share Tech"/>
                <a:sym typeface="Share Tech"/>
              </a:defRPr>
            </a:lvl9pPr>
          </a:lstStyle>
          <a:p>
            <a:pPr algn="l"/>
            <a:r>
              <a:rPr lang="en-US" sz="2000" b="1" dirty="0" err="1">
                <a:latin typeface="Consolas" panose="020B0609020204030204" pitchFamily="49" charset="0"/>
              </a:rPr>
              <a:t>Giải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pháp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cho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</a:p>
          <a:p>
            <a:pPr algn="l"/>
            <a:r>
              <a:rPr lang="en-US" sz="2000" b="1" dirty="0" err="1">
                <a:latin typeface="Consolas" panose="020B0609020204030204" pitchFamily="49" charset="0"/>
              </a:rPr>
              <a:t>quản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lý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nợ</a:t>
            </a:r>
            <a:r>
              <a:rPr lang="en-US" sz="2000" b="1" dirty="0">
                <a:latin typeface="Consolas" panose="020B0609020204030204" pitchFamily="49" charset="0"/>
              </a:rPr>
              <a:t> n</a:t>
            </a:r>
            <a:r>
              <a:rPr lang="vi-VN" sz="2000" b="1" dirty="0">
                <a:latin typeface="Consolas" panose="020B0609020204030204" pitchFamily="49" charset="0"/>
              </a:rPr>
              <a:t>ư</a:t>
            </a:r>
            <a:r>
              <a:rPr lang="en-US" sz="2000" b="1" dirty="0" err="1">
                <a:latin typeface="Consolas" panose="020B0609020204030204" pitchFamily="49" charset="0"/>
              </a:rPr>
              <a:t>ớc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ngoài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tại</a:t>
            </a:r>
            <a:r>
              <a:rPr lang="en-US" sz="2000" b="1" dirty="0">
                <a:latin typeface="Consolas" panose="020B0609020204030204" pitchFamily="49" charset="0"/>
              </a:rPr>
              <a:t> </a:t>
            </a:r>
            <a:r>
              <a:rPr lang="en-US" sz="2000" b="1" dirty="0" err="1">
                <a:latin typeface="Consolas" panose="020B0609020204030204" pitchFamily="49" charset="0"/>
              </a:rPr>
              <a:t>Việt</a:t>
            </a:r>
            <a:r>
              <a:rPr lang="en-US" sz="2000" b="1" dirty="0">
                <a:latin typeface="Consolas" panose="020B0609020204030204" pitchFamily="49" charset="0"/>
              </a:rPr>
              <a:t> Nam</a:t>
            </a:r>
            <a:endParaRPr lang="vi-VN" sz="2000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722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29"/>
          <p:cNvSpPr txBox="1">
            <a:spLocks noGrp="1"/>
          </p:cNvSpPr>
          <p:nvPr>
            <p:ph type="ctrTitle"/>
          </p:nvPr>
        </p:nvSpPr>
        <p:spPr>
          <a:xfrm>
            <a:off x="931234" y="1208638"/>
            <a:ext cx="188764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Consolas" panose="020B0609020204030204" pitchFamily="49" charset="0"/>
              </a:rPr>
              <a:t>Trong n</a:t>
            </a:r>
            <a:r>
              <a:rPr lang="vi-VN" sz="2000" dirty="0">
                <a:latin typeface="Consolas" panose="020B0609020204030204" pitchFamily="49" charset="0"/>
              </a:rPr>
              <a:t>ư</a:t>
            </a:r>
            <a:r>
              <a:rPr lang="en-US" sz="2000" dirty="0" err="1">
                <a:latin typeface="Consolas" panose="020B0609020204030204" pitchFamily="49" charset="0"/>
              </a:rPr>
              <a:t>ớc</a:t>
            </a:r>
            <a:endParaRPr sz="2000" dirty="0">
              <a:latin typeface="Consolas" panose="020B0609020204030204" pitchFamily="49" charset="0"/>
            </a:endParaRPr>
          </a:p>
        </p:txBody>
      </p:sp>
      <p:sp>
        <p:nvSpPr>
          <p:cNvPr id="573" name="Google Shape;573;p29"/>
          <p:cNvSpPr txBox="1">
            <a:spLocks noGrp="1"/>
          </p:cNvSpPr>
          <p:nvPr>
            <p:ph type="subTitle" idx="1"/>
          </p:nvPr>
        </p:nvSpPr>
        <p:spPr>
          <a:xfrm>
            <a:off x="931247" y="1684093"/>
            <a:ext cx="2344806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500" dirty="0" err="1"/>
              <a:t>Rủi</a:t>
            </a:r>
            <a:r>
              <a:rPr lang="en-US" sz="1500" dirty="0"/>
              <a:t> </a:t>
            </a:r>
            <a:r>
              <a:rPr lang="vi-VN" sz="1500" dirty="0"/>
              <a:t>ro </a:t>
            </a:r>
            <a:r>
              <a:rPr lang="vi-VN" sz="1500" dirty="0" err="1"/>
              <a:t>tái</a:t>
            </a:r>
            <a:r>
              <a:rPr lang="vi-VN" sz="1500" dirty="0"/>
              <a:t> </a:t>
            </a:r>
            <a:r>
              <a:rPr lang="vi-VN" sz="1500" dirty="0" err="1"/>
              <a:t>cấp</a:t>
            </a:r>
            <a:r>
              <a:rPr lang="vi-VN" sz="1500" dirty="0"/>
              <a:t> </a:t>
            </a:r>
            <a:r>
              <a:rPr lang="vi-VN" sz="1500" dirty="0" err="1"/>
              <a:t>vốn</a:t>
            </a:r>
            <a:r>
              <a:rPr lang="vi-VN" sz="1500" dirty="0"/>
              <a:t> </a:t>
            </a:r>
            <a:r>
              <a:rPr lang="vi-VN" sz="1500" dirty="0" err="1"/>
              <a:t>tập</a:t>
            </a:r>
            <a:r>
              <a:rPr lang="vi-VN" sz="1500" dirty="0"/>
              <a:t> trung </a:t>
            </a:r>
            <a:r>
              <a:rPr lang="vi-VN" sz="1500" dirty="0" err="1"/>
              <a:t>vào</a:t>
            </a:r>
            <a:r>
              <a:rPr lang="vi-VN" sz="1500" dirty="0"/>
              <a:t> </a:t>
            </a:r>
            <a:r>
              <a:rPr lang="vi-VN" sz="1500" dirty="0" err="1"/>
              <a:t>các</a:t>
            </a:r>
            <a:r>
              <a:rPr lang="vi-VN" sz="1500" dirty="0"/>
              <a:t> </a:t>
            </a:r>
            <a:r>
              <a:rPr lang="vi-VN" sz="1500" dirty="0" err="1"/>
              <a:t>khoản</a:t>
            </a:r>
            <a:r>
              <a:rPr lang="vi-VN" sz="1500" dirty="0"/>
              <a:t> </a:t>
            </a:r>
            <a:r>
              <a:rPr lang="vi-VN" sz="1500" dirty="0" err="1"/>
              <a:t>nợ</a:t>
            </a:r>
            <a:r>
              <a:rPr lang="vi-VN" sz="1500" dirty="0"/>
              <a:t> trong </a:t>
            </a:r>
            <a:r>
              <a:rPr lang="vi-VN" sz="1500" dirty="0" err="1"/>
              <a:t>nước</a:t>
            </a:r>
            <a:r>
              <a:rPr lang="vi-VN" sz="1500" dirty="0"/>
              <a:t> </a:t>
            </a:r>
            <a:r>
              <a:rPr lang="vi-VN" sz="1500" dirty="0" err="1"/>
              <a:t>của</a:t>
            </a:r>
            <a:r>
              <a:rPr lang="vi-VN" sz="1500" dirty="0"/>
              <a:t> </a:t>
            </a:r>
            <a:r>
              <a:rPr lang="vi-VN" sz="1500" dirty="0" err="1"/>
              <a:t>Chính</a:t>
            </a:r>
            <a:r>
              <a:rPr lang="vi-VN" sz="1500" dirty="0"/>
              <a:t> </a:t>
            </a:r>
            <a:r>
              <a:rPr lang="vi-VN" sz="1500" dirty="0" err="1"/>
              <a:t>phủ</a:t>
            </a:r>
            <a:r>
              <a:rPr lang="vi-VN" sz="1500" dirty="0"/>
              <a:t> do </a:t>
            </a:r>
            <a:r>
              <a:rPr lang="vi-VN" sz="1500" dirty="0" err="1"/>
              <a:t>nghĩa</a:t>
            </a:r>
            <a:r>
              <a:rPr lang="vi-VN" sz="1500" dirty="0"/>
              <a:t> </a:t>
            </a:r>
            <a:r>
              <a:rPr lang="vi-VN" sz="1500" dirty="0" err="1"/>
              <a:t>vụ</a:t>
            </a:r>
            <a:r>
              <a:rPr lang="vi-VN" sz="1500" dirty="0"/>
              <a:t> </a:t>
            </a:r>
            <a:r>
              <a:rPr lang="vi-VN" sz="1500" dirty="0" err="1"/>
              <a:t>trả</a:t>
            </a:r>
            <a:r>
              <a:rPr lang="vi-VN" sz="1500" dirty="0"/>
              <a:t> </a:t>
            </a:r>
            <a:r>
              <a:rPr lang="vi-VN" sz="1500" dirty="0" err="1"/>
              <a:t>nợ</a:t>
            </a:r>
            <a:r>
              <a:rPr lang="vi-VN" sz="1500" dirty="0"/>
              <a:t> </a:t>
            </a:r>
            <a:r>
              <a:rPr lang="vi-VN" sz="1500" dirty="0" err="1"/>
              <a:t>đến</a:t>
            </a:r>
            <a:r>
              <a:rPr lang="vi-VN" sz="1500" dirty="0"/>
              <a:t> </a:t>
            </a:r>
            <a:r>
              <a:rPr lang="vi-VN" sz="1500" dirty="0" err="1"/>
              <a:t>hạn</a:t>
            </a:r>
            <a:r>
              <a:rPr lang="vi-VN" sz="1500" dirty="0"/>
              <a:t> </a:t>
            </a:r>
            <a:r>
              <a:rPr lang="vi-VN" sz="1500" dirty="0" err="1"/>
              <a:t>tập</a:t>
            </a:r>
            <a:r>
              <a:rPr lang="vi-VN" sz="1500" dirty="0"/>
              <a:t> trung cao </a:t>
            </a:r>
            <a:r>
              <a:rPr lang="vi-VN" sz="1500" dirty="0" err="1"/>
              <a:t>vào</a:t>
            </a:r>
            <a:r>
              <a:rPr lang="vi-VN" sz="1500" dirty="0"/>
              <a:t> </a:t>
            </a:r>
            <a:r>
              <a:rPr lang="vi-VN" sz="1500" dirty="0" err="1"/>
              <a:t>một</a:t>
            </a:r>
            <a:r>
              <a:rPr lang="vi-VN" sz="1500" dirty="0"/>
              <a:t> </a:t>
            </a:r>
            <a:r>
              <a:rPr lang="vi-VN" sz="1500" dirty="0" err="1"/>
              <a:t>số</a:t>
            </a:r>
            <a:r>
              <a:rPr lang="vi-VN" sz="1500" dirty="0"/>
              <a:t> năm</a:t>
            </a:r>
            <a:r>
              <a:rPr lang="en-US" sz="1500" dirty="0"/>
              <a:t>, </a:t>
            </a:r>
            <a:r>
              <a:rPr lang="vi-VN" sz="1500" dirty="0" err="1"/>
              <a:t>tiềm</a:t>
            </a:r>
            <a:r>
              <a:rPr lang="vi-VN" sz="1500" dirty="0"/>
              <a:t> </a:t>
            </a:r>
            <a:r>
              <a:rPr lang="vi-VN" sz="1500" dirty="0" err="1"/>
              <a:t>ẩn</a:t>
            </a:r>
            <a:r>
              <a:rPr lang="vi-VN" sz="1500" dirty="0"/>
              <a:t> nguy cơ </a:t>
            </a:r>
            <a:r>
              <a:rPr lang="vi-VN" sz="1500" dirty="0" err="1"/>
              <a:t>rủi</a:t>
            </a:r>
            <a:r>
              <a:rPr lang="vi-VN" sz="1500" dirty="0"/>
              <a:t> ro thanh khoản cho NSNN</a:t>
            </a:r>
            <a:r>
              <a:rPr lang="en-US" sz="1500" dirty="0"/>
              <a:t>.</a:t>
            </a:r>
            <a:endParaRPr sz="1500" dirty="0"/>
          </a:p>
        </p:txBody>
      </p:sp>
      <p:sp>
        <p:nvSpPr>
          <p:cNvPr id="574" name="Google Shape;574;p29"/>
          <p:cNvSpPr txBox="1">
            <a:spLocks noGrp="1"/>
          </p:cNvSpPr>
          <p:nvPr>
            <p:ph type="ctrTitle" idx="2"/>
          </p:nvPr>
        </p:nvSpPr>
        <p:spPr>
          <a:xfrm>
            <a:off x="6946809" y="1182869"/>
            <a:ext cx="124087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Consolas" panose="020B0609020204030204" pitchFamily="49" charset="0"/>
              </a:rPr>
              <a:t>Qu</a:t>
            </a:r>
            <a:r>
              <a:rPr lang="en-US" sz="2000" dirty="0" err="1">
                <a:latin typeface="Consolas" panose="020B0609020204030204" pitchFamily="49" charset="0"/>
              </a:rPr>
              <a:t>ốc</a:t>
            </a:r>
            <a:r>
              <a:rPr lang="en-US" sz="2000" dirty="0">
                <a:latin typeface="Consolas" panose="020B0609020204030204" pitchFamily="49" charset="0"/>
              </a:rPr>
              <a:t> </a:t>
            </a:r>
            <a:r>
              <a:rPr lang="en-US" sz="2000" dirty="0" err="1">
                <a:latin typeface="Consolas" panose="020B0609020204030204" pitchFamily="49" charset="0"/>
              </a:rPr>
              <a:t>tế</a:t>
            </a:r>
            <a:endParaRPr sz="2000" dirty="0">
              <a:latin typeface="Consolas" panose="020B0609020204030204" pitchFamily="49" charset="0"/>
            </a:endParaRPr>
          </a:p>
        </p:txBody>
      </p:sp>
      <p:sp>
        <p:nvSpPr>
          <p:cNvPr id="575" name="Google Shape;575;p29"/>
          <p:cNvSpPr txBox="1">
            <a:spLocks noGrp="1"/>
          </p:cNvSpPr>
          <p:nvPr>
            <p:ph type="subTitle" idx="3"/>
          </p:nvPr>
        </p:nvSpPr>
        <p:spPr>
          <a:xfrm>
            <a:off x="6152956" y="1670937"/>
            <a:ext cx="2034709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500" dirty="0"/>
              <a:t>D</a:t>
            </a:r>
            <a:r>
              <a:rPr lang="vi-VN" sz="1500" dirty="0"/>
              <a:t>ự </a:t>
            </a:r>
            <a:r>
              <a:rPr lang="vi-VN" sz="1500" dirty="0" err="1"/>
              <a:t>báo</a:t>
            </a:r>
            <a:r>
              <a:rPr lang="vi-VN" sz="1500" dirty="0"/>
              <a:t> </a:t>
            </a:r>
            <a:r>
              <a:rPr lang="vi-VN" sz="1500" dirty="0" err="1"/>
              <a:t>điều</a:t>
            </a:r>
            <a:r>
              <a:rPr lang="vi-VN" sz="1500" dirty="0"/>
              <a:t> </a:t>
            </a:r>
            <a:r>
              <a:rPr lang="vi-VN" sz="1500" dirty="0" err="1"/>
              <a:t>kiện</a:t>
            </a:r>
            <a:r>
              <a:rPr lang="vi-VN" sz="1500" dirty="0"/>
              <a:t> </a:t>
            </a:r>
            <a:r>
              <a:rPr lang="vi-VN" sz="1500" dirty="0" err="1"/>
              <a:t>thị</a:t>
            </a:r>
            <a:r>
              <a:rPr lang="vi-VN" sz="1500" dirty="0"/>
              <a:t> </a:t>
            </a:r>
            <a:r>
              <a:rPr lang="vi-VN" sz="1500" dirty="0" err="1"/>
              <a:t>trường</a:t>
            </a:r>
            <a:r>
              <a:rPr lang="vi-VN" sz="1500" dirty="0"/>
              <a:t> </a:t>
            </a:r>
            <a:r>
              <a:rPr lang="vi-VN" sz="1500" dirty="0" err="1"/>
              <a:t>vốn</a:t>
            </a:r>
            <a:r>
              <a:rPr lang="vi-VN" sz="1500" dirty="0"/>
              <a:t> </a:t>
            </a:r>
            <a:r>
              <a:rPr lang="vi-VN" sz="1500" dirty="0" err="1"/>
              <a:t>quốc</a:t>
            </a:r>
            <a:r>
              <a:rPr lang="vi-VN" sz="1500" dirty="0"/>
              <a:t> </a:t>
            </a:r>
            <a:r>
              <a:rPr lang="vi-VN" sz="1500" dirty="0" err="1"/>
              <a:t>tế</a:t>
            </a:r>
            <a:r>
              <a:rPr lang="vi-VN" sz="1500" dirty="0"/>
              <a:t> </a:t>
            </a:r>
            <a:r>
              <a:rPr lang="vi-VN" sz="1500" dirty="0" err="1"/>
              <a:t>sẽ</a:t>
            </a:r>
            <a:r>
              <a:rPr lang="vi-VN" sz="1500" dirty="0"/>
              <a:t> </a:t>
            </a:r>
            <a:r>
              <a:rPr lang="vi-VN" sz="1500" dirty="0" err="1"/>
              <a:t>thắt</a:t>
            </a:r>
            <a:r>
              <a:rPr lang="vi-VN" sz="1500" dirty="0"/>
              <a:t> </a:t>
            </a:r>
            <a:r>
              <a:rPr lang="vi-VN" sz="1500" dirty="0" err="1"/>
              <a:t>chặt</a:t>
            </a:r>
            <a:r>
              <a:rPr lang="vi-VN" sz="1500" dirty="0"/>
              <a:t> hơn trong </a:t>
            </a:r>
            <a:r>
              <a:rPr lang="vi-VN" sz="1500" dirty="0" err="1"/>
              <a:t>thời</a:t>
            </a:r>
            <a:r>
              <a:rPr lang="vi-VN" sz="1500" dirty="0"/>
              <a:t> gian </a:t>
            </a:r>
            <a:r>
              <a:rPr lang="vi-VN" sz="1500" dirty="0" err="1"/>
              <a:t>tới</a:t>
            </a:r>
            <a:r>
              <a:rPr lang="vi-VN" sz="1500" dirty="0"/>
              <a:t>, </a:t>
            </a:r>
            <a:r>
              <a:rPr lang="vi-VN" sz="1500" dirty="0" err="1"/>
              <a:t>nghĩa</a:t>
            </a:r>
            <a:r>
              <a:rPr lang="vi-VN" sz="1500" dirty="0"/>
              <a:t> </a:t>
            </a:r>
            <a:r>
              <a:rPr lang="vi-VN" sz="1500" dirty="0" err="1"/>
              <a:t>vụ</a:t>
            </a:r>
            <a:r>
              <a:rPr lang="vi-VN" sz="1500" dirty="0"/>
              <a:t> </a:t>
            </a:r>
            <a:r>
              <a:rPr lang="vi-VN" sz="1500" dirty="0" err="1"/>
              <a:t>trả</a:t>
            </a:r>
            <a:r>
              <a:rPr lang="vi-VN" sz="1500" dirty="0"/>
              <a:t> </a:t>
            </a:r>
            <a:r>
              <a:rPr lang="vi-VN" sz="1500" dirty="0" err="1"/>
              <a:t>nợ</a:t>
            </a:r>
            <a:r>
              <a:rPr lang="vi-VN" sz="1500" dirty="0"/>
              <a:t> </a:t>
            </a:r>
            <a:r>
              <a:rPr lang="vi-VN" sz="1500" dirty="0" err="1"/>
              <a:t>nước</a:t>
            </a:r>
            <a:r>
              <a:rPr lang="vi-VN" sz="1500" dirty="0"/>
              <a:t> </a:t>
            </a:r>
            <a:r>
              <a:rPr lang="vi-VN" sz="1500" dirty="0" err="1"/>
              <a:t>ngoài</a:t>
            </a:r>
            <a:r>
              <a:rPr lang="vi-VN" sz="1500" dirty="0"/>
              <a:t> </a:t>
            </a:r>
            <a:r>
              <a:rPr lang="vi-VN" sz="1500" dirty="0" err="1"/>
              <a:t>của</a:t>
            </a:r>
            <a:r>
              <a:rPr lang="vi-VN" sz="1500" dirty="0"/>
              <a:t> </a:t>
            </a:r>
            <a:r>
              <a:rPr lang="vi-VN" sz="1500" dirty="0" err="1"/>
              <a:t>Chính</a:t>
            </a:r>
            <a:r>
              <a:rPr lang="vi-VN" sz="1500" dirty="0"/>
              <a:t> </a:t>
            </a:r>
            <a:r>
              <a:rPr lang="vi-VN" sz="1500" dirty="0" err="1"/>
              <a:t>phủ</a:t>
            </a:r>
            <a:r>
              <a:rPr lang="vi-VN" sz="1500" dirty="0"/>
              <a:t> </a:t>
            </a:r>
            <a:r>
              <a:rPr lang="vi-VN" sz="1500" dirty="0" err="1"/>
              <a:t>khả</a:t>
            </a:r>
            <a:r>
              <a:rPr lang="vi-VN" sz="1500" dirty="0"/>
              <a:t> năng </a:t>
            </a:r>
            <a:r>
              <a:rPr lang="vi-VN" sz="1500" dirty="0" err="1"/>
              <a:t>cũng</a:t>
            </a:r>
            <a:r>
              <a:rPr lang="vi-VN" sz="1500" dirty="0"/>
              <a:t> </a:t>
            </a:r>
            <a:r>
              <a:rPr lang="vi-VN" sz="1500" dirty="0" err="1"/>
              <a:t>sẽ</a:t>
            </a:r>
            <a:r>
              <a:rPr lang="vi-VN" sz="1500" dirty="0"/>
              <a:t> tăng lên tương </a:t>
            </a:r>
            <a:r>
              <a:rPr lang="vi-VN" sz="1500" dirty="0" err="1"/>
              <a:t>ứng</a:t>
            </a:r>
            <a:r>
              <a:rPr lang="vi-VN" sz="1500" dirty="0"/>
              <a:t>.</a:t>
            </a:r>
            <a:endParaRPr sz="1500" dirty="0"/>
          </a:p>
        </p:txBody>
      </p:sp>
      <p:cxnSp>
        <p:nvCxnSpPr>
          <p:cNvPr id="592" name="Google Shape;592;p29"/>
          <p:cNvCxnSpPr>
            <a:cxnSpLocks/>
            <a:stCxn id="572" idx="1"/>
          </p:cNvCxnSpPr>
          <p:nvPr/>
        </p:nvCxnSpPr>
        <p:spPr>
          <a:xfrm rot="10800000" flipH="1" flipV="1">
            <a:off x="931233" y="1497538"/>
            <a:ext cx="2567607" cy="2437324"/>
          </a:xfrm>
          <a:prstGeom prst="bentConnector3">
            <a:avLst>
              <a:gd name="adj1" fmla="val -8903"/>
            </a:avLst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3" name="Google Shape;593;p29"/>
          <p:cNvCxnSpPr>
            <a:cxnSpLocks/>
            <a:stCxn id="574" idx="3"/>
          </p:cNvCxnSpPr>
          <p:nvPr/>
        </p:nvCxnSpPr>
        <p:spPr>
          <a:xfrm flipH="1">
            <a:off x="5939186" y="1471769"/>
            <a:ext cx="2248493" cy="2488862"/>
          </a:xfrm>
          <a:prstGeom prst="bentConnector4">
            <a:avLst>
              <a:gd name="adj1" fmla="val -10167"/>
              <a:gd name="adj2" fmla="val 99945"/>
            </a:avLst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4" name="Google Shape;594;p29"/>
          <p:cNvSpPr/>
          <p:nvPr/>
        </p:nvSpPr>
        <p:spPr>
          <a:xfrm>
            <a:off x="1554671" y="3885242"/>
            <a:ext cx="121172" cy="121198"/>
          </a:xfrm>
          <a:custGeom>
            <a:avLst/>
            <a:gdLst/>
            <a:ahLst/>
            <a:cxnLst/>
            <a:rect l="l" t="t" r="r" b="b"/>
            <a:pathLst>
              <a:path w="4624" h="4625" extrusionOk="0">
                <a:moveTo>
                  <a:pt x="0" y="1"/>
                </a:moveTo>
                <a:lnTo>
                  <a:pt x="0" y="4624"/>
                </a:lnTo>
                <a:lnTo>
                  <a:pt x="4624" y="4624"/>
                </a:lnTo>
                <a:lnTo>
                  <a:pt x="4624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5" name="Google Shape;595;p29"/>
          <p:cNvSpPr/>
          <p:nvPr/>
        </p:nvSpPr>
        <p:spPr>
          <a:xfrm>
            <a:off x="8354588" y="2944024"/>
            <a:ext cx="138149" cy="134649"/>
          </a:xfrm>
          <a:custGeom>
            <a:avLst/>
            <a:gdLst/>
            <a:ahLst/>
            <a:cxnLst/>
            <a:rect l="l" t="t" r="r" b="b"/>
            <a:pathLst>
              <a:path w="4624" h="4625" extrusionOk="0">
                <a:moveTo>
                  <a:pt x="0" y="1"/>
                </a:moveTo>
                <a:lnTo>
                  <a:pt x="0" y="4624"/>
                </a:lnTo>
                <a:lnTo>
                  <a:pt x="4624" y="4624"/>
                </a:lnTo>
                <a:lnTo>
                  <a:pt x="4624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466;p26">
            <a:extLst>
              <a:ext uri="{FF2B5EF4-FFF2-40B4-BE49-F238E27FC236}">
                <a16:creationId xmlns:a16="http://schemas.microsoft.com/office/drawing/2014/main" id="{F6F45B67-9B76-4AD2-8CB7-893729BF0B2B}"/>
              </a:ext>
            </a:extLst>
          </p:cNvPr>
          <p:cNvSpPr txBox="1">
            <a:spLocks/>
          </p:cNvSpPr>
          <p:nvPr/>
        </p:nvSpPr>
        <p:spPr>
          <a:xfrm>
            <a:off x="530540" y="531489"/>
            <a:ext cx="5523421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2400" b="0" i="0" u="none" strike="noStrike" cap="none">
                <a:solidFill>
                  <a:schemeClr val="lt1"/>
                </a:solidFill>
                <a:latin typeface="Share Tech"/>
                <a:ea typeface="Share Tech"/>
                <a:cs typeface="Share Tech"/>
                <a:sym typeface="Share Tech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 Condensed Medium"/>
              <a:buNone/>
              <a:defRPr sz="1800" b="0" i="0" u="none" strike="noStrike" cap="none">
                <a:solidFill>
                  <a:srgbClr val="000000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r>
              <a:rPr lang="en-US" dirty="0">
                <a:latin typeface="Consolas" panose="020B0609020204030204" pitchFamily="49" charset="0"/>
              </a:rPr>
              <a:t>BỐI CẢNH TRONG N</a:t>
            </a:r>
            <a:r>
              <a:rPr lang="vi-VN" dirty="0">
                <a:latin typeface="Consolas" panose="020B0609020204030204" pitchFamily="49" charset="0"/>
              </a:rPr>
              <a:t>Ư</a:t>
            </a:r>
            <a:r>
              <a:rPr lang="en-US" dirty="0">
                <a:latin typeface="Consolas" panose="020B0609020204030204" pitchFamily="49" charset="0"/>
              </a:rPr>
              <a:t>ỚC &amp; QUỐC TẾ</a:t>
            </a:r>
          </a:p>
        </p:txBody>
      </p:sp>
      <p:grpSp>
        <p:nvGrpSpPr>
          <p:cNvPr id="35" name="Google Shape;3652;p53">
            <a:extLst>
              <a:ext uri="{FF2B5EF4-FFF2-40B4-BE49-F238E27FC236}">
                <a16:creationId xmlns:a16="http://schemas.microsoft.com/office/drawing/2014/main" id="{4BC95C14-6D3B-4D60-9B34-FA3DFFEDEA81}"/>
              </a:ext>
            </a:extLst>
          </p:cNvPr>
          <p:cNvGrpSpPr/>
          <p:nvPr/>
        </p:nvGrpSpPr>
        <p:grpSpPr>
          <a:xfrm>
            <a:off x="3665750" y="2677419"/>
            <a:ext cx="2140017" cy="1987399"/>
            <a:chOff x="6652051" y="3714143"/>
            <a:chExt cx="560636" cy="516497"/>
          </a:xfrm>
        </p:grpSpPr>
        <p:grpSp>
          <p:nvGrpSpPr>
            <p:cNvPr id="36" name="Google Shape;3653;p53">
              <a:extLst>
                <a:ext uri="{FF2B5EF4-FFF2-40B4-BE49-F238E27FC236}">
                  <a16:creationId xmlns:a16="http://schemas.microsoft.com/office/drawing/2014/main" id="{9045E089-4B98-412A-8752-D43DF249E1CB}"/>
                </a:ext>
              </a:extLst>
            </p:cNvPr>
            <p:cNvGrpSpPr/>
            <p:nvPr/>
          </p:nvGrpSpPr>
          <p:grpSpPr>
            <a:xfrm>
              <a:off x="6669657" y="3716715"/>
              <a:ext cx="466768" cy="464314"/>
              <a:chOff x="3139766" y="765669"/>
              <a:chExt cx="886380" cy="881888"/>
            </a:xfrm>
          </p:grpSpPr>
          <p:grpSp>
            <p:nvGrpSpPr>
              <p:cNvPr id="38" name="Google Shape;3654;p53">
                <a:extLst>
                  <a:ext uri="{FF2B5EF4-FFF2-40B4-BE49-F238E27FC236}">
                    <a16:creationId xmlns:a16="http://schemas.microsoft.com/office/drawing/2014/main" id="{65632445-C4AA-4301-BEBD-46D4CB23EFAF}"/>
                  </a:ext>
                </a:extLst>
              </p:cNvPr>
              <p:cNvGrpSpPr/>
              <p:nvPr/>
            </p:nvGrpSpPr>
            <p:grpSpPr>
              <a:xfrm>
                <a:off x="3139766" y="765669"/>
                <a:ext cx="886380" cy="881888"/>
                <a:chOff x="3139766" y="765669"/>
                <a:chExt cx="886380" cy="881888"/>
              </a:xfrm>
            </p:grpSpPr>
            <p:sp>
              <p:nvSpPr>
                <p:cNvPr id="43" name="Google Shape;3655;p53">
                  <a:extLst>
                    <a:ext uri="{FF2B5EF4-FFF2-40B4-BE49-F238E27FC236}">
                      <a16:creationId xmlns:a16="http://schemas.microsoft.com/office/drawing/2014/main" id="{6AD8F229-E42F-4177-8579-CE6515C60768}"/>
                    </a:ext>
                  </a:extLst>
                </p:cNvPr>
                <p:cNvSpPr/>
                <p:nvPr/>
              </p:nvSpPr>
              <p:spPr>
                <a:xfrm>
                  <a:off x="3139766" y="765669"/>
                  <a:ext cx="733591" cy="8818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964" h="80501" extrusionOk="0">
                      <a:moveTo>
                        <a:pt x="45863" y="0"/>
                      </a:moveTo>
                      <a:cubicBezTo>
                        <a:pt x="43461" y="0"/>
                        <a:pt x="41054" y="188"/>
                        <a:pt x="38663" y="566"/>
                      </a:cubicBezTo>
                      <a:cubicBezTo>
                        <a:pt x="20352" y="3441"/>
                        <a:pt x="6281" y="16660"/>
                        <a:pt x="1757" y="33161"/>
                      </a:cubicBezTo>
                      <a:lnTo>
                        <a:pt x="4081" y="32487"/>
                      </a:lnTo>
                      <a:lnTo>
                        <a:pt x="4081" y="32487"/>
                      </a:lnTo>
                      <a:cubicBezTo>
                        <a:pt x="4756" y="33871"/>
                        <a:pt x="3939" y="34971"/>
                        <a:pt x="3496" y="36213"/>
                      </a:cubicBezTo>
                      <a:cubicBezTo>
                        <a:pt x="3088" y="37384"/>
                        <a:pt x="2129" y="37207"/>
                        <a:pt x="1384" y="37295"/>
                      </a:cubicBezTo>
                      <a:cubicBezTo>
                        <a:pt x="1207" y="37313"/>
                        <a:pt x="1012" y="37348"/>
                        <a:pt x="816" y="37366"/>
                      </a:cubicBezTo>
                      <a:cubicBezTo>
                        <a:pt x="36" y="41997"/>
                        <a:pt x="0" y="46717"/>
                        <a:pt x="728" y="51348"/>
                      </a:cubicBezTo>
                      <a:cubicBezTo>
                        <a:pt x="2644" y="63591"/>
                        <a:pt x="9528" y="73847"/>
                        <a:pt x="19057" y="80501"/>
                      </a:cubicBezTo>
                      <a:cubicBezTo>
                        <a:pt x="18897" y="80217"/>
                        <a:pt x="18737" y="79950"/>
                        <a:pt x="18560" y="79684"/>
                      </a:cubicBezTo>
                      <a:cubicBezTo>
                        <a:pt x="18099" y="79010"/>
                        <a:pt x="17069" y="77928"/>
                        <a:pt x="17194" y="77768"/>
                      </a:cubicBezTo>
                      <a:cubicBezTo>
                        <a:pt x="18081" y="76703"/>
                        <a:pt x="16094" y="76632"/>
                        <a:pt x="16626" y="75834"/>
                      </a:cubicBezTo>
                      <a:cubicBezTo>
                        <a:pt x="15206" y="74876"/>
                        <a:pt x="14816" y="73652"/>
                        <a:pt x="15277" y="71948"/>
                      </a:cubicBezTo>
                      <a:cubicBezTo>
                        <a:pt x="15455" y="71292"/>
                        <a:pt x="15100" y="70529"/>
                        <a:pt x="14426" y="69854"/>
                      </a:cubicBezTo>
                      <a:cubicBezTo>
                        <a:pt x="13468" y="68896"/>
                        <a:pt x="12811" y="67601"/>
                        <a:pt x="12101" y="66394"/>
                      </a:cubicBezTo>
                      <a:cubicBezTo>
                        <a:pt x="11782" y="65862"/>
                        <a:pt x="11338" y="65152"/>
                        <a:pt x="11463" y="64620"/>
                      </a:cubicBezTo>
                      <a:cubicBezTo>
                        <a:pt x="11871" y="62739"/>
                        <a:pt x="12172" y="60734"/>
                        <a:pt x="13095" y="59102"/>
                      </a:cubicBezTo>
                      <a:cubicBezTo>
                        <a:pt x="14337" y="56919"/>
                        <a:pt x="14284" y="54914"/>
                        <a:pt x="13343" y="51969"/>
                      </a:cubicBezTo>
                      <a:lnTo>
                        <a:pt x="13343" y="51969"/>
                      </a:lnTo>
                      <a:cubicBezTo>
                        <a:pt x="12811" y="53619"/>
                        <a:pt x="11888" y="53229"/>
                        <a:pt x="11090" y="53353"/>
                      </a:cubicBezTo>
                      <a:cubicBezTo>
                        <a:pt x="10814" y="53401"/>
                        <a:pt x="10612" y="53439"/>
                        <a:pt x="10447" y="53439"/>
                      </a:cubicBezTo>
                      <a:cubicBezTo>
                        <a:pt x="9997" y="53439"/>
                        <a:pt x="9823" y="53151"/>
                        <a:pt x="9174" y="51969"/>
                      </a:cubicBezTo>
                      <a:cubicBezTo>
                        <a:pt x="7861" y="50763"/>
                        <a:pt x="6619" y="49485"/>
                        <a:pt x="5447" y="48136"/>
                      </a:cubicBezTo>
                      <a:cubicBezTo>
                        <a:pt x="5270" y="47853"/>
                        <a:pt x="5146" y="47551"/>
                        <a:pt x="5110" y="47214"/>
                      </a:cubicBezTo>
                      <a:cubicBezTo>
                        <a:pt x="4862" y="45759"/>
                        <a:pt x="4649" y="44304"/>
                        <a:pt x="4773" y="42796"/>
                      </a:cubicBezTo>
                      <a:lnTo>
                        <a:pt x="4773" y="42796"/>
                      </a:lnTo>
                      <a:lnTo>
                        <a:pt x="9653" y="51756"/>
                      </a:lnTo>
                      <a:cubicBezTo>
                        <a:pt x="11924" y="50745"/>
                        <a:pt x="13680" y="49201"/>
                        <a:pt x="15650" y="47995"/>
                      </a:cubicBezTo>
                      <a:cubicBezTo>
                        <a:pt x="17034" y="47161"/>
                        <a:pt x="17584" y="45954"/>
                        <a:pt x="18045" y="44606"/>
                      </a:cubicBezTo>
                      <a:cubicBezTo>
                        <a:pt x="18205" y="44109"/>
                        <a:pt x="18329" y="43594"/>
                        <a:pt x="18436" y="43080"/>
                      </a:cubicBezTo>
                      <a:lnTo>
                        <a:pt x="15597" y="40542"/>
                      </a:lnTo>
                      <a:lnTo>
                        <a:pt x="15224" y="41749"/>
                      </a:lnTo>
                      <a:cubicBezTo>
                        <a:pt x="14000" y="41092"/>
                        <a:pt x="12793" y="40507"/>
                        <a:pt x="11640" y="39833"/>
                      </a:cubicBezTo>
                      <a:cubicBezTo>
                        <a:pt x="10593" y="39212"/>
                        <a:pt x="10433" y="38395"/>
                        <a:pt x="11374" y="37082"/>
                      </a:cubicBezTo>
                      <a:lnTo>
                        <a:pt x="11374" y="37082"/>
                      </a:lnTo>
                      <a:cubicBezTo>
                        <a:pt x="12448" y="38789"/>
                        <a:pt x="13681" y="39825"/>
                        <a:pt x="15346" y="39825"/>
                      </a:cubicBezTo>
                      <a:cubicBezTo>
                        <a:pt x="15689" y="39825"/>
                        <a:pt x="16049" y="39781"/>
                        <a:pt x="16431" y="39691"/>
                      </a:cubicBezTo>
                      <a:cubicBezTo>
                        <a:pt x="16437" y="39689"/>
                        <a:pt x="16444" y="39688"/>
                        <a:pt x="16450" y="39688"/>
                      </a:cubicBezTo>
                      <a:cubicBezTo>
                        <a:pt x="16592" y="39688"/>
                        <a:pt x="16795" y="40029"/>
                        <a:pt x="16998" y="40063"/>
                      </a:cubicBezTo>
                      <a:cubicBezTo>
                        <a:pt x="17810" y="40257"/>
                        <a:pt x="18605" y="40492"/>
                        <a:pt x="19428" y="40492"/>
                      </a:cubicBezTo>
                      <a:cubicBezTo>
                        <a:pt x="19811" y="40492"/>
                        <a:pt x="20200" y="40441"/>
                        <a:pt x="20600" y="40312"/>
                      </a:cubicBezTo>
                      <a:cubicBezTo>
                        <a:pt x="21150" y="40152"/>
                        <a:pt x="21718" y="40045"/>
                        <a:pt x="22304" y="40010"/>
                      </a:cubicBezTo>
                      <a:cubicBezTo>
                        <a:pt x="24003" y="41489"/>
                        <a:pt x="25144" y="42940"/>
                        <a:pt x="27015" y="42940"/>
                      </a:cubicBezTo>
                      <a:cubicBezTo>
                        <a:pt x="27253" y="42940"/>
                        <a:pt x="27504" y="42917"/>
                        <a:pt x="27769" y="42867"/>
                      </a:cubicBezTo>
                      <a:cubicBezTo>
                        <a:pt x="27999" y="44251"/>
                        <a:pt x="27875" y="45564"/>
                        <a:pt x="28407" y="46486"/>
                      </a:cubicBezTo>
                      <a:cubicBezTo>
                        <a:pt x="29614" y="48616"/>
                        <a:pt x="31158" y="50532"/>
                        <a:pt x="32701" y="52732"/>
                      </a:cubicBezTo>
                      <a:lnTo>
                        <a:pt x="34600" y="50425"/>
                      </a:lnTo>
                      <a:lnTo>
                        <a:pt x="34103" y="47196"/>
                      </a:lnTo>
                      <a:cubicBezTo>
                        <a:pt x="34972" y="46096"/>
                        <a:pt x="36268" y="45173"/>
                        <a:pt x="36286" y="44251"/>
                      </a:cubicBezTo>
                      <a:cubicBezTo>
                        <a:pt x="36303" y="42707"/>
                        <a:pt x="38503" y="42955"/>
                        <a:pt x="38202" y="41394"/>
                      </a:cubicBezTo>
                      <a:cubicBezTo>
                        <a:pt x="38184" y="41305"/>
                        <a:pt x="39604" y="40986"/>
                        <a:pt x="40313" y="40702"/>
                      </a:cubicBezTo>
                      <a:cubicBezTo>
                        <a:pt x="40650" y="40560"/>
                        <a:pt x="40899" y="40223"/>
                        <a:pt x="41378" y="39797"/>
                      </a:cubicBezTo>
                      <a:lnTo>
                        <a:pt x="44785" y="44978"/>
                      </a:lnTo>
                      <a:lnTo>
                        <a:pt x="46630" y="43914"/>
                      </a:lnTo>
                      <a:cubicBezTo>
                        <a:pt x="47553" y="45102"/>
                        <a:pt x="46754" y="46699"/>
                        <a:pt x="48067" y="47480"/>
                      </a:cubicBezTo>
                      <a:cubicBezTo>
                        <a:pt x="47020" y="50124"/>
                        <a:pt x="48741" y="51508"/>
                        <a:pt x="50445" y="52980"/>
                      </a:cubicBezTo>
                      <a:cubicBezTo>
                        <a:pt x="50764" y="53247"/>
                        <a:pt x="50640" y="54010"/>
                        <a:pt x="50746" y="54684"/>
                      </a:cubicBezTo>
                      <a:cubicBezTo>
                        <a:pt x="49546" y="54279"/>
                        <a:pt x="48739" y="53108"/>
                        <a:pt x="47515" y="53108"/>
                      </a:cubicBezTo>
                      <a:cubicBezTo>
                        <a:pt x="47074" y="53108"/>
                        <a:pt x="46579" y="53260"/>
                        <a:pt x="45991" y="53655"/>
                      </a:cubicBezTo>
                      <a:cubicBezTo>
                        <a:pt x="46130" y="53637"/>
                        <a:pt x="46261" y="53629"/>
                        <a:pt x="46385" y="53629"/>
                      </a:cubicBezTo>
                      <a:cubicBezTo>
                        <a:pt x="47902" y="53629"/>
                        <a:pt x="48314" y="54868"/>
                        <a:pt x="48954" y="55606"/>
                      </a:cubicBezTo>
                      <a:cubicBezTo>
                        <a:pt x="49646" y="56387"/>
                        <a:pt x="51119" y="56937"/>
                        <a:pt x="50782" y="58712"/>
                      </a:cubicBezTo>
                      <a:cubicBezTo>
                        <a:pt x="50925" y="58653"/>
                        <a:pt x="51063" y="58628"/>
                        <a:pt x="51196" y="58628"/>
                      </a:cubicBezTo>
                      <a:cubicBezTo>
                        <a:pt x="52116" y="58628"/>
                        <a:pt x="52822" y="59846"/>
                        <a:pt x="53828" y="59846"/>
                      </a:cubicBezTo>
                      <a:cubicBezTo>
                        <a:pt x="54135" y="59846"/>
                        <a:pt x="54469" y="59733"/>
                        <a:pt x="54845" y="59439"/>
                      </a:cubicBezTo>
                      <a:lnTo>
                        <a:pt x="55431" y="57026"/>
                      </a:lnTo>
                      <a:cubicBezTo>
                        <a:pt x="55147" y="56955"/>
                        <a:pt x="54863" y="56902"/>
                        <a:pt x="54579" y="56849"/>
                      </a:cubicBezTo>
                      <a:cubicBezTo>
                        <a:pt x="53053" y="56760"/>
                        <a:pt x="51385" y="55819"/>
                        <a:pt x="51793" y="55269"/>
                      </a:cubicBezTo>
                      <a:lnTo>
                        <a:pt x="52787" y="54844"/>
                      </a:lnTo>
                      <a:lnTo>
                        <a:pt x="52414" y="52501"/>
                      </a:lnTo>
                      <a:cubicBezTo>
                        <a:pt x="48866" y="49893"/>
                        <a:pt x="48440" y="48917"/>
                        <a:pt x="49770" y="46291"/>
                      </a:cubicBezTo>
                      <a:lnTo>
                        <a:pt x="49770" y="46291"/>
                      </a:lnTo>
                      <a:cubicBezTo>
                        <a:pt x="50462" y="46859"/>
                        <a:pt x="51208" y="47338"/>
                        <a:pt x="51775" y="47977"/>
                      </a:cubicBezTo>
                      <a:cubicBezTo>
                        <a:pt x="52326" y="48562"/>
                        <a:pt x="52698" y="49325"/>
                        <a:pt x="53088" y="49929"/>
                      </a:cubicBezTo>
                      <a:lnTo>
                        <a:pt x="55821" y="46948"/>
                      </a:lnTo>
                      <a:lnTo>
                        <a:pt x="55200" y="42955"/>
                      </a:lnTo>
                      <a:lnTo>
                        <a:pt x="52805" y="41447"/>
                      </a:lnTo>
                      <a:lnTo>
                        <a:pt x="53585" y="38253"/>
                      </a:lnTo>
                      <a:lnTo>
                        <a:pt x="55111" y="39229"/>
                      </a:lnTo>
                      <a:cubicBezTo>
                        <a:pt x="55111" y="40045"/>
                        <a:pt x="55111" y="40542"/>
                        <a:pt x="55111" y="41039"/>
                      </a:cubicBezTo>
                      <a:lnTo>
                        <a:pt x="56300" y="41021"/>
                      </a:lnTo>
                      <a:lnTo>
                        <a:pt x="56034" y="38466"/>
                      </a:lnTo>
                      <a:cubicBezTo>
                        <a:pt x="59778" y="37011"/>
                        <a:pt x="60754" y="35876"/>
                        <a:pt x="62546" y="30925"/>
                      </a:cubicBezTo>
                      <a:lnTo>
                        <a:pt x="59370" y="25407"/>
                      </a:lnTo>
                      <a:lnTo>
                        <a:pt x="60754" y="24609"/>
                      </a:lnTo>
                      <a:cubicBezTo>
                        <a:pt x="60620" y="24079"/>
                        <a:pt x="60336" y="23926"/>
                        <a:pt x="59999" y="23926"/>
                      </a:cubicBezTo>
                      <a:cubicBezTo>
                        <a:pt x="59536" y="23926"/>
                        <a:pt x="58975" y="24215"/>
                        <a:pt x="58567" y="24215"/>
                      </a:cubicBezTo>
                      <a:cubicBezTo>
                        <a:pt x="58326" y="24215"/>
                        <a:pt x="58138" y="24114"/>
                        <a:pt x="58057" y="23792"/>
                      </a:cubicBezTo>
                      <a:lnTo>
                        <a:pt x="59316" y="21344"/>
                      </a:lnTo>
                      <a:lnTo>
                        <a:pt x="60062" y="22692"/>
                      </a:lnTo>
                      <a:lnTo>
                        <a:pt x="61286" y="21858"/>
                      </a:lnTo>
                      <a:lnTo>
                        <a:pt x="63504" y="23775"/>
                      </a:lnTo>
                      <a:lnTo>
                        <a:pt x="64178" y="27040"/>
                      </a:lnTo>
                      <a:cubicBezTo>
                        <a:pt x="64959" y="25993"/>
                        <a:pt x="65598" y="25478"/>
                        <a:pt x="65775" y="24822"/>
                      </a:cubicBezTo>
                      <a:cubicBezTo>
                        <a:pt x="66201" y="23367"/>
                        <a:pt x="64356" y="23225"/>
                        <a:pt x="64089" y="22515"/>
                      </a:cubicBezTo>
                      <a:lnTo>
                        <a:pt x="64444" y="18647"/>
                      </a:lnTo>
                      <a:cubicBezTo>
                        <a:pt x="66520" y="17955"/>
                        <a:pt x="66538" y="17902"/>
                        <a:pt x="66609" y="16305"/>
                      </a:cubicBezTo>
                      <a:cubicBezTo>
                        <a:pt x="66698" y="14229"/>
                        <a:pt x="66840" y="12171"/>
                        <a:pt x="66964" y="10059"/>
                      </a:cubicBezTo>
                      <a:cubicBezTo>
                        <a:pt x="65951" y="8994"/>
                        <a:pt x="64617" y="8884"/>
                        <a:pt x="63235" y="8884"/>
                      </a:cubicBezTo>
                      <a:cubicBezTo>
                        <a:pt x="62876" y="8884"/>
                        <a:pt x="62514" y="8891"/>
                        <a:pt x="62153" y="8891"/>
                      </a:cubicBezTo>
                      <a:cubicBezTo>
                        <a:pt x="62029" y="8891"/>
                        <a:pt x="61906" y="8890"/>
                        <a:pt x="61783" y="8888"/>
                      </a:cubicBezTo>
                      <a:cubicBezTo>
                        <a:pt x="61978" y="8001"/>
                        <a:pt x="62209" y="7362"/>
                        <a:pt x="62262" y="6741"/>
                      </a:cubicBezTo>
                      <a:cubicBezTo>
                        <a:pt x="62297" y="6102"/>
                        <a:pt x="62173" y="5464"/>
                        <a:pt x="62120" y="4701"/>
                      </a:cubicBezTo>
                      <a:lnTo>
                        <a:pt x="65119" y="4239"/>
                      </a:lnTo>
                      <a:cubicBezTo>
                        <a:pt x="59052" y="1427"/>
                        <a:pt x="52479" y="0"/>
                        <a:pt x="45863" y="0"/>
                      </a:cubicBez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3656;p53">
                  <a:extLst>
                    <a:ext uri="{FF2B5EF4-FFF2-40B4-BE49-F238E27FC236}">
                      <a16:creationId xmlns:a16="http://schemas.microsoft.com/office/drawing/2014/main" id="{455EBC72-36A8-421D-86B9-59C7E7D81F5B}"/>
                    </a:ext>
                  </a:extLst>
                </p:cNvPr>
                <p:cNvSpPr/>
                <p:nvPr/>
              </p:nvSpPr>
              <p:spPr>
                <a:xfrm>
                  <a:off x="3787623" y="1419737"/>
                  <a:ext cx="223361" cy="194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389" h="17709" extrusionOk="0">
                      <a:moveTo>
                        <a:pt x="17567" y="0"/>
                      </a:moveTo>
                      <a:lnTo>
                        <a:pt x="17567" y="0"/>
                      </a:lnTo>
                      <a:cubicBezTo>
                        <a:pt x="17070" y="1331"/>
                        <a:pt x="16644" y="2697"/>
                        <a:pt x="16307" y="4081"/>
                      </a:cubicBezTo>
                      <a:cubicBezTo>
                        <a:pt x="16278" y="4199"/>
                        <a:pt x="16114" y="4268"/>
                        <a:pt x="16100" y="4268"/>
                      </a:cubicBezTo>
                      <a:cubicBezTo>
                        <a:pt x="16097" y="4268"/>
                        <a:pt x="16100" y="4265"/>
                        <a:pt x="16112" y="4259"/>
                      </a:cubicBezTo>
                      <a:lnTo>
                        <a:pt x="13912" y="3034"/>
                      </a:lnTo>
                      <a:lnTo>
                        <a:pt x="14391" y="1437"/>
                      </a:lnTo>
                      <a:lnTo>
                        <a:pt x="12617" y="337"/>
                      </a:lnTo>
                      <a:cubicBezTo>
                        <a:pt x="12563" y="2112"/>
                        <a:pt x="10416" y="1970"/>
                        <a:pt x="10523" y="3655"/>
                      </a:cubicBezTo>
                      <a:cubicBezTo>
                        <a:pt x="10523" y="3709"/>
                        <a:pt x="10239" y="3797"/>
                        <a:pt x="10079" y="3815"/>
                      </a:cubicBezTo>
                      <a:cubicBezTo>
                        <a:pt x="8287" y="4028"/>
                        <a:pt x="8553" y="4418"/>
                        <a:pt x="7276" y="5305"/>
                      </a:cubicBezTo>
                      <a:cubicBezTo>
                        <a:pt x="5785" y="6352"/>
                        <a:pt x="5466" y="8730"/>
                        <a:pt x="3017" y="8765"/>
                      </a:cubicBezTo>
                      <a:cubicBezTo>
                        <a:pt x="2166" y="8783"/>
                        <a:pt x="1154" y="9919"/>
                        <a:pt x="569" y="10770"/>
                      </a:cubicBezTo>
                      <a:cubicBezTo>
                        <a:pt x="178" y="11356"/>
                        <a:pt x="1" y="12705"/>
                        <a:pt x="374" y="13095"/>
                      </a:cubicBezTo>
                      <a:cubicBezTo>
                        <a:pt x="1687" y="14443"/>
                        <a:pt x="746" y="15810"/>
                        <a:pt x="569" y="17708"/>
                      </a:cubicBezTo>
                      <a:cubicBezTo>
                        <a:pt x="3337" y="16519"/>
                        <a:pt x="5839" y="15668"/>
                        <a:pt x="8074" y="14213"/>
                      </a:cubicBezTo>
                      <a:lnTo>
                        <a:pt x="10558" y="15934"/>
                      </a:lnTo>
                      <a:lnTo>
                        <a:pt x="9866" y="17336"/>
                      </a:lnTo>
                      <a:cubicBezTo>
                        <a:pt x="11960" y="17300"/>
                        <a:pt x="13592" y="16998"/>
                        <a:pt x="14710" y="15508"/>
                      </a:cubicBezTo>
                      <a:cubicBezTo>
                        <a:pt x="16094" y="13645"/>
                        <a:pt x="17585" y="11835"/>
                        <a:pt x="18773" y="9866"/>
                      </a:cubicBezTo>
                      <a:cubicBezTo>
                        <a:pt x="19590" y="8482"/>
                        <a:pt x="20388" y="6885"/>
                        <a:pt x="18862" y="5305"/>
                      </a:cubicBezTo>
                      <a:cubicBezTo>
                        <a:pt x="18596" y="5039"/>
                        <a:pt x="18330" y="4330"/>
                        <a:pt x="18472" y="4099"/>
                      </a:cubicBezTo>
                      <a:cubicBezTo>
                        <a:pt x="19732" y="2307"/>
                        <a:pt x="17372" y="1491"/>
                        <a:pt x="17567" y="0"/>
                      </a:cubicBez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" name="Google Shape;3657;p53">
                  <a:extLst>
                    <a:ext uri="{FF2B5EF4-FFF2-40B4-BE49-F238E27FC236}">
                      <a16:creationId xmlns:a16="http://schemas.microsoft.com/office/drawing/2014/main" id="{4F955ADB-F79E-49FB-AEDA-C9CB2911D3BF}"/>
                    </a:ext>
                  </a:extLst>
                </p:cNvPr>
                <p:cNvSpPr/>
                <p:nvPr/>
              </p:nvSpPr>
              <p:spPr>
                <a:xfrm>
                  <a:off x="3757694" y="1303888"/>
                  <a:ext cx="77956" cy="970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16" h="8855" extrusionOk="0">
                      <a:moveTo>
                        <a:pt x="5359" y="0"/>
                      </a:moveTo>
                      <a:cubicBezTo>
                        <a:pt x="4649" y="976"/>
                        <a:pt x="3993" y="1774"/>
                        <a:pt x="3460" y="2644"/>
                      </a:cubicBezTo>
                      <a:cubicBezTo>
                        <a:pt x="2910" y="3513"/>
                        <a:pt x="1455" y="3638"/>
                        <a:pt x="1828" y="5181"/>
                      </a:cubicBezTo>
                      <a:cubicBezTo>
                        <a:pt x="1354" y="4803"/>
                        <a:pt x="1037" y="4660"/>
                        <a:pt x="815" y="4660"/>
                      </a:cubicBezTo>
                      <a:cubicBezTo>
                        <a:pt x="256" y="4660"/>
                        <a:pt x="305" y="5571"/>
                        <a:pt x="1" y="5926"/>
                      </a:cubicBezTo>
                      <a:cubicBezTo>
                        <a:pt x="1136" y="7417"/>
                        <a:pt x="1438" y="7577"/>
                        <a:pt x="5412" y="8854"/>
                      </a:cubicBezTo>
                      <a:cubicBezTo>
                        <a:pt x="5590" y="7896"/>
                        <a:pt x="5625" y="7239"/>
                        <a:pt x="5820" y="6636"/>
                      </a:cubicBezTo>
                      <a:cubicBezTo>
                        <a:pt x="6033" y="6015"/>
                        <a:pt x="6335" y="5430"/>
                        <a:pt x="6708" y="4880"/>
                      </a:cubicBezTo>
                      <a:cubicBezTo>
                        <a:pt x="7116" y="4294"/>
                        <a:pt x="5696" y="4170"/>
                        <a:pt x="6459" y="3354"/>
                      </a:cubicBezTo>
                      <a:cubicBezTo>
                        <a:pt x="6849" y="2928"/>
                        <a:pt x="6637" y="1686"/>
                        <a:pt x="6778" y="1384"/>
                      </a:cubicBezTo>
                      <a:cubicBezTo>
                        <a:pt x="6832" y="1224"/>
                        <a:pt x="6867" y="1047"/>
                        <a:pt x="6885" y="870"/>
                      </a:cubicBezTo>
                      <a:lnTo>
                        <a:pt x="5359" y="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" name="Google Shape;3658;p53">
                  <a:extLst>
                    <a:ext uri="{FF2B5EF4-FFF2-40B4-BE49-F238E27FC236}">
                      <a16:creationId xmlns:a16="http://schemas.microsoft.com/office/drawing/2014/main" id="{6F273B9C-2CB7-4E27-9BC9-5246956D0D67}"/>
                    </a:ext>
                  </a:extLst>
                </p:cNvPr>
                <p:cNvSpPr/>
                <p:nvPr/>
              </p:nvSpPr>
              <p:spPr>
                <a:xfrm>
                  <a:off x="3916892" y="1338867"/>
                  <a:ext cx="109254" cy="684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973" h="6247" extrusionOk="0">
                      <a:moveTo>
                        <a:pt x="0" y="1"/>
                      </a:moveTo>
                      <a:lnTo>
                        <a:pt x="266" y="1722"/>
                      </a:lnTo>
                      <a:lnTo>
                        <a:pt x="1668" y="1970"/>
                      </a:lnTo>
                      <a:lnTo>
                        <a:pt x="870" y="3177"/>
                      </a:lnTo>
                      <a:cubicBezTo>
                        <a:pt x="1300" y="3058"/>
                        <a:pt x="1704" y="3001"/>
                        <a:pt x="2079" y="3001"/>
                      </a:cubicBezTo>
                      <a:cubicBezTo>
                        <a:pt x="3221" y="3001"/>
                        <a:pt x="4106" y="3533"/>
                        <a:pt x="4720" y="4508"/>
                      </a:cubicBezTo>
                      <a:cubicBezTo>
                        <a:pt x="5319" y="5452"/>
                        <a:pt x="5558" y="5867"/>
                        <a:pt x="5945" y="5867"/>
                      </a:cubicBezTo>
                      <a:cubicBezTo>
                        <a:pt x="6235" y="5867"/>
                        <a:pt x="6607" y="5635"/>
                        <a:pt x="7275" y="5218"/>
                      </a:cubicBezTo>
                      <a:cubicBezTo>
                        <a:pt x="7453" y="5111"/>
                        <a:pt x="7648" y="5058"/>
                        <a:pt x="7861" y="5022"/>
                      </a:cubicBezTo>
                      <a:lnTo>
                        <a:pt x="9564" y="6247"/>
                      </a:lnTo>
                      <a:lnTo>
                        <a:pt x="9972" y="5679"/>
                      </a:lnTo>
                      <a:cubicBezTo>
                        <a:pt x="9582" y="4809"/>
                        <a:pt x="9262" y="3887"/>
                        <a:pt x="8819" y="3035"/>
                      </a:cubicBezTo>
                      <a:cubicBezTo>
                        <a:pt x="8151" y="1821"/>
                        <a:pt x="7070" y="1194"/>
                        <a:pt x="5857" y="1194"/>
                      </a:cubicBezTo>
                      <a:cubicBezTo>
                        <a:pt x="5138" y="1194"/>
                        <a:pt x="4373" y="1415"/>
                        <a:pt x="3620" y="1864"/>
                      </a:cubicBezTo>
                      <a:cubicBezTo>
                        <a:pt x="3336" y="2024"/>
                        <a:pt x="3052" y="2166"/>
                        <a:pt x="2644" y="2396"/>
                      </a:cubicBezTo>
                      <a:lnTo>
                        <a:pt x="1970" y="462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" name="Google Shape;3659;p53">
                  <a:extLst>
                    <a:ext uri="{FF2B5EF4-FFF2-40B4-BE49-F238E27FC236}">
                      <a16:creationId xmlns:a16="http://schemas.microsoft.com/office/drawing/2014/main" id="{C999EF9C-04EF-4C88-AB6D-F1DC7CDD9FA2}"/>
                    </a:ext>
                  </a:extLst>
                </p:cNvPr>
                <p:cNvSpPr/>
                <p:nvPr/>
              </p:nvSpPr>
              <p:spPr>
                <a:xfrm>
                  <a:off x="3865184" y="936118"/>
                  <a:ext cx="73103" cy="1345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73" h="12279" extrusionOk="0">
                      <a:moveTo>
                        <a:pt x="6672" y="1"/>
                      </a:moveTo>
                      <a:lnTo>
                        <a:pt x="6672" y="1"/>
                      </a:lnTo>
                      <a:cubicBezTo>
                        <a:pt x="6223" y="198"/>
                        <a:pt x="5784" y="260"/>
                        <a:pt x="5357" y="260"/>
                      </a:cubicBezTo>
                      <a:cubicBezTo>
                        <a:pt x="4670" y="260"/>
                        <a:pt x="4013" y="100"/>
                        <a:pt x="3390" y="89"/>
                      </a:cubicBezTo>
                      <a:lnTo>
                        <a:pt x="3088" y="2786"/>
                      </a:lnTo>
                      <a:lnTo>
                        <a:pt x="4809" y="5164"/>
                      </a:lnTo>
                      <a:lnTo>
                        <a:pt x="1" y="10771"/>
                      </a:lnTo>
                      <a:lnTo>
                        <a:pt x="1083" y="12279"/>
                      </a:lnTo>
                      <a:lnTo>
                        <a:pt x="6388" y="7772"/>
                      </a:lnTo>
                      <a:cubicBezTo>
                        <a:pt x="4454" y="6495"/>
                        <a:pt x="6175" y="3709"/>
                        <a:pt x="4383" y="2502"/>
                      </a:cubicBezTo>
                      <a:lnTo>
                        <a:pt x="6672" y="1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" name="Google Shape;3660;p53">
                  <a:extLst>
                    <a:ext uri="{FF2B5EF4-FFF2-40B4-BE49-F238E27FC236}">
                      <a16:creationId xmlns:a16="http://schemas.microsoft.com/office/drawing/2014/main" id="{C8F763F2-56B0-4F59-9674-BD76B49B1BD8}"/>
                    </a:ext>
                  </a:extLst>
                </p:cNvPr>
                <p:cNvSpPr/>
                <p:nvPr/>
              </p:nvSpPr>
              <p:spPr>
                <a:xfrm>
                  <a:off x="3738260" y="1420756"/>
                  <a:ext cx="79895" cy="168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293" h="1542" extrusionOk="0">
                      <a:moveTo>
                        <a:pt x="4286" y="0"/>
                      </a:moveTo>
                      <a:cubicBezTo>
                        <a:pt x="2949" y="0"/>
                        <a:pt x="1596" y="367"/>
                        <a:pt x="0" y="510"/>
                      </a:cubicBezTo>
                      <a:cubicBezTo>
                        <a:pt x="787" y="973"/>
                        <a:pt x="1302" y="1542"/>
                        <a:pt x="1738" y="1542"/>
                      </a:cubicBezTo>
                      <a:cubicBezTo>
                        <a:pt x="1970" y="1542"/>
                        <a:pt x="2179" y="1380"/>
                        <a:pt x="2396" y="954"/>
                      </a:cubicBezTo>
                      <a:cubicBezTo>
                        <a:pt x="2708" y="1325"/>
                        <a:pt x="3056" y="1432"/>
                        <a:pt x="3417" y="1432"/>
                      </a:cubicBezTo>
                      <a:cubicBezTo>
                        <a:pt x="3816" y="1432"/>
                        <a:pt x="4231" y="1302"/>
                        <a:pt x="4631" y="1256"/>
                      </a:cubicBezTo>
                      <a:cubicBezTo>
                        <a:pt x="5394" y="1149"/>
                        <a:pt x="6157" y="1025"/>
                        <a:pt x="7293" y="830"/>
                      </a:cubicBezTo>
                      <a:cubicBezTo>
                        <a:pt x="6240" y="198"/>
                        <a:pt x="5268" y="0"/>
                        <a:pt x="4286" y="0"/>
                      </a:cubicBez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" name="Google Shape;3661;p53">
                  <a:extLst>
                    <a:ext uri="{FF2B5EF4-FFF2-40B4-BE49-F238E27FC236}">
                      <a16:creationId xmlns:a16="http://schemas.microsoft.com/office/drawing/2014/main" id="{4C4D305B-3D34-411B-888C-DB9D41034505}"/>
                    </a:ext>
                  </a:extLst>
                </p:cNvPr>
                <p:cNvSpPr/>
                <p:nvPr/>
              </p:nvSpPr>
              <p:spPr>
                <a:xfrm>
                  <a:off x="3833886" y="1361610"/>
                  <a:ext cx="29370" cy="412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81" h="3763" extrusionOk="0">
                      <a:moveTo>
                        <a:pt x="2662" y="1"/>
                      </a:moveTo>
                      <a:cubicBezTo>
                        <a:pt x="19" y="675"/>
                        <a:pt x="1" y="764"/>
                        <a:pt x="1012" y="3763"/>
                      </a:cubicBezTo>
                      <a:lnTo>
                        <a:pt x="1491" y="2148"/>
                      </a:lnTo>
                      <a:lnTo>
                        <a:pt x="2201" y="3408"/>
                      </a:lnTo>
                      <a:lnTo>
                        <a:pt x="2680" y="3372"/>
                      </a:lnTo>
                      <a:cubicBezTo>
                        <a:pt x="2574" y="2840"/>
                        <a:pt x="2485" y="2308"/>
                        <a:pt x="2450" y="1758"/>
                      </a:cubicBezTo>
                      <a:cubicBezTo>
                        <a:pt x="2485" y="1172"/>
                        <a:pt x="2556" y="586"/>
                        <a:pt x="2662" y="1"/>
                      </a:cubicBez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" name="Google Shape;3662;p53">
                  <a:extLst>
                    <a:ext uri="{FF2B5EF4-FFF2-40B4-BE49-F238E27FC236}">
                      <a16:creationId xmlns:a16="http://schemas.microsoft.com/office/drawing/2014/main" id="{FE31A24D-D136-4D0E-8144-991EE96F7978}"/>
                    </a:ext>
                  </a:extLst>
                </p:cNvPr>
                <p:cNvSpPr/>
                <p:nvPr/>
              </p:nvSpPr>
              <p:spPr>
                <a:xfrm>
                  <a:off x="3852553" y="1272590"/>
                  <a:ext cx="36162" cy="344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01" h="3142" extrusionOk="0">
                      <a:moveTo>
                        <a:pt x="3301" y="0"/>
                      </a:moveTo>
                      <a:lnTo>
                        <a:pt x="0" y="1455"/>
                      </a:lnTo>
                      <a:lnTo>
                        <a:pt x="550" y="2520"/>
                      </a:lnTo>
                      <a:lnTo>
                        <a:pt x="1154" y="1793"/>
                      </a:lnTo>
                      <a:lnTo>
                        <a:pt x="2804" y="3141"/>
                      </a:lnTo>
                      <a:lnTo>
                        <a:pt x="3301" y="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" name="Google Shape;3663;p53">
                  <a:extLst>
                    <a:ext uri="{FF2B5EF4-FFF2-40B4-BE49-F238E27FC236}">
                      <a16:creationId xmlns:a16="http://schemas.microsoft.com/office/drawing/2014/main" id="{75B6BD84-EA7E-4BC2-BA41-9340E0AA6902}"/>
                    </a:ext>
                  </a:extLst>
                </p:cNvPr>
                <p:cNvSpPr/>
                <p:nvPr/>
              </p:nvSpPr>
              <p:spPr>
                <a:xfrm>
                  <a:off x="3832330" y="1195806"/>
                  <a:ext cx="18481" cy="466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7" h="4260" extrusionOk="0">
                      <a:moveTo>
                        <a:pt x="249" y="1"/>
                      </a:moveTo>
                      <a:cubicBezTo>
                        <a:pt x="1" y="2627"/>
                        <a:pt x="1" y="2627"/>
                        <a:pt x="977" y="4259"/>
                      </a:cubicBezTo>
                      <a:cubicBezTo>
                        <a:pt x="1687" y="1261"/>
                        <a:pt x="1687" y="1261"/>
                        <a:pt x="249" y="1"/>
                      </a:cubicBezTo>
                      <a:close/>
                    </a:path>
                  </a:pathLst>
                </a:custGeom>
                <a:noFill/>
                <a:ln w="9525" cap="flat" cmpd="sng">
                  <a:solidFill>
                    <a:srgbClr val="5F819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39" name="Google Shape;3664;p53">
                <a:extLst>
                  <a:ext uri="{FF2B5EF4-FFF2-40B4-BE49-F238E27FC236}">
                    <a16:creationId xmlns:a16="http://schemas.microsoft.com/office/drawing/2014/main" id="{079FBAEB-9B1F-4304-B6A2-7380EC46FA7B}"/>
                  </a:ext>
                </a:extLst>
              </p:cNvPr>
              <p:cNvSpPr/>
              <p:nvPr/>
            </p:nvSpPr>
            <p:spPr>
              <a:xfrm>
                <a:off x="3243368" y="1332656"/>
                <a:ext cx="2147" cy="975"/>
              </a:xfrm>
              <a:custGeom>
                <a:avLst/>
                <a:gdLst/>
                <a:ahLst/>
                <a:cxnLst/>
                <a:rect l="l" t="t" r="r" b="b"/>
                <a:pathLst>
                  <a:path w="196" h="89" extrusionOk="0">
                    <a:moveTo>
                      <a:pt x="196" y="0"/>
                    </a:moveTo>
                    <a:lnTo>
                      <a:pt x="1" y="89"/>
                    </a:lnTo>
                    <a:lnTo>
                      <a:pt x="1" y="89"/>
                    </a:lnTo>
                    <a:lnTo>
                      <a:pt x="196" y="18"/>
                    </a:lnTo>
                    <a:lnTo>
                      <a:pt x="196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rgbClr val="5F819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3665;p53">
                <a:extLst>
                  <a:ext uri="{FF2B5EF4-FFF2-40B4-BE49-F238E27FC236}">
                    <a16:creationId xmlns:a16="http://schemas.microsoft.com/office/drawing/2014/main" id="{E944C504-C8A6-47D5-B65A-863657978A63}"/>
                  </a:ext>
                </a:extLst>
              </p:cNvPr>
              <p:cNvSpPr/>
              <p:nvPr/>
            </p:nvSpPr>
            <p:spPr>
              <a:xfrm>
                <a:off x="3903089" y="838542"/>
                <a:ext cx="31496" cy="31112"/>
              </a:xfrm>
              <a:custGeom>
                <a:avLst/>
                <a:gdLst/>
                <a:ahLst/>
                <a:cxnLst/>
                <a:rect l="l" t="t" r="r" b="b"/>
                <a:pathLst>
                  <a:path w="2875" h="2840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835" y="1029"/>
                      <a:pt x="1739" y="1970"/>
                      <a:pt x="2733" y="2839"/>
                    </a:cubicBezTo>
                    <a:cubicBezTo>
                      <a:pt x="2840" y="2520"/>
                      <a:pt x="2875" y="2201"/>
                      <a:pt x="2822" y="1881"/>
                    </a:cubicBezTo>
                    <a:cubicBezTo>
                      <a:pt x="1899" y="1225"/>
                      <a:pt x="959" y="604"/>
                      <a:pt x="1" y="0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rgbClr val="5F819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3666;p53">
                <a:extLst>
                  <a:ext uri="{FF2B5EF4-FFF2-40B4-BE49-F238E27FC236}">
                    <a16:creationId xmlns:a16="http://schemas.microsoft.com/office/drawing/2014/main" id="{47A6EADD-5651-48AD-94FA-5F079E7A3157}"/>
                  </a:ext>
                </a:extLst>
              </p:cNvPr>
              <p:cNvSpPr/>
              <p:nvPr/>
            </p:nvSpPr>
            <p:spPr>
              <a:xfrm>
                <a:off x="3240256" y="1333620"/>
                <a:ext cx="2925" cy="1380"/>
              </a:xfrm>
              <a:custGeom>
                <a:avLst/>
                <a:gdLst/>
                <a:ahLst/>
                <a:cxnLst/>
                <a:rect l="l" t="t" r="r" b="b"/>
                <a:pathLst>
                  <a:path w="267" h="126" extrusionOk="0">
                    <a:moveTo>
                      <a:pt x="267" y="1"/>
                    </a:moveTo>
                    <a:cubicBezTo>
                      <a:pt x="178" y="36"/>
                      <a:pt x="89" y="72"/>
                      <a:pt x="1" y="125"/>
                    </a:cubicBezTo>
                    <a:cubicBezTo>
                      <a:pt x="107" y="90"/>
                      <a:pt x="178" y="36"/>
                      <a:pt x="267" y="1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rgbClr val="5F819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3667;p53">
                <a:extLst>
                  <a:ext uri="{FF2B5EF4-FFF2-40B4-BE49-F238E27FC236}">
                    <a16:creationId xmlns:a16="http://schemas.microsoft.com/office/drawing/2014/main" id="{3C4F8A53-B790-4EBF-A458-CB2802D34B95}"/>
                  </a:ext>
                </a:extLst>
              </p:cNvPr>
              <p:cNvSpPr/>
              <p:nvPr/>
            </p:nvSpPr>
            <p:spPr>
              <a:xfrm>
                <a:off x="3334721" y="1524314"/>
                <a:ext cx="58719" cy="88834"/>
              </a:xfrm>
              <a:custGeom>
                <a:avLst/>
                <a:gdLst/>
                <a:ahLst/>
                <a:cxnLst/>
                <a:rect l="l" t="t" r="r" b="b"/>
                <a:pathLst>
                  <a:path w="5360" h="8109" extrusionOk="0">
                    <a:moveTo>
                      <a:pt x="1828" y="0"/>
                    </a:moveTo>
                    <a:lnTo>
                      <a:pt x="1" y="2946"/>
                    </a:lnTo>
                    <a:cubicBezTo>
                      <a:pt x="444" y="3762"/>
                      <a:pt x="1030" y="4738"/>
                      <a:pt x="1527" y="5785"/>
                    </a:cubicBezTo>
                    <a:cubicBezTo>
                      <a:pt x="2308" y="7328"/>
                      <a:pt x="3479" y="8091"/>
                      <a:pt x="5359" y="8109"/>
                    </a:cubicBezTo>
                    <a:cubicBezTo>
                      <a:pt x="4667" y="6689"/>
                      <a:pt x="3993" y="5625"/>
                      <a:pt x="3798" y="4205"/>
                    </a:cubicBezTo>
                    <a:cubicBezTo>
                      <a:pt x="3621" y="2768"/>
                      <a:pt x="2574" y="1491"/>
                      <a:pt x="1828" y="0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rgbClr val="5F819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7" name="Google Shape;3668;p53">
              <a:extLst>
                <a:ext uri="{FF2B5EF4-FFF2-40B4-BE49-F238E27FC236}">
                  <a16:creationId xmlns:a16="http://schemas.microsoft.com/office/drawing/2014/main" id="{6B5454AA-A35C-45D2-87CC-A00729048C22}"/>
                </a:ext>
              </a:extLst>
            </p:cNvPr>
            <p:cNvSpPr/>
            <p:nvPr/>
          </p:nvSpPr>
          <p:spPr>
            <a:xfrm>
              <a:off x="6652051" y="3714143"/>
              <a:ext cx="560636" cy="516497"/>
            </a:xfrm>
            <a:custGeom>
              <a:avLst/>
              <a:gdLst/>
              <a:ahLst/>
              <a:cxnLst/>
              <a:rect l="l" t="t" r="r" b="b"/>
              <a:pathLst>
                <a:path w="97164" h="89553" extrusionOk="0">
                  <a:moveTo>
                    <a:pt x="48954" y="445"/>
                  </a:moveTo>
                  <a:cubicBezTo>
                    <a:pt x="70832" y="445"/>
                    <a:pt x="89977" y="15970"/>
                    <a:pt x="93384" y="37777"/>
                  </a:cubicBezTo>
                  <a:cubicBezTo>
                    <a:pt x="97163" y="61943"/>
                    <a:pt x="80183" y="84673"/>
                    <a:pt x="55431" y="88541"/>
                  </a:cubicBezTo>
                  <a:cubicBezTo>
                    <a:pt x="53035" y="88913"/>
                    <a:pt x="50622" y="89109"/>
                    <a:pt x="48209" y="89109"/>
                  </a:cubicBezTo>
                  <a:cubicBezTo>
                    <a:pt x="26332" y="89109"/>
                    <a:pt x="7204" y="73583"/>
                    <a:pt x="3780" y="51794"/>
                  </a:cubicBezTo>
                  <a:cubicBezTo>
                    <a:pt x="0" y="27610"/>
                    <a:pt x="16999" y="4880"/>
                    <a:pt x="41733" y="1012"/>
                  </a:cubicBezTo>
                  <a:cubicBezTo>
                    <a:pt x="44128" y="640"/>
                    <a:pt x="46541" y="445"/>
                    <a:pt x="48954" y="445"/>
                  </a:cubicBezTo>
                  <a:close/>
                  <a:moveTo>
                    <a:pt x="48954" y="1"/>
                  </a:moveTo>
                  <a:cubicBezTo>
                    <a:pt x="46524" y="1"/>
                    <a:pt x="44075" y="196"/>
                    <a:pt x="41662" y="569"/>
                  </a:cubicBezTo>
                  <a:cubicBezTo>
                    <a:pt x="35629" y="1509"/>
                    <a:pt x="29827" y="3621"/>
                    <a:pt x="24610" y="6797"/>
                  </a:cubicBezTo>
                  <a:cubicBezTo>
                    <a:pt x="19589" y="9849"/>
                    <a:pt x="15206" y="13823"/>
                    <a:pt x="11711" y="18525"/>
                  </a:cubicBezTo>
                  <a:cubicBezTo>
                    <a:pt x="8216" y="23174"/>
                    <a:pt x="5661" y="28461"/>
                    <a:pt x="4206" y="34086"/>
                  </a:cubicBezTo>
                  <a:cubicBezTo>
                    <a:pt x="1331" y="45247"/>
                    <a:pt x="2946" y="57064"/>
                    <a:pt x="8712" y="67036"/>
                  </a:cubicBezTo>
                  <a:cubicBezTo>
                    <a:pt x="11338" y="71578"/>
                    <a:pt x="14745" y="75623"/>
                    <a:pt x="18791" y="78959"/>
                  </a:cubicBezTo>
                  <a:cubicBezTo>
                    <a:pt x="27059" y="85808"/>
                    <a:pt x="37474" y="89552"/>
                    <a:pt x="48209" y="89552"/>
                  </a:cubicBezTo>
                  <a:cubicBezTo>
                    <a:pt x="50640" y="89552"/>
                    <a:pt x="53089" y="89357"/>
                    <a:pt x="55502" y="88984"/>
                  </a:cubicBezTo>
                  <a:cubicBezTo>
                    <a:pt x="61534" y="88044"/>
                    <a:pt x="67337" y="85932"/>
                    <a:pt x="72571" y="82756"/>
                  </a:cubicBezTo>
                  <a:cubicBezTo>
                    <a:pt x="77575" y="79704"/>
                    <a:pt x="81957" y="75730"/>
                    <a:pt x="85453" y="71028"/>
                  </a:cubicBezTo>
                  <a:cubicBezTo>
                    <a:pt x="88948" y="66379"/>
                    <a:pt x="91503" y="61092"/>
                    <a:pt x="92958" y="55467"/>
                  </a:cubicBezTo>
                  <a:cubicBezTo>
                    <a:pt x="95832" y="44324"/>
                    <a:pt x="94218" y="32489"/>
                    <a:pt x="88451" y="22517"/>
                  </a:cubicBezTo>
                  <a:cubicBezTo>
                    <a:pt x="85825" y="17975"/>
                    <a:pt x="82418" y="13947"/>
                    <a:pt x="78373" y="10594"/>
                  </a:cubicBezTo>
                  <a:cubicBezTo>
                    <a:pt x="70105" y="3745"/>
                    <a:pt x="59689" y="1"/>
                    <a:pt x="4895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3E9E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6"/>
          <p:cNvSpPr txBox="1">
            <a:spLocks noGrp="1"/>
          </p:cNvSpPr>
          <p:nvPr>
            <p:ph type="body" idx="1"/>
          </p:nvPr>
        </p:nvSpPr>
        <p:spPr>
          <a:xfrm>
            <a:off x="515397" y="981547"/>
            <a:ext cx="7947531" cy="31111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/>
              <a:t>T</a:t>
            </a:r>
            <a:r>
              <a:rPr lang="vi-VN" dirty="0" err="1"/>
              <a:t>iếp</a:t>
            </a:r>
            <a:r>
              <a:rPr lang="vi-VN" dirty="0"/>
              <a:t> </a:t>
            </a:r>
            <a:r>
              <a:rPr lang="vi-VN" dirty="0" err="1"/>
              <a:t>tục</a:t>
            </a:r>
            <a:r>
              <a:rPr lang="vi-VN" dirty="0"/>
              <a:t> </a:t>
            </a:r>
            <a:r>
              <a:rPr lang="vi-VN" dirty="0" err="1"/>
              <a:t>thực</a:t>
            </a:r>
            <a:r>
              <a:rPr lang="vi-VN" dirty="0"/>
              <a:t> </a:t>
            </a:r>
            <a:r>
              <a:rPr lang="vi-VN" dirty="0" err="1"/>
              <a:t>hiện</a:t>
            </a:r>
            <a:r>
              <a:rPr lang="vi-VN" dirty="0"/>
              <a:t> </a:t>
            </a:r>
            <a:r>
              <a:rPr lang="vi-VN" dirty="0" err="1"/>
              <a:t>quyết</a:t>
            </a:r>
            <a:r>
              <a:rPr lang="vi-VN" dirty="0"/>
              <a:t> </a:t>
            </a:r>
            <a:r>
              <a:rPr lang="vi-VN" dirty="0" err="1"/>
              <a:t>liệt</a:t>
            </a:r>
            <a:r>
              <a:rPr lang="vi-VN" dirty="0"/>
              <a:t> </a:t>
            </a:r>
            <a:r>
              <a:rPr lang="vi-VN" dirty="0" err="1"/>
              <a:t>chỉ</a:t>
            </a:r>
            <a:r>
              <a:rPr lang="vi-VN" dirty="0"/>
              <a:t> </a:t>
            </a:r>
            <a:r>
              <a:rPr lang="vi-VN" dirty="0" err="1"/>
              <a:t>đạo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chủ</a:t>
            </a:r>
            <a:r>
              <a:rPr lang="vi-VN" dirty="0"/>
              <a:t> trương, </a:t>
            </a:r>
            <a:r>
              <a:rPr lang="vi-VN" dirty="0" err="1"/>
              <a:t>giải</a:t>
            </a:r>
            <a:r>
              <a:rPr lang="vi-VN" dirty="0"/>
              <a:t> </a:t>
            </a:r>
            <a:r>
              <a:rPr lang="vi-VN" dirty="0" err="1"/>
              <a:t>pháp</a:t>
            </a:r>
            <a:r>
              <a:rPr lang="vi-VN" dirty="0"/>
              <a:t> cơ </a:t>
            </a:r>
            <a:r>
              <a:rPr lang="vi-VN" dirty="0" err="1"/>
              <a:t>cấu</a:t>
            </a:r>
            <a:r>
              <a:rPr lang="vi-VN" dirty="0"/>
              <a:t> </a:t>
            </a:r>
            <a:r>
              <a:rPr lang="vi-VN" dirty="0" err="1"/>
              <a:t>lại</a:t>
            </a:r>
            <a:r>
              <a:rPr lang="vi-VN" dirty="0"/>
              <a:t> NSNN, </a:t>
            </a:r>
            <a:r>
              <a:rPr lang="vi-VN" dirty="0" err="1"/>
              <a:t>quản</a:t>
            </a:r>
            <a:r>
              <a:rPr lang="vi-VN" dirty="0"/>
              <a:t> </a:t>
            </a:r>
            <a:r>
              <a:rPr lang="vi-VN" dirty="0" err="1"/>
              <a:t>lý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công </a:t>
            </a:r>
            <a:r>
              <a:rPr lang="vi-VN" dirty="0" err="1"/>
              <a:t>tại</a:t>
            </a:r>
            <a:r>
              <a:rPr lang="vi-VN" dirty="0"/>
              <a:t> </a:t>
            </a:r>
            <a:r>
              <a:rPr lang="vi-VN" dirty="0" err="1"/>
              <a:t>để</a:t>
            </a:r>
            <a:r>
              <a:rPr lang="vi-VN" dirty="0"/>
              <a:t> </a:t>
            </a:r>
            <a:r>
              <a:rPr lang="vi-VN" dirty="0" err="1"/>
              <a:t>đảm</a:t>
            </a:r>
            <a:r>
              <a:rPr lang="vi-VN" dirty="0"/>
              <a:t> </a:t>
            </a:r>
            <a:r>
              <a:rPr lang="vi-VN" dirty="0" err="1"/>
              <a:t>bảo</a:t>
            </a:r>
            <a:r>
              <a:rPr lang="vi-VN" dirty="0"/>
              <a:t> </a:t>
            </a:r>
            <a:r>
              <a:rPr lang="vi-VN" dirty="0" err="1"/>
              <a:t>nền</a:t>
            </a:r>
            <a:r>
              <a:rPr lang="vi-VN" dirty="0"/>
              <a:t> </a:t>
            </a:r>
            <a:r>
              <a:rPr lang="vi-VN" dirty="0" err="1"/>
              <a:t>tài</a:t>
            </a:r>
            <a:r>
              <a:rPr lang="vi-VN" dirty="0"/>
              <a:t> </a:t>
            </a:r>
            <a:r>
              <a:rPr lang="vi-VN" dirty="0" err="1"/>
              <a:t>chính</a:t>
            </a:r>
            <a:r>
              <a:rPr lang="vi-VN" dirty="0"/>
              <a:t> </a:t>
            </a:r>
            <a:r>
              <a:rPr lang="vi-VN" dirty="0" err="1"/>
              <a:t>quốc</a:t>
            </a:r>
            <a:r>
              <a:rPr lang="vi-VN" dirty="0"/>
              <a:t> gia an </a:t>
            </a:r>
            <a:r>
              <a:rPr lang="vi-VN" dirty="0" err="1"/>
              <a:t>toàn</a:t>
            </a:r>
            <a:r>
              <a:rPr lang="vi-VN" dirty="0"/>
              <a:t>, </a:t>
            </a:r>
            <a:r>
              <a:rPr lang="vi-VN" dirty="0" err="1"/>
              <a:t>bền</a:t>
            </a:r>
            <a:r>
              <a:rPr lang="vi-VN" dirty="0"/>
              <a:t> </a:t>
            </a:r>
            <a:r>
              <a:rPr lang="vi-VN" dirty="0" err="1"/>
              <a:t>vững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/>
              <a:t>T</a:t>
            </a:r>
            <a:r>
              <a:rPr lang="vi-VN" dirty="0" err="1"/>
              <a:t>ích</a:t>
            </a:r>
            <a:r>
              <a:rPr lang="vi-VN" dirty="0"/>
              <a:t> </a:t>
            </a:r>
            <a:r>
              <a:rPr lang="vi-VN" dirty="0" err="1"/>
              <a:t>cực</a:t>
            </a:r>
            <a:r>
              <a:rPr lang="vi-VN" dirty="0"/>
              <a:t> </a:t>
            </a:r>
            <a:r>
              <a:rPr lang="vi-VN" dirty="0" err="1"/>
              <a:t>phổ</a:t>
            </a:r>
            <a:r>
              <a:rPr lang="vi-VN" dirty="0"/>
              <a:t> </a:t>
            </a:r>
            <a:r>
              <a:rPr lang="vi-VN" dirty="0" err="1"/>
              <a:t>biến</a:t>
            </a:r>
            <a:r>
              <a:rPr lang="vi-VN" dirty="0"/>
              <a:t>, tuyên </a:t>
            </a:r>
            <a:r>
              <a:rPr lang="vi-VN" dirty="0" err="1"/>
              <a:t>truyền</a:t>
            </a:r>
            <a:r>
              <a:rPr lang="vi-VN" dirty="0"/>
              <a:t>, </a:t>
            </a:r>
            <a:r>
              <a:rPr lang="vi-VN" dirty="0" err="1"/>
              <a:t>tập</a:t>
            </a:r>
            <a:r>
              <a:rPr lang="vi-VN" dirty="0"/>
              <a:t> </a:t>
            </a:r>
            <a:r>
              <a:rPr lang="vi-VN" dirty="0" err="1"/>
              <a:t>huấn</a:t>
            </a:r>
            <a:r>
              <a:rPr lang="vi-VN" dirty="0"/>
              <a:t> </a:t>
            </a:r>
            <a:r>
              <a:rPr lang="vi-VN" dirty="0" err="1"/>
              <a:t>về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nghiệp</a:t>
            </a:r>
            <a:r>
              <a:rPr lang="vi-VN" dirty="0"/>
              <a:t> </a:t>
            </a:r>
            <a:r>
              <a:rPr lang="vi-VN" dirty="0" err="1"/>
              <a:t>vụ</a:t>
            </a:r>
            <a:r>
              <a:rPr lang="vi-VN" dirty="0"/>
              <a:t> </a:t>
            </a:r>
            <a:r>
              <a:rPr lang="vi-VN" dirty="0" err="1"/>
              <a:t>quản</a:t>
            </a:r>
            <a:r>
              <a:rPr lang="vi-VN" dirty="0"/>
              <a:t> </a:t>
            </a:r>
            <a:r>
              <a:rPr lang="vi-VN" dirty="0" err="1"/>
              <a:t>lý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công </a:t>
            </a:r>
            <a:r>
              <a:rPr lang="vi-VN" dirty="0" err="1"/>
              <a:t>tới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đối</a:t>
            </a:r>
            <a:r>
              <a:rPr lang="vi-VN" dirty="0"/>
              <a:t> </a:t>
            </a:r>
            <a:r>
              <a:rPr lang="vi-VN" dirty="0" err="1"/>
              <a:t>tượng</a:t>
            </a:r>
            <a:r>
              <a:rPr lang="vi-VN" dirty="0"/>
              <a:t> liên quan </a:t>
            </a:r>
            <a:r>
              <a:rPr lang="vi-VN" dirty="0" err="1"/>
              <a:t>nhằm</a:t>
            </a:r>
            <a:r>
              <a:rPr lang="vi-VN" dirty="0"/>
              <a:t> </a:t>
            </a:r>
            <a:r>
              <a:rPr lang="vi-VN" dirty="0" err="1"/>
              <a:t>đảm</a:t>
            </a:r>
            <a:r>
              <a:rPr lang="vi-VN" dirty="0"/>
              <a:t> </a:t>
            </a:r>
            <a:r>
              <a:rPr lang="vi-VN" dirty="0" err="1"/>
              <a:t>bảo</a:t>
            </a:r>
            <a:r>
              <a:rPr lang="vi-VN" dirty="0"/>
              <a:t> </a:t>
            </a:r>
            <a:r>
              <a:rPr lang="vi-VN" dirty="0" err="1"/>
              <a:t>thực</a:t>
            </a:r>
            <a:r>
              <a:rPr lang="vi-VN" dirty="0"/>
              <a:t> </a:t>
            </a:r>
            <a:r>
              <a:rPr lang="vi-VN" dirty="0" err="1"/>
              <a:t>hiện</a:t>
            </a:r>
            <a:r>
              <a:rPr lang="vi-VN" dirty="0"/>
              <a:t> </a:t>
            </a:r>
            <a:r>
              <a:rPr lang="vi-VN" dirty="0" err="1"/>
              <a:t>đúng</a:t>
            </a:r>
            <a:r>
              <a:rPr lang="vi-VN" dirty="0"/>
              <a:t>, </a:t>
            </a:r>
            <a:r>
              <a:rPr lang="vi-VN" dirty="0" err="1"/>
              <a:t>đồng</a:t>
            </a:r>
            <a:r>
              <a:rPr lang="vi-VN" dirty="0"/>
              <a:t> </a:t>
            </a:r>
            <a:r>
              <a:rPr lang="vi-VN" dirty="0" err="1"/>
              <a:t>bộ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hiệu</a:t>
            </a:r>
            <a:r>
              <a:rPr lang="vi-VN" dirty="0"/>
              <a:t> </a:t>
            </a:r>
            <a:r>
              <a:rPr lang="vi-VN" dirty="0" err="1"/>
              <a:t>quả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quy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</a:t>
            </a:r>
            <a:r>
              <a:rPr lang="vi-VN" dirty="0" err="1"/>
              <a:t>pháp</a:t>
            </a:r>
            <a:r>
              <a:rPr lang="vi-VN" dirty="0"/>
              <a:t> </a:t>
            </a:r>
            <a:r>
              <a:rPr lang="vi-VN" dirty="0" err="1"/>
              <a:t>luật</a:t>
            </a:r>
            <a:r>
              <a:rPr lang="vi-VN" dirty="0"/>
              <a:t> </a:t>
            </a:r>
            <a:r>
              <a:rPr lang="vi-VN" dirty="0" err="1"/>
              <a:t>về</a:t>
            </a:r>
            <a:r>
              <a:rPr lang="vi-VN" dirty="0"/>
              <a:t> </a:t>
            </a:r>
            <a:r>
              <a:rPr lang="vi-VN" dirty="0" err="1"/>
              <a:t>quản</a:t>
            </a:r>
            <a:r>
              <a:rPr lang="vi-VN" dirty="0"/>
              <a:t> </a:t>
            </a:r>
            <a:r>
              <a:rPr lang="vi-VN" dirty="0" err="1"/>
              <a:t>lý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công.</a:t>
            </a:r>
            <a:endParaRPr lang="en-US" dirty="0"/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/>
              <a:t>T</a:t>
            </a:r>
            <a:r>
              <a:rPr lang="vi-VN" dirty="0"/>
              <a:t>ổ </a:t>
            </a:r>
            <a:r>
              <a:rPr lang="vi-VN" dirty="0" err="1"/>
              <a:t>chức</a:t>
            </a:r>
            <a:r>
              <a:rPr lang="vi-VN" dirty="0"/>
              <a:t> </a:t>
            </a:r>
            <a:r>
              <a:rPr lang="vi-VN" dirty="0" err="1"/>
              <a:t>đối</a:t>
            </a:r>
            <a:r>
              <a:rPr lang="vi-VN" dirty="0"/>
              <a:t> </a:t>
            </a:r>
            <a:r>
              <a:rPr lang="vi-VN" dirty="0" err="1"/>
              <a:t>chiếu</a:t>
            </a:r>
            <a:r>
              <a:rPr lang="vi-VN" dirty="0"/>
              <a:t>, </a:t>
            </a:r>
            <a:r>
              <a:rPr lang="vi-VN" dirty="0" err="1"/>
              <a:t>rà</a:t>
            </a:r>
            <a:r>
              <a:rPr lang="vi-VN" dirty="0"/>
              <a:t> </a:t>
            </a:r>
            <a:r>
              <a:rPr lang="vi-VN" dirty="0" err="1"/>
              <a:t>soát</a:t>
            </a:r>
            <a:r>
              <a:rPr lang="vi-VN" dirty="0"/>
              <a:t>, </a:t>
            </a:r>
            <a:r>
              <a:rPr lang="vi-VN" dirty="0" err="1"/>
              <a:t>đánh</a:t>
            </a:r>
            <a:r>
              <a:rPr lang="vi-VN" dirty="0"/>
              <a:t> </a:t>
            </a:r>
            <a:r>
              <a:rPr lang="vi-VN" dirty="0" err="1"/>
              <a:t>giá</a:t>
            </a:r>
            <a:r>
              <a:rPr lang="vi-VN" dirty="0"/>
              <a:t>, </a:t>
            </a:r>
            <a:r>
              <a:rPr lang="vi-VN" dirty="0" err="1"/>
              <a:t>tổng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 nhu </a:t>
            </a:r>
            <a:r>
              <a:rPr lang="vi-VN" dirty="0" err="1"/>
              <a:t>cầu</a:t>
            </a:r>
            <a:r>
              <a:rPr lang="vi-VN" dirty="0"/>
              <a:t> vay </a:t>
            </a:r>
            <a:r>
              <a:rPr lang="vi-VN" dirty="0" err="1"/>
              <a:t>của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bộ</a:t>
            </a:r>
            <a:r>
              <a:rPr lang="vi-VN" dirty="0"/>
              <a:t> </a:t>
            </a:r>
            <a:r>
              <a:rPr lang="vi-VN" dirty="0" err="1"/>
              <a:t>ngành</a:t>
            </a:r>
            <a:r>
              <a:rPr lang="vi-VN" dirty="0"/>
              <a:t>, </a:t>
            </a:r>
            <a:r>
              <a:rPr lang="vi-VN" dirty="0" err="1"/>
              <a:t>địa</a:t>
            </a:r>
            <a:r>
              <a:rPr lang="vi-VN" dirty="0"/>
              <a:t> phương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đơn </a:t>
            </a:r>
            <a:r>
              <a:rPr lang="vi-VN" dirty="0" err="1"/>
              <a:t>vị</a:t>
            </a:r>
            <a:r>
              <a:rPr lang="vi-VN" dirty="0"/>
              <a:t> </a:t>
            </a:r>
            <a:r>
              <a:rPr lang="vi-VN" dirty="0" err="1"/>
              <a:t>sử</a:t>
            </a:r>
            <a:r>
              <a:rPr lang="vi-VN" dirty="0"/>
              <a:t> </a:t>
            </a:r>
            <a:r>
              <a:rPr lang="vi-VN" dirty="0" err="1"/>
              <a:t>dụng</a:t>
            </a:r>
            <a:r>
              <a:rPr lang="vi-VN" dirty="0"/>
              <a:t> </a:t>
            </a:r>
            <a:r>
              <a:rPr lang="vi-VN" dirty="0" err="1"/>
              <a:t>vốn</a:t>
            </a:r>
            <a:r>
              <a:rPr lang="vi-VN" dirty="0"/>
              <a:t> vay côn</a:t>
            </a:r>
            <a:r>
              <a:rPr lang="en-US" dirty="0"/>
              <a:t>g,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vi-VN" dirty="0" err="1"/>
              <a:t>triển</a:t>
            </a:r>
            <a:r>
              <a:rPr lang="vi-VN" dirty="0"/>
              <a:t> khai </a:t>
            </a:r>
            <a:r>
              <a:rPr lang="vi-VN" dirty="0" err="1"/>
              <a:t>các</a:t>
            </a:r>
            <a:r>
              <a:rPr lang="vi-VN" dirty="0"/>
              <a:t> công </a:t>
            </a:r>
            <a:r>
              <a:rPr lang="vi-VN" dirty="0" err="1"/>
              <a:t>cụ</a:t>
            </a:r>
            <a:r>
              <a:rPr lang="vi-VN" dirty="0"/>
              <a:t> </a:t>
            </a:r>
            <a:r>
              <a:rPr lang="vi-VN" dirty="0" err="1"/>
              <a:t>quản</a:t>
            </a:r>
            <a:r>
              <a:rPr lang="vi-VN" dirty="0"/>
              <a:t> </a:t>
            </a:r>
            <a:r>
              <a:rPr lang="vi-VN" dirty="0" err="1"/>
              <a:t>lý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/>
              <a:t>T</a:t>
            </a:r>
            <a:r>
              <a:rPr lang="vi-VN" dirty="0" err="1"/>
              <a:t>iếp</a:t>
            </a:r>
            <a:r>
              <a:rPr lang="vi-VN" dirty="0"/>
              <a:t> </a:t>
            </a:r>
            <a:r>
              <a:rPr lang="vi-VN" dirty="0" err="1"/>
              <a:t>tục</a:t>
            </a:r>
            <a:r>
              <a:rPr lang="vi-VN" dirty="0"/>
              <a:t> </a:t>
            </a:r>
            <a:r>
              <a:rPr lang="vi-VN" dirty="0" err="1"/>
              <a:t>thúc</a:t>
            </a:r>
            <a:r>
              <a:rPr lang="vi-VN" dirty="0"/>
              <a:t> </a:t>
            </a:r>
            <a:r>
              <a:rPr lang="vi-VN" dirty="0" err="1"/>
              <a:t>đẩy</a:t>
            </a:r>
            <a:r>
              <a:rPr lang="vi-VN" dirty="0"/>
              <a:t> </a:t>
            </a:r>
            <a:r>
              <a:rPr lang="vi-VN" dirty="0" err="1"/>
              <a:t>phát</a:t>
            </a:r>
            <a:r>
              <a:rPr lang="vi-VN" dirty="0"/>
              <a:t> </a:t>
            </a:r>
            <a:r>
              <a:rPr lang="vi-VN" dirty="0" err="1"/>
              <a:t>triển</a:t>
            </a:r>
            <a:r>
              <a:rPr lang="vi-VN" dirty="0"/>
              <a:t> </a:t>
            </a:r>
            <a:r>
              <a:rPr lang="vi-VN" dirty="0" err="1"/>
              <a:t>thị</a:t>
            </a:r>
            <a:r>
              <a:rPr lang="vi-VN" dirty="0"/>
              <a:t> </a:t>
            </a:r>
            <a:r>
              <a:rPr lang="vi-VN" dirty="0" err="1"/>
              <a:t>trường</a:t>
            </a:r>
            <a:r>
              <a:rPr lang="vi-VN" dirty="0"/>
              <a:t> </a:t>
            </a:r>
            <a:r>
              <a:rPr lang="vi-VN" dirty="0" err="1"/>
              <a:t>vốn</a:t>
            </a:r>
            <a:r>
              <a:rPr lang="vi-VN" dirty="0"/>
              <a:t> trong </a:t>
            </a:r>
            <a:r>
              <a:rPr lang="vi-VN" dirty="0" err="1"/>
              <a:t>nước</a:t>
            </a:r>
            <a:r>
              <a:rPr lang="vi-VN" dirty="0"/>
              <a:t>, </a:t>
            </a:r>
            <a:r>
              <a:rPr lang="vi-VN" dirty="0" err="1"/>
              <a:t>thị</a:t>
            </a:r>
            <a:r>
              <a:rPr lang="vi-VN" dirty="0"/>
              <a:t> </a:t>
            </a:r>
            <a:r>
              <a:rPr lang="vi-VN" dirty="0" err="1"/>
              <a:t>trường</a:t>
            </a:r>
            <a:r>
              <a:rPr lang="vi-VN" dirty="0"/>
              <a:t> TPCP </a:t>
            </a:r>
            <a:r>
              <a:rPr lang="vi-VN" dirty="0" err="1"/>
              <a:t>cả</a:t>
            </a:r>
            <a:r>
              <a:rPr lang="vi-VN" dirty="0"/>
              <a:t> </a:t>
            </a:r>
            <a:r>
              <a:rPr lang="vi-VN" dirty="0" err="1"/>
              <a:t>về</a:t>
            </a:r>
            <a:r>
              <a:rPr lang="vi-VN" dirty="0"/>
              <a:t> </a:t>
            </a:r>
            <a:r>
              <a:rPr lang="vi-VN" dirty="0" err="1"/>
              <a:t>chiều</a:t>
            </a:r>
            <a:r>
              <a:rPr lang="vi-VN" dirty="0"/>
              <a:t> </a:t>
            </a:r>
            <a:r>
              <a:rPr lang="vi-VN" dirty="0" err="1"/>
              <a:t>rộng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chiều</a:t>
            </a:r>
            <a:r>
              <a:rPr lang="vi-VN" dirty="0"/>
              <a:t> sâu theo </a:t>
            </a:r>
            <a:r>
              <a:rPr lang="vi-VN" dirty="0" err="1"/>
              <a:t>hướng</a:t>
            </a:r>
            <a:r>
              <a:rPr lang="vi-VN" dirty="0"/>
              <a:t> đa </a:t>
            </a:r>
            <a:r>
              <a:rPr lang="vi-VN" dirty="0" err="1"/>
              <a:t>dạng</a:t>
            </a:r>
            <a:r>
              <a:rPr lang="vi-VN" dirty="0"/>
              <a:t> </a:t>
            </a:r>
            <a:r>
              <a:rPr lang="vi-VN" dirty="0" err="1"/>
              <a:t>hóa</a:t>
            </a:r>
            <a:r>
              <a:rPr lang="vi-VN" dirty="0"/>
              <a:t> công </a:t>
            </a:r>
            <a:r>
              <a:rPr lang="vi-VN" dirty="0" err="1"/>
              <a:t>cụ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mở</a:t>
            </a:r>
            <a:r>
              <a:rPr lang="vi-VN" dirty="0"/>
              <a:t> </a:t>
            </a:r>
            <a:r>
              <a:rPr lang="vi-VN" dirty="0" err="1"/>
              <a:t>rộng</a:t>
            </a:r>
            <a:r>
              <a:rPr lang="vi-VN" dirty="0"/>
              <a:t> cơ </a:t>
            </a:r>
            <a:r>
              <a:rPr lang="vi-VN" dirty="0" err="1"/>
              <a:t>sở</a:t>
            </a:r>
            <a:r>
              <a:rPr lang="vi-VN" dirty="0"/>
              <a:t> </a:t>
            </a:r>
            <a:r>
              <a:rPr lang="vi-VN" dirty="0" err="1"/>
              <a:t>nhà</a:t>
            </a:r>
            <a:r>
              <a:rPr lang="vi-VN" dirty="0"/>
              <a:t> </a:t>
            </a:r>
            <a:r>
              <a:rPr lang="vi-VN" dirty="0" err="1"/>
              <a:t>đầu</a:t>
            </a:r>
            <a:r>
              <a:rPr lang="vi-VN" dirty="0"/>
              <a:t> tư, ưu tiên </a:t>
            </a:r>
            <a:r>
              <a:rPr lang="vi-VN" dirty="0" err="1"/>
              <a:t>phát</a:t>
            </a:r>
            <a:r>
              <a:rPr lang="vi-VN" dirty="0"/>
              <a:t> </a:t>
            </a:r>
            <a:r>
              <a:rPr lang="vi-VN" dirty="0" err="1"/>
              <a:t>triển</a:t>
            </a:r>
            <a:r>
              <a:rPr lang="vi-VN" dirty="0"/>
              <a:t> </a:t>
            </a:r>
            <a:r>
              <a:rPr lang="vi-VN" dirty="0" err="1"/>
              <a:t>nhà</a:t>
            </a:r>
            <a:r>
              <a:rPr lang="vi-VN" dirty="0"/>
              <a:t> </a:t>
            </a:r>
            <a:r>
              <a:rPr lang="vi-VN" dirty="0" err="1"/>
              <a:t>đầu</a:t>
            </a:r>
            <a:r>
              <a:rPr lang="vi-VN" dirty="0"/>
              <a:t> tư </a:t>
            </a:r>
            <a:r>
              <a:rPr lang="vi-VN" dirty="0" err="1"/>
              <a:t>dài</a:t>
            </a:r>
            <a:r>
              <a:rPr lang="vi-VN" dirty="0"/>
              <a:t> </a:t>
            </a:r>
            <a:r>
              <a:rPr lang="vi-VN" dirty="0" err="1"/>
              <a:t>hạn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thu </a:t>
            </a:r>
            <a:r>
              <a:rPr lang="vi-VN" dirty="0" err="1"/>
              <a:t>hút</a:t>
            </a:r>
            <a:r>
              <a:rPr lang="vi-VN" dirty="0"/>
              <a:t> </a:t>
            </a:r>
            <a:r>
              <a:rPr lang="vi-VN" dirty="0" err="1"/>
              <a:t>sự</a:t>
            </a:r>
            <a:r>
              <a:rPr lang="vi-VN" dirty="0"/>
              <a:t> tham gia </a:t>
            </a:r>
            <a:r>
              <a:rPr lang="vi-VN" dirty="0" err="1"/>
              <a:t>của</a:t>
            </a:r>
            <a:r>
              <a:rPr lang="vi-VN" dirty="0"/>
              <a:t> </a:t>
            </a:r>
            <a:r>
              <a:rPr lang="vi-VN" dirty="0" err="1"/>
              <a:t>nhà</a:t>
            </a:r>
            <a:r>
              <a:rPr lang="vi-VN" dirty="0"/>
              <a:t> </a:t>
            </a:r>
            <a:r>
              <a:rPr lang="vi-VN" dirty="0" err="1"/>
              <a:t>đầu</a:t>
            </a:r>
            <a:r>
              <a:rPr lang="vi-VN" dirty="0"/>
              <a:t> tư </a:t>
            </a:r>
            <a:r>
              <a:rPr lang="vi-VN" dirty="0" err="1"/>
              <a:t>nước</a:t>
            </a:r>
            <a:r>
              <a:rPr lang="vi-VN" dirty="0"/>
              <a:t> </a:t>
            </a:r>
            <a:r>
              <a:rPr lang="vi-VN" dirty="0" err="1"/>
              <a:t>ngoài</a:t>
            </a:r>
            <a:r>
              <a:rPr lang="vi-VN" dirty="0"/>
              <a:t> </a:t>
            </a:r>
            <a:r>
              <a:rPr lang="vi-VN" dirty="0" err="1"/>
              <a:t>vào</a:t>
            </a:r>
            <a:r>
              <a:rPr lang="vi-VN" dirty="0"/>
              <a:t> </a:t>
            </a:r>
            <a:r>
              <a:rPr lang="vi-VN" dirty="0" err="1"/>
              <a:t>thị</a:t>
            </a:r>
            <a:r>
              <a:rPr lang="vi-VN" dirty="0"/>
              <a:t> </a:t>
            </a:r>
            <a:r>
              <a:rPr lang="vi-VN" dirty="0" err="1"/>
              <a:t>trường</a:t>
            </a:r>
            <a:r>
              <a:rPr lang="vi-VN" dirty="0"/>
              <a:t> </a:t>
            </a:r>
            <a:r>
              <a:rPr lang="vi-VN" dirty="0" err="1"/>
              <a:t>vốn</a:t>
            </a:r>
            <a:r>
              <a:rPr lang="vi-VN" dirty="0"/>
              <a:t>, </a:t>
            </a:r>
            <a:r>
              <a:rPr lang="vi-VN" dirty="0" err="1"/>
              <a:t>thị</a:t>
            </a:r>
            <a:r>
              <a:rPr lang="vi-VN" dirty="0"/>
              <a:t> </a:t>
            </a:r>
            <a:r>
              <a:rPr lang="vi-VN" dirty="0" err="1"/>
              <a:t>trường</a:t>
            </a:r>
            <a:r>
              <a:rPr lang="vi-VN" dirty="0"/>
              <a:t> </a:t>
            </a:r>
            <a:r>
              <a:rPr lang="vi-VN" dirty="0" err="1"/>
              <a:t>trái</a:t>
            </a:r>
            <a:r>
              <a:rPr lang="vi-VN" dirty="0"/>
              <a:t> </a:t>
            </a:r>
            <a:r>
              <a:rPr lang="vi-VN" dirty="0" err="1"/>
              <a:t>phiếu</a:t>
            </a:r>
            <a:r>
              <a:rPr lang="vi-VN" dirty="0"/>
              <a:t>.</a:t>
            </a:r>
            <a:endParaRPr lang="en-US" dirty="0"/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/>
              <a:t>X</a:t>
            </a:r>
            <a:r>
              <a:rPr lang="vi-VN" dirty="0"/>
              <a:t>ây </a:t>
            </a:r>
            <a:r>
              <a:rPr lang="vi-VN" dirty="0" err="1"/>
              <a:t>dựng</a:t>
            </a:r>
            <a:r>
              <a:rPr lang="vi-VN" dirty="0"/>
              <a:t> </a:t>
            </a:r>
            <a:r>
              <a:rPr lang="vi-VN" dirty="0" err="1"/>
              <a:t>Đề</a:t>
            </a:r>
            <a:r>
              <a:rPr lang="vi-VN" dirty="0"/>
              <a:t> </a:t>
            </a:r>
            <a:r>
              <a:rPr lang="vi-VN" dirty="0" err="1"/>
              <a:t>án</a:t>
            </a:r>
            <a:r>
              <a:rPr lang="vi-VN" dirty="0"/>
              <a:t> </a:t>
            </a:r>
            <a:r>
              <a:rPr lang="vi-VN" dirty="0" err="1"/>
              <a:t>ứng</a:t>
            </a:r>
            <a:r>
              <a:rPr lang="vi-VN" dirty="0"/>
              <a:t> </a:t>
            </a:r>
            <a:r>
              <a:rPr lang="vi-VN" dirty="0" err="1"/>
              <a:t>dụng</a:t>
            </a:r>
            <a:r>
              <a:rPr lang="vi-VN" dirty="0"/>
              <a:t> công </a:t>
            </a:r>
            <a:r>
              <a:rPr lang="vi-VN" dirty="0" err="1"/>
              <a:t>nghệ</a:t>
            </a:r>
            <a:r>
              <a:rPr lang="vi-VN" dirty="0"/>
              <a:t> thông tin trong </a:t>
            </a:r>
            <a:r>
              <a:rPr lang="vi-VN" dirty="0" err="1"/>
              <a:t>quản</a:t>
            </a:r>
            <a:r>
              <a:rPr lang="vi-VN" dirty="0"/>
              <a:t> </a:t>
            </a:r>
            <a:r>
              <a:rPr lang="vi-VN" dirty="0" err="1"/>
              <a:t>lý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công.</a:t>
            </a:r>
            <a:endParaRPr lang="en-US" dirty="0"/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dirty="0"/>
              <a:t>K</a:t>
            </a:r>
            <a:r>
              <a:rPr lang="vi-VN" dirty="0" err="1"/>
              <a:t>iểm</a:t>
            </a:r>
            <a:r>
              <a:rPr lang="vi-VN" dirty="0"/>
              <a:t> </a:t>
            </a:r>
            <a:r>
              <a:rPr lang="vi-VN" dirty="0" err="1"/>
              <a:t>soát</a:t>
            </a:r>
            <a:r>
              <a:rPr lang="vi-VN" dirty="0"/>
              <a:t> </a:t>
            </a:r>
            <a:r>
              <a:rPr lang="vi-VN" dirty="0" err="1"/>
              <a:t>chặt</a:t>
            </a:r>
            <a:r>
              <a:rPr lang="vi-VN" dirty="0"/>
              <a:t> </a:t>
            </a:r>
            <a:r>
              <a:rPr lang="vi-VN" dirty="0" err="1"/>
              <a:t>chẽ</a:t>
            </a:r>
            <a:r>
              <a:rPr lang="vi-VN" dirty="0"/>
              <a:t> </a:t>
            </a:r>
            <a:r>
              <a:rPr lang="vi-VN" dirty="0" err="1"/>
              <a:t>việc</a:t>
            </a:r>
            <a:r>
              <a:rPr lang="vi-VN" dirty="0"/>
              <a:t> </a:t>
            </a:r>
            <a:r>
              <a:rPr lang="vi-VN" dirty="0" err="1"/>
              <a:t>thực</a:t>
            </a:r>
            <a:r>
              <a:rPr lang="vi-VN" dirty="0"/>
              <a:t> </a:t>
            </a:r>
            <a:r>
              <a:rPr lang="vi-VN" dirty="0" err="1"/>
              <a:t>hiện</a:t>
            </a:r>
            <a:r>
              <a:rPr lang="vi-VN" dirty="0"/>
              <a:t> </a:t>
            </a:r>
            <a:r>
              <a:rPr lang="vi-VN" dirty="0" err="1"/>
              <a:t>hạn</a:t>
            </a:r>
            <a:r>
              <a:rPr lang="vi-VN" dirty="0"/>
              <a:t> </a:t>
            </a:r>
            <a:r>
              <a:rPr lang="vi-VN" dirty="0" err="1"/>
              <a:t>mức</a:t>
            </a:r>
            <a:r>
              <a:rPr lang="vi-VN" dirty="0"/>
              <a:t> </a:t>
            </a:r>
            <a:r>
              <a:rPr lang="vi-VN" dirty="0" err="1"/>
              <a:t>nợ</a:t>
            </a:r>
            <a:r>
              <a:rPr lang="vi-VN" dirty="0"/>
              <a:t> </a:t>
            </a:r>
            <a:r>
              <a:rPr lang="vi-VN" dirty="0" err="1"/>
              <a:t>nước</a:t>
            </a:r>
            <a:r>
              <a:rPr lang="vi-VN" dirty="0"/>
              <a:t> </a:t>
            </a:r>
            <a:r>
              <a:rPr lang="vi-VN" dirty="0" err="1"/>
              <a:t>ngoài</a:t>
            </a:r>
            <a:r>
              <a:rPr lang="vi-VN" dirty="0"/>
              <a:t> theo phương </a:t>
            </a:r>
            <a:r>
              <a:rPr lang="vi-VN" dirty="0" err="1"/>
              <a:t>thức</a:t>
            </a:r>
            <a:r>
              <a:rPr lang="vi-VN" dirty="0"/>
              <a:t> </a:t>
            </a:r>
            <a:r>
              <a:rPr lang="vi-VN" dirty="0" err="1"/>
              <a:t>tự</a:t>
            </a:r>
            <a:r>
              <a:rPr lang="vi-VN" dirty="0"/>
              <a:t> vay </a:t>
            </a:r>
            <a:r>
              <a:rPr lang="vi-VN" dirty="0" err="1"/>
              <a:t>tự</a:t>
            </a:r>
            <a:r>
              <a:rPr lang="vi-VN" dirty="0"/>
              <a:t> </a:t>
            </a:r>
            <a:r>
              <a:rPr lang="vi-VN" dirty="0" err="1"/>
              <a:t>trả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doanh </a:t>
            </a:r>
            <a:r>
              <a:rPr lang="vi-VN" dirty="0" err="1"/>
              <a:t>nghiệp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tổ</a:t>
            </a:r>
            <a:r>
              <a:rPr lang="vi-VN" dirty="0"/>
              <a:t> </a:t>
            </a:r>
            <a:r>
              <a:rPr lang="vi-VN" dirty="0" err="1"/>
              <a:t>chức</a:t>
            </a:r>
            <a:r>
              <a:rPr lang="vi-VN" dirty="0"/>
              <a:t> </a:t>
            </a:r>
            <a:r>
              <a:rPr lang="vi-VN" dirty="0" err="1"/>
              <a:t>tín</a:t>
            </a:r>
            <a:r>
              <a:rPr lang="vi-VN" dirty="0"/>
              <a:t> </a:t>
            </a:r>
            <a:r>
              <a:rPr lang="vi-VN" dirty="0" err="1"/>
              <a:t>dụng</a:t>
            </a:r>
            <a:r>
              <a:rPr lang="vi-VN" dirty="0"/>
              <a:t>, </a:t>
            </a:r>
            <a:r>
              <a:rPr lang="vi-VN" dirty="0" err="1"/>
              <a:t>bảo</a:t>
            </a:r>
            <a:r>
              <a:rPr lang="vi-VN" dirty="0"/>
              <a:t> </a:t>
            </a:r>
            <a:r>
              <a:rPr lang="vi-VN" dirty="0" err="1"/>
              <a:t>đảm</a:t>
            </a:r>
            <a:r>
              <a:rPr lang="vi-VN" dirty="0"/>
              <a:t> trong </a:t>
            </a:r>
            <a:r>
              <a:rPr lang="vi-VN" dirty="0" err="1"/>
              <a:t>hạn</a:t>
            </a:r>
            <a:r>
              <a:rPr lang="vi-VN" dirty="0"/>
              <a:t> </a:t>
            </a:r>
            <a:r>
              <a:rPr lang="vi-VN" dirty="0" err="1"/>
              <a:t>mức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phê </a:t>
            </a:r>
            <a:r>
              <a:rPr lang="vi-VN" dirty="0" err="1"/>
              <a:t>duyệt</a:t>
            </a:r>
            <a:r>
              <a:rPr lang="en-US" dirty="0"/>
              <a:t>.</a:t>
            </a:r>
          </a:p>
        </p:txBody>
      </p:sp>
      <p:sp>
        <p:nvSpPr>
          <p:cNvPr id="466" name="Google Shape;466;p26"/>
          <p:cNvSpPr txBox="1">
            <a:spLocks noGrp="1"/>
          </p:cNvSpPr>
          <p:nvPr>
            <p:ph type="ctrTitle"/>
          </p:nvPr>
        </p:nvSpPr>
        <p:spPr>
          <a:xfrm>
            <a:off x="631436" y="531489"/>
            <a:ext cx="5523421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nsolas" panose="020B0609020204030204" pitchFamily="49" charset="0"/>
              </a:rPr>
              <a:t>GIẢI PH</a:t>
            </a:r>
            <a:r>
              <a:rPr lang="en-US" dirty="0">
                <a:latin typeface="Consolas" panose="020B0609020204030204" pitchFamily="49" charset="0"/>
              </a:rPr>
              <a:t>ÁP</a:t>
            </a:r>
            <a:endParaRPr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2552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Google Shape;1079;p37"/>
          <p:cNvSpPr txBox="1">
            <a:spLocks noGrp="1"/>
          </p:cNvSpPr>
          <p:nvPr>
            <p:ph type="title"/>
          </p:nvPr>
        </p:nvSpPr>
        <p:spPr>
          <a:xfrm>
            <a:off x="2037000" y="1427036"/>
            <a:ext cx="5221444" cy="21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  <a:latin typeface="Consolas" panose="020B0609020204030204" pitchFamily="49" charset="0"/>
              </a:rPr>
              <a:t>C.</a:t>
            </a:r>
            <a:r>
              <a:rPr lang="en-US" dirty="0">
                <a:latin typeface="Consolas" panose="020B0609020204030204" pitchFamily="49" charset="0"/>
              </a:rPr>
              <a:t>KẾT LUẬN</a:t>
            </a:r>
            <a:endParaRPr dirty="0">
              <a:solidFill>
                <a:schemeClr val="accent3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373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28"/>
          <p:cNvSpPr txBox="1">
            <a:spLocks noGrp="1"/>
          </p:cNvSpPr>
          <p:nvPr>
            <p:ph type="body" idx="1"/>
          </p:nvPr>
        </p:nvSpPr>
        <p:spPr>
          <a:xfrm>
            <a:off x="336014" y="651173"/>
            <a:ext cx="4710822" cy="209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vi-VN" sz="1400" dirty="0" err="1"/>
              <a:t>Việc</a:t>
            </a:r>
            <a:r>
              <a:rPr lang="vi-VN" sz="1400" dirty="0"/>
              <a:t> </a:t>
            </a:r>
            <a:r>
              <a:rPr lang="vi-VN" sz="1400" dirty="0" err="1"/>
              <a:t>quản</a:t>
            </a:r>
            <a:r>
              <a:rPr lang="vi-VN" sz="1400" dirty="0"/>
              <a:t> </a:t>
            </a:r>
            <a:r>
              <a:rPr lang="vi-VN" sz="1400" dirty="0" err="1"/>
              <a:t>lý</a:t>
            </a:r>
            <a:r>
              <a:rPr lang="vi-VN" sz="1400" dirty="0"/>
              <a:t> </a:t>
            </a:r>
            <a:r>
              <a:rPr lang="vi-VN" sz="1400" dirty="0" err="1"/>
              <a:t>và</a:t>
            </a:r>
            <a:r>
              <a:rPr lang="vi-VN" sz="1400" dirty="0"/>
              <a:t> </a:t>
            </a:r>
            <a:r>
              <a:rPr lang="vi-VN" sz="1400" dirty="0" err="1"/>
              <a:t>sử</a:t>
            </a:r>
            <a:r>
              <a:rPr lang="vi-VN" sz="1400" dirty="0"/>
              <a:t> </a:t>
            </a:r>
            <a:r>
              <a:rPr lang="vi-VN" sz="1400" dirty="0" err="1"/>
              <a:t>dụng</a:t>
            </a:r>
            <a:r>
              <a:rPr lang="vi-VN" sz="1400" dirty="0"/>
              <a:t> </a:t>
            </a:r>
            <a:r>
              <a:rPr lang="vi-VN" sz="1400" dirty="0" err="1"/>
              <a:t>nợ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 </a:t>
            </a:r>
            <a:r>
              <a:rPr lang="vi-VN" sz="1400" dirty="0" err="1"/>
              <a:t>ngoài</a:t>
            </a:r>
            <a:r>
              <a:rPr lang="vi-VN" sz="1400" dirty="0"/>
              <a:t> </a:t>
            </a:r>
            <a:r>
              <a:rPr lang="vi-VN" sz="1400" dirty="0" err="1"/>
              <a:t>một</a:t>
            </a:r>
            <a:r>
              <a:rPr lang="vi-VN" sz="1400" dirty="0"/>
              <a:t> </a:t>
            </a:r>
            <a:r>
              <a:rPr lang="vi-VN" sz="1400" dirty="0" err="1"/>
              <a:t>cách</a:t>
            </a:r>
            <a:r>
              <a:rPr lang="vi-VN" sz="1400" dirty="0"/>
              <a:t> </a:t>
            </a:r>
            <a:r>
              <a:rPr lang="vi-VN" sz="1400" dirty="0" err="1"/>
              <a:t>có</a:t>
            </a:r>
            <a:r>
              <a:rPr lang="vi-VN" sz="1400" dirty="0"/>
              <a:t> </a:t>
            </a:r>
            <a:r>
              <a:rPr lang="vi-VN" sz="1400" dirty="0" err="1"/>
              <a:t>hiệu</a:t>
            </a:r>
            <a:r>
              <a:rPr lang="vi-VN" sz="1400" dirty="0"/>
              <a:t> </a:t>
            </a:r>
            <a:r>
              <a:rPr lang="vi-VN" sz="1400" dirty="0" err="1"/>
              <a:t>quả</a:t>
            </a:r>
            <a:r>
              <a:rPr lang="vi-VN" sz="1400" dirty="0"/>
              <a:t> </a:t>
            </a:r>
            <a:r>
              <a:rPr lang="vi-VN" sz="1400" dirty="0" err="1"/>
              <a:t>đáp</a:t>
            </a:r>
            <a:r>
              <a:rPr lang="vi-VN" sz="1400" dirty="0"/>
              <a:t> </a:t>
            </a:r>
            <a:r>
              <a:rPr lang="vi-VN" sz="1400" dirty="0" err="1"/>
              <a:t>ứng</a:t>
            </a:r>
            <a:r>
              <a:rPr lang="vi-VN" sz="1400" dirty="0"/>
              <a:t> nhu </a:t>
            </a:r>
            <a:r>
              <a:rPr lang="vi-VN" sz="1400" dirty="0" err="1"/>
              <a:t>cầu</a:t>
            </a:r>
            <a:r>
              <a:rPr lang="vi-VN" sz="1400" dirty="0"/>
              <a:t> </a:t>
            </a:r>
            <a:r>
              <a:rPr lang="vi-VN" sz="1400" dirty="0" err="1"/>
              <a:t>phát</a:t>
            </a:r>
            <a:r>
              <a:rPr lang="vi-VN" sz="1400" dirty="0"/>
              <a:t> </a:t>
            </a:r>
            <a:r>
              <a:rPr lang="vi-VN" sz="1400" dirty="0" err="1"/>
              <a:t>triển</a:t>
            </a:r>
            <a:r>
              <a:rPr lang="vi-VN" sz="1400" dirty="0"/>
              <a:t> kinh </a:t>
            </a:r>
            <a:r>
              <a:rPr lang="vi-VN" sz="1400" dirty="0" err="1"/>
              <a:t>tế</a:t>
            </a:r>
            <a:r>
              <a:rPr lang="vi-VN" sz="1400" dirty="0"/>
              <a:t> </a:t>
            </a:r>
            <a:r>
              <a:rPr lang="vi-VN" sz="1400" dirty="0" err="1"/>
              <a:t>xã</a:t>
            </a:r>
            <a:r>
              <a:rPr lang="vi-VN" sz="1400" dirty="0"/>
              <a:t> </a:t>
            </a:r>
            <a:r>
              <a:rPr lang="vi-VN" sz="1400" dirty="0" err="1"/>
              <a:t>hội</a:t>
            </a:r>
            <a:r>
              <a:rPr lang="vi-VN" sz="1400" dirty="0"/>
              <a:t> </a:t>
            </a:r>
            <a:r>
              <a:rPr lang="vi-VN" sz="1400" dirty="0" err="1"/>
              <a:t>là</a:t>
            </a:r>
            <a:r>
              <a:rPr lang="vi-VN" sz="1400" dirty="0"/>
              <a:t> </a:t>
            </a:r>
            <a:r>
              <a:rPr lang="vi-VN" sz="1400" dirty="0" err="1"/>
              <a:t>bước</a:t>
            </a:r>
            <a:r>
              <a:rPr lang="vi-VN" sz="1400" dirty="0"/>
              <a:t> quan </a:t>
            </a:r>
            <a:r>
              <a:rPr lang="vi-VN" sz="1400" dirty="0" err="1"/>
              <a:t>trọng</a:t>
            </a:r>
            <a:r>
              <a:rPr lang="vi-VN" sz="1400" dirty="0"/>
              <a:t> cho </a:t>
            </a:r>
            <a:r>
              <a:rPr lang="vi-VN" sz="1400" dirty="0" err="1"/>
              <a:t>sự</a:t>
            </a:r>
            <a:r>
              <a:rPr lang="vi-VN" sz="1400" dirty="0"/>
              <a:t> </a:t>
            </a:r>
            <a:r>
              <a:rPr lang="vi-VN" sz="1400" dirty="0" err="1"/>
              <a:t>phát</a:t>
            </a:r>
            <a:r>
              <a:rPr lang="vi-VN" sz="1400" dirty="0"/>
              <a:t> </a:t>
            </a:r>
            <a:r>
              <a:rPr lang="vi-VN" sz="1400" dirty="0" err="1"/>
              <a:t>triển</a:t>
            </a:r>
            <a:r>
              <a:rPr lang="vi-VN" sz="1400" dirty="0"/>
              <a:t> </a:t>
            </a:r>
            <a:r>
              <a:rPr lang="vi-VN" sz="1400" dirty="0" err="1"/>
              <a:t>bền</a:t>
            </a:r>
            <a:r>
              <a:rPr lang="vi-VN" sz="1400" dirty="0"/>
              <a:t> </a:t>
            </a:r>
            <a:r>
              <a:rPr lang="vi-VN" sz="1400" dirty="0" err="1"/>
              <a:t>vững</a:t>
            </a:r>
            <a:r>
              <a:rPr lang="vi-VN" sz="1400" dirty="0"/>
              <a:t> </a:t>
            </a:r>
            <a:r>
              <a:rPr lang="vi-VN" sz="1400" dirty="0" err="1"/>
              <a:t>của</a:t>
            </a:r>
            <a:r>
              <a:rPr lang="vi-VN" sz="1400" dirty="0"/>
              <a:t> </a:t>
            </a:r>
            <a:r>
              <a:rPr lang="vi-VN" sz="1400" dirty="0" err="1"/>
              <a:t>mỗi</a:t>
            </a:r>
            <a:r>
              <a:rPr lang="vi-VN" sz="1400" dirty="0"/>
              <a:t> </a:t>
            </a:r>
            <a:r>
              <a:rPr lang="vi-VN" sz="1400" dirty="0" err="1"/>
              <a:t>quốc</a:t>
            </a:r>
            <a:r>
              <a:rPr lang="vi-VN" sz="1400" dirty="0"/>
              <a:t> </a:t>
            </a:r>
            <a:r>
              <a:rPr lang="vi-VN" sz="1400" dirty="0" err="1"/>
              <a:t>gia,trong</a:t>
            </a:r>
            <a:r>
              <a:rPr lang="vi-VN" sz="1400" dirty="0"/>
              <a:t> </a:t>
            </a:r>
            <a:r>
              <a:rPr lang="vi-VN" sz="1400" dirty="0" err="1"/>
              <a:t>đó</a:t>
            </a:r>
            <a:r>
              <a:rPr lang="vi-VN" sz="1400" dirty="0"/>
              <a:t> </a:t>
            </a:r>
            <a:r>
              <a:rPr lang="vi-VN" sz="1400" dirty="0" err="1"/>
              <a:t>có</a:t>
            </a:r>
            <a:r>
              <a:rPr lang="vi-VN" sz="1400" dirty="0"/>
              <a:t> </a:t>
            </a:r>
            <a:r>
              <a:rPr lang="vi-VN" sz="1400" dirty="0" err="1"/>
              <a:t>Việt</a:t>
            </a:r>
            <a:r>
              <a:rPr lang="vi-VN" sz="1400" dirty="0"/>
              <a:t> Nam. </a:t>
            </a:r>
            <a:r>
              <a:rPr lang="vi-VN" sz="1400" dirty="0" err="1"/>
              <a:t>Việc</a:t>
            </a:r>
            <a:r>
              <a:rPr lang="vi-VN" sz="1400" dirty="0"/>
              <a:t> xem </a:t>
            </a:r>
            <a:r>
              <a:rPr lang="vi-VN" sz="1400" dirty="0" err="1"/>
              <a:t>xét</a:t>
            </a:r>
            <a:r>
              <a:rPr lang="vi-VN" sz="1400" dirty="0"/>
              <a:t>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bài</a:t>
            </a:r>
            <a:r>
              <a:rPr lang="vi-VN" sz="1400" dirty="0"/>
              <a:t> </a:t>
            </a:r>
            <a:r>
              <a:rPr lang="vi-VN" sz="1400" dirty="0" err="1"/>
              <a:t>học</a:t>
            </a:r>
            <a:r>
              <a:rPr lang="vi-VN" sz="1400" dirty="0"/>
              <a:t> </a:t>
            </a:r>
            <a:r>
              <a:rPr lang="vi-VN" sz="1400" dirty="0" err="1"/>
              <a:t>thành</a:t>
            </a:r>
            <a:r>
              <a:rPr lang="vi-VN" sz="1400" dirty="0"/>
              <a:t> công, </a:t>
            </a:r>
            <a:r>
              <a:rPr lang="vi-VN" sz="1400" dirty="0" err="1"/>
              <a:t>thất</a:t>
            </a:r>
            <a:r>
              <a:rPr lang="vi-VN" sz="1400" dirty="0"/>
              <a:t> </a:t>
            </a:r>
            <a:r>
              <a:rPr lang="vi-VN" sz="1400" dirty="0" err="1"/>
              <a:t>bại</a:t>
            </a:r>
            <a:r>
              <a:rPr lang="vi-VN" sz="1400" dirty="0"/>
              <a:t> </a:t>
            </a:r>
            <a:r>
              <a:rPr lang="vi-VN" sz="1400" dirty="0" err="1"/>
              <a:t>từ</a:t>
            </a:r>
            <a:r>
              <a:rPr lang="vi-VN" sz="1400" dirty="0"/>
              <a:t> </a:t>
            </a:r>
            <a:r>
              <a:rPr lang="vi-VN" sz="1400" dirty="0" err="1"/>
              <a:t>các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 </a:t>
            </a:r>
            <a:r>
              <a:rPr lang="vi-VN" sz="1400" dirty="0" err="1"/>
              <a:t>khác</a:t>
            </a:r>
            <a:r>
              <a:rPr lang="vi-VN" sz="1400" dirty="0"/>
              <a:t> </a:t>
            </a:r>
            <a:r>
              <a:rPr lang="vi-VN" sz="1400" dirty="0" err="1"/>
              <a:t>là</a:t>
            </a:r>
            <a:r>
              <a:rPr lang="vi-VN" sz="1400" dirty="0"/>
              <a:t> </a:t>
            </a:r>
            <a:r>
              <a:rPr lang="vi-VN" sz="1400" dirty="0" err="1"/>
              <a:t>điều</a:t>
            </a:r>
            <a:r>
              <a:rPr lang="vi-VN" sz="1400" dirty="0"/>
              <a:t> </a:t>
            </a:r>
            <a:r>
              <a:rPr lang="vi-VN" sz="1400" dirty="0" err="1"/>
              <a:t>cần</a:t>
            </a:r>
            <a:r>
              <a:rPr lang="vi-VN" sz="1400" dirty="0"/>
              <a:t> </a:t>
            </a:r>
            <a:r>
              <a:rPr lang="vi-VN" sz="1400" dirty="0" err="1"/>
              <a:t>thiết</a:t>
            </a:r>
            <a:r>
              <a:rPr lang="vi-VN" sz="1400" dirty="0"/>
              <a:t> </a:t>
            </a:r>
            <a:r>
              <a:rPr lang="vi-VN" sz="1400" dirty="0" err="1"/>
              <a:t>để</a:t>
            </a:r>
            <a:r>
              <a:rPr lang="vi-VN" sz="1400" dirty="0"/>
              <a:t> </a:t>
            </a:r>
            <a:r>
              <a:rPr lang="vi-VN" sz="1400" dirty="0" err="1"/>
              <a:t>chúng</a:t>
            </a:r>
            <a:r>
              <a:rPr lang="vi-VN" sz="1400" dirty="0"/>
              <a:t> ta </a:t>
            </a:r>
            <a:r>
              <a:rPr lang="vi-VN" sz="1400" dirty="0" err="1"/>
              <a:t>rút</a:t>
            </a:r>
            <a:r>
              <a:rPr lang="vi-VN" sz="1400" dirty="0"/>
              <a:t> ra kinh </a:t>
            </a:r>
            <a:r>
              <a:rPr lang="vi-VN" sz="1400" dirty="0" err="1"/>
              <a:t>nghiệm</a:t>
            </a:r>
            <a:r>
              <a:rPr lang="vi-VN" sz="1400" dirty="0"/>
              <a:t> cho </a:t>
            </a:r>
            <a:r>
              <a:rPr lang="vi-VN" sz="1400" dirty="0" err="1"/>
              <a:t>bản</a:t>
            </a:r>
            <a:r>
              <a:rPr lang="vi-VN" sz="1400" dirty="0"/>
              <a:t> thân </a:t>
            </a:r>
            <a:r>
              <a:rPr lang="vi-VN" sz="1400" dirty="0" err="1"/>
              <a:t>mình</a:t>
            </a:r>
            <a:r>
              <a:rPr lang="vi-VN" sz="1400" dirty="0"/>
              <a:t>. Trong </a:t>
            </a:r>
            <a:r>
              <a:rPr lang="vi-VN" sz="1400" dirty="0" err="1"/>
              <a:t>bối</a:t>
            </a:r>
            <a:r>
              <a:rPr lang="vi-VN" sz="1400" dirty="0"/>
              <a:t> </a:t>
            </a:r>
            <a:r>
              <a:rPr lang="vi-VN" sz="1400" dirty="0" err="1"/>
              <a:t>cảnh</a:t>
            </a:r>
            <a:r>
              <a:rPr lang="vi-VN" sz="1400" dirty="0"/>
              <a:t> </a:t>
            </a:r>
            <a:r>
              <a:rPr lang="vi-VN" sz="1400" dirty="0" err="1"/>
              <a:t>tài</a:t>
            </a:r>
            <a:r>
              <a:rPr lang="vi-VN" sz="1400" dirty="0"/>
              <a:t> </a:t>
            </a:r>
            <a:r>
              <a:rPr lang="vi-VN" sz="1400" dirty="0" err="1"/>
              <a:t>chính</a:t>
            </a:r>
            <a:r>
              <a:rPr lang="vi-VN" sz="1400" dirty="0"/>
              <a:t> </a:t>
            </a:r>
            <a:r>
              <a:rPr lang="vi-VN" sz="1400" dirty="0" err="1"/>
              <a:t>còn</a:t>
            </a:r>
            <a:r>
              <a:rPr lang="vi-VN" sz="1400" dirty="0"/>
              <a:t> </a:t>
            </a:r>
            <a:r>
              <a:rPr lang="vi-VN" sz="1400" dirty="0" err="1"/>
              <a:t>nhiều</a:t>
            </a:r>
            <a:r>
              <a:rPr lang="vi-VN" sz="1400" dirty="0"/>
              <a:t> </a:t>
            </a:r>
            <a:r>
              <a:rPr lang="vi-VN" sz="1400" dirty="0" err="1"/>
              <a:t>biến</a:t>
            </a:r>
            <a:r>
              <a:rPr lang="vi-VN" sz="1400" dirty="0"/>
              <a:t> </a:t>
            </a:r>
            <a:r>
              <a:rPr lang="vi-VN" sz="1400" dirty="0" err="1"/>
              <a:t>động</a:t>
            </a:r>
            <a:r>
              <a:rPr lang="vi-VN" sz="1400" dirty="0"/>
              <a:t>, </a:t>
            </a:r>
            <a:r>
              <a:rPr lang="vi-VN" sz="1400" dirty="0" err="1"/>
              <a:t>Việt</a:t>
            </a:r>
            <a:r>
              <a:rPr lang="vi-VN" sz="1400" dirty="0"/>
              <a:t> Nam </a:t>
            </a:r>
            <a:r>
              <a:rPr lang="vi-VN" sz="1400" dirty="0" err="1"/>
              <a:t>cần</a:t>
            </a:r>
            <a:r>
              <a:rPr lang="vi-VN" sz="1400" dirty="0"/>
              <a:t> </a:t>
            </a:r>
            <a:r>
              <a:rPr lang="vi-VN" sz="1400" dirty="0" err="1"/>
              <a:t>phát</a:t>
            </a:r>
            <a:r>
              <a:rPr lang="vi-VN" sz="1400" dirty="0"/>
              <a:t> huy </a:t>
            </a:r>
            <a:r>
              <a:rPr lang="vi-VN" sz="1400" dirty="0" err="1"/>
              <a:t>những</a:t>
            </a:r>
            <a:r>
              <a:rPr lang="vi-VN" sz="1400" dirty="0"/>
              <a:t> </a:t>
            </a:r>
            <a:r>
              <a:rPr lang="vi-VN" sz="1400" dirty="0" err="1"/>
              <a:t>thế</a:t>
            </a:r>
            <a:r>
              <a:rPr lang="vi-VN" sz="1400" dirty="0"/>
              <a:t> </a:t>
            </a:r>
            <a:r>
              <a:rPr lang="vi-VN" sz="1400" dirty="0" err="1"/>
              <a:t>mạnh</a:t>
            </a:r>
            <a:r>
              <a:rPr lang="vi-VN" sz="1400" dirty="0"/>
              <a:t> trong công </a:t>
            </a:r>
            <a:r>
              <a:rPr lang="vi-VN" sz="1400" dirty="0" err="1"/>
              <a:t>tác</a:t>
            </a:r>
            <a:r>
              <a:rPr lang="vi-VN" sz="1400" dirty="0"/>
              <a:t> </a:t>
            </a:r>
            <a:r>
              <a:rPr lang="vi-VN" sz="1400" dirty="0" err="1"/>
              <a:t>quản</a:t>
            </a:r>
            <a:r>
              <a:rPr lang="vi-VN" sz="1400" dirty="0"/>
              <a:t> </a:t>
            </a:r>
            <a:r>
              <a:rPr lang="vi-VN" sz="1400" dirty="0" err="1"/>
              <a:t>lý</a:t>
            </a:r>
            <a:r>
              <a:rPr lang="vi-VN" sz="1400" dirty="0"/>
              <a:t> </a:t>
            </a:r>
            <a:r>
              <a:rPr lang="vi-VN" sz="1400" dirty="0" err="1"/>
              <a:t>nợ</a:t>
            </a:r>
            <a:r>
              <a:rPr lang="en-US" sz="1400" dirty="0"/>
              <a:t>, đ</a:t>
            </a:r>
            <a:r>
              <a:rPr lang="vi-VN" sz="1400" dirty="0" err="1"/>
              <a:t>ồng</a:t>
            </a:r>
            <a:r>
              <a:rPr lang="vi-VN" sz="1400" dirty="0"/>
              <a:t> </a:t>
            </a:r>
            <a:r>
              <a:rPr lang="vi-VN" sz="1400" dirty="0" err="1"/>
              <a:t>thời</a:t>
            </a:r>
            <a:r>
              <a:rPr lang="vi-VN" sz="1400" dirty="0"/>
              <a:t> </a:t>
            </a:r>
            <a:r>
              <a:rPr lang="vi-VN" sz="1400" dirty="0" err="1"/>
              <a:t>khắc</a:t>
            </a:r>
            <a:r>
              <a:rPr lang="vi-VN" sz="1400" dirty="0"/>
              <a:t> </a:t>
            </a:r>
            <a:r>
              <a:rPr lang="vi-VN" sz="1400" dirty="0" err="1"/>
              <a:t>phục</a:t>
            </a:r>
            <a:r>
              <a:rPr lang="vi-VN" sz="1400" dirty="0"/>
              <a:t> </a:t>
            </a:r>
            <a:r>
              <a:rPr lang="vi-VN" sz="1400" dirty="0" err="1"/>
              <a:t>những</a:t>
            </a:r>
            <a:r>
              <a:rPr lang="vi-VN" sz="1400" dirty="0"/>
              <a:t> </a:t>
            </a:r>
            <a:r>
              <a:rPr lang="vi-VN" sz="1400" dirty="0" err="1"/>
              <a:t>hạn</a:t>
            </a:r>
            <a:r>
              <a:rPr lang="vi-VN" sz="1400" dirty="0"/>
              <a:t> </a:t>
            </a:r>
            <a:r>
              <a:rPr lang="vi-VN" sz="1400" dirty="0" err="1"/>
              <a:t>chế</a:t>
            </a:r>
            <a:r>
              <a:rPr lang="vi-VN" sz="1400" dirty="0"/>
              <a:t> </a:t>
            </a:r>
            <a:r>
              <a:rPr lang="vi-VN" sz="1400" dirty="0" err="1"/>
              <a:t>mà</a:t>
            </a:r>
            <a:r>
              <a:rPr lang="vi-VN" sz="1400" dirty="0"/>
              <a:t> </a:t>
            </a:r>
            <a:r>
              <a:rPr lang="vi-VN" sz="1400" dirty="0" err="1"/>
              <a:t>nước</a:t>
            </a:r>
            <a:r>
              <a:rPr lang="vi-VN" sz="1400" dirty="0"/>
              <a:t> </a:t>
            </a:r>
            <a:r>
              <a:rPr lang="vi-VN" sz="1400" dirty="0" err="1"/>
              <a:t>mình</a:t>
            </a:r>
            <a:r>
              <a:rPr lang="vi-VN" sz="1400" dirty="0"/>
              <a:t> </a:t>
            </a:r>
            <a:r>
              <a:rPr lang="vi-VN" sz="1400" dirty="0" err="1"/>
              <a:t>còn</a:t>
            </a:r>
            <a:r>
              <a:rPr lang="vi-VN" sz="1400" dirty="0"/>
              <a:t> </a:t>
            </a:r>
            <a:r>
              <a:rPr lang="vi-VN" sz="1400" dirty="0" err="1"/>
              <a:t>gặp</a:t>
            </a:r>
            <a:r>
              <a:rPr lang="vi-VN" sz="1400" dirty="0"/>
              <a:t> </a:t>
            </a:r>
            <a:r>
              <a:rPr lang="vi-VN" sz="1400" dirty="0" err="1"/>
              <a:t>phải</a:t>
            </a:r>
            <a:r>
              <a:rPr lang="vi-VN" sz="1400" dirty="0"/>
              <a:t>.</a:t>
            </a:r>
            <a:endParaRPr lang="en-US" sz="1400" dirty="0"/>
          </a:p>
        </p:txBody>
      </p:sp>
      <p:grpSp>
        <p:nvGrpSpPr>
          <p:cNvPr id="508" name="Google Shape;508;p28"/>
          <p:cNvGrpSpPr/>
          <p:nvPr/>
        </p:nvGrpSpPr>
        <p:grpSpPr>
          <a:xfrm>
            <a:off x="5530543" y="832419"/>
            <a:ext cx="2155560" cy="3371051"/>
            <a:chOff x="2501950" y="1507050"/>
            <a:chExt cx="2392350" cy="2696525"/>
          </a:xfrm>
        </p:grpSpPr>
        <p:sp>
          <p:nvSpPr>
            <p:cNvPr id="509" name="Google Shape;509;p28"/>
            <p:cNvSpPr/>
            <p:nvPr/>
          </p:nvSpPr>
          <p:spPr>
            <a:xfrm>
              <a:off x="4032450" y="3778325"/>
              <a:ext cx="0" cy="25"/>
            </a:xfrm>
            <a:custGeom>
              <a:avLst/>
              <a:gdLst/>
              <a:ahLst/>
              <a:cxnLst/>
              <a:rect l="l" t="t" r="r" b="b"/>
              <a:pathLst>
                <a:path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28"/>
            <p:cNvSpPr/>
            <p:nvPr/>
          </p:nvSpPr>
          <p:spPr>
            <a:xfrm>
              <a:off x="2720475" y="1507050"/>
              <a:ext cx="2173825" cy="2696525"/>
            </a:xfrm>
            <a:custGeom>
              <a:avLst/>
              <a:gdLst/>
              <a:ahLst/>
              <a:cxnLst/>
              <a:rect l="l" t="t" r="r" b="b"/>
              <a:pathLst>
                <a:path w="86953" h="107861" extrusionOk="0">
                  <a:moveTo>
                    <a:pt x="81393" y="927"/>
                  </a:moveTo>
                  <a:cubicBezTo>
                    <a:pt x="83963" y="927"/>
                    <a:pt x="86043" y="3008"/>
                    <a:pt x="86043" y="5577"/>
                  </a:cubicBezTo>
                  <a:lnTo>
                    <a:pt x="86043" y="102284"/>
                  </a:lnTo>
                  <a:cubicBezTo>
                    <a:pt x="86043" y="104854"/>
                    <a:pt x="83963" y="106934"/>
                    <a:pt x="81393" y="106934"/>
                  </a:cubicBezTo>
                  <a:lnTo>
                    <a:pt x="5559" y="106934"/>
                  </a:lnTo>
                  <a:cubicBezTo>
                    <a:pt x="2989" y="106934"/>
                    <a:pt x="909" y="104854"/>
                    <a:pt x="909" y="102284"/>
                  </a:cubicBezTo>
                  <a:lnTo>
                    <a:pt x="909" y="5577"/>
                  </a:lnTo>
                  <a:cubicBezTo>
                    <a:pt x="909" y="3008"/>
                    <a:pt x="2989" y="927"/>
                    <a:pt x="5559" y="927"/>
                  </a:cubicBezTo>
                  <a:close/>
                  <a:moveTo>
                    <a:pt x="5559" y="1"/>
                  </a:moveTo>
                  <a:cubicBezTo>
                    <a:pt x="2482" y="18"/>
                    <a:pt x="0" y="2501"/>
                    <a:pt x="0" y="5577"/>
                  </a:cubicBezTo>
                  <a:lnTo>
                    <a:pt x="0" y="102284"/>
                  </a:lnTo>
                  <a:cubicBezTo>
                    <a:pt x="0" y="105361"/>
                    <a:pt x="2482" y="107843"/>
                    <a:pt x="5559" y="107860"/>
                  </a:cubicBezTo>
                  <a:lnTo>
                    <a:pt x="81393" y="107860"/>
                  </a:lnTo>
                  <a:cubicBezTo>
                    <a:pt x="84470" y="107843"/>
                    <a:pt x="86952" y="105361"/>
                    <a:pt x="86952" y="102284"/>
                  </a:cubicBezTo>
                  <a:lnTo>
                    <a:pt x="86952" y="5577"/>
                  </a:lnTo>
                  <a:cubicBezTo>
                    <a:pt x="86952" y="2501"/>
                    <a:pt x="84470" y="18"/>
                    <a:pt x="81393" y="1"/>
                  </a:cubicBezTo>
                  <a:close/>
                </a:path>
              </a:pathLst>
            </a:custGeom>
            <a:solidFill>
              <a:srgbClr val="E89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28"/>
            <p:cNvSpPr/>
            <p:nvPr/>
          </p:nvSpPr>
          <p:spPr>
            <a:xfrm>
              <a:off x="2810050" y="1616325"/>
              <a:ext cx="1994650" cy="2478000"/>
            </a:xfrm>
            <a:custGeom>
              <a:avLst/>
              <a:gdLst/>
              <a:ahLst/>
              <a:cxnLst/>
              <a:rect l="l" t="t" r="r" b="b"/>
              <a:pathLst>
                <a:path w="79786" h="99120" extrusionOk="0">
                  <a:moveTo>
                    <a:pt x="74961" y="227"/>
                  </a:moveTo>
                  <a:cubicBezTo>
                    <a:pt x="77495" y="227"/>
                    <a:pt x="79576" y="2290"/>
                    <a:pt x="79576" y="4842"/>
                  </a:cubicBezTo>
                  <a:lnTo>
                    <a:pt x="79576" y="94277"/>
                  </a:lnTo>
                  <a:cubicBezTo>
                    <a:pt x="79576" y="96829"/>
                    <a:pt x="77495" y="98892"/>
                    <a:pt x="74961" y="98892"/>
                  </a:cubicBezTo>
                  <a:lnTo>
                    <a:pt x="4843" y="98892"/>
                  </a:lnTo>
                  <a:cubicBezTo>
                    <a:pt x="2291" y="98892"/>
                    <a:pt x="210" y="96829"/>
                    <a:pt x="210" y="94277"/>
                  </a:cubicBezTo>
                  <a:lnTo>
                    <a:pt x="210" y="4842"/>
                  </a:lnTo>
                  <a:cubicBezTo>
                    <a:pt x="210" y="2290"/>
                    <a:pt x="2291" y="227"/>
                    <a:pt x="4843" y="227"/>
                  </a:cubicBezTo>
                  <a:close/>
                  <a:moveTo>
                    <a:pt x="4843" y="0"/>
                  </a:moveTo>
                  <a:cubicBezTo>
                    <a:pt x="2168" y="18"/>
                    <a:pt x="1" y="2168"/>
                    <a:pt x="1" y="4842"/>
                  </a:cubicBezTo>
                  <a:lnTo>
                    <a:pt x="1" y="94277"/>
                  </a:lnTo>
                  <a:cubicBezTo>
                    <a:pt x="1" y="96951"/>
                    <a:pt x="2168" y="99102"/>
                    <a:pt x="4843" y="99119"/>
                  </a:cubicBezTo>
                  <a:lnTo>
                    <a:pt x="74961" y="99119"/>
                  </a:lnTo>
                  <a:cubicBezTo>
                    <a:pt x="77618" y="99102"/>
                    <a:pt x="79786" y="96951"/>
                    <a:pt x="79786" y="94277"/>
                  </a:cubicBezTo>
                  <a:lnTo>
                    <a:pt x="79786" y="4842"/>
                  </a:lnTo>
                  <a:cubicBezTo>
                    <a:pt x="79786" y="2168"/>
                    <a:pt x="77618" y="18"/>
                    <a:pt x="74961" y="0"/>
                  </a:cubicBezTo>
                  <a:close/>
                </a:path>
              </a:pathLst>
            </a:custGeom>
            <a:solidFill>
              <a:srgbClr val="FFD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28"/>
            <p:cNvSpPr/>
            <p:nvPr/>
          </p:nvSpPr>
          <p:spPr>
            <a:xfrm>
              <a:off x="2501950" y="2406475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0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28"/>
            <p:cNvSpPr/>
            <p:nvPr/>
          </p:nvSpPr>
          <p:spPr>
            <a:xfrm>
              <a:off x="2501950" y="2341800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0"/>
                  </a:moveTo>
                  <a:lnTo>
                    <a:pt x="0" y="1206"/>
                  </a:lnTo>
                  <a:lnTo>
                    <a:pt x="4004" y="1206"/>
                  </a:lnTo>
                  <a:lnTo>
                    <a:pt x="4004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28"/>
            <p:cNvSpPr/>
            <p:nvPr/>
          </p:nvSpPr>
          <p:spPr>
            <a:xfrm>
              <a:off x="2501950" y="2471150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1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28"/>
            <p:cNvSpPr/>
            <p:nvPr/>
          </p:nvSpPr>
          <p:spPr>
            <a:xfrm>
              <a:off x="2501950" y="2535400"/>
              <a:ext cx="100100" cy="30600"/>
            </a:xfrm>
            <a:custGeom>
              <a:avLst/>
              <a:gdLst/>
              <a:ahLst/>
              <a:cxnLst/>
              <a:rect l="l" t="t" r="r" b="b"/>
              <a:pathLst>
                <a:path w="4004" h="1224" extrusionOk="0">
                  <a:moveTo>
                    <a:pt x="0" y="0"/>
                  </a:moveTo>
                  <a:lnTo>
                    <a:pt x="0" y="1224"/>
                  </a:lnTo>
                  <a:lnTo>
                    <a:pt x="4004" y="1224"/>
                  </a:lnTo>
                  <a:lnTo>
                    <a:pt x="4004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28"/>
            <p:cNvSpPr/>
            <p:nvPr/>
          </p:nvSpPr>
          <p:spPr>
            <a:xfrm>
              <a:off x="2501950" y="2600075"/>
              <a:ext cx="100100" cy="30625"/>
            </a:xfrm>
            <a:custGeom>
              <a:avLst/>
              <a:gdLst/>
              <a:ahLst/>
              <a:cxnLst/>
              <a:rect l="l" t="t" r="r" b="b"/>
              <a:pathLst>
                <a:path w="4004" h="1225" extrusionOk="0">
                  <a:moveTo>
                    <a:pt x="0" y="1"/>
                  </a:moveTo>
                  <a:lnTo>
                    <a:pt x="0" y="1224"/>
                  </a:lnTo>
                  <a:lnTo>
                    <a:pt x="4004" y="1224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28"/>
            <p:cNvSpPr/>
            <p:nvPr/>
          </p:nvSpPr>
          <p:spPr>
            <a:xfrm>
              <a:off x="2501950" y="2083075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0"/>
                  </a:moveTo>
                  <a:lnTo>
                    <a:pt x="0" y="1206"/>
                  </a:lnTo>
                  <a:lnTo>
                    <a:pt x="4004" y="1206"/>
                  </a:lnTo>
                  <a:lnTo>
                    <a:pt x="4004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28"/>
            <p:cNvSpPr/>
            <p:nvPr/>
          </p:nvSpPr>
          <p:spPr>
            <a:xfrm>
              <a:off x="2501950" y="2018375"/>
              <a:ext cx="100100" cy="30200"/>
            </a:xfrm>
            <a:custGeom>
              <a:avLst/>
              <a:gdLst/>
              <a:ahLst/>
              <a:cxnLst/>
              <a:rect l="l" t="t" r="r" b="b"/>
              <a:pathLst>
                <a:path w="4004" h="1208" extrusionOk="0">
                  <a:moveTo>
                    <a:pt x="0" y="1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28"/>
            <p:cNvSpPr/>
            <p:nvPr/>
          </p:nvSpPr>
          <p:spPr>
            <a:xfrm>
              <a:off x="2501950" y="2147750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0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28"/>
            <p:cNvSpPr/>
            <p:nvPr/>
          </p:nvSpPr>
          <p:spPr>
            <a:xfrm>
              <a:off x="2501950" y="2212425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1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28"/>
            <p:cNvSpPr/>
            <p:nvPr/>
          </p:nvSpPr>
          <p:spPr>
            <a:xfrm>
              <a:off x="2501950" y="2277100"/>
              <a:ext cx="100100" cy="30200"/>
            </a:xfrm>
            <a:custGeom>
              <a:avLst/>
              <a:gdLst/>
              <a:ahLst/>
              <a:cxnLst/>
              <a:rect l="l" t="t" r="r" b="b"/>
              <a:pathLst>
                <a:path w="4004" h="1208" extrusionOk="0">
                  <a:moveTo>
                    <a:pt x="0" y="1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28"/>
            <p:cNvSpPr/>
            <p:nvPr/>
          </p:nvSpPr>
          <p:spPr>
            <a:xfrm>
              <a:off x="2501950" y="1759650"/>
              <a:ext cx="100100" cy="30200"/>
            </a:xfrm>
            <a:custGeom>
              <a:avLst/>
              <a:gdLst/>
              <a:ahLst/>
              <a:cxnLst/>
              <a:rect l="l" t="t" r="r" b="b"/>
              <a:pathLst>
                <a:path w="4004" h="1208" extrusionOk="0">
                  <a:moveTo>
                    <a:pt x="0" y="1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28"/>
            <p:cNvSpPr/>
            <p:nvPr/>
          </p:nvSpPr>
          <p:spPr>
            <a:xfrm>
              <a:off x="2501950" y="1694975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1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28"/>
            <p:cNvSpPr/>
            <p:nvPr/>
          </p:nvSpPr>
          <p:spPr>
            <a:xfrm>
              <a:off x="2501950" y="1824350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0"/>
                  </a:moveTo>
                  <a:lnTo>
                    <a:pt x="0" y="1206"/>
                  </a:lnTo>
                  <a:lnTo>
                    <a:pt x="4004" y="1206"/>
                  </a:lnTo>
                  <a:lnTo>
                    <a:pt x="4004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28"/>
            <p:cNvSpPr/>
            <p:nvPr/>
          </p:nvSpPr>
          <p:spPr>
            <a:xfrm>
              <a:off x="2501950" y="1889025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0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0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28"/>
            <p:cNvSpPr/>
            <p:nvPr/>
          </p:nvSpPr>
          <p:spPr>
            <a:xfrm>
              <a:off x="2501950" y="1953700"/>
              <a:ext cx="100100" cy="30175"/>
            </a:xfrm>
            <a:custGeom>
              <a:avLst/>
              <a:gdLst/>
              <a:ahLst/>
              <a:cxnLst/>
              <a:rect l="l" t="t" r="r" b="b"/>
              <a:pathLst>
                <a:path w="4004" h="1207" extrusionOk="0">
                  <a:moveTo>
                    <a:pt x="0" y="1"/>
                  </a:moveTo>
                  <a:lnTo>
                    <a:pt x="0" y="1207"/>
                  </a:lnTo>
                  <a:lnTo>
                    <a:pt x="4004" y="1207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28"/>
            <p:cNvSpPr/>
            <p:nvPr/>
          </p:nvSpPr>
          <p:spPr>
            <a:xfrm>
              <a:off x="2501950" y="2668250"/>
              <a:ext cx="100100" cy="1423000"/>
            </a:xfrm>
            <a:custGeom>
              <a:avLst/>
              <a:gdLst/>
              <a:ahLst/>
              <a:cxnLst/>
              <a:rect l="l" t="t" r="r" b="b"/>
              <a:pathLst>
                <a:path w="4004" h="56920" extrusionOk="0">
                  <a:moveTo>
                    <a:pt x="0" y="1"/>
                  </a:moveTo>
                  <a:lnTo>
                    <a:pt x="0" y="56920"/>
                  </a:lnTo>
                  <a:lnTo>
                    <a:pt x="4004" y="56920"/>
                  </a:lnTo>
                  <a:lnTo>
                    <a:pt x="4004" y="1"/>
                  </a:lnTo>
                  <a:close/>
                </a:path>
              </a:pathLst>
            </a:custGeom>
            <a:solidFill>
              <a:srgbClr val="00CF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8" name="Google Shape;528;p28"/>
          <p:cNvGrpSpPr/>
          <p:nvPr/>
        </p:nvGrpSpPr>
        <p:grpSpPr>
          <a:xfrm>
            <a:off x="7686104" y="-476250"/>
            <a:ext cx="2291257" cy="2922300"/>
            <a:chOff x="4882900" y="-64350"/>
            <a:chExt cx="2493750" cy="2922300"/>
          </a:xfrm>
        </p:grpSpPr>
        <p:sp>
          <p:nvSpPr>
            <p:cNvPr id="529" name="Google Shape;529;p28"/>
            <p:cNvSpPr/>
            <p:nvPr/>
          </p:nvSpPr>
          <p:spPr>
            <a:xfrm>
              <a:off x="4882900" y="2852675"/>
              <a:ext cx="2493750" cy="5275"/>
            </a:xfrm>
            <a:custGeom>
              <a:avLst/>
              <a:gdLst/>
              <a:ahLst/>
              <a:cxnLst/>
              <a:rect l="l" t="t" r="r" b="b"/>
              <a:pathLst>
                <a:path w="99750" h="211" extrusionOk="0">
                  <a:moveTo>
                    <a:pt x="1" y="1"/>
                  </a:moveTo>
                  <a:lnTo>
                    <a:pt x="1" y="210"/>
                  </a:lnTo>
                  <a:lnTo>
                    <a:pt x="99749" y="210"/>
                  </a:lnTo>
                  <a:lnTo>
                    <a:pt x="99749" y="1"/>
                  </a:lnTo>
                  <a:close/>
                </a:path>
              </a:pathLst>
            </a:custGeom>
            <a:solidFill>
              <a:srgbClr val="FF997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28"/>
            <p:cNvSpPr/>
            <p:nvPr/>
          </p:nvSpPr>
          <p:spPr>
            <a:xfrm>
              <a:off x="4987800" y="-64350"/>
              <a:ext cx="1082975" cy="2914922"/>
            </a:xfrm>
            <a:custGeom>
              <a:avLst/>
              <a:gdLst/>
              <a:ahLst/>
              <a:cxnLst/>
              <a:rect l="l" t="t" r="r" b="b"/>
              <a:pathLst>
                <a:path w="43319" h="94995" extrusionOk="0">
                  <a:moveTo>
                    <a:pt x="0" y="1"/>
                  </a:moveTo>
                  <a:lnTo>
                    <a:pt x="0" y="30716"/>
                  </a:lnTo>
                  <a:lnTo>
                    <a:pt x="43127" y="30716"/>
                  </a:lnTo>
                  <a:lnTo>
                    <a:pt x="43127" y="94994"/>
                  </a:lnTo>
                  <a:lnTo>
                    <a:pt x="43319" y="94994"/>
                  </a:lnTo>
                  <a:lnTo>
                    <a:pt x="43319" y="30523"/>
                  </a:lnTo>
                  <a:lnTo>
                    <a:pt x="210" y="30523"/>
                  </a:lnTo>
                  <a:lnTo>
                    <a:pt x="210" y="1"/>
                  </a:lnTo>
                  <a:close/>
                </a:path>
              </a:pathLst>
            </a:custGeom>
            <a:solidFill>
              <a:srgbClr val="FF997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28"/>
            <p:cNvSpPr/>
            <p:nvPr/>
          </p:nvSpPr>
          <p:spPr>
            <a:xfrm>
              <a:off x="6127150" y="2700150"/>
              <a:ext cx="105350" cy="107100"/>
            </a:xfrm>
            <a:custGeom>
              <a:avLst/>
              <a:gdLst/>
              <a:ahLst/>
              <a:cxnLst/>
              <a:rect l="l" t="t" r="r" b="b"/>
              <a:pathLst>
                <a:path w="4214" h="4284" extrusionOk="0">
                  <a:moveTo>
                    <a:pt x="0" y="1"/>
                  </a:moveTo>
                  <a:lnTo>
                    <a:pt x="0" y="4284"/>
                  </a:lnTo>
                  <a:lnTo>
                    <a:pt x="4213" y="4284"/>
                  </a:lnTo>
                  <a:lnTo>
                    <a:pt x="4213" y="4074"/>
                  </a:lnTo>
                  <a:lnTo>
                    <a:pt x="210" y="4074"/>
                  </a:lnTo>
                  <a:lnTo>
                    <a:pt x="210" y="1"/>
                  </a:lnTo>
                  <a:close/>
                </a:path>
              </a:pathLst>
            </a:custGeom>
            <a:solidFill>
              <a:srgbClr val="FF997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8"/>
            <p:cNvSpPr/>
            <p:nvPr/>
          </p:nvSpPr>
          <p:spPr>
            <a:xfrm>
              <a:off x="5950575" y="939175"/>
              <a:ext cx="76075" cy="78250"/>
            </a:xfrm>
            <a:custGeom>
              <a:avLst/>
              <a:gdLst/>
              <a:ahLst/>
              <a:cxnLst/>
              <a:rect l="l" t="t" r="r" b="b"/>
              <a:pathLst>
                <a:path w="3043" h="3130" extrusionOk="0">
                  <a:moveTo>
                    <a:pt x="1" y="0"/>
                  </a:moveTo>
                  <a:lnTo>
                    <a:pt x="1" y="210"/>
                  </a:lnTo>
                  <a:lnTo>
                    <a:pt x="2833" y="210"/>
                  </a:lnTo>
                  <a:lnTo>
                    <a:pt x="2833" y="3130"/>
                  </a:lnTo>
                  <a:lnTo>
                    <a:pt x="3042" y="3130"/>
                  </a:lnTo>
                  <a:lnTo>
                    <a:pt x="3042" y="0"/>
                  </a:lnTo>
                  <a:close/>
                </a:path>
              </a:pathLst>
            </a:custGeom>
            <a:solidFill>
              <a:srgbClr val="FF997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28"/>
            <p:cNvSpPr/>
            <p:nvPr/>
          </p:nvSpPr>
          <p:spPr>
            <a:xfrm>
              <a:off x="5032375" y="744525"/>
              <a:ext cx="77800" cy="78250"/>
            </a:xfrm>
            <a:custGeom>
              <a:avLst/>
              <a:gdLst/>
              <a:ahLst/>
              <a:cxnLst/>
              <a:rect l="l" t="t" r="r" b="b"/>
              <a:pathLst>
                <a:path w="3112" h="3130" extrusionOk="0">
                  <a:moveTo>
                    <a:pt x="0" y="1"/>
                  </a:moveTo>
                  <a:lnTo>
                    <a:pt x="0" y="3130"/>
                  </a:lnTo>
                  <a:lnTo>
                    <a:pt x="3112" y="3130"/>
                  </a:lnTo>
                  <a:lnTo>
                    <a:pt x="3112" y="2920"/>
                  </a:lnTo>
                  <a:lnTo>
                    <a:pt x="193" y="2920"/>
                  </a:lnTo>
                  <a:lnTo>
                    <a:pt x="193" y="1"/>
                  </a:lnTo>
                  <a:close/>
                </a:path>
              </a:pathLst>
            </a:custGeom>
            <a:solidFill>
              <a:srgbClr val="FF997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4" name="Google Shape;534;p28"/>
          <p:cNvGrpSpPr/>
          <p:nvPr/>
        </p:nvGrpSpPr>
        <p:grpSpPr>
          <a:xfrm>
            <a:off x="6175453" y="1571396"/>
            <a:ext cx="1061810" cy="1786289"/>
            <a:chOff x="2160750" y="237575"/>
            <a:chExt cx="3253325" cy="5180425"/>
          </a:xfrm>
        </p:grpSpPr>
        <p:sp>
          <p:nvSpPr>
            <p:cNvPr id="535" name="Google Shape;535;p28"/>
            <p:cNvSpPr/>
            <p:nvPr/>
          </p:nvSpPr>
          <p:spPr>
            <a:xfrm>
              <a:off x="3341025" y="1584075"/>
              <a:ext cx="870850" cy="1801975"/>
            </a:xfrm>
            <a:custGeom>
              <a:avLst/>
              <a:gdLst/>
              <a:ahLst/>
              <a:cxnLst/>
              <a:rect l="l" t="t" r="r" b="b"/>
              <a:pathLst>
                <a:path w="34834" h="72079" extrusionOk="0">
                  <a:moveTo>
                    <a:pt x="17417" y="1"/>
                  </a:moveTo>
                  <a:cubicBezTo>
                    <a:pt x="7942" y="1"/>
                    <a:pt x="219" y="7559"/>
                    <a:pt x="0" y="17089"/>
                  </a:cubicBezTo>
                  <a:lnTo>
                    <a:pt x="0" y="71202"/>
                  </a:lnTo>
                  <a:cubicBezTo>
                    <a:pt x="0" y="71777"/>
                    <a:pt x="439" y="72065"/>
                    <a:pt x="877" y="72065"/>
                  </a:cubicBezTo>
                  <a:cubicBezTo>
                    <a:pt x="1315" y="72065"/>
                    <a:pt x="1753" y="71777"/>
                    <a:pt x="1753" y="71202"/>
                  </a:cubicBezTo>
                  <a:lnTo>
                    <a:pt x="1753" y="17089"/>
                  </a:lnTo>
                  <a:cubicBezTo>
                    <a:pt x="1589" y="8271"/>
                    <a:pt x="8654" y="1096"/>
                    <a:pt x="17417" y="1096"/>
                  </a:cubicBezTo>
                  <a:cubicBezTo>
                    <a:pt x="26180" y="1096"/>
                    <a:pt x="33246" y="8271"/>
                    <a:pt x="33081" y="17089"/>
                  </a:cubicBezTo>
                  <a:lnTo>
                    <a:pt x="33081" y="71202"/>
                  </a:lnTo>
                  <a:cubicBezTo>
                    <a:pt x="33081" y="71695"/>
                    <a:pt x="33465" y="72078"/>
                    <a:pt x="33958" y="72078"/>
                  </a:cubicBezTo>
                  <a:cubicBezTo>
                    <a:pt x="34451" y="72078"/>
                    <a:pt x="34834" y="71695"/>
                    <a:pt x="34834" y="71202"/>
                  </a:cubicBezTo>
                  <a:lnTo>
                    <a:pt x="34834" y="17089"/>
                  </a:lnTo>
                  <a:cubicBezTo>
                    <a:pt x="34670" y="7559"/>
                    <a:pt x="26892" y="1"/>
                    <a:pt x="1741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28"/>
            <p:cNvSpPr/>
            <p:nvPr/>
          </p:nvSpPr>
          <p:spPr>
            <a:xfrm>
              <a:off x="3546400" y="1782625"/>
              <a:ext cx="472425" cy="1629425"/>
            </a:xfrm>
            <a:custGeom>
              <a:avLst/>
              <a:gdLst/>
              <a:ahLst/>
              <a:cxnLst/>
              <a:rect l="l" t="t" r="r" b="b"/>
              <a:pathLst>
                <a:path w="18897" h="65177" extrusionOk="0">
                  <a:moveTo>
                    <a:pt x="9476" y="1"/>
                  </a:moveTo>
                  <a:cubicBezTo>
                    <a:pt x="4218" y="1"/>
                    <a:pt x="1" y="4273"/>
                    <a:pt x="1" y="9476"/>
                  </a:cubicBezTo>
                  <a:lnTo>
                    <a:pt x="1" y="64246"/>
                  </a:lnTo>
                  <a:cubicBezTo>
                    <a:pt x="56" y="64793"/>
                    <a:pt x="480" y="65067"/>
                    <a:pt x="905" y="65067"/>
                  </a:cubicBezTo>
                  <a:cubicBezTo>
                    <a:pt x="1329" y="65067"/>
                    <a:pt x="1753" y="64793"/>
                    <a:pt x="1808" y="64246"/>
                  </a:cubicBezTo>
                  <a:lnTo>
                    <a:pt x="1808" y="9476"/>
                  </a:lnTo>
                  <a:cubicBezTo>
                    <a:pt x="1808" y="5258"/>
                    <a:pt x="5204" y="1808"/>
                    <a:pt x="9476" y="1808"/>
                  </a:cubicBezTo>
                  <a:cubicBezTo>
                    <a:pt x="13693" y="1808"/>
                    <a:pt x="17144" y="5258"/>
                    <a:pt x="17144" y="9476"/>
                  </a:cubicBezTo>
                  <a:lnTo>
                    <a:pt x="17144" y="64246"/>
                  </a:lnTo>
                  <a:cubicBezTo>
                    <a:pt x="17144" y="64739"/>
                    <a:pt x="17527" y="65177"/>
                    <a:pt x="18020" y="65177"/>
                  </a:cubicBezTo>
                  <a:cubicBezTo>
                    <a:pt x="18513" y="65177"/>
                    <a:pt x="18896" y="64739"/>
                    <a:pt x="18896" y="64246"/>
                  </a:cubicBezTo>
                  <a:lnTo>
                    <a:pt x="18896" y="9476"/>
                  </a:lnTo>
                  <a:cubicBezTo>
                    <a:pt x="18896" y="4273"/>
                    <a:pt x="14679" y="1"/>
                    <a:pt x="947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28"/>
            <p:cNvSpPr/>
            <p:nvPr/>
          </p:nvSpPr>
          <p:spPr>
            <a:xfrm>
              <a:off x="3760000" y="2060575"/>
              <a:ext cx="47950" cy="948925"/>
            </a:xfrm>
            <a:custGeom>
              <a:avLst/>
              <a:gdLst/>
              <a:ahLst/>
              <a:cxnLst/>
              <a:rect l="l" t="t" r="r" b="b"/>
              <a:pathLst>
                <a:path w="1918" h="37957" extrusionOk="0">
                  <a:moveTo>
                    <a:pt x="959" y="1"/>
                  </a:moveTo>
                  <a:cubicBezTo>
                    <a:pt x="480" y="1"/>
                    <a:pt x="1" y="329"/>
                    <a:pt x="56" y="987"/>
                  </a:cubicBezTo>
                  <a:lnTo>
                    <a:pt x="56" y="37025"/>
                  </a:lnTo>
                  <a:cubicBezTo>
                    <a:pt x="56" y="37518"/>
                    <a:pt x="494" y="37956"/>
                    <a:pt x="987" y="37956"/>
                  </a:cubicBezTo>
                  <a:cubicBezTo>
                    <a:pt x="1480" y="37956"/>
                    <a:pt x="1863" y="37518"/>
                    <a:pt x="1863" y="37025"/>
                  </a:cubicBezTo>
                  <a:lnTo>
                    <a:pt x="1863" y="987"/>
                  </a:lnTo>
                  <a:cubicBezTo>
                    <a:pt x="1918" y="329"/>
                    <a:pt x="1439" y="1"/>
                    <a:pt x="9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28"/>
            <p:cNvSpPr/>
            <p:nvPr/>
          </p:nvSpPr>
          <p:spPr>
            <a:xfrm>
              <a:off x="3150700" y="1358150"/>
              <a:ext cx="1273425" cy="2019675"/>
            </a:xfrm>
            <a:custGeom>
              <a:avLst/>
              <a:gdLst/>
              <a:ahLst/>
              <a:cxnLst/>
              <a:rect l="l" t="t" r="r" b="b"/>
              <a:pathLst>
                <a:path w="50937" h="80787" extrusionOk="0">
                  <a:moveTo>
                    <a:pt x="25468" y="1"/>
                  </a:moveTo>
                  <a:cubicBezTo>
                    <a:pt x="11393" y="1"/>
                    <a:pt x="0" y="11557"/>
                    <a:pt x="220" y="25633"/>
                  </a:cubicBezTo>
                  <a:cubicBezTo>
                    <a:pt x="274" y="26181"/>
                    <a:pt x="685" y="26455"/>
                    <a:pt x="1096" y="26455"/>
                  </a:cubicBezTo>
                  <a:cubicBezTo>
                    <a:pt x="1507" y="26455"/>
                    <a:pt x="1917" y="26181"/>
                    <a:pt x="1972" y="25633"/>
                  </a:cubicBezTo>
                  <a:cubicBezTo>
                    <a:pt x="1753" y="12543"/>
                    <a:pt x="12324" y="1753"/>
                    <a:pt x="25468" y="1753"/>
                  </a:cubicBezTo>
                  <a:cubicBezTo>
                    <a:pt x="38613" y="1753"/>
                    <a:pt x="49184" y="12543"/>
                    <a:pt x="48964" y="25633"/>
                  </a:cubicBezTo>
                  <a:lnTo>
                    <a:pt x="48964" y="79910"/>
                  </a:lnTo>
                  <a:cubicBezTo>
                    <a:pt x="48964" y="80403"/>
                    <a:pt x="49348" y="80787"/>
                    <a:pt x="49841" y="80787"/>
                  </a:cubicBezTo>
                  <a:cubicBezTo>
                    <a:pt x="50334" y="80787"/>
                    <a:pt x="50717" y="80403"/>
                    <a:pt x="50717" y="79910"/>
                  </a:cubicBezTo>
                  <a:lnTo>
                    <a:pt x="50717" y="25633"/>
                  </a:lnTo>
                  <a:cubicBezTo>
                    <a:pt x="50936" y="11557"/>
                    <a:pt x="39544" y="1"/>
                    <a:pt x="2546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28"/>
            <p:cNvSpPr/>
            <p:nvPr/>
          </p:nvSpPr>
          <p:spPr>
            <a:xfrm>
              <a:off x="3546400" y="1782625"/>
              <a:ext cx="472425" cy="1629425"/>
            </a:xfrm>
            <a:custGeom>
              <a:avLst/>
              <a:gdLst/>
              <a:ahLst/>
              <a:cxnLst/>
              <a:rect l="l" t="t" r="r" b="b"/>
              <a:pathLst>
                <a:path w="18897" h="65177" extrusionOk="0">
                  <a:moveTo>
                    <a:pt x="9476" y="1"/>
                  </a:moveTo>
                  <a:cubicBezTo>
                    <a:pt x="4218" y="1"/>
                    <a:pt x="1" y="4273"/>
                    <a:pt x="1" y="9476"/>
                  </a:cubicBezTo>
                  <a:lnTo>
                    <a:pt x="1" y="64246"/>
                  </a:lnTo>
                  <a:cubicBezTo>
                    <a:pt x="56" y="64793"/>
                    <a:pt x="480" y="65067"/>
                    <a:pt x="905" y="65067"/>
                  </a:cubicBezTo>
                  <a:cubicBezTo>
                    <a:pt x="1329" y="65067"/>
                    <a:pt x="1753" y="64793"/>
                    <a:pt x="1808" y="64246"/>
                  </a:cubicBezTo>
                  <a:lnTo>
                    <a:pt x="1808" y="9476"/>
                  </a:lnTo>
                  <a:cubicBezTo>
                    <a:pt x="1808" y="5258"/>
                    <a:pt x="5204" y="1808"/>
                    <a:pt x="9476" y="1808"/>
                  </a:cubicBezTo>
                  <a:cubicBezTo>
                    <a:pt x="13693" y="1808"/>
                    <a:pt x="17144" y="5258"/>
                    <a:pt x="17144" y="9476"/>
                  </a:cubicBezTo>
                  <a:lnTo>
                    <a:pt x="17144" y="64246"/>
                  </a:lnTo>
                  <a:cubicBezTo>
                    <a:pt x="17144" y="64739"/>
                    <a:pt x="17527" y="65177"/>
                    <a:pt x="18020" y="65177"/>
                  </a:cubicBezTo>
                  <a:cubicBezTo>
                    <a:pt x="18513" y="65177"/>
                    <a:pt x="18896" y="64739"/>
                    <a:pt x="18896" y="64246"/>
                  </a:cubicBezTo>
                  <a:lnTo>
                    <a:pt x="18896" y="9476"/>
                  </a:lnTo>
                  <a:cubicBezTo>
                    <a:pt x="18896" y="4273"/>
                    <a:pt x="14679" y="1"/>
                    <a:pt x="947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28"/>
            <p:cNvSpPr/>
            <p:nvPr/>
          </p:nvSpPr>
          <p:spPr>
            <a:xfrm>
              <a:off x="2352425" y="1196575"/>
              <a:ext cx="2282550" cy="3382075"/>
            </a:xfrm>
            <a:custGeom>
              <a:avLst/>
              <a:gdLst/>
              <a:ahLst/>
              <a:cxnLst/>
              <a:rect l="l" t="t" r="r" b="b"/>
              <a:pathLst>
                <a:path w="91302" h="135283" extrusionOk="0">
                  <a:moveTo>
                    <a:pt x="57345" y="1"/>
                  </a:moveTo>
                  <a:cubicBezTo>
                    <a:pt x="38887" y="1"/>
                    <a:pt x="23771" y="14898"/>
                    <a:pt x="23552" y="33411"/>
                  </a:cubicBezTo>
                  <a:lnTo>
                    <a:pt x="23552" y="58660"/>
                  </a:lnTo>
                  <a:cubicBezTo>
                    <a:pt x="23497" y="58714"/>
                    <a:pt x="23497" y="58824"/>
                    <a:pt x="23552" y="58879"/>
                  </a:cubicBezTo>
                  <a:lnTo>
                    <a:pt x="23552" y="84894"/>
                  </a:lnTo>
                  <a:cubicBezTo>
                    <a:pt x="23552" y="101654"/>
                    <a:pt x="16925" y="117756"/>
                    <a:pt x="5040" y="129532"/>
                  </a:cubicBezTo>
                  <a:cubicBezTo>
                    <a:pt x="3561" y="131011"/>
                    <a:pt x="2027" y="132380"/>
                    <a:pt x="439" y="133695"/>
                  </a:cubicBezTo>
                  <a:cubicBezTo>
                    <a:pt x="56" y="134023"/>
                    <a:pt x="1" y="134571"/>
                    <a:pt x="329" y="134954"/>
                  </a:cubicBezTo>
                  <a:cubicBezTo>
                    <a:pt x="494" y="135173"/>
                    <a:pt x="768" y="135283"/>
                    <a:pt x="987" y="135283"/>
                  </a:cubicBezTo>
                  <a:cubicBezTo>
                    <a:pt x="1206" y="135283"/>
                    <a:pt x="1425" y="135228"/>
                    <a:pt x="1589" y="135064"/>
                  </a:cubicBezTo>
                  <a:cubicBezTo>
                    <a:pt x="3177" y="133749"/>
                    <a:pt x="4766" y="132325"/>
                    <a:pt x="6244" y="130847"/>
                  </a:cubicBezTo>
                  <a:cubicBezTo>
                    <a:pt x="18184" y="118961"/>
                    <a:pt x="25030" y="102969"/>
                    <a:pt x="25304" y="86154"/>
                  </a:cubicBezTo>
                  <a:cubicBezTo>
                    <a:pt x="25304" y="85716"/>
                    <a:pt x="25304" y="85278"/>
                    <a:pt x="25304" y="84840"/>
                  </a:cubicBezTo>
                  <a:lnTo>
                    <a:pt x="25304" y="58824"/>
                  </a:lnTo>
                  <a:cubicBezTo>
                    <a:pt x="25359" y="58769"/>
                    <a:pt x="25304" y="58660"/>
                    <a:pt x="25304" y="58605"/>
                  </a:cubicBezTo>
                  <a:lnTo>
                    <a:pt x="25304" y="33411"/>
                  </a:lnTo>
                  <a:cubicBezTo>
                    <a:pt x="25304" y="15665"/>
                    <a:pt x="39654" y="1315"/>
                    <a:pt x="57399" y="1315"/>
                  </a:cubicBezTo>
                  <a:cubicBezTo>
                    <a:pt x="75145" y="1315"/>
                    <a:pt x="89494" y="15665"/>
                    <a:pt x="89494" y="33411"/>
                  </a:cubicBezTo>
                  <a:lnTo>
                    <a:pt x="89494" y="86209"/>
                  </a:lnTo>
                  <a:cubicBezTo>
                    <a:pt x="89440" y="86839"/>
                    <a:pt x="89905" y="87154"/>
                    <a:pt x="90371" y="87154"/>
                  </a:cubicBezTo>
                  <a:cubicBezTo>
                    <a:pt x="90836" y="87154"/>
                    <a:pt x="91302" y="86839"/>
                    <a:pt x="91247" y="86209"/>
                  </a:cubicBezTo>
                  <a:lnTo>
                    <a:pt x="91247" y="33411"/>
                  </a:lnTo>
                  <a:lnTo>
                    <a:pt x="91192" y="33411"/>
                  </a:lnTo>
                  <a:cubicBezTo>
                    <a:pt x="90918" y="14898"/>
                    <a:pt x="75857" y="1"/>
                    <a:pt x="573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8"/>
            <p:cNvSpPr/>
            <p:nvPr/>
          </p:nvSpPr>
          <p:spPr>
            <a:xfrm>
              <a:off x="3546400" y="1782625"/>
              <a:ext cx="472425" cy="1629425"/>
            </a:xfrm>
            <a:custGeom>
              <a:avLst/>
              <a:gdLst/>
              <a:ahLst/>
              <a:cxnLst/>
              <a:rect l="l" t="t" r="r" b="b"/>
              <a:pathLst>
                <a:path w="18897" h="65177" extrusionOk="0">
                  <a:moveTo>
                    <a:pt x="9476" y="1"/>
                  </a:moveTo>
                  <a:cubicBezTo>
                    <a:pt x="4218" y="1"/>
                    <a:pt x="1" y="4273"/>
                    <a:pt x="1" y="9476"/>
                  </a:cubicBezTo>
                  <a:lnTo>
                    <a:pt x="1" y="64246"/>
                  </a:lnTo>
                  <a:cubicBezTo>
                    <a:pt x="56" y="64793"/>
                    <a:pt x="480" y="65067"/>
                    <a:pt x="905" y="65067"/>
                  </a:cubicBezTo>
                  <a:cubicBezTo>
                    <a:pt x="1329" y="65067"/>
                    <a:pt x="1753" y="64793"/>
                    <a:pt x="1808" y="64246"/>
                  </a:cubicBezTo>
                  <a:lnTo>
                    <a:pt x="1808" y="9476"/>
                  </a:lnTo>
                  <a:cubicBezTo>
                    <a:pt x="1808" y="5258"/>
                    <a:pt x="5204" y="1808"/>
                    <a:pt x="9476" y="1808"/>
                  </a:cubicBezTo>
                  <a:cubicBezTo>
                    <a:pt x="13693" y="1808"/>
                    <a:pt x="17144" y="5258"/>
                    <a:pt x="17144" y="9476"/>
                  </a:cubicBezTo>
                  <a:lnTo>
                    <a:pt x="17144" y="64246"/>
                  </a:lnTo>
                  <a:cubicBezTo>
                    <a:pt x="17144" y="64739"/>
                    <a:pt x="17527" y="65177"/>
                    <a:pt x="18020" y="65177"/>
                  </a:cubicBezTo>
                  <a:cubicBezTo>
                    <a:pt x="18513" y="65177"/>
                    <a:pt x="18896" y="64739"/>
                    <a:pt x="18896" y="64246"/>
                  </a:cubicBezTo>
                  <a:lnTo>
                    <a:pt x="18896" y="9476"/>
                  </a:lnTo>
                  <a:cubicBezTo>
                    <a:pt x="18896" y="4273"/>
                    <a:pt x="14679" y="1"/>
                    <a:pt x="947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8"/>
            <p:cNvSpPr/>
            <p:nvPr/>
          </p:nvSpPr>
          <p:spPr>
            <a:xfrm>
              <a:off x="3546400" y="1782625"/>
              <a:ext cx="472425" cy="1629425"/>
            </a:xfrm>
            <a:custGeom>
              <a:avLst/>
              <a:gdLst/>
              <a:ahLst/>
              <a:cxnLst/>
              <a:rect l="l" t="t" r="r" b="b"/>
              <a:pathLst>
                <a:path w="18897" h="65177" extrusionOk="0">
                  <a:moveTo>
                    <a:pt x="9476" y="1"/>
                  </a:moveTo>
                  <a:cubicBezTo>
                    <a:pt x="4218" y="1"/>
                    <a:pt x="1" y="4273"/>
                    <a:pt x="1" y="9476"/>
                  </a:cubicBezTo>
                  <a:lnTo>
                    <a:pt x="1" y="64246"/>
                  </a:lnTo>
                  <a:cubicBezTo>
                    <a:pt x="56" y="64793"/>
                    <a:pt x="480" y="65067"/>
                    <a:pt x="905" y="65067"/>
                  </a:cubicBezTo>
                  <a:cubicBezTo>
                    <a:pt x="1329" y="65067"/>
                    <a:pt x="1753" y="64793"/>
                    <a:pt x="1808" y="64246"/>
                  </a:cubicBezTo>
                  <a:lnTo>
                    <a:pt x="1808" y="9476"/>
                  </a:lnTo>
                  <a:cubicBezTo>
                    <a:pt x="1808" y="5258"/>
                    <a:pt x="5204" y="1808"/>
                    <a:pt x="9476" y="1808"/>
                  </a:cubicBezTo>
                  <a:cubicBezTo>
                    <a:pt x="13693" y="1808"/>
                    <a:pt x="17144" y="5258"/>
                    <a:pt x="17144" y="9476"/>
                  </a:cubicBezTo>
                  <a:lnTo>
                    <a:pt x="17144" y="64246"/>
                  </a:lnTo>
                  <a:cubicBezTo>
                    <a:pt x="17144" y="64739"/>
                    <a:pt x="17527" y="65177"/>
                    <a:pt x="18020" y="65177"/>
                  </a:cubicBezTo>
                  <a:cubicBezTo>
                    <a:pt x="18513" y="65177"/>
                    <a:pt x="18896" y="64739"/>
                    <a:pt x="18896" y="64246"/>
                  </a:cubicBezTo>
                  <a:lnTo>
                    <a:pt x="18896" y="9476"/>
                  </a:lnTo>
                  <a:cubicBezTo>
                    <a:pt x="18896" y="4273"/>
                    <a:pt x="14679" y="1"/>
                    <a:pt x="947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28"/>
            <p:cNvSpPr/>
            <p:nvPr/>
          </p:nvSpPr>
          <p:spPr>
            <a:xfrm>
              <a:off x="4775975" y="2232425"/>
              <a:ext cx="43850" cy="1304225"/>
            </a:xfrm>
            <a:custGeom>
              <a:avLst/>
              <a:gdLst/>
              <a:ahLst/>
              <a:cxnLst/>
              <a:rect l="l" t="t" r="r" b="b"/>
              <a:pathLst>
                <a:path w="1754" h="52169" extrusionOk="0">
                  <a:moveTo>
                    <a:pt x="877" y="1"/>
                  </a:moveTo>
                  <a:cubicBezTo>
                    <a:pt x="439" y="1"/>
                    <a:pt x="1" y="302"/>
                    <a:pt x="1" y="904"/>
                  </a:cubicBezTo>
                  <a:lnTo>
                    <a:pt x="1" y="51293"/>
                  </a:lnTo>
                  <a:cubicBezTo>
                    <a:pt x="1" y="51786"/>
                    <a:pt x="384" y="52169"/>
                    <a:pt x="877" y="52169"/>
                  </a:cubicBezTo>
                  <a:cubicBezTo>
                    <a:pt x="1370" y="52169"/>
                    <a:pt x="1754" y="51786"/>
                    <a:pt x="1754" y="51293"/>
                  </a:cubicBezTo>
                  <a:lnTo>
                    <a:pt x="1754" y="904"/>
                  </a:lnTo>
                  <a:cubicBezTo>
                    <a:pt x="1754" y="302"/>
                    <a:pt x="1315" y="1"/>
                    <a:pt x="87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28"/>
            <p:cNvSpPr/>
            <p:nvPr/>
          </p:nvSpPr>
          <p:spPr>
            <a:xfrm>
              <a:off x="3123775" y="942025"/>
              <a:ext cx="1615275" cy="648925"/>
            </a:xfrm>
            <a:custGeom>
              <a:avLst/>
              <a:gdLst/>
              <a:ahLst/>
              <a:cxnLst/>
              <a:rect l="l" t="t" r="r" b="b"/>
              <a:pathLst>
                <a:path w="64611" h="25957" extrusionOk="0">
                  <a:moveTo>
                    <a:pt x="26510" y="1"/>
                  </a:moveTo>
                  <a:cubicBezTo>
                    <a:pt x="17548" y="1"/>
                    <a:pt x="8463" y="2908"/>
                    <a:pt x="749" y="9088"/>
                  </a:cubicBezTo>
                  <a:cubicBezTo>
                    <a:pt x="1" y="9660"/>
                    <a:pt x="561" y="10656"/>
                    <a:pt x="1293" y="10656"/>
                  </a:cubicBezTo>
                  <a:cubicBezTo>
                    <a:pt x="1472" y="10656"/>
                    <a:pt x="1661" y="10597"/>
                    <a:pt x="1844" y="10457"/>
                  </a:cubicBezTo>
                  <a:cubicBezTo>
                    <a:pt x="9220" y="4536"/>
                    <a:pt x="17910" y="1750"/>
                    <a:pt x="26484" y="1750"/>
                  </a:cubicBezTo>
                  <a:cubicBezTo>
                    <a:pt x="41466" y="1750"/>
                    <a:pt x="56095" y="10256"/>
                    <a:pt x="62748" y="25409"/>
                  </a:cubicBezTo>
                  <a:cubicBezTo>
                    <a:pt x="62912" y="25738"/>
                    <a:pt x="63241" y="25902"/>
                    <a:pt x="63570" y="25957"/>
                  </a:cubicBezTo>
                  <a:cubicBezTo>
                    <a:pt x="63679" y="25957"/>
                    <a:pt x="63843" y="25902"/>
                    <a:pt x="63953" y="25847"/>
                  </a:cubicBezTo>
                  <a:cubicBezTo>
                    <a:pt x="64391" y="25683"/>
                    <a:pt x="64610" y="25135"/>
                    <a:pt x="64391" y="24697"/>
                  </a:cubicBezTo>
                  <a:cubicBezTo>
                    <a:pt x="57459" y="8881"/>
                    <a:pt x="42173" y="1"/>
                    <a:pt x="265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8"/>
            <p:cNvSpPr/>
            <p:nvPr/>
          </p:nvSpPr>
          <p:spPr>
            <a:xfrm>
              <a:off x="2753625" y="1951050"/>
              <a:ext cx="46575" cy="1088575"/>
            </a:xfrm>
            <a:custGeom>
              <a:avLst/>
              <a:gdLst/>
              <a:ahLst/>
              <a:cxnLst/>
              <a:rect l="l" t="t" r="r" b="b"/>
              <a:pathLst>
                <a:path w="1863" h="43543" extrusionOk="0">
                  <a:moveTo>
                    <a:pt x="931" y="0"/>
                  </a:moveTo>
                  <a:cubicBezTo>
                    <a:pt x="466" y="0"/>
                    <a:pt x="0" y="329"/>
                    <a:pt x="55" y="986"/>
                  </a:cubicBezTo>
                  <a:lnTo>
                    <a:pt x="55" y="42666"/>
                  </a:lnTo>
                  <a:cubicBezTo>
                    <a:pt x="55" y="43159"/>
                    <a:pt x="438" y="43542"/>
                    <a:pt x="931" y="43542"/>
                  </a:cubicBezTo>
                  <a:cubicBezTo>
                    <a:pt x="1424" y="43542"/>
                    <a:pt x="1808" y="43159"/>
                    <a:pt x="1808" y="42666"/>
                  </a:cubicBezTo>
                  <a:lnTo>
                    <a:pt x="1808" y="986"/>
                  </a:lnTo>
                  <a:cubicBezTo>
                    <a:pt x="1862" y="329"/>
                    <a:pt x="1397" y="0"/>
                    <a:pt x="9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8"/>
            <p:cNvSpPr/>
            <p:nvPr/>
          </p:nvSpPr>
          <p:spPr>
            <a:xfrm>
              <a:off x="2688525" y="477325"/>
              <a:ext cx="2531125" cy="3715200"/>
            </a:xfrm>
            <a:custGeom>
              <a:avLst/>
              <a:gdLst/>
              <a:ahLst/>
              <a:cxnLst/>
              <a:rect l="l" t="t" r="r" b="b"/>
              <a:pathLst>
                <a:path w="101245" h="148608" extrusionOk="0">
                  <a:moveTo>
                    <a:pt x="43983" y="0"/>
                  </a:moveTo>
                  <a:cubicBezTo>
                    <a:pt x="27622" y="0"/>
                    <a:pt x="11667" y="7019"/>
                    <a:pt x="578" y="19898"/>
                  </a:cubicBezTo>
                  <a:cubicBezTo>
                    <a:pt x="1" y="20599"/>
                    <a:pt x="602" y="21392"/>
                    <a:pt x="1285" y="21392"/>
                  </a:cubicBezTo>
                  <a:cubicBezTo>
                    <a:pt x="1510" y="21392"/>
                    <a:pt x="1744" y="21307"/>
                    <a:pt x="1947" y="21103"/>
                  </a:cubicBezTo>
                  <a:cubicBezTo>
                    <a:pt x="12685" y="8615"/>
                    <a:pt x="28147" y="1792"/>
                    <a:pt x="43998" y="1792"/>
                  </a:cubicBezTo>
                  <a:cubicBezTo>
                    <a:pt x="50462" y="1792"/>
                    <a:pt x="56990" y="2927"/>
                    <a:pt x="63289" y="5275"/>
                  </a:cubicBezTo>
                  <a:cubicBezTo>
                    <a:pt x="85033" y="13326"/>
                    <a:pt x="99437" y="34084"/>
                    <a:pt x="99437" y="57306"/>
                  </a:cubicBezTo>
                  <a:lnTo>
                    <a:pt x="99437" y="147677"/>
                  </a:lnTo>
                  <a:cubicBezTo>
                    <a:pt x="99437" y="148170"/>
                    <a:pt x="99820" y="148608"/>
                    <a:pt x="100313" y="148608"/>
                  </a:cubicBezTo>
                  <a:cubicBezTo>
                    <a:pt x="100806" y="148608"/>
                    <a:pt x="101244" y="148170"/>
                    <a:pt x="101244" y="147677"/>
                  </a:cubicBezTo>
                  <a:lnTo>
                    <a:pt x="101244" y="57306"/>
                  </a:lnTo>
                  <a:cubicBezTo>
                    <a:pt x="101244" y="33372"/>
                    <a:pt x="86347" y="11957"/>
                    <a:pt x="63891" y="3577"/>
                  </a:cubicBezTo>
                  <a:cubicBezTo>
                    <a:pt x="57389" y="1166"/>
                    <a:pt x="50652" y="0"/>
                    <a:pt x="4398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28"/>
            <p:cNvSpPr/>
            <p:nvPr/>
          </p:nvSpPr>
          <p:spPr>
            <a:xfrm>
              <a:off x="2355175" y="1889425"/>
              <a:ext cx="45200" cy="2303100"/>
            </a:xfrm>
            <a:custGeom>
              <a:avLst/>
              <a:gdLst/>
              <a:ahLst/>
              <a:cxnLst/>
              <a:rect l="l" t="t" r="r" b="b"/>
              <a:pathLst>
                <a:path w="1808" h="92124" extrusionOk="0">
                  <a:moveTo>
                    <a:pt x="904" y="1"/>
                  </a:moveTo>
                  <a:cubicBezTo>
                    <a:pt x="480" y="1"/>
                    <a:pt x="55" y="274"/>
                    <a:pt x="0" y="822"/>
                  </a:cubicBezTo>
                  <a:lnTo>
                    <a:pt x="0" y="91193"/>
                  </a:lnTo>
                  <a:cubicBezTo>
                    <a:pt x="0" y="91686"/>
                    <a:pt x="438" y="92069"/>
                    <a:pt x="931" y="92124"/>
                  </a:cubicBezTo>
                  <a:cubicBezTo>
                    <a:pt x="1424" y="92124"/>
                    <a:pt x="1808" y="91686"/>
                    <a:pt x="1808" y="91193"/>
                  </a:cubicBezTo>
                  <a:lnTo>
                    <a:pt x="1808" y="822"/>
                  </a:lnTo>
                  <a:cubicBezTo>
                    <a:pt x="1753" y="274"/>
                    <a:pt x="1328" y="1"/>
                    <a:pt x="90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8"/>
            <p:cNvSpPr/>
            <p:nvPr/>
          </p:nvSpPr>
          <p:spPr>
            <a:xfrm>
              <a:off x="2160750" y="1843225"/>
              <a:ext cx="45200" cy="1942650"/>
            </a:xfrm>
            <a:custGeom>
              <a:avLst/>
              <a:gdLst/>
              <a:ahLst/>
              <a:cxnLst/>
              <a:rect l="l" t="t" r="r" b="b"/>
              <a:pathLst>
                <a:path w="1808" h="77706" extrusionOk="0">
                  <a:moveTo>
                    <a:pt x="904" y="0"/>
                  </a:moveTo>
                  <a:cubicBezTo>
                    <a:pt x="479" y="0"/>
                    <a:pt x="55" y="288"/>
                    <a:pt x="0" y="863"/>
                  </a:cubicBezTo>
                  <a:lnTo>
                    <a:pt x="0" y="76829"/>
                  </a:lnTo>
                  <a:cubicBezTo>
                    <a:pt x="0" y="77322"/>
                    <a:pt x="383" y="77705"/>
                    <a:pt x="931" y="77705"/>
                  </a:cubicBezTo>
                  <a:cubicBezTo>
                    <a:pt x="1369" y="77705"/>
                    <a:pt x="1807" y="77322"/>
                    <a:pt x="1807" y="76829"/>
                  </a:cubicBezTo>
                  <a:lnTo>
                    <a:pt x="1807" y="863"/>
                  </a:lnTo>
                  <a:cubicBezTo>
                    <a:pt x="1753" y="288"/>
                    <a:pt x="1328" y="0"/>
                    <a:pt x="90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8"/>
            <p:cNvSpPr/>
            <p:nvPr/>
          </p:nvSpPr>
          <p:spPr>
            <a:xfrm>
              <a:off x="2531800" y="237575"/>
              <a:ext cx="2238125" cy="619475"/>
            </a:xfrm>
            <a:custGeom>
              <a:avLst/>
              <a:gdLst/>
              <a:ahLst/>
              <a:cxnLst/>
              <a:rect l="l" t="t" r="r" b="b"/>
              <a:pathLst>
                <a:path w="89525" h="24779" extrusionOk="0">
                  <a:moveTo>
                    <a:pt x="50205" y="0"/>
                  </a:moveTo>
                  <a:cubicBezTo>
                    <a:pt x="31571" y="0"/>
                    <a:pt x="13128" y="7985"/>
                    <a:pt x="329" y="23299"/>
                  </a:cubicBezTo>
                  <a:cubicBezTo>
                    <a:pt x="1" y="23683"/>
                    <a:pt x="55" y="24285"/>
                    <a:pt x="439" y="24559"/>
                  </a:cubicBezTo>
                  <a:cubicBezTo>
                    <a:pt x="603" y="24723"/>
                    <a:pt x="822" y="24778"/>
                    <a:pt x="1041" y="24778"/>
                  </a:cubicBezTo>
                  <a:cubicBezTo>
                    <a:pt x="1260" y="24778"/>
                    <a:pt x="1534" y="24668"/>
                    <a:pt x="1698" y="24504"/>
                  </a:cubicBezTo>
                  <a:cubicBezTo>
                    <a:pt x="14191" y="9590"/>
                    <a:pt x="32153" y="1815"/>
                    <a:pt x="50288" y="1815"/>
                  </a:cubicBezTo>
                  <a:cubicBezTo>
                    <a:pt x="63320" y="1815"/>
                    <a:pt x="76442" y="5830"/>
                    <a:pt x="87687" y="14098"/>
                  </a:cubicBezTo>
                  <a:cubicBezTo>
                    <a:pt x="87865" y="14234"/>
                    <a:pt x="88048" y="14292"/>
                    <a:pt x="88223" y="14292"/>
                  </a:cubicBezTo>
                  <a:cubicBezTo>
                    <a:pt x="88960" y="14292"/>
                    <a:pt x="89525" y="13250"/>
                    <a:pt x="88727" y="12674"/>
                  </a:cubicBezTo>
                  <a:cubicBezTo>
                    <a:pt x="77147" y="4143"/>
                    <a:pt x="63626" y="0"/>
                    <a:pt x="50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8"/>
            <p:cNvSpPr/>
            <p:nvPr/>
          </p:nvSpPr>
          <p:spPr>
            <a:xfrm>
              <a:off x="4704025" y="549550"/>
              <a:ext cx="241775" cy="203425"/>
            </a:xfrm>
            <a:custGeom>
              <a:avLst/>
              <a:gdLst/>
              <a:ahLst/>
              <a:cxnLst/>
              <a:rect l="l" t="t" r="r" b="b"/>
              <a:pathLst>
                <a:path w="9671" h="8137" extrusionOk="0">
                  <a:moveTo>
                    <a:pt x="1303" y="1"/>
                  </a:moveTo>
                  <a:cubicBezTo>
                    <a:pt x="565" y="1"/>
                    <a:pt x="0" y="1043"/>
                    <a:pt x="798" y="1619"/>
                  </a:cubicBezTo>
                  <a:cubicBezTo>
                    <a:pt x="3372" y="3536"/>
                    <a:pt x="5782" y="5617"/>
                    <a:pt x="8082" y="7863"/>
                  </a:cubicBezTo>
                  <a:cubicBezTo>
                    <a:pt x="8246" y="8027"/>
                    <a:pt x="8465" y="8137"/>
                    <a:pt x="8685" y="8137"/>
                  </a:cubicBezTo>
                  <a:cubicBezTo>
                    <a:pt x="8958" y="8137"/>
                    <a:pt x="9177" y="8027"/>
                    <a:pt x="9342" y="7863"/>
                  </a:cubicBezTo>
                  <a:cubicBezTo>
                    <a:pt x="9670" y="7534"/>
                    <a:pt x="9670" y="6932"/>
                    <a:pt x="9342" y="6603"/>
                  </a:cubicBezTo>
                  <a:cubicBezTo>
                    <a:pt x="6987" y="4303"/>
                    <a:pt x="4522" y="2112"/>
                    <a:pt x="1838" y="195"/>
                  </a:cubicBezTo>
                  <a:cubicBezTo>
                    <a:pt x="1661" y="59"/>
                    <a:pt x="1477" y="1"/>
                    <a:pt x="130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8"/>
            <p:cNvSpPr/>
            <p:nvPr/>
          </p:nvSpPr>
          <p:spPr>
            <a:xfrm>
              <a:off x="5171700" y="1077775"/>
              <a:ext cx="242375" cy="1574350"/>
            </a:xfrm>
            <a:custGeom>
              <a:avLst/>
              <a:gdLst/>
              <a:ahLst/>
              <a:cxnLst/>
              <a:rect l="l" t="t" r="r" b="b"/>
              <a:pathLst>
                <a:path w="9695" h="62974" extrusionOk="0">
                  <a:moveTo>
                    <a:pt x="1014" y="1"/>
                  </a:moveTo>
                  <a:cubicBezTo>
                    <a:pt x="874" y="1"/>
                    <a:pt x="734" y="32"/>
                    <a:pt x="603" y="98"/>
                  </a:cubicBezTo>
                  <a:cubicBezTo>
                    <a:pt x="165" y="371"/>
                    <a:pt x="0" y="864"/>
                    <a:pt x="274" y="1357"/>
                  </a:cubicBezTo>
                  <a:cubicBezTo>
                    <a:pt x="5258" y="10559"/>
                    <a:pt x="7887" y="20910"/>
                    <a:pt x="7887" y="31481"/>
                  </a:cubicBezTo>
                  <a:lnTo>
                    <a:pt x="7887" y="62042"/>
                  </a:lnTo>
                  <a:cubicBezTo>
                    <a:pt x="7887" y="62535"/>
                    <a:pt x="8271" y="62974"/>
                    <a:pt x="8818" y="62974"/>
                  </a:cubicBezTo>
                  <a:cubicBezTo>
                    <a:pt x="9311" y="62974"/>
                    <a:pt x="9695" y="62535"/>
                    <a:pt x="9695" y="61988"/>
                  </a:cubicBezTo>
                  <a:lnTo>
                    <a:pt x="9695" y="31481"/>
                  </a:lnTo>
                  <a:cubicBezTo>
                    <a:pt x="9695" y="20636"/>
                    <a:pt x="7011" y="10011"/>
                    <a:pt x="1863" y="481"/>
                  </a:cubicBezTo>
                  <a:cubicBezTo>
                    <a:pt x="1670" y="174"/>
                    <a:pt x="1344" y="1"/>
                    <a:pt x="10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8"/>
            <p:cNvSpPr/>
            <p:nvPr/>
          </p:nvSpPr>
          <p:spPr>
            <a:xfrm>
              <a:off x="5168950" y="3860950"/>
              <a:ext cx="244500" cy="719075"/>
            </a:xfrm>
            <a:custGeom>
              <a:avLst/>
              <a:gdLst/>
              <a:ahLst/>
              <a:cxnLst/>
              <a:rect l="l" t="t" r="r" b="b"/>
              <a:pathLst>
                <a:path w="9780" h="28763" extrusionOk="0">
                  <a:moveTo>
                    <a:pt x="8808" y="1"/>
                  </a:moveTo>
                  <a:cubicBezTo>
                    <a:pt x="8350" y="1"/>
                    <a:pt x="7888" y="303"/>
                    <a:pt x="7888" y="940"/>
                  </a:cubicBezTo>
                  <a:cubicBezTo>
                    <a:pt x="7395" y="10196"/>
                    <a:pt x="4821" y="19287"/>
                    <a:pt x="329" y="27448"/>
                  </a:cubicBezTo>
                  <a:cubicBezTo>
                    <a:pt x="1" y="28051"/>
                    <a:pt x="439" y="28763"/>
                    <a:pt x="1096" y="28763"/>
                  </a:cubicBezTo>
                  <a:cubicBezTo>
                    <a:pt x="1425" y="28763"/>
                    <a:pt x="1753" y="28598"/>
                    <a:pt x="1918" y="28325"/>
                  </a:cubicBezTo>
                  <a:cubicBezTo>
                    <a:pt x="6518" y="19890"/>
                    <a:pt x="9147" y="10579"/>
                    <a:pt x="9695" y="994"/>
                  </a:cubicBezTo>
                  <a:cubicBezTo>
                    <a:pt x="9780" y="344"/>
                    <a:pt x="9296" y="1"/>
                    <a:pt x="880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8"/>
            <p:cNvSpPr/>
            <p:nvPr/>
          </p:nvSpPr>
          <p:spPr>
            <a:xfrm>
              <a:off x="3215550" y="5085250"/>
              <a:ext cx="1519175" cy="332750"/>
            </a:xfrm>
            <a:custGeom>
              <a:avLst/>
              <a:gdLst/>
              <a:ahLst/>
              <a:cxnLst/>
              <a:rect l="l" t="t" r="r" b="b"/>
              <a:pathLst>
                <a:path w="60767" h="13310" extrusionOk="0">
                  <a:moveTo>
                    <a:pt x="59424" y="0"/>
                  </a:moveTo>
                  <a:cubicBezTo>
                    <a:pt x="59260" y="0"/>
                    <a:pt x="59085" y="50"/>
                    <a:pt x="58913" y="165"/>
                  </a:cubicBezTo>
                  <a:cubicBezTo>
                    <a:pt x="48999" y="7121"/>
                    <a:pt x="37224" y="11064"/>
                    <a:pt x="25120" y="11448"/>
                  </a:cubicBezTo>
                  <a:cubicBezTo>
                    <a:pt x="24263" y="11484"/>
                    <a:pt x="23405" y="11503"/>
                    <a:pt x="22549" y="11503"/>
                  </a:cubicBezTo>
                  <a:cubicBezTo>
                    <a:pt x="15743" y="11503"/>
                    <a:pt x="8976" y="10351"/>
                    <a:pt x="2555" y="8162"/>
                  </a:cubicBezTo>
                  <a:lnTo>
                    <a:pt x="1569" y="7888"/>
                  </a:lnTo>
                  <a:cubicBezTo>
                    <a:pt x="1446" y="7838"/>
                    <a:pt x="1328" y="7816"/>
                    <a:pt x="1219" y="7816"/>
                  </a:cubicBezTo>
                  <a:cubicBezTo>
                    <a:pt x="360" y="7816"/>
                    <a:pt x="1" y="9197"/>
                    <a:pt x="1021" y="9586"/>
                  </a:cubicBezTo>
                  <a:lnTo>
                    <a:pt x="1952" y="9914"/>
                  </a:lnTo>
                  <a:cubicBezTo>
                    <a:pt x="5512" y="11119"/>
                    <a:pt x="9182" y="11995"/>
                    <a:pt x="12906" y="12543"/>
                  </a:cubicBezTo>
                  <a:cubicBezTo>
                    <a:pt x="16192" y="13036"/>
                    <a:pt x="19533" y="13310"/>
                    <a:pt x="22874" y="13310"/>
                  </a:cubicBezTo>
                  <a:cubicBezTo>
                    <a:pt x="23696" y="13310"/>
                    <a:pt x="24463" y="13310"/>
                    <a:pt x="25175" y="13255"/>
                  </a:cubicBezTo>
                  <a:cubicBezTo>
                    <a:pt x="37662" y="12817"/>
                    <a:pt x="49711" y="8819"/>
                    <a:pt x="59953" y="1644"/>
                  </a:cubicBezTo>
                  <a:cubicBezTo>
                    <a:pt x="60767" y="1102"/>
                    <a:pt x="60201" y="0"/>
                    <a:pt x="594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8"/>
            <p:cNvSpPr/>
            <p:nvPr/>
          </p:nvSpPr>
          <p:spPr>
            <a:xfrm>
              <a:off x="2160750" y="3119350"/>
              <a:ext cx="71225" cy="966375"/>
            </a:xfrm>
            <a:custGeom>
              <a:avLst/>
              <a:gdLst/>
              <a:ahLst/>
              <a:cxnLst/>
              <a:rect l="l" t="t" r="r" b="b"/>
              <a:pathLst>
                <a:path w="2849" h="38655" extrusionOk="0">
                  <a:moveTo>
                    <a:pt x="904" y="1"/>
                  </a:moveTo>
                  <a:cubicBezTo>
                    <a:pt x="479" y="1"/>
                    <a:pt x="55" y="288"/>
                    <a:pt x="0" y="863"/>
                  </a:cubicBezTo>
                  <a:lnTo>
                    <a:pt x="0" y="26879"/>
                  </a:lnTo>
                  <a:cubicBezTo>
                    <a:pt x="0" y="30604"/>
                    <a:pt x="329" y="34273"/>
                    <a:pt x="931" y="37943"/>
                  </a:cubicBezTo>
                  <a:cubicBezTo>
                    <a:pt x="986" y="38381"/>
                    <a:pt x="1369" y="38655"/>
                    <a:pt x="1807" y="38655"/>
                  </a:cubicBezTo>
                  <a:lnTo>
                    <a:pt x="2026" y="38655"/>
                  </a:lnTo>
                  <a:cubicBezTo>
                    <a:pt x="2519" y="38600"/>
                    <a:pt x="2848" y="38107"/>
                    <a:pt x="2738" y="37614"/>
                  </a:cubicBezTo>
                  <a:cubicBezTo>
                    <a:pt x="2136" y="34054"/>
                    <a:pt x="1807" y="30494"/>
                    <a:pt x="1807" y="26879"/>
                  </a:cubicBezTo>
                  <a:lnTo>
                    <a:pt x="1807" y="863"/>
                  </a:lnTo>
                  <a:cubicBezTo>
                    <a:pt x="1753" y="288"/>
                    <a:pt x="1328" y="1"/>
                    <a:pt x="90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8"/>
            <p:cNvSpPr/>
            <p:nvPr/>
          </p:nvSpPr>
          <p:spPr>
            <a:xfrm>
              <a:off x="3034325" y="3862850"/>
              <a:ext cx="776375" cy="1384000"/>
            </a:xfrm>
            <a:custGeom>
              <a:avLst/>
              <a:gdLst/>
              <a:ahLst/>
              <a:cxnLst/>
              <a:rect l="l" t="t" r="r" b="b"/>
              <a:pathLst>
                <a:path w="31055" h="55360" extrusionOk="0">
                  <a:moveTo>
                    <a:pt x="30123" y="1"/>
                  </a:moveTo>
                  <a:cubicBezTo>
                    <a:pt x="29699" y="1"/>
                    <a:pt x="29274" y="288"/>
                    <a:pt x="29247" y="864"/>
                  </a:cubicBezTo>
                  <a:cubicBezTo>
                    <a:pt x="29247" y="17623"/>
                    <a:pt x="22620" y="33726"/>
                    <a:pt x="10680" y="45611"/>
                  </a:cubicBezTo>
                  <a:cubicBezTo>
                    <a:pt x="7668" y="48623"/>
                    <a:pt x="4327" y="51361"/>
                    <a:pt x="767" y="53717"/>
                  </a:cubicBezTo>
                  <a:cubicBezTo>
                    <a:pt x="0" y="54209"/>
                    <a:pt x="329" y="55360"/>
                    <a:pt x="1260" y="55360"/>
                  </a:cubicBezTo>
                  <a:cubicBezTo>
                    <a:pt x="1424" y="55360"/>
                    <a:pt x="1588" y="55305"/>
                    <a:pt x="1753" y="55195"/>
                  </a:cubicBezTo>
                  <a:cubicBezTo>
                    <a:pt x="5422" y="52785"/>
                    <a:pt x="8818" y="49937"/>
                    <a:pt x="11940" y="46870"/>
                  </a:cubicBezTo>
                  <a:cubicBezTo>
                    <a:pt x="24208" y="34657"/>
                    <a:pt x="31054" y="18116"/>
                    <a:pt x="31000" y="864"/>
                  </a:cubicBezTo>
                  <a:cubicBezTo>
                    <a:pt x="30972" y="288"/>
                    <a:pt x="30548" y="1"/>
                    <a:pt x="301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8"/>
            <p:cNvSpPr/>
            <p:nvPr/>
          </p:nvSpPr>
          <p:spPr>
            <a:xfrm>
              <a:off x="3034325" y="3212475"/>
              <a:ext cx="776375" cy="2034375"/>
            </a:xfrm>
            <a:custGeom>
              <a:avLst/>
              <a:gdLst/>
              <a:ahLst/>
              <a:cxnLst/>
              <a:rect l="l" t="t" r="r" b="b"/>
              <a:pathLst>
                <a:path w="31055" h="81375" extrusionOk="0">
                  <a:moveTo>
                    <a:pt x="30123" y="0"/>
                  </a:moveTo>
                  <a:cubicBezTo>
                    <a:pt x="29699" y="0"/>
                    <a:pt x="29274" y="288"/>
                    <a:pt x="29247" y="863"/>
                  </a:cubicBezTo>
                  <a:lnTo>
                    <a:pt x="29247" y="26879"/>
                  </a:lnTo>
                  <a:cubicBezTo>
                    <a:pt x="29247" y="43638"/>
                    <a:pt x="22620" y="59741"/>
                    <a:pt x="10680" y="71626"/>
                  </a:cubicBezTo>
                  <a:cubicBezTo>
                    <a:pt x="7668" y="74638"/>
                    <a:pt x="4327" y="77376"/>
                    <a:pt x="767" y="79732"/>
                  </a:cubicBezTo>
                  <a:cubicBezTo>
                    <a:pt x="0" y="80224"/>
                    <a:pt x="329" y="81375"/>
                    <a:pt x="1260" y="81375"/>
                  </a:cubicBezTo>
                  <a:cubicBezTo>
                    <a:pt x="1424" y="81375"/>
                    <a:pt x="1588" y="81320"/>
                    <a:pt x="1753" y="81210"/>
                  </a:cubicBezTo>
                  <a:cubicBezTo>
                    <a:pt x="5422" y="78800"/>
                    <a:pt x="8818" y="75952"/>
                    <a:pt x="11940" y="72885"/>
                  </a:cubicBezTo>
                  <a:cubicBezTo>
                    <a:pt x="24208" y="60672"/>
                    <a:pt x="31054" y="44131"/>
                    <a:pt x="31000" y="26879"/>
                  </a:cubicBezTo>
                  <a:lnTo>
                    <a:pt x="31000" y="863"/>
                  </a:lnTo>
                  <a:cubicBezTo>
                    <a:pt x="30972" y="288"/>
                    <a:pt x="30548" y="0"/>
                    <a:pt x="301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8"/>
            <p:cNvSpPr/>
            <p:nvPr/>
          </p:nvSpPr>
          <p:spPr>
            <a:xfrm>
              <a:off x="3220525" y="3945025"/>
              <a:ext cx="780500" cy="1389450"/>
            </a:xfrm>
            <a:custGeom>
              <a:avLst/>
              <a:gdLst/>
              <a:ahLst/>
              <a:cxnLst/>
              <a:rect l="l" t="t" r="r" b="b"/>
              <a:pathLst>
                <a:path w="31220" h="55578" extrusionOk="0">
                  <a:moveTo>
                    <a:pt x="30261" y="0"/>
                  </a:moveTo>
                  <a:cubicBezTo>
                    <a:pt x="29836" y="0"/>
                    <a:pt x="29412" y="288"/>
                    <a:pt x="29357" y="863"/>
                  </a:cubicBezTo>
                  <a:cubicBezTo>
                    <a:pt x="29412" y="17622"/>
                    <a:pt x="22730" y="33725"/>
                    <a:pt x="10845" y="45555"/>
                  </a:cubicBezTo>
                  <a:cubicBezTo>
                    <a:pt x="7668" y="48677"/>
                    <a:pt x="4273" y="51470"/>
                    <a:pt x="548" y="53880"/>
                  </a:cubicBezTo>
                  <a:cubicBezTo>
                    <a:pt x="110" y="54154"/>
                    <a:pt x="1" y="54756"/>
                    <a:pt x="275" y="55140"/>
                  </a:cubicBezTo>
                  <a:cubicBezTo>
                    <a:pt x="439" y="55414"/>
                    <a:pt x="713" y="55578"/>
                    <a:pt x="1041" y="55578"/>
                  </a:cubicBezTo>
                  <a:cubicBezTo>
                    <a:pt x="1206" y="55578"/>
                    <a:pt x="1370" y="55523"/>
                    <a:pt x="1534" y="55414"/>
                  </a:cubicBezTo>
                  <a:cubicBezTo>
                    <a:pt x="5313" y="52949"/>
                    <a:pt x="8873" y="50046"/>
                    <a:pt x="12105" y="46869"/>
                  </a:cubicBezTo>
                  <a:cubicBezTo>
                    <a:pt x="24318" y="34656"/>
                    <a:pt x="31219" y="18115"/>
                    <a:pt x="31165" y="863"/>
                  </a:cubicBezTo>
                  <a:cubicBezTo>
                    <a:pt x="31110" y="288"/>
                    <a:pt x="30685" y="0"/>
                    <a:pt x="302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28"/>
            <p:cNvSpPr/>
            <p:nvPr/>
          </p:nvSpPr>
          <p:spPr>
            <a:xfrm>
              <a:off x="3918850" y="3310700"/>
              <a:ext cx="293025" cy="1655450"/>
            </a:xfrm>
            <a:custGeom>
              <a:avLst/>
              <a:gdLst/>
              <a:ahLst/>
              <a:cxnLst/>
              <a:rect l="l" t="t" r="r" b="b"/>
              <a:pathLst>
                <a:path w="11721" h="66218" extrusionOk="0">
                  <a:moveTo>
                    <a:pt x="10845" y="1"/>
                  </a:moveTo>
                  <a:cubicBezTo>
                    <a:pt x="10420" y="1"/>
                    <a:pt x="9996" y="275"/>
                    <a:pt x="9968" y="822"/>
                  </a:cubicBezTo>
                  <a:lnTo>
                    <a:pt x="9968" y="26893"/>
                  </a:lnTo>
                  <a:cubicBezTo>
                    <a:pt x="9968" y="42283"/>
                    <a:pt x="6846" y="54333"/>
                    <a:pt x="219" y="64849"/>
                  </a:cubicBezTo>
                  <a:cubicBezTo>
                    <a:pt x="0" y="65232"/>
                    <a:pt x="110" y="65780"/>
                    <a:pt x="548" y="66053"/>
                  </a:cubicBezTo>
                  <a:cubicBezTo>
                    <a:pt x="657" y="66163"/>
                    <a:pt x="822" y="66218"/>
                    <a:pt x="986" y="66218"/>
                  </a:cubicBezTo>
                  <a:cubicBezTo>
                    <a:pt x="1315" y="66218"/>
                    <a:pt x="1589" y="66053"/>
                    <a:pt x="1753" y="65780"/>
                  </a:cubicBezTo>
                  <a:cubicBezTo>
                    <a:pt x="8599" y="54990"/>
                    <a:pt x="11721" y="42612"/>
                    <a:pt x="11721" y="26893"/>
                  </a:cubicBezTo>
                  <a:lnTo>
                    <a:pt x="11721" y="822"/>
                  </a:lnTo>
                  <a:cubicBezTo>
                    <a:pt x="11694" y="275"/>
                    <a:pt x="11269" y="1"/>
                    <a:pt x="10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8"/>
            <p:cNvSpPr/>
            <p:nvPr/>
          </p:nvSpPr>
          <p:spPr>
            <a:xfrm>
              <a:off x="3816150" y="3513350"/>
              <a:ext cx="603850" cy="1903300"/>
            </a:xfrm>
            <a:custGeom>
              <a:avLst/>
              <a:gdLst/>
              <a:ahLst/>
              <a:cxnLst/>
              <a:rect l="l" t="t" r="r" b="b"/>
              <a:pathLst>
                <a:path w="24154" h="76132" extrusionOk="0">
                  <a:moveTo>
                    <a:pt x="23195" y="1"/>
                  </a:moveTo>
                  <a:cubicBezTo>
                    <a:pt x="22771" y="1"/>
                    <a:pt x="22346" y="275"/>
                    <a:pt x="22292" y="822"/>
                  </a:cubicBezTo>
                  <a:lnTo>
                    <a:pt x="22292" y="26893"/>
                  </a:lnTo>
                  <a:cubicBezTo>
                    <a:pt x="22346" y="43653"/>
                    <a:pt x="15665" y="59755"/>
                    <a:pt x="3780" y="71585"/>
                  </a:cubicBezTo>
                  <a:cubicBezTo>
                    <a:pt x="2739" y="72626"/>
                    <a:pt x="1698" y="73612"/>
                    <a:pt x="603" y="74543"/>
                  </a:cubicBezTo>
                  <a:cubicBezTo>
                    <a:pt x="0" y="75090"/>
                    <a:pt x="384" y="76131"/>
                    <a:pt x="1205" y="76131"/>
                  </a:cubicBezTo>
                  <a:cubicBezTo>
                    <a:pt x="1424" y="76131"/>
                    <a:pt x="1644" y="76076"/>
                    <a:pt x="1808" y="75912"/>
                  </a:cubicBezTo>
                  <a:cubicBezTo>
                    <a:pt x="2903" y="74926"/>
                    <a:pt x="3999" y="73940"/>
                    <a:pt x="5039" y="72900"/>
                  </a:cubicBezTo>
                  <a:cubicBezTo>
                    <a:pt x="17308" y="60686"/>
                    <a:pt x="24154" y="44145"/>
                    <a:pt x="24099" y="26893"/>
                  </a:cubicBezTo>
                  <a:lnTo>
                    <a:pt x="24099" y="822"/>
                  </a:lnTo>
                  <a:cubicBezTo>
                    <a:pt x="24044" y="275"/>
                    <a:pt x="23620" y="1"/>
                    <a:pt x="231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8"/>
            <p:cNvSpPr/>
            <p:nvPr/>
          </p:nvSpPr>
          <p:spPr>
            <a:xfrm>
              <a:off x="4233775" y="3651650"/>
              <a:ext cx="399825" cy="1695150"/>
            </a:xfrm>
            <a:custGeom>
              <a:avLst/>
              <a:gdLst/>
              <a:ahLst/>
              <a:cxnLst/>
              <a:rect l="l" t="t" r="r" b="b"/>
              <a:pathLst>
                <a:path w="15993" h="67806" extrusionOk="0">
                  <a:moveTo>
                    <a:pt x="15089" y="1"/>
                  </a:moveTo>
                  <a:cubicBezTo>
                    <a:pt x="14665" y="1"/>
                    <a:pt x="14240" y="274"/>
                    <a:pt x="14186" y="822"/>
                  </a:cubicBezTo>
                  <a:lnTo>
                    <a:pt x="14186" y="26838"/>
                  </a:lnTo>
                  <a:cubicBezTo>
                    <a:pt x="14186" y="41188"/>
                    <a:pt x="9311" y="55154"/>
                    <a:pt x="329" y="66382"/>
                  </a:cubicBezTo>
                  <a:cubicBezTo>
                    <a:pt x="0" y="66765"/>
                    <a:pt x="110" y="67313"/>
                    <a:pt x="493" y="67642"/>
                  </a:cubicBezTo>
                  <a:cubicBezTo>
                    <a:pt x="657" y="67751"/>
                    <a:pt x="822" y="67806"/>
                    <a:pt x="1041" y="67806"/>
                  </a:cubicBezTo>
                  <a:cubicBezTo>
                    <a:pt x="1315" y="67806"/>
                    <a:pt x="1589" y="67696"/>
                    <a:pt x="1753" y="67477"/>
                  </a:cubicBezTo>
                  <a:cubicBezTo>
                    <a:pt x="10954" y="55921"/>
                    <a:pt x="15993" y="41626"/>
                    <a:pt x="15993" y="26838"/>
                  </a:cubicBezTo>
                  <a:lnTo>
                    <a:pt x="15993" y="822"/>
                  </a:lnTo>
                  <a:cubicBezTo>
                    <a:pt x="15938" y="274"/>
                    <a:pt x="15514" y="1"/>
                    <a:pt x="150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8"/>
            <p:cNvSpPr/>
            <p:nvPr/>
          </p:nvSpPr>
          <p:spPr>
            <a:xfrm>
              <a:off x="4686975" y="3624275"/>
              <a:ext cx="134225" cy="1506200"/>
            </a:xfrm>
            <a:custGeom>
              <a:avLst/>
              <a:gdLst/>
              <a:ahLst/>
              <a:cxnLst/>
              <a:rect l="l" t="t" r="r" b="b"/>
              <a:pathLst>
                <a:path w="5369" h="60248" extrusionOk="0">
                  <a:moveTo>
                    <a:pt x="4444" y="0"/>
                  </a:moveTo>
                  <a:cubicBezTo>
                    <a:pt x="4013" y="0"/>
                    <a:pt x="3588" y="274"/>
                    <a:pt x="3561" y="822"/>
                  </a:cubicBezTo>
                  <a:lnTo>
                    <a:pt x="3561" y="38668"/>
                  </a:lnTo>
                  <a:cubicBezTo>
                    <a:pt x="3561" y="45624"/>
                    <a:pt x="2411" y="52525"/>
                    <a:pt x="165" y="59097"/>
                  </a:cubicBezTo>
                  <a:cubicBezTo>
                    <a:pt x="1" y="59535"/>
                    <a:pt x="275" y="60083"/>
                    <a:pt x="768" y="60247"/>
                  </a:cubicBezTo>
                  <a:lnTo>
                    <a:pt x="1042" y="60247"/>
                  </a:lnTo>
                  <a:cubicBezTo>
                    <a:pt x="1425" y="60247"/>
                    <a:pt x="1754" y="60028"/>
                    <a:pt x="1863" y="59699"/>
                  </a:cubicBezTo>
                  <a:cubicBezTo>
                    <a:pt x="4163" y="52908"/>
                    <a:pt x="5368" y="45788"/>
                    <a:pt x="5368" y="38668"/>
                  </a:cubicBezTo>
                  <a:lnTo>
                    <a:pt x="5368" y="822"/>
                  </a:lnTo>
                  <a:cubicBezTo>
                    <a:pt x="5314" y="274"/>
                    <a:pt x="4875" y="0"/>
                    <a:pt x="444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28"/>
            <p:cNvSpPr/>
            <p:nvPr/>
          </p:nvSpPr>
          <p:spPr>
            <a:xfrm>
              <a:off x="2574250" y="706400"/>
              <a:ext cx="2427675" cy="4213200"/>
            </a:xfrm>
            <a:custGeom>
              <a:avLst/>
              <a:gdLst/>
              <a:ahLst/>
              <a:cxnLst/>
              <a:rect l="l" t="t" r="r" b="b"/>
              <a:pathLst>
                <a:path w="97107" h="168528" extrusionOk="0">
                  <a:moveTo>
                    <a:pt x="48526" y="0"/>
                  </a:moveTo>
                  <a:cubicBezTo>
                    <a:pt x="21744" y="0"/>
                    <a:pt x="0" y="21744"/>
                    <a:pt x="0" y="48581"/>
                  </a:cubicBezTo>
                  <a:lnTo>
                    <a:pt x="0" y="124931"/>
                  </a:lnTo>
                  <a:cubicBezTo>
                    <a:pt x="0" y="125533"/>
                    <a:pt x="452" y="125834"/>
                    <a:pt x="904" y="125834"/>
                  </a:cubicBezTo>
                  <a:cubicBezTo>
                    <a:pt x="1356" y="125834"/>
                    <a:pt x="1808" y="125533"/>
                    <a:pt x="1808" y="124931"/>
                  </a:cubicBezTo>
                  <a:lnTo>
                    <a:pt x="1808" y="48581"/>
                  </a:lnTo>
                  <a:cubicBezTo>
                    <a:pt x="1808" y="22730"/>
                    <a:pt x="22730" y="1808"/>
                    <a:pt x="48526" y="1808"/>
                  </a:cubicBezTo>
                  <a:cubicBezTo>
                    <a:pt x="74378" y="1808"/>
                    <a:pt x="95300" y="22730"/>
                    <a:pt x="95300" y="48581"/>
                  </a:cubicBezTo>
                  <a:lnTo>
                    <a:pt x="95300" y="155383"/>
                  </a:lnTo>
                  <a:cubicBezTo>
                    <a:pt x="95300" y="159436"/>
                    <a:pt x="94916" y="163489"/>
                    <a:pt x="94149" y="167487"/>
                  </a:cubicBezTo>
                  <a:cubicBezTo>
                    <a:pt x="94040" y="167980"/>
                    <a:pt x="94368" y="168418"/>
                    <a:pt x="94807" y="168528"/>
                  </a:cubicBezTo>
                  <a:lnTo>
                    <a:pt x="94971" y="168528"/>
                  </a:lnTo>
                  <a:cubicBezTo>
                    <a:pt x="95464" y="168528"/>
                    <a:pt x="95847" y="168254"/>
                    <a:pt x="95902" y="167816"/>
                  </a:cubicBezTo>
                  <a:cubicBezTo>
                    <a:pt x="96724" y="163708"/>
                    <a:pt x="97107" y="159545"/>
                    <a:pt x="97107" y="155383"/>
                  </a:cubicBezTo>
                  <a:lnTo>
                    <a:pt x="97107" y="48581"/>
                  </a:lnTo>
                  <a:cubicBezTo>
                    <a:pt x="97107" y="21744"/>
                    <a:pt x="75363" y="0"/>
                    <a:pt x="4852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8"/>
            <p:cNvSpPr/>
            <p:nvPr/>
          </p:nvSpPr>
          <p:spPr>
            <a:xfrm>
              <a:off x="2812500" y="4858700"/>
              <a:ext cx="317500" cy="252600"/>
            </a:xfrm>
            <a:custGeom>
              <a:avLst/>
              <a:gdLst/>
              <a:ahLst/>
              <a:cxnLst/>
              <a:rect l="l" t="t" r="r" b="b"/>
              <a:pathLst>
                <a:path w="12700" h="10104" extrusionOk="0">
                  <a:moveTo>
                    <a:pt x="11427" y="0"/>
                  </a:moveTo>
                  <a:cubicBezTo>
                    <a:pt x="11231" y="0"/>
                    <a:pt x="11028" y="73"/>
                    <a:pt x="10845" y="245"/>
                  </a:cubicBezTo>
                  <a:cubicBezTo>
                    <a:pt x="7778" y="3312"/>
                    <a:pt x="4437" y="6050"/>
                    <a:pt x="822" y="8406"/>
                  </a:cubicBezTo>
                  <a:cubicBezTo>
                    <a:pt x="0" y="8844"/>
                    <a:pt x="329" y="10103"/>
                    <a:pt x="1260" y="10103"/>
                  </a:cubicBezTo>
                  <a:cubicBezTo>
                    <a:pt x="1424" y="10103"/>
                    <a:pt x="1589" y="10049"/>
                    <a:pt x="1753" y="9939"/>
                  </a:cubicBezTo>
                  <a:cubicBezTo>
                    <a:pt x="5477" y="7529"/>
                    <a:pt x="8928" y="4681"/>
                    <a:pt x="12104" y="1559"/>
                  </a:cubicBezTo>
                  <a:cubicBezTo>
                    <a:pt x="12700" y="879"/>
                    <a:pt x="12107" y="0"/>
                    <a:pt x="114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8"/>
            <p:cNvSpPr/>
            <p:nvPr/>
          </p:nvSpPr>
          <p:spPr>
            <a:xfrm>
              <a:off x="3534075" y="3075550"/>
              <a:ext cx="57550" cy="886950"/>
            </a:xfrm>
            <a:custGeom>
              <a:avLst/>
              <a:gdLst/>
              <a:ahLst/>
              <a:cxnLst/>
              <a:rect l="l" t="t" r="r" b="b"/>
              <a:pathLst>
                <a:path w="2302" h="35478" extrusionOk="0">
                  <a:moveTo>
                    <a:pt x="1425" y="0"/>
                  </a:moveTo>
                  <a:cubicBezTo>
                    <a:pt x="1000" y="0"/>
                    <a:pt x="576" y="288"/>
                    <a:pt x="549" y="863"/>
                  </a:cubicBezTo>
                  <a:lnTo>
                    <a:pt x="549" y="26879"/>
                  </a:lnTo>
                  <a:cubicBezTo>
                    <a:pt x="494" y="29398"/>
                    <a:pt x="330" y="31917"/>
                    <a:pt x="56" y="34492"/>
                  </a:cubicBezTo>
                  <a:cubicBezTo>
                    <a:pt x="1" y="34930"/>
                    <a:pt x="330" y="35423"/>
                    <a:pt x="822" y="35477"/>
                  </a:cubicBezTo>
                  <a:lnTo>
                    <a:pt x="932" y="35477"/>
                  </a:lnTo>
                  <a:cubicBezTo>
                    <a:pt x="1425" y="35477"/>
                    <a:pt x="1808" y="35149"/>
                    <a:pt x="1863" y="34656"/>
                  </a:cubicBezTo>
                  <a:cubicBezTo>
                    <a:pt x="2192" y="32082"/>
                    <a:pt x="2301" y="29453"/>
                    <a:pt x="2301" y="26879"/>
                  </a:cubicBezTo>
                  <a:lnTo>
                    <a:pt x="2301" y="863"/>
                  </a:lnTo>
                  <a:cubicBezTo>
                    <a:pt x="2274" y="288"/>
                    <a:pt x="1849" y="0"/>
                    <a:pt x="14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8"/>
            <p:cNvSpPr/>
            <p:nvPr/>
          </p:nvSpPr>
          <p:spPr>
            <a:xfrm>
              <a:off x="2639975" y="2951975"/>
              <a:ext cx="746250" cy="2014175"/>
            </a:xfrm>
            <a:custGeom>
              <a:avLst/>
              <a:gdLst/>
              <a:ahLst/>
              <a:cxnLst/>
              <a:rect l="l" t="t" r="r" b="b"/>
              <a:pathLst>
                <a:path w="29850" h="80567" extrusionOk="0">
                  <a:moveTo>
                    <a:pt x="28926" y="0"/>
                  </a:moveTo>
                  <a:cubicBezTo>
                    <a:pt x="28494" y="0"/>
                    <a:pt x="28070" y="274"/>
                    <a:pt x="28042" y="822"/>
                  </a:cubicBezTo>
                  <a:lnTo>
                    <a:pt x="28042" y="26892"/>
                  </a:lnTo>
                  <a:cubicBezTo>
                    <a:pt x="28042" y="43652"/>
                    <a:pt x="21415" y="59754"/>
                    <a:pt x="9476" y="71585"/>
                  </a:cubicBezTo>
                  <a:cubicBezTo>
                    <a:pt x="6792" y="74268"/>
                    <a:pt x="3834" y="76733"/>
                    <a:pt x="712" y="78924"/>
                  </a:cubicBezTo>
                  <a:cubicBezTo>
                    <a:pt x="0" y="79417"/>
                    <a:pt x="329" y="80567"/>
                    <a:pt x="1260" y="80567"/>
                  </a:cubicBezTo>
                  <a:cubicBezTo>
                    <a:pt x="1424" y="80567"/>
                    <a:pt x="1589" y="80512"/>
                    <a:pt x="1753" y="80402"/>
                  </a:cubicBezTo>
                  <a:cubicBezTo>
                    <a:pt x="4984" y="78157"/>
                    <a:pt x="7997" y="75638"/>
                    <a:pt x="10790" y="72899"/>
                  </a:cubicBezTo>
                  <a:cubicBezTo>
                    <a:pt x="23004" y="60685"/>
                    <a:pt x="29850" y="44145"/>
                    <a:pt x="29850" y="26892"/>
                  </a:cubicBezTo>
                  <a:lnTo>
                    <a:pt x="29850" y="822"/>
                  </a:lnTo>
                  <a:cubicBezTo>
                    <a:pt x="29795" y="274"/>
                    <a:pt x="29357" y="0"/>
                    <a:pt x="2892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8"/>
            <p:cNvSpPr/>
            <p:nvPr/>
          </p:nvSpPr>
          <p:spPr>
            <a:xfrm>
              <a:off x="2479775" y="3406550"/>
              <a:ext cx="722975" cy="1377500"/>
            </a:xfrm>
            <a:custGeom>
              <a:avLst/>
              <a:gdLst/>
              <a:ahLst/>
              <a:cxnLst/>
              <a:rect l="l" t="t" r="r" b="b"/>
              <a:pathLst>
                <a:path w="28919" h="55100" extrusionOk="0">
                  <a:moveTo>
                    <a:pt x="27960" y="1"/>
                  </a:moveTo>
                  <a:cubicBezTo>
                    <a:pt x="27481" y="1"/>
                    <a:pt x="27002" y="329"/>
                    <a:pt x="27057" y="987"/>
                  </a:cubicBezTo>
                  <a:lnTo>
                    <a:pt x="27057" y="2137"/>
                  </a:lnTo>
                  <a:cubicBezTo>
                    <a:pt x="27111" y="18896"/>
                    <a:pt x="20429" y="34999"/>
                    <a:pt x="8490" y="46829"/>
                  </a:cubicBezTo>
                  <a:cubicBezTo>
                    <a:pt x="6080" y="49239"/>
                    <a:pt x="3451" y="51485"/>
                    <a:pt x="712" y="53511"/>
                  </a:cubicBezTo>
                  <a:cubicBezTo>
                    <a:pt x="0" y="54004"/>
                    <a:pt x="329" y="55099"/>
                    <a:pt x="1205" y="55099"/>
                  </a:cubicBezTo>
                  <a:cubicBezTo>
                    <a:pt x="1424" y="55099"/>
                    <a:pt x="1589" y="55045"/>
                    <a:pt x="1753" y="54935"/>
                  </a:cubicBezTo>
                  <a:cubicBezTo>
                    <a:pt x="4601" y="52909"/>
                    <a:pt x="7285" y="50608"/>
                    <a:pt x="9804" y="48089"/>
                  </a:cubicBezTo>
                  <a:cubicBezTo>
                    <a:pt x="22018" y="35930"/>
                    <a:pt x="28864" y="19389"/>
                    <a:pt x="28864" y="2137"/>
                  </a:cubicBezTo>
                  <a:lnTo>
                    <a:pt x="28864" y="987"/>
                  </a:lnTo>
                  <a:cubicBezTo>
                    <a:pt x="28919" y="329"/>
                    <a:pt x="28439" y="1"/>
                    <a:pt x="279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" name="Google Shape;1361;p47"/>
          <p:cNvSpPr txBox="1">
            <a:spLocks noGrp="1"/>
          </p:cNvSpPr>
          <p:nvPr>
            <p:ph type="title"/>
          </p:nvPr>
        </p:nvSpPr>
        <p:spPr>
          <a:xfrm>
            <a:off x="2204990" y="2571750"/>
            <a:ext cx="4519608" cy="1121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 dirty="0"/>
              <a:t>THANKS </a:t>
            </a:r>
            <a:r>
              <a:rPr lang="en-US" sz="6600" dirty="0"/>
              <a:t>FOR LISTENING</a:t>
            </a:r>
            <a:endParaRPr sz="6600" dirty="0"/>
          </a:p>
        </p:txBody>
      </p:sp>
      <p:sp>
        <p:nvSpPr>
          <p:cNvPr id="1362" name="Google Shape;1362;p47"/>
          <p:cNvSpPr txBox="1">
            <a:spLocks noGrp="1"/>
          </p:cNvSpPr>
          <p:nvPr>
            <p:ph type="subTitle" idx="1"/>
          </p:nvPr>
        </p:nvSpPr>
        <p:spPr>
          <a:xfrm>
            <a:off x="2984594" y="3486148"/>
            <a:ext cx="2960400" cy="41400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2"/>
                </a:solidFill>
              </a:rPr>
              <a:t>Do you have any questions?</a:t>
            </a:r>
            <a:endParaRPr dirty="0">
              <a:solidFill>
                <a:schemeClr val="accent2"/>
              </a:solidFill>
            </a:endParaRPr>
          </a:p>
        </p:txBody>
      </p:sp>
      <p:sp>
        <p:nvSpPr>
          <p:cNvPr id="1364" name="Google Shape;1364;p47"/>
          <p:cNvSpPr/>
          <p:nvPr/>
        </p:nvSpPr>
        <p:spPr>
          <a:xfrm>
            <a:off x="-65247" y="971445"/>
            <a:ext cx="62397" cy="62143"/>
          </a:xfrm>
          <a:custGeom>
            <a:avLst/>
            <a:gdLst/>
            <a:ahLst/>
            <a:cxnLst/>
            <a:rect l="l" t="t" r="r" b="b"/>
            <a:pathLst>
              <a:path w="2207" h="2198" fill="none" extrusionOk="0">
                <a:moveTo>
                  <a:pt x="0" y="0"/>
                </a:moveTo>
                <a:lnTo>
                  <a:pt x="2207" y="0"/>
                </a:lnTo>
                <a:lnTo>
                  <a:pt x="2207" y="2197"/>
                </a:lnTo>
                <a:lnTo>
                  <a:pt x="0" y="2197"/>
                </a:lnTo>
                <a:close/>
              </a:path>
            </a:pathLst>
          </a:custGeom>
          <a:noFill/>
          <a:ln w="2975" cap="flat" cmpd="sng">
            <a:solidFill>
              <a:srgbClr val="00CFCC"/>
            </a:solidFill>
            <a:prstDash val="solid"/>
            <a:miter lim="9192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65" name="Google Shape;1365;p47"/>
          <p:cNvGrpSpPr/>
          <p:nvPr/>
        </p:nvGrpSpPr>
        <p:grpSpPr>
          <a:xfrm>
            <a:off x="7981434" y="-1177061"/>
            <a:ext cx="203789" cy="1274754"/>
            <a:chOff x="2877432" y="975334"/>
            <a:chExt cx="188886" cy="1181531"/>
          </a:xfrm>
        </p:grpSpPr>
        <p:sp>
          <p:nvSpPr>
            <p:cNvPr id="1366" name="Google Shape;1366;p47"/>
            <p:cNvSpPr/>
            <p:nvPr/>
          </p:nvSpPr>
          <p:spPr>
            <a:xfrm>
              <a:off x="2877432" y="1968242"/>
              <a:ext cx="188886" cy="188624"/>
            </a:xfrm>
            <a:custGeom>
              <a:avLst/>
              <a:gdLst/>
              <a:ahLst/>
              <a:cxnLst/>
              <a:rect l="l" t="t" r="r" b="b"/>
              <a:pathLst>
                <a:path w="7208" h="7198" fill="none" extrusionOk="0">
                  <a:moveTo>
                    <a:pt x="1" y="0"/>
                  </a:moveTo>
                  <a:lnTo>
                    <a:pt x="7208" y="0"/>
                  </a:lnTo>
                  <a:lnTo>
                    <a:pt x="7208" y="7198"/>
                  </a:lnTo>
                  <a:lnTo>
                    <a:pt x="1" y="7198"/>
                  </a:lnTo>
                  <a:close/>
                </a:path>
              </a:pathLst>
            </a:custGeom>
            <a:noFill/>
            <a:ln w="5750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7" name="Google Shape;1367;p47"/>
            <p:cNvSpPr/>
            <p:nvPr/>
          </p:nvSpPr>
          <p:spPr>
            <a:xfrm>
              <a:off x="2905393" y="1452501"/>
              <a:ext cx="133226" cy="133252"/>
            </a:xfrm>
            <a:custGeom>
              <a:avLst/>
              <a:gdLst/>
              <a:ahLst/>
              <a:cxnLst/>
              <a:rect l="l" t="t" r="r" b="b"/>
              <a:pathLst>
                <a:path w="5084" h="5085" fill="none" extrusionOk="0">
                  <a:moveTo>
                    <a:pt x="0" y="1"/>
                  </a:moveTo>
                  <a:lnTo>
                    <a:pt x="5083" y="1"/>
                  </a:lnTo>
                  <a:lnTo>
                    <a:pt x="5083" y="5084"/>
                  </a:lnTo>
                  <a:lnTo>
                    <a:pt x="0" y="5084"/>
                  </a:lnTo>
                  <a:close/>
                </a:path>
              </a:pathLst>
            </a:custGeom>
            <a:noFill/>
            <a:ln w="41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8" name="Google Shape;1368;p47"/>
            <p:cNvSpPr/>
            <p:nvPr/>
          </p:nvSpPr>
          <p:spPr>
            <a:xfrm>
              <a:off x="2931651" y="975334"/>
              <a:ext cx="80476" cy="80711"/>
            </a:xfrm>
            <a:custGeom>
              <a:avLst/>
              <a:gdLst/>
              <a:ahLst/>
              <a:cxnLst/>
              <a:rect l="l" t="t" r="r" b="b"/>
              <a:pathLst>
                <a:path w="3071" h="3080" fill="none" extrusionOk="0">
                  <a:moveTo>
                    <a:pt x="0" y="0"/>
                  </a:moveTo>
                  <a:lnTo>
                    <a:pt x="3070" y="0"/>
                  </a:lnTo>
                  <a:lnTo>
                    <a:pt x="3070" y="3080"/>
                  </a:lnTo>
                  <a:lnTo>
                    <a:pt x="0" y="3080"/>
                  </a:lnTo>
                  <a:close/>
                </a:path>
              </a:pathLst>
            </a:custGeom>
            <a:noFill/>
            <a:ln w="2525" cap="flat" cmpd="sng">
              <a:solidFill>
                <a:srgbClr val="FF9973"/>
              </a:solidFill>
              <a:prstDash val="solid"/>
              <a:miter lim="919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69" name="Google Shape;1369;p47"/>
          <p:cNvSpPr/>
          <p:nvPr/>
        </p:nvSpPr>
        <p:spPr>
          <a:xfrm>
            <a:off x="9277943" y="-708433"/>
            <a:ext cx="9132" cy="2718429"/>
          </a:xfrm>
          <a:custGeom>
            <a:avLst/>
            <a:gdLst/>
            <a:ahLst/>
            <a:cxnLst/>
            <a:rect l="l" t="t" r="r" b="b"/>
            <a:pathLst>
              <a:path w="323" h="96151" extrusionOk="0">
                <a:moveTo>
                  <a:pt x="166" y="0"/>
                </a:moveTo>
                <a:lnTo>
                  <a:pt x="1" y="96150"/>
                </a:lnTo>
                <a:lnTo>
                  <a:pt x="323" y="96150"/>
                </a:lnTo>
                <a:lnTo>
                  <a:pt x="16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0" name="Google Shape;1370;p47"/>
          <p:cNvSpPr/>
          <p:nvPr/>
        </p:nvSpPr>
        <p:spPr>
          <a:xfrm>
            <a:off x="335228" y="-685306"/>
            <a:ext cx="9132" cy="1822332"/>
          </a:xfrm>
          <a:custGeom>
            <a:avLst/>
            <a:gdLst/>
            <a:ahLst/>
            <a:cxnLst/>
            <a:rect l="l" t="t" r="r" b="b"/>
            <a:pathLst>
              <a:path w="323" h="64456" extrusionOk="0">
                <a:moveTo>
                  <a:pt x="166" y="0"/>
                </a:moveTo>
                <a:lnTo>
                  <a:pt x="1" y="64456"/>
                </a:lnTo>
                <a:lnTo>
                  <a:pt x="322" y="64456"/>
                </a:lnTo>
                <a:lnTo>
                  <a:pt x="166" y="0"/>
                </a:lnTo>
                <a:close/>
              </a:path>
            </a:pathLst>
          </a:custGeom>
          <a:solidFill>
            <a:srgbClr val="FFD6E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C794A61-A1DC-4F35-9B7A-C391E837D347}"/>
              </a:ext>
            </a:extLst>
          </p:cNvPr>
          <p:cNvSpPr/>
          <p:nvPr/>
        </p:nvSpPr>
        <p:spPr>
          <a:xfrm>
            <a:off x="2345909" y="3960298"/>
            <a:ext cx="4237771" cy="699989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ata Science Consulting by Slidesgo">
  <a:themeElements>
    <a:clrScheme name="Simple Light">
      <a:dk1>
        <a:srgbClr val="1A5E8F"/>
      </a:dk1>
      <a:lt1>
        <a:srgbClr val="FFFFFF"/>
      </a:lt1>
      <a:dk2>
        <a:srgbClr val="002845"/>
      </a:dk2>
      <a:lt2>
        <a:srgbClr val="FFD6E1"/>
      </a:lt2>
      <a:accent1>
        <a:srgbClr val="E898AC"/>
      </a:accent1>
      <a:accent2>
        <a:srgbClr val="00CFCC"/>
      </a:accent2>
      <a:accent3>
        <a:srgbClr val="FF9973"/>
      </a:accent3>
      <a:accent4>
        <a:srgbClr val="F64975"/>
      </a:accent4>
      <a:accent5>
        <a:srgbClr val="5EFFFD"/>
      </a:accent5>
      <a:accent6>
        <a:srgbClr val="FC723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1888</Words>
  <Application>Microsoft Office PowerPoint</Application>
  <PresentationFormat>On-screen Show (16:9)</PresentationFormat>
  <Paragraphs>86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Advent Pro SemiBold</vt:lpstr>
      <vt:lpstr>Fira Sans Condensed Medium</vt:lpstr>
      <vt:lpstr>Livvic Light</vt:lpstr>
      <vt:lpstr>Arial</vt:lpstr>
      <vt:lpstr>Maven Pro</vt:lpstr>
      <vt:lpstr>Share Tech</vt:lpstr>
      <vt:lpstr>Consolas</vt:lpstr>
      <vt:lpstr>Nunito Light</vt:lpstr>
      <vt:lpstr>Fira Sans Extra Condensed Medium</vt:lpstr>
      <vt:lpstr>Data Science Consulting by Slidesgo</vt:lpstr>
      <vt:lpstr>NGHIÊN CỨU QUẢN LÝ NỢ NƯỚC NGOÀI VÀ KINH NGHIỆM CHO VIỆT NAM</vt:lpstr>
      <vt:lpstr>KẾT LUẬN</vt:lpstr>
      <vt:lpstr>A.MỞ ĐẦU</vt:lpstr>
      <vt:lpstr>TÍNH CẤP THIẾT CỦA ĐỀ TÀI</vt:lpstr>
      <vt:lpstr>Thời gian: 2007 - 2019</vt:lpstr>
      <vt:lpstr>TỔNG QUAN TÀI LIỆU</vt:lpstr>
      <vt:lpstr>B.NỘI DUNG</vt:lpstr>
      <vt:lpstr>Cơ sở lý luận  về quản lý nợ nước ngoài</vt:lpstr>
      <vt:lpstr>KHÁI NIỆM NỢ NƯỚC NGOÀI</vt:lpstr>
      <vt:lpstr>PHÂN LOẠI NỢ NƯỚC NGOÀI (theo chủ thể đi vay)</vt:lpstr>
      <vt:lpstr>02</vt:lpstr>
      <vt:lpstr>PowerPoint Presentation</vt:lpstr>
      <vt:lpstr>PowerPoint Presentation</vt:lpstr>
      <vt:lpstr>PowerPoint Presentation</vt:lpstr>
      <vt:lpstr>PowerPoint Presentation</vt:lpstr>
      <vt:lpstr>03</vt:lpstr>
      <vt:lpstr>PowerPoint Presentation</vt:lpstr>
      <vt:lpstr>PowerPoint Presentation</vt:lpstr>
      <vt:lpstr>PowerPoint Presentation</vt:lpstr>
      <vt:lpstr>04</vt:lpstr>
      <vt:lpstr>Trong nước</vt:lpstr>
      <vt:lpstr>GIẢI PHÁP</vt:lpstr>
      <vt:lpstr>C.KẾT LUẬN</vt:lpstr>
      <vt:lpstr>PowerPoint Presentation</vt:lpstr>
      <vt:lpstr>THANKS FOR LISTENING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NGHIÊN CỨU QUẢN LÝ NỢ NƯỚC NGOÀI VÀ KINH NGHIỆM CHO VIỆT NAM</dc:title>
  <cp:lastModifiedBy>hoahaudau6@gmail.com</cp:lastModifiedBy>
  <cp:revision>24</cp:revision>
  <dcterms:modified xsi:type="dcterms:W3CDTF">2020-05-05T12:18:00Z</dcterms:modified>
</cp:coreProperties>
</file>