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omments/comment1.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85" r:id="rId4"/>
    <p:sldMasterId id="2147483695" r:id="rId5"/>
  </p:sldMasterIdLst>
  <p:sldIdLst>
    <p:sldId id="343" r:id="rId6"/>
    <p:sldId id="284" r:id="rId7"/>
    <p:sldId id="2542" r:id="rId8"/>
    <p:sldId id="2540" r:id="rId9"/>
    <p:sldId id="2571" r:id="rId10"/>
    <p:sldId id="2545" r:id="rId11"/>
    <p:sldId id="2546" r:id="rId12"/>
    <p:sldId id="2547" r:id="rId13"/>
    <p:sldId id="257" r:id="rId14"/>
    <p:sldId id="350" r:id="rId15"/>
    <p:sldId id="2544" r:id="rId16"/>
    <p:sldId id="341" r:id="rId17"/>
    <p:sldId id="2550" r:id="rId18"/>
    <p:sldId id="2549" r:id="rId19"/>
    <p:sldId id="2555" r:id="rId20"/>
    <p:sldId id="2556" r:id="rId21"/>
    <p:sldId id="2557" r:id="rId22"/>
    <p:sldId id="2558" r:id="rId23"/>
    <p:sldId id="2552" r:id="rId24"/>
    <p:sldId id="2551" r:id="rId25"/>
    <p:sldId id="2559" r:id="rId26"/>
    <p:sldId id="2548" r:id="rId27"/>
    <p:sldId id="2560" r:id="rId28"/>
    <p:sldId id="2566" r:id="rId29"/>
    <p:sldId id="2568" r:id="rId30"/>
    <p:sldId id="2570" r:id="rId31"/>
    <p:sldId id="2567" r:id="rId32"/>
    <p:sldId id="2561" r:id="rId33"/>
    <p:sldId id="2563" r:id="rId34"/>
    <p:sldId id="2564" r:id="rId35"/>
    <p:sldId id="256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5576"/>
    <a:srgbClr val="000000"/>
    <a:srgbClr val="575757"/>
    <a:srgbClr val="EDEFF7"/>
    <a:srgbClr val="D0D1D9"/>
    <a:srgbClr val="F6F9FF"/>
    <a:srgbClr val="191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35DC76-1FF8-4E20-8799-592C628309F0}" v="1692" dt="2020-04-04T17:04:54.224"/>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3" autoAdjust="0"/>
    <p:restoredTop sz="94634" autoAdjust="0"/>
  </p:normalViewPr>
  <p:slideViewPr>
    <p:cSldViewPr snapToGrid="0">
      <p:cViewPr varScale="1">
        <p:scale>
          <a:sx n="78" d="100"/>
          <a:sy n="78" d="100"/>
        </p:scale>
        <p:origin x="25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0-03-26T00:24:19.559" idx="1">
    <p:pos x="10" y="10"/>
    <p:text/>
    <p:extLst>
      <p:ext uri="{C676402C-5697-4E1C-873F-D02D1690AC5C}">
        <p15:threadingInfo xmlns:p15="http://schemas.microsoft.com/office/powerpoint/2012/main" timeZoneBias="-420"/>
      </p:ext>
    </p:extLst>
  </p:cm>
</p:cmLst>
</file>

<file path=ppt/diagrams/_rels/data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88F768-4BF8-4451-A2CB-DCF525AF5D94}"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A199E638-2E53-4ACA-9B0C-5B0C30C7B24D}">
      <dgm:prSet phldrT="[Text]" custT="1"/>
      <dgm:spPr>
        <a:xfrm>
          <a:off x="634503" y="1564242"/>
          <a:ext cx="2290857" cy="2290613"/>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gm:spPr>
      <dgm:t>
        <a:bodyPr/>
        <a:lstStyle/>
        <a:p>
          <a:pPr algn="l">
            <a:buNone/>
          </a:pP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Các</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đang</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phát</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triển</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chiếm</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hơn</a:t>
          </a:r>
          <a:r>
            <a:rPr lang="en-US" sz="20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50%</a:t>
          </a:r>
          <a:endParaRPr lang="en-US" sz="2000" dirty="0">
            <a:solidFill>
              <a:srgbClr val="3F3F3F">
                <a:hueOff val="0"/>
                <a:satOff val="0"/>
                <a:lumOff val="0"/>
                <a:alphaOff val="0"/>
              </a:srgbClr>
            </a:solidFill>
            <a:latin typeface="Calibri Light"/>
            <a:ea typeface="+mn-ea"/>
            <a:cs typeface="+mn-cs"/>
          </a:endParaRPr>
        </a:p>
      </dgm:t>
    </dgm:pt>
    <dgm:pt modelId="{AB7E5440-8426-48C1-B79B-F43EC8C7A6C3}" type="parTrans" cxnId="{AB950205-51BD-4EE2-9C98-C310B66992B1}">
      <dgm:prSet/>
      <dgm:spPr/>
      <dgm:t>
        <a:bodyPr/>
        <a:lstStyle/>
        <a:p>
          <a:endParaRPr lang="en-US"/>
        </a:p>
      </dgm:t>
    </dgm:pt>
    <dgm:pt modelId="{0A3D6618-70F2-4636-BA29-090EB4287277}" type="sibTrans" cxnId="{AB950205-51BD-4EE2-9C98-C310B66992B1}">
      <dgm:prSet/>
      <dgm:spPr/>
      <dgm:t>
        <a:bodyPr/>
        <a:lstStyle/>
        <a:p>
          <a:endParaRPr lang="en-US"/>
        </a:p>
      </dgm:t>
    </dgm:pt>
    <dgm:pt modelId="{569133B6-2B3D-4F59-B32C-E326EA8D45EE}">
      <dgm:prSet phldrT="[Text]" custT="1"/>
      <dgm:spPr>
        <a:xfrm>
          <a:off x="3170581" y="1564242"/>
          <a:ext cx="2290857" cy="2290613"/>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gm:spPr>
      <dgm:t>
        <a:bodyPr/>
        <a:lstStyle/>
        <a:p>
          <a:pPr>
            <a:buNone/>
          </a:pP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Các</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đang</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phát</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triển</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thiếu</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vốn</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đẩy</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mạnh</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kinh</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tế</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khó</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khăn</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=&gt;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Cần</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vay</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nợ</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ngoài</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và</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thu</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hút</a:t>
          </a:r>
          <a:r>
            <a:rPr lang="en-US" sz="16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FDI</a:t>
          </a:r>
          <a:endParaRPr lang="en-US" sz="1600" dirty="0">
            <a:solidFill>
              <a:srgbClr val="3F3F3F">
                <a:hueOff val="0"/>
                <a:satOff val="0"/>
                <a:lumOff val="0"/>
                <a:alphaOff val="0"/>
              </a:srgbClr>
            </a:solidFill>
            <a:latin typeface="Calibri Light"/>
            <a:ea typeface="+mn-ea"/>
            <a:cs typeface="+mn-cs"/>
          </a:endParaRPr>
        </a:p>
      </dgm:t>
    </dgm:pt>
    <dgm:pt modelId="{127CB7A2-9A6F-4E73-B3F3-AEA0134298FF}" type="parTrans" cxnId="{CC4D9C00-4F6E-482C-99CD-C0FEC879E37E}">
      <dgm:prSet/>
      <dgm:spPr/>
      <dgm:t>
        <a:bodyPr/>
        <a:lstStyle/>
        <a:p>
          <a:endParaRPr lang="en-US"/>
        </a:p>
      </dgm:t>
    </dgm:pt>
    <dgm:pt modelId="{A4074E42-6A6C-4314-B8F0-DBD5F8FD5024}" type="sibTrans" cxnId="{CC4D9C00-4F6E-482C-99CD-C0FEC879E37E}">
      <dgm:prSet/>
      <dgm:spPr/>
      <dgm:t>
        <a:bodyPr/>
        <a:lstStyle/>
        <a:p>
          <a:endParaRPr lang="en-US"/>
        </a:p>
      </dgm:t>
    </dgm:pt>
    <dgm:pt modelId="{A14B8D7C-2980-4F2C-9338-94FD09F41A20}">
      <dgm:prSet phldrT="[Text]" custT="1"/>
      <dgm:spPr>
        <a:xfrm>
          <a:off x="5706659" y="1564242"/>
          <a:ext cx="2290857" cy="2290613"/>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gm:spPr>
      <dgm:t>
        <a:bodyPr/>
        <a:lstStyle/>
        <a:p>
          <a:pPr>
            <a:buNone/>
          </a:pP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Hiểu</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rõ</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ưu</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nhược</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điểm</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2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hình</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thức</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=&gt;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Có</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những</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chính</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sách</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phù</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hợp</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giảm</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rủi</a:t>
          </a:r>
          <a:r>
            <a:rPr lang="en-US" sz="18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ro</a:t>
          </a:r>
          <a:endParaRPr lang="en-US" sz="1800" dirty="0">
            <a:solidFill>
              <a:srgbClr val="3F3F3F">
                <a:hueOff val="0"/>
                <a:satOff val="0"/>
                <a:lumOff val="0"/>
                <a:alphaOff val="0"/>
              </a:srgbClr>
            </a:solidFill>
            <a:latin typeface="Calibri Light"/>
            <a:ea typeface="+mn-ea"/>
            <a:cs typeface="+mn-cs"/>
          </a:endParaRPr>
        </a:p>
      </dgm:t>
    </dgm:pt>
    <dgm:pt modelId="{4067323D-EDF1-46BE-A228-BCB921473F3D}" type="parTrans" cxnId="{B27C174C-AF98-41D2-94DA-D86C68869C92}">
      <dgm:prSet/>
      <dgm:spPr/>
      <dgm:t>
        <a:bodyPr/>
        <a:lstStyle/>
        <a:p>
          <a:endParaRPr lang="en-US"/>
        </a:p>
      </dgm:t>
    </dgm:pt>
    <dgm:pt modelId="{0D21DFA7-53D7-49D8-BEB4-4A7C4A1CCEED}" type="sibTrans" cxnId="{B27C174C-AF98-41D2-94DA-D86C68869C92}">
      <dgm:prSet/>
      <dgm:spPr/>
      <dgm:t>
        <a:bodyPr/>
        <a:lstStyle/>
        <a:p>
          <a:endParaRPr lang="en-US"/>
        </a:p>
      </dgm:t>
    </dgm:pt>
    <dgm:pt modelId="{5E08C5FB-5DD3-4530-81A7-201D0E22B59A}" type="pres">
      <dgm:prSet presAssocID="{3D88F768-4BF8-4451-A2CB-DCF525AF5D94}" presName="Name0" presStyleCnt="0">
        <dgm:presLayoutVars>
          <dgm:chMax val="11"/>
          <dgm:chPref val="11"/>
          <dgm:dir/>
          <dgm:resizeHandles/>
        </dgm:presLayoutVars>
      </dgm:prSet>
      <dgm:spPr/>
    </dgm:pt>
    <dgm:pt modelId="{FBFABE94-B1E9-420F-8DB0-72C2818FDAA4}" type="pres">
      <dgm:prSet presAssocID="{A14B8D7C-2980-4F2C-9338-94FD09F41A20}" presName="Accent3" presStyleCnt="0"/>
      <dgm:spPr/>
    </dgm:pt>
    <dgm:pt modelId="{638BBE0A-0508-40B9-8648-595C958B36E9}" type="pres">
      <dgm:prSet presAssocID="{A14B8D7C-2980-4F2C-9338-94FD09F41A20}" presName="Accent" presStyleLbl="node1" presStyleIdx="0" presStyleCnt="3"/>
      <dgm:spPr>
        <a:xfrm>
          <a:off x="5625185" y="1482419"/>
          <a:ext cx="2453805" cy="2454259"/>
        </a:xfrm>
        <a:prstGeom prst="ellipse">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gm:spPr>
    </dgm:pt>
    <dgm:pt modelId="{83AA7051-6DA1-4724-8498-7739DCD947CD}" type="pres">
      <dgm:prSet presAssocID="{A14B8D7C-2980-4F2C-9338-94FD09F41A20}" presName="ParentBackground3" presStyleCnt="0"/>
      <dgm:spPr/>
    </dgm:pt>
    <dgm:pt modelId="{805B1F73-9A00-4942-922B-7403E2D3A780}" type="pres">
      <dgm:prSet presAssocID="{A14B8D7C-2980-4F2C-9338-94FD09F41A20}" presName="ParentBackground" presStyleLbl="fgAcc1" presStyleIdx="0" presStyleCnt="3"/>
      <dgm:spPr/>
    </dgm:pt>
    <dgm:pt modelId="{7AC4C696-7386-44C7-B41D-8F42F0E5CDDE}" type="pres">
      <dgm:prSet presAssocID="{A14B8D7C-2980-4F2C-9338-94FD09F41A20}" presName="Parent3" presStyleLbl="revTx" presStyleIdx="0" presStyleCnt="0">
        <dgm:presLayoutVars>
          <dgm:chMax val="1"/>
          <dgm:chPref val="1"/>
          <dgm:bulletEnabled val="1"/>
        </dgm:presLayoutVars>
      </dgm:prSet>
      <dgm:spPr/>
    </dgm:pt>
    <dgm:pt modelId="{19B8663F-F295-4258-9E82-327216D79735}" type="pres">
      <dgm:prSet presAssocID="{569133B6-2B3D-4F59-B32C-E326EA8D45EE}" presName="Accent2" presStyleCnt="0"/>
      <dgm:spPr/>
    </dgm:pt>
    <dgm:pt modelId="{19E47C6B-2278-4FE2-AF8A-071408B371D1}" type="pres">
      <dgm:prSet presAssocID="{569133B6-2B3D-4F59-B32C-E326EA8D45EE}" presName="Accent" presStyleLbl="node1" presStyleIdx="1" presStyleCnt="3"/>
      <dgm:spPr>
        <a:xfrm rot="2700000">
          <a:off x="3092062" y="1485386"/>
          <a:ext cx="2447894" cy="2447894"/>
        </a:xfrm>
        <a:prstGeom prst="teardrop">
          <a:avLst>
            <a:gd name="adj" fmla="val 100000"/>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gm:spPr>
    </dgm:pt>
    <dgm:pt modelId="{D69D8658-E22D-4D5D-873D-F5F3B2A76148}" type="pres">
      <dgm:prSet presAssocID="{569133B6-2B3D-4F59-B32C-E326EA8D45EE}" presName="ParentBackground2" presStyleCnt="0"/>
      <dgm:spPr/>
    </dgm:pt>
    <dgm:pt modelId="{D0949616-D677-4D37-ACE9-34BD88B6BBB6}" type="pres">
      <dgm:prSet presAssocID="{569133B6-2B3D-4F59-B32C-E326EA8D45EE}" presName="ParentBackground" presStyleLbl="fgAcc1" presStyleIdx="1" presStyleCnt="3"/>
      <dgm:spPr/>
    </dgm:pt>
    <dgm:pt modelId="{77938D80-46CE-4A24-BC6E-6DB3913A5697}" type="pres">
      <dgm:prSet presAssocID="{569133B6-2B3D-4F59-B32C-E326EA8D45EE}" presName="Parent2" presStyleLbl="revTx" presStyleIdx="0" presStyleCnt="0">
        <dgm:presLayoutVars>
          <dgm:chMax val="1"/>
          <dgm:chPref val="1"/>
          <dgm:bulletEnabled val="1"/>
        </dgm:presLayoutVars>
      </dgm:prSet>
      <dgm:spPr/>
    </dgm:pt>
    <dgm:pt modelId="{76737C2C-77D6-4DFB-8E77-2FE3CDC63EA6}" type="pres">
      <dgm:prSet presAssocID="{A199E638-2E53-4ACA-9B0C-5B0C30C7B24D}" presName="Accent1" presStyleCnt="0"/>
      <dgm:spPr/>
    </dgm:pt>
    <dgm:pt modelId="{81AC616B-6FC0-4C8B-B51F-9FE219438237}" type="pres">
      <dgm:prSet presAssocID="{A199E638-2E53-4ACA-9B0C-5B0C30C7B24D}" presName="Accent" presStyleLbl="node1" presStyleIdx="2" presStyleCnt="3"/>
      <dgm:spPr>
        <a:xfrm rot="2700000">
          <a:off x="555984" y="1485386"/>
          <a:ext cx="2447894" cy="2447894"/>
        </a:xfrm>
        <a:prstGeom prst="teardrop">
          <a:avLst>
            <a:gd name="adj" fmla="val 100000"/>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gm:spPr>
    </dgm:pt>
    <dgm:pt modelId="{BE42767E-2216-4F76-94A2-A16450FE7BAA}" type="pres">
      <dgm:prSet presAssocID="{A199E638-2E53-4ACA-9B0C-5B0C30C7B24D}" presName="ParentBackground1" presStyleCnt="0"/>
      <dgm:spPr/>
    </dgm:pt>
    <dgm:pt modelId="{5B2DB121-E347-4FE0-8C8E-9E243915E6F7}" type="pres">
      <dgm:prSet presAssocID="{A199E638-2E53-4ACA-9B0C-5B0C30C7B24D}" presName="ParentBackground" presStyleLbl="fgAcc1" presStyleIdx="2" presStyleCnt="3"/>
      <dgm:spPr/>
    </dgm:pt>
    <dgm:pt modelId="{FA10ACB9-9AEB-4554-B103-9F86DF70B4E8}" type="pres">
      <dgm:prSet presAssocID="{A199E638-2E53-4ACA-9B0C-5B0C30C7B24D}" presName="Parent1" presStyleLbl="revTx" presStyleIdx="0" presStyleCnt="0">
        <dgm:presLayoutVars>
          <dgm:chMax val="1"/>
          <dgm:chPref val="1"/>
          <dgm:bulletEnabled val="1"/>
        </dgm:presLayoutVars>
      </dgm:prSet>
      <dgm:spPr/>
    </dgm:pt>
  </dgm:ptLst>
  <dgm:cxnLst>
    <dgm:cxn modelId="{CC4D9C00-4F6E-482C-99CD-C0FEC879E37E}" srcId="{3D88F768-4BF8-4451-A2CB-DCF525AF5D94}" destId="{569133B6-2B3D-4F59-B32C-E326EA8D45EE}" srcOrd="1" destOrd="0" parTransId="{127CB7A2-9A6F-4E73-B3F3-AEA0134298FF}" sibTransId="{A4074E42-6A6C-4314-B8F0-DBD5F8FD5024}"/>
    <dgm:cxn modelId="{C1AF9B04-63A2-47B2-9A0D-AFAEEF1397F7}" type="presOf" srcId="{569133B6-2B3D-4F59-B32C-E326EA8D45EE}" destId="{D0949616-D677-4D37-ACE9-34BD88B6BBB6}" srcOrd="0" destOrd="0" presId="urn:microsoft.com/office/officeart/2011/layout/CircleProcess"/>
    <dgm:cxn modelId="{AB950205-51BD-4EE2-9C98-C310B66992B1}" srcId="{3D88F768-4BF8-4451-A2CB-DCF525AF5D94}" destId="{A199E638-2E53-4ACA-9B0C-5B0C30C7B24D}" srcOrd="0" destOrd="0" parTransId="{AB7E5440-8426-48C1-B79B-F43EC8C7A6C3}" sibTransId="{0A3D6618-70F2-4636-BA29-090EB4287277}"/>
    <dgm:cxn modelId="{9EE20B3F-9037-43D3-9D33-7B77F164FBF0}" type="presOf" srcId="{A199E638-2E53-4ACA-9B0C-5B0C30C7B24D}" destId="{5B2DB121-E347-4FE0-8C8E-9E243915E6F7}" srcOrd="0" destOrd="0" presId="urn:microsoft.com/office/officeart/2011/layout/CircleProcess"/>
    <dgm:cxn modelId="{B27C174C-AF98-41D2-94DA-D86C68869C92}" srcId="{3D88F768-4BF8-4451-A2CB-DCF525AF5D94}" destId="{A14B8D7C-2980-4F2C-9338-94FD09F41A20}" srcOrd="2" destOrd="0" parTransId="{4067323D-EDF1-46BE-A228-BCB921473F3D}" sibTransId="{0D21DFA7-53D7-49D8-BEB4-4A7C4A1CCEED}"/>
    <dgm:cxn modelId="{33057E6D-25DD-4CAF-B3C9-5AF2B6EDAABE}" type="presOf" srcId="{A199E638-2E53-4ACA-9B0C-5B0C30C7B24D}" destId="{FA10ACB9-9AEB-4554-B103-9F86DF70B4E8}" srcOrd="1" destOrd="0" presId="urn:microsoft.com/office/officeart/2011/layout/CircleProcess"/>
    <dgm:cxn modelId="{441CA9C4-359E-4574-BD6C-FF702B7FBD4F}" type="presOf" srcId="{3D88F768-4BF8-4451-A2CB-DCF525AF5D94}" destId="{5E08C5FB-5DD3-4530-81A7-201D0E22B59A}" srcOrd="0" destOrd="0" presId="urn:microsoft.com/office/officeart/2011/layout/CircleProcess"/>
    <dgm:cxn modelId="{230252D2-2AB1-4B89-ADA9-7299C95C72B3}" type="presOf" srcId="{569133B6-2B3D-4F59-B32C-E326EA8D45EE}" destId="{77938D80-46CE-4A24-BC6E-6DB3913A5697}" srcOrd="1" destOrd="0" presId="urn:microsoft.com/office/officeart/2011/layout/CircleProcess"/>
    <dgm:cxn modelId="{1EC0F2F6-4731-42FF-808A-FAD95E8985B6}" type="presOf" srcId="{A14B8D7C-2980-4F2C-9338-94FD09F41A20}" destId="{805B1F73-9A00-4942-922B-7403E2D3A780}" srcOrd="0" destOrd="0" presId="urn:microsoft.com/office/officeart/2011/layout/CircleProcess"/>
    <dgm:cxn modelId="{CA770AFC-B499-4EEB-86F4-E20D550A1A0A}" type="presOf" srcId="{A14B8D7C-2980-4F2C-9338-94FD09F41A20}" destId="{7AC4C696-7386-44C7-B41D-8F42F0E5CDDE}" srcOrd="1" destOrd="0" presId="urn:microsoft.com/office/officeart/2011/layout/CircleProcess"/>
    <dgm:cxn modelId="{2D1FA28B-78C0-4722-8B01-EE355282A101}" type="presParOf" srcId="{5E08C5FB-5DD3-4530-81A7-201D0E22B59A}" destId="{FBFABE94-B1E9-420F-8DB0-72C2818FDAA4}" srcOrd="0" destOrd="0" presId="urn:microsoft.com/office/officeart/2011/layout/CircleProcess"/>
    <dgm:cxn modelId="{9A25340F-22A2-4FB9-9E93-05800B46A2C1}" type="presParOf" srcId="{FBFABE94-B1E9-420F-8DB0-72C2818FDAA4}" destId="{638BBE0A-0508-40B9-8648-595C958B36E9}" srcOrd="0" destOrd="0" presId="urn:microsoft.com/office/officeart/2011/layout/CircleProcess"/>
    <dgm:cxn modelId="{C1610ADD-932C-4CFA-AE1A-0D45481618E8}" type="presParOf" srcId="{5E08C5FB-5DD3-4530-81A7-201D0E22B59A}" destId="{83AA7051-6DA1-4724-8498-7739DCD947CD}" srcOrd="1" destOrd="0" presId="urn:microsoft.com/office/officeart/2011/layout/CircleProcess"/>
    <dgm:cxn modelId="{23C5A9C9-DA6D-4696-81AE-91BF784175AD}" type="presParOf" srcId="{83AA7051-6DA1-4724-8498-7739DCD947CD}" destId="{805B1F73-9A00-4942-922B-7403E2D3A780}" srcOrd="0" destOrd="0" presId="urn:microsoft.com/office/officeart/2011/layout/CircleProcess"/>
    <dgm:cxn modelId="{210108B7-12E9-4FE2-B873-9CBCF5BD7086}" type="presParOf" srcId="{5E08C5FB-5DD3-4530-81A7-201D0E22B59A}" destId="{7AC4C696-7386-44C7-B41D-8F42F0E5CDDE}" srcOrd="2" destOrd="0" presId="urn:microsoft.com/office/officeart/2011/layout/CircleProcess"/>
    <dgm:cxn modelId="{1B691F67-EA4A-4D41-8D3A-ACAC73945572}" type="presParOf" srcId="{5E08C5FB-5DD3-4530-81A7-201D0E22B59A}" destId="{19B8663F-F295-4258-9E82-327216D79735}" srcOrd="3" destOrd="0" presId="urn:microsoft.com/office/officeart/2011/layout/CircleProcess"/>
    <dgm:cxn modelId="{A0CF8F67-3871-4DAA-B772-2EC6C997C14F}" type="presParOf" srcId="{19B8663F-F295-4258-9E82-327216D79735}" destId="{19E47C6B-2278-4FE2-AF8A-071408B371D1}" srcOrd="0" destOrd="0" presId="urn:microsoft.com/office/officeart/2011/layout/CircleProcess"/>
    <dgm:cxn modelId="{8135BEB6-7158-415F-8003-900E4903FC89}" type="presParOf" srcId="{5E08C5FB-5DD3-4530-81A7-201D0E22B59A}" destId="{D69D8658-E22D-4D5D-873D-F5F3B2A76148}" srcOrd="4" destOrd="0" presId="urn:microsoft.com/office/officeart/2011/layout/CircleProcess"/>
    <dgm:cxn modelId="{E63085BC-2EA8-4D7C-8FA6-978D68F81D80}" type="presParOf" srcId="{D69D8658-E22D-4D5D-873D-F5F3B2A76148}" destId="{D0949616-D677-4D37-ACE9-34BD88B6BBB6}" srcOrd="0" destOrd="0" presId="urn:microsoft.com/office/officeart/2011/layout/CircleProcess"/>
    <dgm:cxn modelId="{236DB333-433A-46AF-928E-152262EFAD91}" type="presParOf" srcId="{5E08C5FB-5DD3-4530-81A7-201D0E22B59A}" destId="{77938D80-46CE-4A24-BC6E-6DB3913A5697}" srcOrd="5" destOrd="0" presId="urn:microsoft.com/office/officeart/2011/layout/CircleProcess"/>
    <dgm:cxn modelId="{6FA7A69A-581B-43B9-BA35-34F042B71CEE}" type="presParOf" srcId="{5E08C5FB-5DD3-4530-81A7-201D0E22B59A}" destId="{76737C2C-77D6-4DFB-8E77-2FE3CDC63EA6}" srcOrd="6" destOrd="0" presId="urn:microsoft.com/office/officeart/2011/layout/CircleProcess"/>
    <dgm:cxn modelId="{D40BEEF0-D156-466A-B334-7380820DE656}" type="presParOf" srcId="{76737C2C-77D6-4DFB-8E77-2FE3CDC63EA6}" destId="{81AC616B-6FC0-4C8B-B51F-9FE219438237}" srcOrd="0" destOrd="0" presId="urn:microsoft.com/office/officeart/2011/layout/CircleProcess"/>
    <dgm:cxn modelId="{187E6294-2724-4566-B252-90C769A5E02B}" type="presParOf" srcId="{5E08C5FB-5DD3-4530-81A7-201D0E22B59A}" destId="{BE42767E-2216-4F76-94A2-A16450FE7BAA}" srcOrd="7" destOrd="0" presId="urn:microsoft.com/office/officeart/2011/layout/CircleProcess"/>
    <dgm:cxn modelId="{31B8673A-0A01-4C9F-9891-1D9DB3829C23}" type="presParOf" srcId="{BE42767E-2216-4F76-94A2-A16450FE7BAA}" destId="{5B2DB121-E347-4FE0-8C8E-9E243915E6F7}" srcOrd="0" destOrd="0" presId="urn:microsoft.com/office/officeart/2011/layout/CircleProcess"/>
    <dgm:cxn modelId="{5D119CBB-2CAA-472A-BFE4-21E61E904F05}" type="presParOf" srcId="{5E08C5FB-5DD3-4530-81A7-201D0E22B59A}" destId="{FA10ACB9-9AEB-4554-B103-9F86DF70B4E8}"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92B2B6-0BE2-4DD1-A290-527F1C4F73B4}" type="doc">
      <dgm:prSet loTypeId="urn:microsoft.com/office/officeart/2008/layout/IncreasingCircleProcess" loCatId="list" qsTypeId="urn:microsoft.com/office/officeart/2005/8/quickstyle/simple1" qsCatId="simple" csTypeId="urn:microsoft.com/office/officeart/2005/8/colors/accent1_2" csCatId="accent1" phldr="1"/>
      <dgm:spPr/>
      <dgm:t>
        <a:bodyPr/>
        <a:lstStyle/>
        <a:p>
          <a:endParaRPr lang="en-US"/>
        </a:p>
      </dgm:t>
    </dgm:pt>
    <dgm:pt modelId="{C00F2645-A639-4302-B0D5-7A07BB1DAEE2}">
      <dgm:prSet phldrT="[Text]" custT="1"/>
      <dgm:spPr/>
      <dgm:t>
        <a:bodyPr/>
        <a:lstStyle/>
        <a:p>
          <a:r>
            <a:rPr lang="en-US" sz="4000" dirty="0">
              <a:latin typeface="Lora" pitchFamily="2" charset="0"/>
            </a:rPr>
            <a:t>ĐỐI TƯỢNG NGHIÊN CỨU</a:t>
          </a:r>
        </a:p>
        <a:p>
          <a:r>
            <a:rPr lang="en-US" sz="2000" dirty="0" err="1"/>
            <a:t>Vay</a:t>
          </a:r>
          <a:r>
            <a:rPr lang="en-US" sz="2000" dirty="0"/>
            <a:t> </a:t>
          </a:r>
          <a:r>
            <a:rPr lang="en-US" sz="2000" dirty="0" err="1"/>
            <a:t>nợ</a:t>
          </a:r>
          <a:r>
            <a:rPr lang="en-US" sz="2000" dirty="0"/>
            <a:t> </a:t>
          </a:r>
          <a:r>
            <a:rPr lang="en-US" sz="2000" dirty="0" err="1"/>
            <a:t>nước</a:t>
          </a:r>
          <a:r>
            <a:rPr lang="en-US" sz="2000" dirty="0"/>
            <a:t> </a:t>
          </a:r>
          <a:r>
            <a:rPr lang="en-US" sz="2000" dirty="0" err="1"/>
            <a:t>ngoài</a:t>
          </a:r>
          <a:r>
            <a:rPr lang="en-US" sz="2000" dirty="0"/>
            <a:t> </a:t>
          </a:r>
          <a:r>
            <a:rPr lang="en-US" sz="2000" dirty="0" err="1"/>
            <a:t>và</a:t>
          </a:r>
          <a:r>
            <a:rPr lang="en-US" sz="2000" dirty="0"/>
            <a:t> </a:t>
          </a:r>
          <a:r>
            <a:rPr lang="en-US" sz="2000" dirty="0" err="1"/>
            <a:t>thu</a:t>
          </a:r>
          <a:r>
            <a:rPr lang="en-US" sz="2000" dirty="0"/>
            <a:t> </a:t>
          </a:r>
          <a:r>
            <a:rPr lang="en-US" sz="2000" dirty="0" err="1"/>
            <a:t>hút</a:t>
          </a:r>
          <a:r>
            <a:rPr lang="en-US" sz="2000" dirty="0"/>
            <a:t> FDI </a:t>
          </a:r>
          <a:r>
            <a:rPr lang="en-US" sz="2000" dirty="0" err="1"/>
            <a:t>của</a:t>
          </a:r>
          <a:r>
            <a:rPr lang="en-US" sz="2000" dirty="0"/>
            <a:t> </a:t>
          </a:r>
          <a:r>
            <a:rPr lang="en-US" sz="2000" dirty="0" err="1"/>
            <a:t>các</a:t>
          </a:r>
          <a:r>
            <a:rPr lang="en-US" sz="2000" dirty="0"/>
            <a:t> </a:t>
          </a:r>
          <a:r>
            <a:rPr lang="en-US" sz="2000" dirty="0" err="1"/>
            <a:t>nước</a:t>
          </a:r>
          <a:r>
            <a:rPr lang="en-US" sz="2000" dirty="0"/>
            <a:t> </a:t>
          </a:r>
          <a:r>
            <a:rPr lang="en-US" sz="2000" dirty="0" err="1"/>
            <a:t>đang</a:t>
          </a:r>
          <a:r>
            <a:rPr lang="en-US" sz="2000" dirty="0"/>
            <a:t> </a:t>
          </a:r>
          <a:r>
            <a:rPr lang="en-US" sz="2000" dirty="0" err="1"/>
            <a:t>phát</a:t>
          </a:r>
          <a:r>
            <a:rPr lang="en-US" sz="2000" dirty="0"/>
            <a:t> </a:t>
          </a:r>
          <a:r>
            <a:rPr lang="en-US" sz="2000" dirty="0" err="1"/>
            <a:t>triển</a:t>
          </a:r>
          <a:r>
            <a:rPr lang="en-US" sz="2000" dirty="0"/>
            <a:t>.</a:t>
          </a:r>
          <a:endParaRPr lang="en-US" sz="2000" dirty="0">
            <a:latin typeface="Lora" pitchFamily="2" charset="0"/>
          </a:endParaRPr>
        </a:p>
      </dgm:t>
    </dgm:pt>
    <dgm:pt modelId="{073E7318-8D1F-4E17-87BA-A36CBDBAA8A4}" type="parTrans" cxnId="{A20E8B42-2026-4BCD-A55A-F57492900D5E}">
      <dgm:prSet/>
      <dgm:spPr/>
      <dgm:t>
        <a:bodyPr/>
        <a:lstStyle/>
        <a:p>
          <a:endParaRPr lang="en-US"/>
        </a:p>
      </dgm:t>
    </dgm:pt>
    <dgm:pt modelId="{5403C126-A7D3-4DC9-A5E4-B3F308E847F8}" type="sibTrans" cxnId="{A20E8B42-2026-4BCD-A55A-F57492900D5E}">
      <dgm:prSet/>
      <dgm:spPr/>
      <dgm:t>
        <a:bodyPr/>
        <a:lstStyle/>
        <a:p>
          <a:endParaRPr lang="en-US"/>
        </a:p>
      </dgm:t>
    </dgm:pt>
    <dgm:pt modelId="{CA42149A-99FC-416D-93D9-0F75277F2906}">
      <dgm:prSet phldrT="[Text]" custT="1"/>
      <dgm:spPr/>
      <dgm:t>
        <a:bodyPr/>
        <a:lstStyle/>
        <a:p>
          <a:r>
            <a:rPr lang="en-US" sz="4000" dirty="0">
              <a:latin typeface="Lora" pitchFamily="2" charset="0"/>
            </a:rPr>
            <a:t>PHẠM VI NGHIÊN CỨU</a:t>
          </a:r>
        </a:p>
      </dgm:t>
    </dgm:pt>
    <dgm:pt modelId="{7B0492F0-7146-4AC2-8455-2BC07D0020FC}" type="parTrans" cxnId="{E76D188C-1893-4932-A566-0BD03D9BA59B}">
      <dgm:prSet/>
      <dgm:spPr/>
      <dgm:t>
        <a:bodyPr/>
        <a:lstStyle/>
        <a:p>
          <a:endParaRPr lang="en-US"/>
        </a:p>
      </dgm:t>
    </dgm:pt>
    <dgm:pt modelId="{CE164470-1619-4FF9-8391-4F5C8E65A7A3}" type="sibTrans" cxnId="{E76D188C-1893-4932-A566-0BD03D9BA59B}">
      <dgm:prSet/>
      <dgm:spPr/>
      <dgm:t>
        <a:bodyPr/>
        <a:lstStyle/>
        <a:p>
          <a:endParaRPr lang="en-US"/>
        </a:p>
      </dgm:t>
    </dgm:pt>
    <dgm:pt modelId="{1F0660B9-3D82-4505-B8AD-CE0F9963DC66}">
      <dgm:prSet phldrT="[Text]" custT="1"/>
      <dgm:spPr/>
      <dgm:t>
        <a:bodyPr/>
        <a:lstStyle/>
        <a:p>
          <a:r>
            <a:rPr lang="en-US" sz="2000" dirty="0" err="1"/>
            <a:t>Không</a:t>
          </a:r>
          <a:r>
            <a:rPr lang="en-US" sz="2000" dirty="0"/>
            <a:t> </a:t>
          </a:r>
          <a:r>
            <a:rPr lang="en-US" sz="2000" dirty="0" err="1"/>
            <a:t>gian</a:t>
          </a:r>
          <a:r>
            <a:rPr lang="en-US" sz="2000" dirty="0"/>
            <a:t>: </a:t>
          </a:r>
          <a:r>
            <a:rPr lang="en-US" sz="2000" dirty="0" err="1"/>
            <a:t>Các</a:t>
          </a:r>
          <a:r>
            <a:rPr lang="en-US" sz="2000" dirty="0"/>
            <a:t> </a:t>
          </a:r>
          <a:r>
            <a:rPr lang="en-US" sz="2000" dirty="0" err="1"/>
            <a:t>nước</a:t>
          </a:r>
          <a:r>
            <a:rPr lang="en-US" sz="2000" dirty="0"/>
            <a:t> </a:t>
          </a:r>
          <a:r>
            <a:rPr lang="en-US" sz="2000" dirty="0" err="1"/>
            <a:t>đang</a:t>
          </a:r>
          <a:r>
            <a:rPr lang="en-US" sz="2000" dirty="0"/>
            <a:t> </a:t>
          </a:r>
          <a:r>
            <a:rPr lang="en-US" sz="2000" dirty="0" err="1"/>
            <a:t>phát</a:t>
          </a:r>
          <a:r>
            <a:rPr lang="en-US" sz="2000" dirty="0"/>
            <a:t> </a:t>
          </a:r>
          <a:r>
            <a:rPr lang="en-US" sz="2000" dirty="0" err="1"/>
            <a:t>triển</a:t>
          </a:r>
          <a:endParaRPr lang="en-US" sz="2000" dirty="0"/>
        </a:p>
      </dgm:t>
    </dgm:pt>
    <dgm:pt modelId="{4C4A2DE1-635A-4ABD-B5F2-6B9DEE8291D1}" type="parTrans" cxnId="{B906B3BC-9DD3-442D-9C6F-A425C6284954}">
      <dgm:prSet/>
      <dgm:spPr/>
      <dgm:t>
        <a:bodyPr/>
        <a:lstStyle/>
        <a:p>
          <a:endParaRPr lang="en-US"/>
        </a:p>
      </dgm:t>
    </dgm:pt>
    <dgm:pt modelId="{D8BD78AC-41D1-453B-B6DD-4937B46D1164}" type="sibTrans" cxnId="{B906B3BC-9DD3-442D-9C6F-A425C6284954}">
      <dgm:prSet/>
      <dgm:spPr/>
      <dgm:t>
        <a:bodyPr/>
        <a:lstStyle/>
        <a:p>
          <a:endParaRPr lang="en-US"/>
        </a:p>
      </dgm:t>
    </dgm:pt>
    <dgm:pt modelId="{1BB8BE8B-F26F-45AC-B39A-764C48F1F030}">
      <dgm:prSet phldrT="[Text]" custT="1"/>
      <dgm:spPr/>
      <dgm:t>
        <a:bodyPr/>
        <a:lstStyle/>
        <a:p>
          <a:r>
            <a:rPr lang="en-US" sz="2000" dirty="0" err="1"/>
            <a:t>Thời</a:t>
          </a:r>
          <a:r>
            <a:rPr lang="en-US" sz="2000" dirty="0"/>
            <a:t> </a:t>
          </a:r>
          <a:r>
            <a:rPr lang="en-US" sz="2000" dirty="0" err="1"/>
            <a:t>gian</a:t>
          </a:r>
          <a:r>
            <a:rPr lang="en-US" sz="2000" dirty="0"/>
            <a:t>: </a:t>
          </a:r>
          <a:r>
            <a:rPr lang="en-US" sz="2000" err="1"/>
            <a:t>Năm</a:t>
          </a:r>
          <a:r>
            <a:rPr lang="en-US" sz="2000"/>
            <a:t> 19-2019</a:t>
          </a:r>
          <a:endParaRPr lang="en-US" sz="2000" dirty="0"/>
        </a:p>
      </dgm:t>
    </dgm:pt>
    <dgm:pt modelId="{C7E8FA33-361D-4A24-A4EA-9EA0B97C5870}" type="parTrans" cxnId="{BEBF417F-4D4F-4081-ABD1-D1E7EBC4711E}">
      <dgm:prSet/>
      <dgm:spPr/>
      <dgm:t>
        <a:bodyPr/>
        <a:lstStyle/>
        <a:p>
          <a:endParaRPr lang="en-US"/>
        </a:p>
      </dgm:t>
    </dgm:pt>
    <dgm:pt modelId="{0670B2BA-5B83-4C0C-B9CF-8C091510B6F8}" type="sibTrans" cxnId="{BEBF417F-4D4F-4081-ABD1-D1E7EBC4711E}">
      <dgm:prSet/>
      <dgm:spPr/>
      <dgm:t>
        <a:bodyPr/>
        <a:lstStyle/>
        <a:p>
          <a:endParaRPr lang="en-US"/>
        </a:p>
      </dgm:t>
    </dgm:pt>
    <dgm:pt modelId="{6F451890-01CF-4C04-974F-CCC928793EFC}" type="pres">
      <dgm:prSet presAssocID="{B892B2B6-0BE2-4DD1-A290-527F1C4F73B4}" presName="Name0" presStyleCnt="0">
        <dgm:presLayoutVars>
          <dgm:chMax val="7"/>
          <dgm:chPref val="7"/>
          <dgm:dir/>
          <dgm:animOne val="branch"/>
          <dgm:animLvl val="lvl"/>
        </dgm:presLayoutVars>
      </dgm:prSet>
      <dgm:spPr/>
    </dgm:pt>
    <dgm:pt modelId="{8D04726B-AE99-4F2D-A57A-4F59B14D8D9C}" type="pres">
      <dgm:prSet presAssocID="{C00F2645-A639-4302-B0D5-7A07BB1DAEE2}" presName="composite" presStyleCnt="0"/>
      <dgm:spPr/>
    </dgm:pt>
    <dgm:pt modelId="{426B541F-8B2D-4EC7-8DA9-B2044FC8CFC5}" type="pres">
      <dgm:prSet presAssocID="{C00F2645-A639-4302-B0D5-7A07BB1DAEE2}" presName="BackAccent" presStyleLbl="bgShp" presStyleIdx="0" presStyleCnt="2"/>
      <dgm:spPr/>
    </dgm:pt>
    <dgm:pt modelId="{CCC03168-A99C-4A5B-A501-1DE0A4B9FFF9}" type="pres">
      <dgm:prSet presAssocID="{C00F2645-A639-4302-B0D5-7A07BB1DAEE2}" presName="Accent" presStyleLbl="alignNode1" presStyleIdx="0" presStyleCnt="2"/>
      <dgm:spPr/>
    </dgm:pt>
    <dgm:pt modelId="{148E171A-CC6E-46AC-B7F6-55FB00F131AE}" type="pres">
      <dgm:prSet presAssocID="{C00F2645-A639-4302-B0D5-7A07BB1DAEE2}" presName="Child" presStyleLbl="revTx" presStyleIdx="0" presStyleCnt="3">
        <dgm:presLayoutVars>
          <dgm:chMax val="0"/>
          <dgm:chPref val="0"/>
          <dgm:bulletEnabled val="1"/>
        </dgm:presLayoutVars>
      </dgm:prSet>
      <dgm:spPr/>
    </dgm:pt>
    <dgm:pt modelId="{3C2E0D3C-1B86-42A1-878C-8795AC932B82}" type="pres">
      <dgm:prSet presAssocID="{C00F2645-A639-4302-B0D5-7A07BB1DAEE2}" presName="Parent" presStyleLbl="revTx" presStyleIdx="0" presStyleCnt="3" custScaleX="118518">
        <dgm:presLayoutVars>
          <dgm:chMax val="1"/>
          <dgm:chPref val="1"/>
          <dgm:bulletEnabled val="1"/>
        </dgm:presLayoutVars>
      </dgm:prSet>
      <dgm:spPr/>
    </dgm:pt>
    <dgm:pt modelId="{24D483B1-66D1-4C88-8C82-38926922B79C}" type="pres">
      <dgm:prSet presAssocID="{5403C126-A7D3-4DC9-A5E4-B3F308E847F8}" presName="sibTrans" presStyleCnt="0"/>
      <dgm:spPr/>
    </dgm:pt>
    <dgm:pt modelId="{9B0BCB40-3C81-4C02-834A-B9A43CE6CF79}" type="pres">
      <dgm:prSet presAssocID="{CA42149A-99FC-416D-93D9-0F75277F2906}" presName="composite" presStyleCnt="0"/>
      <dgm:spPr/>
    </dgm:pt>
    <dgm:pt modelId="{3A17A004-1999-42B4-91F8-2DAAB22F696D}" type="pres">
      <dgm:prSet presAssocID="{CA42149A-99FC-416D-93D9-0F75277F2906}" presName="BackAccent" presStyleLbl="bgShp" presStyleIdx="1" presStyleCnt="2"/>
      <dgm:spPr/>
    </dgm:pt>
    <dgm:pt modelId="{08950F46-BC45-4BE6-B5BC-D2B55E0A37B2}" type="pres">
      <dgm:prSet presAssocID="{CA42149A-99FC-416D-93D9-0F75277F2906}" presName="Accent" presStyleLbl="alignNode1" presStyleIdx="1" presStyleCnt="2"/>
      <dgm:spPr/>
    </dgm:pt>
    <dgm:pt modelId="{77C3BD7A-E164-4834-BAA0-5DBE8741489E}" type="pres">
      <dgm:prSet presAssocID="{CA42149A-99FC-416D-93D9-0F75277F2906}" presName="Child" presStyleLbl="revTx" presStyleIdx="1" presStyleCnt="3">
        <dgm:presLayoutVars>
          <dgm:chMax val="0"/>
          <dgm:chPref val="0"/>
          <dgm:bulletEnabled val="1"/>
        </dgm:presLayoutVars>
      </dgm:prSet>
      <dgm:spPr/>
    </dgm:pt>
    <dgm:pt modelId="{4A365C20-6142-4E0A-9D4B-18BBB40A91CE}" type="pres">
      <dgm:prSet presAssocID="{CA42149A-99FC-416D-93D9-0F75277F2906}" presName="Parent" presStyleLbl="revTx" presStyleIdx="2" presStyleCnt="3" custScaleX="128147" custLinFactNeighborX="5803" custLinFactNeighborY="-6618">
        <dgm:presLayoutVars>
          <dgm:chMax val="1"/>
          <dgm:chPref val="1"/>
          <dgm:bulletEnabled val="1"/>
        </dgm:presLayoutVars>
      </dgm:prSet>
      <dgm:spPr/>
    </dgm:pt>
  </dgm:ptLst>
  <dgm:cxnLst>
    <dgm:cxn modelId="{A20E8B42-2026-4BCD-A55A-F57492900D5E}" srcId="{B892B2B6-0BE2-4DD1-A290-527F1C4F73B4}" destId="{C00F2645-A639-4302-B0D5-7A07BB1DAEE2}" srcOrd="0" destOrd="0" parTransId="{073E7318-8D1F-4E17-87BA-A36CBDBAA8A4}" sibTransId="{5403C126-A7D3-4DC9-A5E4-B3F308E847F8}"/>
    <dgm:cxn modelId="{B3FB0D45-7D86-4B02-9721-E2EAE29EBCBC}" type="presOf" srcId="{B892B2B6-0BE2-4DD1-A290-527F1C4F73B4}" destId="{6F451890-01CF-4C04-974F-CCC928793EFC}" srcOrd="0" destOrd="0" presId="urn:microsoft.com/office/officeart/2008/layout/IncreasingCircleProcess"/>
    <dgm:cxn modelId="{5CDCBF4F-1C52-4FD5-8199-89AB059A0B5A}" type="presOf" srcId="{1F0660B9-3D82-4505-B8AD-CE0F9963DC66}" destId="{77C3BD7A-E164-4834-BAA0-5DBE8741489E}" srcOrd="0" destOrd="0" presId="urn:microsoft.com/office/officeart/2008/layout/IncreasingCircleProcess"/>
    <dgm:cxn modelId="{BEBF417F-4D4F-4081-ABD1-D1E7EBC4711E}" srcId="{CA42149A-99FC-416D-93D9-0F75277F2906}" destId="{1BB8BE8B-F26F-45AC-B39A-764C48F1F030}" srcOrd="1" destOrd="0" parTransId="{C7E8FA33-361D-4A24-A4EA-9EA0B97C5870}" sibTransId="{0670B2BA-5B83-4C0C-B9CF-8C091510B6F8}"/>
    <dgm:cxn modelId="{E76D188C-1893-4932-A566-0BD03D9BA59B}" srcId="{B892B2B6-0BE2-4DD1-A290-527F1C4F73B4}" destId="{CA42149A-99FC-416D-93D9-0F75277F2906}" srcOrd="1" destOrd="0" parTransId="{7B0492F0-7146-4AC2-8455-2BC07D0020FC}" sibTransId="{CE164470-1619-4FF9-8391-4F5C8E65A7A3}"/>
    <dgm:cxn modelId="{B906B3BC-9DD3-442D-9C6F-A425C6284954}" srcId="{CA42149A-99FC-416D-93D9-0F75277F2906}" destId="{1F0660B9-3D82-4505-B8AD-CE0F9963DC66}" srcOrd="0" destOrd="0" parTransId="{4C4A2DE1-635A-4ABD-B5F2-6B9DEE8291D1}" sibTransId="{D8BD78AC-41D1-453B-B6DD-4937B46D1164}"/>
    <dgm:cxn modelId="{1501C0C9-97E2-47A4-83FD-9AF5DE061A65}" type="presOf" srcId="{CA42149A-99FC-416D-93D9-0F75277F2906}" destId="{4A365C20-6142-4E0A-9D4B-18BBB40A91CE}" srcOrd="0" destOrd="0" presId="urn:microsoft.com/office/officeart/2008/layout/IncreasingCircleProcess"/>
    <dgm:cxn modelId="{A51E0CF0-5AEB-458D-AE2F-148B90AD2C94}" type="presOf" srcId="{1BB8BE8B-F26F-45AC-B39A-764C48F1F030}" destId="{77C3BD7A-E164-4834-BAA0-5DBE8741489E}" srcOrd="0" destOrd="1" presId="urn:microsoft.com/office/officeart/2008/layout/IncreasingCircleProcess"/>
    <dgm:cxn modelId="{1AF253FA-680D-46F4-9EDB-0BA9E090041E}" type="presOf" srcId="{C00F2645-A639-4302-B0D5-7A07BB1DAEE2}" destId="{3C2E0D3C-1B86-42A1-878C-8795AC932B82}" srcOrd="0" destOrd="0" presId="urn:microsoft.com/office/officeart/2008/layout/IncreasingCircleProcess"/>
    <dgm:cxn modelId="{8E83A7ED-6874-47E9-846D-54FE56B45A79}" type="presParOf" srcId="{6F451890-01CF-4C04-974F-CCC928793EFC}" destId="{8D04726B-AE99-4F2D-A57A-4F59B14D8D9C}" srcOrd="0" destOrd="0" presId="urn:microsoft.com/office/officeart/2008/layout/IncreasingCircleProcess"/>
    <dgm:cxn modelId="{AE7D2989-57BD-45FC-A9BA-23410A01FCBD}" type="presParOf" srcId="{8D04726B-AE99-4F2D-A57A-4F59B14D8D9C}" destId="{426B541F-8B2D-4EC7-8DA9-B2044FC8CFC5}" srcOrd="0" destOrd="0" presId="urn:microsoft.com/office/officeart/2008/layout/IncreasingCircleProcess"/>
    <dgm:cxn modelId="{F48C7889-5EC1-49F2-B71A-6AD107B16988}" type="presParOf" srcId="{8D04726B-AE99-4F2D-A57A-4F59B14D8D9C}" destId="{CCC03168-A99C-4A5B-A501-1DE0A4B9FFF9}" srcOrd="1" destOrd="0" presId="urn:microsoft.com/office/officeart/2008/layout/IncreasingCircleProcess"/>
    <dgm:cxn modelId="{0AB7000D-242F-4596-BCAF-BAC7ABEF4AA8}" type="presParOf" srcId="{8D04726B-AE99-4F2D-A57A-4F59B14D8D9C}" destId="{148E171A-CC6E-46AC-B7F6-55FB00F131AE}" srcOrd="2" destOrd="0" presId="urn:microsoft.com/office/officeart/2008/layout/IncreasingCircleProcess"/>
    <dgm:cxn modelId="{66987251-7CAB-40EB-A9FF-1BB74CFEE604}" type="presParOf" srcId="{8D04726B-AE99-4F2D-A57A-4F59B14D8D9C}" destId="{3C2E0D3C-1B86-42A1-878C-8795AC932B82}" srcOrd="3" destOrd="0" presId="urn:microsoft.com/office/officeart/2008/layout/IncreasingCircleProcess"/>
    <dgm:cxn modelId="{A1FEF42B-D21D-48AB-AD28-3A4057BA1465}" type="presParOf" srcId="{6F451890-01CF-4C04-974F-CCC928793EFC}" destId="{24D483B1-66D1-4C88-8C82-38926922B79C}" srcOrd="1" destOrd="0" presId="urn:microsoft.com/office/officeart/2008/layout/IncreasingCircleProcess"/>
    <dgm:cxn modelId="{B4B3495D-BDE5-4392-8DAD-47A3151AF194}" type="presParOf" srcId="{6F451890-01CF-4C04-974F-CCC928793EFC}" destId="{9B0BCB40-3C81-4C02-834A-B9A43CE6CF79}" srcOrd="2" destOrd="0" presId="urn:microsoft.com/office/officeart/2008/layout/IncreasingCircleProcess"/>
    <dgm:cxn modelId="{8D8404DC-FA81-484C-8543-429C5B5EF99D}" type="presParOf" srcId="{9B0BCB40-3C81-4C02-834A-B9A43CE6CF79}" destId="{3A17A004-1999-42B4-91F8-2DAAB22F696D}" srcOrd="0" destOrd="0" presId="urn:microsoft.com/office/officeart/2008/layout/IncreasingCircleProcess"/>
    <dgm:cxn modelId="{3D74F023-FAD7-40AA-9F11-FC29E0677B71}" type="presParOf" srcId="{9B0BCB40-3C81-4C02-834A-B9A43CE6CF79}" destId="{08950F46-BC45-4BE6-B5BC-D2B55E0A37B2}" srcOrd="1" destOrd="0" presId="urn:microsoft.com/office/officeart/2008/layout/IncreasingCircleProcess"/>
    <dgm:cxn modelId="{B6138237-7B77-4322-AF5D-583BBF91A3FA}" type="presParOf" srcId="{9B0BCB40-3C81-4C02-834A-B9A43CE6CF79}" destId="{77C3BD7A-E164-4834-BAA0-5DBE8741489E}" srcOrd="2" destOrd="0" presId="urn:microsoft.com/office/officeart/2008/layout/IncreasingCircleProcess"/>
    <dgm:cxn modelId="{00DF35DE-7D09-4105-A3FB-84E506A25346}" type="presParOf" srcId="{9B0BCB40-3C81-4C02-834A-B9A43CE6CF79}" destId="{4A365C20-6142-4E0A-9D4B-18BBB40A91CE}" srcOrd="3" destOrd="0" presId="urn:microsoft.com/office/officeart/2008/layout/IncreasingCircle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3.xml><?xml version="1.0" encoding="utf-8"?>
<dgm:dataModel xmlns:dgm="http://schemas.openxmlformats.org/drawingml/2006/diagram" xmlns:a="http://schemas.openxmlformats.org/drawingml/2006/main">
  <dgm:ptLst>
    <dgm:pt modelId="{64F98948-3320-4B7F-80FB-AB1137B5078B}" type="doc">
      <dgm:prSet loTypeId="urn:microsoft.com/office/officeart/2005/8/layout/hProcess10"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8935234-F39B-4F64-9D3E-ECC198090598}">
      <dgm:prSet custT="1"/>
      <dgm:spPr>
        <a:noFill/>
        <a:ln>
          <a:noFill/>
        </a:ln>
      </dgm:spPr>
      <dgm:t>
        <a:bodyPr anchor="ctr"/>
        <a:lstStyle/>
        <a:p>
          <a:pPr algn="ctr"/>
          <a:r>
            <a:rPr lang="en-US" sz="2400" dirty="0">
              <a:solidFill>
                <a:schemeClr val="tx1"/>
              </a:solidFill>
              <a:latin typeface="Lora" pitchFamily="2" charset="0"/>
            </a:rPr>
            <a:t>PHƯƠNG PHÁP</a:t>
          </a:r>
        </a:p>
      </dgm:t>
    </dgm:pt>
    <dgm:pt modelId="{B6CB3CF8-E647-4BD2-92CD-1EEA584C5221}" type="parTrans" cxnId="{91D2593C-7D74-43E8-BC24-122A9C83402E}">
      <dgm:prSet/>
      <dgm:spPr/>
      <dgm:t>
        <a:bodyPr/>
        <a:lstStyle/>
        <a:p>
          <a:pPr algn="ctr"/>
          <a:endParaRPr lang="en-US" sz="1600">
            <a:solidFill>
              <a:schemeClr val="tx1"/>
            </a:solidFill>
          </a:endParaRPr>
        </a:p>
      </dgm:t>
    </dgm:pt>
    <dgm:pt modelId="{A80C0A60-9866-4750-AF50-82E6D30D27C4}" type="sibTrans" cxnId="{91D2593C-7D74-43E8-BC24-122A9C83402E}">
      <dgm:prSet/>
      <dgm:spPr/>
      <dgm:t>
        <a:bodyPr/>
        <a:lstStyle/>
        <a:p>
          <a:pPr algn="ctr"/>
          <a:endParaRPr lang="en-US" sz="1600" dirty="0">
            <a:solidFill>
              <a:schemeClr val="tx1"/>
            </a:solidFill>
          </a:endParaRPr>
        </a:p>
      </dgm:t>
    </dgm:pt>
    <dgm:pt modelId="{3CA3A262-78E2-46B9-86B9-EC5A18FB14DE}">
      <dgm:prSet custT="1"/>
      <dgm:spPr>
        <a:noFill/>
        <a:ln>
          <a:noFill/>
        </a:ln>
      </dgm:spPr>
      <dgm:t>
        <a:bodyPr anchor="ctr"/>
        <a:lstStyle/>
        <a:p>
          <a:pPr algn="ctr"/>
          <a:r>
            <a:rPr lang="en-US" sz="2400" dirty="0">
              <a:solidFill>
                <a:schemeClr val="tx1"/>
              </a:solidFill>
              <a:latin typeface="Lora" pitchFamily="2" charset="0"/>
            </a:rPr>
            <a:t>KĨ THUẬT</a:t>
          </a:r>
        </a:p>
        <a:p>
          <a:pPr algn="ctr"/>
          <a:r>
            <a:rPr lang="en-US" sz="2000" dirty="0" err="1">
              <a:solidFill>
                <a:schemeClr val="tx1"/>
              </a:solidFill>
              <a:latin typeface="Lora" pitchFamily="2" charset="0"/>
            </a:rPr>
            <a:t>Tìm</a:t>
          </a:r>
          <a:r>
            <a:rPr lang="en-US" sz="2000" dirty="0">
              <a:solidFill>
                <a:schemeClr val="tx1"/>
              </a:solidFill>
              <a:latin typeface="Lora" pitchFamily="2" charset="0"/>
            </a:rPr>
            <a:t> </a:t>
          </a:r>
          <a:r>
            <a:rPr lang="en-US" sz="2000" dirty="0" err="1">
              <a:solidFill>
                <a:schemeClr val="tx1"/>
              </a:solidFill>
              <a:latin typeface="Lora" pitchFamily="2" charset="0"/>
            </a:rPr>
            <a:t>kiếm</a:t>
          </a:r>
          <a:r>
            <a:rPr lang="en-US" sz="2000" dirty="0">
              <a:solidFill>
                <a:schemeClr val="tx1"/>
              </a:solidFill>
              <a:latin typeface="Lora" pitchFamily="2" charset="0"/>
            </a:rPr>
            <a:t> </a:t>
          </a:r>
          <a:r>
            <a:rPr lang="en-US" sz="2000" dirty="0" err="1">
              <a:solidFill>
                <a:schemeClr val="tx1"/>
              </a:solidFill>
              <a:latin typeface="Lora" pitchFamily="2" charset="0"/>
            </a:rPr>
            <a:t>và</a:t>
          </a:r>
          <a:r>
            <a:rPr lang="en-US" sz="2000" dirty="0">
              <a:solidFill>
                <a:schemeClr val="tx1"/>
              </a:solidFill>
              <a:latin typeface="Lora" pitchFamily="2" charset="0"/>
            </a:rPr>
            <a:t> </a:t>
          </a:r>
          <a:r>
            <a:rPr lang="en-US" sz="2000" dirty="0" err="1">
              <a:solidFill>
                <a:schemeClr val="tx1"/>
              </a:solidFill>
              <a:latin typeface="Lora" pitchFamily="2" charset="0"/>
            </a:rPr>
            <a:t>thu</a:t>
          </a:r>
          <a:r>
            <a:rPr lang="en-US" sz="2000" dirty="0">
              <a:solidFill>
                <a:schemeClr val="tx1"/>
              </a:solidFill>
              <a:latin typeface="Lora" pitchFamily="2" charset="0"/>
            </a:rPr>
            <a:t> </a:t>
          </a:r>
          <a:r>
            <a:rPr lang="en-US" sz="2000" dirty="0" err="1">
              <a:solidFill>
                <a:schemeClr val="tx1"/>
              </a:solidFill>
              <a:latin typeface="Lora" pitchFamily="2" charset="0"/>
            </a:rPr>
            <a:t>thập</a:t>
          </a:r>
          <a:r>
            <a:rPr lang="en-US" sz="2000" dirty="0">
              <a:solidFill>
                <a:schemeClr val="tx1"/>
              </a:solidFill>
              <a:latin typeface="Lora" pitchFamily="2" charset="0"/>
            </a:rPr>
            <a:t> </a:t>
          </a:r>
          <a:r>
            <a:rPr lang="en-US" sz="2000" dirty="0" err="1">
              <a:solidFill>
                <a:schemeClr val="tx1"/>
              </a:solidFill>
              <a:latin typeface="Lora" pitchFamily="2" charset="0"/>
            </a:rPr>
            <a:t>thông</a:t>
          </a:r>
          <a:r>
            <a:rPr lang="en-US" sz="2000" dirty="0">
              <a:solidFill>
                <a:schemeClr val="tx1"/>
              </a:solidFill>
              <a:latin typeface="Lora" pitchFamily="2" charset="0"/>
            </a:rPr>
            <a:t> tin, </a:t>
          </a:r>
          <a:r>
            <a:rPr lang="en-US" sz="2000" dirty="0" err="1">
              <a:solidFill>
                <a:schemeClr val="tx1"/>
              </a:solidFill>
              <a:latin typeface="Lora" pitchFamily="2" charset="0"/>
            </a:rPr>
            <a:t>số</a:t>
          </a:r>
          <a:r>
            <a:rPr lang="en-US" sz="2000" dirty="0">
              <a:solidFill>
                <a:schemeClr val="tx1"/>
              </a:solidFill>
              <a:latin typeface="Lora" pitchFamily="2" charset="0"/>
            </a:rPr>
            <a:t> </a:t>
          </a:r>
          <a:r>
            <a:rPr lang="en-US" sz="2000" dirty="0" err="1">
              <a:solidFill>
                <a:schemeClr val="tx1"/>
              </a:solidFill>
              <a:latin typeface="Lora" pitchFamily="2" charset="0"/>
            </a:rPr>
            <a:t>liệu</a:t>
          </a:r>
          <a:r>
            <a:rPr lang="en-US" sz="2000" dirty="0">
              <a:solidFill>
                <a:schemeClr val="tx1"/>
              </a:solidFill>
              <a:latin typeface="Lora" pitchFamily="2" charset="0"/>
            </a:rPr>
            <a:t> </a:t>
          </a:r>
          <a:r>
            <a:rPr lang="en-US" sz="2000" dirty="0" err="1">
              <a:solidFill>
                <a:schemeClr val="tx1"/>
              </a:solidFill>
              <a:latin typeface="Lora" pitchFamily="2" charset="0"/>
            </a:rPr>
            <a:t>từ</a:t>
          </a:r>
          <a:r>
            <a:rPr lang="en-US" sz="2000" dirty="0">
              <a:solidFill>
                <a:schemeClr val="tx1"/>
              </a:solidFill>
              <a:latin typeface="Lora" pitchFamily="2" charset="0"/>
            </a:rPr>
            <a:t> </a:t>
          </a:r>
          <a:r>
            <a:rPr lang="en-US" sz="2000" dirty="0" err="1">
              <a:solidFill>
                <a:schemeClr val="tx1"/>
              </a:solidFill>
              <a:latin typeface="Lora" pitchFamily="2" charset="0"/>
            </a:rPr>
            <a:t>những</a:t>
          </a:r>
          <a:r>
            <a:rPr lang="en-US" sz="2000" dirty="0">
              <a:solidFill>
                <a:schemeClr val="tx1"/>
              </a:solidFill>
              <a:latin typeface="Lora" pitchFamily="2" charset="0"/>
            </a:rPr>
            <a:t> </a:t>
          </a:r>
          <a:r>
            <a:rPr lang="en-US" sz="2000" dirty="0" err="1">
              <a:solidFill>
                <a:schemeClr val="tx1"/>
              </a:solidFill>
              <a:latin typeface="Lora" pitchFamily="2" charset="0"/>
            </a:rPr>
            <a:t>nghiên</a:t>
          </a:r>
          <a:r>
            <a:rPr lang="en-US" sz="2000" dirty="0">
              <a:solidFill>
                <a:schemeClr val="tx1"/>
              </a:solidFill>
              <a:latin typeface="Lora" pitchFamily="2" charset="0"/>
            </a:rPr>
            <a:t> </a:t>
          </a:r>
          <a:r>
            <a:rPr lang="en-US" sz="2000" dirty="0" err="1">
              <a:solidFill>
                <a:schemeClr val="tx1"/>
              </a:solidFill>
              <a:latin typeface="Lora" pitchFamily="2" charset="0"/>
            </a:rPr>
            <a:t>cứu</a:t>
          </a:r>
          <a:r>
            <a:rPr lang="en-US" sz="2000" dirty="0">
              <a:solidFill>
                <a:schemeClr val="tx1"/>
              </a:solidFill>
              <a:latin typeface="Lora" pitchFamily="2" charset="0"/>
            </a:rPr>
            <a:t> </a:t>
          </a:r>
          <a:r>
            <a:rPr lang="en-US" sz="2000" dirty="0" err="1">
              <a:solidFill>
                <a:schemeClr val="tx1"/>
              </a:solidFill>
              <a:latin typeface="Lora" pitchFamily="2" charset="0"/>
            </a:rPr>
            <a:t>sẵn</a:t>
          </a:r>
          <a:r>
            <a:rPr lang="en-US" sz="2000" dirty="0">
              <a:solidFill>
                <a:schemeClr val="tx1"/>
              </a:solidFill>
              <a:latin typeface="Lora" pitchFamily="2" charset="0"/>
            </a:rPr>
            <a:t> </a:t>
          </a:r>
          <a:r>
            <a:rPr lang="en-US" sz="2000" dirty="0" err="1">
              <a:solidFill>
                <a:schemeClr val="tx1"/>
              </a:solidFill>
              <a:latin typeface="Lora" pitchFamily="2" charset="0"/>
            </a:rPr>
            <a:t>có</a:t>
          </a:r>
          <a:endParaRPr lang="en-US" sz="2000" dirty="0">
            <a:solidFill>
              <a:schemeClr val="tx1"/>
            </a:solidFill>
            <a:latin typeface="Lora" pitchFamily="2" charset="0"/>
          </a:endParaRPr>
        </a:p>
        <a:p>
          <a:pPr algn="ctr"/>
          <a:endParaRPr lang="en-US" sz="2400" dirty="0">
            <a:solidFill>
              <a:schemeClr val="tx1"/>
            </a:solidFill>
            <a:latin typeface="Lora" pitchFamily="2" charset="0"/>
          </a:endParaRPr>
        </a:p>
      </dgm:t>
    </dgm:pt>
    <dgm:pt modelId="{B3A5339B-3B69-46DF-810A-B2517955555D}" type="sibTrans" cxnId="{DA22B488-0463-414F-B875-46191CF8188F}">
      <dgm:prSet/>
      <dgm:spPr/>
      <dgm:t>
        <a:bodyPr/>
        <a:lstStyle/>
        <a:p>
          <a:pPr algn="ctr"/>
          <a:endParaRPr lang="en-US" sz="1600">
            <a:solidFill>
              <a:schemeClr val="tx1"/>
            </a:solidFill>
          </a:endParaRPr>
        </a:p>
      </dgm:t>
    </dgm:pt>
    <dgm:pt modelId="{6BBE6B70-7535-4543-9D22-9A5FD3AA825E}" type="parTrans" cxnId="{DA22B488-0463-414F-B875-46191CF8188F}">
      <dgm:prSet/>
      <dgm:spPr/>
      <dgm:t>
        <a:bodyPr/>
        <a:lstStyle/>
        <a:p>
          <a:pPr algn="ctr"/>
          <a:endParaRPr lang="en-US" sz="1600">
            <a:solidFill>
              <a:schemeClr val="tx1"/>
            </a:solidFill>
          </a:endParaRPr>
        </a:p>
      </dgm:t>
    </dgm:pt>
    <dgm:pt modelId="{3007D220-8FA8-48F4-9E3B-EA525B0BC2B5}">
      <dgm:prSet custT="1"/>
      <dgm:spPr>
        <a:noFill/>
        <a:ln>
          <a:noFill/>
        </a:ln>
      </dgm:spPr>
      <dgm:t>
        <a:bodyPr anchor="ctr"/>
        <a:lstStyle/>
        <a:p>
          <a:pPr algn="ctr"/>
          <a:r>
            <a:rPr lang="en-US" sz="2000" dirty="0" err="1">
              <a:solidFill>
                <a:schemeClr val="tx1"/>
              </a:solidFill>
              <a:latin typeface="Lora" pitchFamily="2" charset="0"/>
            </a:rPr>
            <a:t>Nghiên</a:t>
          </a:r>
          <a:r>
            <a:rPr lang="en-US" sz="2000" dirty="0">
              <a:solidFill>
                <a:schemeClr val="tx1"/>
              </a:solidFill>
              <a:latin typeface="Lora" pitchFamily="2" charset="0"/>
            </a:rPr>
            <a:t> </a:t>
          </a:r>
          <a:r>
            <a:rPr lang="en-US" sz="2000" dirty="0" err="1">
              <a:solidFill>
                <a:schemeClr val="tx1"/>
              </a:solidFill>
              <a:latin typeface="Lora" pitchFamily="2" charset="0"/>
            </a:rPr>
            <a:t>cứu</a:t>
          </a:r>
          <a:r>
            <a:rPr lang="en-US" sz="2000" dirty="0">
              <a:solidFill>
                <a:schemeClr val="tx1"/>
              </a:solidFill>
              <a:latin typeface="Lora" pitchFamily="2" charset="0"/>
            </a:rPr>
            <a:t> </a:t>
          </a:r>
          <a:r>
            <a:rPr lang="en-US" sz="2000" dirty="0" err="1">
              <a:solidFill>
                <a:schemeClr val="tx1"/>
              </a:solidFill>
              <a:latin typeface="Lora" pitchFamily="2" charset="0"/>
            </a:rPr>
            <a:t>lý</a:t>
          </a:r>
          <a:r>
            <a:rPr lang="en-US" sz="2000" dirty="0">
              <a:solidFill>
                <a:schemeClr val="tx1"/>
              </a:solidFill>
              <a:latin typeface="Lora" pitchFamily="2" charset="0"/>
            </a:rPr>
            <a:t> </a:t>
          </a:r>
          <a:r>
            <a:rPr lang="en-US" sz="2000" dirty="0" err="1">
              <a:solidFill>
                <a:schemeClr val="tx1"/>
              </a:solidFill>
              <a:latin typeface="Lora" pitchFamily="2" charset="0"/>
            </a:rPr>
            <a:t>thuyết</a:t>
          </a:r>
          <a:endParaRPr lang="en-US" sz="2000" dirty="0">
            <a:solidFill>
              <a:schemeClr val="tx1"/>
            </a:solidFill>
            <a:latin typeface="Lora" pitchFamily="2" charset="0"/>
          </a:endParaRPr>
        </a:p>
      </dgm:t>
    </dgm:pt>
    <dgm:pt modelId="{6AD3C738-0A26-46A9-ABDA-EC41EAC2A108}" type="parTrans" cxnId="{176970B1-027C-4DA1-90CA-61050204E959}">
      <dgm:prSet/>
      <dgm:spPr/>
      <dgm:t>
        <a:bodyPr/>
        <a:lstStyle/>
        <a:p>
          <a:endParaRPr lang="en-US"/>
        </a:p>
      </dgm:t>
    </dgm:pt>
    <dgm:pt modelId="{66701B51-2AA0-4725-874D-A1D363646FFF}" type="sibTrans" cxnId="{176970B1-027C-4DA1-90CA-61050204E959}">
      <dgm:prSet/>
      <dgm:spPr/>
      <dgm:t>
        <a:bodyPr/>
        <a:lstStyle/>
        <a:p>
          <a:endParaRPr lang="en-US"/>
        </a:p>
      </dgm:t>
    </dgm:pt>
    <dgm:pt modelId="{93B82821-062E-4043-8D11-F32EEF76727E}">
      <dgm:prSet custT="1"/>
      <dgm:spPr>
        <a:noFill/>
        <a:ln>
          <a:noFill/>
        </a:ln>
      </dgm:spPr>
      <dgm:t>
        <a:bodyPr anchor="ctr"/>
        <a:lstStyle/>
        <a:p>
          <a:pPr algn="ctr"/>
          <a:r>
            <a:rPr lang="en-US" sz="2000" dirty="0" err="1">
              <a:solidFill>
                <a:schemeClr val="tx1"/>
              </a:solidFill>
              <a:latin typeface="Lora" pitchFamily="2" charset="0"/>
            </a:rPr>
            <a:t>Thống</a:t>
          </a:r>
          <a:r>
            <a:rPr lang="en-US" sz="2000" dirty="0">
              <a:solidFill>
                <a:schemeClr val="tx1"/>
              </a:solidFill>
              <a:latin typeface="Lora" pitchFamily="2" charset="0"/>
            </a:rPr>
            <a:t> </a:t>
          </a:r>
          <a:r>
            <a:rPr lang="en-US" sz="2000" dirty="0" err="1">
              <a:solidFill>
                <a:schemeClr val="tx1"/>
              </a:solidFill>
              <a:latin typeface="Lora" pitchFamily="2" charset="0"/>
            </a:rPr>
            <a:t>kê</a:t>
          </a:r>
          <a:r>
            <a:rPr lang="en-US" sz="2000" dirty="0">
              <a:solidFill>
                <a:schemeClr val="tx1"/>
              </a:solidFill>
              <a:latin typeface="Lora" pitchFamily="2" charset="0"/>
            </a:rPr>
            <a:t>, </a:t>
          </a:r>
          <a:r>
            <a:rPr lang="en-US" sz="2000" dirty="0" err="1">
              <a:solidFill>
                <a:schemeClr val="tx1"/>
              </a:solidFill>
              <a:latin typeface="Lora" pitchFamily="2" charset="0"/>
            </a:rPr>
            <a:t>mô</a:t>
          </a:r>
          <a:r>
            <a:rPr lang="en-US" sz="2000" dirty="0">
              <a:solidFill>
                <a:schemeClr val="tx1"/>
              </a:solidFill>
              <a:latin typeface="Lora" pitchFamily="2" charset="0"/>
            </a:rPr>
            <a:t> </a:t>
          </a:r>
          <a:r>
            <a:rPr lang="en-US" sz="2000" dirty="0" err="1">
              <a:solidFill>
                <a:schemeClr val="tx1"/>
              </a:solidFill>
              <a:latin typeface="Lora" pitchFamily="2" charset="0"/>
            </a:rPr>
            <a:t>tả</a:t>
          </a:r>
          <a:endParaRPr lang="en-US" sz="2000" dirty="0">
            <a:solidFill>
              <a:schemeClr val="tx1"/>
            </a:solidFill>
            <a:latin typeface="Lora" pitchFamily="2" charset="0"/>
          </a:endParaRPr>
        </a:p>
      </dgm:t>
    </dgm:pt>
    <dgm:pt modelId="{38F11F5F-39B2-49F6-9A68-987D95A59B34}" type="parTrans" cxnId="{7F33C554-0EFE-4AE2-8712-18FC449A0B7E}">
      <dgm:prSet/>
      <dgm:spPr/>
      <dgm:t>
        <a:bodyPr/>
        <a:lstStyle/>
        <a:p>
          <a:endParaRPr lang="en-US"/>
        </a:p>
      </dgm:t>
    </dgm:pt>
    <dgm:pt modelId="{AA608922-2E7C-4FE8-AA25-7B35BF46CB68}" type="sibTrans" cxnId="{7F33C554-0EFE-4AE2-8712-18FC449A0B7E}">
      <dgm:prSet/>
      <dgm:spPr/>
      <dgm:t>
        <a:bodyPr/>
        <a:lstStyle/>
        <a:p>
          <a:endParaRPr lang="en-US"/>
        </a:p>
      </dgm:t>
    </dgm:pt>
    <dgm:pt modelId="{B8BE61E0-5FBF-4976-BCA7-B7AC4E33FD5F}">
      <dgm:prSet custT="1"/>
      <dgm:spPr>
        <a:noFill/>
        <a:ln>
          <a:noFill/>
        </a:ln>
      </dgm:spPr>
      <dgm:t>
        <a:bodyPr anchor="ctr"/>
        <a:lstStyle/>
        <a:p>
          <a:pPr algn="ctr"/>
          <a:r>
            <a:rPr lang="en-US" sz="2000" dirty="0" err="1">
              <a:solidFill>
                <a:schemeClr val="tx1"/>
              </a:solidFill>
              <a:latin typeface="Lora" pitchFamily="2" charset="0"/>
            </a:rPr>
            <a:t>Phân</a:t>
          </a:r>
          <a:r>
            <a:rPr lang="en-US" sz="2000" dirty="0">
              <a:solidFill>
                <a:schemeClr val="tx1"/>
              </a:solidFill>
              <a:latin typeface="Lora" pitchFamily="2" charset="0"/>
            </a:rPr>
            <a:t> </a:t>
          </a:r>
          <a:r>
            <a:rPr lang="en-US" sz="2000" dirty="0" err="1">
              <a:solidFill>
                <a:schemeClr val="tx1"/>
              </a:solidFill>
              <a:latin typeface="Lora" pitchFamily="2" charset="0"/>
            </a:rPr>
            <a:t>tích</a:t>
          </a:r>
          <a:r>
            <a:rPr lang="en-US" sz="2000" dirty="0">
              <a:solidFill>
                <a:schemeClr val="tx1"/>
              </a:solidFill>
              <a:latin typeface="Lora" pitchFamily="2" charset="0"/>
            </a:rPr>
            <a:t> </a:t>
          </a:r>
          <a:r>
            <a:rPr lang="en-US" sz="2000" dirty="0" err="1">
              <a:solidFill>
                <a:schemeClr val="tx1"/>
              </a:solidFill>
              <a:latin typeface="Lora" pitchFamily="2" charset="0"/>
            </a:rPr>
            <a:t>tổng</a:t>
          </a:r>
          <a:r>
            <a:rPr lang="en-US" sz="2000" dirty="0">
              <a:solidFill>
                <a:schemeClr val="tx1"/>
              </a:solidFill>
              <a:latin typeface="Lora" pitchFamily="2" charset="0"/>
            </a:rPr>
            <a:t> </a:t>
          </a:r>
          <a:r>
            <a:rPr lang="en-US" sz="2000" dirty="0" err="1">
              <a:solidFill>
                <a:schemeClr val="tx1"/>
              </a:solidFill>
              <a:latin typeface="Lora" pitchFamily="2" charset="0"/>
            </a:rPr>
            <a:t>hợp</a:t>
          </a:r>
          <a:endParaRPr lang="en-US" sz="2000" dirty="0">
            <a:solidFill>
              <a:schemeClr val="tx1"/>
            </a:solidFill>
            <a:latin typeface="Lora" pitchFamily="2" charset="0"/>
          </a:endParaRPr>
        </a:p>
      </dgm:t>
    </dgm:pt>
    <dgm:pt modelId="{5E21C8FA-A92B-4ED9-9A4A-2A1FF79B9688}" type="parTrans" cxnId="{FA9FCECB-058C-4103-84B8-2B6CD814D057}">
      <dgm:prSet/>
      <dgm:spPr/>
      <dgm:t>
        <a:bodyPr/>
        <a:lstStyle/>
        <a:p>
          <a:endParaRPr lang="en-US"/>
        </a:p>
      </dgm:t>
    </dgm:pt>
    <dgm:pt modelId="{4BFDA069-E33E-4078-A905-86297FCD9034}" type="sibTrans" cxnId="{FA9FCECB-058C-4103-84B8-2B6CD814D057}">
      <dgm:prSet/>
      <dgm:spPr/>
      <dgm:t>
        <a:bodyPr/>
        <a:lstStyle/>
        <a:p>
          <a:endParaRPr lang="en-US"/>
        </a:p>
      </dgm:t>
    </dgm:pt>
    <dgm:pt modelId="{46CBA7E8-EDF7-4856-ABF7-29D217758D63}">
      <dgm:prSet custT="1"/>
      <dgm:spPr>
        <a:noFill/>
        <a:ln>
          <a:noFill/>
        </a:ln>
      </dgm:spPr>
      <dgm:t>
        <a:bodyPr anchor="ctr"/>
        <a:lstStyle/>
        <a:p>
          <a:pPr algn="ctr"/>
          <a:r>
            <a:rPr lang="en-US" sz="2000" dirty="0">
              <a:solidFill>
                <a:schemeClr val="tx1"/>
              </a:solidFill>
              <a:latin typeface="Lora" pitchFamily="2" charset="0"/>
            </a:rPr>
            <a:t>So </a:t>
          </a:r>
          <a:r>
            <a:rPr lang="en-US" sz="2000" dirty="0" err="1">
              <a:solidFill>
                <a:schemeClr val="tx1"/>
              </a:solidFill>
              <a:latin typeface="Lora" pitchFamily="2" charset="0"/>
            </a:rPr>
            <a:t>sánh</a:t>
          </a:r>
          <a:endParaRPr lang="en-US" sz="2000" dirty="0">
            <a:solidFill>
              <a:schemeClr val="tx1"/>
            </a:solidFill>
            <a:latin typeface="Lora" pitchFamily="2" charset="0"/>
          </a:endParaRPr>
        </a:p>
      </dgm:t>
    </dgm:pt>
    <dgm:pt modelId="{5E8E3256-066A-4DE6-9D1F-D576FE5184BD}" type="parTrans" cxnId="{90F511CA-A0D7-421B-B92F-8700B38B0FC9}">
      <dgm:prSet/>
      <dgm:spPr/>
      <dgm:t>
        <a:bodyPr/>
        <a:lstStyle/>
        <a:p>
          <a:endParaRPr lang="en-US"/>
        </a:p>
      </dgm:t>
    </dgm:pt>
    <dgm:pt modelId="{5BD1781F-3746-4199-A357-4F4778E69643}" type="sibTrans" cxnId="{90F511CA-A0D7-421B-B92F-8700B38B0FC9}">
      <dgm:prSet/>
      <dgm:spPr/>
      <dgm:t>
        <a:bodyPr/>
        <a:lstStyle/>
        <a:p>
          <a:endParaRPr lang="en-US"/>
        </a:p>
      </dgm:t>
    </dgm:pt>
    <dgm:pt modelId="{D71E86D0-6050-6B48-A8A5-4C1AB935F287}" type="pres">
      <dgm:prSet presAssocID="{64F98948-3320-4B7F-80FB-AB1137B5078B}" presName="Name0" presStyleCnt="0">
        <dgm:presLayoutVars>
          <dgm:dir/>
          <dgm:resizeHandles val="exact"/>
        </dgm:presLayoutVars>
      </dgm:prSet>
      <dgm:spPr/>
    </dgm:pt>
    <dgm:pt modelId="{A3D74D30-2AE4-A945-80A5-CE2E48807439}" type="pres">
      <dgm:prSet presAssocID="{18935234-F39B-4F64-9D3E-ECC198090598}" presName="composite" presStyleCnt="0"/>
      <dgm:spPr/>
    </dgm:pt>
    <dgm:pt modelId="{E284C749-1295-0C4F-B1FC-783A25129564}" type="pres">
      <dgm:prSet presAssocID="{18935234-F39B-4F64-9D3E-ECC198090598}" presName="imagSh" presStyleLbl="bgImgPlace1" presStyleIdx="0" presStyleCnt="2" custScaleX="35472" custScaleY="60791" custLinFactNeighborX="18858" custLinFactNeighborY="-8576"/>
      <dgm:spPr>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uzzle"/>
        </a:ext>
      </dgm:extLst>
    </dgm:pt>
    <dgm:pt modelId="{81E0535B-114E-6F49-902E-9793A88FD7A2}" type="pres">
      <dgm:prSet presAssocID="{18935234-F39B-4F64-9D3E-ECC198090598}" presName="txNode" presStyleLbl="node1" presStyleIdx="0" presStyleCnt="2" custScaleY="100000" custLinFactNeighborX="1756" custLinFactNeighborY="4999">
        <dgm:presLayoutVars>
          <dgm:bulletEnabled val="1"/>
        </dgm:presLayoutVars>
      </dgm:prSet>
      <dgm:spPr/>
    </dgm:pt>
    <dgm:pt modelId="{F44E78FC-A2BF-B94F-9C95-C81B202ABE44}" type="pres">
      <dgm:prSet presAssocID="{A80C0A60-9866-4750-AF50-82E6D30D27C4}" presName="sibTrans" presStyleLbl="sibTrans2D1" presStyleIdx="0" presStyleCnt="1" custScaleX="81572" custScaleY="114300" custLinFactNeighborX="1986" custLinFactNeighborY="10310"/>
      <dgm:spPr/>
    </dgm:pt>
    <dgm:pt modelId="{CE0FA63C-09D8-934F-91B5-588B4F27B949}" type="pres">
      <dgm:prSet presAssocID="{A80C0A60-9866-4750-AF50-82E6D30D27C4}" presName="connTx" presStyleLbl="sibTrans2D1" presStyleIdx="0" presStyleCnt="1"/>
      <dgm:spPr/>
    </dgm:pt>
    <dgm:pt modelId="{CC379880-0DFC-BC40-8044-92B945203AD3}" type="pres">
      <dgm:prSet presAssocID="{3CA3A262-78E2-46B9-86B9-EC5A18FB14DE}" presName="composite" presStyleCnt="0"/>
      <dgm:spPr/>
    </dgm:pt>
    <dgm:pt modelId="{1CADC06F-09C6-D742-9130-63CA66649117}" type="pres">
      <dgm:prSet presAssocID="{3CA3A262-78E2-46B9-86B9-EC5A18FB14DE}" presName="imagSh" presStyleLbl="bgImgPlace1" presStyleIdx="1" presStyleCnt="2" custScaleX="37625" custScaleY="52064" custLinFactNeighborX="5672" custLinFactNeighborY="-8783"/>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re"/>
        </a:ext>
      </dgm:extLst>
    </dgm:pt>
    <dgm:pt modelId="{6F26F383-AACD-1A41-8F77-717FC223BEE0}" type="pres">
      <dgm:prSet presAssocID="{3CA3A262-78E2-46B9-86B9-EC5A18FB14DE}" presName="txNode" presStyleLbl="node1" presStyleIdx="1" presStyleCnt="2" custScaleY="100000" custLinFactNeighborX="-9758" custLinFactNeighborY="6243">
        <dgm:presLayoutVars>
          <dgm:bulletEnabled val="1"/>
        </dgm:presLayoutVars>
      </dgm:prSet>
      <dgm:spPr/>
    </dgm:pt>
  </dgm:ptLst>
  <dgm:cxnLst>
    <dgm:cxn modelId="{27B18F13-75D9-B34B-B64A-0CEE13570B09}" type="presOf" srcId="{64F98948-3320-4B7F-80FB-AB1137B5078B}" destId="{D71E86D0-6050-6B48-A8A5-4C1AB935F287}" srcOrd="0" destOrd="0" presId="urn:microsoft.com/office/officeart/2005/8/layout/hProcess10"/>
    <dgm:cxn modelId="{91D2593C-7D74-43E8-BC24-122A9C83402E}" srcId="{64F98948-3320-4B7F-80FB-AB1137B5078B}" destId="{18935234-F39B-4F64-9D3E-ECC198090598}" srcOrd="0" destOrd="0" parTransId="{B6CB3CF8-E647-4BD2-92CD-1EEA584C5221}" sibTransId="{A80C0A60-9866-4750-AF50-82E6D30D27C4}"/>
    <dgm:cxn modelId="{7F33C554-0EFE-4AE2-8712-18FC449A0B7E}" srcId="{18935234-F39B-4F64-9D3E-ECC198090598}" destId="{93B82821-062E-4043-8D11-F32EEF76727E}" srcOrd="1" destOrd="0" parTransId="{38F11F5F-39B2-49F6-9A68-987D95A59B34}" sibTransId="{AA608922-2E7C-4FE8-AA25-7B35BF46CB68}"/>
    <dgm:cxn modelId="{FA95D97D-CE2A-9F49-A6D8-18333FD66426}" type="presOf" srcId="{A80C0A60-9866-4750-AF50-82E6D30D27C4}" destId="{CE0FA63C-09D8-934F-91B5-588B4F27B949}" srcOrd="1" destOrd="0" presId="urn:microsoft.com/office/officeart/2005/8/layout/hProcess10"/>
    <dgm:cxn modelId="{4DE75284-B2C7-4026-A2B9-EB63DCF86ACD}" type="presOf" srcId="{B8BE61E0-5FBF-4976-BCA7-B7AC4E33FD5F}" destId="{81E0535B-114E-6F49-902E-9793A88FD7A2}" srcOrd="0" destOrd="3" presId="urn:microsoft.com/office/officeart/2005/8/layout/hProcess10"/>
    <dgm:cxn modelId="{DA22B488-0463-414F-B875-46191CF8188F}" srcId="{64F98948-3320-4B7F-80FB-AB1137B5078B}" destId="{3CA3A262-78E2-46B9-86B9-EC5A18FB14DE}" srcOrd="1" destOrd="0" parTransId="{6BBE6B70-7535-4543-9D22-9A5FD3AA825E}" sibTransId="{B3A5339B-3B69-46DF-810A-B2517955555D}"/>
    <dgm:cxn modelId="{1E14768D-13E4-4EA5-A08B-4BD20A113D37}" type="presOf" srcId="{93B82821-062E-4043-8D11-F32EEF76727E}" destId="{81E0535B-114E-6F49-902E-9793A88FD7A2}" srcOrd="0" destOrd="2" presId="urn:microsoft.com/office/officeart/2005/8/layout/hProcess10"/>
    <dgm:cxn modelId="{F80A1EAD-1D45-4B82-85F9-11199552DFAC}" type="presOf" srcId="{3007D220-8FA8-48F4-9E3B-EA525B0BC2B5}" destId="{81E0535B-114E-6F49-902E-9793A88FD7A2}" srcOrd="0" destOrd="1" presId="urn:microsoft.com/office/officeart/2005/8/layout/hProcess10"/>
    <dgm:cxn modelId="{176970B1-027C-4DA1-90CA-61050204E959}" srcId="{18935234-F39B-4F64-9D3E-ECC198090598}" destId="{3007D220-8FA8-48F4-9E3B-EA525B0BC2B5}" srcOrd="0" destOrd="0" parTransId="{6AD3C738-0A26-46A9-ABDA-EC41EAC2A108}" sibTransId="{66701B51-2AA0-4725-874D-A1D363646FFF}"/>
    <dgm:cxn modelId="{B8ABA3B5-ECCC-6D46-B337-803116BB5AAA}" type="presOf" srcId="{3CA3A262-78E2-46B9-86B9-EC5A18FB14DE}" destId="{6F26F383-AACD-1A41-8F77-717FC223BEE0}" srcOrd="0" destOrd="0" presId="urn:microsoft.com/office/officeart/2005/8/layout/hProcess10"/>
    <dgm:cxn modelId="{4A25D3B6-6AC7-174D-97D6-3E8F48F4E771}" type="presOf" srcId="{A80C0A60-9866-4750-AF50-82E6D30D27C4}" destId="{F44E78FC-A2BF-B94F-9C95-C81B202ABE44}" srcOrd="0" destOrd="0" presId="urn:microsoft.com/office/officeart/2005/8/layout/hProcess10"/>
    <dgm:cxn modelId="{1342ABC5-4618-4A1A-A33F-3B2DCFC72963}" type="presOf" srcId="{46CBA7E8-EDF7-4856-ABF7-29D217758D63}" destId="{81E0535B-114E-6F49-902E-9793A88FD7A2}" srcOrd="0" destOrd="4" presId="urn:microsoft.com/office/officeart/2005/8/layout/hProcess10"/>
    <dgm:cxn modelId="{90F511CA-A0D7-421B-B92F-8700B38B0FC9}" srcId="{18935234-F39B-4F64-9D3E-ECC198090598}" destId="{46CBA7E8-EDF7-4856-ABF7-29D217758D63}" srcOrd="3" destOrd="0" parTransId="{5E8E3256-066A-4DE6-9D1F-D576FE5184BD}" sibTransId="{5BD1781F-3746-4199-A357-4F4778E69643}"/>
    <dgm:cxn modelId="{FA9FCECB-058C-4103-84B8-2B6CD814D057}" srcId="{18935234-F39B-4F64-9D3E-ECC198090598}" destId="{B8BE61E0-5FBF-4976-BCA7-B7AC4E33FD5F}" srcOrd="2" destOrd="0" parTransId="{5E21C8FA-A92B-4ED9-9A4A-2A1FF79B9688}" sibTransId="{4BFDA069-E33E-4078-A905-86297FCD9034}"/>
    <dgm:cxn modelId="{520D18E4-D231-574D-B64D-D6C4244C1E3F}" type="presOf" srcId="{18935234-F39B-4F64-9D3E-ECC198090598}" destId="{81E0535B-114E-6F49-902E-9793A88FD7A2}" srcOrd="0" destOrd="0" presId="urn:microsoft.com/office/officeart/2005/8/layout/hProcess10"/>
    <dgm:cxn modelId="{1C441F21-4D72-4C47-A4E2-DC24F297A352}" type="presParOf" srcId="{D71E86D0-6050-6B48-A8A5-4C1AB935F287}" destId="{A3D74D30-2AE4-A945-80A5-CE2E48807439}" srcOrd="0" destOrd="0" presId="urn:microsoft.com/office/officeart/2005/8/layout/hProcess10"/>
    <dgm:cxn modelId="{2C29130C-C5FA-D64C-B3BC-C99144A11EB4}" type="presParOf" srcId="{A3D74D30-2AE4-A945-80A5-CE2E48807439}" destId="{E284C749-1295-0C4F-B1FC-783A25129564}" srcOrd="0" destOrd="0" presId="urn:microsoft.com/office/officeart/2005/8/layout/hProcess10"/>
    <dgm:cxn modelId="{AB5DF83F-E407-4246-81AD-A56189C2D1D2}" type="presParOf" srcId="{A3D74D30-2AE4-A945-80A5-CE2E48807439}" destId="{81E0535B-114E-6F49-902E-9793A88FD7A2}" srcOrd="1" destOrd="0" presId="urn:microsoft.com/office/officeart/2005/8/layout/hProcess10"/>
    <dgm:cxn modelId="{3A42A652-9223-0A45-B184-77E224F805A9}" type="presParOf" srcId="{D71E86D0-6050-6B48-A8A5-4C1AB935F287}" destId="{F44E78FC-A2BF-B94F-9C95-C81B202ABE44}" srcOrd="1" destOrd="0" presId="urn:microsoft.com/office/officeart/2005/8/layout/hProcess10"/>
    <dgm:cxn modelId="{8CD4F962-B721-DD42-82DB-E2046F67DB86}" type="presParOf" srcId="{F44E78FC-A2BF-B94F-9C95-C81B202ABE44}" destId="{CE0FA63C-09D8-934F-91B5-588B4F27B949}" srcOrd="0" destOrd="0" presId="urn:microsoft.com/office/officeart/2005/8/layout/hProcess10"/>
    <dgm:cxn modelId="{930649C5-0765-BF44-A3AD-D9E65EA3AFB8}" type="presParOf" srcId="{D71E86D0-6050-6B48-A8A5-4C1AB935F287}" destId="{CC379880-0DFC-BC40-8044-92B945203AD3}" srcOrd="2" destOrd="0" presId="urn:microsoft.com/office/officeart/2005/8/layout/hProcess10"/>
    <dgm:cxn modelId="{70B6C8CE-D2E4-5F4D-99D9-1D09E7629BF9}" type="presParOf" srcId="{CC379880-0DFC-BC40-8044-92B945203AD3}" destId="{1CADC06F-09C6-D742-9130-63CA66649117}" srcOrd="0" destOrd="0" presId="urn:microsoft.com/office/officeart/2005/8/layout/hProcess10"/>
    <dgm:cxn modelId="{F9624D1E-E935-CF40-A145-8C716413BC3B}" type="presParOf" srcId="{CC379880-0DFC-BC40-8044-92B945203AD3}" destId="{6F26F383-AACD-1A41-8F77-717FC223BEE0}" srcOrd="1"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7229F5-AB16-43A3-9D5F-D90636B73085}" type="doc">
      <dgm:prSet loTypeId="urn:microsoft.com/office/officeart/2005/8/layout/hList9" loCatId="list" qsTypeId="urn:microsoft.com/office/officeart/2005/8/quickstyle/simple1" qsCatId="simple" csTypeId="urn:microsoft.com/office/officeart/2005/8/colors/accent1_3" csCatId="accent1" phldr="1"/>
      <dgm:spPr/>
      <dgm:t>
        <a:bodyPr/>
        <a:lstStyle/>
        <a:p>
          <a:endParaRPr lang="en-US"/>
        </a:p>
      </dgm:t>
    </dgm:pt>
    <dgm:pt modelId="{40240064-DED7-489A-8920-3369AC6C8899}">
      <dgm:prSet phldrT="[Text]"/>
      <dgm:spPr/>
      <dgm:t>
        <a:bodyPr/>
        <a:lstStyle/>
        <a:p>
          <a:r>
            <a:rPr lang="en-US" dirty="0" err="1"/>
            <a:t>Chủ</a:t>
          </a:r>
          <a:r>
            <a:rPr lang="en-US" dirty="0"/>
            <a:t> </a:t>
          </a:r>
          <a:r>
            <a:rPr lang="en-US" dirty="0" err="1"/>
            <a:t>thể</a:t>
          </a:r>
          <a:r>
            <a:rPr lang="en-US" dirty="0"/>
            <a:t> </a:t>
          </a:r>
          <a:r>
            <a:rPr lang="en-US" dirty="0" err="1"/>
            <a:t>đi</a:t>
          </a:r>
          <a:r>
            <a:rPr lang="en-US" dirty="0"/>
            <a:t> </a:t>
          </a:r>
          <a:r>
            <a:rPr lang="en-US" dirty="0" err="1"/>
            <a:t>vay</a:t>
          </a:r>
          <a:endParaRPr lang="en-US" dirty="0"/>
        </a:p>
      </dgm:t>
    </dgm:pt>
    <dgm:pt modelId="{CB97BF8B-F141-43E9-8F75-7FFA47D3D67C}" type="parTrans" cxnId="{73E08BA1-4FE4-4D14-825C-8AA47B24FCA3}">
      <dgm:prSet/>
      <dgm:spPr/>
      <dgm:t>
        <a:bodyPr/>
        <a:lstStyle/>
        <a:p>
          <a:endParaRPr lang="en-US"/>
        </a:p>
      </dgm:t>
    </dgm:pt>
    <dgm:pt modelId="{089DE5BE-4D8D-4674-B146-7CA427E970E6}" type="sibTrans" cxnId="{73E08BA1-4FE4-4D14-825C-8AA47B24FCA3}">
      <dgm:prSet/>
      <dgm:spPr/>
      <dgm:t>
        <a:bodyPr/>
        <a:lstStyle/>
        <a:p>
          <a:endParaRPr lang="en-US"/>
        </a:p>
      </dgm:t>
    </dgm:pt>
    <dgm:pt modelId="{35B86EF5-6B0F-43CA-A7EB-9C58F840BB36}">
      <dgm:prSet phldrT="[Text]" custT="1"/>
      <dgm:spPr/>
      <dgm:t>
        <a:bodyPr/>
        <a:lstStyle/>
        <a:p>
          <a:r>
            <a:rPr lang="en-US" sz="1800" dirty="0" err="1"/>
            <a:t>Nợ</a:t>
          </a:r>
          <a:r>
            <a:rPr lang="en-US" sz="1800" dirty="0"/>
            <a:t> </a:t>
          </a:r>
          <a:r>
            <a:rPr lang="en-US" sz="1800" dirty="0" err="1"/>
            <a:t>công</a:t>
          </a:r>
          <a:r>
            <a:rPr lang="en-US" sz="1800" dirty="0"/>
            <a:t> </a:t>
          </a:r>
          <a:r>
            <a:rPr lang="en-US" sz="1800" dirty="0" err="1"/>
            <a:t>và</a:t>
          </a:r>
          <a:r>
            <a:rPr lang="en-US" sz="1800" dirty="0"/>
            <a:t> </a:t>
          </a:r>
          <a:r>
            <a:rPr lang="en-US" sz="1800" dirty="0" err="1"/>
            <a:t>nợ</a:t>
          </a:r>
          <a:r>
            <a:rPr lang="en-US" sz="1800" dirty="0"/>
            <a:t> </a:t>
          </a:r>
          <a:r>
            <a:rPr lang="en-US" sz="1800" dirty="0" err="1"/>
            <a:t>tư</a:t>
          </a:r>
          <a:r>
            <a:rPr lang="en-US" sz="1800" dirty="0"/>
            <a:t> </a:t>
          </a:r>
          <a:r>
            <a:rPr lang="en-US" sz="1800" dirty="0" err="1"/>
            <a:t>nhân</a:t>
          </a:r>
          <a:r>
            <a:rPr lang="en-US" sz="1800" dirty="0"/>
            <a:t> </a:t>
          </a:r>
          <a:r>
            <a:rPr lang="en-US" sz="1800" dirty="0" err="1"/>
            <a:t>được</a:t>
          </a:r>
          <a:r>
            <a:rPr lang="en-US" sz="1800" dirty="0"/>
            <a:t> </a:t>
          </a:r>
          <a:r>
            <a:rPr lang="en-US" sz="1800" dirty="0" err="1"/>
            <a:t>chính</a:t>
          </a:r>
          <a:r>
            <a:rPr lang="en-US" sz="1800" dirty="0"/>
            <a:t> </a:t>
          </a:r>
          <a:r>
            <a:rPr lang="en-US" sz="1800" dirty="0" err="1"/>
            <a:t>phủ</a:t>
          </a:r>
          <a:r>
            <a:rPr lang="en-US" sz="1800" dirty="0"/>
            <a:t> </a:t>
          </a:r>
          <a:r>
            <a:rPr lang="en-US" sz="1800" dirty="0" err="1"/>
            <a:t>bảo</a:t>
          </a:r>
          <a:r>
            <a:rPr lang="en-US" sz="1800" dirty="0"/>
            <a:t> </a:t>
          </a:r>
          <a:r>
            <a:rPr lang="en-US" sz="1800" dirty="0" err="1"/>
            <a:t>lãnh</a:t>
          </a:r>
          <a:endParaRPr lang="en-US" sz="1800" dirty="0"/>
        </a:p>
      </dgm:t>
    </dgm:pt>
    <dgm:pt modelId="{C63D7352-1AA0-449C-B884-8F323B0BF316}" type="parTrans" cxnId="{F052D5CA-6544-48BE-A5BE-610B85D4E649}">
      <dgm:prSet/>
      <dgm:spPr/>
      <dgm:t>
        <a:bodyPr/>
        <a:lstStyle/>
        <a:p>
          <a:endParaRPr lang="en-US"/>
        </a:p>
      </dgm:t>
    </dgm:pt>
    <dgm:pt modelId="{EAD8CE6E-3D7F-4BD1-B144-5D01198EBE8B}" type="sibTrans" cxnId="{F052D5CA-6544-48BE-A5BE-610B85D4E649}">
      <dgm:prSet/>
      <dgm:spPr/>
      <dgm:t>
        <a:bodyPr/>
        <a:lstStyle/>
        <a:p>
          <a:endParaRPr lang="en-US"/>
        </a:p>
      </dgm:t>
    </dgm:pt>
    <dgm:pt modelId="{71C99513-1666-4A98-9419-9632D8399340}">
      <dgm:prSet phldrT="[Text]" custT="1"/>
      <dgm:spPr/>
      <dgm:t>
        <a:bodyPr/>
        <a:lstStyle/>
        <a:p>
          <a:r>
            <a:rPr lang="en-US" sz="2000" dirty="0" err="1"/>
            <a:t>Nợ</a:t>
          </a:r>
          <a:r>
            <a:rPr lang="en-US" sz="2000" dirty="0"/>
            <a:t> </a:t>
          </a:r>
          <a:r>
            <a:rPr lang="en-US" sz="2000" dirty="0" err="1"/>
            <a:t>tư</a:t>
          </a:r>
          <a:r>
            <a:rPr lang="en-US" sz="2000" dirty="0"/>
            <a:t> </a:t>
          </a:r>
          <a:r>
            <a:rPr lang="en-US" sz="2000" dirty="0" err="1"/>
            <a:t>nhân</a:t>
          </a:r>
          <a:endParaRPr lang="en-US" sz="2000" dirty="0"/>
        </a:p>
      </dgm:t>
    </dgm:pt>
    <dgm:pt modelId="{107A00A1-D0E8-462B-876C-5B4888A06EED}" type="parTrans" cxnId="{CAEA5A1D-F86D-4CDB-8885-DD7515B45D15}">
      <dgm:prSet/>
      <dgm:spPr/>
      <dgm:t>
        <a:bodyPr/>
        <a:lstStyle/>
        <a:p>
          <a:endParaRPr lang="en-US"/>
        </a:p>
      </dgm:t>
    </dgm:pt>
    <dgm:pt modelId="{44D7884B-FAF2-4021-A896-71544E42A330}" type="sibTrans" cxnId="{CAEA5A1D-F86D-4CDB-8885-DD7515B45D15}">
      <dgm:prSet/>
      <dgm:spPr/>
      <dgm:t>
        <a:bodyPr/>
        <a:lstStyle/>
        <a:p>
          <a:endParaRPr lang="en-US"/>
        </a:p>
      </dgm:t>
    </dgm:pt>
    <dgm:pt modelId="{89EFCF9F-6C43-43F0-85CA-37E267C9B080}">
      <dgm:prSet phldrT="[Text]"/>
      <dgm:spPr/>
      <dgm:t>
        <a:bodyPr/>
        <a:lstStyle/>
        <a:p>
          <a:r>
            <a:rPr lang="en-US" dirty="0" err="1"/>
            <a:t>Thời</a:t>
          </a:r>
          <a:r>
            <a:rPr lang="en-US" dirty="0"/>
            <a:t> </a:t>
          </a:r>
          <a:r>
            <a:rPr lang="en-US" dirty="0" err="1"/>
            <a:t>hạn</a:t>
          </a:r>
          <a:r>
            <a:rPr lang="en-US" dirty="0"/>
            <a:t> </a:t>
          </a:r>
          <a:r>
            <a:rPr lang="en-US" dirty="0" err="1"/>
            <a:t>vay</a:t>
          </a:r>
          <a:endParaRPr lang="en-US" dirty="0"/>
        </a:p>
      </dgm:t>
    </dgm:pt>
    <dgm:pt modelId="{11CACF93-045B-4D6A-B73E-1C4C7BE587E4}" type="parTrans" cxnId="{1BCBE1F1-8E18-4D4F-ACFF-753FF091B243}">
      <dgm:prSet/>
      <dgm:spPr/>
      <dgm:t>
        <a:bodyPr/>
        <a:lstStyle/>
        <a:p>
          <a:endParaRPr lang="en-US"/>
        </a:p>
      </dgm:t>
    </dgm:pt>
    <dgm:pt modelId="{C0B921F4-0675-4BB2-853D-D60219FCB3CC}" type="sibTrans" cxnId="{1BCBE1F1-8E18-4D4F-ACFF-753FF091B243}">
      <dgm:prSet/>
      <dgm:spPr/>
      <dgm:t>
        <a:bodyPr/>
        <a:lstStyle/>
        <a:p>
          <a:endParaRPr lang="en-US"/>
        </a:p>
      </dgm:t>
    </dgm:pt>
    <dgm:pt modelId="{53DE1FAB-616F-4917-B94E-D45A8493A383}">
      <dgm:prSet phldrT="[Text]" custT="1"/>
      <dgm:spPr/>
      <dgm:t>
        <a:bodyPr/>
        <a:lstStyle/>
        <a:p>
          <a:r>
            <a:rPr lang="en-US" sz="2000" dirty="0" err="1"/>
            <a:t>Nợ</a:t>
          </a:r>
          <a:r>
            <a:rPr lang="en-US" sz="2000" dirty="0"/>
            <a:t> </a:t>
          </a:r>
          <a:r>
            <a:rPr lang="en-US" sz="2000" dirty="0" err="1"/>
            <a:t>ngắn</a:t>
          </a:r>
          <a:r>
            <a:rPr lang="en-US" sz="2000" dirty="0"/>
            <a:t> </a:t>
          </a:r>
          <a:r>
            <a:rPr lang="en-US" sz="2000" dirty="0" err="1"/>
            <a:t>hạn</a:t>
          </a:r>
          <a:endParaRPr lang="en-US" sz="2000" dirty="0"/>
        </a:p>
      </dgm:t>
    </dgm:pt>
    <dgm:pt modelId="{9A2DC5E6-6EC5-4B3D-AE56-35768757CE9E}" type="parTrans" cxnId="{D2F343D7-7D6D-495C-B486-7648E5412688}">
      <dgm:prSet/>
      <dgm:spPr/>
      <dgm:t>
        <a:bodyPr/>
        <a:lstStyle/>
        <a:p>
          <a:endParaRPr lang="en-US"/>
        </a:p>
      </dgm:t>
    </dgm:pt>
    <dgm:pt modelId="{D446105B-4E7D-403C-97B9-AA10ED0F7936}" type="sibTrans" cxnId="{D2F343D7-7D6D-495C-B486-7648E5412688}">
      <dgm:prSet/>
      <dgm:spPr/>
      <dgm:t>
        <a:bodyPr/>
        <a:lstStyle/>
        <a:p>
          <a:endParaRPr lang="en-US"/>
        </a:p>
      </dgm:t>
    </dgm:pt>
    <dgm:pt modelId="{662BD2D3-15D6-4EDF-A411-0201E2AD5FD4}">
      <dgm:prSet phldrT="[Text]" custT="1"/>
      <dgm:spPr/>
      <dgm:t>
        <a:bodyPr/>
        <a:lstStyle/>
        <a:p>
          <a:r>
            <a:rPr lang="en-US" sz="2000" dirty="0" err="1"/>
            <a:t>Nợ</a:t>
          </a:r>
          <a:r>
            <a:rPr lang="en-US" sz="2000" dirty="0"/>
            <a:t> </a:t>
          </a:r>
          <a:r>
            <a:rPr lang="en-US" sz="2000" dirty="0" err="1"/>
            <a:t>dài</a:t>
          </a:r>
          <a:r>
            <a:rPr lang="en-US" sz="2000" dirty="0"/>
            <a:t> </a:t>
          </a:r>
          <a:r>
            <a:rPr lang="en-US" sz="2000" dirty="0" err="1"/>
            <a:t>hạn</a:t>
          </a:r>
          <a:endParaRPr lang="en-US" sz="2000" dirty="0"/>
        </a:p>
      </dgm:t>
    </dgm:pt>
    <dgm:pt modelId="{BDE41E9C-B68A-454F-B7C9-32DBFEF1FFEC}" type="parTrans" cxnId="{D4BC760E-8AD6-42C8-A6EF-92B5F075C12F}">
      <dgm:prSet/>
      <dgm:spPr/>
      <dgm:t>
        <a:bodyPr/>
        <a:lstStyle/>
        <a:p>
          <a:endParaRPr lang="en-US"/>
        </a:p>
      </dgm:t>
    </dgm:pt>
    <dgm:pt modelId="{2C4759F8-DA12-4395-9ECB-533A188D1049}" type="sibTrans" cxnId="{D4BC760E-8AD6-42C8-A6EF-92B5F075C12F}">
      <dgm:prSet/>
      <dgm:spPr/>
      <dgm:t>
        <a:bodyPr/>
        <a:lstStyle/>
        <a:p>
          <a:endParaRPr lang="en-US"/>
        </a:p>
      </dgm:t>
    </dgm:pt>
    <dgm:pt modelId="{C9A57153-70D1-4A54-BF5A-D60CE0148F4A}">
      <dgm:prSet phldrT="[Text]" custT="1"/>
      <dgm:spPr/>
      <dgm:t>
        <a:bodyPr/>
        <a:lstStyle/>
        <a:p>
          <a:r>
            <a:rPr lang="en-US" sz="1600" dirty="0" err="1"/>
            <a:t>Chủ</a:t>
          </a:r>
          <a:r>
            <a:rPr lang="en-US" sz="1600" dirty="0"/>
            <a:t> </a:t>
          </a:r>
          <a:r>
            <a:rPr lang="en-US" sz="1600" dirty="0" err="1"/>
            <a:t>thể</a:t>
          </a:r>
          <a:r>
            <a:rPr lang="en-US" sz="1600" dirty="0"/>
            <a:t> </a:t>
          </a:r>
          <a:r>
            <a:rPr lang="en-US" sz="1600" dirty="0" err="1"/>
            <a:t>cho</a:t>
          </a:r>
          <a:r>
            <a:rPr lang="en-US" sz="1600" dirty="0"/>
            <a:t> </a:t>
          </a:r>
          <a:r>
            <a:rPr lang="en-US" sz="1600" dirty="0" err="1"/>
            <a:t>vay</a:t>
          </a:r>
          <a:endParaRPr lang="en-US" sz="1600" dirty="0"/>
        </a:p>
      </dgm:t>
    </dgm:pt>
    <dgm:pt modelId="{E8A8061D-70BB-4155-835E-AD1A0E9D3435}" type="parTrans" cxnId="{19FBECAE-3439-4D95-B685-9A14905F1CA2}">
      <dgm:prSet/>
      <dgm:spPr/>
      <dgm:t>
        <a:bodyPr/>
        <a:lstStyle/>
        <a:p>
          <a:endParaRPr lang="en-US"/>
        </a:p>
      </dgm:t>
    </dgm:pt>
    <dgm:pt modelId="{EFB11B98-B221-4106-892A-E55F98E6372A}" type="sibTrans" cxnId="{19FBECAE-3439-4D95-B685-9A14905F1CA2}">
      <dgm:prSet/>
      <dgm:spPr/>
      <dgm:t>
        <a:bodyPr/>
        <a:lstStyle/>
        <a:p>
          <a:endParaRPr lang="en-US"/>
        </a:p>
      </dgm:t>
    </dgm:pt>
    <dgm:pt modelId="{1F91CD91-01E6-4FF5-ADCD-60BCDC9B42DD}">
      <dgm:prSet phldrT="[Text]" custT="1"/>
      <dgm:spPr/>
      <dgm:t>
        <a:bodyPr/>
        <a:lstStyle/>
        <a:p>
          <a:r>
            <a:rPr lang="en-US" sz="1800" dirty="0" err="1"/>
            <a:t>Nợ</a:t>
          </a:r>
          <a:r>
            <a:rPr lang="en-US" sz="1800" dirty="0"/>
            <a:t> song </a:t>
          </a:r>
          <a:r>
            <a:rPr lang="en-US" sz="1800" dirty="0" err="1"/>
            <a:t>phương</a:t>
          </a:r>
          <a:endParaRPr lang="en-US" sz="1800" dirty="0"/>
        </a:p>
      </dgm:t>
    </dgm:pt>
    <dgm:pt modelId="{84972200-9767-4A93-84EE-46A8FF4B1FCD}" type="parTrans" cxnId="{CD7CC20B-44A1-448D-970F-347407304850}">
      <dgm:prSet/>
      <dgm:spPr/>
      <dgm:t>
        <a:bodyPr/>
        <a:lstStyle/>
        <a:p>
          <a:endParaRPr lang="en-US"/>
        </a:p>
      </dgm:t>
    </dgm:pt>
    <dgm:pt modelId="{858D03B4-5588-4A18-9CAD-96A540988547}" type="sibTrans" cxnId="{CD7CC20B-44A1-448D-970F-347407304850}">
      <dgm:prSet/>
      <dgm:spPr/>
      <dgm:t>
        <a:bodyPr/>
        <a:lstStyle/>
        <a:p>
          <a:endParaRPr lang="en-US"/>
        </a:p>
      </dgm:t>
    </dgm:pt>
    <dgm:pt modelId="{7148FBE0-D329-4BEE-AF5C-F109926D5009}">
      <dgm:prSet phldrT="[Text]" custT="1"/>
      <dgm:spPr/>
      <dgm:t>
        <a:bodyPr/>
        <a:lstStyle/>
        <a:p>
          <a:r>
            <a:rPr lang="en-US" sz="1800" dirty="0" err="1"/>
            <a:t>Nợ</a:t>
          </a:r>
          <a:r>
            <a:rPr lang="en-US" sz="1800" dirty="0"/>
            <a:t> </a:t>
          </a:r>
          <a:r>
            <a:rPr lang="en-US" sz="1800" dirty="0" err="1"/>
            <a:t>đa</a:t>
          </a:r>
          <a:r>
            <a:rPr lang="en-US" sz="1800" dirty="0"/>
            <a:t> </a:t>
          </a:r>
          <a:r>
            <a:rPr lang="en-US" sz="1800" dirty="0" err="1"/>
            <a:t>phương</a:t>
          </a:r>
          <a:endParaRPr lang="en-US" sz="1800" dirty="0"/>
        </a:p>
      </dgm:t>
    </dgm:pt>
    <dgm:pt modelId="{E68AE543-7957-47EC-8BF1-F228ADD24EF8}" type="parTrans" cxnId="{1BC6962A-0176-4FF7-A63E-17A066766F83}">
      <dgm:prSet/>
      <dgm:spPr/>
      <dgm:t>
        <a:bodyPr/>
        <a:lstStyle/>
        <a:p>
          <a:endParaRPr lang="en-US"/>
        </a:p>
      </dgm:t>
    </dgm:pt>
    <dgm:pt modelId="{CC5C96B2-2664-4625-B7E1-9DB015DC0660}" type="sibTrans" cxnId="{1BC6962A-0176-4FF7-A63E-17A066766F83}">
      <dgm:prSet/>
      <dgm:spPr/>
      <dgm:t>
        <a:bodyPr/>
        <a:lstStyle/>
        <a:p>
          <a:endParaRPr lang="en-US"/>
        </a:p>
      </dgm:t>
    </dgm:pt>
    <dgm:pt modelId="{84F54803-672A-457C-B7BF-9D1D57082A99}" type="pres">
      <dgm:prSet presAssocID="{5C7229F5-AB16-43A3-9D5F-D90636B73085}" presName="list" presStyleCnt="0">
        <dgm:presLayoutVars>
          <dgm:dir/>
          <dgm:animLvl val="lvl"/>
        </dgm:presLayoutVars>
      </dgm:prSet>
      <dgm:spPr/>
    </dgm:pt>
    <dgm:pt modelId="{705B4AFB-2742-41A2-856D-E153AA05690D}" type="pres">
      <dgm:prSet presAssocID="{40240064-DED7-489A-8920-3369AC6C8899}" presName="posSpace" presStyleCnt="0"/>
      <dgm:spPr/>
    </dgm:pt>
    <dgm:pt modelId="{9877B72A-5F55-4A4B-85AE-10FFDFD0C891}" type="pres">
      <dgm:prSet presAssocID="{40240064-DED7-489A-8920-3369AC6C8899}" presName="vertFlow" presStyleCnt="0"/>
      <dgm:spPr/>
    </dgm:pt>
    <dgm:pt modelId="{AB5AF192-D10A-44AC-9DBD-8A8B4F6A22DF}" type="pres">
      <dgm:prSet presAssocID="{40240064-DED7-489A-8920-3369AC6C8899}" presName="topSpace" presStyleCnt="0"/>
      <dgm:spPr/>
    </dgm:pt>
    <dgm:pt modelId="{485A6F85-C0BA-4EE6-B366-6824C6B283FC}" type="pres">
      <dgm:prSet presAssocID="{40240064-DED7-489A-8920-3369AC6C8899}" presName="firstComp" presStyleCnt="0"/>
      <dgm:spPr/>
    </dgm:pt>
    <dgm:pt modelId="{6833D9B9-4F96-4AC5-9BF6-084DA1C36E80}" type="pres">
      <dgm:prSet presAssocID="{40240064-DED7-489A-8920-3369AC6C8899}" presName="firstChild" presStyleLbl="bgAccFollowNode1" presStyleIdx="0" presStyleCnt="6" custScaleX="102866" custScaleY="142524"/>
      <dgm:spPr/>
    </dgm:pt>
    <dgm:pt modelId="{8CC8894A-5649-47CD-9A7F-D193DAF249AD}" type="pres">
      <dgm:prSet presAssocID="{40240064-DED7-489A-8920-3369AC6C8899}" presName="firstChildTx" presStyleLbl="bgAccFollowNode1" presStyleIdx="0" presStyleCnt="6">
        <dgm:presLayoutVars>
          <dgm:bulletEnabled val="1"/>
        </dgm:presLayoutVars>
      </dgm:prSet>
      <dgm:spPr/>
    </dgm:pt>
    <dgm:pt modelId="{8053C1CE-8E54-47FD-8ABF-AAEED4EAD95A}" type="pres">
      <dgm:prSet presAssocID="{71C99513-1666-4A98-9419-9632D8399340}" presName="comp" presStyleCnt="0"/>
      <dgm:spPr/>
    </dgm:pt>
    <dgm:pt modelId="{672A6816-B103-4583-9284-FFA57B88FA1F}" type="pres">
      <dgm:prSet presAssocID="{71C99513-1666-4A98-9419-9632D8399340}" presName="child" presStyleLbl="bgAccFollowNode1" presStyleIdx="1" presStyleCnt="6" custScaleX="99192" custScaleY="103211"/>
      <dgm:spPr/>
    </dgm:pt>
    <dgm:pt modelId="{187A6812-108C-4D80-828B-A933A0B73D03}" type="pres">
      <dgm:prSet presAssocID="{71C99513-1666-4A98-9419-9632D8399340}" presName="childTx" presStyleLbl="bgAccFollowNode1" presStyleIdx="1" presStyleCnt="6">
        <dgm:presLayoutVars>
          <dgm:bulletEnabled val="1"/>
        </dgm:presLayoutVars>
      </dgm:prSet>
      <dgm:spPr/>
    </dgm:pt>
    <dgm:pt modelId="{F1B861F3-AECD-4C38-A8F9-975E3B4F17B4}" type="pres">
      <dgm:prSet presAssocID="{40240064-DED7-489A-8920-3369AC6C8899}" presName="negSpace" presStyleCnt="0"/>
      <dgm:spPr/>
    </dgm:pt>
    <dgm:pt modelId="{87F2D6D9-3EB0-4881-A43B-1729D9427253}" type="pres">
      <dgm:prSet presAssocID="{40240064-DED7-489A-8920-3369AC6C8899}" presName="circle" presStyleLbl="node1" presStyleIdx="0" presStyleCnt="3" custLinFactNeighborX="-3891" custLinFactNeighborY="-1898"/>
      <dgm:spPr/>
    </dgm:pt>
    <dgm:pt modelId="{279533D6-ED3D-4AD4-8ECE-B82621915F8C}" type="pres">
      <dgm:prSet presAssocID="{089DE5BE-4D8D-4674-B146-7CA427E970E6}" presName="transSpace" presStyleCnt="0"/>
      <dgm:spPr/>
    </dgm:pt>
    <dgm:pt modelId="{1A02AF77-D11F-4342-B4B8-0F2A95A1D100}" type="pres">
      <dgm:prSet presAssocID="{89EFCF9F-6C43-43F0-85CA-37E267C9B080}" presName="posSpace" presStyleCnt="0"/>
      <dgm:spPr/>
    </dgm:pt>
    <dgm:pt modelId="{7749A89C-F769-47B7-80E0-56AEB8F4CD48}" type="pres">
      <dgm:prSet presAssocID="{89EFCF9F-6C43-43F0-85CA-37E267C9B080}" presName="vertFlow" presStyleCnt="0"/>
      <dgm:spPr/>
    </dgm:pt>
    <dgm:pt modelId="{1D4C53F8-740D-4E92-89C5-A4B29F407B05}" type="pres">
      <dgm:prSet presAssocID="{89EFCF9F-6C43-43F0-85CA-37E267C9B080}" presName="topSpace" presStyleCnt="0"/>
      <dgm:spPr/>
    </dgm:pt>
    <dgm:pt modelId="{FCFEFB41-7078-43DF-8897-1FF08965C180}" type="pres">
      <dgm:prSet presAssocID="{89EFCF9F-6C43-43F0-85CA-37E267C9B080}" presName="firstComp" presStyleCnt="0"/>
      <dgm:spPr/>
    </dgm:pt>
    <dgm:pt modelId="{85A643ED-C0D2-4BE2-BB5E-CFD595BAFB3A}" type="pres">
      <dgm:prSet presAssocID="{89EFCF9F-6C43-43F0-85CA-37E267C9B080}" presName="firstChild" presStyleLbl="bgAccFollowNode1" presStyleIdx="2" presStyleCnt="6"/>
      <dgm:spPr/>
    </dgm:pt>
    <dgm:pt modelId="{1D755C2B-82FA-4FAC-AA59-69F6E2DED1EB}" type="pres">
      <dgm:prSet presAssocID="{89EFCF9F-6C43-43F0-85CA-37E267C9B080}" presName="firstChildTx" presStyleLbl="bgAccFollowNode1" presStyleIdx="2" presStyleCnt="6">
        <dgm:presLayoutVars>
          <dgm:bulletEnabled val="1"/>
        </dgm:presLayoutVars>
      </dgm:prSet>
      <dgm:spPr/>
    </dgm:pt>
    <dgm:pt modelId="{48BAD5FD-E3F3-451F-9A4E-5E35E2C0057C}" type="pres">
      <dgm:prSet presAssocID="{662BD2D3-15D6-4EDF-A411-0201E2AD5FD4}" presName="comp" presStyleCnt="0"/>
      <dgm:spPr/>
    </dgm:pt>
    <dgm:pt modelId="{BAF3F1CF-3DE8-4B53-B871-AF803189513A}" type="pres">
      <dgm:prSet presAssocID="{662BD2D3-15D6-4EDF-A411-0201E2AD5FD4}" presName="child" presStyleLbl="bgAccFollowNode1" presStyleIdx="3" presStyleCnt="6"/>
      <dgm:spPr/>
    </dgm:pt>
    <dgm:pt modelId="{A1A8B0CF-8917-43C0-8FE9-563BE32BAF18}" type="pres">
      <dgm:prSet presAssocID="{662BD2D3-15D6-4EDF-A411-0201E2AD5FD4}" presName="childTx" presStyleLbl="bgAccFollowNode1" presStyleIdx="3" presStyleCnt="6">
        <dgm:presLayoutVars>
          <dgm:bulletEnabled val="1"/>
        </dgm:presLayoutVars>
      </dgm:prSet>
      <dgm:spPr/>
    </dgm:pt>
    <dgm:pt modelId="{7A30BCA3-C250-49E8-87D2-55E1F0341D68}" type="pres">
      <dgm:prSet presAssocID="{89EFCF9F-6C43-43F0-85CA-37E267C9B080}" presName="negSpace" presStyleCnt="0"/>
      <dgm:spPr/>
    </dgm:pt>
    <dgm:pt modelId="{46E73D45-A3F5-4EE9-8A6D-9B5A87F55A08}" type="pres">
      <dgm:prSet presAssocID="{89EFCF9F-6C43-43F0-85CA-37E267C9B080}" presName="circle" presStyleLbl="node1" presStyleIdx="1" presStyleCnt="3"/>
      <dgm:spPr/>
    </dgm:pt>
    <dgm:pt modelId="{AC3117A1-EED5-48A0-B125-E0E3263B9258}" type="pres">
      <dgm:prSet presAssocID="{C0B921F4-0675-4BB2-853D-D60219FCB3CC}" presName="transSpace" presStyleCnt="0"/>
      <dgm:spPr/>
    </dgm:pt>
    <dgm:pt modelId="{2BFC8312-A396-40C2-A028-E94C47F65B17}" type="pres">
      <dgm:prSet presAssocID="{C9A57153-70D1-4A54-BF5A-D60CE0148F4A}" presName="posSpace" presStyleCnt="0"/>
      <dgm:spPr/>
    </dgm:pt>
    <dgm:pt modelId="{02AC6CF6-6A7E-4956-AAC8-A09C4793D785}" type="pres">
      <dgm:prSet presAssocID="{C9A57153-70D1-4A54-BF5A-D60CE0148F4A}" presName="vertFlow" presStyleCnt="0"/>
      <dgm:spPr/>
    </dgm:pt>
    <dgm:pt modelId="{AEE1F1B3-7BFB-4F1B-B68C-4EA7D3722303}" type="pres">
      <dgm:prSet presAssocID="{C9A57153-70D1-4A54-BF5A-D60CE0148F4A}" presName="topSpace" presStyleCnt="0"/>
      <dgm:spPr/>
    </dgm:pt>
    <dgm:pt modelId="{9BB6470D-0B76-4C1D-BA10-B68DF4A359CC}" type="pres">
      <dgm:prSet presAssocID="{C9A57153-70D1-4A54-BF5A-D60CE0148F4A}" presName="firstComp" presStyleCnt="0"/>
      <dgm:spPr/>
    </dgm:pt>
    <dgm:pt modelId="{C3A9A3D2-AA77-4C49-BEB6-124F9C4C5A46}" type="pres">
      <dgm:prSet presAssocID="{C9A57153-70D1-4A54-BF5A-D60CE0148F4A}" presName="firstChild" presStyleLbl="bgAccFollowNode1" presStyleIdx="4" presStyleCnt="6"/>
      <dgm:spPr/>
    </dgm:pt>
    <dgm:pt modelId="{5FF83F86-BCDE-424C-AE0E-5F32AAE7F269}" type="pres">
      <dgm:prSet presAssocID="{C9A57153-70D1-4A54-BF5A-D60CE0148F4A}" presName="firstChildTx" presStyleLbl="bgAccFollowNode1" presStyleIdx="4" presStyleCnt="6">
        <dgm:presLayoutVars>
          <dgm:bulletEnabled val="1"/>
        </dgm:presLayoutVars>
      </dgm:prSet>
      <dgm:spPr/>
    </dgm:pt>
    <dgm:pt modelId="{6A49B0C6-B7EE-433C-B976-D9F1816A0EDA}" type="pres">
      <dgm:prSet presAssocID="{7148FBE0-D329-4BEE-AF5C-F109926D5009}" presName="comp" presStyleCnt="0"/>
      <dgm:spPr/>
    </dgm:pt>
    <dgm:pt modelId="{06C269F4-2474-4F1C-9A2E-6495843E469F}" type="pres">
      <dgm:prSet presAssocID="{7148FBE0-D329-4BEE-AF5C-F109926D5009}" presName="child" presStyleLbl="bgAccFollowNode1" presStyleIdx="5" presStyleCnt="6"/>
      <dgm:spPr/>
    </dgm:pt>
    <dgm:pt modelId="{9880D4B3-0662-4339-BD2D-5315FB467982}" type="pres">
      <dgm:prSet presAssocID="{7148FBE0-D329-4BEE-AF5C-F109926D5009}" presName="childTx" presStyleLbl="bgAccFollowNode1" presStyleIdx="5" presStyleCnt="6">
        <dgm:presLayoutVars>
          <dgm:bulletEnabled val="1"/>
        </dgm:presLayoutVars>
      </dgm:prSet>
      <dgm:spPr/>
    </dgm:pt>
    <dgm:pt modelId="{65FEEB06-9D39-40E3-AA85-51682EE356DB}" type="pres">
      <dgm:prSet presAssocID="{C9A57153-70D1-4A54-BF5A-D60CE0148F4A}" presName="negSpace" presStyleCnt="0"/>
      <dgm:spPr/>
    </dgm:pt>
    <dgm:pt modelId="{D319AE65-1232-42A1-BF42-F66ECEE60405}" type="pres">
      <dgm:prSet presAssocID="{C9A57153-70D1-4A54-BF5A-D60CE0148F4A}" presName="circle" presStyleLbl="node1" presStyleIdx="2" presStyleCnt="3"/>
      <dgm:spPr/>
    </dgm:pt>
  </dgm:ptLst>
  <dgm:cxnLst>
    <dgm:cxn modelId="{9BCCE800-EE15-44F8-9EC4-57ABFD4FAD09}" type="presOf" srcId="{35B86EF5-6B0F-43CA-A7EB-9C58F840BB36}" destId="{8CC8894A-5649-47CD-9A7F-D193DAF249AD}" srcOrd="1" destOrd="0" presId="urn:microsoft.com/office/officeart/2005/8/layout/hList9"/>
    <dgm:cxn modelId="{AEC8B00B-2B22-4D01-9ADF-8F42A4B51F97}" type="presOf" srcId="{7148FBE0-D329-4BEE-AF5C-F109926D5009}" destId="{9880D4B3-0662-4339-BD2D-5315FB467982}" srcOrd="1" destOrd="0" presId="urn:microsoft.com/office/officeart/2005/8/layout/hList9"/>
    <dgm:cxn modelId="{CD7CC20B-44A1-448D-970F-347407304850}" srcId="{C9A57153-70D1-4A54-BF5A-D60CE0148F4A}" destId="{1F91CD91-01E6-4FF5-ADCD-60BCDC9B42DD}" srcOrd="0" destOrd="0" parTransId="{84972200-9767-4A93-84EE-46A8FF4B1FCD}" sibTransId="{858D03B4-5588-4A18-9CAD-96A540988547}"/>
    <dgm:cxn modelId="{D4BC760E-8AD6-42C8-A6EF-92B5F075C12F}" srcId="{89EFCF9F-6C43-43F0-85CA-37E267C9B080}" destId="{662BD2D3-15D6-4EDF-A411-0201E2AD5FD4}" srcOrd="1" destOrd="0" parTransId="{BDE41E9C-B68A-454F-B7C9-32DBFEF1FFEC}" sibTransId="{2C4759F8-DA12-4395-9ECB-533A188D1049}"/>
    <dgm:cxn modelId="{CFAF830F-F2B2-4A4B-8486-CB0956BFA8B6}" type="presOf" srcId="{35B86EF5-6B0F-43CA-A7EB-9C58F840BB36}" destId="{6833D9B9-4F96-4AC5-9BF6-084DA1C36E80}" srcOrd="0" destOrd="0" presId="urn:microsoft.com/office/officeart/2005/8/layout/hList9"/>
    <dgm:cxn modelId="{CAEA5A1D-F86D-4CDB-8885-DD7515B45D15}" srcId="{40240064-DED7-489A-8920-3369AC6C8899}" destId="{71C99513-1666-4A98-9419-9632D8399340}" srcOrd="1" destOrd="0" parTransId="{107A00A1-D0E8-462B-876C-5B4888A06EED}" sibTransId="{44D7884B-FAF2-4021-A896-71544E42A330}"/>
    <dgm:cxn modelId="{1BC6962A-0176-4FF7-A63E-17A066766F83}" srcId="{C9A57153-70D1-4A54-BF5A-D60CE0148F4A}" destId="{7148FBE0-D329-4BEE-AF5C-F109926D5009}" srcOrd="1" destOrd="0" parTransId="{E68AE543-7957-47EC-8BF1-F228ADD24EF8}" sibTransId="{CC5C96B2-2664-4625-B7E1-9DB015DC0660}"/>
    <dgm:cxn modelId="{45E7325F-10AD-4433-8C8E-3421A723AC93}" type="presOf" srcId="{53DE1FAB-616F-4917-B94E-D45A8493A383}" destId="{85A643ED-C0D2-4BE2-BB5E-CFD595BAFB3A}" srcOrd="0" destOrd="0" presId="urn:microsoft.com/office/officeart/2005/8/layout/hList9"/>
    <dgm:cxn modelId="{C2E14D57-F886-4161-ADBE-F1F05080636C}" type="presOf" srcId="{71C99513-1666-4A98-9419-9632D8399340}" destId="{672A6816-B103-4583-9284-FFA57B88FA1F}" srcOrd="0" destOrd="0" presId="urn:microsoft.com/office/officeart/2005/8/layout/hList9"/>
    <dgm:cxn modelId="{4AB42778-7CDE-4150-B266-08070B18A7E8}" type="presOf" srcId="{5C7229F5-AB16-43A3-9D5F-D90636B73085}" destId="{84F54803-672A-457C-B7BF-9D1D57082A99}" srcOrd="0" destOrd="0" presId="urn:microsoft.com/office/officeart/2005/8/layout/hList9"/>
    <dgm:cxn modelId="{3596157D-B4B1-44DF-977A-D49364C752A2}" type="presOf" srcId="{71C99513-1666-4A98-9419-9632D8399340}" destId="{187A6812-108C-4D80-828B-A933A0B73D03}" srcOrd="1" destOrd="0" presId="urn:microsoft.com/office/officeart/2005/8/layout/hList9"/>
    <dgm:cxn modelId="{FDF7968B-76C9-46FA-A8F9-78E6ACCC8E7F}" type="presOf" srcId="{662BD2D3-15D6-4EDF-A411-0201E2AD5FD4}" destId="{A1A8B0CF-8917-43C0-8FE9-563BE32BAF18}" srcOrd="1" destOrd="0" presId="urn:microsoft.com/office/officeart/2005/8/layout/hList9"/>
    <dgm:cxn modelId="{73E08BA1-4FE4-4D14-825C-8AA47B24FCA3}" srcId="{5C7229F5-AB16-43A3-9D5F-D90636B73085}" destId="{40240064-DED7-489A-8920-3369AC6C8899}" srcOrd="0" destOrd="0" parTransId="{CB97BF8B-F141-43E9-8F75-7FFA47D3D67C}" sibTransId="{089DE5BE-4D8D-4674-B146-7CA427E970E6}"/>
    <dgm:cxn modelId="{19FBECAE-3439-4D95-B685-9A14905F1CA2}" srcId="{5C7229F5-AB16-43A3-9D5F-D90636B73085}" destId="{C9A57153-70D1-4A54-BF5A-D60CE0148F4A}" srcOrd="2" destOrd="0" parTransId="{E8A8061D-70BB-4155-835E-AD1A0E9D3435}" sibTransId="{EFB11B98-B221-4106-892A-E55F98E6372A}"/>
    <dgm:cxn modelId="{BE7D0DBE-995C-4F75-AD22-D03543EBC7D9}" type="presOf" srcId="{53DE1FAB-616F-4917-B94E-D45A8493A383}" destId="{1D755C2B-82FA-4FAC-AA59-69F6E2DED1EB}" srcOrd="1" destOrd="0" presId="urn:microsoft.com/office/officeart/2005/8/layout/hList9"/>
    <dgm:cxn modelId="{36E6DBBF-EECE-4003-9A36-BB5453CBEA07}" type="presOf" srcId="{C9A57153-70D1-4A54-BF5A-D60CE0148F4A}" destId="{D319AE65-1232-42A1-BF42-F66ECEE60405}" srcOrd="0" destOrd="0" presId="urn:microsoft.com/office/officeart/2005/8/layout/hList9"/>
    <dgm:cxn modelId="{D6BC2FC2-8CD5-443B-9395-5A34D59CE810}" type="presOf" srcId="{662BD2D3-15D6-4EDF-A411-0201E2AD5FD4}" destId="{BAF3F1CF-3DE8-4B53-B871-AF803189513A}" srcOrd="0" destOrd="0" presId="urn:microsoft.com/office/officeart/2005/8/layout/hList9"/>
    <dgm:cxn modelId="{7ECBDEC4-E38E-4AC5-9BD6-06602D200099}" type="presOf" srcId="{1F91CD91-01E6-4FF5-ADCD-60BCDC9B42DD}" destId="{5FF83F86-BCDE-424C-AE0E-5F32AAE7F269}" srcOrd="1" destOrd="0" presId="urn:microsoft.com/office/officeart/2005/8/layout/hList9"/>
    <dgm:cxn modelId="{F052D5CA-6544-48BE-A5BE-610B85D4E649}" srcId="{40240064-DED7-489A-8920-3369AC6C8899}" destId="{35B86EF5-6B0F-43CA-A7EB-9C58F840BB36}" srcOrd="0" destOrd="0" parTransId="{C63D7352-1AA0-449C-B884-8F323B0BF316}" sibTransId="{EAD8CE6E-3D7F-4BD1-B144-5D01198EBE8B}"/>
    <dgm:cxn modelId="{D2F343D7-7D6D-495C-B486-7648E5412688}" srcId="{89EFCF9F-6C43-43F0-85CA-37E267C9B080}" destId="{53DE1FAB-616F-4917-B94E-D45A8493A383}" srcOrd="0" destOrd="0" parTransId="{9A2DC5E6-6EC5-4B3D-AE56-35768757CE9E}" sibTransId="{D446105B-4E7D-403C-97B9-AA10ED0F7936}"/>
    <dgm:cxn modelId="{A4BAB7E3-260D-4013-97A8-A1BB8F03CDF0}" type="presOf" srcId="{89EFCF9F-6C43-43F0-85CA-37E267C9B080}" destId="{46E73D45-A3F5-4EE9-8A6D-9B5A87F55A08}" srcOrd="0" destOrd="0" presId="urn:microsoft.com/office/officeart/2005/8/layout/hList9"/>
    <dgm:cxn modelId="{F02E0CE6-9075-4ADC-B4A8-367458D5A3F8}" type="presOf" srcId="{1F91CD91-01E6-4FF5-ADCD-60BCDC9B42DD}" destId="{C3A9A3D2-AA77-4C49-BEB6-124F9C4C5A46}" srcOrd="0" destOrd="0" presId="urn:microsoft.com/office/officeart/2005/8/layout/hList9"/>
    <dgm:cxn modelId="{FEA6A9E7-D4C8-4943-B677-CD3B5A75FAE6}" type="presOf" srcId="{7148FBE0-D329-4BEE-AF5C-F109926D5009}" destId="{06C269F4-2474-4F1C-9A2E-6495843E469F}" srcOrd="0" destOrd="0" presId="urn:microsoft.com/office/officeart/2005/8/layout/hList9"/>
    <dgm:cxn modelId="{1BCBE1F1-8E18-4D4F-ACFF-753FF091B243}" srcId="{5C7229F5-AB16-43A3-9D5F-D90636B73085}" destId="{89EFCF9F-6C43-43F0-85CA-37E267C9B080}" srcOrd="1" destOrd="0" parTransId="{11CACF93-045B-4D6A-B73E-1C4C7BE587E4}" sibTransId="{C0B921F4-0675-4BB2-853D-D60219FCB3CC}"/>
    <dgm:cxn modelId="{3CE5F4FE-6AA0-404C-83EF-BE3B8475735D}" type="presOf" srcId="{40240064-DED7-489A-8920-3369AC6C8899}" destId="{87F2D6D9-3EB0-4881-A43B-1729D9427253}" srcOrd="0" destOrd="0" presId="urn:microsoft.com/office/officeart/2005/8/layout/hList9"/>
    <dgm:cxn modelId="{18954CBB-8B1E-4E4F-88DA-C89B038C0E57}" type="presParOf" srcId="{84F54803-672A-457C-B7BF-9D1D57082A99}" destId="{705B4AFB-2742-41A2-856D-E153AA05690D}" srcOrd="0" destOrd="0" presId="urn:microsoft.com/office/officeart/2005/8/layout/hList9"/>
    <dgm:cxn modelId="{CD09133B-EDAA-493C-AA3A-82AFE8013FFD}" type="presParOf" srcId="{84F54803-672A-457C-B7BF-9D1D57082A99}" destId="{9877B72A-5F55-4A4B-85AE-10FFDFD0C891}" srcOrd="1" destOrd="0" presId="urn:microsoft.com/office/officeart/2005/8/layout/hList9"/>
    <dgm:cxn modelId="{4232F390-CF76-49CC-9644-F1623D7336EF}" type="presParOf" srcId="{9877B72A-5F55-4A4B-85AE-10FFDFD0C891}" destId="{AB5AF192-D10A-44AC-9DBD-8A8B4F6A22DF}" srcOrd="0" destOrd="0" presId="urn:microsoft.com/office/officeart/2005/8/layout/hList9"/>
    <dgm:cxn modelId="{D83FEFC9-5F6F-4867-9DEE-85F582CE32A5}" type="presParOf" srcId="{9877B72A-5F55-4A4B-85AE-10FFDFD0C891}" destId="{485A6F85-C0BA-4EE6-B366-6824C6B283FC}" srcOrd="1" destOrd="0" presId="urn:microsoft.com/office/officeart/2005/8/layout/hList9"/>
    <dgm:cxn modelId="{7242211C-9054-418A-B26E-B4CA7C473E28}" type="presParOf" srcId="{485A6F85-C0BA-4EE6-B366-6824C6B283FC}" destId="{6833D9B9-4F96-4AC5-9BF6-084DA1C36E80}" srcOrd="0" destOrd="0" presId="urn:microsoft.com/office/officeart/2005/8/layout/hList9"/>
    <dgm:cxn modelId="{7A3FD54F-EC6D-472A-BC53-751697B47F47}" type="presParOf" srcId="{485A6F85-C0BA-4EE6-B366-6824C6B283FC}" destId="{8CC8894A-5649-47CD-9A7F-D193DAF249AD}" srcOrd="1" destOrd="0" presId="urn:microsoft.com/office/officeart/2005/8/layout/hList9"/>
    <dgm:cxn modelId="{EAB6B135-B9DA-4ECC-94C4-C125781E99E6}" type="presParOf" srcId="{9877B72A-5F55-4A4B-85AE-10FFDFD0C891}" destId="{8053C1CE-8E54-47FD-8ABF-AAEED4EAD95A}" srcOrd="2" destOrd="0" presId="urn:microsoft.com/office/officeart/2005/8/layout/hList9"/>
    <dgm:cxn modelId="{3BF2F491-D28B-475C-936A-AD21A1F98F37}" type="presParOf" srcId="{8053C1CE-8E54-47FD-8ABF-AAEED4EAD95A}" destId="{672A6816-B103-4583-9284-FFA57B88FA1F}" srcOrd="0" destOrd="0" presId="urn:microsoft.com/office/officeart/2005/8/layout/hList9"/>
    <dgm:cxn modelId="{D94137C5-9EF9-45B2-854E-9855A111A4C4}" type="presParOf" srcId="{8053C1CE-8E54-47FD-8ABF-AAEED4EAD95A}" destId="{187A6812-108C-4D80-828B-A933A0B73D03}" srcOrd="1" destOrd="0" presId="urn:microsoft.com/office/officeart/2005/8/layout/hList9"/>
    <dgm:cxn modelId="{957BD117-DDB4-43B7-A839-CBF3CB99214E}" type="presParOf" srcId="{84F54803-672A-457C-B7BF-9D1D57082A99}" destId="{F1B861F3-AECD-4C38-A8F9-975E3B4F17B4}" srcOrd="2" destOrd="0" presId="urn:microsoft.com/office/officeart/2005/8/layout/hList9"/>
    <dgm:cxn modelId="{9FE4C83C-C132-4583-B239-D0AF4DD18BF4}" type="presParOf" srcId="{84F54803-672A-457C-B7BF-9D1D57082A99}" destId="{87F2D6D9-3EB0-4881-A43B-1729D9427253}" srcOrd="3" destOrd="0" presId="urn:microsoft.com/office/officeart/2005/8/layout/hList9"/>
    <dgm:cxn modelId="{FCAFBA27-2CAA-4B20-B1A8-8A3FC43F2759}" type="presParOf" srcId="{84F54803-672A-457C-B7BF-9D1D57082A99}" destId="{279533D6-ED3D-4AD4-8ECE-B82621915F8C}" srcOrd="4" destOrd="0" presId="urn:microsoft.com/office/officeart/2005/8/layout/hList9"/>
    <dgm:cxn modelId="{6D7D40A3-246A-4E74-9429-BABDF2C31EED}" type="presParOf" srcId="{84F54803-672A-457C-B7BF-9D1D57082A99}" destId="{1A02AF77-D11F-4342-B4B8-0F2A95A1D100}" srcOrd="5" destOrd="0" presId="urn:microsoft.com/office/officeart/2005/8/layout/hList9"/>
    <dgm:cxn modelId="{D22C967C-7E2F-4FD7-B442-13CAC15D7126}" type="presParOf" srcId="{84F54803-672A-457C-B7BF-9D1D57082A99}" destId="{7749A89C-F769-47B7-80E0-56AEB8F4CD48}" srcOrd="6" destOrd="0" presId="urn:microsoft.com/office/officeart/2005/8/layout/hList9"/>
    <dgm:cxn modelId="{A76AF212-1B57-4309-85F2-1DA5FF0306A4}" type="presParOf" srcId="{7749A89C-F769-47B7-80E0-56AEB8F4CD48}" destId="{1D4C53F8-740D-4E92-89C5-A4B29F407B05}" srcOrd="0" destOrd="0" presId="urn:microsoft.com/office/officeart/2005/8/layout/hList9"/>
    <dgm:cxn modelId="{E566C415-1E7F-4CBB-8FAA-62640C500AC4}" type="presParOf" srcId="{7749A89C-F769-47B7-80E0-56AEB8F4CD48}" destId="{FCFEFB41-7078-43DF-8897-1FF08965C180}" srcOrd="1" destOrd="0" presId="urn:microsoft.com/office/officeart/2005/8/layout/hList9"/>
    <dgm:cxn modelId="{B23F3678-C684-4D1C-B898-89DE0D55B8B9}" type="presParOf" srcId="{FCFEFB41-7078-43DF-8897-1FF08965C180}" destId="{85A643ED-C0D2-4BE2-BB5E-CFD595BAFB3A}" srcOrd="0" destOrd="0" presId="urn:microsoft.com/office/officeart/2005/8/layout/hList9"/>
    <dgm:cxn modelId="{3E17FD3A-BB1C-460E-AE8D-91EB5FB0A650}" type="presParOf" srcId="{FCFEFB41-7078-43DF-8897-1FF08965C180}" destId="{1D755C2B-82FA-4FAC-AA59-69F6E2DED1EB}" srcOrd="1" destOrd="0" presId="urn:microsoft.com/office/officeart/2005/8/layout/hList9"/>
    <dgm:cxn modelId="{07CD34E2-F30A-4F3C-80DF-B3B8606A0A0C}" type="presParOf" srcId="{7749A89C-F769-47B7-80E0-56AEB8F4CD48}" destId="{48BAD5FD-E3F3-451F-9A4E-5E35E2C0057C}" srcOrd="2" destOrd="0" presId="urn:microsoft.com/office/officeart/2005/8/layout/hList9"/>
    <dgm:cxn modelId="{69F11619-49D0-4106-A635-29B8EE4535E7}" type="presParOf" srcId="{48BAD5FD-E3F3-451F-9A4E-5E35E2C0057C}" destId="{BAF3F1CF-3DE8-4B53-B871-AF803189513A}" srcOrd="0" destOrd="0" presId="urn:microsoft.com/office/officeart/2005/8/layout/hList9"/>
    <dgm:cxn modelId="{8EBD6321-07E7-4270-A6B0-2DE1757F84BF}" type="presParOf" srcId="{48BAD5FD-E3F3-451F-9A4E-5E35E2C0057C}" destId="{A1A8B0CF-8917-43C0-8FE9-563BE32BAF18}" srcOrd="1" destOrd="0" presId="urn:microsoft.com/office/officeart/2005/8/layout/hList9"/>
    <dgm:cxn modelId="{0A753BE6-78D6-4938-8153-521FE20930ED}" type="presParOf" srcId="{84F54803-672A-457C-B7BF-9D1D57082A99}" destId="{7A30BCA3-C250-49E8-87D2-55E1F0341D68}" srcOrd="7" destOrd="0" presId="urn:microsoft.com/office/officeart/2005/8/layout/hList9"/>
    <dgm:cxn modelId="{5789187B-9CCD-4316-B8AF-9B07B31BE91A}" type="presParOf" srcId="{84F54803-672A-457C-B7BF-9D1D57082A99}" destId="{46E73D45-A3F5-4EE9-8A6D-9B5A87F55A08}" srcOrd="8" destOrd="0" presId="urn:microsoft.com/office/officeart/2005/8/layout/hList9"/>
    <dgm:cxn modelId="{F1C3AE28-F463-4438-85F8-83C6B65E8EB1}" type="presParOf" srcId="{84F54803-672A-457C-B7BF-9D1D57082A99}" destId="{AC3117A1-EED5-48A0-B125-E0E3263B9258}" srcOrd="9" destOrd="0" presId="urn:microsoft.com/office/officeart/2005/8/layout/hList9"/>
    <dgm:cxn modelId="{6703D1CB-B22D-4E89-801E-A6594F19FA00}" type="presParOf" srcId="{84F54803-672A-457C-B7BF-9D1D57082A99}" destId="{2BFC8312-A396-40C2-A028-E94C47F65B17}" srcOrd="10" destOrd="0" presId="urn:microsoft.com/office/officeart/2005/8/layout/hList9"/>
    <dgm:cxn modelId="{BBC4EE60-35C2-4173-B523-E877269C7763}" type="presParOf" srcId="{84F54803-672A-457C-B7BF-9D1D57082A99}" destId="{02AC6CF6-6A7E-4956-AAC8-A09C4793D785}" srcOrd="11" destOrd="0" presId="urn:microsoft.com/office/officeart/2005/8/layout/hList9"/>
    <dgm:cxn modelId="{12DA947C-4FA2-4BD3-B113-9DDA80D0B377}" type="presParOf" srcId="{02AC6CF6-6A7E-4956-AAC8-A09C4793D785}" destId="{AEE1F1B3-7BFB-4F1B-B68C-4EA7D3722303}" srcOrd="0" destOrd="0" presId="urn:microsoft.com/office/officeart/2005/8/layout/hList9"/>
    <dgm:cxn modelId="{3F63F1E0-E8C2-480F-8AC9-E6E7F413911C}" type="presParOf" srcId="{02AC6CF6-6A7E-4956-AAC8-A09C4793D785}" destId="{9BB6470D-0B76-4C1D-BA10-B68DF4A359CC}" srcOrd="1" destOrd="0" presId="urn:microsoft.com/office/officeart/2005/8/layout/hList9"/>
    <dgm:cxn modelId="{58B87284-4F4D-4035-A8AE-2954C80D8851}" type="presParOf" srcId="{9BB6470D-0B76-4C1D-BA10-B68DF4A359CC}" destId="{C3A9A3D2-AA77-4C49-BEB6-124F9C4C5A46}" srcOrd="0" destOrd="0" presId="urn:microsoft.com/office/officeart/2005/8/layout/hList9"/>
    <dgm:cxn modelId="{F95AF469-AD21-444F-8868-3F19A4474E72}" type="presParOf" srcId="{9BB6470D-0B76-4C1D-BA10-B68DF4A359CC}" destId="{5FF83F86-BCDE-424C-AE0E-5F32AAE7F269}" srcOrd="1" destOrd="0" presId="urn:microsoft.com/office/officeart/2005/8/layout/hList9"/>
    <dgm:cxn modelId="{BAD43581-E8D8-4006-B133-C2D754D3EBB8}" type="presParOf" srcId="{02AC6CF6-6A7E-4956-AAC8-A09C4793D785}" destId="{6A49B0C6-B7EE-433C-B976-D9F1816A0EDA}" srcOrd="2" destOrd="0" presId="urn:microsoft.com/office/officeart/2005/8/layout/hList9"/>
    <dgm:cxn modelId="{AFDABEC4-96F6-4A2C-BAD1-1835CCB7A970}" type="presParOf" srcId="{6A49B0C6-B7EE-433C-B976-D9F1816A0EDA}" destId="{06C269F4-2474-4F1C-9A2E-6495843E469F}" srcOrd="0" destOrd="0" presId="urn:microsoft.com/office/officeart/2005/8/layout/hList9"/>
    <dgm:cxn modelId="{84736BCE-F57E-4473-A050-E2862AB4DBBA}" type="presParOf" srcId="{6A49B0C6-B7EE-433C-B976-D9F1816A0EDA}" destId="{9880D4B3-0662-4339-BD2D-5315FB467982}" srcOrd="1" destOrd="0" presId="urn:microsoft.com/office/officeart/2005/8/layout/hList9"/>
    <dgm:cxn modelId="{41A31DC4-2E7C-430D-93B2-C40494EC93AE}" type="presParOf" srcId="{84F54803-672A-457C-B7BF-9D1D57082A99}" destId="{65FEEB06-9D39-40E3-AA85-51682EE356DB}" srcOrd="12" destOrd="0" presId="urn:microsoft.com/office/officeart/2005/8/layout/hList9"/>
    <dgm:cxn modelId="{9D0CCD38-EE45-418C-9D7D-203924E71F2B}" type="presParOf" srcId="{84F54803-672A-457C-B7BF-9D1D57082A99}" destId="{D319AE65-1232-42A1-BF42-F66ECEE60405}" srcOrd="13"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619E7F-D109-4885-83F4-A8A3F5B40A57}" type="doc">
      <dgm:prSet loTypeId="urn:microsoft.com/office/officeart/2005/8/layout/hList9" loCatId="list" qsTypeId="urn:microsoft.com/office/officeart/2005/8/quickstyle/simple1" qsCatId="simple" csTypeId="urn:microsoft.com/office/officeart/2005/8/colors/accent1_3" csCatId="accent1" phldr="1"/>
      <dgm:spPr/>
      <dgm:t>
        <a:bodyPr/>
        <a:lstStyle/>
        <a:p>
          <a:endParaRPr lang="en-US"/>
        </a:p>
      </dgm:t>
    </dgm:pt>
    <dgm:pt modelId="{A65E72B7-64E2-4F7A-94E7-1843DF4CEDBB}">
      <dgm:prSet phldrT="[Text]"/>
      <dgm:spPr/>
      <dgm:t>
        <a:bodyPr/>
        <a:lstStyle/>
        <a:p>
          <a:r>
            <a:rPr lang="en-US" dirty="0" err="1"/>
            <a:t>Loại</a:t>
          </a:r>
          <a:r>
            <a:rPr lang="en-US" dirty="0"/>
            <a:t> </a:t>
          </a:r>
          <a:r>
            <a:rPr lang="en-US" dirty="0" err="1"/>
            <a:t>hình</a:t>
          </a:r>
          <a:r>
            <a:rPr lang="en-US" dirty="0"/>
            <a:t> </a:t>
          </a:r>
          <a:r>
            <a:rPr lang="en-US" dirty="0" err="1"/>
            <a:t>vay</a:t>
          </a:r>
          <a:endParaRPr lang="en-US" dirty="0"/>
        </a:p>
      </dgm:t>
    </dgm:pt>
    <dgm:pt modelId="{0BA6A5CE-0271-4800-8C62-7767B1AAE7C3}" type="parTrans" cxnId="{D04D5A76-F9CC-4AE4-B55C-A312EEF21371}">
      <dgm:prSet/>
      <dgm:spPr/>
      <dgm:t>
        <a:bodyPr/>
        <a:lstStyle/>
        <a:p>
          <a:endParaRPr lang="en-US"/>
        </a:p>
      </dgm:t>
    </dgm:pt>
    <dgm:pt modelId="{78354C5F-33BD-4694-867E-4154BC38591E}" type="sibTrans" cxnId="{D04D5A76-F9CC-4AE4-B55C-A312EEF21371}">
      <dgm:prSet/>
      <dgm:spPr/>
      <dgm:t>
        <a:bodyPr/>
        <a:lstStyle/>
        <a:p>
          <a:endParaRPr lang="en-US"/>
        </a:p>
      </dgm:t>
    </dgm:pt>
    <dgm:pt modelId="{81518D3E-71E3-43BE-AE22-35F9C5F71BA1}">
      <dgm:prSet phldrT="[Text]" custT="1"/>
      <dgm:spPr/>
      <dgm:t>
        <a:bodyPr/>
        <a:lstStyle/>
        <a:p>
          <a:r>
            <a:rPr lang="en-US" sz="2000" dirty="0"/>
            <a:t>ODA</a:t>
          </a:r>
        </a:p>
      </dgm:t>
    </dgm:pt>
    <dgm:pt modelId="{2F5FE51A-7BCC-4D06-B7CF-D5B8E2729C86}" type="parTrans" cxnId="{2FDC83D3-05DD-49F0-A5EF-3C0FE81CFD44}">
      <dgm:prSet/>
      <dgm:spPr/>
      <dgm:t>
        <a:bodyPr/>
        <a:lstStyle/>
        <a:p>
          <a:endParaRPr lang="en-US"/>
        </a:p>
      </dgm:t>
    </dgm:pt>
    <dgm:pt modelId="{03F91209-DAAD-4D9F-AA01-F5FF64D12BFF}" type="sibTrans" cxnId="{2FDC83D3-05DD-49F0-A5EF-3C0FE81CFD44}">
      <dgm:prSet/>
      <dgm:spPr/>
      <dgm:t>
        <a:bodyPr/>
        <a:lstStyle/>
        <a:p>
          <a:endParaRPr lang="en-US"/>
        </a:p>
      </dgm:t>
    </dgm:pt>
    <dgm:pt modelId="{7CDA0FA3-8897-41A6-81F3-A9ACA5A67E30}">
      <dgm:prSet phldrT="[Text]" custT="1"/>
      <dgm:spPr/>
      <dgm:t>
        <a:bodyPr/>
        <a:lstStyle/>
        <a:p>
          <a:r>
            <a:rPr lang="en-US" sz="2000" dirty="0" err="1"/>
            <a:t>Vay</a:t>
          </a:r>
          <a:r>
            <a:rPr lang="en-US" sz="2000" dirty="0"/>
            <a:t> </a:t>
          </a:r>
          <a:r>
            <a:rPr lang="en-US" sz="2000" dirty="0" err="1"/>
            <a:t>thương</a:t>
          </a:r>
          <a:r>
            <a:rPr lang="en-US" sz="2000" dirty="0"/>
            <a:t> </a:t>
          </a:r>
          <a:r>
            <a:rPr lang="en-US" sz="2000" dirty="0" err="1"/>
            <a:t>mại</a:t>
          </a:r>
          <a:endParaRPr lang="en-US" sz="2000" dirty="0"/>
        </a:p>
      </dgm:t>
    </dgm:pt>
    <dgm:pt modelId="{39151ADD-3E85-4AA8-8CF2-10B37B1F6713}" type="parTrans" cxnId="{58DACC34-0BAE-4662-91B6-EB6EDC5B7D05}">
      <dgm:prSet/>
      <dgm:spPr/>
      <dgm:t>
        <a:bodyPr/>
        <a:lstStyle/>
        <a:p>
          <a:endParaRPr lang="en-US"/>
        </a:p>
      </dgm:t>
    </dgm:pt>
    <dgm:pt modelId="{2019A8FB-192C-4B0C-A13F-538650061BA3}" type="sibTrans" cxnId="{58DACC34-0BAE-4662-91B6-EB6EDC5B7D05}">
      <dgm:prSet/>
      <dgm:spPr/>
      <dgm:t>
        <a:bodyPr/>
        <a:lstStyle/>
        <a:p>
          <a:endParaRPr lang="en-US"/>
        </a:p>
      </dgm:t>
    </dgm:pt>
    <dgm:pt modelId="{5F07A268-8470-4DBC-B635-EE4872FAD97B}">
      <dgm:prSet phldrT="[Text]" custT="1"/>
      <dgm:spPr/>
      <dgm:t>
        <a:bodyPr/>
        <a:lstStyle/>
        <a:p>
          <a:r>
            <a:rPr lang="en-US" sz="2000" dirty="0" err="1"/>
            <a:t>Phát</a:t>
          </a:r>
          <a:r>
            <a:rPr lang="en-US" sz="2000" dirty="0"/>
            <a:t> </a:t>
          </a:r>
          <a:r>
            <a:rPr lang="en-US" sz="2000" dirty="0" err="1"/>
            <a:t>hành</a:t>
          </a:r>
          <a:r>
            <a:rPr lang="en-US" sz="2000" dirty="0"/>
            <a:t> </a:t>
          </a:r>
          <a:r>
            <a:rPr lang="en-US" sz="2000" dirty="0" err="1"/>
            <a:t>trái</a:t>
          </a:r>
          <a:r>
            <a:rPr lang="en-US" sz="2000" dirty="0"/>
            <a:t> </a:t>
          </a:r>
          <a:r>
            <a:rPr lang="en-US" sz="2000" dirty="0" err="1"/>
            <a:t>phiếu</a:t>
          </a:r>
          <a:r>
            <a:rPr lang="en-US" sz="2000" dirty="0"/>
            <a:t> QT</a:t>
          </a:r>
        </a:p>
      </dgm:t>
    </dgm:pt>
    <dgm:pt modelId="{5A4937FC-387D-482C-A820-804030417E3F}" type="parTrans" cxnId="{8C7B5B2E-D363-4DF5-981A-C68738832704}">
      <dgm:prSet/>
      <dgm:spPr/>
      <dgm:t>
        <a:bodyPr/>
        <a:lstStyle/>
        <a:p>
          <a:endParaRPr lang="en-US"/>
        </a:p>
      </dgm:t>
    </dgm:pt>
    <dgm:pt modelId="{DA78335F-A44B-4289-BF79-BFE60615E384}" type="sibTrans" cxnId="{8C7B5B2E-D363-4DF5-981A-C68738832704}">
      <dgm:prSet/>
      <dgm:spPr/>
      <dgm:t>
        <a:bodyPr/>
        <a:lstStyle/>
        <a:p>
          <a:endParaRPr lang="en-US"/>
        </a:p>
      </dgm:t>
    </dgm:pt>
    <dgm:pt modelId="{CE7E4A3D-7347-4BDE-AF43-621E354CC89E}">
      <dgm:prSet phldrT="[Text]" custT="1"/>
      <dgm:spPr/>
      <dgm:t>
        <a:bodyPr/>
        <a:lstStyle/>
        <a:p>
          <a:r>
            <a:rPr lang="en-US" sz="2000" dirty="0" err="1"/>
            <a:t>Lãi</a:t>
          </a:r>
          <a:r>
            <a:rPr lang="en-US" sz="2000" dirty="0"/>
            <a:t> </a:t>
          </a:r>
          <a:r>
            <a:rPr lang="en-US" sz="2000" dirty="0" err="1"/>
            <a:t>suất</a:t>
          </a:r>
          <a:endParaRPr lang="en-US" sz="2000" dirty="0"/>
        </a:p>
      </dgm:t>
    </dgm:pt>
    <dgm:pt modelId="{CEB9A0EF-6DB9-47CC-9E3B-9C8F208801B1}" type="parTrans" cxnId="{CB465A76-C250-41A4-9F61-8085AB50925B}">
      <dgm:prSet/>
      <dgm:spPr/>
      <dgm:t>
        <a:bodyPr/>
        <a:lstStyle/>
        <a:p>
          <a:endParaRPr lang="en-US"/>
        </a:p>
      </dgm:t>
    </dgm:pt>
    <dgm:pt modelId="{7C53DFCC-1F5D-4C76-B51F-5FA6F231D09F}" type="sibTrans" cxnId="{CB465A76-C250-41A4-9F61-8085AB50925B}">
      <dgm:prSet/>
      <dgm:spPr/>
      <dgm:t>
        <a:bodyPr/>
        <a:lstStyle/>
        <a:p>
          <a:endParaRPr lang="en-US"/>
        </a:p>
      </dgm:t>
    </dgm:pt>
    <dgm:pt modelId="{E58B03E5-0DD5-415A-AC48-9EC975C65CE0}">
      <dgm:prSet phldrT="[Text]" custT="1"/>
      <dgm:spPr/>
      <dgm:t>
        <a:bodyPr/>
        <a:lstStyle/>
        <a:p>
          <a:r>
            <a:rPr lang="en-US" sz="2000" dirty="0" err="1"/>
            <a:t>Cố</a:t>
          </a:r>
          <a:r>
            <a:rPr lang="en-US" sz="2000" dirty="0"/>
            <a:t> </a:t>
          </a:r>
          <a:r>
            <a:rPr lang="en-US" sz="2000" dirty="0" err="1"/>
            <a:t>định</a:t>
          </a:r>
          <a:endParaRPr lang="en-US" sz="2000" dirty="0"/>
        </a:p>
      </dgm:t>
    </dgm:pt>
    <dgm:pt modelId="{166BBECD-08FB-430A-A45A-ECB5F29A843E}" type="parTrans" cxnId="{B73C69C3-D4AD-46E7-AB20-380CA5C1FD8A}">
      <dgm:prSet/>
      <dgm:spPr/>
      <dgm:t>
        <a:bodyPr/>
        <a:lstStyle/>
        <a:p>
          <a:endParaRPr lang="en-US"/>
        </a:p>
      </dgm:t>
    </dgm:pt>
    <dgm:pt modelId="{F0CEBF68-34E3-4B60-8906-A8F58D0D77E2}" type="sibTrans" cxnId="{B73C69C3-D4AD-46E7-AB20-380CA5C1FD8A}">
      <dgm:prSet/>
      <dgm:spPr/>
      <dgm:t>
        <a:bodyPr/>
        <a:lstStyle/>
        <a:p>
          <a:endParaRPr lang="en-US"/>
        </a:p>
      </dgm:t>
    </dgm:pt>
    <dgm:pt modelId="{C5918808-2383-4275-8CD0-4E5CD9EEB1E6}">
      <dgm:prSet phldrT="[Text]" custT="1"/>
      <dgm:spPr/>
      <dgm:t>
        <a:bodyPr/>
        <a:lstStyle/>
        <a:p>
          <a:r>
            <a:rPr lang="en-US" sz="2000" dirty="0" err="1"/>
            <a:t>Biến</a:t>
          </a:r>
          <a:r>
            <a:rPr lang="en-US" sz="2000" dirty="0"/>
            <a:t> </a:t>
          </a:r>
          <a:r>
            <a:rPr lang="en-US" sz="2000" dirty="0" err="1"/>
            <a:t>động</a:t>
          </a:r>
          <a:endParaRPr lang="en-US" sz="2000" dirty="0"/>
        </a:p>
      </dgm:t>
    </dgm:pt>
    <dgm:pt modelId="{0C5E96AB-CF15-4A25-9D23-E237D481560E}" type="parTrans" cxnId="{F592324E-F3CD-400A-9BAD-D804BD6922DC}">
      <dgm:prSet/>
      <dgm:spPr/>
      <dgm:t>
        <a:bodyPr/>
        <a:lstStyle/>
        <a:p>
          <a:endParaRPr lang="en-US"/>
        </a:p>
      </dgm:t>
    </dgm:pt>
    <dgm:pt modelId="{43C16A77-DDE3-4D67-B8BB-77DFB79F8BA4}" type="sibTrans" cxnId="{F592324E-F3CD-400A-9BAD-D804BD6922DC}">
      <dgm:prSet/>
      <dgm:spPr/>
      <dgm:t>
        <a:bodyPr/>
        <a:lstStyle/>
        <a:p>
          <a:endParaRPr lang="en-US"/>
        </a:p>
      </dgm:t>
    </dgm:pt>
    <dgm:pt modelId="{3F29B392-1EBB-45FC-8C36-5DF38AB7A189}">
      <dgm:prSet phldrT="[Text]" custT="1"/>
      <dgm:spPr/>
      <dgm:t>
        <a:bodyPr/>
        <a:lstStyle/>
        <a:p>
          <a:r>
            <a:rPr lang="en-US" sz="2000" dirty="0"/>
            <a:t>LIBOR</a:t>
          </a:r>
        </a:p>
      </dgm:t>
    </dgm:pt>
    <dgm:pt modelId="{56254749-0628-4AD1-A43D-82E5E5982640}" type="parTrans" cxnId="{50138E39-E372-4F64-87A6-19940BD0A5B5}">
      <dgm:prSet/>
      <dgm:spPr/>
      <dgm:t>
        <a:bodyPr/>
        <a:lstStyle/>
        <a:p>
          <a:endParaRPr lang="en-US"/>
        </a:p>
      </dgm:t>
    </dgm:pt>
    <dgm:pt modelId="{2ED6E181-6BFA-4975-961F-3D0F1FFA7CD4}" type="sibTrans" cxnId="{50138E39-E372-4F64-87A6-19940BD0A5B5}">
      <dgm:prSet/>
      <dgm:spPr/>
      <dgm:t>
        <a:bodyPr/>
        <a:lstStyle/>
        <a:p>
          <a:endParaRPr lang="en-US"/>
        </a:p>
      </dgm:t>
    </dgm:pt>
    <dgm:pt modelId="{41464A18-A6E1-4EAB-8E57-1E6CA97060D1}" type="pres">
      <dgm:prSet presAssocID="{D3619E7F-D109-4885-83F4-A8A3F5B40A57}" presName="list" presStyleCnt="0">
        <dgm:presLayoutVars>
          <dgm:dir/>
          <dgm:animLvl val="lvl"/>
        </dgm:presLayoutVars>
      </dgm:prSet>
      <dgm:spPr/>
    </dgm:pt>
    <dgm:pt modelId="{09FE8DBC-62FF-4DC7-9662-6BA79F1282C3}" type="pres">
      <dgm:prSet presAssocID="{A65E72B7-64E2-4F7A-94E7-1843DF4CEDBB}" presName="posSpace" presStyleCnt="0"/>
      <dgm:spPr/>
    </dgm:pt>
    <dgm:pt modelId="{58469C3E-A6D7-4904-932F-1EC46D7CDFC2}" type="pres">
      <dgm:prSet presAssocID="{A65E72B7-64E2-4F7A-94E7-1843DF4CEDBB}" presName="vertFlow" presStyleCnt="0"/>
      <dgm:spPr/>
    </dgm:pt>
    <dgm:pt modelId="{9C54628C-19BD-4FBC-9C0B-9E207CDE41F0}" type="pres">
      <dgm:prSet presAssocID="{A65E72B7-64E2-4F7A-94E7-1843DF4CEDBB}" presName="topSpace" presStyleCnt="0"/>
      <dgm:spPr/>
    </dgm:pt>
    <dgm:pt modelId="{79C520B2-B01D-4F86-A24D-3724D6024440}" type="pres">
      <dgm:prSet presAssocID="{A65E72B7-64E2-4F7A-94E7-1843DF4CEDBB}" presName="firstComp" presStyleCnt="0"/>
      <dgm:spPr/>
    </dgm:pt>
    <dgm:pt modelId="{12D79F8C-8990-4134-83A7-2575B6DD56D1}" type="pres">
      <dgm:prSet presAssocID="{A65E72B7-64E2-4F7A-94E7-1843DF4CEDBB}" presName="firstChild" presStyleLbl="bgAccFollowNode1" presStyleIdx="0" presStyleCnt="6"/>
      <dgm:spPr/>
    </dgm:pt>
    <dgm:pt modelId="{F7C8A5FF-D731-4E25-891A-80747E05BA10}" type="pres">
      <dgm:prSet presAssocID="{A65E72B7-64E2-4F7A-94E7-1843DF4CEDBB}" presName="firstChildTx" presStyleLbl="bgAccFollowNode1" presStyleIdx="0" presStyleCnt="6">
        <dgm:presLayoutVars>
          <dgm:bulletEnabled val="1"/>
        </dgm:presLayoutVars>
      </dgm:prSet>
      <dgm:spPr/>
    </dgm:pt>
    <dgm:pt modelId="{A652DE44-0AF6-4D84-A8AA-A076128E9CB1}" type="pres">
      <dgm:prSet presAssocID="{7CDA0FA3-8897-41A6-81F3-A9ACA5A67E30}" presName="comp" presStyleCnt="0"/>
      <dgm:spPr/>
    </dgm:pt>
    <dgm:pt modelId="{58DDB6F3-D856-48B7-B0F9-90BC44DE2621}" type="pres">
      <dgm:prSet presAssocID="{7CDA0FA3-8897-41A6-81F3-A9ACA5A67E30}" presName="child" presStyleLbl="bgAccFollowNode1" presStyleIdx="1" presStyleCnt="6"/>
      <dgm:spPr/>
    </dgm:pt>
    <dgm:pt modelId="{01757959-31EF-4A0A-83AC-43209609A078}" type="pres">
      <dgm:prSet presAssocID="{7CDA0FA3-8897-41A6-81F3-A9ACA5A67E30}" presName="childTx" presStyleLbl="bgAccFollowNode1" presStyleIdx="1" presStyleCnt="6">
        <dgm:presLayoutVars>
          <dgm:bulletEnabled val="1"/>
        </dgm:presLayoutVars>
      </dgm:prSet>
      <dgm:spPr/>
    </dgm:pt>
    <dgm:pt modelId="{1E2B679D-A977-4863-83B9-D26D097CD622}" type="pres">
      <dgm:prSet presAssocID="{5F07A268-8470-4DBC-B635-EE4872FAD97B}" presName="comp" presStyleCnt="0"/>
      <dgm:spPr/>
    </dgm:pt>
    <dgm:pt modelId="{B07919AF-C222-45FD-A70E-5DE7CF22CD6B}" type="pres">
      <dgm:prSet presAssocID="{5F07A268-8470-4DBC-B635-EE4872FAD97B}" presName="child" presStyleLbl="bgAccFollowNode1" presStyleIdx="2" presStyleCnt="6"/>
      <dgm:spPr/>
    </dgm:pt>
    <dgm:pt modelId="{74CFFF1C-E505-495E-86B2-3F469AB9B0EF}" type="pres">
      <dgm:prSet presAssocID="{5F07A268-8470-4DBC-B635-EE4872FAD97B}" presName="childTx" presStyleLbl="bgAccFollowNode1" presStyleIdx="2" presStyleCnt="6">
        <dgm:presLayoutVars>
          <dgm:bulletEnabled val="1"/>
        </dgm:presLayoutVars>
      </dgm:prSet>
      <dgm:spPr/>
    </dgm:pt>
    <dgm:pt modelId="{890196F0-344D-4BF7-866B-0CC79BFC993F}" type="pres">
      <dgm:prSet presAssocID="{A65E72B7-64E2-4F7A-94E7-1843DF4CEDBB}" presName="negSpace" presStyleCnt="0"/>
      <dgm:spPr/>
    </dgm:pt>
    <dgm:pt modelId="{5F84E1F3-5AD5-47BE-998A-245A21930E69}" type="pres">
      <dgm:prSet presAssocID="{A65E72B7-64E2-4F7A-94E7-1843DF4CEDBB}" presName="circle" presStyleLbl="node1" presStyleIdx="0" presStyleCnt="2"/>
      <dgm:spPr/>
    </dgm:pt>
    <dgm:pt modelId="{71CD0694-63F3-4DEA-8FFB-D0E063A0DE8B}" type="pres">
      <dgm:prSet presAssocID="{78354C5F-33BD-4694-867E-4154BC38591E}" presName="transSpace" presStyleCnt="0"/>
      <dgm:spPr/>
    </dgm:pt>
    <dgm:pt modelId="{4045E472-3364-468A-828F-F44EBECAA846}" type="pres">
      <dgm:prSet presAssocID="{CE7E4A3D-7347-4BDE-AF43-621E354CC89E}" presName="posSpace" presStyleCnt="0"/>
      <dgm:spPr/>
    </dgm:pt>
    <dgm:pt modelId="{424B9DB7-A834-44BC-AE10-CD45E31ECE7C}" type="pres">
      <dgm:prSet presAssocID="{CE7E4A3D-7347-4BDE-AF43-621E354CC89E}" presName="vertFlow" presStyleCnt="0"/>
      <dgm:spPr/>
    </dgm:pt>
    <dgm:pt modelId="{805CF595-B633-4054-8B59-DD4B104889EF}" type="pres">
      <dgm:prSet presAssocID="{CE7E4A3D-7347-4BDE-AF43-621E354CC89E}" presName="topSpace" presStyleCnt="0"/>
      <dgm:spPr/>
    </dgm:pt>
    <dgm:pt modelId="{91A24A38-0644-4BA7-A15B-74BF87CBF7C5}" type="pres">
      <dgm:prSet presAssocID="{CE7E4A3D-7347-4BDE-AF43-621E354CC89E}" presName="firstComp" presStyleCnt="0"/>
      <dgm:spPr/>
    </dgm:pt>
    <dgm:pt modelId="{51C9B5EC-3301-4332-B684-72F58CA11598}" type="pres">
      <dgm:prSet presAssocID="{CE7E4A3D-7347-4BDE-AF43-621E354CC89E}" presName="firstChild" presStyleLbl="bgAccFollowNode1" presStyleIdx="3" presStyleCnt="6"/>
      <dgm:spPr/>
    </dgm:pt>
    <dgm:pt modelId="{97589537-BB72-402C-8E66-08770243353F}" type="pres">
      <dgm:prSet presAssocID="{CE7E4A3D-7347-4BDE-AF43-621E354CC89E}" presName="firstChildTx" presStyleLbl="bgAccFollowNode1" presStyleIdx="3" presStyleCnt="6">
        <dgm:presLayoutVars>
          <dgm:bulletEnabled val="1"/>
        </dgm:presLayoutVars>
      </dgm:prSet>
      <dgm:spPr/>
    </dgm:pt>
    <dgm:pt modelId="{D9B3E4B4-3CC0-4479-8BD1-349BE820CFB4}" type="pres">
      <dgm:prSet presAssocID="{C5918808-2383-4275-8CD0-4E5CD9EEB1E6}" presName="comp" presStyleCnt="0"/>
      <dgm:spPr/>
    </dgm:pt>
    <dgm:pt modelId="{BCECAA87-08F4-4F8C-B29A-39CC13E584C1}" type="pres">
      <dgm:prSet presAssocID="{C5918808-2383-4275-8CD0-4E5CD9EEB1E6}" presName="child" presStyleLbl="bgAccFollowNode1" presStyleIdx="4" presStyleCnt="6"/>
      <dgm:spPr/>
    </dgm:pt>
    <dgm:pt modelId="{D6616212-F982-45B5-9F39-21963F72D41E}" type="pres">
      <dgm:prSet presAssocID="{C5918808-2383-4275-8CD0-4E5CD9EEB1E6}" presName="childTx" presStyleLbl="bgAccFollowNode1" presStyleIdx="4" presStyleCnt="6">
        <dgm:presLayoutVars>
          <dgm:bulletEnabled val="1"/>
        </dgm:presLayoutVars>
      </dgm:prSet>
      <dgm:spPr/>
    </dgm:pt>
    <dgm:pt modelId="{7BB47733-941D-40DF-BE19-002CFE7AC29B}" type="pres">
      <dgm:prSet presAssocID="{3F29B392-1EBB-45FC-8C36-5DF38AB7A189}" presName="comp" presStyleCnt="0"/>
      <dgm:spPr/>
    </dgm:pt>
    <dgm:pt modelId="{031CFFB6-C13B-4F38-BA82-E734B055DE2D}" type="pres">
      <dgm:prSet presAssocID="{3F29B392-1EBB-45FC-8C36-5DF38AB7A189}" presName="child" presStyleLbl="bgAccFollowNode1" presStyleIdx="5" presStyleCnt="6"/>
      <dgm:spPr/>
    </dgm:pt>
    <dgm:pt modelId="{CB53FBA8-87D7-4B21-B6A0-107A6F0E9E57}" type="pres">
      <dgm:prSet presAssocID="{3F29B392-1EBB-45FC-8C36-5DF38AB7A189}" presName="childTx" presStyleLbl="bgAccFollowNode1" presStyleIdx="5" presStyleCnt="6">
        <dgm:presLayoutVars>
          <dgm:bulletEnabled val="1"/>
        </dgm:presLayoutVars>
      </dgm:prSet>
      <dgm:spPr/>
    </dgm:pt>
    <dgm:pt modelId="{D8195A2F-AE1D-4483-AC8E-1962A2197F8C}" type="pres">
      <dgm:prSet presAssocID="{CE7E4A3D-7347-4BDE-AF43-621E354CC89E}" presName="negSpace" presStyleCnt="0"/>
      <dgm:spPr/>
    </dgm:pt>
    <dgm:pt modelId="{D6DAA692-7B9E-41C0-9040-3B1548ED2FC5}" type="pres">
      <dgm:prSet presAssocID="{CE7E4A3D-7347-4BDE-AF43-621E354CC89E}" presName="circle" presStyleLbl="node1" presStyleIdx="1" presStyleCnt="2"/>
      <dgm:spPr/>
    </dgm:pt>
  </dgm:ptLst>
  <dgm:cxnLst>
    <dgm:cxn modelId="{E8EAB202-A2EB-4963-9981-A840DB26433D}" type="presOf" srcId="{3F29B392-1EBB-45FC-8C36-5DF38AB7A189}" destId="{031CFFB6-C13B-4F38-BA82-E734B055DE2D}" srcOrd="0" destOrd="0" presId="urn:microsoft.com/office/officeart/2005/8/layout/hList9"/>
    <dgm:cxn modelId="{B165B60C-35D8-455E-8D26-EE9787CBE7D5}" type="presOf" srcId="{7CDA0FA3-8897-41A6-81F3-A9ACA5A67E30}" destId="{58DDB6F3-D856-48B7-B0F9-90BC44DE2621}" srcOrd="0" destOrd="0" presId="urn:microsoft.com/office/officeart/2005/8/layout/hList9"/>
    <dgm:cxn modelId="{DC4E2316-0D61-4CA4-932C-E84BEE38DCF0}" type="presOf" srcId="{81518D3E-71E3-43BE-AE22-35F9C5F71BA1}" destId="{F7C8A5FF-D731-4E25-891A-80747E05BA10}" srcOrd="1" destOrd="0" presId="urn:microsoft.com/office/officeart/2005/8/layout/hList9"/>
    <dgm:cxn modelId="{8C7B5B2E-D363-4DF5-981A-C68738832704}" srcId="{A65E72B7-64E2-4F7A-94E7-1843DF4CEDBB}" destId="{5F07A268-8470-4DBC-B635-EE4872FAD97B}" srcOrd="2" destOrd="0" parTransId="{5A4937FC-387D-482C-A820-804030417E3F}" sibTransId="{DA78335F-A44B-4289-BF79-BFE60615E384}"/>
    <dgm:cxn modelId="{E9D7BB30-7F87-46DD-9272-7E168CE7D94B}" type="presOf" srcId="{A65E72B7-64E2-4F7A-94E7-1843DF4CEDBB}" destId="{5F84E1F3-5AD5-47BE-998A-245A21930E69}" srcOrd="0" destOrd="0" presId="urn:microsoft.com/office/officeart/2005/8/layout/hList9"/>
    <dgm:cxn modelId="{58DACC34-0BAE-4662-91B6-EB6EDC5B7D05}" srcId="{A65E72B7-64E2-4F7A-94E7-1843DF4CEDBB}" destId="{7CDA0FA3-8897-41A6-81F3-A9ACA5A67E30}" srcOrd="1" destOrd="0" parTransId="{39151ADD-3E85-4AA8-8CF2-10B37B1F6713}" sibTransId="{2019A8FB-192C-4B0C-A13F-538650061BA3}"/>
    <dgm:cxn modelId="{50138E39-E372-4F64-87A6-19940BD0A5B5}" srcId="{CE7E4A3D-7347-4BDE-AF43-621E354CC89E}" destId="{3F29B392-1EBB-45FC-8C36-5DF38AB7A189}" srcOrd="2" destOrd="0" parTransId="{56254749-0628-4AD1-A43D-82E5E5982640}" sibTransId="{2ED6E181-6BFA-4975-961F-3D0F1FFA7CD4}"/>
    <dgm:cxn modelId="{56BA225E-F3D9-4A3C-BA8D-2B48382F9F67}" type="presOf" srcId="{CE7E4A3D-7347-4BDE-AF43-621E354CC89E}" destId="{D6DAA692-7B9E-41C0-9040-3B1548ED2FC5}" srcOrd="0" destOrd="0" presId="urn:microsoft.com/office/officeart/2005/8/layout/hList9"/>
    <dgm:cxn modelId="{2DE42165-99A6-4D2A-8D7D-BB97E6274813}" type="presOf" srcId="{3F29B392-1EBB-45FC-8C36-5DF38AB7A189}" destId="{CB53FBA8-87D7-4B21-B6A0-107A6F0E9E57}" srcOrd="1" destOrd="0" presId="urn:microsoft.com/office/officeart/2005/8/layout/hList9"/>
    <dgm:cxn modelId="{F592324E-F3CD-400A-9BAD-D804BD6922DC}" srcId="{CE7E4A3D-7347-4BDE-AF43-621E354CC89E}" destId="{C5918808-2383-4275-8CD0-4E5CD9EEB1E6}" srcOrd="1" destOrd="0" parTransId="{0C5E96AB-CF15-4A25-9D23-E237D481560E}" sibTransId="{43C16A77-DDE3-4D67-B8BB-77DFB79F8BA4}"/>
    <dgm:cxn modelId="{CD29D64E-8414-4F12-A27E-35FEE3E8C0F6}" type="presOf" srcId="{E58B03E5-0DD5-415A-AC48-9EC975C65CE0}" destId="{51C9B5EC-3301-4332-B684-72F58CA11598}" srcOrd="0" destOrd="0" presId="urn:microsoft.com/office/officeart/2005/8/layout/hList9"/>
    <dgm:cxn modelId="{CB465A76-C250-41A4-9F61-8085AB50925B}" srcId="{D3619E7F-D109-4885-83F4-A8A3F5B40A57}" destId="{CE7E4A3D-7347-4BDE-AF43-621E354CC89E}" srcOrd="1" destOrd="0" parTransId="{CEB9A0EF-6DB9-47CC-9E3B-9C8F208801B1}" sibTransId="{7C53DFCC-1F5D-4C76-B51F-5FA6F231D09F}"/>
    <dgm:cxn modelId="{D04D5A76-F9CC-4AE4-B55C-A312EEF21371}" srcId="{D3619E7F-D109-4885-83F4-A8A3F5B40A57}" destId="{A65E72B7-64E2-4F7A-94E7-1843DF4CEDBB}" srcOrd="0" destOrd="0" parTransId="{0BA6A5CE-0271-4800-8C62-7767B1AAE7C3}" sibTransId="{78354C5F-33BD-4694-867E-4154BC38591E}"/>
    <dgm:cxn modelId="{962A4185-0CE9-49FD-BA92-CE20435B6297}" type="presOf" srcId="{7CDA0FA3-8897-41A6-81F3-A9ACA5A67E30}" destId="{01757959-31EF-4A0A-83AC-43209609A078}" srcOrd="1" destOrd="0" presId="urn:microsoft.com/office/officeart/2005/8/layout/hList9"/>
    <dgm:cxn modelId="{1BB36591-B890-47FC-B49E-EA13E34038F2}" type="presOf" srcId="{5F07A268-8470-4DBC-B635-EE4872FAD97B}" destId="{B07919AF-C222-45FD-A70E-5DE7CF22CD6B}" srcOrd="0" destOrd="0" presId="urn:microsoft.com/office/officeart/2005/8/layout/hList9"/>
    <dgm:cxn modelId="{E73C9FBA-6BDA-4A98-B3B8-70CE7F00E1B6}" type="presOf" srcId="{5F07A268-8470-4DBC-B635-EE4872FAD97B}" destId="{74CFFF1C-E505-495E-86B2-3F469AB9B0EF}" srcOrd="1" destOrd="0" presId="urn:microsoft.com/office/officeart/2005/8/layout/hList9"/>
    <dgm:cxn modelId="{259F7BC0-F40B-4172-B98C-CE0FFFDEBF21}" type="presOf" srcId="{E58B03E5-0DD5-415A-AC48-9EC975C65CE0}" destId="{97589537-BB72-402C-8E66-08770243353F}" srcOrd="1" destOrd="0" presId="urn:microsoft.com/office/officeart/2005/8/layout/hList9"/>
    <dgm:cxn modelId="{B73C69C3-D4AD-46E7-AB20-380CA5C1FD8A}" srcId="{CE7E4A3D-7347-4BDE-AF43-621E354CC89E}" destId="{E58B03E5-0DD5-415A-AC48-9EC975C65CE0}" srcOrd="0" destOrd="0" parTransId="{166BBECD-08FB-430A-A45A-ECB5F29A843E}" sibTransId="{F0CEBF68-34E3-4B60-8906-A8F58D0D77E2}"/>
    <dgm:cxn modelId="{148683D2-7399-4B4D-9ED8-A203010F9C24}" type="presOf" srcId="{C5918808-2383-4275-8CD0-4E5CD9EEB1E6}" destId="{D6616212-F982-45B5-9F39-21963F72D41E}" srcOrd="1" destOrd="0" presId="urn:microsoft.com/office/officeart/2005/8/layout/hList9"/>
    <dgm:cxn modelId="{2FDC83D3-05DD-49F0-A5EF-3C0FE81CFD44}" srcId="{A65E72B7-64E2-4F7A-94E7-1843DF4CEDBB}" destId="{81518D3E-71E3-43BE-AE22-35F9C5F71BA1}" srcOrd="0" destOrd="0" parTransId="{2F5FE51A-7BCC-4D06-B7CF-D5B8E2729C86}" sibTransId="{03F91209-DAAD-4D9F-AA01-F5FF64D12BFF}"/>
    <dgm:cxn modelId="{09657BD9-52CD-41C1-8874-38636FD03E03}" type="presOf" srcId="{81518D3E-71E3-43BE-AE22-35F9C5F71BA1}" destId="{12D79F8C-8990-4134-83A7-2575B6DD56D1}" srcOrd="0" destOrd="0" presId="urn:microsoft.com/office/officeart/2005/8/layout/hList9"/>
    <dgm:cxn modelId="{D0F625E2-4169-4AEF-BF01-640D68722600}" type="presOf" srcId="{C5918808-2383-4275-8CD0-4E5CD9EEB1E6}" destId="{BCECAA87-08F4-4F8C-B29A-39CC13E584C1}" srcOrd="0" destOrd="0" presId="urn:microsoft.com/office/officeart/2005/8/layout/hList9"/>
    <dgm:cxn modelId="{1BF634F2-C3C2-4465-B57C-598E75B9A8EB}" type="presOf" srcId="{D3619E7F-D109-4885-83F4-A8A3F5B40A57}" destId="{41464A18-A6E1-4EAB-8E57-1E6CA97060D1}" srcOrd="0" destOrd="0" presId="urn:microsoft.com/office/officeart/2005/8/layout/hList9"/>
    <dgm:cxn modelId="{DA695007-84A2-450A-AF0B-3EEEFC1170FA}" type="presParOf" srcId="{41464A18-A6E1-4EAB-8E57-1E6CA97060D1}" destId="{09FE8DBC-62FF-4DC7-9662-6BA79F1282C3}" srcOrd="0" destOrd="0" presId="urn:microsoft.com/office/officeart/2005/8/layout/hList9"/>
    <dgm:cxn modelId="{64800963-1B4E-4855-B5AC-D81C2BD1D670}" type="presParOf" srcId="{41464A18-A6E1-4EAB-8E57-1E6CA97060D1}" destId="{58469C3E-A6D7-4904-932F-1EC46D7CDFC2}" srcOrd="1" destOrd="0" presId="urn:microsoft.com/office/officeart/2005/8/layout/hList9"/>
    <dgm:cxn modelId="{A0F9E09D-7868-4141-8D2F-7514290AE19E}" type="presParOf" srcId="{58469C3E-A6D7-4904-932F-1EC46D7CDFC2}" destId="{9C54628C-19BD-4FBC-9C0B-9E207CDE41F0}" srcOrd="0" destOrd="0" presId="urn:microsoft.com/office/officeart/2005/8/layout/hList9"/>
    <dgm:cxn modelId="{B8BCC52F-D9BB-4DA8-931A-2F4A19816907}" type="presParOf" srcId="{58469C3E-A6D7-4904-932F-1EC46D7CDFC2}" destId="{79C520B2-B01D-4F86-A24D-3724D6024440}" srcOrd="1" destOrd="0" presId="urn:microsoft.com/office/officeart/2005/8/layout/hList9"/>
    <dgm:cxn modelId="{48560387-AD23-4CF0-9D8F-3FCB8EE5F763}" type="presParOf" srcId="{79C520B2-B01D-4F86-A24D-3724D6024440}" destId="{12D79F8C-8990-4134-83A7-2575B6DD56D1}" srcOrd="0" destOrd="0" presId="urn:microsoft.com/office/officeart/2005/8/layout/hList9"/>
    <dgm:cxn modelId="{73E61E55-BDEB-4EA5-AD12-0AEBA43E3F5C}" type="presParOf" srcId="{79C520B2-B01D-4F86-A24D-3724D6024440}" destId="{F7C8A5FF-D731-4E25-891A-80747E05BA10}" srcOrd="1" destOrd="0" presId="urn:microsoft.com/office/officeart/2005/8/layout/hList9"/>
    <dgm:cxn modelId="{F3D138B0-D19E-4AD3-BA57-07ACD9905878}" type="presParOf" srcId="{58469C3E-A6D7-4904-932F-1EC46D7CDFC2}" destId="{A652DE44-0AF6-4D84-A8AA-A076128E9CB1}" srcOrd="2" destOrd="0" presId="urn:microsoft.com/office/officeart/2005/8/layout/hList9"/>
    <dgm:cxn modelId="{4A19D1E1-FF38-45A6-859A-887C79105E76}" type="presParOf" srcId="{A652DE44-0AF6-4D84-A8AA-A076128E9CB1}" destId="{58DDB6F3-D856-48B7-B0F9-90BC44DE2621}" srcOrd="0" destOrd="0" presId="urn:microsoft.com/office/officeart/2005/8/layout/hList9"/>
    <dgm:cxn modelId="{6BA9434A-A8A5-4316-9D50-F5B75558C981}" type="presParOf" srcId="{A652DE44-0AF6-4D84-A8AA-A076128E9CB1}" destId="{01757959-31EF-4A0A-83AC-43209609A078}" srcOrd="1" destOrd="0" presId="urn:microsoft.com/office/officeart/2005/8/layout/hList9"/>
    <dgm:cxn modelId="{16B78A3D-434E-4703-9B9A-C7D5FADB24F5}" type="presParOf" srcId="{58469C3E-A6D7-4904-932F-1EC46D7CDFC2}" destId="{1E2B679D-A977-4863-83B9-D26D097CD622}" srcOrd="3" destOrd="0" presId="urn:microsoft.com/office/officeart/2005/8/layout/hList9"/>
    <dgm:cxn modelId="{3C099BEF-C7A8-4488-88BE-E6887DBE4BC6}" type="presParOf" srcId="{1E2B679D-A977-4863-83B9-D26D097CD622}" destId="{B07919AF-C222-45FD-A70E-5DE7CF22CD6B}" srcOrd="0" destOrd="0" presId="urn:microsoft.com/office/officeart/2005/8/layout/hList9"/>
    <dgm:cxn modelId="{E806555F-7822-4295-9E47-2AFC8028D20A}" type="presParOf" srcId="{1E2B679D-A977-4863-83B9-D26D097CD622}" destId="{74CFFF1C-E505-495E-86B2-3F469AB9B0EF}" srcOrd="1" destOrd="0" presId="urn:microsoft.com/office/officeart/2005/8/layout/hList9"/>
    <dgm:cxn modelId="{6CE97577-6BBF-4E94-9DBE-2E2C97A5C9ED}" type="presParOf" srcId="{41464A18-A6E1-4EAB-8E57-1E6CA97060D1}" destId="{890196F0-344D-4BF7-866B-0CC79BFC993F}" srcOrd="2" destOrd="0" presId="urn:microsoft.com/office/officeart/2005/8/layout/hList9"/>
    <dgm:cxn modelId="{7529BAB1-4931-405A-8685-A8ABD7E87DCD}" type="presParOf" srcId="{41464A18-A6E1-4EAB-8E57-1E6CA97060D1}" destId="{5F84E1F3-5AD5-47BE-998A-245A21930E69}" srcOrd="3" destOrd="0" presId="urn:microsoft.com/office/officeart/2005/8/layout/hList9"/>
    <dgm:cxn modelId="{EE8A3446-38D6-48C4-9BC1-02B5050FF711}" type="presParOf" srcId="{41464A18-A6E1-4EAB-8E57-1E6CA97060D1}" destId="{71CD0694-63F3-4DEA-8FFB-D0E063A0DE8B}" srcOrd="4" destOrd="0" presId="urn:microsoft.com/office/officeart/2005/8/layout/hList9"/>
    <dgm:cxn modelId="{E7CCFB32-8F67-420B-B2B9-C59C9ED17C8B}" type="presParOf" srcId="{41464A18-A6E1-4EAB-8E57-1E6CA97060D1}" destId="{4045E472-3364-468A-828F-F44EBECAA846}" srcOrd="5" destOrd="0" presId="urn:microsoft.com/office/officeart/2005/8/layout/hList9"/>
    <dgm:cxn modelId="{C49CC3E2-3035-4F06-99E1-57D5FEC7D544}" type="presParOf" srcId="{41464A18-A6E1-4EAB-8E57-1E6CA97060D1}" destId="{424B9DB7-A834-44BC-AE10-CD45E31ECE7C}" srcOrd="6" destOrd="0" presId="urn:microsoft.com/office/officeart/2005/8/layout/hList9"/>
    <dgm:cxn modelId="{B063A3B4-011A-4262-ADA8-3153BA61FA8E}" type="presParOf" srcId="{424B9DB7-A834-44BC-AE10-CD45E31ECE7C}" destId="{805CF595-B633-4054-8B59-DD4B104889EF}" srcOrd="0" destOrd="0" presId="urn:microsoft.com/office/officeart/2005/8/layout/hList9"/>
    <dgm:cxn modelId="{719E5CD9-D211-4B51-812A-9988EC440B0B}" type="presParOf" srcId="{424B9DB7-A834-44BC-AE10-CD45E31ECE7C}" destId="{91A24A38-0644-4BA7-A15B-74BF87CBF7C5}" srcOrd="1" destOrd="0" presId="urn:microsoft.com/office/officeart/2005/8/layout/hList9"/>
    <dgm:cxn modelId="{80609F47-BFD1-4781-B460-D620A2A087E5}" type="presParOf" srcId="{91A24A38-0644-4BA7-A15B-74BF87CBF7C5}" destId="{51C9B5EC-3301-4332-B684-72F58CA11598}" srcOrd="0" destOrd="0" presId="urn:microsoft.com/office/officeart/2005/8/layout/hList9"/>
    <dgm:cxn modelId="{4E907DAD-B2F2-4EF9-9EF3-2F4D0EC5D187}" type="presParOf" srcId="{91A24A38-0644-4BA7-A15B-74BF87CBF7C5}" destId="{97589537-BB72-402C-8E66-08770243353F}" srcOrd="1" destOrd="0" presId="urn:microsoft.com/office/officeart/2005/8/layout/hList9"/>
    <dgm:cxn modelId="{3627A6AB-5ADD-415D-8602-3A96D1890BA2}" type="presParOf" srcId="{424B9DB7-A834-44BC-AE10-CD45E31ECE7C}" destId="{D9B3E4B4-3CC0-4479-8BD1-349BE820CFB4}" srcOrd="2" destOrd="0" presId="urn:microsoft.com/office/officeart/2005/8/layout/hList9"/>
    <dgm:cxn modelId="{7353836F-3A8B-49AF-9552-E0D50FB530BB}" type="presParOf" srcId="{D9B3E4B4-3CC0-4479-8BD1-349BE820CFB4}" destId="{BCECAA87-08F4-4F8C-B29A-39CC13E584C1}" srcOrd="0" destOrd="0" presId="urn:microsoft.com/office/officeart/2005/8/layout/hList9"/>
    <dgm:cxn modelId="{749CC5DB-A85A-4BA8-A6B6-BD935C8B55AD}" type="presParOf" srcId="{D9B3E4B4-3CC0-4479-8BD1-349BE820CFB4}" destId="{D6616212-F982-45B5-9F39-21963F72D41E}" srcOrd="1" destOrd="0" presId="urn:microsoft.com/office/officeart/2005/8/layout/hList9"/>
    <dgm:cxn modelId="{1686E9FC-6C72-49B0-8FEA-FFEAA9557446}" type="presParOf" srcId="{424B9DB7-A834-44BC-AE10-CD45E31ECE7C}" destId="{7BB47733-941D-40DF-BE19-002CFE7AC29B}" srcOrd="3" destOrd="0" presId="urn:microsoft.com/office/officeart/2005/8/layout/hList9"/>
    <dgm:cxn modelId="{77043510-B581-4ECC-A6F6-72A41D1F79DC}" type="presParOf" srcId="{7BB47733-941D-40DF-BE19-002CFE7AC29B}" destId="{031CFFB6-C13B-4F38-BA82-E734B055DE2D}" srcOrd="0" destOrd="0" presId="urn:microsoft.com/office/officeart/2005/8/layout/hList9"/>
    <dgm:cxn modelId="{101EA920-5D89-4E1D-9F8F-26DA86234A7B}" type="presParOf" srcId="{7BB47733-941D-40DF-BE19-002CFE7AC29B}" destId="{CB53FBA8-87D7-4B21-B6A0-107A6F0E9E57}" srcOrd="1" destOrd="0" presId="urn:microsoft.com/office/officeart/2005/8/layout/hList9"/>
    <dgm:cxn modelId="{0662DA3C-8315-4D0C-8EC8-C8A57102931A}" type="presParOf" srcId="{41464A18-A6E1-4EAB-8E57-1E6CA97060D1}" destId="{D8195A2F-AE1D-4483-AC8E-1962A2197F8C}" srcOrd="7" destOrd="0" presId="urn:microsoft.com/office/officeart/2005/8/layout/hList9"/>
    <dgm:cxn modelId="{7919A0B7-667D-419A-9698-5578C85C2AAF}" type="presParOf" srcId="{41464A18-A6E1-4EAB-8E57-1E6CA97060D1}" destId="{D6DAA692-7B9E-41C0-9040-3B1548ED2FC5}" srcOrd="8" destOrd="0" presId="urn:microsoft.com/office/officeart/2005/8/layout/hList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BBE0A-0508-40B9-8648-595C958B36E9}">
      <dsp:nvSpPr>
        <dsp:cNvPr id="0" name=""/>
        <dsp:cNvSpPr/>
      </dsp:nvSpPr>
      <dsp:spPr>
        <a:xfrm>
          <a:off x="6475136" y="1440403"/>
          <a:ext cx="2824568" cy="2825091"/>
        </a:xfrm>
        <a:prstGeom prst="ellipse">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5B1F73-9A00-4942-922B-7403E2D3A780}">
      <dsp:nvSpPr>
        <dsp:cNvPr id="0" name=""/>
        <dsp:cNvSpPr/>
      </dsp:nvSpPr>
      <dsp:spPr>
        <a:xfrm>
          <a:off x="6568921" y="1534589"/>
          <a:ext cx="2636999" cy="2636718"/>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Hiểu</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rõ</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ưu</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nhược</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điểm</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2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hình</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thức</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=&gt;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Có</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những</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chính</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sách</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phù</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hợp</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giảm</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rủi</a:t>
          </a:r>
          <a:r>
            <a:rPr lang="en-US" sz="18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8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ro</a:t>
          </a:r>
          <a:endParaRPr lang="en-US" sz="1800" kern="1200" dirty="0">
            <a:solidFill>
              <a:srgbClr val="3F3F3F">
                <a:hueOff val="0"/>
                <a:satOff val="0"/>
                <a:lumOff val="0"/>
                <a:alphaOff val="0"/>
              </a:srgbClr>
            </a:solidFill>
            <a:latin typeface="Calibri Light"/>
            <a:ea typeface="+mn-ea"/>
            <a:cs typeface="+mn-cs"/>
          </a:endParaRPr>
        </a:p>
      </dsp:txBody>
      <dsp:txXfrm>
        <a:off x="7221664" y="2187127"/>
        <a:ext cx="1331513" cy="1331643"/>
      </dsp:txXfrm>
    </dsp:sp>
    <dsp:sp modelId="{19E47C6B-2278-4FE2-AF8A-071408B371D1}">
      <dsp:nvSpPr>
        <dsp:cNvPr id="0" name=""/>
        <dsp:cNvSpPr/>
      </dsp:nvSpPr>
      <dsp:spPr>
        <a:xfrm rot="2700000">
          <a:off x="3559265" y="1443818"/>
          <a:ext cx="2817765" cy="2817765"/>
        </a:xfrm>
        <a:prstGeom prst="teardrop">
          <a:avLst>
            <a:gd name="adj" fmla="val 100000"/>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949616-D677-4D37-ACE9-34BD88B6BBB6}">
      <dsp:nvSpPr>
        <dsp:cNvPr id="0" name=""/>
        <dsp:cNvSpPr/>
      </dsp:nvSpPr>
      <dsp:spPr>
        <a:xfrm>
          <a:off x="3649648" y="1534589"/>
          <a:ext cx="2636999" cy="2636718"/>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Các</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đang</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phát</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triển</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thiếu</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vốn</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đẩy</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mạnh</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kinh</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tế</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khó</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khăn</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=&gt;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Cần</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vay</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nợ</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ngoài</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và</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thu</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16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hút</a:t>
          </a:r>
          <a:r>
            <a:rPr lang="en-US" sz="16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FDI</a:t>
          </a:r>
          <a:endParaRPr lang="en-US" sz="1600" kern="1200" dirty="0">
            <a:solidFill>
              <a:srgbClr val="3F3F3F">
                <a:hueOff val="0"/>
                <a:satOff val="0"/>
                <a:lumOff val="0"/>
                <a:alphaOff val="0"/>
              </a:srgbClr>
            </a:solidFill>
            <a:latin typeface="Calibri Light"/>
            <a:ea typeface="+mn-ea"/>
            <a:cs typeface="+mn-cs"/>
          </a:endParaRPr>
        </a:p>
      </dsp:txBody>
      <dsp:txXfrm>
        <a:off x="4302391" y="2187127"/>
        <a:ext cx="1331513" cy="1331643"/>
      </dsp:txXfrm>
    </dsp:sp>
    <dsp:sp modelId="{81AC616B-6FC0-4C8B-B51F-9FE219438237}">
      <dsp:nvSpPr>
        <dsp:cNvPr id="0" name=""/>
        <dsp:cNvSpPr/>
      </dsp:nvSpPr>
      <dsp:spPr>
        <a:xfrm rot="2700000">
          <a:off x="639992" y="1443818"/>
          <a:ext cx="2817765" cy="2817765"/>
        </a:xfrm>
        <a:prstGeom prst="teardrop">
          <a:avLst>
            <a:gd name="adj" fmla="val 100000"/>
          </a:avLst>
        </a:prstGeom>
        <a:solidFill>
          <a:srgbClr val="954F72">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2DB121-E347-4FE0-8C8E-9E243915E6F7}">
      <dsp:nvSpPr>
        <dsp:cNvPr id="0" name=""/>
        <dsp:cNvSpPr/>
      </dsp:nvSpPr>
      <dsp:spPr>
        <a:xfrm>
          <a:off x="730375" y="1534589"/>
          <a:ext cx="2636999" cy="2636718"/>
        </a:xfrm>
        <a:prstGeom prst="ellipse">
          <a:avLst/>
        </a:prstGeom>
        <a:solidFill>
          <a:srgbClr val="FFFFFF">
            <a:alpha val="90000"/>
            <a:hueOff val="0"/>
            <a:satOff val="0"/>
            <a:lumOff val="0"/>
            <a:alphaOff val="0"/>
          </a:srgbClr>
        </a:solidFill>
        <a:ln w="12700" cap="flat" cmpd="sng" algn="ctr">
          <a:solidFill>
            <a:srgbClr val="954F72">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l" defTabSz="889000">
            <a:lnSpc>
              <a:spcPct val="90000"/>
            </a:lnSpc>
            <a:spcBef>
              <a:spcPct val="0"/>
            </a:spcBef>
            <a:spcAft>
              <a:spcPct val="35000"/>
            </a:spcAft>
            <a:buNone/>
          </a:pP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Các</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nước</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đang</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phát</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triển</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chiếm</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a:t>
          </a:r>
          <a:r>
            <a:rPr lang="en-US" sz="2000" kern="1200" dirty="0" err="1">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hơn</a:t>
          </a:r>
          <a:r>
            <a:rPr lang="en-US" sz="2000" kern="1200" dirty="0">
              <a:solidFill>
                <a:srgbClr val="3F3F3F">
                  <a:hueOff val="0"/>
                  <a:satOff val="0"/>
                  <a:lumOff val="0"/>
                  <a:alphaOff val="0"/>
                </a:srgbClr>
              </a:solidFill>
              <a:latin typeface="Times New Roman" panose="02020603050405020304" pitchFamily="18" charset="0"/>
              <a:ea typeface="+mn-ea"/>
              <a:cs typeface="Times New Roman" panose="02020603050405020304" pitchFamily="18" charset="0"/>
            </a:rPr>
            <a:t> 50%</a:t>
          </a:r>
          <a:endParaRPr lang="en-US" sz="2000" kern="1200" dirty="0">
            <a:solidFill>
              <a:srgbClr val="3F3F3F">
                <a:hueOff val="0"/>
                <a:satOff val="0"/>
                <a:lumOff val="0"/>
                <a:alphaOff val="0"/>
              </a:srgbClr>
            </a:solidFill>
            <a:latin typeface="Calibri Light"/>
            <a:ea typeface="+mn-ea"/>
            <a:cs typeface="+mn-cs"/>
          </a:endParaRPr>
        </a:p>
      </dsp:txBody>
      <dsp:txXfrm>
        <a:off x="1383118" y="2187127"/>
        <a:ext cx="1331513" cy="13316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541F-8B2D-4EC7-8DA9-B2044FC8CFC5}">
      <dsp:nvSpPr>
        <dsp:cNvPr id="0" name=""/>
        <dsp:cNvSpPr/>
      </dsp:nvSpPr>
      <dsp:spPr>
        <a:xfrm>
          <a:off x="256395" y="0"/>
          <a:ext cx="644255" cy="64425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C03168-A99C-4A5B-A501-1DE0A4B9FFF9}">
      <dsp:nvSpPr>
        <dsp:cNvPr id="0" name=""/>
        <dsp:cNvSpPr/>
      </dsp:nvSpPr>
      <dsp:spPr>
        <a:xfrm>
          <a:off x="320820" y="64425"/>
          <a:ext cx="515404" cy="515404"/>
        </a:xfrm>
        <a:prstGeom prst="chord">
          <a:avLst>
            <a:gd name="adj1" fmla="val 0"/>
            <a:gd name="adj2" fmla="val 108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2E0D3C-1B86-42A1-878C-8795AC932B82}">
      <dsp:nvSpPr>
        <dsp:cNvPr id="0" name=""/>
        <dsp:cNvSpPr/>
      </dsp:nvSpPr>
      <dsp:spPr>
        <a:xfrm>
          <a:off x="858400" y="0"/>
          <a:ext cx="2258859" cy="64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0" tIns="101600" rIns="101600" bIns="101600" numCol="1" spcCol="1270" anchor="b" anchorCtr="0">
          <a:noAutofit/>
        </a:bodyPr>
        <a:lstStyle/>
        <a:p>
          <a:pPr marL="0" lvl="0" indent="0" algn="l" defTabSz="1778000">
            <a:lnSpc>
              <a:spcPct val="90000"/>
            </a:lnSpc>
            <a:spcBef>
              <a:spcPct val="0"/>
            </a:spcBef>
            <a:spcAft>
              <a:spcPct val="35000"/>
            </a:spcAft>
            <a:buNone/>
          </a:pPr>
          <a:r>
            <a:rPr lang="en-US" sz="4000" kern="1200" dirty="0">
              <a:latin typeface="Lora" pitchFamily="2" charset="0"/>
            </a:rPr>
            <a:t>ĐỐI TƯỢNG NGHIÊN CỨU</a:t>
          </a:r>
        </a:p>
        <a:p>
          <a:pPr marL="0" lvl="0" indent="0" algn="l" defTabSz="1778000">
            <a:lnSpc>
              <a:spcPct val="90000"/>
            </a:lnSpc>
            <a:spcBef>
              <a:spcPct val="0"/>
            </a:spcBef>
            <a:spcAft>
              <a:spcPct val="35000"/>
            </a:spcAft>
            <a:buNone/>
          </a:pPr>
          <a:r>
            <a:rPr lang="en-US" sz="2000" kern="1200" dirty="0" err="1"/>
            <a:t>Vay</a:t>
          </a:r>
          <a:r>
            <a:rPr lang="en-US" sz="2000" kern="1200" dirty="0"/>
            <a:t> </a:t>
          </a:r>
          <a:r>
            <a:rPr lang="en-US" sz="2000" kern="1200" dirty="0" err="1"/>
            <a:t>nợ</a:t>
          </a:r>
          <a:r>
            <a:rPr lang="en-US" sz="2000" kern="1200" dirty="0"/>
            <a:t> </a:t>
          </a:r>
          <a:r>
            <a:rPr lang="en-US" sz="2000" kern="1200" dirty="0" err="1"/>
            <a:t>nước</a:t>
          </a:r>
          <a:r>
            <a:rPr lang="en-US" sz="2000" kern="1200" dirty="0"/>
            <a:t> </a:t>
          </a:r>
          <a:r>
            <a:rPr lang="en-US" sz="2000" kern="1200" dirty="0" err="1"/>
            <a:t>ngoài</a:t>
          </a:r>
          <a:r>
            <a:rPr lang="en-US" sz="2000" kern="1200" dirty="0"/>
            <a:t> </a:t>
          </a:r>
          <a:r>
            <a:rPr lang="en-US" sz="2000" kern="1200" dirty="0" err="1"/>
            <a:t>và</a:t>
          </a:r>
          <a:r>
            <a:rPr lang="en-US" sz="2000" kern="1200" dirty="0"/>
            <a:t> </a:t>
          </a:r>
          <a:r>
            <a:rPr lang="en-US" sz="2000" kern="1200" dirty="0" err="1"/>
            <a:t>thu</a:t>
          </a:r>
          <a:r>
            <a:rPr lang="en-US" sz="2000" kern="1200" dirty="0"/>
            <a:t> </a:t>
          </a:r>
          <a:r>
            <a:rPr lang="en-US" sz="2000" kern="1200" dirty="0" err="1"/>
            <a:t>hút</a:t>
          </a:r>
          <a:r>
            <a:rPr lang="en-US" sz="2000" kern="1200" dirty="0"/>
            <a:t> FDI </a:t>
          </a:r>
          <a:r>
            <a:rPr lang="en-US" sz="2000" kern="1200" dirty="0" err="1"/>
            <a:t>của</a:t>
          </a:r>
          <a:r>
            <a:rPr lang="en-US" sz="2000" kern="1200" dirty="0"/>
            <a:t> </a:t>
          </a:r>
          <a:r>
            <a:rPr lang="en-US" sz="2000" kern="1200" dirty="0" err="1"/>
            <a:t>các</a:t>
          </a:r>
          <a:r>
            <a:rPr lang="en-US" sz="2000" kern="1200" dirty="0"/>
            <a:t> </a:t>
          </a:r>
          <a:r>
            <a:rPr lang="en-US" sz="2000" kern="1200" dirty="0" err="1"/>
            <a:t>nước</a:t>
          </a:r>
          <a:r>
            <a:rPr lang="en-US" sz="2000" kern="1200" dirty="0"/>
            <a:t> </a:t>
          </a:r>
          <a:r>
            <a:rPr lang="en-US" sz="2000" kern="1200" dirty="0" err="1"/>
            <a:t>đang</a:t>
          </a:r>
          <a:r>
            <a:rPr lang="en-US" sz="2000" kern="1200" dirty="0"/>
            <a:t> </a:t>
          </a:r>
          <a:r>
            <a:rPr lang="en-US" sz="2000" kern="1200" dirty="0" err="1"/>
            <a:t>phát</a:t>
          </a:r>
          <a:r>
            <a:rPr lang="en-US" sz="2000" kern="1200" dirty="0"/>
            <a:t> </a:t>
          </a:r>
          <a:r>
            <a:rPr lang="en-US" sz="2000" kern="1200" dirty="0" err="1"/>
            <a:t>triển</a:t>
          </a:r>
          <a:r>
            <a:rPr lang="en-US" sz="2000" kern="1200" dirty="0"/>
            <a:t>.</a:t>
          </a:r>
          <a:endParaRPr lang="en-US" sz="2000" kern="1200" dirty="0">
            <a:latin typeface="Lora" pitchFamily="2" charset="0"/>
          </a:endParaRPr>
        </a:p>
      </dsp:txBody>
      <dsp:txXfrm>
        <a:off x="858400" y="0"/>
        <a:ext cx="2258859" cy="644255"/>
      </dsp:txXfrm>
    </dsp:sp>
    <dsp:sp modelId="{3A17A004-1999-42B4-91F8-2DAAB22F696D}">
      <dsp:nvSpPr>
        <dsp:cNvPr id="0" name=""/>
        <dsp:cNvSpPr/>
      </dsp:nvSpPr>
      <dsp:spPr>
        <a:xfrm>
          <a:off x="3251480" y="0"/>
          <a:ext cx="644255" cy="64425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950F46-BC45-4BE6-B5BC-D2B55E0A37B2}">
      <dsp:nvSpPr>
        <dsp:cNvPr id="0" name=""/>
        <dsp:cNvSpPr/>
      </dsp:nvSpPr>
      <dsp:spPr>
        <a:xfrm>
          <a:off x="3315905" y="64425"/>
          <a:ext cx="515404" cy="515404"/>
        </a:xfrm>
        <a:prstGeom prst="chord">
          <a:avLst>
            <a:gd name="adj1" fmla="val 16200000"/>
            <a:gd name="adj2" fmla="val 162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C3BD7A-E164-4834-BAA0-5DBE8741489E}">
      <dsp:nvSpPr>
        <dsp:cNvPr id="0" name=""/>
        <dsp:cNvSpPr/>
      </dsp:nvSpPr>
      <dsp:spPr>
        <a:xfrm>
          <a:off x="4029954" y="644255"/>
          <a:ext cx="1905921" cy="2711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0800" tIns="50800" rIns="50800" bIns="50800" numCol="1" spcCol="1270" anchor="t" anchorCtr="0">
          <a:noAutofit/>
        </a:bodyPr>
        <a:lstStyle/>
        <a:p>
          <a:pPr marL="0" lvl="0" indent="0" algn="l" defTabSz="889000">
            <a:lnSpc>
              <a:spcPct val="90000"/>
            </a:lnSpc>
            <a:spcBef>
              <a:spcPct val="0"/>
            </a:spcBef>
            <a:spcAft>
              <a:spcPct val="35000"/>
            </a:spcAft>
            <a:buNone/>
          </a:pPr>
          <a:r>
            <a:rPr lang="en-US" sz="2000" kern="1200" dirty="0" err="1"/>
            <a:t>Không</a:t>
          </a:r>
          <a:r>
            <a:rPr lang="en-US" sz="2000" kern="1200" dirty="0"/>
            <a:t> </a:t>
          </a:r>
          <a:r>
            <a:rPr lang="en-US" sz="2000" kern="1200" dirty="0" err="1"/>
            <a:t>gian</a:t>
          </a:r>
          <a:r>
            <a:rPr lang="en-US" sz="2000" kern="1200" dirty="0"/>
            <a:t>: </a:t>
          </a:r>
          <a:r>
            <a:rPr lang="en-US" sz="2000" kern="1200" dirty="0" err="1"/>
            <a:t>Các</a:t>
          </a:r>
          <a:r>
            <a:rPr lang="en-US" sz="2000" kern="1200" dirty="0"/>
            <a:t> </a:t>
          </a:r>
          <a:r>
            <a:rPr lang="en-US" sz="2000" kern="1200" dirty="0" err="1"/>
            <a:t>nước</a:t>
          </a:r>
          <a:r>
            <a:rPr lang="en-US" sz="2000" kern="1200" dirty="0"/>
            <a:t> </a:t>
          </a:r>
          <a:r>
            <a:rPr lang="en-US" sz="2000" kern="1200" dirty="0" err="1"/>
            <a:t>đang</a:t>
          </a:r>
          <a:r>
            <a:rPr lang="en-US" sz="2000" kern="1200" dirty="0"/>
            <a:t> </a:t>
          </a:r>
          <a:r>
            <a:rPr lang="en-US" sz="2000" kern="1200" dirty="0" err="1"/>
            <a:t>phát</a:t>
          </a:r>
          <a:r>
            <a:rPr lang="en-US" sz="2000" kern="1200" dirty="0"/>
            <a:t> </a:t>
          </a:r>
          <a:r>
            <a:rPr lang="en-US" sz="2000" kern="1200" dirty="0" err="1"/>
            <a:t>triển</a:t>
          </a:r>
          <a:endParaRPr lang="en-US" sz="2000" kern="1200" dirty="0"/>
        </a:p>
        <a:p>
          <a:pPr marL="0" lvl="0" indent="0" algn="l" defTabSz="889000">
            <a:lnSpc>
              <a:spcPct val="90000"/>
            </a:lnSpc>
            <a:spcBef>
              <a:spcPct val="0"/>
            </a:spcBef>
            <a:spcAft>
              <a:spcPct val="35000"/>
            </a:spcAft>
            <a:buNone/>
          </a:pPr>
          <a:r>
            <a:rPr lang="en-US" sz="2000" kern="1200" dirty="0" err="1"/>
            <a:t>Thời</a:t>
          </a:r>
          <a:r>
            <a:rPr lang="en-US" sz="2000" kern="1200" dirty="0"/>
            <a:t> </a:t>
          </a:r>
          <a:r>
            <a:rPr lang="en-US" sz="2000" kern="1200" dirty="0" err="1"/>
            <a:t>gian</a:t>
          </a:r>
          <a:r>
            <a:rPr lang="en-US" sz="2000" kern="1200" dirty="0"/>
            <a:t>: </a:t>
          </a:r>
          <a:r>
            <a:rPr lang="en-US" sz="2000" kern="1200" err="1"/>
            <a:t>Năm</a:t>
          </a:r>
          <a:r>
            <a:rPr lang="en-US" sz="2000" kern="1200"/>
            <a:t> 19-2019</a:t>
          </a:r>
          <a:endParaRPr lang="en-US" sz="2000" kern="1200" dirty="0"/>
        </a:p>
      </dsp:txBody>
      <dsp:txXfrm>
        <a:off x="4029954" y="644255"/>
        <a:ext cx="1905921" cy="2711239"/>
      </dsp:txXfrm>
    </dsp:sp>
    <dsp:sp modelId="{4A365C20-6142-4E0A-9D4B-18BBB40A91CE}">
      <dsp:nvSpPr>
        <dsp:cNvPr id="0" name=""/>
        <dsp:cNvSpPr/>
      </dsp:nvSpPr>
      <dsp:spPr>
        <a:xfrm>
          <a:off x="3872325" y="0"/>
          <a:ext cx="2442380" cy="64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0" tIns="101600" rIns="101600" bIns="101600" numCol="1" spcCol="1270" anchor="b" anchorCtr="0">
          <a:noAutofit/>
        </a:bodyPr>
        <a:lstStyle/>
        <a:p>
          <a:pPr marL="0" lvl="0" indent="0" algn="l" defTabSz="1778000">
            <a:lnSpc>
              <a:spcPct val="90000"/>
            </a:lnSpc>
            <a:spcBef>
              <a:spcPct val="0"/>
            </a:spcBef>
            <a:spcAft>
              <a:spcPct val="35000"/>
            </a:spcAft>
            <a:buNone/>
          </a:pPr>
          <a:r>
            <a:rPr lang="en-US" sz="4000" kern="1200" dirty="0">
              <a:latin typeface="Lora" pitchFamily="2" charset="0"/>
            </a:rPr>
            <a:t>PHẠM VI NGHIÊN CỨU</a:t>
          </a:r>
        </a:p>
      </dsp:txBody>
      <dsp:txXfrm>
        <a:off x="3872325" y="0"/>
        <a:ext cx="2442380" cy="6442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84C749-1295-0C4F-B1FC-783A25129564}">
      <dsp:nvSpPr>
        <dsp:cNvPr id="0" name=""/>
        <dsp:cNvSpPr/>
      </dsp:nvSpPr>
      <dsp:spPr>
        <a:xfrm>
          <a:off x="1304223" y="27359"/>
          <a:ext cx="1325862" cy="1356322"/>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dsp:style>
    </dsp:sp>
    <dsp:sp modelId="{81E0535B-114E-6F49-902E-9793A88FD7A2}">
      <dsp:nvSpPr>
        <dsp:cNvPr id="0" name=""/>
        <dsp:cNvSpPr/>
      </dsp:nvSpPr>
      <dsp:spPr>
        <a:xfrm>
          <a:off x="67509" y="1231507"/>
          <a:ext cx="3737771" cy="2231123"/>
        </a:xfrm>
        <a:prstGeom prst="roundRect">
          <a:avLst>
            <a:gd name="adj" fmla="val 10000"/>
          </a:avLst>
        </a:prstGeom>
        <a:no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latin typeface="Lora" pitchFamily="2" charset="0"/>
            </a:rPr>
            <a:t>PHƯƠNG PHÁP</a:t>
          </a:r>
        </a:p>
        <a:p>
          <a:pPr marL="228600" lvl="1" indent="-228600" algn="ctr" defTabSz="889000">
            <a:lnSpc>
              <a:spcPct val="90000"/>
            </a:lnSpc>
            <a:spcBef>
              <a:spcPct val="0"/>
            </a:spcBef>
            <a:spcAft>
              <a:spcPct val="15000"/>
            </a:spcAft>
            <a:buChar char="•"/>
          </a:pPr>
          <a:r>
            <a:rPr lang="en-US" sz="2000" kern="1200" dirty="0" err="1">
              <a:solidFill>
                <a:schemeClr val="tx1"/>
              </a:solidFill>
              <a:latin typeface="Lora" pitchFamily="2" charset="0"/>
            </a:rPr>
            <a:t>Nghiên</a:t>
          </a:r>
          <a:r>
            <a:rPr lang="en-US" sz="2000" kern="1200" dirty="0">
              <a:solidFill>
                <a:schemeClr val="tx1"/>
              </a:solidFill>
              <a:latin typeface="Lora" pitchFamily="2" charset="0"/>
            </a:rPr>
            <a:t> </a:t>
          </a:r>
          <a:r>
            <a:rPr lang="en-US" sz="2000" kern="1200" dirty="0" err="1">
              <a:solidFill>
                <a:schemeClr val="tx1"/>
              </a:solidFill>
              <a:latin typeface="Lora" pitchFamily="2" charset="0"/>
            </a:rPr>
            <a:t>cứu</a:t>
          </a:r>
          <a:r>
            <a:rPr lang="en-US" sz="2000" kern="1200" dirty="0">
              <a:solidFill>
                <a:schemeClr val="tx1"/>
              </a:solidFill>
              <a:latin typeface="Lora" pitchFamily="2" charset="0"/>
            </a:rPr>
            <a:t> </a:t>
          </a:r>
          <a:r>
            <a:rPr lang="en-US" sz="2000" kern="1200" dirty="0" err="1">
              <a:solidFill>
                <a:schemeClr val="tx1"/>
              </a:solidFill>
              <a:latin typeface="Lora" pitchFamily="2" charset="0"/>
            </a:rPr>
            <a:t>lý</a:t>
          </a:r>
          <a:r>
            <a:rPr lang="en-US" sz="2000" kern="1200" dirty="0">
              <a:solidFill>
                <a:schemeClr val="tx1"/>
              </a:solidFill>
              <a:latin typeface="Lora" pitchFamily="2" charset="0"/>
            </a:rPr>
            <a:t> </a:t>
          </a:r>
          <a:r>
            <a:rPr lang="en-US" sz="2000" kern="1200" dirty="0" err="1">
              <a:solidFill>
                <a:schemeClr val="tx1"/>
              </a:solidFill>
              <a:latin typeface="Lora" pitchFamily="2" charset="0"/>
            </a:rPr>
            <a:t>thuyết</a:t>
          </a:r>
          <a:endParaRPr lang="en-US" sz="2000" kern="1200" dirty="0">
            <a:solidFill>
              <a:schemeClr val="tx1"/>
            </a:solidFill>
            <a:latin typeface="Lora" pitchFamily="2" charset="0"/>
          </a:endParaRPr>
        </a:p>
        <a:p>
          <a:pPr marL="228600" lvl="1" indent="-228600" algn="ctr" defTabSz="889000">
            <a:lnSpc>
              <a:spcPct val="90000"/>
            </a:lnSpc>
            <a:spcBef>
              <a:spcPct val="0"/>
            </a:spcBef>
            <a:spcAft>
              <a:spcPct val="15000"/>
            </a:spcAft>
            <a:buChar char="•"/>
          </a:pPr>
          <a:r>
            <a:rPr lang="en-US" sz="2000" kern="1200" dirty="0" err="1">
              <a:solidFill>
                <a:schemeClr val="tx1"/>
              </a:solidFill>
              <a:latin typeface="Lora" pitchFamily="2" charset="0"/>
            </a:rPr>
            <a:t>Thống</a:t>
          </a:r>
          <a:r>
            <a:rPr lang="en-US" sz="2000" kern="1200" dirty="0">
              <a:solidFill>
                <a:schemeClr val="tx1"/>
              </a:solidFill>
              <a:latin typeface="Lora" pitchFamily="2" charset="0"/>
            </a:rPr>
            <a:t> </a:t>
          </a:r>
          <a:r>
            <a:rPr lang="en-US" sz="2000" kern="1200" dirty="0" err="1">
              <a:solidFill>
                <a:schemeClr val="tx1"/>
              </a:solidFill>
              <a:latin typeface="Lora" pitchFamily="2" charset="0"/>
            </a:rPr>
            <a:t>kê</a:t>
          </a:r>
          <a:r>
            <a:rPr lang="en-US" sz="2000" kern="1200" dirty="0">
              <a:solidFill>
                <a:schemeClr val="tx1"/>
              </a:solidFill>
              <a:latin typeface="Lora" pitchFamily="2" charset="0"/>
            </a:rPr>
            <a:t>, </a:t>
          </a:r>
          <a:r>
            <a:rPr lang="en-US" sz="2000" kern="1200" dirty="0" err="1">
              <a:solidFill>
                <a:schemeClr val="tx1"/>
              </a:solidFill>
              <a:latin typeface="Lora" pitchFamily="2" charset="0"/>
            </a:rPr>
            <a:t>mô</a:t>
          </a:r>
          <a:r>
            <a:rPr lang="en-US" sz="2000" kern="1200" dirty="0">
              <a:solidFill>
                <a:schemeClr val="tx1"/>
              </a:solidFill>
              <a:latin typeface="Lora" pitchFamily="2" charset="0"/>
            </a:rPr>
            <a:t> </a:t>
          </a:r>
          <a:r>
            <a:rPr lang="en-US" sz="2000" kern="1200" dirty="0" err="1">
              <a:solidFill>
                <a:schemeClr val="tx1"/>
              </a:solidFill>
              <a:latin typeface="Lora" pitchFamily="2" charset="0"/>
            </a:rPr>
            <a:t>tả</a:t>
          </a:r>
          <a:endParaRPr lang="en-US" sz="2000" kern="1200" dirty="0">
            <a:solidFill>
              <a:schemeClr val="tx1"/>
            </a:solidFill>
            <a:latin typeface="Lora" pitchFamily="2" charset="0"/>
          </a:endParaRPr>
        </a:p>
        <a:p>
          <a:pPr marL="228600" lvl="1" indent="-228600" algn="ctr" defTabSz="889000">
            <a:lnSpc>
              <a:spcPct val="90000"/>
            </a:lnSpc>
            <a:spcBef>
              <a:spcPct val="0"/>
            </a:spcBef>
            <a:spcAft>
              <a:spcPct val="15000"/>
            </a:spcAft>
            <a:buChar char="•"/>
          </a:pPr>
          <a:r>
            <a:rPr lang="en-US" sz="2000" kern="1200" dirty="0" err="1">
              <a:solidFill>
                <a:schemeClr val="tx1"/>
              </a:solidFill>
              <a:latin typeface="Lora" pitchFamily="2" charset="0"/>
            </a:rPr>
            <a:t>Phân</a:t>
          </a:r>
          <a:r>
            <a:rPr lang="en-US" sz="2000" kern="1200" dirty="0">
              <a:solidFill>
                <a:schemeClr val="tx1"/>
              </a:solidFill>
              <a:latin typeface="Lora" pitchFamily="2" charset="0"/>
            </a:rPr>
            <a:t> </a:t>
          </a:r>
          <a:r>
            <a:rPr lang="en-US" sz="2000" kern="1200" dirty="0" err="1">
              <a:solidFill>
                <a:schemeClr val="tx1"/>
              </a:solidFill>
              <a:latin typeface="Lora" pitchFamily="2" charset="0"/>
            </a:rPr>
            <a:t>tích</a:t>
          </a:r>
          <a:r>
            <a:rPr lang="en-US" sz="2000" kern="1200" dirty="0">
              <a:solidFill>
                <a:schemeClr val="tx1"/>
              </a:solidFill>
              <a:latin typeface="Lora" pitchFamily="2" charset="0"/>
            </a:rPr>
            <a:t> </a:t>
          </a:r>
          <a:r>
            <a:rPr lang="en-US" sz="2000" kern="1200" dirty="0" err="1">
              <a:solidFill>
                <a:schemeClr val="tx1"/>
              </a:solidFill>
              <a:latin typeface="Lora" pitchFamily="2" charset="0"/>
            </a:rPr>
            <a:t>tổng</a:t>
          </a:r>
          <a:r>
            <a:rPr lang="en-US" sz="2000" kern="1200" dirty="0">
              <a:solidFill>
                <a:schemeClr val="tx1"/>
              </a:solidFill>
              <a:latin typeface="Lora" pitchFamily="2" charset="0"/>
            </a:rPr>
            <a:t> </a:t>
          </a:r>
          <a:r>
            <a:rPr lang="en-US" sz="2000" kern="1200" dirty="0" err="1">
              <a:solidFill>
                <a:schemeClr val="tx1"/>
              </a:solidFill>
              <a:latin typeface="Lora" pitchFamily="2" charset="0"/>
            </a:rPr>
            <a:t>hợp</a:t>
          </a:r>
          <a:endParaRPr lang="en-US" sz="2000" kern="1200" dirty="0">
            <a:solidFill>
              <a:schemeClr val="tx1"/>
            </a:solidFill>
            <a:latin typeface="Lora" pitchFamily="2" charset="0"/>
          </a:endParaRPr>
        </a:p>
        <a:p>
          <a:pPr marL="228600" lvl="1" indent="-228600" algn="ctr" defTabSz="889000">
            <a:lnSpc>
              <a:spcPct val="90000"/>
            </a:lnSpc>
            <a:spcBef>
              <a:spcPct val="0"/>
            </a:spcBef>
            <a:spcAft>
              <a:spcPct val="15000"/>
            </a:spcAft>
            <a:buChar char="•"/>
          </a:pPr>
          <a:r>
            <a:rPr lang="en-US" sz="2000" kern="1200" dirty="0">
              <a:solidFill>
                <a:schemeClr val="tx1"/>
              </a:solidFill>
              <a:latin typeface="Lora" pitchFamily="2" charset="0"/>
            </a:rPr>
            <a:t>So </a:t>
          </a:r>
          <a:r>
            <a:rPr lang="en-US" sz="2000" kern="1200" dirty="0" err="1">
              <a:solidFill>
                <a:schemeClr val="tx1"/>
              </a:solidFill>
              <a:latin typeface="Lora" pitchFamily="2" charset="0"/>
            </a:rPr>
            <a:t>sánh</a:t>
          </a:r>
          <a:endParaRPr lang="en-US" sz="2000" kern="1200" dirty="0">
            <a:solidFill>
              <a:schemeClr val="tx1"/>
            </a:solidFill>
            <a:latin typeface="Lora" pitchFamily="2" charset="0"/>
          </a:endParaRPr>
        </a:p>
      </dsp:txBody>
      <dsp:txXfrm>
        <a:off x="132856" y="1296854"/>
        <a:ext cx="3607077" cy="2100429"/>
      </dsp:txXfrm>
    </dsp:sp>
    <dsp:sp modelId="{F44E78FC-A2BF-B94F-9C95-C81B202ABE44}">
      <dsp:nvSpPr>
        <dsp:cNvPr id="0" name=""/>
        <dsp:cNvSpPr/>
      </dsp:nvSpPr>
      <dsp:spPr>
        <a:xfrm rot="21560965">
          <a:off x="3925085" y="257470"/>
          <a:ext cx="950044" cy="102656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911350">
            <a:lnSpc>
              <a:spcPct val="90000"/>
            </a:lnSpc>
            <a:spcBef>
              <a:spcPct val="0"/>
            </a:spcBef>
            <a:spcAft>
              <a:spcPct val="35000"/>
            </a:spcAft>
            <a:buNone/>
          </a:pPr>
          <a:endParaRPr lang="en-US" sz="4300" kern="1200" dirty="0">
            <a:solidFill>
              <a:schemeClr val="tx1"/>
            </a:solidFill>
          </a:endParaRPr>
        </a:p>
      </dsp:txBody>
      <dsp:txXfrm>
        <a:off x="3925094" y="464401"/>
        <a:ext cx="665031" cy="615941"/>
      </dsp:txXfrm>
    </dsp:sp>
    <dsp:sp modelId="{1CADC06F-09C6-D742-9130-63CA66649117}">
      <dsp:nvSpPr>
        <dsp:cNvPr id="0" name=""/>
        <dsp:cNvSpPr/>
      </dsp:nvSpPr>
      <dsp:spPr>
        <a:xfrm>
          <a:off x="5957498" y="71418"/>
          <a:ext cx="1406336" cy="1161612"/>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dsp:style>
    </dsp:sp>
    <dsp:sp modelId="{6F26F383-AACD-1A41-8F77-717FC223BEE0}">
      <dsp:nvSpPr>
        <dsp:cNvPr id="0" name=""/>
        <dsp:cNvSpPr/>
      </dsp:nvSpPr>
      <dsp:spPr>
        <a:xfrm>
          <a:off x="4823517" y="1210585"/>
          <a:ext cx="3737771" cy="2231123"/>
        </a:xfrm>
        <a:prstGeom prst="roundRect">
          <a:avLst>
            <a:gd name="adj" fmla="val 10000"/>
          </a:avLst>
        </a:prstGeom>
        <a:no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latin typeface="Lora" pitchFamily="2" charset="0"/>
            </a:rPr>
            <a:t>KĨ THUẬT</a:t>
          </a:r>
        </a:p>
        <a:p>
          <a:pPr marL="0" lvl="0" indent="0" algn="ctr" defTabSz="1066800">
            <a:lnSpc>
              <a:spcPct val="90000"/>
            </a:lnSpc>
            <a:spcBef>
              <a:spcPct val="0"/>
            </a:spcBef>
            <a:spcAft>
              <a:spcPct val="35000"/>
            </a:spcAft>
            <a:buNone/>
          </a:pPr>
          <a:r>
            <a:rPr lang="en-US" sz="2000" kern="1200" dirty="0" err="1">
              <a:solidFill>
                <a:schemeClr val="tx1"/>
              </a:solidFill>
              <a:latin typeface="Lora" pitchFamily="2" charset="0"/>
            </a:rPr>
            <a:t>Tìm</a:t>
          </a:r>
          <a:r>
            <a:rPr lang="en-US" sz="2000" kern="1200" dirty="0">
              <a:solidFill>
                <a:schemeClr val="tx1"/>
              </a:solidFill>
              <a:latin typeface="Lora" pitchFamily="2" charset="0"/>
            </a:rPr>
            <a:t> </a:t>
          </a:r>
          <a:r>
            <a:rPr lang="en-US" sz="2000" kern="1200" dirty="0" err="1">
              <a:solidFill>
                <a:schemeClr val="tx1"/>
              </a:solidFill>
              <a:latin typeface="Lora" pitchFamily="2" charset="0"/>
            </a:rPr>
            <a:t>kiếm</a:t>
          </a:r>
          <a:r>
            <a:rPr lang="en-US" sz="2000" kern="1200" dirty="0">
              <a:solidFill>
                <a:schemeClr val="tx1"/>
              </a:solidFill>
              <a:latin typeface="Lora" pitchFamily="2" charset="0"/>
            </a:rPr>
            <a:t> </a:t>
          </a:r>
          <a:r>
            <a:rPr lang="en-US" sz="2000" kern="1200" dirty="0" err="1">
              <a:solidFill>
                <a:schemeClr val="tx1"/>
              </a:solidFill>
              <a:latin typeface="Lora" pitchFamily="2" charset="0"/>
            </a:rPr>
            <a:t>và</a:t>
          </a:r>
          <a:r>
            <a:rPr lang="en-US" sz="2000" kern="1200" dirty="0">
              <a:solidFill>
                <a:schemeClr val="tx1"/>
              </a:solidFill>
              <a:latin typeface="Lora" pitchFamily="2" charset="0"/>
            </a:rPr>
            <a:t> </a:t>
          </a:r>
          <a:r>
            <a:rPr lang="en-US" sz="2000" kern="1200" dirty="0" err="1">
              <a:solidFill>
                <a:schemeClr val="tx1"/>
              </a:solidFill>
              <a:latin typeface="Lora" pitchFamily="2" charset="0"/>
            </a:rPr>
            <a:t>thu</a:t>
          </a:r>
          <a:r>
            <a:rPr lang="en-US" sz="2000" kern="1200" dirty="0">
              <a:solidFill>
                <a:schemeClr val="tx1"/>
              </a:solidFill>
              <a:latin typeface="Lora" pitchFamily="2" charset="0"/>
            </a:rPr>
            <a:t> </a:t>
          </a:r>
          <a:r>
            <a:rPr lang="en-US" sz="2000" kern="1200" dirty="0" err="1">
              <a:solidFill>
                <a:schemeClr val="tx1"/>
              </a:solidFill>
              <a:latin typeface="Lora" pitchFamily="2" charset="0"/>
            </a:rPr>
            <a:t>thập</a:t>
          </a:r>
          <a:r>
            <a:rPr lang="en-US" sz="2000" kern="1200" dirty="0">
              <a:solidFill>
                <a:schemeClr val="tx1"/>
              </a:solidFill>
              <a:latin typeface="Lora" pitchFamily="2" charset="0"/>
            </a:rPr>
            <a:t> </a:t>
          </a:r>
          <a:r>
            <a:rPr lang="en-US" sz="2000" kern="1200" dirty="0" err="1">
              <a:solidFill>
                <a:schemeClr val="tx1"/>
              </a:solidFill>
              <a:latin typeface="Lora" pitchFamily="2" charset="0"/>
            </a:rPr>
            <a:t>thông</a:t>
          </a:r>
          <a:r>
            <a:rPr lang="en-US" sz="2000" kern="1200" dirty="0">
              <a:solidFill>
                <a:schemeClr val="tx1"/>
              </a:solidFill>
              <a:latin typeface="Lora" pitchFamily="2" charset="0"/>
            </a:rPr>
            <a:t> tin, </a:t>
          </a:r>
          <a:r>
            <a:rPr lang="en-US" sz="2000" kern="1200" dirty="0" err="1">
              <a:solidFill>
                <a:schemeClr val="tx1"/>
              </a:solidFill>
              <a:latin typeface="Lora" pitchFamily="2" charset="0"/>
            </a:rPr>
            <a:t>số</a:t>
          </a:r>
          <a:r>
            <a:rPr lang="en-US" sz="2000" kern="1200" dirty="0">
              <a:solidFill>
                <a:schemeClr val="tx1"/>
              </a:solidFill>
              <a:latin typeface="Lora" pitchFamily="2" charset="0"/>
            </a:rPr>
            <a:t> </a:t>
          </a:r>
          <a:r>
            <a:rPr lang="en-US" sz="2000" kern="1200" dirty="0" err="1">
              <a:solidFill>
                <a:schemeClr val="tx1"/>
              </a:solidFill>
              <a:latin typeface="Lora" pitchFamily="2" charset="0"/>
            </a:rPr>
            <a:t>liệu</a:t>
          </a:r>
          <a:r>
            <a:rPr lang="en-US" sz="2000" kern="1200" dirty="0">
              <a:solidFill>
                <a:schemeClr val="tx1"/>
              </a:solidFill>
              <a:latin typeface="Lora" pitchFamily="2" charset="0"/>
            </a:rPr>
            <a:t> </a:t>
          </a:r>
          <a:r>
            <a:rPr lang="en-US" sz="2000" kern="1200" dirty="0" err="1">
              <a:solidFill>
                <a:schemeClr val="tx1"/>
              </a:solidFill>
              <a:latin typeface="Lora" pitchFamily="2" charset="0"/>
            </a:rPr>
            <a:t>từ</a:t>
          </a:r>
          <a:r>
            <a:rPr lang="en-US" sz="2000" kern="1200" dirty="0">
              <a:solidFill>
                <a:schemeClr val="tx1"/>
              </a:solidFill>
              <a:latin typeface="Lora" pitchFamily="2" charset="0"/>
            </a:rPr>
            <a:t> </a:t>
          </a:r>
          <a:r>
            <a:rPr lang="en-US" sz="2000" kern="1200" dirty="0" err="1">
              <a:solidFill>
                <a:schemeClr val="tx1"/>
              </a:solidFill>
              <a:latin typeface="Lora" pitchFamily="2" charset="0"/>
            </a:rPr>
            <a:t>những</a:t>
          </a:r>
          <a:r>
            <a:rPr lang="en-US" sz="2000" kern="1200" dirty="0">
              <a:solidFill>
                <a:schemeClr val="tx1"/>
              </a:solidFill>
              <a:latin typeface="Lora" pitchFamily="2" charset="0"/>
            </a:rPr>
            <a:t> </a:t>
          </a:r>
          <a:r>
            <a:rPr lang="en-US" sz="2000" kern="1200" dirty="0" err="1">
              <a:solidFill>
                <a:schemeClr val="tx1"/>
              </a:solidFill>
              <a:latin typeface="Lora" pitchFamily="2" charset="0"/>
            </a:rPr>
            <a:t>nghiên</a:t>
          </a:r>
          <a:r>
            <a:rPr lang="en-US" sz="2000" kern="1200" dirty="0">
              <a:solidFill>
                <a:schemeClr val="tx1"/>
              </a:solidFill>
              <a:latin typeface="Lora" pitchFamily="2" charset="0"/>
            </a:rPr>
            <a:t> </a:t>
          </a:r>
          <a:r>
            <a:rPr lang="en-US" sz="2000" kern="1200" dirty="0" err="1">
              <a:solidFill>
                <a:schemeClr val="tx1"/>
              </a:solidFill>
              <a:latin typeface="Lora" pitchFamily="2" charset="0"/>
            </a:rPr>
            <a:t>cứu</a:t>
          </a:r>
          <a:r>
            <a:rPr lang="en-US" sz="2000" kern="1200" dirty="0">
              <a:solidFill>
                <a:schemeClr val="tx1"/>
              </a:solidFill>
              <a:latin typeface="Lora" pitchFamily="2" charset="0"/>
            </a:rPr>
            <a:t> </a:t>
          </a:r>
          <a:r>
            <a:rPr lang="en-US" sz="2000" kern="1200" dirty="0" err="1">
              <a:solidFill>
                <a:schemeClr val="tx1"/>
              </a:solidFill>
              <a:latin typeface="Lora" pitchFamily="2" charset="0"/>
            </a:rPr>
            <a:t>sẵn</a:t>
          </a:r>
          <a:r>
            <a:rPr lang="en-US" sz="2000" kern="1200" dirty="0">
              <a:solidFill>
                <a:schemeClr val="tx1"/>
              </a:solidFill>
              <a:latin typeface="Lora" pitchFamily="2" charset="0"/>
            </a:rPr>
            <a:t> </a:t>
          </a:r>
          <a:r>
            <a:rPr lang="en-US" sz="2000" kern="1200" dirty="0" err="1">
              <a:solidFill>
                <a:schemeClr val="tx1"/>
              </a:solidFill>
              <a:latin typeface="Lora" pitchFamily="2" charset="0"/>
            </a:rPr>
            <a:t>có</a:t>
          </a:r>
          <a:endParaRPr lang="en-US" sz="2000" kern="1200" dirty="0">
            <a:solidFill>
              <a:schemeClr val="tx1"/>
            </a:solidFill>
            <a:latin typeface="Lora" pitchFamily="2" charset="0"/>
          </a:endParaRPr>
        </a:p>
        <a:p>
          <a:pPr marL="0" lvl="0" indent="0" algn="ctr" defTabSz="1066800">
            <a:lnSpc>
              <a:spcPct val="90000"/>
            </a:lnSpc>
            <a:spcBef>
              <a:spcPct val="0"/>
            </a:spcBef>
            <a:spcAft>
              <a:spcPct val="35000"/>
            </a:spcAft>
            <a:buNone/>
          </a:pPr>
          <a:endParaRPr lang="en-US" sz="2400" kern="1200" dirty="0">
            <a:solidFill>
              <a:schemeClr val="tx1"/>
            </a:solidFill>
            <a:latin typeface="Lora" pitchFamily="2" charset="0"/>
          </a:endParaRPr>
        </a:p>
      </dsp:txBody>
      <dsp:txXfrm>
        <a:off x="4888864" y="1275932"/>
        <a:ext cx="3607077" cy="21004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33D9B9-4F96-4AC5-9BF6-084DA1C36E80}">
      <dsp:nvSpPr>
        <dsp:cNvPr id="0" name=""/>
        <dsp:cNvSpPr/>
      </dsp:nvSpPr>
      <dsp:spPr>
        <a:xfrm>
          <a:off x="749397" y="615220"/>
          <a:ext cx="1518643" cy="1364350"/>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kern="1200" dirty="0" err="1"/>
            <a:t>Nợ</a:t>
          </a:r>
          <a:r>
            <a:rPr lang="en-US" sz="1800" kern="1200" dirty="0"/>
            <a:t> </a:t>
          </a:r>
          <a:r>
            <a:rPr lang="en-US" sz="1800" kern="1200" dirty="0" err="1"/>
            <a:t>công</a:t>
          </a:r>
          <a:r>
            <a:rPr lang="en-US" sz="1800" kern="1200" dirty="0"/>
            <a:t> </a:t>
          </a:r>
          <a:r>
            <a:rPr lang="en-US" sz="1800" kern="1200" dirty="0" err="1"/>
            <a:t>và</a:t>
          </a:r>
          <a:r>
            <a:rPr lang="en-US" sz="1800" kern="1200" dirty="0"/>
            <a:t> </a:t>
          </a:r>
          <a:r>
            <a:rPr lang="en-US" sz="1800" kern="1200" dirty="0" err="1"/>
            <a:t>nợ</a:t>
          </a:r>
          <a:r>
            <a:rPr lang="en-US" sz="1800" kern="1200" dirty="0"/>
            <a:t> </a:t>
          </a:r>
          <a:r>
            <a:rPr lang="en-US" sz="1800" kern="1200" dirty="0" err="1"/>
            <a:t>tư</a:t>
          </a:r>
          <a:r>
            <a:rPr lang="en-US" sz="1800" kern="1200" dirty="0"/>
            <a:t> </a:t>
          </a:r>
          <a:r>
            <a:rPr lang="en-US" sz="1800" kern="1200" dirty="0" err="1"/>
            <a:t>nhân</a:t>
          </a:r>
          <a:r>
            <a:rPr lang="en-US" sz="1800" kern="1200" dirty="0"/>
            <a:t> </a:t>
          </a:r>
          <a:r>
            <a:rPr lang="en-US" sz="1800" kern="1200" dirty="0" err="1"/>
            <a:t>được</a:t>
          </a:r>
          <a:r>
            <a:rPr lang="en-US" sz="1800" kern="1200" dirty="0"/>
            <a:t> </a:t>
          </a:r>
          <a:r>
            <a:rPr lang="en-US" sz="1800" kern="1200" dirty="0" err="1"/>
            <a:t>chính</a:t>
          </a:r>
          <a:r>
            <a:rPr lang="en-US" sz="1800" kern="1200" dirty="0"/>
            <a:t> </a:t>
          </a:r>
          <a:r>
            <a:rPr lang="en-US" sz="1800" kern="1200" dirty="0" err="1"/>
            <a:t>phủ</a:t>
          </a:r>
          <a:r>
            <a:rPr lang="en-US" sz="1800" kern="1200" dirty="0"/>
            <a:t> </a:t>
          </a:r>
          <a:r>
            <a:rPr lang="en-US" sz="1800" kern="1200" dirty="0" err="1"/>
            <a:t>bảo</a:t>
          </a:r>
          <a:r>
            <a:rPr lang="en-US" sz="1800" kern="1200" dirty="0"/>
            <a:t> </a:t>
          </a:r>
          <a:r>
            <a:rPr lang="en-US" sz="1800" kern="1200" dirty="0" err="1"/>
            <a:t>lãnh</a:t>
          </a:r>
          <a:endParaRPr lang="en-US" sz="1800" kern="1200" dirty="0"/>
        </a:p>
      </dsp:txBody>
      <dsp:txXfrm>
        <a:off x="992380" y="615220"/>
        <a:ext cx="1275660" cy="1364350"/>
      </dsp:txXfrm>
    </dsp:sp>
    <dsp:sp modelId="{672A6816-B103-4583-9284-FFA57B88FA1F}">
      <dsp:nvSpPr>
        <dsp:cNvPr id="0" name=""/>
        <dsp:cNvSpPr/>
      </dsp:nvSpPr>
      <dsp:spPr>
        <a:xfrm>
          <a:off x="776517" y="1979570"/>
          <a:ext cx="1464402" cy="988015"/>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Nợ</a:t>
          </a:r>
          <a:r>
            <a:rPr lang="en-US" sz="2000" kern="1200" dirty="0"/>
            <a:t> </a:t>
          </a:r>
          <a:r>
            <a:rPr lang="en-US" sz="2000" kern="1200" dirty="0" err="1"/>
            <a:t>tư</a:t>
          </a:r>
          <a:r>
            <a:rPr lang="en-US" sz="2000" kern="1200" dirty="0"/>
            <a:t> </a:t>
          </a:r>
          <a:r>
            <a:rPr lang="en-US" sz="2000" kern="1200" dirty="0" err="1"/>
            <a:t>nhân</a:t>
          </a:r>
          <a:endParaRPr lang="en-US" sz="2000" kern="1200" dirty="0"/>
        </a:p>
      </dsp:txBody>
      <dsp:txXfrm>
        <a:off x="1010822" y="1979570"/>
        <a:ext cx="1230098" cy="988015"/>
      </dsp:txXfrm>
    </dsp:sp>
    <dsp:sp modelId="{87F2D6D9-3EB0-4881-A43B-1729D9427253}">
      <dsp:nvSpPr>
        <dsp:cNvPr id="0" name=""/>
        <dsp:cNvSpPr/>
      </dsp:nvSpPr>
      <dsp:spPr>
        <a:xfrm>
          <a:off x="11559" y="214340"/>
          <a:ext cx="956799" cy="956799"/>
        </a:xfrm>
        <a:prstGeom prst="ellipse">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Chủ</a:t>
          </a:r>
          <a:r>
            <a:rPr lang="en-US" sz="1600" kern="1200" dirty="0"/>
            <a:t> </a:t>
          </a:r>
          <a:r>
            <a:rPr lang="en-US" sz="1600" kern="1200" dirty="0" err="1"/>
            <a:t>thể</a:t>
          </a:r>
          <a:r>
            <a:rPr lang="en-US" sz="1600" kern="1200" dirty="0"/>
            <a:t> </a:t>
          </a:r>
          <a:r>
            <a:rPr lang="en-US" sz="1600" kern="1200" dirty="0" err="1"/>
            <a:t>đi</a:t>
          </a:r>
          <a:r>
            <a:rPr lang="en-US" sz="1600" kern="1200" dirty="0"/>
            <a:t> </a:t>
          </a:r>
          <a:r>
            <a:rPr lang="en-US" sz="1600" kern="1200" dirty="0" err="1"/>
            <a:t>vay</a:t>
          </a:r>
          <a:endParaRPr lang="en-US" sz="1600" kern="1200" dirty="0"/>
        </a:p>
      </dsp:txBody>
      <dsp:txXfrm>
        <a:off x="151679" y="354460"/>
        <a:ext cx="676559" cy="676559"/>
      </dsp:txXfrm>
    </dsp:sp>
    <dsp:sp modelId="{85A643ED-C0D2-4BE2-BB5E-CFD595BAFB3A}">
      <dsp:nvSpPr>
        <dsp:cNvPr id="0" name=""/>
        <dsp:cNvSpPr/>
      </dsp:nvSpPr>
      <dsp:spPr>
        <a:xfrm>
          <a:off x="3224840" y="615220"/>
          <a:ext cx="1435198" cy="957277"/>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Nợ</a:t>
          </a:r>
          <a:r>
            <a:rPr lang="en-US" sz="2000" kern="1200" dirty="0"/>
            <a:t> </a:t>
          </a:r>
          <a:r>
            <a:rPr lang="en-US" sz="2000" kern="1200" dirty="0" err="1"/>
            <a:t>ngắn</a:t>
          </a:r>
          <a:r>
            <a:rPr lang="en-US" sz="2000" kern="1200" dirty="0"/>
            <a:t> </a:t>
          </a:r>
          <a:r>
            <a:rPr lang="en-US" sz="2000" kern="1200" dirty="0" err="1"/>
            <a:t>hạn</a:t>
          </a:r>
          <a:endParaRPr lang="en-US" sz="2000" kern="1200" dirty="0"/>
        </a:p>
      </dsp:txBody>
      <dsp:txXfrm>
        <a:off x="3454471" y="615220"/>
        <a:ext cx="1205566" cy="957277"/>
      </dsp:txXfrm>
    </dsp:sp>
    <dsp:sp modelId="{BAF3F1CF-3DE8-4B53-B871-AF803189513A}">
      <dsp:nvSpPr>
        <dsp:cNvPr id="0" name=""/>
        <dsp:cNvSpPr/>
      </dsp:nvSpPr>
      <dsp:spPr>
        <a:xfrm>
          <a:off x="3224840" y="1572497"/>
          <a:ext cx="1435198" cy="957277"/>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Nợ</a:t>
          </a:r>
          <a:r>
            <a:rPr lang="en-US" sz="2000" kern="1200" dirty="0"/>
            <a:t> </a:t>
          </a:r>
          <a:r>
            <a:rPr lang="en-US" sz="2000" kern="1200" dirty="0" err="1"/>
            <a:t>dài</a:t>
          </a:r>
          <a:r>
            <a:rPr lang="en-US" sz="2000" kern="1200" dirty="0"/>
            <a:t> </a:t>
          </a:r>
          <a:r>
            <a:rPr lang="en-US" sz="2000" kern="1200" dirty="0" err="1"/>
            <a:t>hạn</a:t>
          </a:r>
          <a:endParaRPr lang="en-US" sz="2000" kern="1200" dirty="0"/>
        </a:p>
      </dsp:txBody>
      <dsp:txXfrm>
        <a:off x="3454471" y="1572497"/>
        <a:ext cx="1205566" cy="957277"/>
      </dsp:txXfrm>
    </dsp:sp>
    <dsp:sp modelId="{46E73D45-A3F5-4EE9-8A6D-9B5A87F55A08}">
      <dsp:nvSpPr>
        <dsp:cNvPr id="0" name=""/>
        <dsp:cNvSpPr/>
      </dsp:nvSpPr>
      <dsp:spPr>
        <a:xfrm>
          <a:off x="2459400" y="232500"/>
          <a:ext cx="956799" cy="956799"/>
        </a:xfrm>
        <a:prstGeom prst="ellipse">
          <a:avLst/>
        </a:prstGeom>
        <a:solidFill>
          <a:schemeClr val="accent1">
            <a:shade val="80000"/>
            <a:hueOff val="124156"/>
            <a:satOff val="-6607"/>
            <a:lumOff val="141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Thời</a:t>
          </a:r>
          <a:r>
            <a:rPr lang="en-US" sz="1600" kern="1200" dirty="0"/>
            <a:t> </a:t>
          </a:r>
          <a:r>
            <a:rPr lang="en-US" sz="1600" kern="1200" dirty="0" err="1"/>
            <a:t>hạn</a:t>
          </a:r>
          <a:r>
            <a:rPr lang="en-US" sz="1600" kern="1200" dirty="0"/>
            <a:t> </a:t>
          </a:r>
          <a:r>
            <a:rPr lang="en-US" sz="1600" kern="1200" dirty="0" err="1"/>
            <a:t>vay</a:t>
          </a:r>
          <a:endParaRPr lang="en-US" sz="1600" kern="1200" dirty="0"/>
        </a:p>
      </dsp:txBody>
      <dsp:txXfrm>
        <a:off x="2599520" y="372620"/>
        <a:ext cx="676559" cy="676559"/>
      </dsp:txXfrm>
    </dsp:sp>
    <dsp:sp modelId="{C3A9A3D2-AA77-4C49-BEB6-124F9C4C5A46}">
      <dsp:nvSpPr>
        <dsp:cNvPr id="0" name=""/>
        <dsp:cNvSpPr/>
      </dsp:nvSpPr>
      <dsp:spPr>
        <a:xfrm>
          <a:off x="5616837" y="615220"/>
          <a:ext cx="1435198" cy="957277"/>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kern="1200" dirty="0" err="1"/>
            <a:t>Nợ</a:t>
          </a:r>
          <a:r>
            <a:rPr lang="en-US" sz="1800" kern="1200" dirty="0"/>
            <a:t> song </a:t>
          </a:r>
          <a:r>
            <a:rPr lang="en-US" sz="1800" kern="1200" dirty="0" err="1"/>
            <a:t>phương</a:t>
          </a:r>
          <a:endParaRPr lang="en-US" sz="1800" kern="1200" dirty="0"/>
        </a:p>
      </dsp:txBody>
      <dsp:txXfrm>
        <a:off x="5846469" y="615220"/>
        <a:ext cx="1205566" cy="957277"/>
      </dsp:txXfrm>
    </dsp:sp>
    <dsp:sp modelId="{06C269F4-2474-4F1C-9A2E-6495843E469F}">
      <dsp:nvSpPr>
        <dsp:cNvPr id="0" name=""/>
        <dsp:cNvSpPr/>
      </dsp:nvSpPr>
      <dsp:spPr>
        <a:xfrm>
          <a:off x="5616837" y="1572497"/>
          <a:ext cx="1435198" cy="957277"/>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28016" rIns="128016" bIns="128016" numCol="1" spcCol="1270" anchor="ctr" anchorCtr="0">
          <a:noAutofit/>
        </a:bodyPr>
        <a:lstStyle/>
        <a:p>
          <a:pPr marL="0" lvl="0" indent="0" algn="l" defTabSz="800100">
            <a:lnSpc>
              <a:spcPct val="90000"/>
            </a:lnSpc>
            <a:spcBef>
              <a:spcPct val="0"/>
            </a:spcBef>
            <a:spcAft>
              <a:spcPct val="35000"/>
            </a:spcAft>
            <a:buNone/>
          </a:pPr>
          <a:r>
            <a:rPr lang="en-US" sz="1800" kern="1200" dirty="0" err="1"/>
            <a:t>Nợ</a:t>
          </a:r>
          <a:r>
            <a:rPr lang="en-US" sz="1800" kern="1200" dirty="0"/>
            <a:t> </a:t>
          </a:r>
          <a:r>
            <a:rPr lang="en-US" sz="1800" kern="1200" dirty="0" err="1"/>
            <a:t>đa</a:t>
          </a:r>
          <a:r>
            <a:rPr lang="en-US" sz="1800" kern="1200" dirty="0"/>
            <a:t> </a:t>
          </a:r>
          <a:r>
            <a:rPr lang="en-US" sz="1800" kern="1200" dirty="0" err="1"/>
            <a:t>phương</a:t>
          </a:r>
          <a:endParaRPr lang="en-US" sz="1800" kern="1200" dirty="0"/>
        </a:p>
      </dsp:txBody>
      <dsp:txXfrm>
        <a:off x="5846469" y="1572497"/>
        <a:ext cx="1205566" cy="957277"/>
      </dsp:txXfrm>
    </dsp:sp>
    <dsp:sp modelId="{D319AE65-1232-42A1-BF42-F66ECEE60405}">
      <dsp:nvSpPr>
        <dsp:cNvPr id="0" name=""/>
        <dsp:cNvSpPr/>
      </dsp:nvSpPr>
      <dsp:spPr>
        <a:xfrm>
          <a:off x="4851398" y="232500"/>
          <a:ext cx="956799" cy="956799"/>
        </a:xfrm>
        <a:prstGeom prst="ellipse">
          <a:avLst/>
        </a:prstGeom>
        <a:solidFill>
          <a:schemeClr val="accent1">
            <a:shade val="80000"/>
            <a:hueOff val="248313"/>
            <a:satOff val="-13215"/>
            <a:lumOff val="28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dirty="0" err="1"/>
            <a:t>Chủ</a:t>
          </a:r>
          <a:r>
            <a:rPr lang="en-US" sz="1600" kern="1200" dirty="0"/>
            <a:t> </a:t>
          </a:r>
          <a:r>
            <a:rPr lang="en-US" sz="1600" kern="1200" dirty="0" err="1"/>
            <a:t>thể</a:t>
          </a:r>
          <a:r>
            <a:rPr lang="en-US" sz="1600" kern="1200" dirty="0"/>
            <a:t> </a:t>
          </a:r>
          <a:r>
            <a:rPr lang="en-US" sz="1600" kern="1200" dirty="0" err="1"/>
            <a:t>cho</a:t>
          </a:r>
          <a:r>
            <a:rPr lang="en-US" sz="1600" kern="1200" dirty="0"/>
            <a:t> </a:t>
          </a:r>
          <a:r>
            <a:rPr lang="en-US" sz="1600" kern="1200" dirty="0" err="1"/>
            <a:t>vay</a:t>
          </a:r>
          <a:endParaRPr lang="en-US" sz="1600" kern="1200" dirty="0"/>
        </a:p>
      </dsp:txBody>
      <dsp:txXfrm>
        <a:off x="4991518" y="372620"/>
        <a:ext cx="676559" cy="6765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79F8C-8990-4134-83A7-2575B6DD56D1}">
      <dsp:nvSpPr>
        <dsp:cNvPr id="0" name=""/>
        <dsp:cNvSpPr/>
      </dsp:nvSpPr>
      <dsp:spPr>
        <a:xfrm>
          <a:off x="1950603" y="362457"/>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ODA</a:t>
          </a:r>
        </a:p>
      </dsp:txBody>
      <dsp:txXfrm>
        <a:off x="2166866" y="362457"/>
        <a:ext cx="1135378" cy="901544"/>
      </dsp:txXfrm>
    </dsp:sp>
    <dsp:sp modelId="{58DDB6F3-D856-48B7-B0F9-90BC44DE2621}">
      <dsp:nvSpPr>
        <dsp:cNvPr id="0" name=""/>
        <dsp:cNvSpPr/>
      </dsp:nvSpPr>
      <dsp:spPr>
        <a:xfrm>
          <a:off x="1950603" y="1264001"/>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Vay</a:t>
          </a:r>
          <a:r>
            <a:rPr lang="en-US" sz="2000" kern="1200" dirty="0"/>
            <a:t> </a:t>
          </a:r>
          <a:r>
            <a:rPr lang="en-US" sz="2000" kern="1200" dirty="0" err="1"/>
            <a:t>thương</a:t>
          </a:r>
          <a:r>
            <a:rPr lang="en-US" sz="2000" kern="1200" dirty="0"/>
            <a:t> </a:t>
          </a:r>
          <a:r>
            <a:rPr lang="en-US" sz="2000" kern="1200" dirty="0" err="1"/>
            <a:t>mại</a:t>
          </a:r>
          <a:endParaRPr lang="en-US" sz="2000" kern="1200" dirty="0"/>
        </a:p>
      </dsp:txBody>
      <dsp:txXfrm>
        <a:off x="2166866" y="1264001"/>
        <a:ext cx="1135378" cy="901544"/>
      </dsp:txXfrm>
    </dsp:sp>
    <dsp:sp modelId="{B07919AF-C222-45FD-A70E-5DE7CF22CD6B}">
      <dsp:nvSpPr>
        <dsp:cNvPr id="0" name=""/>
        <dsp:cNvSpPr/>
      </dsp:nvSpPr>
      <dsp:spPr>
        <a:xfrm>
          <a:off x="1950603" y="2165546"/>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Phát</a:t>
          </a:r>
          <a:r>
            <a:rPr lang="en-US" sz="2000" kern="1200" dirty="0"/>
            <a:t> </a:t>
          </a:r>
          <a:r>
            <a:rPr lang="en-US" sz="2000" kern="1200" dirty="0" err="1"/>
            <a:t>hành</a:t>
          </a:r>
          <a:r>
            <a:rPr lang="en-US" sz="2000" kern="1200" dirty="0"/>
            <a:t> </a:t>
          </a:r>
          <a:r>
            <a:rPr lang="en-US" sz="2000" kern="1200" dirty="0" err="1"/>
            <a:t>trái</a:t>
          </a:r>
          <a:r>
            <a:rPr lang="en-US" sz="2000" kern="1200" dirty="0"/>
            <a:t> </a:t>
          </a:r>
          <a:r>
            <a:rPr lang="en-US" sz="2000" kern="1200" dirty="0" err="1"/>
            <a:t>phiếu</a:t>
          </a:r>
          <a:r>
            <a:rPr lang="en-US" sz="2000" kern="1200" dirty="0"/>
            <a:t> QT</a:t>
          </a:r>
        </a:p>
      </dsp:txBody>
      <dsp:txXfrm>
        <a:off x="2166866" y="2165546"/>
        <a:ext cx="1135378" cy="901544"/>
      </dsp:txXfrm>
    </dsp:sp>
    <dsp:sp modelId="{5F84E1F3-5AD5-47BE-998A-245A21930E69}">
      <dsp:nvSpPr>
        <dsp:cNvPr id="0" name=""/>
        <dsp:cNvSpPr/>
      </dsp:nvSpPr>
      <dsp:spPr>
        <a:xfrm>
          <a:off x="1229728" y="2019"/>
          <a:ext cx="901094" cy="901094"/>
        </a:xfrm>
        <a:prstGeom prst="ellipse">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r>
            <a:rPr lang="en-US" sz="1500" kern="1200" dirty="0" err="1"/>
            <a:t>Loại</a:t>
          </a:r>
          <a:r>
            <a:rPr lang="en-US" sz="1500" kern="1200" dirty="0"/>
            <a:t> </a:t>
          </a:r>
          <a:r>
            <a:rPr lang="en-US" sz="1500" kern="1200" dirty="0" err="1"/>
            <a:t>hình</a:t>
          </a:r>
          <a:r>
            <a:rPr lang="en-US" sz="1500" kern="1200" dirty="0"/>
            <a:t> </a:t>
          </a:r>
          <a:r>
            <a:rPr lang="en-US" sz="1500" kern="1200" dirty="0" err="1"/>
            <a:t>vay</a:t>
          </a:r>
          <a:endParaRPr lang="en-US" sz="1500" kern="1200" dirty="0"/>
        </a:p>
      </dsp:txBody>
      <dsp:txXfrm>
        <a:off x="1361690" y="133981"/>
        <a:ext cx="637170" cy="637170"/>
      </dsp:txXfrm>
    </dsp:sp>
    <dsp:sp modelId="{51C9B5EC-3301-4332-B684-72F58CA11598}">
      <dsp:nvSpPr>
        <dsp:cNvPr id="0" name=""/>
        <dsp:cNvSpPr/>
      </dsp:nvSpPr>
      <dsp:spPr>
        <a:xfrm>
          <a:off x="4203339" y="362457"/>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Cố</a:t>
          </a:r>
          <a:r>
            <a:rPr lang="en-US" sz="2000" kern="1200" dirty="0"/>
            <a:t> </a:t>
          </a:r>
          <a:r>
            <a:rPr lang="en-US" sz="2000" kern="1200" dirty="0" err="1"/>
            <a:t>định</a:t>
          </a:r>
          <a:endParaRPr lang="en-US" sz="2000" kern="1200" dirty="0"/>
        </a:p>
      </dsp:txBody>
      <dsp:txXfrm>
        <a:off x="4419601" y="362457"/>
        <a:ext cx="1135378" cy="901544"/>
      </dsp:txXfrm>
    </dsp:sp>
    <dsp:sp modelId="{BCECAA87-08F4-4F8C-B29A-39CC13E584C1}">
      <dsp:nvSpPr>
        <dsp:cNvPr id="0" name=""/>
        <dsp:cNvSpPr/>
      </dsp:nvSpPr>
      <dsp:spPr>
        <a:xfrm>
          <a:off x="4203339" y="1264001"/>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err="1"/>
            <a:t>Biến</a:t>
          </a:r>
          <a:r>
            <a:rPr lang="en-US" sz="2000" kern="1200" dirty="0"/>
            <a:t> </a:t>
          </a:r>
          <a:r>
            <a:rPr lang="en-US" sz="2000" kern="1200" dirty="0" err="1"/>
            <a:t>động</a:t>
          </a:r>
          <a:endParaRPr lang="en-US" sz="2000" kern="1200" dirty="0"/>
        </a:p>
      </dsp:txBody>
      <dsp:txXfrm>
        <a:off x="4419601" y="1264001"/>
        <a:ext cx="1135378" cy="901544"/>
      </dsp:txXfrm>
    </dsp:sp>
    <dsp:sp modelId="{031CFFB6-C13B-4F38-BA82-E734B055DE2D}">
      <dsp:nvSpPr>
        <dsp:cNvPr id="0" name=""/>
        <dsp:cNvSpPr/>
      </dsp:nvSpPr>
      <dsp:spPr>
        <a:xfrm>
          <a:off x="4203339" y="2165546"/>
          <a:ext cx="1351641" cy="901544"/>
        </a:xfrm>
        <a:prstGeom prst="rect">
          <a:avLst/>
        </a:prstGeom>
        <a:solidFill>
          <a:schemeClr val="accent1">
            <a:alpha val="90000"/>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42240" rIns="142240" bIns="142240" numCol="1" spcCol="1270" anchor="ctr" anchorCtr="0">
          <a:noAutofit/>
        </a:bodyPr>
        <a:lstStyle/>
        <a:p>
          <a:pPr marL="0" lvl="0" indent="0" algn="l" defTabSz="889000">
            <a:lnSpc>
              <a:spcPct val="90000"/>
            </a:lnSpc>
            <a:spcBef>
              <a:spcPct val="0"/>
            </a:spcBef>
            <a:spcAft>
              <a:spcPct val="35000"/>
            </a:spcAft>
            <a:buNone/>
          </a:pPr>
          <a:r>
            <a:rPr lang="en-US" sz="2000" kern="1200" dirty="0"/>
            <a:t>LIBOR</a:t>
          </a:r>
        </a:p>
      </dsp:txBody>
      <dsp:txXfrm>
        <a:off x="4419601" y="2165546"/>
        <a:ext cx="1135378" cy="901544"/>
      </dsp:txXfrm>
    </dsp:sp>
    <dsp:sp modelId="{D6DAA692-7B9E-41C0-9040-3B1548ED2FC5}">
      <dsp:nvSpPr>
        <dsp:cNvPr id="0" name=""/>
        <dsp:cNvSpPr/>
      </dsp:nvSpPr>
      <dsp:spPr>
        <a:xfrm>
          <a:off x="3482463" y="2019"/>
          <a:ext cx="901094" cy="901094"/>
        </a:xfrm>
        <a:prstGeom prst="ellipse">
          <a:avLst/>
        </a:prstGeom>
        <a:solidFill>
          <a:schemeClr val="accent1">
            <a:shade val="80000"/>
            <a:hueOff val="248313"/>
            <a:satOff val="-13215"/>
            <a:lumOff val="28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US" sz="2000" kern="1200" dirty="0" err="1"/>
            <a:t>Lãi</a:t>
          </a:r>
          <a:r>
            <a:rPr lang="en-US" sz="2000" kern="1200" dirty="0"/>
            <a:t> </a:t>
          </a:r>
          <a:r>
            <a:rPr lang="en-US" sz="2000" kern="1200" dirty="0" err="1"/>
            <a:t>suất</a:t>
          </a:r>
          <a:endParaRPr lang="en-US" sz="2000" kern="1200" dirty="0"/>
        </a:p>
      </dsp:txBody>
      <dsp:txXfrm>
        <a:off x="3614425" y="133981"/>
        <a:ext cx="637170" cy="637170"/>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F9512BDE-EEA0-404B-8D45-8AA93D61DABC}"/>
              </a:ext>
            </a:extLst>
          </p:cNvPr>
          <p:cNvSpPr/>
          <p:nvPr userDrawn="1"/>
        </p:nvSpPr>
        <p:spPr>
          <a:xfrm flipH="1">
            <a:off x="-1" y="4450188"/>
            <a:ext cx="12192000" cy="2407811"/>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1" name="Rectangle">
            <a:extLst>
              <a:ext uri="{FF2B5EF4-FFF2-40B4-BE49-F238E27FC236}">
                <a16:creationId xmlns:a16="http://schemas.microsoft.com/office/drawing/2014/main" id="{E1223535-0F2F-6340-80B9-0B5D9364A13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1"/>
          <p:cNvSpPr>
            <a:spLocks noGrp="1"/>
          </p:cNvSpPr>
          <p:nvPr>
            <p:ph type="ctrTitle"/>
          </p:nvPr>
        </p:nvSpPr>
        <p:spPr>
          <a:xfrm>
            <a:off x="1097280" y="758952"/>
            <a:ext cx="10058400" cy="3566160"/>
          </a:xfrm>
          <a:prstGeom prst="rect">
            <a:avLst/>
          </a:prstGeom>
        </p:spPr>
        <p:txBody>
          <a:bodyPr anchor="b">
            <a:normAutofit/>
          </a:bodyPr>
          <a:lstStyle>
            <a:lvl1pPr algn="l">
              <a:lnSpc>
                <a:spcPct val="90000"/>
              </a:lnSpc>
              <a:defRPr sz="8000" cap="all" spc="-50" baseline="0">
                <a:solidFill>
                  <a:schemeClr val="tx1">
                    <a:lumMod val="85000"/>
                    <a:lumOff val="15000"/>
                  </a:schemeClr>
                </a:solidFill>
              </a:defRPr>
            </a:lvl1pPr>
          </a:lstStyle>
          <a:p>
            <a:r>
              <a:rPr lang="en-US" noProof="0"/>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noProof="0" smtClean="0"/>
              <a:t>4/6/2020</a:t>
            </a:fld>
            <a:endParaRPr lang="en-US"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723584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Section Header">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F9512BDE-EEA0-404B-8D45-8AA93D61DABC}"/>
              </a:ext>
            </a:extLst>
          </p:cNvPr>
          <p:cNvSpPr/>
          <p:nvPr userDrawn="1"/>
        </p:nvSpPr>
        <p:spPr>
          <a:xfrm flipH="1">
            <a:off x="4217870" y="0"/>
            <a:ext cx="3599236" cy="6857999"/>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1" name="Rectangle">
            <a:extLst>
              <a:ext uri="{FF2B5EF4-FFF2-40B4-BE49-F238E27FC236}">
                <a16:creationId xmlns:a16="http://schemas.microsoft.com/office/drawing/2014/main" id="{E1223535-0F2F-6340-80B9-0B5D9364A13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1"/>
          <p:cNvSpPr>
            <a:spLocks noGrp="1"/>
          </p:cNvSpPr>
          <p:nvPr>
            <p:ph type="ctrTitle"/>
          </p:nvPr>
        </p:nvSpPr>
        <p:spPr>
          <a:xfrm>
            <a:off x="1097280" y="758952"/>
            <a:ext cx="10058400" cy="3566160"/>
          </a:xfrm>
          <a:prstGeom prst="rect">
            <a:avLst/>
          </a:prstGeom>
        </p:spPr>
        <p:txBody>
          <a:bodyPr anchor="b">
            <a:normAutofit/>
          </a:bodyPr>
          <a:lstStyle>
            <a:lvl1pPr algn="l">
              <a:lnSpc>
                <a:spcPct val="90000"/>
              </a:lnSpc>
              <a:defRPr sz="8000" cap="all" spc="-50" baseline="0">
                <a:solidFill>
                  <a:schemeClr val="tx1">
                    <a:lumMod val="85000"/>
                    <a:lumOff val="15000"/>
                  </a:schemeClr>
                </a:solidFill>
              </a:defRPr>
            </a:lvl1pPr>
          </a:lstStyle>
          <a:p>
            <a:r>
              <a:rPr lang="en-US" noProof="0"/>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noProof="0"/>
              <a:t>Click to edit Master subtitle style</a:t>
            </a:r>
          </a:p>
        </p:txBody>
      </p: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noProof="0" smtClean="0"/>
              <a:t>4/6/2020</a:t>
            </a:fld>
            <a:endParaRPr lang="en-US" noProof="0"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noProof="0"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397075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bg1"/>
        </a:solidFill>
        <a:effectLst/>
      </p:bgPr>
    </p:bg>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202A34A5-A029-A246-82C6-D288185EB396}"/>
              </a:ext>
            </a:extLst>
          </p:cNvPr>
          <p:cNvSpPr/>
          <p:nvPr userDrawn="1"/>
        </p:nvSpPr>
        <p:spPr>
          <a:xfrm flipH="1">
            <a:off x="0" y="0"/>
            <a:ext cx="3351057"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3" name="Rectangle">
            <a:extLst>
              <a:ext uri="{FF2B5EF4-FFF2-40B4-BE49-F238E27FC236}">
                <a16:creationId xmlns:a16="http://schemas.microsoft.com/office/drawing/2014/main" id="{2773E1D8-C87F-EE46-8284-575DCA498E81}"/>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noProof="0" smtClean="0"/>
              <a:t>4/6/2020</a:t>
            </a:fld>
            <a:endParaRPr lang="en-US" noProof="0"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noProof="0"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1" name="Title Placeholder 1">
            <a:extLst>
              <a:ext uri="{FF2B5EF4-FFF2-40B4-BE49-F238E27FC236}">
                <a16:creationId xmlns:a16="http://schemas.microsoft.com/office/drawing/2014/main" id="{C429A40D-770E-C144-A5B5-6A4442C09C24}"/>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3432407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solidFill>
        <a:effectLst/>
      </p:bgPr>
    </p:bg>
    <p:spTree>
      <p:nvGrpSpPr>
        <p:cNvPr id="1" name=""/>
        <p:cNvGrpSpPr/>
        <p:nvPr/>
      </p:nvGrpSpPr>
      <p:grpSpPr>
        <a:xfrm>
          <a:off x="0" y="0"/>
          <a:ext cx="0" cy="0"/>
          <a:chOff x="0" y="0"/>
          <a:chExt cx="0" cy="0"/>
        </a:xfrm>
      </p:grpSpPr>
      <p:sp>
        <p:nvSpPr>
          <p:cNvPr id="15" name="Rectangle">
            <a:extLst>
              <a:ext uri="{FF2B5EF4-FFF2-40B4-BE49-F238E27FC236}">
                <a16:creationId xmlns:a16="http://schemas.microsoft.com/office/drawing/2014/main" id="{64248D99-2B30-464D-B9B7-4E5C3A1F3FB2}"/>
              </a:ext>
            </a:extLst>
          </p:cNvPr>
          <p:cNvSpPr/>
          <p:nvPr userDrawn="1"/>
        </p:nvSpPr>
        <p:spPr>
          <a:xfrm flipH="1">
            <a:off x="0" y="0"/>
            <a:ext cx="6096000"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6" name="Rectangle">
            <a:extLst>
              <a:ext uri="{FF2B5EF4-FFF2-40B4-BE49-F238E27FC236}">
                <a16:creationId xmlns:a16="http://schemas.microsoft.com/office/drawing/2014/main" id="{3FAFF55B-FDE6-394B-A39B-22627D8FB6E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097280" y="2958274"/>
            <a:ext cx="4639736" cy="2910821"/>
          </a:xfrm>
        </p:spPr>
        <p:txBody>
          <a:bodyPr>
            <a:normAutofit/>
          </a:bodyPr>
          <a:lstStyle>
            <a:lvl1pPr>
              <a:defRPr sz="1600">
                <a:solidFill>
                  <a:schemeClr val="tx1"/>
                </a:solidFill>
              </a:defRPr>
            </a:lvl1pPr>
            <a:lvl2pPr>
              <a:defRPr sz="1400">
                <a:solidFill>
                  <a:schemeClr val="tx1"/>
                </a:solidFill>
              </a:defRPr>
            </a:lvl2pPr>
            <a:lvl3pPr>
              <a:defRPr sz="1100">
                <a:solidFill>
                  <a:schemeClr val="tx1"/>
                </a:solidFill>
              </a:defRPr>
            </a:lvl3pPr>
            <a:lvl4pPr>
              <a:defRPr sz="1100">
                <a:solidFill>
                  <a:schemeClr val="tx1"/>
                </a:solidFill>
              </a:defRPr>
            </a:lvl4pPr>
            <a:lvl5pPr>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6515944" y="2958273"/>
            <a:ext cx="4639736" cy="2910821"/>
          </a:xfrm>
        </p:spPr>
        <p:txBody>
          <a:bodyPr>
            <a:normAutofit/>
          </a:bodyPr>
          <a:lstStyle>
            <a:lvl1pPr>
              <a:defRPr sz="1600">
                <a:solidFill>
                  <a:schemeClr val="tx1"/>
                </a:solidFill>
              </a:defRPr>
            </a:lvl1pPr>
            <a:lvl2pPr>
              <a:defRPr sz="1400">
                <a:solidFill>
                  <a:schemeClr val="tx1"/>
                </a:solidFill>
              </a:defRPr>
            </a:lvl2pPr>
            <a:lvl3pPr>
              <a:defRPr sz="1100">
                <a:solidFill>
                  <a:schemeClr val="tx1"/>
                </a:solidFill>
              </a:defRPr>
            </a:lvl3pPr>
            <a:lvl4pPr>
              <a:defRPr sz="1100">
                <a:solidFill>
                  <a:schemeClr val="tx1"/>
                </a:solidFill>
              </a:defRPr>
            </a:lvl4pPr>
            <a:lvl5pPr>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noProof="0" smtClean="0"/>
              <a:t>4/6/2020</a:t>
            </a:fld>
            <a:endParaRPr lang="en-US" noProof="0"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noProof="0"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7" name="Title Placeholder 1">
            <a:extLst>
              <a:ext uri="{FF2B5EF4-FFF2-40B4-BE49-F238E27FC236}">
                <a16:creationId xmlns:a16="http://schemas.microsoft.com/office/drawing/2014/main" id="{99E345E4-E77C-484E-9FBB-E4EC71F08545}"/>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2423224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83ACCAC0-2C8A-CE43-8C55-22BB53C73920}"/>
              </a:ext>
            </a:extLst>
          </p:cNvPr>
          <p:cNvSpPr/>
          <p:nvPr userDrawn="1"/>
        </p:nvSpPr>
        <p:spPr>
          <a:xfrm flipH="1">
            <a:off x="0" y="0"/>
            <a:ext cx="3351057"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A400A9BD-AA60-E24D-9FC2-722758C8C933}"/>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noProof="0" smtClean="0"/>
              <a:t>4/6/2020</a:t>
            </a:fld>
            <a:endParaRPr lang="en-US" noProof="0"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noProof="0"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4" name="Title Placeholder 1">
            <a:extLst>
              <a:ext uri="{FF2B5EF4-FFF2-40B4-BE49-F238E27FC236}">
                <a16:creationId xmlns:a16="http://schemas.microsoft.com/office/drawing/2014/main" id="{D4076461-FF7A-8843-B7F9-D041F3FB22FC}"/>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3020399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am ">
    <p:bg>
      <p:bgPr>
        <a:solidFill>
          <a:schemeClr val="bg1"/>
        </a:solidFill>
        <a:effectLst/>
      </p:bgPr>
    </p:bg>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35FB147F-5DC4-B24C-B8CB-D3DA74290381}"/>
              </a:ext>
            </a:extLst>
          </p:cNvPr>
          <p:cNvSpPr/>
          <p:nvPr userDrawn="1"/>
        </p:nvSpPr>
        <p:spPr>
          <a:xfrm>
            <a:off x="1" y="3429000"/>
            <a:ext cx="12192000" cy="3429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A400A9BD-AA60-E24D-9FC2-722758C8C933}"/>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noProof="0" smtClean="0"/>
              <a:t>4/6/2020</a:t>
            </a:fld>
            <a:endParaRPr lang="en-US" noProof="0"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noProof="0"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19" name="Picture Placeholder 3">
            <a:extLst>
              <a:ext uri="{FF2B5EF4-FFF2-40B4-BE49-F238E27FC236}">
                <a16:creationId xmlns:a16="http://schemas.microsoft.com/office/drawing/2014/main" id="{B9308E97-4F89-394E-856A-5B4EFCB2E73D}"/>
              </a:ext>
            </a:extLst>
          </p:cNvPr>
          <p:cNvSpPr>
            <a:spLocks noGrp="1"/>
          </p:cNvSpPr>
          <p:nvPr>
            <p:ph type="pic" sz="quarter" idx="13"/>
          </p:nvPr>
        </p:nvSpPr>
        <p:spPr>
          <a:xfrm>
            <a:off x="1097279"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0" name="Picture Placeholder 3">
            <a:extLst>
              <a:ext uri="{FF2B5EF4-FFF2-40B4-BE49-F238E27FC236}">
                <a16:creationId xmlns:a16="http://schemas.microsoft.com/office/drawing/2014/main" id="{A50BECA0-8817-964B-AEDB-A45669684C37}"/>
              </a:ext>
            </a:extLst>
          </p:cNvPr>
          <p:cNvSpPr>
            <a:spLocks noGrp="1"/>
          </p:cNvSpPr>
          <p:nvPr>
            <p:ph type="pic" sz="quarter" idx="14"/>
          </p:nvPr>
        </p:nvSpPr>
        <p:spPr>
          <a:xfrm>
            <a:off x="4659186"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1" name="Picture Placeholder 3">
            <a:extLst>
              <a:ext uri="{FF2B5EF4-FFF2-40B4-BE49-F238E27FC236}">
                <a16:creationId xmlns:a16="http://schemas.microsoft.com/office/drawing/2014/main" id="{EF399F4D-B67A-4C4B-BCF3-36FE110603F1}"/>
              </a:ext>
            </a:extLst>
          </p:cNvPr>
          <p:cNvSpPr>
            <a:spLocks noGrp="1"/>
          </p:cNvSpPr>
          <p:nvPr>
            <p:ph type="pic" sz="quarter" idx="15"/>
          </p:nvPr>
        </p:nvSpPr>
        <p:spPr>
          <a:xfrm>
            <a:off x="8221093" y="1930861"/>
            <a:ext cx="2919413" cy="2919413"/>
          </a:xfrm>
          <a:solidFill>
            <a:srgbClr val="EDEFF7"/>
          </a:solidFill>
        </p:spPr>
        <p:txBody>
          <a:bodyPr anchor="ctr"/>
          <a:lstStyle>
            <a:lvl1pPr algn="ctr">
              <a:defRPr/>
            </a:lvl1pPr>
          </a:lstStyle>
          <a:p>
            <a:r>
              <a:rPr lang="en-US" noProof="0"/>
              <a:t>Click icon to add picture</a:t>
            </a:r>
            <a:endParaRPr lang="en-US" noProof="0" dirty="0"/>
          </a:p>
        </p:txBody>
      </p:sp>
      <p:sp>
        <p:nvSpPr>
          <p:cNvPr id="22" name="Text Placeholder 3">
            <a:extLst>
              <a:ext uri="{FF2B5EF4-FFF2-40B4-BE49-F238E27FC236}">
                <a16:creationId xmlns:a16="http://schemas.microsoft.com/office/drawing/2014/main" id="{08305C84-E25F-EC49-8F2B-4C0181FD3ABF}"/>
              </a:ext>
            </a:extLst>
          </p:cNvPr>
          <p:cNvSpPr>
            <a:spLocks noGrp="1"/>
          </p:cNvSpPr>
          <p:nvPr>
            <p:ph type="body" sz="half" idx="2" hasCustomPrompt="1"/>
          </p:nvPr>
        </p:nvSpPr>
        <p:spPr>
          <a:xfrm>
            <a:off x="1097279"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3" name="Text Placeholder 3">
            <a:extLst>
              <a:ext uri="{FF2B5EF4-FFF2-40B4-BE49-F238E27FC236}">
                <a16:creationId xmlns:a16="http://schemas.microsoft.com/office/drawing/2014/main" id="{A57A1FCE-E6BF-3747-9D43-42DBA6656EC0}"/>
              </a:ext>
            </a:extLst>
          </p:cNvPr>
          <p:cNvSpPr>
            <a:spLocks noGrp="1"/>
          </p:cNvSpPr>
          <p:nvPr>
            <p:ph type="body" sz="half" idx="16" hasCustomPrompt="1"/>
          </p:nvPr>
        </p:nvSpPr>
        <p:spPr>
          <a:xfrm>
            <a:off x="4666773"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4" name="Text Placeholder 3">
            <a:extLst>
              <a:ext uri="{FF2B5EF4-FFF2-40B4-BE49-F238E27FC236}">
                <a16:creationId xmlns:a16="http://schemas.microsoft.com/office/drawing/2014/main" id="{5B4B74C8-96E7-684F-91B9-8CE56CD10F1E}"/>
              </a:ext>
            </a:extLst>
          </p:cNvPr>
          <p:cNvSpPr>
            <a:spLocks noGrp="1"/>
          </p:cNvSpPr>
          <p:nvPr>
            <p:ph type="body" sz="half" idx="17" hasCustomPrompt="1"/>
          </p:nvPr>
        </p:nvSpPr>
        <p:spPr>
          <a:xfrm>
            <a:off x="8236267" y="5257321"/>
            <a:ext cx="2919413" cy="583534"/>
          </a:xfrm>
        </p:spPr>
        <p:txBody>
          <a:bodyPr lIns="91440" rIns="91440" anchor="ctr">
            <a:normAutofit/>
          </a:bodyPr>
          <a:lstStyle>
            <a:lvl1pPr marL="0" indent="0" algn="ctr">
              <a:buNone/>
              <a:defRPr sz="1800" cap="all" baseline="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Name Goes Here</a:t>
            </a:r>
          </a:p>
        </p:txBody>
      </p:sp>
      <p:sp>
        <p:nvSpPr>
          <p:cNvPr id="25" name="Title Placeholder 1">
            <a:extLst>
              <a:ext uri="{FF2B5EF4-FFF2-40B4-BE49-F238E27FC236}">
                <a16:creationId xmlns:a16="http://schemas.microsoft.com/office/drawing/2014/main" id="{D522564E-B348-544F-A8E5-CFCAFA48B54B}"/>
              </a:ext>
            </a:extLst>
          </p:cNvPr>
          <p:cNvSpPr>
            <a:spLocks noGrp="1"/>
          </p:cNvSpPr>
          <p:nvPr>
            <p:ph type="title" hasCustomPrompt="1"/>
          </p:nvPr>
        </p:nvSpPr>
        <p:spPr>
          <a:xfrm>
            <a:off x="1097280" y="942871"/>
            <a:ext cx="10058400" cy="587584"/>
          </a:xfrm>
          <a:prstGeom prst="rect">
            <a:avLst/>
          </a:prstGeom>
        </p:spPr>
        <p:txBody>
          <a:bodyPr vert="horz" lIns="91440" tIns="45720" rIns="91440" bIns="45720" rtlCol="0" anchor="ctr">
            <a:normAutofit/>
          </a:bodyPr>
          <a:lstStyle>
            <a:lvl1pPr>
              <a:defRPr cap="all" baseline="0"/>
            </a:lvl1pPr>
          </a:lstStyle>
          <a:p>
            <a:r>
              <a:rPr lang="en-US" noProof="0"/>
              <a:t>CLICK TO EDIT MASTER TITLE STYLE</a:t>
            </a:r>
          </a:p>
        </p:txBody>
      </p:sp>
    </p:spTree>
    <p:extLst>
      <p:ext uri="{BB962C8B-B14F-4D97-AF65-F5344CB8AC3E}">
        <p14:creationId xmlns:p14="http://schemas.microsoft.com/office/powerpoint/2010/main" val="1418890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4/6/2020</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2472297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ontent and Image">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4/6/2020</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05BFC727-5650-B049-AA2A-2511C08FB35B}"/>
              </a:ext>
            </a:extLst>
          </p:cNvPr>
          <p:cNvSpPr/>
          <p:nvPr userDrawn="1"/>
        </p:nvSpPr>
        <p:spPr>
          <a:xfrm flipH="1">
            <a:off x="0" y="0"/>
            <a:ext cx="1195754"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E700C598-C823-744D-BE16-5114B7625057}"/>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10" name="Picture Placeholder 8">
            <a:extLst>
              <a:ext uri="{FF2B5EF4-FFF2-40B4-BE49-F238E27FC236}">
                <a16:creationId xmlns:a16="http://schemas.microsoft.com/office/drawing/2014/main" id="{21BED569-C9C5-8F4D-A42A-ED4914579D63}"/>
              </a:ext>
            </a:extLst>
          </p:cNvPr>
          <p:cNvSpPr>
            <a:spLocks noGrp="1"/>
          </p:cNvSpPr>
          <p:nvPr>
            <p:ph type="pic" sz="quarter" idx="13"/>
          </p:nvPr>
        </p:nvSpPr>
        <p:spPr>
          <a:xfrm>
            <a:off x="5924550" y="633875"/>
            <a:ext cx="5632450" cy="5591175"/>
          </a:xfrm>
          <a:solidFill>
            <a:schemeClr val="tx2"/>
          </a:solidFill>
        </p:spPr>
        <p:txBody>
          <a:bodyPr anchor="ctr"/>
          <a:lstStyle>
            <a:lvl1pPr algn="ctr">
              <a:defRPr>
                <a:solidFill>
                  <a:schemeClr val="bg1"/>
                </a:solidFill>
              </a:defRPr>
            </a:lvl1pPr>
          </a:lstStyle>
          <a:p>
            <a:r>
              <a:rPr lang="en-US" noProof="0"/>
              <a:t>Click icon to add picture</a:t>
            </a:r>
            <a:endParaRPr lang="en-US" noProof="0" dirty="0"/>
          </a:p>
        </p:txBody>
      </p:sp>
      <p:sp>
        <p:nvSpPr>
          <p:cNvPr id="11" name="Title Placeholder 1">
            <a:extLst>
              <a:ext uri="{FF2B5EF4-FFF2-40B4-BE49-F238E27FC236}">
                <a16:creationId xmlns:a16="http://schemas.microsoft.com/office/drawing/2014/main" id="{ACB6E588-2EB7-9A41-A93A-7757596EF9D6}"/>
              </a:ext>
            </a:extLst>
          </p:cNvPr>
          <p:cNvSpPr>
            <a:spLocks noGrp="1"/>
          </p:cNvSpPr>
          <p:nvPr>
            <p:ph type="title" hasCustomPrompt="1"/>
          </p:nvPr>
        </p:nvSpPr>
        <p:spPr>
          <a:xfrm>
            <a:off x="1195754" y="942870"/>
            <a:ext cx="4157296" cy="1292750"/>
          </a:xfrm>
          <a:prstGeom prst="rect">
            <a:avLst/>
          </a:prstGeom>
        </p:spPr>
        <p:txBody>
          <a:bodyPr vert="horz" lIns="91440" tIns="45720" rIns="91440" bIns="45720" rtlCol="0" anchor="ctr">
            <a:normAutofit/>
          </a:bodyPr>
          <a:lstStyle>
            <a:lvl1pPr>
              <a:defRPr cap="all" baseline="0"/>
            </a:lvl1pPr>
          </a:lstStyle>
          <a:p>
            <a:r>
              <a:rPr lang="en-US" noProof="0"/>
              <a:t>Title goes here</a:t>
            </a:r>
          </a:p>
        </p:txBody>
      </p:sp>
      <p:sp>
        <p:nvSpPr>
          <p:cNvPr id="12" name="Content Placeholder 3">
            <a:extLst>
              <a:ext uri="{FF2B5EF4-FFF2-40B4-BE49-F238E27FC236}">
                <a16:creationId xmlns:a16="http://schemas.microsoft.com/office/drawing/2014/main" id="{A6C0FE70-F6BB-3D40-AD3C-E704CABE499C}"/>
              </a:ext>
            </a:extLst>
          </p:cNvPr>
          <p:cNvSpPr>
            <a:spLocks noGrp="1"/>
          </p:cNvSpPr>
          <p:nvPr>
            <p:ph sz="half" idx="2"/>
          </p:nvPr>
        </p:nvSpPr>
        <p:spPr>
          <a:xfrm>
            <a:off x="1195754" y="2281657"/>
            <a:ext cx="4157296" cy="3633471"/>
          </a:xfrm>
        </p:spPr>
        <p:txBody>
          <a:bodyPr>
            <a:normAutofit/>
          </a:bodyPr>
          <a:lstStyle>
            <a:lvl1pPr marL="0" indent="0">
              <a:buClr>
                <a:schemeClr val="tx1"/>
              </a:buClr>
              <a:buNone/>
              <a:defRPr sz="1600">
                <a:solidFill>
                  <a:schemeClr val="tx1"/>
                </a:solidFill>
              </a:defRPr>
            </a:lvl1pPr>
            <a:lvl2pPr marL="201168" indent="0">
              <a:buClr>
                <a:schemeClr val="tx1"/>
              </a:buClr>
              <a:buFont typeface="Arial" panose="020B0604020202020204" pitchFamily="34" charset="0"/>
              <a:buNone/>
              <a:defRPr sz="1400">
                <a:solidFill>
                  <a:schemeClr val="tx1"/>
                </a:solidFill>
              </a:defRPr>
            </a:lvl2pPr>
            <a:lvl3pPr marL="384048" indent="0">
              <a:buClr>
                <a:schemeClr val="tx1"/>
              </a:buClr>
              <a:buFont typeface="Arial" panose="020B0604020202020204" pitchFamily="34" charset="0"/>
              <a:buNone/>
              <a:defRPr sz="1100">
                <a:solidFill>
                  <a:schemeClr val="tx1"/>
                </a:solidFill>
              </a:defRPr>
            </a:lvl3pPr>
            <a:lvl4pPr marL="566928" indent="0">
              <a:buClr>
                <a:schemeClr val="tx1"/>
              </a:buClr>
              <a:buFont typeface="Arial" panose="020B0604020202020204" pitchFamily="34" charset="0"/>
              <a:buNone/>
              <a:defRPr sz="1100">
                <a:solidFill>
                  <a:schemeClr val="tx1"/>
                </a:solidFill>
              </a:defRPr>
            </a:lvl4pPr>
            <a:lvl5pPr marL="749808" indent="0">
              <a:buClr>
                <a:schemeClr val="tx1"/>
              </a:buClr>
              <a:buFont typeface="Arial" panose="020B0604020202020204" pitchFamily="34" charset="0"/>
              <a:buNone/>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701714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4/6/2020</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0AB10FFC-D586-994D-8D3D-F4042255CB72}"/>
              </a:ext>
            </a:extLst>
          </p:cNvPr>
          <p:cNvSpPr/>
          <p:nvPr userDrawn="1"/>
        </p:nvSpPr>
        <p:spPr>
          <a:xfrm flipH="1">
            <a:off x="0" y="0"/>
            <a:ext cx="12192000"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C7B0C08A-E831-D242-B2CE-2DEB004F982F}"/>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cxnSp>
        <p:nvCxnSpPr>
          <p:cNvPr id="7" name="Straight Connector 6">
            <a:extLst>
              <a:ext uri="{FF2B5EF4-FFF2-40B4-BE49-F238E27FC236}">
                <a16:creationId xmlns:a16="http://schemas.microsoft.com/office/drawing/2014/main" id="{105C2191-88F7-4148-96FD-E129F707E038}"/>
              </a:ext>
            </a:extLst>
          </p:cNvPr>
          <p:cNvCxnSpPr/>
          <p:nvPr userDrawn="1"/>
        </p:nvCxnSpPr>
        <p:spPr>
          <a:xfrm>
            <a:off x="6818393" y="999565"/>
            <a:ext cx="0" cy="48588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itle Placeholder 1">
            <a:extLst>
              <a:ext uri="{FF2B5EF4-FFF2-40B4-BE49-F238E27FC236}">
                <a16:creationId xmlns:a16="http://schemas.microsoft.com/office/drawing/2014/main" id="{61FB2196-E251-5A40-86F7-6092CEBFA133}"/>
              </a:ext>
            </a:extLst>
          </p:cNvPr>
          <p:cNvSpPr>
            <a:spLocks noGrp="1"/>
          </p:cNvSpPr>
          <p:nvPr>
            <p:ph type="title" hasCustomPrompt="1"/>
          </p:nvPr>
        </p:nvSpPr>
        <p:spPr>
          <a:xfrm>
            <a:off x="635000" y="3135207"/>
            <a:ext cx="5460992" cy="587584"/>
          </a:xfrm>
          <a:prstGeom prst="rect">
            <a:avLst/>
          </a:prstGeom>
        </p:spPr>
        <p:txBody>
          <a:bodyPr vert="horz" lIns="91440" tIns="45720" rIns="91440" bIns="45720" rtlCol="0" anchor="ctr">
            <a:noAutofit/>
          </a:bodyPr>
          <a:lstStyle>
            <a:lvl1pPr algn="r">
              <a:defRPr sz="4800" cap="all" baseline="0"/>
            </a:lvl1pPr>
          </a:lstStyle>
          <a:p>
            <a:r>
              <a:rPr lang="en-US" noProof="0"/>
              <a:t>Title goes here</a:t>
            </a:r>
          </a:p>
        </p:txBody>
      </p:sp>
      <p:sp>
        <p:nvSpPr>
          <p:cNvPr id="12" name="Content Placeholder 3">
            <a:extLst>
              <a:ext uri="{FF2B5EF4-FFF2-40B4-BE49-F238E27FC236}">
                <a16:creationId xmlns:a16="http://schemas.microsoft.com/office/drawing/2014/main" id="{C2FACD1B-0D9C-A547-98A0-D66C341D3D74}"/>
              </a:ext>
            </a:extLst>
          </p:cNvPr>
          <p:cNvSpPr>
            <a:spLocks noGrp="1"/>
          </p:cNvSpPr>
          <p:nvPr>
            <p:ph sz="half" idx="2" hasCustomPrompt="1"/>
          </p:nvPr>
        </p:nvSpPr>
        <p:spPr>
          <a:xfrm>
            <a:off x="7540794" y="831286"/>
            <a:ext cx="4016206" cy="5195425"/>
          </a:xfrm>
        </p:spPr>
        <p:txBody>
          <a:bodyPr anchor="ctr">
            <a:normAutofit/>
          </a:bodyPr>
          <a:lstStyle>
            <a:lvl1pPr marL="342900" indent="-342900">
              <a:buClr>
                <a:schemeClr val="tx1"/>
              </a:buClr>
              <a:buFont typeface="+mj-lt"/>
              <a:buAutoNum type="arabicPeriod"/>
              <a:defRPr sz="1600">
                <a:solidFill>
                  <a:schemeClr val="tx1"/>
                </a:solidFill>
              </a:defRPr>
            </a:lvl1pPr>
            <a:lvl2pPr marL="544068" indent="-342900">
              <a:buClr>
                <a:schemeClr val="tx1"/>
              </a:buClr>
              <a:buFont typeface="+mj-lt"/>
              <a:buAutoNum type="arabicPeriod"/>
              <a:defRPr sz="1400"/>
            </a:lvl2pPr>
            <a:lvl3pPr marL="612648" indent="-228600">
              <a:buClr>
                <a:schemeClr val="tx1"/>
              </a:buClr>
              <a:buFont typeface="+mj-lt"/>
              <a:buAutoNum type="arabicPeriod"/>
              <a:defRPr sz="1100"/>
            </a:lvl3pPr>
            <a:lvl4pPr marL="795528" indent="-228600">
              <a:buClr>
                <a:schemeClr val="tx1"/>
              </a:buClr>
              <a:buFont typeface="+mj-lt"/>
              <a:buAutoNum type="arabicPeriod"/>
              <a:defRPr sz="1100"/>
            </a:lvl4pPr>
            <a:lvl5pPr marL="978408" indent="-228600">
              <a:buClr>
                <a:schemeClr val="tx1"/>
              </a:buClr>
              <a:buFont typeface="+mj-lt"/>
              <a:buAutoNum type="arabicPeriod"/>
              <a:defRPr sz="1100"/>
            </a:lvl5pPr>
          </a:lstStyle>
          <a:p>
            <a:pPr lvl="0"/>
            <a:r>
              <a:rPr lang="en-US" noProof="0"/>
              <a:t>Quote Goes Here</a:t>
            </a:r>
          </a:p>
        </p:txBody>
      </p:sp>
    </p:spTree>
    <p:extLst>
      <p:ext uri="{BB962C8B-B14F-4D97-AF65-F5344CB8AC3E}">
        <p14:creationId xmlns:p14="http://schemas.microsoft.com/office/powerpoint/2010/main" val="4184935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Agenda">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4/6/2020</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AA314B25-B4AF-394E-BBDA-7E6BAD315F39}"/>
              </a:ext>
            </a:extLst>
          </p:cNvPr>
          <p:cNvSpPr/>
          <p:nvPr userDrawn="1"/>
        </p:nvSpPr>
        <p:spPr>
          <a:xfrm>
            <a:off x="3351057" y="0"/>
            <a:ext cx="8840943"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737575EF-0D14-6140-A91B-260C9C9DFE41}"/>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10" name="Title Placeholder 1">
            <a:extLst>
              <a:ext uri="{FF2B5EF4-FFF2-40B4-BE49-F238E27FC236}">
                <a16:creationId xmlns:a16="http://schemas.microsoft.com/office/drawing/2014/main" id="{82544261-8049-494B-A93D-BDFF1BB84722}"/>
              </a:ext>
            </a:extLst>
          </p:cNvPr>
          <p:cNvSpPr>
            <a:spLocks noGrp="1"/>
          </p:cNvSpPr>
          <p:nvPr>
            <p:ph type="title" hasCustomPrompt="1"/>
          </p:nvPr>
        </p:nvSpPr>
        <p:spPr>
          <a:xfrm>
            <a:off x="635000" y="3135207"/>
            <a:ext cx="4886854" cy="587584"/>
          </a:xfrm>
          <a:prstGeom prst="rect">
            <a:avLst/>
          </a:prstGeom>
        </p:spPr>
        <p:txBody>
          <a:bodyPr vert="horz" lIns="91440" tIns="45720" rIns="91440" bIns="45720" rtlCol="0" anchor="ctr">
            <a:normAutofit/>
          </a:bodyPr>
          <a:lstStyle>
            <a:lvl1pPr algn="ctr">
              <a:defRPr cap="all" baseline="0"/>
            </a:lvl1pPr>
          </a:lstStyle>
          <a:p>
            <a:r>
              <a:rPr lang="en-US" noProof="0"/>
              <a:t>Title goes here</a:t>
            </a:r>
          </a:p>
        </p:txBody>
      </p:sp>
      <p:sp>
        <p:nvSpPr>
          <p:cNvPr id="12" name="Content Placeholder 3">
            <a:extLst>
              <a:ext uri="{FF2B5EF4-FFF2-40B4-BE49-F238E27FC236}">
                <a16:creationId xmlns:a16="http://schemas.microsoft.com/office/drawing/2014/main" id="{9214786D-83EE-814C-A5E4-D0EC7D29D0C4}"/>
              </a:ext>
            </a:extLst>
          </p:cNvPr>
          <p:cNvSpPr>
            <a:spLocks noGrp="1"/>
          </p:cNvSpPr>
          <p:nvPr>
            <p:ph sz="half" idx="2"/>
          </p:nvPr>
        </p:nvSpPr>
        <p:spPr>
          <a:xfrm>
            <a:off x="5575829" y="633875"/>
            <a:ext cx="5981171" cy="5590250"/>
          </a:xfrm>
        </p:spPr>
        <p:txBody>
          <a:bodyPr anchor="ctr">
            <a:normAutofit/>
          </a:bodyPr>
          <a:lstStyle>
            <a:lvl1pPr marL="342900" indent="-342900">
              <a:buClr>
                <a:schemeClr val="tx1"/>
              </a:buClr>
              <a:buFont typeface="+mj-lt"/>
              <a:buAutoNum type="arabicPeriod"/>
              <a:defRPr sz="1600">
                <a:solidFill>
                  <a:schemeClr val="tx1"/>
                </a:solidFill>
              </a:defRPr>
            </a:lvl1pPr>
            <a:lvl2pPr marL="544068" indent="-342900">
              <a:buClr>
                <a:schemeClr val="tx1"/>
              </a:buClr>
              <a:buFont typeface="+mj-lt"/>
              <a:buAutoNum type="arabicPeriod"/>
              <a:defRPr sz="1400">
                <a:solidFill>
                  <a:schemeClr val="tx1"/>
                </a:solidFill>
              </a:defRPr>
            </a:lvl2pPr>
            <a:lvl3pPr marL="612648" indent="-228600">
              <a:buClr>
                <a:schemeClr val="tx1"/>
              </a:buClr>
              <a:buFont typeface="+mj-lt"/>
              <a:buAutoNum type="arabicPeriod"/>
              <a:defRPr sz="1100">
                <a:solidFill>
                  <a:schemeClr val="tx1"/>
                </a:solidFill>
              </a:defRPr>
            </a:lvl3pPr>
            <a:lvl4pPr marL="795528" indent="-228600">
              <a:buClr>
                <a:schemeClr val="tx1"/>
              </a:buClr>
              <a:buFont typeface="+mj-lt"/>
              <a:buAutoNum type="arabicPeriod"/>
              <a:defRPr sz="1100">
                <a:solidFill>
                  <a:schemeClr val="tx1"/>
                </a:solidFill>
              </a:defRPr>
            </a:lvl4pPr>
            <a:lvl5pPr marL="978408" indent="-228600">
              <a:buClr>
                <a:schemeClr val="tx1"/>
              </a:buClr>
              <a:buFont typeface="+mj-lt"/>
              <a:buAutoNum type="arabicPeriod"/>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079185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wo Content">
    <p:bg>
      <p:bgPr>
        <a:solidFill>
          <a:schemeClr val="bg1"/>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noProof="0" smtClean="0"/>
              <a:t>4/6/2020</a:t>
            </a:fld>
            <a:endParaRPr lang="en-US" noProof="0"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noProof="0" smtClean="0"/>
              <a:t>‹#›</a:t>
            </a:fld>
            <a:endParaRPr lang="en-US" noProof="0" dirty="0"/>
          </a:p>
        </p:txBody>
      </p:sp>
      <p:sp>
        <p:nvSpPr>
          <p:cNvPr id="5" name="Rectangle">
            <a:extLst>
              <a:ext uri="{FF2B5EF4-FFF2-40B4-BE49-F238E27FC236}">
                <a16:creationId xmlns:a16="http://schemas.microsoft.com/office/drawing/2014/main" id="{2E148DD3-DD87-154B-80B4-2421965D3C83}"/>
              </a:ext>
            </a:extLst>
          </p:cNvPr>
          <p:cNvSpPr/>
          <p:nvPr userDrawn="1"/>
        </p:nvSpPr>
        <p:spPr>
          <a:xfrm>
            <a:off x="1" y="1714500"/>
            <a:ext cx="12192000" cy="3429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6" name="Rectangle">
            <a:extLst>
              <a:ext uri="{FF2B5EF4-FFF2-40B4-BE49-F238E27FC236}">
                <a16:creationId xmlns:a16="http://schemas.microsoft.com/office/drawing/2014/main" id="{742E4732-0E8F-7B46-BD08-0F2EE0DA8786}"/>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7" name="Title Placeholder 1">
            <a:extLst>
              <a:ext uri="{FF2B5EF4-FFF2-40B4-BE49-F238E27FC236}">
                <a16:creationId xmlns:a16="http://schemas.microsoft.com/office/drawing/2014/main" id="{6E73F81A-7260-5C4F-A7FF-CA2CC731BC33}"/>
              </a:ext>
            </a:extLst>
          </p:cNvPr>
          <p:cNvSpPr>
            <a:spLocks noGrp="1"/>
          </p:cNvSpPr>
          <p:nvPr>
            <p:ph type="title" hasCustomPrompt="1"/>
          </p:nvPr>
        </p:nvSpPr>
        <p:spPr>
          <a:xfrm>
            <a:off x="5443870" y="942871"/>
            <a:ext cx="5711810" cy="587584"/>
          </a:xfrm>
          <a:prstGeom prst="rect">
            <a:avLst/>
          </a:prstGeom>
        </p:spPr>
        <p:txBody>
          <a:bodyPr vert="horz" lIns="91440" tIns="45720" rIns="91440" bIns="45720" rtlCol="0" anchor="ctr">
            <a:normAutofit/>
          </a:bodyPr>
          <a:lstStyle/>
          <a:p>
            <a:r>
              <a:rPr lang="en-US" noProof="0"/>
              <a:t>CLICK TO EDIT MASTER TITLE STYLE</a:t>
            </a:r>
          </a:p>
        </p:txBody>
      </p:sp>
      <p:sp>
        <p:nvSpPr>
          <p:cNvPr id="9" name="Content Placeholder 3">
            <a:extLst>
              <a:ext uri="{FF2B5EF4-FFF2-40B4-BE49-F238E27FC236}">
                <a16:creationId xmlns:a16="http://schemas.microsoft.com/office/drawing/2014/main" id="{4CD13CD4-3E4F-2E41-ACF4-2446257D236F}"/>
              </a:ext>
            </a:extLst>
          </p:cNvPr>
          <p:cNvSpPr>
            <a:spLocks noGrp="1"/>
          </p:cNvSpPr>
          <p:nvPr>
            <p:ph sz="half" idx="2"/>
          </p:nvPr>
        </p:nvSpPr>
        <p:spPr>
          <a:xfrm>
            <a:off x="5443870" y="1973589"/>
            <a:ext cx="5711810" cy="3941540"/>
          </a:xfrm>
        </p:spPr>
        <p:txBody>
          <a:bodyPr>
            <a:normAutofit/>
          </a:bodyPr>
          <a:lstStyle>
            <a:lvl1pPr>
              <a:buClr>
                <a:schemeClr val="tx1"/>
              </a:buClr>
              <a:defRPr sz="1600">
                <a:solidFill>
                  <a:schemeClr val="tx1"/>
                </a:solidFill>
              </a:defRPr>
            </a:lvl1pPr>
            <a:lvl2pPr marL="384048" indent="-182880">
              <a:buClr>
                <a:schemeClr val="tx1"/>
              </a:buClr>
              <a:buFont typeface="Arial" panose="020B0604020202020204" pitchFamily="34" charset="0"/>
              <a:buChar char="•"/>
              <a:defRPr sz="1400">
                <a:solidFill>
                  <a:schemeClr val="tx1"/>
                </a:solidFill>
              </a:defRPr>
            </a:lvl2pPr>
            <a:lvl3pPr marL="566928" indent="-182880">
              <a:buClr>
                <a:schemeClr val="tx1"/>
              </a:buClr>
              <a:buFont typeface="Arial" panose="020B0604020202020204" pitchFamily="34" charset="0"/>
              <a:buChar char="•"/>
              <a:defRPr sz="1100">
                <a:solidFill>
                  <a:schemeClr val="tx1"/>
                </a:solidFill>
              </a:defRPr>
            </a:lvl3pPr>
            <a:lvl4pPr marL="749808" indent="-182880">
              <a:buClr>
                <a:schemeClr val="tx1"/>
              </a:buClr>
              <a:buFont typeface="Arial" panose="020B0604020202020204" pitchFamily="34" charset="0"/>
              <a:buChar char="•"/>
              <a:defRPr sz="1100">
                <a:solidFill>
                  <a:schemeClr val="tx1"/>
                </a:solidFill>
              </a:defRPr>
            </a:lvl4pPr>
            <a:lvl5pPr marL="932688" indent="-182880">
              <a:buClr>
                <a:schemeClr val="tx1"/>
              </a:buClr>
              <a:buFont typeface="Arial" panose="020B0604020202020204" pitchFamily="34" charset="0"/>
              <a:buChar char="•"/>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3">
            <a:extLst>
              <a:ext uri="{FF2B5EF4-FFF2-40B4-BE49-F238E27FC236}">
                <a16:creationId xmlns:a16="http://schemas.microsoft.com/office/drawing/2014/main" id="{D8E69886-8907-DB47-87C2-0621AF156D9F}"/>
              </a:ext>
            </a:extLst>
          </p:cNvPr>
          <p:cNvSpPr>
            <a:spLocks noGrp="1"/>
          </p:cNvSpPr>
          <p:nvPr>
            <p:ph sz="half" idx="14"/>
          </p:nvPr>
        </p:nvSpPr>
        <p:spPr>
          <a:xfrm>
            <a:off x="605170" y="621039"/>
            <a:ext cx="4589130" cy="5603086"/>
          </a:xfrm>
          <a:solidFill>
            <a:srgbClr val="EDEFF7"/>
          </a:solidFill>
        </p:spPr>
        <p:txBody>
          <a:bodyPr>
            <a:normAutofit/>
          </a:bodyPr>
          <a:lstStyle>
            <a:lvl1pPr>
              <a:buClr>
                <a:schemeClr val="tx1"/>
              </a:buClr>
              <a:defRPr sz="1600">
                <a:solidFill>
                  <a:schemeClr val="tx1"/>
                </a:solidFill>
              </a:defRPr>
            </a:lvl1pPr>
            <a:lvl2pPr marL="384048" indent="-182880">
              <a:buClr>
                <a:schemeClr val="tx1"/>
              </a:buClr>
              <a:buFont typeface="Arial" panose="020B0604020202020204" pitchFamily="34" charset="0"/>
              <a:buChar char="•"/>
              <a:defRPr sz="1400">
                <a:solidFill>
                  <a:schemeClr val="tx1"/>
                </a:solidFill>
              </a:defRPr>
            </a:lvl2pPr>
            <a:lvl3pPr marL="566928" indent="-182880">
              <a:buClr>
                <a:schemeClr val="tx1"/>
              </a:buClr>
              <a:buFont typeface="Arial" panose="020B0604020202020204" pitchFamily="34" charset="0"/>
              <a:buChar char="•"/>
              <a:defRPr sz="1100">
                <a:solidFill>
                  <a:schemeClr val="tx1"/>
                </a:solidFill>
              </a:defRPr>
            </a:lvl3pPr>
            <a:lvl4pPr marL="749808" indent="-182880">
              <a:buClr>
                <a:schemeClr val="tx1"/>
              </a:buClr>
              <a:buFont typeface="Arial" panose="020B0604020202020204" pitchFamily="34" charset="0"/>
              <a:buChar char="•"/>
              <a:defRPr sz="1100">
                <a:solidFill>
                  <a:schemeClr val="tx1"/>
                </a:solidFill>
              </a:defRPr>
            </a:lvl4pPr>
            <a:lvl5pPr marL="932688" indent="-182880">
              <a:buClr>
                <a:schemeClr val="tx1"/>
              </a:buClr>
              <a:buFont typeface="Arial" panose="020B0604020202020204" pitchFamily="34" charset="0"/>
              <a:buChar char="•"/>
              <a:defRPr sz="1100">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626310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9C88DF2D-0421-A94C-82C1-867E1E5E4907}"/>
              </a:ext>
            </a:extLst>
          </p:cNvPr>
          <p:cNvSpPr/>
          <p:nvPr userDrawn="1"/>
        </p:nvSpPr>
        <p:spPr>
          <a:xfrm>
            <a:off x="10993582" y="0"/>
            <a:ext cx="1198418" cy="6858000"/>
          </a:xfrm>
          <a:prstGeom prst="rect">
            <a:avLst/>
          </a:prstGeom>
          <a:solidFill>
            <a:schemeClr val="accent4"/>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lang="en-US" sz="1600" noProof="0" dirty="0"/>
          </a:p>
        </p:txBody>
      </p:sp>
      <p:sp>
        <p:nvSpPr>
          <p:cNvPr id="10" name="Rectangle">
            <a:extLst>
              <a:ext uri="{FF2B5EF4-FFF2-40B4-BE49-F238E27FC236}">
                <a16:creationId xmlns:a16="http://schemas.microsoft.com/office/drawing/2014/main" id="{334D05A3-7A20-9447-8D39-F2980D85413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8" name="Rectangle 7">
            <a:extLst>
              <a:ext uri="{FF2B5EF4-FFF2-40B4-BE49-F238E27FC236}">
                <a16:creationId xmlns:a16="http://schemas.microsoft.com/office/drawing/2014/main" id="{DA134939-39C0-4522-A125-A13DFDA66490}"/>
              </a:ext>
            </a:extLst>
          </p:cNvPr>
          <p:cNvSpPr/>
          <p:nvPr/>
        </p:nvSpPr>
        <p:spPr>
          <a:xfrm>
            <a:off x="634999" y="3927894"/>
            <a:ext cx="10922000" cy="2326856"/>
          </a:xfrm>
          <a:prstGeom prst="rect">
            <a:avLst/>
          </a:prstGeom>
          <a:solidFill>
            <a:srgbClr val="F6F9FF"/>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35001" y="603250"/>
            <a:ext cx="10921998" cy="3294019"/>
          </a:xfrm>
          <a:solidFill>
            <a:schemeClr val="bg1"/>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 name="Title 1"/>
          <p:cNvSpPr>
            <a:spLocks noGrp="1"/>
          </p:cNvSpPr>
          <p:nvPr>
            <p:ph type="title"/>
          </p:nvPr>
        </p:nvSpPr>
        <p:spPr>
          <a:xfrm>
            <a:off x="1097279" y="4298078"/>
            <a:ext cx="10113645" cy="743682"/>
          </a:xfrm>
          <a:prstGeom prst="rect">
            <a:avLst/>
          </a:prstGeom>
        </p:spPr>
        <p:txBody>
          <a:bodyPr tIns="0" bIns="0" anchor="b">
            <a:noAutofit/>
          </a:bodyPr>
          <a:lstStyle>
            <a:lvl1pPr>
              <a:defRPr sz="3600" b="0">
                <a:solidFill>
                  <a:schemeClr val="tx1"/>
                </a:solidFill>
              </a:defRPr>
            </a:lvl1pPr>
          </a:lstStyle>
          <a:p>
            <a:r>
              <a:rPr lang="en-US" noProof="0"/>
              <a:t>Click to edit Master title style</a:t>
            </a:r>
          </a:p>
        </p:txBody>
      </p:sp>
      <p:sp>
        <p:nvSpPr>
          <p:cNvPr id="4" name="Text Placeholder 3"/>
          <p:cNvSpPr>
            <a:spLocks noGrp="1"/>
          </p:cNvSpPr>
          <p:nvPr>
            <p:ph type="body" sz="half" idx="2"/>
          </p:nvPr>
        </p:nvSpPr>
        <p:spPr>
          <a:xfrm>
            <a:off x="1097279" y="5213716"/>
            <a:ext cx="10113264" cy="609600"/>
          </a:xfrm>
        </p:spPr>
        <p:txBody>
          <a:bodyPr lIns="91440" tIns="0" rIns="91440" bIns="0">
            <a:normAutofit/>
          </a:bodyPr>
          <a:lstStyle>
            <a:lvl1pPr marL="0" indent="0">
              <a:spcBef>
                <a:spcPts val="0"/>
              </a:spcBef>
              <a:spcAft>
                <a:spcPts val="600"/>
              </a:spcAft>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noProof="0" smtClean="0"/>
              <a:t>4/6/2020</a:t>
            </a:fld>
            <a:endParaRPr lang="en-US" noProof="0"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noProof="0" dirty="0"/>
          </a:p>
        </p:txBody>
      </p:sp>
      <p:sp>
        <p:nvSpPr>
          <p:cNvPr id="7" name="Slide Number Placeholder 6"/>
          <p:cNvSpPr>
            <a:spLocks noGrp="1"/>
          </p:cNvSpPr>
          <p:nvPr>
            <p:ph type="sldNum" sz="quarter" idx="12"/>
          </p:nvPr>
        </p:nvSpPr>
        <p:spPr/>
        <p:txBody>
          <a:body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4046387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0" y="4288"/>
            <a:ext cx="12192000" cy="4618512"/>
          </a:xfrm>
          <a:solidFill>
            <a:schemeClr val="bg1">
              <a:lumMod val="95000"/>
            </a:schemeClr>
          </a:solidFill>
        </p:spPr>
        <p:txBody>
          <a:bodyPr/>
          <a:lstStyle/>
          <a:p>
            <a:r>
              <a:rPr lang="en-US"/>
              <a:t>Click icon to add picture</a:t>
            </a:r>
            <a:endParaRPr lang="en-US" dirty="0"/>
          </a:p>
        </p:txBody>
      </p:sp>
      <p:sp>
        <p:nvSpPr>
          <p:cNvPr id="2" name="Rectangle 1">
            <a:extLst>
              <a:ext uri="{FF2B5EF4-FFF2-40B4-BE49-F238E27FC236}">
                <a16:creationId xmlns:a16="http://schemas.microsoft.com/office/drawing/2014/main" id="{BB940F57-02B1-4B56-8BA7-24557BFCBB01}"/>
              </a:ext>
            </a:extLst>
          </p:cNvPr>
          <p:cNvSpPr/>
          <p:nvPr userDrawn="1"/>
        </p:nvSpPr>
        <p:spPr>
          <a:xfrm>
            <a:off x="0" y="4622800"/>
            <a:ext cx="12192000" cy="22309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838199" y="5037721"/>
            <a:ext cx="9575801" cy="891250"/>
          </a:xfrm>
        </p:spPr>
        <p:txBody>
          <a:bodyPr anchor="t">
            <a:noAutofit/>
          </a:bodyPr>
          <a:lstStyle>
            <a:lvl1pPr>
              <a:defRPr sz="5000" b="1">
                <a:solidFill>
                  <a:schemeClr val="bg1"/>
                </a:solidFill>
                <a:latin typeface="+mj-lt"/>
              </a:defRPr>
            </a:lvl1pPr>
          </a:lstStyle>
          <a:p>
            <a:r>
              <a:rPr lang="en-US" dirty="0"/>
              <a:t>CLICK TO ADD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838200" y="6125744"/>
            <a:ext cx="9575800" cy="338549"/>
          </a:xfrm>
        </p:spPr>
        <p:txBody>
          <a:bodyP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2079137" y="4855144"/>
            <a:ext cx="0"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38297119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Slide with Image">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0" y="4288"/>
            <a:ext cx="12192000" cy="6853712"/>
          </a:xfrm>
          <a:solidFill>
            <a:schemeClr val="bg1">
              <a:lumMod val="95000"/>
            </a:schemeClr>
          </a:solidFill>
        </p:spPr>
        <p:txBody>
          <a:bodyPr/>
          <a:lstStyle/>
          <a:p>
            <a:r>
              <a:rPr lang="en-US"/>
              <a:t>Click icon to add picture</a:t>
            </a: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838199" y="2002421"/>
            <a:ext cx="7252505" cy="891250"/>
          </a:xfrm>
        </p:spPr>
        <p:txBody>
          <a:bodyPr anchor="t">
            <a:noAutofit/>
          </a:bodyPr>
          <a:lstStyle>
            <a:lvl1pPr>
              <a:defRPr sz="5000" b="1">
                <a:solidFill>
                  <a:schemeClr val="bg1"/>
                </a:solidFill>
                <a:latin typeface="+mj-lt"/>
              </a:defRPr>
            </a:lvl1pPr>
          </a:lstStyle>
          <a:p>
            <a:r>
              <a:rPr lang="en-US" dirty="0"/>
              <a:t>THANK YOU</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838200" y="3090444"/>
            <a:ext cx="7252504" cy="338549"/>
          </a:xfrm>
        </p:spPr>
        <p:txBody>
          <a:bodyP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WWW.WEBSITENAME.COM</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1918496" y="1819845"/>
            <a:ext cx="1"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41199146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Slide with Image">
    <p:bg>
      <p:bgPr>
        <a:solidFill>
          <a:schemeClr val="accent1"/>
        </a:solidFill>
        <a:effectLst/>
      </p:bgPr>
    </p:bg>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5295899" y="4288"/>
            <a:ext cx="6896100" cy="6853712"/>
          </a:xfrm>
          <a:solidFill>
            <a:schemeClr val="bg1">
              <a:lumMod val="95000"/>
            </a:schemeClr>
          </a:solidFill>
        </p:spPr>
        <p:txBody>
          <a:bodyPr/>
          <a:lstStyle/>
          <a:p>
            <a:r>
              <a:rPr lang="en-US"/>
              <a:t>Click icon to add picture</a:t>
            </a:r>
            <a:endParaRPr lang="en-US" dirty="0"/>
          </a:p>
        </p:txBody>
      </p:sp>
      <p:sp>
        <p:nvSpPr>
          <p:cNvPr id="9" name="Rectangle 8">
            <a:extLst>
              <a:ext uri="{FF2B5EF4-FFF2-40B4-BE49-F238E27FC236}">
                <a16:creationId xmlns:a16="http://schemas.microsoft.com/office/drawing/2014/main" id="{38CBA09E-664D-42AC-81A8-E6756A655750}"/>
              </a:ext>
            </a:extLst>
          </p:cNvPr>
          <p:cNvSpPr/>
          <p:nvPr userDrawn="1"/>
        </p:nvSpPr>
        <p:spPr>
          <a:xfrm>
            <a:off x="0" y="1539433"/>
            <a:ext cx="8866207" cy="53185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title="Decorative"/>
          <p:cNvSpPr/>
          <p:nvPr userDrawn="1"/>
        </p:nvSpPr>
        <p:spPr>
          <a:xfrm>
            <a:off x="0" y="0"/>
            <a:ext cx="5295899" cy="68580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798690" y="2040520"/>
            <a:ext cx="4120444" cy="1818655"/>
          </a:xfrm>
        </p:spPr>
        <p:txBody>
          <a:bodyPr anchor="b">
            <a:noAutofit/>
          </a:bodyPr>
          <a:lstStyle>
            <a:lvl1pPr algn="l">
              <a:defRPr sz="5000" b="1">
                <a:solidFill>
                  <a:schemeClr val="bg1"/>
                </a:solidFill>
                <a:latin typeface="+mj-lt"/>
              </a:defRPr>
            </a:lvl1pPr>
          </a:lstStyle>
          <a:p>
            <a:r>
              <a:rPr lang="en-US" dirty="0"/>
              <a:t>CLICK TO ADD TITLE</a:t>
            </a:r>
          </a:p>
        </p:txBody>
      </p:sp>
      <p:sp>
        <p:nvSpPr>
          <p:cNvPr id="10" name="Text Placeholder 12">
            <a:extLst>
              <a:ext uri="{FF2B5EF4-FFF2-40B4-BE49-F238E27FC236}">
                <a16:creationId xmlns:a16="http://schemas.microsoft.com/office/drawing/2014/main" id="{1221857D-ECFA-4D4D-91DF-E36500791501}"/>
              </a:ext>
            </a:extLst>
          </p:cNvPr>
          <p:cNvSpPr>
            <a:spLocks noGrp="1"/>
          </p:cNvSpPr>
          <p:nvPr>
            <p:ph type="body" sz="quarter" idx="15" hasCustomPrompt="1"/>
          </p:nvPr>
        </p:nvSpPr>
        <p:spPr>
          <a:xfrm>
            <a:off x="798690" y="4031658"/>
            <a:ext cx="4120443" cy="338549"/>
          </a:xfrm>
        </p:spPr>
        <p:txBody>
          <a:bodyPr>
            <a:normAutofit/>
          </a:bodyPr>
          <a:lstStyle>
            <a:lvl1pPr marL="0" indent="0" algn="l">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11" name="Shape 62" title="Decorative">
            <a:extLst>
              <a:ext uri="{FF2B5EF4-FFF2-40B4-BE49-F238E27FC236}">
                <a16:creationId xmlns:a16="http://schemas.microsoft.com/office/drawing/2014/main" id="{E1A23DB6-E067-4A30-8C4B-98B452428518}"/>
              </a:ext>
            </a:extLst>
          </p:cNvPr>
          <p:cNvSpPr/>
          <p:nvPr userDrawn="1"/>
        </p:nvSpPr>
        <p:spPr>
          <a:xfrm rot="16200000" flipV="1">
            <a:off x="1893092" y="2764774"/>
            <a:ext cx="0" cy="2188806"/>
          </a:xfrm>
          <a:prstGeom prst="line">
            <a:avLst/>
          </a:prstGeom>
          <a:ln w="25400">
            <a:solidFill>
              <a:schemeClr val="bg1"/>
            </a:solidFill>
            <a:miter lim="400000"/>
          </a:ln>
        </p:spPr>
        <p:txBody>
          <a:bodyPr lIns="19050" tIns="19050" rIns="19050" bIns="19050" anchor="ctr"/>
          <a:lstStyle/>
          <a:p>
            <a:pPr algn="l">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28333961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8"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5"/>
          </p:nvPr>
        </p:nvSpPr>
        <p:spPr>
          <a:xfrm>
            <a:off x="0" y="0"/>
            <a:ext cx="12192000" cy="6853712"/>
          </a:xfrm>
          <a:solidFill>
            <a:schemeClr val="bg1">
              <a:lumMod val="95000"/>
            </a:schemeClr>
          </a:solidFill>
        </p:spPr>
        <p:txBody>
          <a:bodyPr/>
          <a:lstStyle/>
          <a:p>
            <a:r>
              <a:rPr lang="en-US"/>
              <a:t>Click icon to add picture</a:t>
            </a:r>
            <a:endParaRPr lang="en-US" dirty="0"/>
          </a:p>
        </p:txBody>
      </p:sp>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3872090" y="2905535"/>
            <a:ext cx="4120444" cy="891250"/>
          </a:xfrm>
        </p:spPr>
        <p:txBody>
          <a:bodyPr anchor="t">
            <a:noAutofit/>
          </a:bodyPr>
          <a:lstStyle>
            <a:lvl1pPr algn="ctr">
              <a:defRPr sz="5000" b="1">
                <a:solidFill>
                  <a:schemeClr val="bg1"/>
                </a:solidFill>
                <a:latin typeface="+mj-lt"/>
              </a:defRPr>
            </a:lvl1pPr>
          </a:lstStyle>
          <a:p>
            <a:r>
              <a:rPr lang="en-US" dirty="0"/>
              <a:t>THANK YOU</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3872090" y="3993558"/>
            <a:ext cx="4120443" cy="338549"/>
          </a:xfrm>
        </p:spPr>
        <p:txBody>
          <a:bodyPr>
            <a:normAutofit/>
          </a:bodyPr>
          <a:lstStyle>
            <a:lvl1pPr marL="0" indent="0" algn="ctr">
              <a:buNone/>
              <a:defRPr sz="1600" spc="300">
                <a:solidFill>
                  <a:schemeClr val="bg1"/>
                </a:solidFill>
                <a:latin typeface="+mn-lt"/>
                <a:cs typeface="Arial" panose="020B0604020202020204" pitchFamily="34" charset="0"/>
              </a:defRPr>
            </a:lvl1pPr>
          </a:lstStyle>
          <a:p>
            <a:pPr lvl="0"/>
            <a:r>
              <a:rPr lang="en-US" dirty="0"/>
              <a:t>WWW.WEBSITENAME.COM</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5932310" y="2726675"/>
            <a:ext cx="1" cy="2188805"/>
          </a:xfrm>
          <a:prstGeom prst="line">
            <a:avLst/>
          </a:prstGeom>
          <a:ln w="25400">
            <a:solidFill>
              <a:schemeClr val="bg1"/>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2" name="Rectangle 1" title="Decorative"/>
          <p:cNvSpPr/>
          <p:nvPr userDrawn="1"/>
        </p:nvSpPr>
        <p:spPr>
          <a:xfrm>
            <a:off x="3872089" y="860778"/>
            <a:ext cx="4120444" cy="5136445"/>
          </a:xfrm>
          <a:prstGeom prst="rect">
            <a:avLst/>
          </a:prstGeom>
          <a:noFill/>
          <a:ln w="762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784060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lide with Image">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2565399" y="3107447"/>
            <a:ext cx="7252505" cy="891250"/>
          </a:xfrm>
        </p:spPr>
        <p:txBody>
          <a:bodyPr anchor="t">
            <a:noAutofit/>
          </a:bodyPr>
          <a:lstStyle>
            <a:lvl1pPr algn="ctr">
              <a:defRPr sz="5000" b="1">
                <a:solidFill>
                  <a:schemeClr val="bg1"/>
                </a:solidFill>
                <a:latin typeface="+mj-lt"/>
              </a:defRPr>
            </a:lvl1pPr>
          </a:lstStyle>
          <a:p>
            <a:r>
              <a:rPr lang="en-US" dirty="0"/>
              <a:t>CLICK TO ADD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2565400" y="4195470"/>
            <a:ext cx="7252504" cy="338549"/>
          </a:xfrm>
        </p:spPr>
        <p:txBody>
          <a:bodyPr>
            <a:normAutofit/>
          </a:bodyPr>
          <a:lstStyle>
            <a:lvl1pPr marL="0" indent="0" algn="ctr">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924870"/>
            <a:ext cx="0" cy="2188805"/>
          </a:xfrm>
          <a:prstGeom prst="line">
            <a:avLst/>
          </a:prstGeom>
          <a:ln w="25400">
            <a:solidFill>
              <a:schemeClr val="bg1"/>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7" name="Rectangle 6" title="Decorative"/>
          <p:cNvSpPr/>
          <p:nvPr userDrawn="1"/>
        </p:nvSpPr>
        <p:spPr>
          <a:xfrm>
            <a:off x="1238104" y="860778"/>
            <a:ext cx="9715792" cy="5136445"/>
          </a:xfrm>
          <a:prstGeom prst="rect">
            <a:avLst/>
          </a:prstGeom>
          <a:noFill/>
          <a:ln w="762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818081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Title Slide with Image">
    <p:bg>
      <p:bgPr>
        <a:solidFill>
          <a:schemeClr val="accent4"/>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2565399" y="3107447"/>
            <a:ext cx="7252505" cy="891250"/>
          </a:xfrm>
        </p:spPr>
        <p:txBody>
          <a:bodyPr anchor="t">
            <a:noAutofit/>
          </a:bodyPr>
          <a:lstStyle>
            <a:lvl1pPr algn="ctr">
              <a:defRPr sz="5000" b="1">
                <a:solidFill>
                  <a:schemeClr val="bg1"/>
                </a:solidFill>
                <a:latin typeface="+mj-lt"/>
              </a:defRPr>
            </a:lvl1pPr>
          </a:lstStyle>
          <a:p>
            <a:r>
              <a:rPr lang="en-US" dirty="0"/>
              <a:t>CLICK TO ADD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2565400" y="4195470"/>
            <a:ext cx="7252504" cy="338549"/>
          </a:xfrm>
        </p:spPr>
        <p:txBody>
          <a:bodyPr>
            <a:normAutofit/>
          </a:bodyPr>
          <a:lstStyle>
            <a:lvl1pPr marL="0" indent="0" algn="ctr">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924870"/>
            <a:ext cx="0" cy="2188805"/>
          </a:xfrm>
          <a:prstGeom prst="line">
            <a:avLst/>
          </a:prstGeom>
          <a:ln w="25400">
            <a:solidFill>
              <a:schemeClr val="bg1"/>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7" name="Rectangle 6" title="Decorative"/>
          <p:cNvSpPr/>
          <p:nvPr userDrawn="1"/>
        </p:nvSpPr>
        <p:spPr>
          <a:xfrm>
            <a:off x="1238104" y="860778"/>
            <a:ext cx="9715792" cy="5136445"/>
          </a:xfrm>
          <a:prstGeom prst="rect">
            <a:avLst/>
          </a:prstGeom>
          <a:noFill/>
          <a:ln w="762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88842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Title Slide with Image">
    <p:bg>
      <p:bgPr>
        <a:solidFill>
          <a:schemeClr val="accent2"/>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A99C074-A230-B944-8FEA-870A76765C60}"/>
              </a:ext>
            </a:extLst>
          </p:cNvPr>
          <p:cNvSpPr>
            <a:spLocks noGrp="1"/>
          </p:cNvSpPr>
          <p:nvPr>
            <p:ph type="title" hasCustomPrompt="1"/>
          </p:nvPr>
        </p:nvSpPr>
        <p:spPr>
          <a:xfrm>
            <a:off x="2565399" y="3107447"/>
            <a:ext cx="7252505" cy="891250"/>
          </a:xfrm>
        </p:spPr>
        <p:txBody>
          <a:bodyPr anchor="t">
            <a:noAutofit/>
          </a:bodyPr>
          <a:lstStyle>
            <a:lvl1pPr algn="ctr">
              <a:defRPr sz="5000" b="1">
                <a:solidFill>
                  <a:schemeClr val="bg1"/>
                </a:solidFill>
                <a:latin typeface="+mj-lt"/>
              </a:defRPr>
            </a:lvl1pPr>
          </a:lstStyle>
          <a:p>
            <a:r>
              <a:rPr lang="en-US" dirty="0"/>
              <a:t>CLICK TO ADD TITLE</a:t>
            </a:r>
          </a:p>
        </p:txBody>
      </p:sp>
      <p:sp>
        <p:nvSpPr>
          <p:cNvPr id="13" name="Text Placeholder 12">
            <a:extLst>
              <a:ext uri="{FF2B5EF4-FFF2-40B4-BE49-F238E27FC236}">
                <a16:creationId xmlns:a16="http://schemas.microsoft.com/office/drawing/2014/main" id="{1221857D-ECFA-4D4D-91DF-E36500791501}"/>
              </a:ext>
            </a:extLst>
          </p:cNvPr>
          <p:cNvSpPr>
            <a:spLocks noGrp="1"/>
          </p:cNvSpPr>
          <p:nvPr>
            <p:ph type="body" sz="quarter" idx="14" hasCustomPrompt="1"/>
          </p:nvPr>
        </p:nvSpPr>
        <p:spPr>
          <a:xfrm>
            <a:off x="2565400" y="4195470"/>
            <a:ext cx="7252504" cy="338549"/>
          </a:xfrm>
        </p:spPr>
        <p:txBody>
          <a:bodyPr>
            <a:normAutofit/>
          </a:bodyPr>
          <a:lstStyle>
            <a:lvl1pPr marL="0" indent="0" algn="ctr">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924870"/>
            <a:ext cx="0" cy="2188805"/>
          </a:xfrm>
          <a:prstGeom prst="line">
            <a:avLst/>
          </a:prstGeom>
          <a:ln w="25400">
            <a:solidFill>
              <a:schemeClr val="bg1"/>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7" name="Rectangle 6" title="Decorative"/>
          <p:cNvSpPr/>
          <p:nvPr userDrawn="1"/>
        </p:nvSpPr>
        <p:spPr>
          <a:xfrm>
            <a:off x="1238104" y="860778"/>
            <a:ext cx="9715792" cy="5136445"/>
          </a:xfrm>
          <a:prstGeom prst="rect">
            <a:avLst/>
          </a:prstGeom>
          <a:noFill/>
          <a:ln w="76200">
            <a:solidFill>
              <a:schemeClr val="accent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130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lide Divider with Image">
    <p:bg>
      <p:bgPr>
        <a:solidFill>
          <a:schemeClr val="accent1"/>
        </a:solidFill>
        <a:effectLst/>
      </p:bgPr>
    </p:bg>
    <p:spTree>
      <p:nvGrpSpPr>
        <p:cNvPr id="1" name=""/>
        <p:cNvGrpSpPr/>
        <p:nvPr/>
      </p:nvGrpSpPr>
      <p:grpSpPr>
        <a:xfrm>
          <a:off x="0" y="0"/>
          <a:ext cx="0" cy="0"/>
          <a:chOff x="0" y="0"/>
          <a:chExt cx="0" cy="0"/>
        </a:xfrm>
      </p:grpSpPr>
      <p:sp>
        <p:nvSpPr>
          <p:cNvPr id="11"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5"/>
          </p:nvPr>
        </p:nvSpPr>
        <p:spPr>
          <a:xfrm>
            <a:off x="0" y="0"/>
            <a:ext cx="12192000" cy="6853712"/>
          </a:xfrm>
          <a:solidFill>
            <a:schemeClr val="bg1">
              <a:lumMod val="95000"/>
            </a:schemeClr>
          </a:solidFill>
        </p:spPr>
        <p:txBody>
          <a:bodyPr/>
          <a:lstStyle/>
          <a:p>
            <a:r>
              <a:rPr lang="en-US"/>
              <a:t>Click icon to add picture</a:t>
            </a:r>
            <a:endParaRPr lang="en-US" dirty="0"/>
          </a:p>
        </p:txBody>
      </p:sp>
      <p:sp>
        <p:nvSpPr>
          <p:cNvPr id="8" name="Title 1">
            <a:extLst>
              <a:ext uri="{FF2B5EF4-FFF2-40B4-BE49-F238E27FC236}">
                <a16:creationId xmlns:a16="http://schemas.microsoft.com/office/drawing/2014/main" id="{0E919B9B-5D3F-4FF0-A499-8925E9560B94}"/>
              </a:ext>
            </a:extLst>
          </p:cNvPr>
          <p:cNvSpPr>
            <a:spLocks noGrp="1"/>
          </p:cNvSpPr>
          <p:nvPr>
            <p:ph type="title" hasCustomPrompt="1"/>
          </p:nvPr>
        </p:nvSpPr>
        <p:spPr>
          <a:xfrm>
            <a:off x="838199" y="3673179"/>
            <a:ext cx="6826342" cy="2188805"/>
          </a:xfrm>
        </p:spPr>
        <p:txBody>
          <a:bodyPr rIns="457200" anchor="ctr">
            <a:noAutofit/>
          </a:bodyPr>
          <a:lstStyle>
            <a:lvl1pPr algn="r">
              <a:defRPr sz="5000" b="1">
                <a:solidFill>
                  <a:schemeClr val="bg1"/>
                </a:solidFill>
                <a:latin typeface="+mj-lt"/>
              </a:defRPr>
            </a:lvl1pPr>
          </a:lstStyle>
          <a:p>
            <a:r>
              <a:rPr lang="en-US" dirty="0"/>
              <a:t>CLICK TO ADD TITLE</a:t>
            </a:r>
          </a:p>
        </p:txBody>
      </p:sp>
      <p:sp>
        <p:nvSpPr>
          <p:cNvPr id="9" name="Text Placeholder 12" title="Decorative">
            <a:extLst>
              <a:ext uri="{FF2B5EF4-FFF2-40B4-BE49-F238E27FC236}">
                <a16:creationId xmlns:a16="http://schemas.microsoft.com/office/drawing/2014/main" id="{89A80859-BDA6-44AA-A750-4E06108B9B2B}"/>
              </a:ext>
            </a:extLst>
          </p:cNvPr>
          <p:cNvSpPr>
            <a:spLocks noGrp="1"/>
          </p:cNvSpPr>
          <p:nvPr>
            <p:ph type="body" sz="quarter" idx="14" hasCustomPrompt="1"/>
          </p:nvPr>
        </p:nvSpPr>
        <p:spPr>
          <a:xfrm>
            <a:off x="7664542" y="3665204"/>
            <a:ext cx="4527458" cy="2196780"/>
          </a:xfrm>
          <a:solidFill>
            <a:schemeClr val="accent1"/>
          </a:solidFill>
        </p:spPr>
        <p:txBody>
          <a:bodyPr lIns="274320" tIns="182880" rIns="182880" bIns="182880" anchor="ct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6" name="Shape 62" title="Decorative">
            <a:extLst>
              <a:ext uri="{FF2B5EF4-FFF2-40B4-BE49-F238E27FC236}">
                <a16:creationId xmlns:a16="http://schemas.microsoft.com/office/drawing/2014/main" id="{E1A23DB6-E067-4A30-8C4B-98B452428518}"/>
              </a:ext>
            </a:extLst>
          </p:cNvPr>
          <p:cNvSpPr/>
          <p:nvPr userDrawn="1"/>
        </p:nvSpPr>
        <p:spPr>
          <a:xfrm flipV="1">
            <a:off x="7664541" y="3673179"/>
            <a:ext cx="1"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2415378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Slide Divider with Image">
    <p:bg>
      <p:bgPr>
        <a:solidFill>
          <a:schemeClr val="accent1"/>
        </a:solidFill>
        <a:effectLst/>
      </p:bgPr>
    </p:bg>
    <p:spTree>
      <p:nvGrpSpPr>
        <p:cNvPr id="1" name=""/>
        <p:cNvGrpSpPr/>
        <p:nvPr/>
      </p:nvGrpSpPr>
      <p:grpSpPr>
        <a:xfrm>
          <a:off x="0" y="0"/>
          <a:ext cx="0" cy="0"/>
          <a:chOff x="0" y="0"/>
          <a:chExt cx="0" cy="0"/>
        </a:xfrm>
      </p:grpSpPr>
      <p:sp>
        <p:nvSpPr>
          <p:cNvPr id="11"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5"/>
          </p:nvPr>
        </p:nvSpPr>
        <p:spPr>
          <a:xfrm>
            <a:off x="0" y="0"/>
            <a:ext cx="12192000" cy="6853712"/>
          </a:xfrm>
          <a:solidFill>
            <a:schemeClr val="bg1">
              <a:lumMod val="95000"/>
            </a:schemeClr>
          </a:solidFill>
        </p:spPr>
        <p:txBody>
          <a:bodyPr/>
          <a:lstStyle/>
          <a:p>
            <a:r>
              <a:rPr lang="en-US"/>
              <a:t>Click icon to add picture</a:t>
            </a:r>
            <a:endParaRPr lang="en-US" dirty="0"/>
          </a:p>
        </p:txBody>
      </p:sp>
      <p:sp>
        <p:nvSpPr>
          <p:cNvPr id="8" name="Title 1">
            <a:extLst>
              <a:ext uri="{FF2B5EF4-FFF2-40B4-BE49-F238E27FC236}">
                <a16:creationId xmlns:a16="http://schemas.microsoft.com/office/drawing/2014/main" id="{0E919B9B-5D3F-4FF0-A499-8925E9560B94}"/>
              </a:ext>
            </a:extLst>
          </p:cNvPr>
          <p:cNvSpPr>
            <a:spLocks noGrp="1"/>
          </p:cNvSpPr>
          <p:nvPr>
            <p:ph type="title" hasCustomPrompt="1"/>
          </p:nvPr>
        </p:nvSpPr>
        <p:spPr>
          <a:xfrm>
            <a:off x="838199" y="3673179"/>
            <a:ext cx="6826342" cy="2188805"/>
          </a:xfrm>
        </p:spPr>
        <p:txBody>
          <a:bodyPr rIns="457200" anchor="ctr">
            <a:noAutofit/>
          </a:bodyPr>
          <a:lstStyle>
            <a:lvl1pPr algn="r">
              <a:defRPr sz="5000" b="1">
                <a:solidFill>
                  <a:schemeClr val="bg1"/>
                </a:solidFill>
                <a:latin typeface="+mj-lt"/>
              </a:defRPr>
            </a:lvl1pPr>
          </a:lstStyle>
          <a:p>
            <a:r>
              <a:rPr lang="en-US" dirty="0"/>
              <a:t>CLICK TO ADD TITLE</a:t>
            </a:r>
          </a:p>
        </p:txBody>
      </p:sp>
      <p:sp>
        <p:nvSpPr>
          <p:cNvPr id="9" name="Text Placeholder 12" title="Decorative">
            <a:extLst>
              <a:ext uri="{FF2B5EF4-FFF2-40B4-BE49-F238E27FC236}">
                <a16:creationId xmlns:a16="http://schemas.microsoft.com/office/drawing/2014/main" id="{89A80859-BDA6-44AA-A750-4E06108B9B2B}"/>
              </a:ext>
            </a:extLst>
          </p:cNvPr>
          <p:cNvSpPr>
            <a:spLocks noGrp="1"/>
          </p:cNvSpPr>
          <p:nvPr>
            <p:ph type="body" sz="quarter" idx="14" hasCustomPrompt="1"/>
          </p:nvPr>
        </p:nvSpPr>
        <p:spPr>
          <a:xfrm>
            <a:off x="7664542" y="3665204"/>
            <a:ext cx="4527458" cy="2196780"/>
          </a:xfrm>
          <a:solidFill>
            <a:schemeClr val="accent2"/>
          </a:solidFill>
        </p:spPr>
        <p:txBody>
          <a:bodyPr lIns="274320" tIns="182880" rIns="182880" bIns="182880" anchor="ct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6" name="Shape 62" title="Decorative">
            <a:extLst>
              <a:ext uri="{FF2B5EF4-FFF2-40B4-BE49-F238E27FC236}">
                <a16:creationId xmlns:a16="http://schemas.microsoft.com/office/drawing/2014/main" id="{E1A23DB6-E067-4A30-8C4B-98B452428518}"/>
              </a:ext>
            </a:extLst>
          </p:cNvPr>
          <p:cNvSpPr/>
          <p:nvPr userDrawn="1"/>
        </p:nvSpPr>
        <p:spPr>
          <a:xfrm flipV="1">
            <a:off x="7664541" y="3673179"/>
            <a:ext cx="1" cy="2188805"/>
          </a:xfrm>
          <a:prstGeom prst="line">
            <a:avLst/>
          </a:prstGeom>
          <a:ln w="76200">
            <a:solidFill>
              <a:schemeClr val="accent2">
                <a:lumMod val="75000"/>
                <a:lumOff val="25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18006207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Slide Divider with Image">
    <p:bg>
      <p:bgPr>
        <a:solidFill>
          <a:schemeClr val="accent1"/>
        </a:solidFill>
        <a:effectLst/>
      </p:bgPr>
    </p:bg>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5"/>
          </p:nvPr>
        </p:nvSpPr>
        <p:spPr>
          <a:xfrm>
            <a:off x="0" y="0"/>
            <a:ext cx="12192000" cy="6853712"/>
          </a:xfrm>
          <a:solidFill>
            <a:schemeClr val="bg1">
              <a:lumMod val="95000"/>
            </a:schemeClr>
          </a:solidFill>
        </p:spPr>
        <p:txBody>
          <a:bodyPr/>
          <a:lstStyle/>
          <a:p>
            <a:r>
              <a:rPr lang="en-US"/>
              <a:t>Click icon to add picture</a:t>
            </a:r>
            <a:endParaRPr lang="en-US" dirty="0"/>
          </a:p>
        </p:txBody>
      </p:sp>
      <p:sp>
        <p:nvSpPr>
          <p:cNvPr id="2" name="Rectangle 1" title="Decorative"/>
          <p:cNvSpPr/>
          <p:nvPr userDrawn="1"/>
        </p:nvSpPr>
        <p:spPr>
          <a:xfrm>
            <a:off x="4769712" y="3138616"/>
            <a:ext cx="7422288" cy="321275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0E919B9B-5D3F-4FF0-A499-8925E9560B94}"/>
              </a:ext>
            </a:extLst>
          </p:cNvPr>
          <p:cNvSpPr>
            <a:spLocks noGrp="1"/>
          </p:cNvSpPr>
          <p:nvPr>
            <p:ph type="title" hasCustomPrompt="1"/>
          </p:nvPr>
        </p:nvSpPr>
        <p:spPr>
          <a:xfrm>
            <a:off x="5114413" y="4304207"/>
            <a:ext cx="6439156" cy="891250"/>
          </a:xfrm>
        </p:spPr>
        <p:txBody>
          <a:bodyPr anchor="t">
            <a:noAutofit/>
          </a:bodyPr>
          <a:lstStyle>
            <a:lvl1pPr>
              <a:defRPr sz="5000" b="1">
                <a:solidFill>
                  <a:schemeClr val="bg1"/>
                </a:solidFill>
                <a:latin typeface="+mj-lt"/>
              </a:defRPr>
            </a:lvl1pPr>
          </a:lstStyle>
          <a:p>
            <a:r>
              <a:rPr lang="en-US" dirty="0"/>
              <a:t>CLICK TO ADD TITLE</a:t>
            </a:r>
          </a:p>
        </p:txBody>
      </p:sp>
      <p:sp>
        <p:nvSpPr>
          <p:cNvPr id="9" name="Text Placeholder 12">
            <a:extLst>
              <a:ext uri="{FF2B5EF4-FFF2-40B4-BE49-F238E27FC236}">
                <a16:creationId xmlns:a16="http://schemas.microsoft.com/office/drawing/2014/main" id="{89A80859-BDA6-44AA-A750-4E06108B9B2B}"/>
              </a:ext>
            </a:extLst>
          </p:cNvPr>
          <p:cNvSpPr>
            <a:spLocks noGrp="1"/>
          </p:cNvSpPr>
          <p:nvPr>
            <p:ph type="body" sz="quarter" idx="14" hasCustomPrompt="1"/>
          </p:nvPr>
        </p:nvSpPr>
        <p:spPr>
          <a:xfrm>
            <a:off x="5114413" y="5505120"/>
            <a:ext cx="6439155" cy="338549"/>
          </a:xfrm>
        </p:spPr>
        <p:txBody>
          <a:bodyP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6" name="Shape 62" title="Decorative">
            <a:extLst>
              <a:ext uri="{FF2B5EF4-FFF2-40B4-BE49-F238E27FC236}">
                <a16:creationId xmlns:a16="http://schemas.microsoft.com/office/drawing/2014/main" id="{E1A23DB6-E067-4A30-8C4B-98B452428518}"/>
              </a:ext>
            </a:extLst>
          </p:cNvPr>
          <p:cNvSpPr/>
          <p:nvPr userDrawn="1"/>
        </p:nvSpPr>
        <p:spPr>
          <a:xfrm rot="16200000" flipV="1">
            <a:off x="6208815" y="4226947"/>
            <a:ext cx="1"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3222508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lide Divider 2">
    <p:bg>
      <p:bgPr>
        <a:solidFill>
          <a:schemeClr val="accent1"/>
        </a:solidFill>
        <a:effectLst/>
      </p:bgPr>
    </p:bg>
    <p:spTree>
      <p:nvGrpSpPr>
        <p:cNvPr id="1" name=""/>
        <p:cNvGrpSpPr/>
        <p:nvPr/>
      </p:nvGrpSpPr>
      <p:grpSpPr>
        <a:xfrm>
          <a:off x="0" y="0"/>
          <a:ext cx="0" cy="0"/>
          <a:chOff x="0" y="0"/>
          <a:chExt cx="0" cy="0"/>
        </a:xfrm>
      </p:grpSpPr>
      <p:sp>
        <p:nvSpPr>
          <p:cNvPr id="6"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5"/>
          </p:nvPr>
        </p:nvSpPr>
        <p:spPr>
          <a:xfrm>
            <a:off x="0" y="0"/>
            <a:ext cx="12192000" cy="6853712"/>
          </a:xfrm>
          <a:solidFill>
            <a:schemeClr val="bg1">
              <a:lumMod val="95000"/>
            </a:schemeClr>
          </a:solidFill>
        </p:spPr>
        <p:txBody>
          <a:bodyPr/>
          <a:lstStyle/>
          <a:p>
            <a:r>
              <a:rPr lang="en-US"/>
              <a:t>Click icon to add picture</a:t>
            </a:r>
            <a:endParaRPr lang="en-US" dirty="0"/>
          </a:p>
        </p:txBody>
      </p:sp>
      <p:sp>
        <p:nvSpPr>
          <p:cNvPr id="2" name="Rectangle 1" title="Decorative"/>
          <p:cNvSpPr/>
          <p:nvPr userDrawn="1"/>
        </p:nvSpPr>
        <p:spPr>
          <a:xfrm>
            <a:off x="0" y="4387695"/>
            <a:ext cx="12192000" cy="2196780"/>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0E919B9B-5D3F-4FF0-A499-8925E9560B94}"/>
              </a:ext>
            </a:extLst>
          </p:cNvPr>
          <p:cNvSpPr>
            <a:spLocks noGrp="1"/>
          </p:cNvSpPr>
          <p:nvPr>
            <p:ph type="title" hasCustomPrompt="1"/>
          </p:nvPr>
        </p:nvSpPr>
        <p:spPr>
          <a:xfrm>
            <a:off x="510821" y="4395670"/>
            <a:ext cx="6826342" cy="2188805"/>
          </a:xfrm>
        </p:spPr>
        <p:txBody>
          <a:bodyPr rIns="457200" anchor="ctr">
            <a:noAutofit/>
          </a:bodyPr>
          <a:lstStyle>
            <a:lvl1pPr algn="r">
              <a:defRPr sz="5000" b="1">
                <a:solidFill>
                  <a:schemeClr val="bg1"/>
                </a:solidFill>
                <a:latin typeface="+mj-lt"/>
              </a:defRPr>
            </a:lvl1pPr>
          </a:lstStyle>
          <a:p>
            <a:r>
              <a:rPr lang="en-US" dirty="0"/>
              <a:t>CLICK TO ADD TITLE</a:t>
            </a:r>
          </a:p>
        </p:txBody>
      </p:sp>
      <p:sp>
        <p:nvSpPr>
          <p:cNvPr id="12" name="Text Placeholder 12">
            <a:extLst>
              <a:ext uri="{FF2B5EF4-FFF2-40B4-BE49-F238E27FC236}">
                <a16:creationId xmlns:a16="http://schemas.microsoft.com/office/drawing/2014/main" id="{89A80859-BDA6-44AA-A750-4E06108B9B2B}"/>
              </a:ext>
            </a:extLst>
          </p:cNvPr>
          <p:cNvSpPr>
            <a:spLocks noGrp="1"/>
          </p:cNvSpPr>
          <p:nvPr>
            <p:ph type="body" sz="quarter" idx="14" hasCustomPrompt="1"/>
          </p:nvPr>
        </p:nvSpPr>
        <p:spPr>
          <a:xfrm>
            <a:off x="7337164" y="4387695"/>
            <a:ext cx="4527458" cy="2196780"/>
          </a:xfrm>
          <a:noFill/>
        </p:spPr>
        <p:txBody>
          <a:bodyPr lIns="274320" tIns="182880" rIns="182880" bIns="182880" anchor="ctr">
            <a:normAutofit/>
          </a:bodyPr>
          <a:lstStyle>
            <a:lvl1pPr marL="0" indent="0">
              <a:buNone/>
              <a:defRPr sz="1600" spc="300">
                <a:solidFill>
                  <a:schemeClr val="bg1"/>
                </a:solidFill>
                <a:latin typeface="+mn-lt"/>
                <a:cs typeface="Arial" panose="020B0604020202020204" pitchFamily="34" charset="0"/>
              </a:defRPr>
            </a:lvl1pPr>
          </a:lstStyle>
          <a:p>
            <a:pPr lvl="0"/>
            <a:r>
              <a:rPr lang="en-US" dirty="0"/>
              <a:t>SUBTITLE GOES HERE</a:t>
            </a:r>
          </a:p>
        </p:txBody>
      </p:sp>
      <p:sp>
        <p:nvSpPr>
          <p:cNvPr id="13" name="Shape 62" title="Decorative">
            <a:extLst>
              <a:ext uri="{FF2B5EF4-FFF2-40B4-BE49-F238E27FC236}">
                <a16:creationId xmlns:a16="http://schemas.microsoft.com/office/drawing/2014/main" id="{E1A23DB6-E067-4A30-8C4B-98B452428518}"/>
              </a:ext>
            </a:extLst>
          </p:cNvPr>
          <p:cNvSpPr/>
          <p:nvPr userDrawn="1"/>
        </p:nvSpPr>
        <p:spPr>
          <a:xfrm flipV="1">
            <a:off x="7337163" y="4742580"/>
            <a:ext cx="1" cy="1494984"/>
          </a:xfrm>
          <a:prstGeom prst="line">
            <a:avLst/>
          </a:prstGeom>
          <a:ln w="76200">
            <a:solidFill>
              <a:schemeClr val="bg1"/>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12445808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AC775-D0E4-4AE8-B104-8AF0CC99549B}"/>
              </a:ext>
            </a:extLst>
          </p:cNvPr>
          <p:cNvSpPr>
            <a:spLocks noGrp="1"/>
          </p:cNvSpPr>
          <p:nvPr>
            <p:ph type="title" hasCustomPrompt="1"/>
          </p:nvPr>
        </p:nvSpPr>
        <p:spPr>
          <a:xfrm>
            <a:off x="826626" y="3727361"/>
            <a:ext cx="2275389" cy="1025525"/>
          </a:xfrm>
          <a:noFill/>
        </p:spPr>
        <p:txBody>
          <a:bodyPr vert="horz" lIns="0" tIns="45720" rIns="91440" bIns="0" rtlCol="0" anchor="b">
            <a:noAutofit/>
          </a:bodyPr>
          <a:lstStyle>
            <a:lvl1pPr>
              <a:defRPr lang="en-US" sz="5000" b="1">
                <a:solidFill>
                  <a:schemeClr val="tx2"/>
                </a:solidFill>
                <a:latin typeface="+mj-lt"/>
              </a:defRPr>
            </a:lvl1pPr>
          </a:lstStyle>
          <a:p>
            <a:pPr marL="0" lvl="0"/>
            <a:r>
              <a:rPr lang="en-US" dirty="0"/>
              <a:t>Agenda</a:t>
            </a:r>
          </a:p>
        </p:txBody>
      </p:sp>
      <p:sp>
        <p:nvSpPr>
          <p:cNvPr id="29" name="Picture Placeholder 28" title="Decorative">
            <a:extLst>
              <a:ext uri="{FF2B5EF4-FFF2-40B4-BE49-F238E27FC236}">
                <a16:creationId xmlns:a16="http://schemas.microsoft.com/office/drawing/2014/main" id="{AA648B5A-E380-4E42-882E-71EBF6838E22}"/>
              </a:ext>
            </a:extLst>
          </p:cNvPr>
          <p:cNvSpPr>
            <a:spLocks noGrp="1"/>
          </p:cNvSpPr>
          <p:nvPr>
            <p:ph type="pic" sz="quarter" idx="12"/>
          </p:nvPr>
        </p:nvSpPr>
        <p:spPr>
          <a:xfrm>
            <a:off x="8634413" y="812800"/>
            <a:ext cx="3557587" cy="5232400"/>
          </a:xfrm>
        </p:spPr>
        <p:txBody>
          <a:bodyPr/>
          <a:lstStyle/>
          <a:p>
            <a:r>
              <a:rPr lang="en-US"/>
              <a:t>Click icon to add picture</a:t>
            </a:r>
            <a:endParaRPr lang="en-US" dirty="0"/>
          </a:p>
        </p:txBody>
      </p:sp>
      <p:sp>
        <p:nvSpPr>
          <p:cNvPr id="32" name="Text Placeholder 30">
            <a:extLst>
              <a:ext uri="{FF2B5EF4-FFF2-40B4-BE49-F238E27FC236}">
                <a16:creationId xmlns:a16="http://schemas.microsoft.com/office/drawing/2014/main" id="{A0A47E85-3BCA-460F-8AB1-52D89AC152B5}"/>
              </a:ext>
            </a:extLst>
          </p:cNvPr>
          <p:cNvSpPr>
            <a:spLocks noGrp="1"/>
          </p:cNvSpPr>
          <p:nvPr>
            <p:ph type="body" sz="quarter" idx="11" hasCustomPrompt="1"/>
          </p:nvPr>
        </p:nvSpPr>
        <p:spPr>
          <a:xfrm>
            <a:off x="4155313" y="879710"/>
            <a:ext cx="4294206" cy="755650"/>
          </a:xfrm>
        </p:spPr>
        <p:txBody>
          <a:bodyPr anchor="ctr">
            <a:normAutofit/>
          </a:bodyPr>
          <a:lstStyle>
            <a:lvl1pPr marL="0" indent="0">
              <a:buNone/>
              <a:defRPr sz="16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3" name="Text Placeholder 30">
            <a:extLst>
              <a:ext uri="{FF2B5EF4-FFF2-40B4-BE49-F238E27FC236}">
                <a16:creationId xmlns:a16="http://schemas.microsoft.com/office/drawing/2014/main" id="{D357C748-EEC9-489A-BCC6-CA3A91E3F2AD}"/>
              </a:ext>
            </a:extLst>
          </p:cNvPr>
          <p:cNvSpPr>
            <a:spLocks noGrp="1"/>
          </p:cNvSpPr>
          <p:nvPr>
            <p:ph type="body" sz="quarter" idx="13" hasCustomPrompt="1"/>
          </p:nvPr>
        </p:nvSpPr>
        <p:spPr>
          <a:xfrm>
            <a:off x="4155313" y="1956155"/>
            <a:ext cx="4294206"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4" name="Text Placeholder 30">
            <a:extLst>
              <a:ext uri="{FF2B5EF4-FFF2-40B4-BE49-F238E27FC236}">
                <a16:creationId xmlns:a16="http://schemas.microsoft.com/office/drawing/2014/main" id="{59136E3C-98E8-457D-ABD1-BA278DBB491B}"/>
              </a:ext>
            </a:extLst>
          </p:cNvPr>
          <p:cNvSpPr>
            <a:spLocks noGrp="1"/>
          </p:cNvSpPr>
          <p:nvPr>
            <p:ph type="body" sz="quarter" idx="14" hasCustomPrompt="1"/>
          </p:nvPr>
        </p:nvSpPr>
        <p:spPr>
          <a:xfrm>
            <a:off x="4155313" y="3032600"/>
            <a:ext cx="4294206"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5" name="Text Placeholder 30">
            <a:extLst>
              <a:ext uri="{FF2B5EF4-FFF2-40B4-BE49-F238E27FC236}">
                <a16:creationId xmlns:a16="http://schemas.microsoft.com/office/drawing/2014/main" id="{3F9938E0-7CFD-4C1C-88B0-388D25B8B1B8}"/>
              </a:ext>
            </a:extLst>
          </p:cNvPr>
          <p:cNvSpPr>
            <a:spLocks noGrp="1"/>
          </p:cNvSpPr>
          <p:nvPr>
            <p:ph type="body" sz="quarter" idx="15" hasCustomPrompt="1"/>
          </p:nvPr>
        </p:nvSpPr>
        <p:spPr>
          <a:xfrm>
            <a:off x="4155313" y="4109045"/>
            <a:ext cx="4294206"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6" name="Text Placeholder 30">
            <a:extLst>
              <a:ext uri="{FF2B5EF4-FFF2-40B4-BE49-F238E27FC236}">
                <a16:creationId xmlns:a16="http://schemas.microsoft.com/office/drawing/2014/main" id="{D274E9A2-3272-442A-A247-A383255C45F7}"/>
              </a:ext>
            </a:extLst>
          </p:cNvPr>
          <p:cNvSpPr>
            <a:spLocks noGrp="1"/>
          </p:cNvSpPr>
          <p:nvPr>
            <p:ph type="body" sz="quarter" idx="16" hasCustomPrompt="1"/>
          </p:nvPr>
        </p:nvSpPr>
        <p:spPr>
          <a:xfrm>
            <a:off x="4155313" y="5185490"/>
            <a:ext cx="4294206"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42" name="Shape 62" title="Decorative">
            <a:extLst>
              <a:ext uri="{FF2B5EF4-FFF2-40B4-BE49-F238E27FC236}">
                <a16:creationId xmlns:a16="http://schemas.microsoft.com/office/drawing/2014/main" id="{2683CBB0-468F-4DD2-853B-FBFFA91B662E}"/>
              </a:ext>
            </a:extLst>
          </p:cNvPr>
          <p:cNvSpPr/>
          <p:nvPr userDrawn="1"/>
        </p:nvSpPr>
        <p:spPr>
          <a:xfrm rot="16200000" flipV="1">
            <a:off x="1791782" y="3899540"/>
            <a:ext cx="0" cy="1930310"/>
          </a:xfrm>
          <a:prstGeom prst="line">
            <a:avLst/>
          </a:prstGeom>
          <a:ln w="76200">
            <a:solidFill>
              <a:schemeClr val="accent1">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16604925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bg1"/>
        </a:solidFill>
        <a:effectLst/>
      </p:bgPr>
    </p:bg>
    <p:spTree>
      <p:nvGrpSpPr>
        <p:cNvPr id="1" name=""/>
        <p:cNvGrpSpPr/>
        <p:nvPr/>
      </p:nvGrpSpPr>
      <p:grpSpPr>
        <a:xfrm>
          <a:off x="0" y="0"/>
          <a:ext cx="0" cy="0"/>
          <a:chOff x="0" y="0"/>
          <a:chExt cx="0" cy="0"/>
        </a:xfrm>
      </p:grpSpPr>
      <p:sp>
        <p:nvSpPr>
          <p:cNvPr id="29" name="Picture Placeholder 28" title="Decorative">
            <a:extLst>
              <a:ext uri="{FF2B5EF4-FFF2-40B4-BE49-F238E27FC236}">
                <a16:creationId xmlns:a16="http://schemas.microsoft.com/office/drawing/2014/main" id="{AA648B5A-E380-4E42-882E-71EBF6838E22}"/>
              </a:ext>
            </a:extLst>
          </p:cNvPr>
          <p:cNvSpPr>
            <a:spLocks noGrp="1"/>
          </p:cNvSpPr>
          <p:nvPr>
            <p:ph type="pic" sz="quarter" idx="12"/>
          </p:nvPr>
        </p:nvSpPr>
        <p:spPr>
          <a:xfrm>
            <a:off x="361244" y="2225040"/>
            <a:ext cx="4536079" cy="4632960"/>
          </a:xfrm>
        </p:spPr>
        <p:txBody>
          <a:bodyPr/>
          <a:lstStyle/>
          <a:p>
            <a:r>
              <a:rPr lang="en-US"/>
              <a:t>Click icon to add picture</a:t>
            </a:r>
            <a:endParaRPr lang="en-US" dirty="0"/>
          </a:p>
        </p:txBody>
      </p:sp>
      <p:sp>
        <p:nvSpPr>
          <p:cNvPr id="32" name="Text Placeholder 30">
            <a:extLst>
              <a:ext uri="{FF2B5EF4-FFF2-40B4-BE49-F238E27FC236}">
                <a16:creationId xmlns:a16="http://schemas.microsoft.com/office/drawing/2014/main" id="{A0A47E85-3BCA-460F-8AB1-52D89AC152B5}"/>
              </a:ext>
            </a:extLst>
          </p:cNvPr>
          <p:cNvSpPr>
            <a:spLocks noGrp="1"/>
          </p:cNvSpPr>
          <p:nvPr>
            <p:ph type="body" sz="quarter" idx="11" hasCustomPrompt="1"/>
          </p:nvPr>
        </p:nvSpPr>
        <p:spPr>
          <a:xfrm>
            <a:off x="5121031" y="2055335"/>
            <a:ext cx="4294206" cy="755650"/>
          </a:xfrm>
        </p:spPr>
        <p:txBody>
          <a:bodyPr anchor="ctr">
            <a:normAutofit/>
          </a:bodyPr>
          <a:lstStyle>
            <a:lvl1pPr marL="0" indent="0">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3" name="Text Placeholder 30">
            <a:extLst>
              <a:ext uri="{FF2B5EF4-FFF2-40B4-BE49-F238E27FC236}">
                <a16:creationId xmlns:a16="http://schemas.microsoft.com/office/drawing/2014/main" id="{D357C748-EEC9-489A-BCC6-CA3A91E3F2AD}"/>
              </a:ext>
            </a:extLst>
          </p:cNvPr>
          <p:cNvSpPr>
            <a:spLocks noGrp="1"/>
          </p:cNvSpPr>
          <p:nvPr>
            <p:ph type="body" sz="quarter" idx="13" hasCustomPrompt="1"/>
          </p:nvPr>
        </p:nvSpPr>
        <p:spPr>
          <a:xfrm>
            <a:off x="5121031" y="2782449"/>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4" name="Text Placeholder 30">
            <a:extLst>
              <a:ext uri="{FF2B5EF4-FFF2-40B4-BE49-F238E27FC236}">
                <a16:creationId xmlns:a16="http://schemas.microsoft.com/office/drawing/2014/main" id="{59136E3C-98E8-457D-ABD1-BA278DBB491B}"/>
              </a:ext>
            </a:extLst>
          </p:cNvPr>
          <p:cNvSpPr>
            <a:spLocks noGrp="1"/>
          </p:cNvSpPr>
          <p:nvPr>
            <p:ph type="body" sz="quarter" idx="14" hasCustomPrompt="1"/>
          </p:nvPr>
        </p:nvSpPr>
        <p:spPr>
          <a:xfrm>
            <a:off x="5121031" y="4352427"/>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5" name="Text Placeholder 30">
            <a:extLst>
              <a:ext uri="{FF2B5EF4-FFF2-40B4-BE49-F238E27FC236}">
                <a16:creationId xmlns:a16="http://schemas.microsoft.com/office/drawing/2014/main" id="{3F9938E0-7CFD-4C1C-88B0-388D25B8B1B8}"/>
              </a:ext>
            </a:extLst>
          </p:cNvPr>
          <p:cNvSpPr>
            <a:spLocks noGrp="1"/>
          </p:cNvSpPr>
          <p:nvPr>
            <p:ph type="body" sz="quarter" idx="15" hasCustomPrompt="1"/>
          </p:nvPr>
        </p:nvSpPr>
        <p:spPr>
          <a:xfrm>
            <a:off x="5121031" y="3567438"/>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6" name="Text Placeholder 30">
            <a:extLst>
              <a:ext uri="{FF2B5EF4-FFF2-40B4-BE49-F238E27FC236}">
                <a16:creationId xmlns:a16="http://schemas.microsoft.com/office/drawing/2014/main" id="{D274E9A2-3272-442A-A247-A383255C45F7}"/>
              </a:ext>
            </a:extLst>
          </p:cNvPr>
          <p:cNvSpPr>
            <a:spLocks noGrp="1"/>
          </p:cNvSpPr>
          <p:nvPr>
            <p:ph type="body" sz="quarter" idx="16" hasCustomPrompt="1"/>
          </p:nvPr>
        </p:nvSpPr>
        <p:spPr>
          <a:xfrm>
            <a:off x="5121031" y="5137415"/>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 name="Rectangle 2" title="Decorative">
            <a:extLst>
              <a:ext uri="{FF2B5EF4-FFF2-40B4-BE49-F238E27FC236}">
                <a16:creationId xmlns:a16="http://schemas.microsoft.com/office/drawing/2014/main" id="{E2F3CED5-D6C7-4A0B-B731-FDB78F4E3341}"/>
              </a:ext>
            </a:extLst>
          </p:cNvPr>
          <p:cNvSpPr/>
          <p:nvPr userDrawn="1"/>
        </p:nvSpPr>
        <p:spPr>
          <a:xfrm>
            <a:off x="353385" y="0"/>
            <a:ext cx="4572513" cy="20593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hape 62" title="Decorative">
            <a:extLst>
              <a:ext uri="{FF2B5EF4-FFF2-40B4-BE49-F238E27FC236}">
                <a16:creationId xmlns:a16="http://schemas.microsoft.com/office/drawing/2014/main" id="{2683CBB0-468F-4DD2-853B-FBFFA91B662E}"/>
              </a:ext>
            </a:extLst>
          </p:cNvPr>
          <p:cNvSpPr/>
          <p:nvPr userDrawn="1"/>
        </p:nvSpPr>
        <p:spPr>
          <a:xfrm rot="16200000" flipV="1">
            <a:off x="1560255" y="445140"/>
            <a:ext cx="0" cy="1930310"/>
          </a:xfrm>
          <a:prstGeom prst="line">
            <a:avLst/>
          </a:prstGeom>
          <a:ln w="76200">
            <a:solidFill>
              <a:schemeClr val="accent2">
                <a:lumMod val="75000"/>
                <a:lumOff val="25000"/>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13" name="Title 1">
            <a:extLst>
              <a:ext uri="{FF2B5EF4-FFF2-40B4-BE49-F238E27FC236}">
                <a16:creationId xmlns:a16="http://schemas.microsoft.com/office/drawing/2014/main" id="{408AC775-D0E4-4AE8-B104-8AF0CC99549B}"/>
              </a:ext>
            </a:extLst>
          </p:cNvPr>
          <p:cNvSpPr>
            <a:spLocks noGrp="1"/>
          </p:cNvSpPr>
          <p:nvPr>
            <p:ph type="title" hasCustomPrompt="1"/>
          </p:nvPr>
        </p:nvSpPr>
        <p:spPr>
          <a:xfrm>
            <a:off x="595100" y="192385"/>
            <a:ext cx="2275389" cy="1025525"/>
          </a:xfrm>
          <a:noFill/>
        </p:spPr>
        <p:txBody>
          <a:bodyPr vert="horz" lIns="0" tIns="45720" rIns="91440" bIns="0" rtlCol="0" anchor="b">
            <a:noAutofit/>
          </a:bodyPr>
          <a:lstStyle>
            <a:lvl1pPr>
              <a:defRPr lang="en-US" sz="5000" b="1">
                <a:solidFill>
                  <a:schemeClr val="bg1"/>
                </a:solidFill>
                <a:latin typeface="+mj-lt"/>
              </a:defRPr>
            </a:lvl1pPr>
          </a:lstStyle>
          <a:p>
            <a:pPr marL="0" lvl="0"/>
            <a:r>
              <a:rPr lang="en-US" dirty="0"/>
              <a:t>Agenda</a:t>
            </a:r>
          </a:p>
        </p:txBody>
      </p:sp>
    </p:spTree>
    <p:extLst>
      <p:ext uri="{BB962C8B-B14F-4D97-AF65-F5344CB8AC3E}">
        <p14:creationId xmlns:p14="http://schemas.microsoft.com/office/powerpoint/2010/main" val="26184450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1_Custom Layout">
    <p:bg>
      <p:bgPr>
        <a:solidFill>
          <a:schemeClr val="bg1"/>
        </a:solidFill>
        <a:effectLst/>
      </p:bgPr>
    </p:bg>
    <p:spTree>
      <p:nvGrpSpPr>
        <p:cNvPr id="1" name=""/>
        <p:cNvGrpSpPr/>
        <p:nvPr/>
      </p:nvGrpSpPr>
      <p:grpSpPr>
        <a:xfrm>
          <a:off x="0" y="0"/>
          <a:ext cx="0" cy="0"/>
          <a:chOff x="0" y="0"/>
          <a:chExt cx="0" cy="0"/>
        </a:xfrm>
      </p:grpSpPr>
      <p:sp>
        <p:nvSpPr>
          <p:cNvPr id="29" name="Picture Placeholder 28" title="Decorative">
            <a:extLst>
              <a:ext uri="{FF2B5EF4-FFF2-40B4-BE49-F238E27FC236}">
                <a16:creationId xmlns:a16="http://schemas.microsoft.com/office/drawing/2014/main" id="{AA648B5A-E380-4E42-882E-71EBF6838E22}"/>
              </a:ext>
            </a:extLst>
          </p:cNvPr>
          <p:cNvSpPr>
            <a:spLocks noGrp="1"/>
          </p:cNvSpPr>
          <p:nvPr>
            <p:ph type="pic" sz="quarter" idx="12"/>
          </p:nvPr>
        </p:nvSpPr>
        <p:spPr>
          <a:xfrm>
            <a:off x="6264877" y="0"/>
            <a:ext cx="5927124" cy="6858000"/>
          </a:xfrm>
        </p:spPr>
        <p:txBody>
          <a:bodyPr/>
          <a:lstStyle/>
          <a:p>
            <a:r>
              <a:rPr lang="en-US"/>
              <a:t>Click icon to add picture</a:t>
            </a:r>
            <a:endParaRPr lang="en-US" dirty="0"/>
          </a:p>
        </p:txBody>
      </p:sp>
      <p:sp>
        <p:nvSpPr>
          <p:cNvPr id="32" name="Text Placeholder 30">
            <a:extLst>
              <a:ext uri="{FF2B5EF4-FFF2-40B4-BE49-F238E27FC236}">
                <a16:creationId xmlns:a16="http://schemas.microsoft.com/office/drawing/2014/main" id="{A0A47E85-3BCA-460F-8AB1-52D89AC152B5}"/>
              </a:ext>
            </a:extLst>
          </p:cNvPr>
          <p:cNvSpPr>
            <a:spLocks noGrp="1"/>
          </p:cNvSpPr>
          <p:nvPr>
            <p:ph type="body" sz="quarter" idx="11" hasCustomPrompt="1"/>
          </p:nvPr>
        </p:nvSpPr>
        <p:spPr>
          <a:xfrm>
            <a:off x="471529" y="2348736"/>
            <a:ext cx="4294206" cy="755650"/>
          </a:xfrm>
        </p:spPr>
        <p:txBody>
          <a:bodyPr anchor="ctr">
            <a:normAutofit/>
          </a:bodyPr>
          <a:lstStyle>
            <a:lvl1pPr marL="0" indent="0">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3" name="Text Placeholder 30">
            <a:extLst>
              <a:ext uri="{FF2B5EF4-FFF2-40B4-BE49-F238E27FC236}">
                <a16:creationId xmlns:a16="http://schemas.microsoft.com/office/drawing/2014/main" id="{D357C748-EEC9-489A-BCC6-CA3A91E3F2AD}"/>
              </a:ext>
            </a:extLst>
          </p:cNvPr>
          <p:cNvSpPr>
            <a:spLocks noGrp="1"/>
          </p:cNvSpPr>
          <p:nvPr>
            <p:ph type="body" sz="quarter" idx="13" hasCustomPrompt="1"/>
          </p:nvPr>
        </p:nvSpPr>
        <p:spPr>
          <a:xfrm>
            <a:off x="471529" y="3075850"/>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4" name="Text Placeholder 30">
            <a:extLst>
              <a:ext uri="{FF2B5EF4-FFF2-40B4-BE49-F238E27FC236}">
                <a16:creationId xmlns:a16="http://schemas.microsoft.com/office/drawing/2014/main" id="{59136E3C-98E8-457D-ABD1-BA278DBB491B}"/>
              </a:ext>
            </a:extLst>
          </p:cNvPr>
          <p:cNvSpPr>
            <a:spLocks noGrp="1"/>
          </p:cNvSpPr>
          <p:nvPr>
            <p:ph type="body" sz="quarter" idx="14" hasCustomPrompt="1"/>
          </p:nvPr>
        </p:nvSpPr>
        <p:spPr>
          <a:xfrm>
            <a:off x="471529" y="4645828"/>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5" name="Text Placeholder 30">
            <a:extLst>
              <a:ext uri="{FF2B5EF4-FFF2-40B4-BE49-F238E27FC236}">
                <a16:creationId xmlns:a16="http://schemas.microsoft.com/office/drawing/2014/main" id="{3F9938E0-7CFD-4C1C-88B0-388D25B8B1B8}"/>
              </a:ext>
            </a:extLst>
          </p:cNvPr>
          <p:cNvSpPr>
            <a:spLocks noGrp="1"/>
          </p:cNvSpPr>
          <p:nvPr>
            <p:ph type="body" sz="quarter" idx="15" hasCustomPrompt="1"/>
          </p:nvPr>
        </p:nvSpPr>
        <p:spPr>
          <a:xfrm>
            <a:off x="471529" y="3860839"/>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6" name="Text Placeholder 30">
            <a:extLst>
              <a:ext uri="{FF2B5EF4-FFF2-40B4-BE49-F238E27FC236}">
                <a16:creationId xmlns:a16="http://schemas.microsoft.com/office/drawing/2014/main" id="{D274E9A2-3272-442A-A247-A383255C45F7}"/>
              </a:ext>
            </a:extLst>
          </p:cNvPr>
          <p:cNvSpPr>
            <a:spLocks noGrp="1"/>
          </p:cNvSpPr>
          <p:nvPr>
            <p:ph type="body" sz="quarter" idx="16" hasCustomPrompt="1"/>
          </p:nvPr>
        </p:nvSpPr>
        <p:spPr>
          <a:xfrm>
            <a:off x="471529" y="5430816"/>
            <a:ext cx="4294206" cy="755650"/>
          </a:xfrm>
        </p:spPr>
        <p:txBody>
          <a:bodyPr anchor="ctr">
            <a:normAutofit/>
          </a:bodyPr>
          <a:lstStyle>
            <a:lvl1pPr marL="0" indent="0">
              <a:spcBef>
                <a:spcPts val="0"/>
              </a:spcBef>
              <a:buNone/>
              <a:defRPr sz="1400">
                <a:solidFill>
                  <a:schemeClr val="tx2"/>
                </a:solidFill>
                <a:latin typeface="+mn-lt"/>
                <a:cs typeface="Arial" panose="020B0604020202020204" pitchFamily="34" charset="0"/>
              </a:defRPr>
            </a:lvl1pPr>
            <a:lvl2pPr marL="457200" indent="0">
              <a:buNone/>
              <a:defRPr/>
            </a:lvl2pPr>
          </a:lstStyle>
          <a:p>
            <a:pPr lvl="0"/>
            <a:r>
              <a:rPr lang="en-US" dirty="0"/>
              <a:t>Click to edit Master </a:t>
            </a:r>
            <a:br>
              <a:rPr lang="en-US" dirty="0"/>
            </a:br>
            <a:r>
              <a:rPr lang="en-US" dirty="0"/>
              <a:t>text styles</a:t>
            </a:r>
          </a:p>
        </p:txBody>
      </p:sp>
      <p:sp>
        <p:nvSpPr>
          <p:cNvPr id="3" name="Rectangle 2" title="Decorative">
            <a:extLst>
              <a:ext uri="{FF2B5EF4-FFF2-40B4-BE49-F238E27FC236}">
                <a16:creationId xmlns:a16="http://schemas.microsoft.com/office/drawing/2014/main" id="{E2F3CED5-D6C7-4A0B-B731-FDB78F4E3341}"/>
              </a:ext>
            </a:extLst>
          </p:cNvPr>
          <p:cNvSpPr/>
          <p:nvPr userDrawn="1"/>
        </p:nvSpPr>
        <p:spPr>
          <a:xfrm>
            <a:off x="353385" y="0"/>
            <a:ext cx="4572513" cy="2059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Shape 62" title="Decorative">
            <a:extLst>
              <a:ext uri="{FF2B5EF4-FFF2-40B4-BE49-F238E27FC236}">
                <a16:creationId xmlns:a16="http://schemas.microsoft.com/office/drawing/2014/main" id="{2683CBB0-468F-4DD2-853B-FBFFA91B662E}"/>
              </a:ext>
            </a:extLst>
          </p:cNvPr>
          <p:cNvSpPr/>
          <p:nvPr userDrawn="1"/>
        </p:nvSpPr>
        <p:spPr>
          <a:xfrm rot="16200000" flipV="1">
            <a:off x="1560255" y="445140"/>
            <a:ext cx="0" cy="1930310"/>
          </a:xfrm>
          <a:prstGeom prst="line">
            <a:avLst/>
          </a:prstGeom>
          <a:ln w="76200">
            <a:solidFill>
              <a:schemeClr val="accent1">
                <a:lumMod val="60000"/>
                <a:lumOff val="40000"/>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13" name="Title 1">
            <a:extLst>
              <a:ext uri="{FF2B5EF4-FFF2-40B4-BE49-F238E27FC236}">
                <a16:creationId xmlns:a16="http://schemas.microsoft.com/office/drawing/2014/main" id="{408AC775-D0E4-4AE8-B104-8AF0CC99549B}"/>
              </a:ext>
            </a:extLst>
          </p:cNvPr>
          <p:cNvSpPr>
            <a:spLocks noGrp="1"/>
          </p:cNvSpPr>
          <p:nvPr>
            <p:ph type="title" hasCustomPrompt="1"/>
          </p:nvPr>
        </p:nvSpPr>
        <p:spPr>
          <a:xfrm>
            <a:off x="595100" y="192385"/>
            <a:ext cx="2275389" cy="1025525"/>
          </a:xfrm>
          <a:noFill/>
        </p:spPr>
        <p:txBody>
          <a:bodyPr vert="horz" lIns="0" tIns="45720" rIns="91440" bIns="0" rtlCol="0" anchor="b">
            <a:noAutofit/>
          </a:bodyPr>
          <a:lstStyle>
            <a:lvl1pPr>
              <a:defRPr lang="en-US" sz="5000" b="1">
                <a:solidFill>
                  <a:schemeClr val="bg1"/>
                </a:solidFill>
                <a:latin typeface="+mj-lt"/>
              </a:defRPr>
            </a:lvl1pPr>
          </a:lstStyle>
          <a:p>
            <a:pPr marL="0" lvl="0"/>
            <a:r>
              <a:rPr lang="en-US" dirty="0"/>
              <a:t>Agenda</a:t>
            </a:r>
          </a:p>
        </p:txBody>
      </p:sp>
    </p:spTree>
    <p:extLst>
      <p:ext uri="{BB962C8B-B14F-4D97-AF65-F5344CB8AC3E}">
        <p14:creationId xmlns:p14="http://schemas.microsoft.com/office/powerpoint/2010/main" val="665841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bg1"/>
        </a:solidFill>
        <a:effectLst/>
      </p:bgPr>
    </p:bg>
    <p:spTree>
      <p:nvGrpSpPr>
        <p:cNvPr id="1" name=""/>
        <p:cNvGrpSpPr/>
        <p:nvPr/>
      </p:nvGrpSpPr>
      <p:grpSpPr>
        <a:xfrm>
          <a:off x="0" y="0"/>
          <a:ext cx="0" cy="0"/>
          <a:chOff x="0" y="0"/>
          <a:chExt cx="0" cy="0"/>
        </a:xfrm>
      </p:grpSpPr>
      <p:sp>
        <p:nvSpPr>
          <p:cNvPr id="29" name="Picture Placeholder 28" title="Decorative">
            <a:extLst>
              <a:ext uri="{FF2B5EF4-FFF2-40B4-BE49-F238E27FC236}">
                <a16:creationId xmlns:a16="http://schemas.microsoft.com/office/drawing/2014/main" id="{AA648B5A-E380-4E42-882E-71EBF6838E22}"/>
              </a:ext>
            </a:extLst>
          </p:cNvPr>
          <p:cNvSpPr>
            <a:spLocks noGrp="1"/>
          </p:cNvSpPr>
          <p:nvPr>
            <p:ph type="pic" sz="quarter" idx="12"/>
          </p:nvPr>
        </p:nvSpPr>
        <p:spPr>
          <a:xfrm>
            <a:off x="1" y="0"/>
            <a:ext cx="4910666" cy="6858000"/>
          </a:xfrm>
        </p:spPr>
        <p:txBody>
          <a:bodyPr/>
          <a:lstStyle/>
          <a:p>
            <a:r>
              <a:rPr lang="en-US" noProof="0"/>
              <a:t>Click icon to add picture</a:t>
            </a:r>
            <a:endParaRPr lang="en-US" noProof="0" dirty="0"/>
          </a:p>
        </p:txBody>
      </p:sp>
      <p:sp>
        <p:nvSpPr>
          <p:cNvPr id="3" name="Rectangle 2" title="Decorative"/>
          <p:cNvSpPr/>
          <p:nvPr userDrawn="1"/>
        </p:nvSpPr>
        <p:spPr>
          <a:xfrm>
            <a:off x="4910667" y="0"/>
            <a:ext cx="117404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2" name="Text Placeholder 30">
            <a:extLst>
              <a:ext uri="{FF2B5EF4-FFF2-40B4-BE49-F238E27FC236}">
                <a16:creationId xmlns:a16="http://schemas.microsoft.com/office/drawing/2014/main" id="{A0A47E85-3BCA-460F-8AB1-52D89AC152B5}"/>
              </a:ext>
            </a:extLst>
          </p:cNvPr>
          <p:cNvSpPr>
            <a:spLocks noGrp="1"/>
          </p:cNvSpPr>
          <p:nvPr>
            <p:ph type="body" sz="quarter" idx="11" hasCustomPrompt="1"/>
          </p:nvPr>
        </p:nvSpPr>
        <p:spPr>
          <a:xfrm>
            <a:off x="6295131" y="879710"/>
            <a:ext cx="4801847" cy="755650"/>
          </a:xfrm>
        </p:spPr>
        <p:txBody>
          <a:bodyPr anchor="ctr">
            <a:normAutofit/>
          </a:bodyPr>
          <a:lstStyle>
            <a:lvl1pPr marL="0" indent="0">
              <a:buNone/>
              <a:defRPr sz="1600">
                <a:solidFill>
                  <a:schemeClr val="tx2"/>
                </a:solidFill>
                <a:latin typeface="+mn-lt"/>
                <a:cs typeface="Arial" panose="020B0604020202020204" pitchFamily="34" charset="0"/>
              </a:defRPr>
            </a:lvl1pPr>
            <a:lvl2pPr marL="457200" indent="0">
              <a:buNone/>
              <a:defRPr/>
            </a:lvl2pPr>
          </a:lstStyle>
          <a:p>
            <a:pPr lvl="0"/>
            <a:r>
              <a:rPr lang="en-US" noProof="0"/>
              <a:t>Click to edit Master </a:t>
            </a:r>
            <a:br>
              <a:rPr lang="en-US" noProof="0"/>
            </a:br>
            <a:r>
              <a:rPr lang="en-US" noProof="0"/>
              <a:t>text styles</a:t>
            </a:r>
          </a:p>
        </p:txBody>
      </p:sp>
      <p:sp>
        <p:nvSpPr>
          <p:cNvPr id="33" name="Text Placeholder 30">
            <a:extLst>
              <a:ext uri="{FF2B5EF4-FFF2-40B4-BE49-F238E27FC236}">
                <a16:creationId xmlns:a16="http://schemas.microsoft.com/office/drawing/2014/main" id="{D357C748-EEC9-489A-BCC6-CA3A91E3F2AD}"/>
              </a:ext>
            </a:extLst>
          </p:cNvPr>
          <p:cNvSpPr>
            <a:spLocks noGrp="1"/>
          </p:cNvSpPr>
          <p:nvPr>
            <p:ph type="body" sz="quarter" idx="13" hasCustomPrompt="1"/>
          </p:nvPr>
        </p:nvSpPr>
        <p:spPr>
          <a:xfrm>
            <a:off x="6295131" y="1956155"/>
            <a:ext cx="4801847"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noProof="0"/>
              <a:t>Click to edit Master </a:t>
            </a:r>
            <a:br>
              <a:rPr lang="en-US" noProof="0"/>
            </a:br>
            <a:r>
              <a:rPr lang="en-US" noProof="0"/>
              <a:t>text styles</a:t>
            </a:r>
          </a:p>
        </p:txBody>
      </p:sp>
      <p:sp>
        <p:nvSpPr>
          <p:cNvPr id="34" name="Text Placeholder 30">
            <a:extLst>
              <a:ext uri="{FF2B5EF4-FFF2-40B4-BE49-F238E27FC236}">
                <a16:creationId xmlns:a16="http://schemas.microsoft.com/office/drawing/2014/main" id="{59136E3C-98E8-457D-ABD1-BA278DBB491B}"/>
              </a:ext>
            </a:extLst>
          </p:cNvPr>
          <p:cNvSpPr>
            <a:spLocks noGrp="1"/>
          </p:cNvSpPr>
          <p:nvPr>
            <p:ph type="body" sz="quarter" idx="14" hasCustomPrompt="1"/>
          </p:nvPr>
        </p:nvSpPr>
        <p:spPr>
          <a:xfrm>
            <a:off x="6295131" y="3032600"/>
            <a:ext cx="4801847"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noProof="0"/>
              <a:t>Click to edit Master </a:t>
            </a:r>
            <a:br>
              <a:rPr lang="en-US" noProof="0"/>
            </a:br>
            <a:r>
              <a:rPr lang="en-US" noProof="0"/>
              <a:t>text styles</a:t>
            </a:r>
          </a:p>
        </p:txBody>
      </p:sp>
      <p:sp>
        <p:nvSpPr>
          <p:cNvPr id="35" name="Text Placeholder 30">
            <a:extLst>
              <a:ext uri="{FF2B5EF4-FFF2-40B4-BE49-F238E27FC236}">
                <a16:creationId xmlns:a16="http://schemas.microsoft.com/office/drawing/2014/main" id="{3F9938E0-7CFD-4C1C-88B0-388D25B8B1B8}"/>
              </a:ext>
            </a:extLst>
          </p:cNvPr>
          <p:cNvSpPr>
            <a:spLocks noGrp="1"/>
          </p:cNvSpPr>
          <p:nvPr>
            <p:ph type="body" sz="quarter" idx="15" hasCustomPrompt="1"/>
          </p:nvPr>
        </p:nvSpPr>
        <p:spPr>
          <a:xfrm>
            <a:off x="6295131" y="4109045"/>
            <a:ext cx="4801847"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noProof="0"/>
              <a:t>Click to edit Master </a:t>
            </a:r>
            <a:br>
              <a:rPr lang="en-US" noProof="0"/>
            </a:br>
            <a:r>
              <a:rPr lang="en-US" noProof="0"/>
              <a:t>text styles</a:t>
            </a:r>
          </a:p>
        </p:txBody>
      </p:sp>
      <p:sp>
        <p:nvSpPr>
          <p:cNvPr id="36" name="Text Placeholder 30">
            <a:extLst>
              <a:ext uri="{FF2B5EF4-FFF2-40B4-BE49-F238E27FC236}">
                <a16:creationId xmlns:a16="http://schemas.microsoft.com/office/drawing/2014/main" id="{D274E9A2-3272-442A-A247-A383255C45F7}"/>
              </a:ext>
            </a:extLst>
          </p:cNvPr>
          <p:cNvSpPr>
            <a:spLocks noGrp="1"/>
          </p:cNvSpPr>
          <p:nvPr>
            <p:ph type="body" sz="quarter" idx="16" hasCustomPrompt="1"/>
          </p:nvPr>
        </p:nvSpPr>
        <p:spPr>
          <a:xfrm>
            <a:off x="6295131" y="5185490"/>
            <a:ext cx="4801847" cy="755650"/>
          </a:xfrm>
        </p:spPr>
        <p:txBody>
          <a:bodyPr anchor="ctr">
            <a:normAutofit/>
          </a:bodyPr>
          <a:lstStyle>
            <a:lvl1pPr marL="0" indent="0">
              <a:spcBef>
                <a:spcPts val="0"/>
              </a:spcBef>
              <a:buNone/>
              <a:defRPr sz="1600">
                <a:solidFill>
                  <a:schemeClr val="tx2"/>
                </a:solidFill>
                <a:latin typeface="+mn-lt"/>
                <a:cs typeface="Arial" panose="020B0604020202020204" pitchFamily="34" charset="0"/>
              </a:defRPr>
            </a:lvl1pPr>
            <a:lvl2pPr marL="457200" indent="0">
              <a:buNone/>
              <a:defRPr/>
            </a:lvl2pPr>
          </a:lstStyle>
          <a:p>
            <a:pPr lvl="0"/>
            <a:r>
              <a:rPr lang="en-US" noProof="0"/>
              <a:t>Click to edit Master </a:t>
            </a:r>
            <a:br>
              <a:rPr lang="en-US" noProof="0"/>
            </a:br>
            <a:r>
              <a:rPr lang="en-US" noProof="0"/>
              <a:t>text styles</a:t>
            </a:r>
          </a:p>
        </p:txBody>
      </p:sp>
      <p:sp>
        <p:nvSpPr>
          <p:cNvPr id="37" name="Text Placeholder 30">
            <a:extLst>
              <a:ext uri="{FF2B5EF4-FFF2-40B4-BE49-F238E27FC236}">
                <a16:creationId xmlns:a16="http://schemas.microsoft.com/office/drawing/2014/main" id="{2D435A30-7C8E-4847-B027-91CBFA159229}"/>
              </a:ext>
            </a:extLst>
          </p:cNvPr>
          <p:cNvSpPr>
            <a:spLocks noGrp="1"/>
          </p:cNvSpPr>
          <p:nvPr>
            <p:ph type="body" sz="quarter" idx="17" hasCustomPrompt="1"/>
          </p:nvPr>
        </p:nvSpPr>
        <p:spPr>
          <a:xfrm>
            <a:off x="5084074" y="879710"/>
            <a:ext cx="741082" cy="755650"/>
          </a:xfrm>
        </p:spPr>
        <p:txBody>
          <a:bodyPr rIns="0" anchor="ctr">
            <a:noAutofit/>
          </a:bodyPr>
          <a:lstStyle>
            <a:lvl1pPr marL="0" indent="0" algn="r">
              <a:buNone/>
              <a:defRPr sz="6000">
                <a:solidFill>
                  <a:schemeClr val="bg1"/>
                </a:solidFill>
                <a:latin typeface="+mj-lt"/>
                <a:cs typeface="Arial" panose="020B0604020202020204" pitchFamily="34" charset="0"/>
              </a:defRPr>
            </a:lvl1pPr>
            <a:lvl2pPr marL="457200" indent="0">
              <a:buNone/>
              <a:defRPr/>
            </a:lvl2pPr>
          </a:lstStyle>
          <a:p>
            <a:pPr lvl="0"/>
            <a:r>
              <a:rPr lang="en-US" noProof="0"/>
              <a:t>1</a:t>
            </a:r>
          </a:p>
        </p:txBody>
      </p:sp>
      <p:sp>
        <p:nvSpPr>
          <p:cNvPr id="38" name="Text Placeholder 30">
            <a:extLst>
              <a:ext uri="{FF2B5EF4-FFF2-40B4-BE49-F238E27FC236}">
                <a16:creationId xmlns:a16="http://schemas.microsoft.com/office/drawing/2014/main" id="{819BB324-34C6-4FF7-8780-D294AC6EC5AC}"/>
              </a:ext>
            </a:extLst>
          </p:cNvPr>
          <p:cNvSpPr>
            <a:spLocks noGrp="1"/>
          </p:cNvSpPr>
          <p:nvPr>
            <p:ph type="body" sz="quarter" idx="18" hasCustomPrompt="1"/>
          </p:nvPr>
        </p:nvSpPr>
        <p:spPr>
          <a:xfrm>
            <a:off x="5084074" y="1956155"/>
            <a:ext cx="741082" cy="755650"/>
          </a:xfrm>
        </p:spPr>
        <p:txBody>
          <a:bodyPr rIns="0" anchor="ctr">
            <a:noAutofit/>
          </a:bodyPr>
          <a:lstStyle>
            <a:lvl1pPr marL="0" indent="0" algn="r">
              <a:buNone/>
              <a:defRPr sz="6000">
                <a:solidFill>
                  <a:schemeClr val="bg1"/>
                </a:solidFill>
                <a:latin typeface="+mj-lt"/>
                <a:cs typeface="Arial" panose="020B0604020202020204" pitchFamily="34" charset="0"/>
              </a:defRPr>
            </a:lvl1pPr>
            <a:lvl2pPr marL="457200" indent="0">
              <a:buNone/>
              <a:defRPr/>
            </a:lvl2pPr>
          </a:lstStyle>
          <a:p>
            <a:pPr lvl="0"/>
            <a:r>
              <a:rPr lang="en-US" noProof="0"/>
              <a:t>2</a:t>
            </a:r>
          </a:p>
        </p:txBody>
      </p:sp>
      <p:sp>
        <p:nvSpPr>
          <p:cNvPr id="39" name="Text Placeholder 30">
            <a:extLst>
              <a:ext uri="{FF2B5EF4-FFF2-40B4-BE49-F238E27FC236}">
                <a16:creationId xmlns:a16="http://schemas.microsoft.com/office/drawing/2014/main" id="{43B3C496-FB0A-4924-A341-696D17E2D9C5}"/>
              </a:ext>
            </a:extLst>
          </p:cNvPr>
          <p:cNvSpPr>
            <a:spLocks noGrp="1"/>
          </p:cNvSpPr>
          <p:nvPr>
            <p:ph type="body" sz="quarter" idx="19" hasCustomPrompt="1"/>
          </p:nvPr>
        </p:nvSpPr>
        <p:spPr>
          <a:xfrm>
            <a:off x="5084074" y="3032600"/>
            <a:ext cx="741082" cy="755650"/>
          </a:xfrm>
        </p:spPr>
        <p:txBody>
          <a:bodyPr rIns="0" anchor="ctr">
            <a:noAutofit/>
          </a:bodyPr>
          <a:lstStyle>
            <a:lvl1pPr marL="0" indent="0" algn="r">
              <a:buNone/>
              <a:defRPr sz="6000">
                <a:solidFill>
                  <a:schemeClr val="bg1"/>
                </a:solidFill>
                <a:latin typeface="+mj-lt"/>
                <a:cs typeface="Arial" panose="020B0604020202020204" pitchFamily="34" charset="0"/>
              </a:defRPr>
            </a:lvl1pPr>
            <a:lvl2pPr marL="457200" indent="0">
              <a:buNone/>
              <a:defRPr/>
            </a:lvl2pPr>
          </a:lstStyle>
          <a:p>
            <a:pPr lvl="0"/>
            <a:r>
              <a:rPr lang="en-US" noProof="0"/>
              <a:t>3</a:t>
            </a:r>
          </a:p>
        </p:txBody>
      </p:sp>
      <p:sp>
        <p:nvSpPr>
          <p:cNvPr id="40" name="Text Placeholder 30">
            <a:extLst>
              <a:ext uri="{FF2B5EF4-FFF2-40B4-BE49-F238E27FC236}">
                <a16:creationId xmlns:a16="http://schemas.microsoft.com/office/drawing/2014/main" id="{FEACD5FF-800E-4BB0-82F3-2E0AEF1215D5}"/>
              </a:ext>
            </a:extLst>
          </p:cNvPr>
          <p:cNvSpPr>
            <a:spLocks noGrp="1"/>
          </p:cNvSpPr>
          <p:nvPr>
            <p:ph type="body" sz="quarter" idx="20" hasCustomPrompt="1"/>
          </p:nvPr>
        </p:nvSpPr>
        <p:spPr>
          <a:xfrm>
            <a:off x="5084074" y="4109045"/>
            <a:ext cx="741082" cy="755650"/>
          </a:xfrm>
        </p:spPr>
        <p:txBody>
          <a:bodyPr rIns="0" anchor="ctr">
            <a:noAutofit/>
          </a:bodyPr>
          <a:lstStyle>
            <a:lvl1pPr marL="0" indent="0" algn="r">
              <a:buNone/>
              <a:defRPr sz="6000">
                <a:solidFill>
                  <a:schemeClr val="bg1"/>
                </a:solidFill>
                <a:latin typeface="+mj-lt"/>
                <a:cs typeface="Arial" panose="020B0604020202020204" pitchFamily="34" charset="0"/>
              </a:defRPr>
            </a:lvl1pPr>
            <a:lvl2pPr marL="457200" indent="0">
              <a:buNone/>
              <a:defRPr/>
            </a:lvl2pPr>
          </a:lstStyle>
          <a:p>
            <a:pPr lvl="0"/>
            <a:r>
              <a:rPr lang="en-US" noProof="0"/>
              <a:t>4</a:t>
            </a:r>
          </a:p>
        </p:txBody>
      </p:sp>
      <p:sp>
        <p:nvSpPr>
          <p:cNvPr id="41" name="Text Placeholder 30">
            <a:extLst>
              <a:ext uri="{FF2B5EF4-FFF2-40B4-BE49-F238E27FC236}">
                <a16:creationId xmlns:a16="http://schemas.microsoft.com/office/drawing/2014/main" id="{58B97284-E1BE-4DCD-9CC1-C441D1A8573A}"/>
              </a:ext>
            </a:extLst>
          </p:cNvPr>
          <p:cNvSpPr>
            <a:spLocks noGrp="1"/>
          </p:cNvSpPr>
          <p:nvPr>
            <p:ph type="body" sz="quarter" idx="21" hasCustomPrompt="1"/>
          </p:nvPr>
        </p:nvSpPr>
        <p:spPr>
          <a:xfrm>
            <a:off x="5084074" y="5185490"/>
            <a:ext cx="741082" cy="755650"/>
          </a:xfrm>
        </p:spPr>
        <p:txBody>
          <a:bodyPr rIns="0" anchor="ctr">
            <a:noAutofit/>
          </a:bodyPr>
          <a:lstStyle>
            <a:lvl1pPr marL="0" indent="0" algn="r">
              <a:buNone/>
              <a:defRPr sz="6000">
                <a:solidFill>
                  <a:schemeClr val="bg1"/>
                </a:solidFill>
                <a:latin typeface="+mj-lt"/>
                <a:cs typeface="Arial" panose="020B0604020202020204" pitchFamily="34" charset="0"/>
              </a:defRPr>
            </a:lvl1pPr>
            <a:lvl2pPr marL="457200" indent="0">
              <a:buNone/>
              <a:defRPr/>
            </a:lvl2pPr>
          </a:lstStyle>
          <a:p>
            <a:pPr lvl="0"/>
            <a:r>
              <a:rPr lang="en-US" noProof="0"/>
              <a:t>5</a:t>
            </a:r>
          </a:p>
        </p:txBody>
      </p:sp>
      <p:sp>
        <p:nvSpPr>
          <p:cNvPr id="15" name="Title 1">
            <a:extLst>
              <a:ext uri="{FF2B5EF4-FFF2-40B4-BE49-F238E27FC236}">
                <a16:creationId xmlns:a16="http://schemas.microsoft.com/office/drawing/2014/main" id="{408AC775-D0E4-4AE8-B104-8AF0CC99549B}"/>
              </a:ext>
            </a:extLst>
          </p:cNvPr>
          <p:cNvSpPr>
            <a:spLocks noGrp="1"/>
          </p:cNvSpPr>
          <p:nvPr>
            <p:ph type="title" hasCustomPrompt="1"/>
          </p:nvPr>
        </p:nvSpPr>
        <p:spPr>
          <a:xfrm>
            <a:off x="826626" y="3727361"/>
            <a:ext cx="2275389" cy="1025525"/>
          </a:xfrm>
          <a:noFill/>
        </p:spPr>
        <p:txBody>
          <a:bodyPr vert="horz" lIns="0" tIns="45720" rIns="91440" bIns="0" rtlCol="0" anchor="b">
            <a:noAutofit/>
          </a:bodyPr>
          <a:lstStyle>
            <a:lvl1pPr>
              <a:defRPr lang="en-US" sz="5000" b="1">
                <a:solidFill>
                  <a:schemeClr val="tx2"/>
                </a:solidFill>
                <a:latin typeface="+mj-lt"/>
              </a:defRPr>
            </a:lvl1pPr>
          </a:lstStyle>
          <a:p>
            <a:pPr marL="0" lvl="0"/>
            <a:r>
              <a:rPr lang="en-US" noProof="0"/>
              <a:t>Agenda</a:t>
            </a:r>
          </a:p>
        </p:txBody>
      </p:sp>
    </p:spTree>
    <p:extLst>
      <p:ext uri="{BB962C8B-B14F-4D97-AF65-F5344CB8AC3E}">
        <p14:creationId xmlns:p14="http://schemas.microsoft.com/office/powerpoint/2010/main" val="21173623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769354" y="2596916"/>
            <a:ext cx="4385841" cy="1325563"/>
          </a:xfrm>
        </p:spPr>
        <p:txBody>
          <a:bodyPr anchor="b"/>
          <a:lstStyle>
            <a:lvl1pPr algn="l">
              <a:defRPr>
                <a:latin typeface="+mj-lt"/>
              </a:defRPr>
            </a:lvl1pPr>
          </a:lstStyle>
          <a:p>
            <a:r>
              <a:rPr lang="en-US"/>
              <a:t>Click to edit Master title style</a:t>
            </a:r>
            <a:endParaRPr lang="en-US" dirty="0"/>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6096000" y="1"/>
            <a:ext cx="6096000" cy="6858000"/>
          </a:xfrm>
        </p:spPr>
        <p:txBody>
          <a:bodyPr/>
          <a:lstStyle/>
          <a:p>
            <a:r>
              <a:rPr lang="en-US"/>
              <a:t>Click icon to add picture</a:t>
            </a:r>
            <a:endParaRPr lang="en-US" dirty="0"/>
          </a:p>
        </p:txBody>
      </p:sp>
      <p:sp>
        <p:nvSpPr>
          <p:cNvPr id="7" name="Text Placeholder 6">
            <a:extLst>
              <a:ext uri="{FF2B5EF4-FFF2-40B4-BE49-F238E27FC236}">
                <a16:creationId xmlns:a16="http://schemas.microsoft.com/office/drawing/2014/main" id="{233D39E2-2188-4621-B115-A912A057E8AC}"/>
              </a:ext>
            </a:extLst>
          </p:cNvPr>
          <p:cNvSpPr>
            <a:spLocks noGrp="1"/>
          </p:cNvSpPr>
          <p:nvPr>
            <p:ph type="body" sz="quarter" idx="11"/>
          </p:nvPr>
        </p:nvSpPr>
        <p:spPr>
          <a:xfrm>
            <a:off x="769353" y="4628132"/>
            <a:ext cx="4385841" cy="1325562"/>
          </a:xfrm>
        </p:spPr>
        <p:txBody>
          <a:bodyPr>
            <a:noAutofit/>
          </a:bodyPr>
          <a:lstStyle>
            <a:lvl1pPr marL="0" indent="0" algn="l">
              <a:lnSpc>
                <a:spcPct val="100000"/>
              </a:lnSpc>
              <a:buNone/>
              <a:defRPr sz="1400">
                <a:latin typeface="+mn-lt"/>
                <a:cs typeface="Arial" panose="020B0604020202020204" pitchFamily="34" charset="0"/>
              </a:defRPr>
            </a:lvl1pPr>
          </a:lstStyle>
          <a:p>
            <a:pPr lvl="0"/>
            <a:r>
              <a:rPr lang="en-US"/>
              <a:t>Click to edit Master text styles</a:t>
            </a:r>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p:nvPr>
        </p:nvSpPr>
        <p:spPr>
          <a:xfrm>
            <a:off x="769353" y="4165142"/>
            <a:ext cx="4385841" cy="382749"/>
          </a:xfrm>
        </p:spPr>
        <p:txBody>
          <a:bodyPr anchor="b">
            <a:normAutofit/>
          </a:bodyPr>
          <a:lstStyle>
            <a:lvl1pPr marL="0" indent="0" algn="l">
              <a:buNone/>
              <a:defRPr sz="1600" b="1">
                <a:latin typeface="+mj-lt"/>
                <a:cs typeface="Arial" panose="020B0604020202020204" pitchFamily="34" charset="0"/>
              </a:defRPr>
            </a:lvl1pPr>
          </a:lstStyle>
          <a:p>
            <a:pPr lvl="0"/>
            <a:r>
              <a:rPr lang="en-US"/>
              <a:t>Click to edit Master text styles</a:t>
            </a:r>
          </a:p>
        </p:txBody>
      </p:sp>
      <p:sp>
        <p:nvSpPr>
          <p:cNvPr id="6" name="Shape 62" title="Decorative">
            <a:extLst>
              <a:ext uri="{FF2B5EF4-FFF2-40B4-BE49-F238E27FC236}">
                <a16:creationId xmlns:a16="http://schemas.microsoft.com/office/drawing/2014/main" id="{2683CBB0-468F-4DD2-853B-FBFFA91B662E}"/>
              </a:ext>
            </a:extLst>
          </p:cNvPr>
          <p:cNvSpPr/>
          <p:nvPr userDrawn="1"/>
        </p:nvSpPr>
        <p:spPr>
          <a:xfrm flipV="1">
            <a:off x="527427" y="1631760"/>
            <a:ext cx="0" cy="4321933"/>
          </a:xfrm>
          <a:prstGeom prst="line">
            <a:avLst/>
          </a:prstGeom>
          <a:ln w="76200">
            <a:solidFill>
              <a:schemeClr val="accent1">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
        <p:nvSpPr>
          <p:cNvPr id="9" name="Picture Placeholder 5" title="Decorative">
            <a:extLst>
              <a:ext uri="{FF2B5EF4-FFF2-40B4-BE49-F238E27FC236}">
                <a16:creationId xmlns:a16="http://schemas.microsoft.com/office/drawing/2014/main" id="{EADDC907-00BA-437D-8631-DCDAA19616AC}"/>
              </a:ext>
            </a:extLst>
          </p:cNvPr>
          <p:cNvSpPr>
            <a:spLocks noGrp="1"/>
          </p:cNvSpPr>
          <p:nvPr>
            <p:ph type="pic" sz="quarter" idx="13"/>
          </p:nvPr>
        </p:nvSpPr>
        <p:spPr>
          <a:xfrm>
            <a:off x="769354" y="1631760"/>
            <a:ext cx="804759" cy="804759"/>
          </a:xfrm>
          <a:prstGeom prst="rect">
            <a:avLst/>
          </a:prstGeom>
          <a:solidFill>
            <a:schemeClr val="bg1"/>
          </a:solidFill>
          <a:ln w="19050">
            <a:noFill/>
          </a:ln>
        </p:spPr>
        <p:txBody>
          <a:bodyPr>
            <a:normAutofit/>
          </a:bodyPr>
          <a:lstStyle>
            <a:lvl1pPr>
              <a:defRPr sz="800"/>
            </a:lvl1pPr>
          </a:lstStyle>
          <a:p>
            <a:r>
              <a:rPr lang="en-US"/>
              <a:t>Click icon to add picture</a:t>
            </a:r>
            <a:endParaRPr lang="en-US" dirty="0"/>
          </a:p>
        </p:txBody>
      </p:sp>
    </p:spTree>
    <p:extLst>
      <p:ext uri="{BB962C8B-B14F-4D97-AF65-F5344CB8AC3E}">
        <p14:creationId xmlns:p14="http://schemas.microsoft.com/office/powerpoint/2010/main" val="38747737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1" y="2808079"/>
            <a:ext cx="6096000" cy="4049920"/>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838200" y="571465"/>
            <a:ext cx="5257801" cy="1325563"/>
          </a:xfrm>
        </p:spPr>
        <p:txBody>
          <a:bodyPr anchor="b">
            <a:normAutofit/>
          </a:bodyPr>
          <a:lstStyle>
            <a:lvl1pPr algn="r">
              <a:defRPr sz="4000">
                <a:latin typeface="+mj-lt"/>
              </a:defRPr>
            </a:lvl1pPr>
          </a:lstStyle>
          <a:p>
            <a:r>
              <a:rPr lang="en-US"/>
              <a:t>Click to edit Master title style</a:t>
            </a:r>
            <a:endParaRPr lang="en-US" dirty="0"/>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6987825" y="2808079"/>
            <a:ext cx="4312353" cy="382749"/>
          </a:xfrm>
        </p:spPr>
        <p:txBody>
          <a:bodyPr vert="horz" lIns="0" tIns="45720" rIns="91440" bIns="45720" rtlCol="0" anchor="b">
            <a:normAutofit/>
          </a:bodyPr>
          <a:lstStyle>
            <a:lvl1pPr>
              <a:defRPr lang="en-US" sz="1600" b="1" dirty="0">
                <a:latin typeface="+mj-lt"/>
              </a:defRPr>
            </a:lvl1pPr>
          </a:lstStyle>
          <a:p>
            <a:pPr marL="0" lvl="0" indent="0">
              <a:buNone/>
            </a:pPr>
            <a:r>
              <a:rPr lang="en-US" dirty="0"/>
              <a:t>Click to add title here</a:t>
            </a:r>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6987825" y="3212363"/>
            <a:ext cx="4312353" cy="2962659"/>
          </a:xfrm>
        </p:spPr>
        <p:txBody>
          <a:bodyPr lIns="0" tIns="72000">
            <a:normAutofit/>
          </a:bodyPr>
          <a:lstStyle>
            <a:lvl1pPr>
              <a:defRPr sz="1400">
                <a:latin typeface="+mn-lt"/>
              </a:defRPr>
            </a:lvl1pPr>
            <a:lvl2pPr>
              <a:defRPr sz="1200">
                <a:latin typeface="+mn-lt"/>
              </a:defRPr>
            </a:lvl2pPr>
            <a:lvl3pPr>
              <a:defRPr sz="1100">
                <a:latin typeface="+mn-lt"/>
              </a:defRPr>
            </a:lvl3pPr>
            <a:lvl4pPr>
              <a:defRPr sz="1050">
                <a:latin typeface="+mn-lt"/>
              </a:defRPr>
            </a:lvl4pPr>
            <a:lvl5pPr>
              <a:defRPr sz="105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hape 62" title="Decorative">
            <a:extLst>
              <a:ext uri="{FF2B5EF4-FFF2-40B4-BE49-F238E27FC236}">
                <a16:creationId xmlns:a16="http://schemas.microsoft.com/office/drawing/2014/main" id="{2683CBB0-468F-4DD2-853B-FBFFA91B662E}"/>
              </a:ext>
            </a:extLst>
          </p:cNvPr>
          <p:cNvSpPr/>
          <p:nvPr userDrawn="1"/>
        </p:nvSpPr>
        <p:spPr>
          <a:xfrm rot="16200000" flipV="1">
            <a:off x="5130846" y="1256529"/>
            <a:ext cx="0" cy="1930310"/>
          </a:xfrm>
          <a:prstGeom prst="line">
            <a:avLst/>
          </a:prstGeom>
          <a:ln w="76200">
            <a:solidFill>
              <a:schemeClr val="accent1">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7396340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0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1E5DCEB-1CC8-4AEE-9DEC-6C62AD4FB42C}"/>
              </a:ext>
            </a:extLst>
          </p:cNvPr>
          <p:cNvSpPr/>
          <p:nvPr userDrawn="1"/>
        </p:nvSpPr>
        <p:spPr>
          <a:xfrm>
            <a:off x="0" y="3429000"/>
            <a:ext cx="6096001" cy="3429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1" y="0"/>
            <a:ext cx="6096000" cy="3429000"/>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6987825" y="1190909"/>
            <a:ext cx="4554008" cy="1325563"/>
          </a:xfrm>
        </p:spPr>
        <p:txBody>
          <a:bodyPr lIns="0" anchor="b">
            <a:normAutofit/>
          </a:bodyPr>
          <a:lstStyle>
            <a:lvl1pPr algn="l">
              <a:defRPr sz="4000">
                <a:latin typeface="+mj-lt"/>
              </a:defRPr>
            </a:lvl1pPr>
          </a:lstStyle>
          <a:p>
            <a:r>
              <a:rPr lang="en-US"/>
              <a:t>Click to edit Master title style</a:t>
            </a:r>
            <a:endParaRPr lang="en-US" dirty="0"/>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6997253" y="2516138"/>
            <a:ext cx="4544580" cy="382749"/>
          </a:xfrm>
        </p:spPr>
        <p:txBody>
          <a:bodyPr vert="horz" lIns="0" tIns="45720" rIns="91440" bIns="45720" rtlCol="0" anchor="b">
            <a:normAutofit/>
          </a:bodyPr>
          <a:lstStyle>
            <a:lvl1pPr>
              <a:defRPr lang="en-US" sz="1600" b="1" dirty="0">
                <a:latin typeface="+mj-lt"/>
              </a:defRPr>
            </a:lvl1pPr>
          </a:lstStyle>
          <a:p>
            <a:pPr marL="0" lvl="0" indent="0">
              <a:buNone/>
            </a:pPr>
            <a:r>
              <a:rPr lang="en-US" dirty="0"/>
              <a:t>Click to add title here</a:t>
            </a:r>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6997253" y="2920422"/>
            <a:ext cx="4544580" cy="3226378"/>
          </a:xfrm>
        </p:spPr>
        <p:txBody>
          <a:bodyPr lIns="0" tIns="72000">
            <a:normAutofit/>
          </a:bodyPr>
          <a:lstStyle>
            <a:lvl1pPr>
              <a:defRPr sz="1400"/>
            </a:lvl1pPr>
            <a:lvl2pPr>
              <a:defRPr sz="1200"/>
            </a:lvl2pPr>
            <a:lvl3pPr>
              <a:defRPr sz="1100"/>
            </a:lvl3pPr>
            <a:lvl4pPr>
              <a:defRPr sz="1050"/>
            </a:lvl4pPr>
            <a:lvl5pP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838199" y="3606800"/>
            <a:ext cx="4927601" cy="2540000"/>
          </a:xfrm>
        </p:spPr>
        <p:txBody>
          <a:bodyPr lIns="0" tIns="72000">
            <a:normAutofit/>
          </a:bodyPr>
          <a:lstStyle>
            <a:lvl1pPr>
              <a:defRPr sz="2800">
                <a:solidFill>
                  <a:schemeClr val="bg1"/>
                </a:solidFill>
              </a:defRPr>
            </a:lvl1pPr>
            <a:lvl2pPr>
              <a:defRPr sz="2400">
                <a:solidFill>
                  <a:schemeClr val="bg1"/>
                </a:solidFill>
              </a:defRPr>
            </a:lvl2pPr>
            <a:lvl3pPr>
              <a:defRPr sz="2000">
                <a:solidFill>
                  <a:schemeClr val="bg1"/>
                </a:solidFill>
              </a:defRPr>
            </a:lvl3pPr>
            <a:lvl4pPr>
              <a:defRPr sz="1800">
                <a:solidFill>
                  <a:schemeClr val="bg1"/>
                </a:solidFill>
              </a:defRPr>
            </a:lvl4pPr>
            <a:lvl5pPr>
              <a:defRPr sz="18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773252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sp>
        <p:nvSpPr>
          <p:cNvPr id="7"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6"/>
          </p:nvPr>
        </p:nvSpPr>
        <p:spPr>
          <a:xfrm>
            <a:off x="0" y="0"/>
            <a:ext cx="3708400" cy="6853712"/>
          </a:xfrm>
          <a:solidFill>
            <a:schemeClr val="bg1">
              <a:lumMod val="95000"/>
            </a:schemeClr>
          </a:solidFill>
        </p:spPr>
        <p:txBody>
          <a:bodyPr/>
          <a:lstStyle/>
          <a:p>
            <a:r>
              <a:rPr lang="en-US"/>
              <a:t>Click icon to add picture</a:t>
            </a:r>
            <a:endParaRPr lang="en-US" dirty="0"/>
          </a:p>
        </p:txBody>
      </p:sp>
      <p:sp>
        <p:nvSpPr>
          <p:cNvPr id="11" name="Rectangle 10" title="Decorative"/>
          <p:cNvSpPr/>
          <p:nvPr userDrawn="1"/>
        </p:nvSpPr>
        <p:spPr>
          <a:xfrm>
            <a:off x="3708400" y="0"/>
            <a:ext cx="4775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4252921" y="936980"/>
            <a:ext cx="3686159" cy="1466055"/>
          </a:xfrm>
        </p:spPr>
        <p:txBody>
          <a:bodyPr lIns="0" anchor="t">
            <a:normAutofit/>
          </a:bodyPr>
          <a:lstStyle>
            <a:lvl1pPr algn="l">
              <a:defRPr sz="4000">
                <a:solidFill>
                  <a:schemeClr val="bg1"/>
                </a:solidFill>
                <a:latin typeface="+mj-lt"/>
              </a:defRPr>
            </a:lvl1pPr>
          </a:lstStyle>
          <a:p>
            <a:r>
              <a:rPr lang="en-US"/>
              <a:t>Click to edit Master title style</a:t>
            </a:r>
            <a:endParaRPr lang="en-US"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4252988" y="2407322"/>
            <a:ext cx="3686025" cy="382749"/>
          </a:xfrm>
        </p:spPr>
        <p:txBody>
          <a:bodyPr lIns="0" anchor="b">
            <a:normAutofit/>
          </a:bodyPr>
          <a:lstStyle>
            <a:lvl1pPr marL="0" indent="0">
              <a:buNone/>
              <a:defRPr sz="1600" b="1">
                <a:solidFill>
                  <a:schemeClr val="bg1"/>
                </a:solidFill>
                <a:latin typeface="+mj-lt"/>
                <a:cs typeface="Arial" panose="020B0604020202020204" pitchFamily="34" charset="0"/>
              </a:defRPr>
            </a:lvl1pPr>
          </a:lstStyle>
          <a:p>
            <a:pPr lvl="0"/>
            <a:r>
              <a:rPr lang="en-US"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4252921" y="2811606"/>
            <a:ext cx="3686159" cy="3044825"/>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7"/>
          </p:nvPr>
        </p:nvSpPr>
        <p:spPr>
          <a:xfrm>
            <a:off x="8483600" y="0"/>
            <a:ext cx="3708400" cy="6853712"/>
          </a:xfrm>
          <a:solidFill>
            <a:schemeClr val="bg1">
              <a:lumMod val="95000"/>
            </a:schemeClr>
          </a:solidFill>
        </p:spPr>
        <p:txBody>
          <a:bodyPr/>
          <a:lstStyle/>
          <a:p>
            <a:r>
              <a:rPr lang="en-US"/>
              <a:t>Click icon to add picture</a:t>
            </a:r>
            <a:endParaRPr lang="en-US" dirty="0"/>
          </a:p>
        </p:txBody>
      </p:sp>
    </p:spTree>
    <p:extLst>
      <p:ext uri="{BB962C8B-B14F-4D97-AF65-F5344CB8AC3E}">
        <p14:creationId xmlns:p14="http://schemas.microsoft.com/office/powerpoint/2010/main" val="4714070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sp>
        <p:nvSpPr>
          <p:cNvPr id="12" name="Rectangle 11" title="Decorative">
            <a:extLst>
              <a:ext uri="{FF2B5EF4-FFF2-40B4-BE49-F238E27FC236}">
                <a16:creationId xmlns:a16="http://schemas.microsoft.com/office/drawing/2014/main" id="{60EEF041-4EFF-410A-AFB4-25A65B462B2D}"/>
              </a:ext>
            </a:extLst>
          </p:cNvPr>
          <p:cNvSpPr/>
          <p:nvPr userDrawn="1"/>
        </p:nvSpPr>
        <p:spPr>
          <a:xfrm>
            <a:off x="8181847" y="0"/>
            <a:ext cx="401015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title="Decorative">
            <a:extLst>
              <a:ext uri="{FF2B5EF4-FFF2-40B4-BE49-F238E27FC236}">
                <a16:creationId xmlns:a16="http://schemas.microsoft.com/office/drawing/2014/main" id="{60EEF041-4EFF-410A-AFB4-25A65B462B2D}"/>
              </a:ext>
            </a:extLst>
          </p:cNvPr>
          <p:cNvSpPr/>
          <p:nvPr userDrawn="1"/>
        </p:nvSpPr>
        <p:spPr>
          <a:xfrm>
            <a:off x="4171694" y="0"/>
            <a:ext cx="401015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4333757" y="1680547"/>
            <a:ext cx="3686025" cy="382749"/>
          </a:xfrm>
        </p:spPr>
        <p:txBody>
          <a:bodyPr lIns="0" anchor="b">
            <a:normAutofit/>
          </a:bodyPr>
          <a:lstStyle>
            <a:lvl1pPr marL="0" indent="0">
              <a:buNone/>
              <a:defRPr sz="1600" b="1">
                <a:solidFill>
                  <a:schemeClr val="bg1"/>
                </a:solidFill>
                <a:latin typeface="+mj-lt"/>
                <a:cs typeface="Arial" panose="020B0604020202020204" pitchFamily="34" charset="0"/>
              </a:defRPr>
            </a:lvl1pPr>
          </a:lstStyle>
          <a:p>
            <a:pPr lvl="0"/>
            <a:r>
              <a:rPr lang="en-US" dirty="0"/>
              <a:t>Click to add title here</a:t>
            </a:r>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8375228" y="1680547"/>
            <a:ext cx="3658010" cy="382749"/>
          </a:xfrm>
        </p:spPr>
        <p:txBody>
          <a:bodyPr vert="horz" lIns="0" tIns="45720" rIns="91440" bIns="45720" rtlCol="0" anchor="b">
            <a:normAutofit/>
          </a:bodyPr>
          <a:lstStyle>
            <a:lvl1pPr marL="0" indent="0">
              <a:buNone/>
              <a:defRPr lang="en-US" sz="1600" b="1" dirty="0">
                <a:solidFill>
                  <a:schemeClr val="bg1"/>
                </a:solidFill>
                <a:latin typeface="+mj-lt"/>
              </a:defRPr>
            </a:lvl1pPr>
          </a:lstStyle>
          <a:p>
            <a:pPr marL="228600" lvl="0" indent="-228600"/>
            <a:r>
              <a:rPr lang="en-US"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4333454" y="2084831"/>
            <a:ext cx="3686159" cy="3044825"/>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8375228" y="2084831"/>
            <a:ext cx="3658010" cy="3044825"/>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1">
            <a:extLst>
              <a:ext uri="{FF2B5EF4-FFF2-40B4-BE49-F238E27FC236}">
                <a16:creationId xmlns:a16="http://schemas.microsoft.com/office/drawing/2014/main" id="{110731EC-67BA-493B-B1C7-6258DD2B6042}"/>
              </a:ext>
            </a:extLst>
          </p:cNvPr>
          <p:cNvSpPr>
            <a:spLocks noGrp="1"/>
          </p:cNvSpPr>
          <p:nvPr>
            <p:ph type="title"/>
          </p:nvPr>
        </p:nvSpPr>
        <p:spPr>
          <a:xfrm>
            <a:off x="403410" y="1670007"/>
            <a:ext cx="3686159" cy="1466055"/>
          </a:xfrm>
        </p:spPr>
        <p:txBody>
          <a:bodyPr lIns="0" anchor="t">
            <a:normAutofit/>
          </a:bodyPr>
          <a:lstStyle>
            <a:lvl1pPr algn="l">
              <a:defRPr sz="4000">
                <a:solidFill>
                  <a:schemeClr val="tx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26016830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sp>
        <p:nvSpPr>
          <p:cNvPr id="6" name="Picture Placeholder 5" title="Decorative">
            <a:extLst>
              <a:ext uri="{FF2B5EF4-FFF2-40B4-BE49-F238E27FC236}">
                <a16:creationId xmlns:a16="http://schemas.microsoft.com/office/drawing/2014/main" id="{09156155-C47D-47A0-A08D-DCAC4D742D3F}"/>
              </a:ext>
            </a:extLst>
          </p:cNvPr>
          <p:cNvSpPr>
            <a:spLocks noGrp="1"/>
          </p:cNvSpPr>
          <p:nvPr>
            <p:ph type="pic" sz="quarter" idx="17"/>
          </p:nvPr>
        </p:nvSpPr>
        <p:spPr>
          <a:xfrm>
            <a:off x="0" y="0"/>
            <a:ext cx="12192000" cy="3408892"/>
          </a:xfrm>
        </p:spPr>
        <p:txBody>
          <a:bodyPr/>
          <a:lstStyle/>
          <a:p>
            <a:r>
              <a:rPr lang="en-US"/>
              <a:t>Click icon to add picture</a:t>
            </a:r>
            <a:endParaRPr lang="en-US" dirty="0"/>
          </a:p>
        </p:txBody>
      </p:sp>
      <p:sp>
        <p:nvSpPr>
          <p:cNvPr id="11" name="Title 1" title="Decorative">
            <a:extLst>
              <a:ext uri="{FF2B5EF4-FFF2-40B4-BE49-F238E27FC236}">
                <a16:creationId xmlns:a16="http://schemas.microsoft.com/office/drawing/2014/main" id="{FC8F08DC-8736-4BFE-8B72-8DD4184DEBE1}"/>
              </a:ext>
            </a:extLst>
          </p:cNvPr>
          <p:cNvSpPr txBox="1">
            <a:spLocks/>
          </p:cNvSpPr>
          <p:nvPr userDrawn="1"/>
        </p:nvSpPr>
        <p:spPr>
          <a:xfrm>
            <a:off x="-1" y="3408891"/>
            <a:ext cx="12203575" cy="3449109"/>
          </a:xfrm>
          <a:prstGeom prst="rect">
            <a:avLst/>
          </a:prstGeom>
          <a:solidFill>
            <a:schemeClr val="accent1"/>
          </a:solidFill>
        </p:spPr>
        <p:txBody>
          <a:bodyPr vert="horz" lIns="0" tIns="45720" rIns="324000" bIns="45720" rtlCol="0" anchor="ctr">
            <a:normAutofit/>
          </a:bodyPr>
          <a:lstStyle>
            <a:lvl1pPr algn="r">
              <a:lnSpc>
                <a:spcPct val="90000"/>
              </a:lnSpc>
              <a:spcBef>
                <a:spcPct val="0"/>
              </a:spcBef>
              <a:buNone/>
              <a:defRPr sz="4000" b="1" i="0" spc="-150">
                <a:solidFill>
                  <a:schemeClr val="tx2"/>
                </a:solidFill>
                <a:latin typeface="Constantia" panose="02030602050306030303" pitchFamily="18" charset="0"/>
                <a:ea typeface="+mj-ea"/>
                <a:cs typeface="Gill Sans" panose="020B0502020104020203" pitchFamily="34" charset="-79"/>
              </a:defRPr>
            </a:lvl1pPr>
          </a:lstStyle>
          <a:p>
            <a:pPr lvl="0"/>
            <a:endParaRPr lang="en-US"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4568750" y="3666354"/>
            <a:ext cx="3448800" cy="382749"/>
          </a:xfrm>
        </p:spPr>
        <p:txBody>
          <a:bodyPr lIns="0" anchor="b">
            <a:normAutofit/>
          </a:bodyPr>
          <a:lstStyle>
            <a:lvl1pPr marL="0" indent="0">
              <a:buNone/>
              <a:defRPr sz="1600" b="1">
                <a:solidFill>
                  <a:schemeClr val="bg1"/>
                </a:solidFill>
                <a:latin typeface="+mj-lt"/>
                <a:cs typeface="Arial" panose="020B0604020202020204" pitchFamily="34" charset="0"/>
              </a:defRPr>
            </a:lvl1pPr>
          </a:lstStyle>
          <a:p>
            <a:pPr lvl="0"/>
            <a:r>
              <a:rPr lang="en-US" dirty="0"/>
              <a:t>Click to add title here</a:t>
            </a:r>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8254055" y="3666354"/>
            <a:ext cx="3450265" cy="382749"/>
          </a:xfrm>
        </p:spPr>
        <p:txBody>
          <a:bodyPr vert="horz" lIns="0" tIns="45720" rIns="91440" bIns="45720" rtlCol="0" anchor="b">
            <a:normAutofit/>
          </a:bodyPr>
          <a:lstStyle>
            <a:lvl1pPr marL="0" indent="0">
              <a:buNone/>
              <a:defRPr lang="en-US" sz="1600" b="1" dirty="0">
                <a:solidFill>
                  <a:schemeClr val="bg1"/>
                </a:solidFill>
                <a:latin typeface="+mj-lt"/>
              </a:defRPr>
            </a:lvl1pPr>
          </a:lstStyle>
          <a:p>
            <a:pPr marL="228600" lvl="0" indent="-228600"/>
            <a:r>
              <a:rPr lang="en-US"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4568447" y="4070639"/>
            <a:ext cx="3448800"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8254055" y="4070639"/>
            <a:ext cx="3450265"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itle 1">
            <a:extLst>
              <a:ext uri="{FF2B5EF4-FFF2-40B4-BE49-F238E27FC236}">
                <a16:creationId xmlns:a16="http://schemas.microsoft.com/office/drawing/2014/main" id="{110731EC-67BA-493B-B1C7-6258DD2B6042}"/>
              </a:ext>
            </a:extLst>
          </p:cNvPr>
          <p:cNvSpPr>
            <a:spLocks noGrp="1"/>
          </p:cNvSpPr>
          <p:nvPr>
            <p:ph type="title"/>
          </p:nvPr>
        </p:nvSpPr>
        <p:spPr>
          <a:xfrm>
            <a:off x="838200" y="4049104"/>
            <a:ext cx="3136900" cy="2168682"/>
          </a:xfrm>
        </p:spPr>
        <p:txBody>
          <a:bodyPr lIns="0" anchor="ctr">
            <a:normAutofit/>
          </a:bodyPr>
          <a:lstStyle>
            <a:lvl1pPr algn="l">
              <a:defRPr sz="4000">
                <a:solidFill>
                  <a:schemeClr val="bg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5202570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1_Custom Layout">
    <p:spTree>
      <p:nvGrpSpPr>
        <p:cNvPr id="1" name=""/>
        <p:cNvGrpSpPr/>
        <p:nvPr/>
      </p:nvGrpSpPr>
      <p:grpSpPr>
        <a:xfrm>
          <a:off x="0" y="0"/>
          <a:ext cx="0" cy="0"/>
          <a:chOff x="0" y="0"/>
          <a:chExt cx="0" cy="0"/>
        </a:xfrm>
      </p:grpSpPr>
      <p:sp>
        <p:nvSpPr>
          <p:cNvPr id="11" name="Title 1" title="Decorative">
            <a:extLst>
              <a:ext uri="{FF2B5EF4-FFF2-40B4-BE49-F238E27FC236}">
                <a16:creationId xmlns:a16="http://schemas.microsoft.com/office/drawing/2014/main" id="{FC8F08DC-8736-4BFE-8B72-8DD4184DEBE1}"/>
              </a:ext>
            </a:extLst>
          </p:cNvPr>
          <p:cNvSpPr txBox="1">
            <a:spLocks/>
          </p:cNvSpPr>
          <p:nvPr userDrawn="1"/>
        </p:nvSpPr>
        <p:spPr>
          <a:xfrm>
            <a:off x="-1" y="2360141"/>
            <a:ext cx="6096001" cy="4497859"/>
          </a:xfrm>
          <a:prstGeom prst="rect">
            <a:avLst/>
          </a:prstGeom>
          <a:solidFill>
            <a:schemeClr val="accent1"/>
          </a:solidFill>
        </p:spPr>
        <p:txBody>
          <a:bodyPr vert="horz" lIns="0" tIns="45720" rIns="324000" bIns="45720" rtlCol="0" anchor="ctr">
            <a:normAutofit/>
          </a:bodyPr>
          <a:lstStyle>
            <a:lvl1pPr algn="r">
              <a:lnSpc>
                <a:spcPct val="90000"/>
              </a:lnSpc>
              <a:spcBef>
                <a:spcPct val="0"/>
              </a:spcBef>
              <a:buNone/>
              <a:defRPr sz="4000" b="1" i="0" spc="-150">
                <a:solidFill>
                  <a:schemeClr val="tx2"/>
                </a:solidFill>
                <a:latin typeface="Constantia" panose="02030602050306030303" pitchFamily="18" charset="0"/>
                <a:ea typeface="+mj-ea"/>
                <a:cs typeface="Gill Sans" panose="020B0502020104020203" pitchFamily="34" charset="-79"/>
              </a:defRPr>
            </a:lvl1pPr>
          </a:lstStyle>
          <a:p>
            <a:pPr lvl="0"/>
            <a:endParaRPr lang="en-US" dirty="0"/>
          </a:p>
        </p:txBody>
      </p:sp>
      <p:sp>
        <p:nvSpPr>
          <p:cNvPr id="12" name="Title 1" title="Decorative">
            <a:extLst>
              <a:ext uri="{FF2B5EF4-FFF2-40B4-BE49-F238E27FC236}">
                <a16:creationId xmlns:a16="http://schemas.microsoft.com/office/drawing/2014/main" id="{FC8F08DC-8736-4BFE-8B72-8DD4184DEBE1}"/>
              </a:ext>
            </a:extLst>
          </p:cNvPr>
          <p:cNvSpPr txBox="1">
            <a:spLocks/>
          </p:cNvSpPr>
          <p:nvPr userDrawn="1"/>
        </p:nvSpPr>
        <p:spPr>
          <a:xfrm>
            <a:off x="6095999" y="2360141"/>
            <a:ext cx="6096001" cy="4497859"/>
          </a:xfrm>
          <a:prstGeom prst="rect">
            <a:avLst/>
          </a:prstGeom>
          <a:solidFill>
            <a:schemeClr val="accent1">
              <a:lumMod val="60000"/>
              <a:lumOff val="40000"/>
            </a:schemeClr>
          </a:solidFill>
        </p:spPr>
        <p:txBody>
          <a:bodyPr vert="horz" lIns="0" tIns="45720" rIns="324000" bIns="45720" rtlCol="0" anchor="ctr">
            <a:normAutofit/>
          </a:bodyPr>
          <a:lstStyle>
            <a:lvl1pPr algn="r">
              <a:lnSpc>
                <a:spcPct val="90000"/>
              </a:lnSpc>
              <a:spcBef>
                <a:spcPct val="0"/>
              </a:spcBef>
              <a:buNone/>
              <a:defRPr sz="4000" b="1" i="0" spc="-150">
                <a:solidFill>
                  <a:schemeClr val="tx2"/>
                </a:solidFill>
                <a:latin typeface="Constantia" panose="02030602050306030303" pitchFamily="18" charset="0"/>
                <a:ea typeface="+mj-ea"/>
                <a:cs typeface="Gill Sans" panose="020B0502020104020203" pitchFamily="34" charset="-79"/>
              </a:defRPr>
            </a:lvl1pPr>
          </a:lstStyle>
          <a:p>
            <a:pPr lvl="0"/>
            <a:endParaRPr lang="en-US"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877607" y="2962016"/>
            <a:ext cx="4340785" cy="382749"/>
          </a:xfrm>
        </p:spPr>
        <p:txBody>
          <a:bodyPr lIns="0" anchor="b">
            <a:normAutofit/>
          </a:bodyPr>
          <a:lstStyle>
            <a:lvl1pPr marL="0" indent="0">
              <a:buNone/>
              <a:defRPr sz="1600" b="1">
                <a:solidFill>
                  <a:schemeClr val="bg1"/>
                </a:solidFill>
                <a:latin typeface="+mj-lt"/>
                <a:cs typeface="Arial" panose="020B0604020202020204" pitchFamily="34" charset="0"/>
              </a:defRPr>
            </a:lvl1pPr>
          </a:lstStyle>
          <a:p>
            <a:pPr lvl="0"/>
            <a:r>
              <a:rPr lang="en-US" dirty="0"/>
              <a:t>Click to add title here</a:t>
            </a:r>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6972685" y="2962016"/>
            <a:ext cx="4342629" cy="382749"/>
          </a:xfrm>
        </p:spPr>
        <p:txBody>
          <a:bodyPr vert="horz" lIns="0" tIns="45720" rIns="91440" bIns="45720" rtlCol="0" anchor="b">
            <a:normAutofit/>
          </a:bodyPr>
          <a:lstStyle>
            <a:lvl1pPr marL="0" indent="0">
              <a:buNone/>
              <a:defRPr lang="en-US" sz="1600" b="1" dirty="0">
                <a:solidFill>
                  <a:schemeClr val="bg1"/>
                </a:solidFill>
                <a:latin typeface="+mj-lt"/>
              </a:defRPr>
            </a:lvl1pPr>
          </a:lstStyle>
          <a:p>
            <a:pPr marL="228600" lvl="0" indent="-228600"/>
            <a:r>
              <a:rPr lang="en-US"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877607" y="3366301"/>
            <a:ext cx="4340785"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6972685" y="3366301"/>
            <a:ext cx="4342629"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itle 1">
            <a:extLst>
              <a:ext uri="{FF2B5EF4-FFF2-40B4-BE49-F238E27FC236}">
                <a16:creationId xmlns:a16="http://schemas.microsoft.com/office/drawing/2014/main" id="{110731EC-67BA-493B-B1C7-6258DD2B6042}"/>
              </a:ext>
            </a:extLst>
          </p:cNvPr>
          <p:cNvSpPr>
            <a:spLocks noGrp="1"/>
          </p:cNvSpPr>
          <p:nvPr>
            <p:ph type="title"/>
          </p:nvPr>
        </p:nvSpPr>
        <p:spPr>
          <a:xfrm>
            <a:off x="2528215" y="358610"/>
            <a:ext cx="7135570" cy="822240"/>
          </a:xfrm>
        </p:spPr>
        <p:txBody>
          <a:bodyPr lIns="0" anchor="t">
            <a:normAutofit/>
          </a:bodyPr>
          <a:lstStyle>
            <a:lvl1pPr algn="ctr">
              <a:defRPr sz="4000">
                <a:solidFill>
                  <a:schemeClr val="tx1"/>
                </a:solidFill>
                <a:latin typeface="+mj-lt"/>
              </a:defRPr>
            </a:lvl1pPr>
          </a:lstStyle>
          <a:p>
            <a:r>
              <a:rPr lang="en-US"/>
              <a:t>Click to edit Master title style</a:t>
            </a:r>
            <a:endParaRPr lang="en-US" dirty="0"/>
          </a:p>
        </p:txBody>
      </p:sp>
      <p:sp>
        <p:nvSpPr>
          <p:cNvPr id="1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22583"/>
            <a:ext cx="0" cy="2188805"/>
          </a:xfrm>
          <a:prstGeom prst="line">
            <a:avLst/>
          </a:prstGeom>
          <a:ln w="76200">
            <a:solidFill>
              <a:schemeClr val="accent1">
                <a:lumMod val="40000"/>
                <a:lumOff val="6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37458733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2_Custom Layout">
    <p:spTree>
      <p:nvGrpSpPr>
        <p:cNvPr id="1" name=""/>
        <p:cNvGrpSpPr/>
        <p:nvPr/>
      </p:nvGrpSpPr>
      <p:grpSpPr>
        <a:xfrm>
          <a:off x="0" y="0"/>
          <a:ext cx="0" cy="0"/>
          <a:chOff x="0" y="0"/>
          <a:chExt cx="0" cy="0"/>
        </a:xfrm>
      </p:grpSpPr>
      <p:sp>
        <p:nvSpPr>
          <p:cNvPr id="11" name="Title 1" title="Decorative">
            <a:extLst>
              <a:ext uri="{FF2B5EF4-FFF2-40B4-BE49-F238E27FC236}">
                <a16:creationId xmlns:a16="http://schemas.microsoft.com/office/drawing/2014/main" id="{FC8F08DC-8736-4BFE-8B72-8DD4184DEBE1}"/>
              </a:ext>
            </a:extLst>
          </p:cNvPr>
          <p:cNvSpPr txBox="1">
            <a:spLocks/>
          </p:cNvSpPr>
          <p:nvPr userDrawn="1"/>
        </p:nvSpPr>
        <p:spPr>
          <a:xfrm>
            <a:off x="-1" y="2360141"/>
            <a:ext cx="6096001" cy="4497859"/>
          </a:xfrm>
          <a:prstGeom prst="rect">
            <a:avLst/>
          </a:prstGeom>
          <a:solidFill>
            <a:schemeClr val="accent2"/>
          </a:solidFill>
        </p:spPr>
        <p:txBody>
          <a:bodyPr vert="horz" lIns="0" tIns="45720" rIns="324000" bIns="45720" rtlCol="0" anchor="ctr">
            <a:normAutofit/>
          </a:bodyPr>
          <a:lstStyle>
            <a:lvl1pPr algn="r">
              <a:lnSpc>
                <a:spcPct val="90000"/>
              </a:lnSpc>
              <a:spcBef>
                <a:spcPct val="0"/>
              </a:spcBef>
              <a:buNone/>
              <a:defRPr sz="4000" b="1" i="0" spc="-150">
                <a:solidFill>
                  <a:schemeClr val="tx2"/>
                </a:solidFill>
                <a:latin typeface="Constantia" panose="02030602050306030303" pitchFamily="18" charset="0"/>
                <a:ea typeface="+mj-ea"/>
                <a:cs typeface="Gill Sans" panose="020B0502020104020203" pitchFamily="34" charset="-79"/>
              </a:defRPr>
            </a:lvl1pPr>
          </a:lstStyle>
          <a:p>
            <a:pPr lvl="0"/>
            <a:endParaRPr lang="en-US" dirty="0"/>
          </a:p>
        </p:txBody>
      </p:sp>
      <p:sp>
        <p:nvSpPr>
          <p:cNvPr id="12" name="Title 1" title="Decorative">
            <a:extLst>
              <a:ext uri="{FF2B5EF4-FFF2-40B4-BE49-F238E27FC236}">
                <a16:creationId xmlns:a16="http://schemas.microsoft.com/office/drawing/2014/main" id="{FC8F08DC-8736-4BFE-8B72-8DD4184DEBE1}"/>
              </a:ext>
            </a:extLst>
          </p:cNvPr>
          <p:cNvSpPr txBox="1">
            <a:spLocks/>
          </p:cNvSpPr>
          <p:nvPr userDrawn="1"/>
        </p:nvSpPr>
        <p:spPr>
          <a:xfrm>
            <a:off x="6095999" y="2360141"/>
            <a:ext cx="6096001" cy="4497859"/>
          </a:xfrm>
          <a:prstGeom prst="rect">
            <a:avLst/>
          </a:prstGeom>
          <a:solidFill>
            <a:schemeClr val="accent2">
              <a:lumMod val="75000"/>
              <a:lumOff val="25000"/>
            </a:schemeClr>
          </a:solidFill>
        </p:spPr>
        <p:txBody>
          <a:bodyPr vert="horz" lIns="0" tIns="45720" rIns="324000" bIns="45720" rtlCol="0" anchor="ctr">
            <a:normAutofit/>
          </a:bodyPr>
          <a:lstStyle>
            <a:lvl1pPr algn="r">
              <a:lnSpc>
                <a:spcPct val="90000"/>
              </a:lnSpc>
              <a:spcBef>
                <a:spcPct val="0"/>
              </a:spcBef>
              <a:buNone/>
              <a:defRPr sz="4000" b="1" i="0" spc="-150">
                <a:solidFill>
                  <a:schemeClr val="tx2"/>
                </a:solidFill>
                <a:latin typeface="Constantia" panose="02030602050306030303" pitchFamily="18" charset="0"/>
                <a:ea typeface="+mj-ea"/>
                <a:cs typeface="Gill Sans" panose="020B0502020104020203" pitchFamily="34" charset="-79"/>
              </a:defRPr>
            </a:lvl1pPr>
          </a:lstStyle>
          <a:p>
            <a:pPr lvl="0"/>
            <a:endParaRPr lang="en-US" dirty="0"/>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877607" y="2962016"/>
            <a:ext cx="4340785" cy="382749"/>
          </a:xfrm>
        </p:spPr>
        <p:txBody>
          <a:bodyPr lIns="0" anchor="b">
            <a:normAutofit/>
          </a:bodyPr>
          <a:lstStyle>
            <a:lvl1pPr marL="0" indent="0">
              <a:buNone/>
              <a:defRPr sz="1600" b="1">
                <a:solidFill>
                  <a:schemeClr val="bg1"/>
                </a:solidFill>
                <a:latin typeface="+mj-lt"/>
                <a:cs typeface="Arial" panose="020B0604020202020204" pitchFamily="34" charset="0"/>
              </a:defRPr>
            </a:lvl1pPr>
          </a:lstStyle>
          <a:p>
            <a:pPr lvl="0"/>
            <a:r>
              <a:rPr lang="en-US" dirty="0"/>
              <a:t>Click to add title here</a:t>
            </a:r>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6972685" y="2962016"/>
            <a:ext cx="4342629" cy="382749"/>
          </a:xfrm>
        </p:spPr>
        <p:txBody>
          <a:bodyPr vert="horz" lIns="0" tIns="45720" rIns="91440" bIns="45720" rtlCol="0" anchor="b">
            <a:normAutofit/>
          </a:bodyPr>
          <a:lstStyle>
            <a:lvl1pPr marL="0" indent="0">
              <a:buNone/>
              <a:defRPr lang="en-US" sz="1600" b="1" dirty="0">
                <a:solidFill>
                  <a:schemeClr val="bg1"/>
                </a:solidFill>
                <a:latin typeface="+mj-lt"/>
              </a:defRPr>
            </a:lvl1pPr>
          </a:lstStyle>
          <a:p>
            <a:pPr marL="228600" lvl="0" indent="-228600"/>
            <a:r>
              <a:rPr lang="en-US" dirty="0"/>
              <a:t>Click to add title here</a:t>
            </a:r>
          </a:p>
        </p:txBody>
      </p:sp>
      <p:sp>
        <p:nvSpPr>
          <p:cNvPr id="4" name="Text Placeholder 3">
            <a:extLst>
              <a:ext uri="{FF2B5EF4-FFF2-40B4-BE49-F238E27FC236}">
                <a16:creationId xmlns:a16="http://schemas.microsoft.com/office/drawing/2014/main" id="{9B53E20B-DD70-4AFB-9D9B-17969F880C06}"/>
              </a:ext>
            </a:extLst>
          </p:cNvPr>
          <p:cNvSpPr>
            <a:spLocks noGrp="1"/>
          </p:cNvSpPr>
          <p:nvPr>
            <p:ph type="body" sz="quarter" idx="15"/>
          </p:nvPr>
        </p:nvSpPr>
        <p:spPr>
          <a:xfrm>
            <a:off x="877607" y="3366301"/>
            <a:ext cx="4340785"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3">
            <a:extLst>
              <a:ext uri="{FF2B5EF4-FFF2-40B4-BE49-F238E27FC236}">
                <a16:creationId xmlns:a16="http://schemas.microsoft.com/office/drawing/2014/main" id="{37EBF543-63D2-4169-AB73-3F4BD242FA61}"/>
              </a:ext>
            </a:extLst>
          </p:cNvPr>
          <p:cNvSpPr>
            <a:spLocks noGrp="1"/>
          </p:cNvSpPr>
          <p:nvPr>
            <p:ph type="body" sz="quarter" idx="16"/>
          </p:nvPr>
        </p:nvSpPr>
        <p:spPr>
          <a:xfrm>
            <a:off x="6972685" y="3366301"/>
            <a:ext cx="4342629" cy="2253961"/>
          </a:xfrm>
        </p:spPr>
        <p:txBody>
          <a:bodyPr lIns="0" tIns="72000">
            <a:normAutofit/>
          </a:bodyPr>
          <a:lstStyle>
            <a:lvl1pPr>
              <a:defRPr sz="1400">
                <a:solidFill>
                  <a:schemeClr val="bg1"/>
                </a:solidFill>
              </a:defRPr>
            </a:lvl1pPr>
            <a:lvl2pPr>
              <a:defRPr sz="1200">
                <a:solidFill>
                  <a:schemeClr val="bg1"/>
                </a:solidFill>
              </a:defRPr>
            </a:lvl2pPr>
            <a:lvl3pPr>
              <a:defRPr sz="1100">
                <a:solidFill>
                  <a:schemeClr val="bg1"/>
                </a:solidFill>
              </a:defRPr>
            </a:lvl3pPr>
            <a:lvl4pPr>
              <a:defRPr sz="1050">
                <a:solidFill>
                  <a:schemeClr val="bg1"/>
                </a:solidFill>
              </a:defRPr>
            </a:lvl4pPr>
            <a:lvl5pPr>
              <a:defRPr sz="105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itle 1">
            <a:extLst>
              <a:ext uri="{FF2B5EF4-FFF2-40B4-BE49-F238E27FC236}">
                <a16:creationId xmlns:a16="http://schemas.microsoft.com/office/drawing/2014/main" id="{110731EC-67BA-493B-B1C7-6258DD2B6042}"/>
              </a:ext>
            </a:extLst>
          </p:cNvPr>
          <p:cNvSpPr>
            <a:spLocks noGrp="1"/>
          </p:cNvSpPr>
          <p:nvPr>
            <p:ph type="title"/>
          </p:nvPr>
        </p:nvSpPr>
        <p:spPr>
          <a:xfrm>
            <a:off x="2528215" y="358610"/>
            <a:ext cx="7135570" cy="822240"/>
          </a:xfrm>
        </p:spPr>
        <p:txBody>
          <a:bodyPr lIns="0" anchor="t">
            <a:normAutofit/>
          </a:bodyPr>
          <a:lstStyle>
            <a:lvl1pPr algn="ctr">
              <a:defRPr sz="4000">
                <a:solidFill>
                  <a:schemeClr val="tx1"/>
                </a:solidFill>
                <a:latin typeface="+mj-lt"/>
              </a:defRPr>
            </a:lvl1pPr>
          </a:lstStyle>
          <a:p>
            <a:r>
              <a:rPr lang="en-US"/>
              <a:t>Click to edit Master title style</a:t>
            </a:r>
            <a:endParaRPr lang="en-US" dirty="0"/>
          </a:p>
        </p:txBody>
      </p:sp>
      <p:sp>
        <p:nvSpPr>
          <p:cNvPr id="1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22583"/>
            <a:ext cx="0" cy="2188805"/>
          </a:xfrm>
          <a:prstGeom prst="line">
            <a:avLst/>
          </a:prstGeom>
          <a:ln w="76200">
            <a:solidFill>
              <a:schemeClr val="accent2">
                <a:lumMod val="50000"/>
                <a:lumOff val="5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25086795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731EC-67BA-493B-B1C7-6258DD2B6042}"/>
              </a:ext>
            </a:extLst>
          </p:cNvPr>
          <p:cNvSpPr>
            <a:spLocks noGrp="1"/>
          </p:cNvSpPr>
          <p:nvPr>
            <p:ph type="title"/>
          </p:nvPr>
        </p:nvSpPr>
        <p:spPr>
          <a:xfrm>
            <a:off x="844948" y="1193765"/>
            <a:ext cx="4385841" cy="1325563"/>
          </a:xfrm>
        </p:spPr>
        <p:txBody>
          <a:bodyPr anchor="b">
            <a:normAutofit/>
          </a:bodyPr>
          <a:lstStyle>
            <a:lvl1pPr algn="r">
              <a:defRPr sz="4000">
                <a:latin typeface="+mj-lt"/>
              </a:defRPr>
            </a:lvl1pPr>
          </a:lstStyle>
          <a:p>
            <a:r>
              <a:rPr lang="en-US"/>
              <a:t>Click to edit Master title style</a:t>
            </a:r>
            <a:endParaRPr lang="en-US" dirty="0"/>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878814" y="2632337"/>
            <a:ext cx="4385841" cy="3357563"/>
          </a:xfrm>
        </p:spPr>
        <p:txBody>
          <a:bodyPr/>
          <a:lstStyle/>
          <a:p>
            <a:r>
              <a:rPr lang="en-US"/>
              <a:t>Click icon to add picture</a:t>
            </a:r>
            <a:endParaRPr lang="en-US" dirty="0"/>
          </a:p>
        </p:txBody>
      </p:sp>
      <p:sp>
        <p:nvSpPr>
          <p:cNvPr id="7" name="Text Placeholder 6">
            <a:extLst>
              <a:ext uri="{FF2B5EF4-FFF2-40B4-BE49-F238E27FC236}">
                <a16:creationId xmlns:a16="http://schemas.microsoft.com/office/drawing/2014/main" id="{233D39E2-2188-4621-B115-A912A057E8AC}"/>
              </a:ext>
            </a:extLst>
          </p:cNvPr>
          <p:cNvSpPr>
            <a:spLocks noGrp="1"/>
          </p:cNvSpPr>
          <p:nvPr>
            <p:ph type="body" sz="quarter" idx="11"/>
          </p:nvPr>
        </p:nvSpPr>
        <p:spPr>
          <a:xfrm>
            <a:off x="6182016" y="1598619"/>
            <a:ext cx="4869806" cy="1896435"/>
          </a:xfrm>
        </p:spPr>
        <p:txBody>
          <a:bodyPr lIns="0">
            <a:noAutofit/>
          </a:bodyPr>
          <a:lstStyle>
            <a:lvl1pPr marL="0" indent="0">
              <a:lnSpc>
                <a:spcPct val="100000"/>
              </a:lnSpc>
              <a:buNone/>
              <a:defRPr sz="1400">
                <a:latin typeface="+mn-lt"/>
                <a:cs typeface="Arial" panose="020B0604020202020204" pitchFamily="34" charset="0"/>
              </a:defRPr>
            </a:lvl1pPr>
          </a:lstStyle>
          <a:p>
            <a:pPr lvl="0"/>
            <a:r>
              <a:rPr lang="en-US"/>
              <a:t>Click to edit Master text styles</a:t>
            </a:r>
          </a:p>
        </p:txBody>
      </p:sp>
      <p:sp>
        <p:nvSpPr>
          <p:cNvPr id="8" name="Text Placeholder 6">
            <a:extLst>
              <a:ext uri="{FF2B5EF4-FFF2-40B4-BE49-F238E27FC236}">
                <a16:creationId xmlns:a16="http://schemas.microsoft.com/office/drawing/2014/main" id="{75D558A5-D3BF-4DB7-928F-A20868F3C37D}"/>
              </a:ext>
            </a:extLst>
          </p:cNvPr>
          <p:cNvSpPr>
            <a:spLocks noGrp="1"/>
          </p:cNvSpPr>
          <p:nvPr>
            <p:ph type="body" sz="quarter" idx="12" hasCustomPrompt="1"/>
          </p:nvPr>
        </p:nvSpPr>
        <p:spPr>
          <a:xfrm>
            <a:off x="6182016" y="1194294"/>
            <a:ext cx="4869806" cy="382749"/>
          </a:xfrm>
        </p:spPr>
        <p:txBody>
          <a:bodyPr lIns="0" anchor="b">
            <a:noAutofit/>
          </a:bodyPr>
          <a:lstStyle>
            <a:lvl1pPr marL="0" indent="0">
              <a:buNone/>
              <a:defRPr sz="1600" b="1">
                <a:latin typeface="+mj-lt"/>
                <a:cs typeface="Arial" panose="020B0604020202020204" pitchFamily="34" charset="0"/>
              </a:defRPr>
            </a:lvl1pPr>
          </a:lstStyle>
          <a:p>
            <a:pPr lvl="0"/>
            <a:r>
              <a:rPr lang="en-US" dirty="0"/>
              <a:t>Click to add title here</a:t>
            </a:r>
          </a:p>
        </p:txBody>
      </p:sp>
      <p:sp>
        <p:nvSpPr>
          <p:cNvPr id="6" name="Text Placeholder 6">
            <a:extLst>
              <a:ext uri="{FF2B5EF4-FFF2-40B4-BE49-F238E27FC236}">
                <a16:creationId xmlns:a16="http://schemas.microsoft.com/office/drawing/2014/main" id="{B2C5FA2F-DD81-4A72-AB26-A4C663724F42}"/>
              </a:ext>
            </a:extLst>
          </p:cNvPr>
          <p:cNvSpPr>
            <a:spLocks noGrp="1"/>
          </p:cNvSpPr>
          <p:nvPr>
            <p:ph type="body" sz="quarter" idx="13"/>
          </p:nvPr>
        </p:nvSpPr>
        <p:spPr>
          <a:xfrm>
            <a:off x="6182018" y="4093464"/>
            <a:ext cx="4869806" cy="1896435"/>
          </a:xfrm>
        </p:spPr>
        <p:txBody>
          <a:bodyPr lIns="0">
            <a:noAutofit/>
          </a:bodyPr>
          <a:lstStyle>
            <a:lvl1pPr marL="0" indent="0">
              <a:lnSpc>
                <a:spcPct val="100000"/>
              </a:lnSpc>
              <a:buNone/>
              <a:defRPr sz="1400">
                <a:latin typeface="+mn-lt"/>
                <a:cs typeface="Arial" panose="020B0604020202020204" pitchFamily="34" charset="0"/>
              </a:defRPr>
            </a:lvl1pPr>
          </a:lstStyle>
          <a:p>
            <a:pPr lvl="0"/>
            <a:r>
              <a:rPr lang="en-US"/>
              <a:t>Click to edit Master text styles</a:t>
            </a:r>
          </a:p>
        </p:txBody>
      </p:sp>
      <p:sp>
        <p:nvSpPr>
          <p:cNvPr id="9" name="Text Placeholder 6">
            <a:extLst>
              <a:ext uri="{FF2B5EF4-FFF2-40B4-BE49-F238E27FC236}">
                <a16:creationId xmlns:a16="http://schemas.microsoft.com/office/drawing/2014/main" id="{92EBEB66-5E12-4FD8-AC09-10C992CA7CFE}"/>
              </a:ext>
            </a:extLst>
          </p:cNvPr>
          <p:cNvSpPr>
            <a:spLocks noGrp="1"/>
          </p:cNvSpPr>
          <p:nvPr>
            <p:ph type="body" sz="quarter" idx="14" hasCustomPrompt="1"/>
          </p:nvPr>
        </p:nvSpPr>
        <p:spPr>
          <a:xfrm>
            <a:off x="6182017" y="3689139"/>
            <a:ext cx="4832794" cy="382749"/>
          </a:xfrm>
        </p:spPr>
        <p:txBody>
          <a:bodyPr lIns="0" anchor="b">
            <a:noAutofit/>
          </a:bodyPr>
          <a:lstStyle>
            <a:lvl1pPr marL="0" indent="0">
              <a:buNone/>
              <a:defRPr sz="1600" b="1">
                <a:latin typeface="+mj-lt"/>
                <a:cs typeface="Arial" panose="020B0604020202020204" pitchFamily="34" charset="0"/>
              </a:defRPr>
            </a:lvl1pPr>
          </a:lstStyle>
          <a:p>
            <a:pPr lvl="0"/>
            <a:r>
              <a:rPr lang="en-US" dirty="0"/>
              <a:t>Click to add title here</a:t>
            </a:r>
          </a:p>
        </p:txBody>
      </p:sp>
      <p:sp>
        <p:nvSpPr>
          <p:cNvPr id="10" name="Shape 62" title="Decorative">
            <a:extLst>
              <a:ext uri="{FF2B5EF4-FFF2-40B4-BE49-F238E27FC236}">
                <a16:creationId xmlns:a16="http://schemas.microsoft.com/office/drawing/2014/main" id="{2683CBB0-468F-4DD2-853B-FBFFA91B662E}"/>
              </a:ext>
            </a:extLst>
          </p:cNvPr>
          <p:cNvSpPr/>
          <p:nvPr userDrawn="1"/>
        </p:nvSpPr>
        <p:spPr>
          <a:xfrm flipV="1">
            <a:off x="830507" y="1194294"/>
            <a:ext cx="0" cy="4795606"/>
          </a:xfrm>
          <a:prstGeom prst="line">
            <a:avLst/>
          </a:prstGeom>
          <a:ln w="76200">
            <a:solidFill>
              <a:schemeClr val="accent1">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1001519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BE84B7CE-D997-4F92-BD9D-3F9DE2782EF8}"/>
              </a:ext>
            </a:extLst>
          </p:cNvPr>
          <p:cNvSpPr>
            <a:spLocks noGrp="1"/>
          </p:cNvSpPr>
          <p:nvPr>
            <p:ph type="pic" sz="quarter" idx="10"/>
          </p:nvPr>
        </p:nvSpPr>
        <p:spPr>
          <a:xfrm>
            <a:off x="7928658" y="836271"/>
            <a:ext cx="4263342" cy="5185458"/>
          </a:xfrm>
        </p:spPr>
        <p:txBody>
          <a:bodyPr/>
          <a:lstStyle/>
          <a:p>
            <a:r>
              <a:rPr lang="en-US"/>
              <a:t>Click icon to add picture</a:t>
            </a:r>
            <a:endParaRPr lang="en-US" dirty="0"/>
          </a:p>
        </p:txBody>
      </p:sp>
      <p:sp>
        <p:nvSpPr>
          <p:cNvPr id="7" name="Text Placeholder 6" title="Decorative">
            <a:extLst>
              <a:ext uri="{FF2B5EF4-FFF2-40B4-BE49-F238E27FC236}">
                <a16:creationId xmlns:a16="http://schemas.microsoft.com/office/drawing/2014/main" id="{233D39E2-2188-4621-B115-A912A057E8AC}"/>
              </a:ext>
            </a:extLst>
          </p:cNvPr>
          <p:cNvSpPr>
            <a:spLocks noGrp="1"/>
          </p:cNvSpPr>
          <p:nvPr>
            <p:ph type="body" sz="quarter" idx="11"/>
          </p:nvPr>
        </p:nvSpPr>
        <p:spPr>
          <a:xfrm>
            <a:off x="3657597" y="836271"/>
            <a:ext cx="4262400" cy="5185458"/>
          </a:xfrm>
          <a:solidFill>
            <a:schemeClr val="accent1"/>
          </a:solidFill>
        </p:spPr>
        <p:txBody>
          <a:bodyPr lIns="252000" tIns="144000" rIns="144000">
            <a:noAutofit/>
          </a:bodyPr>
          <a:lstStyle>
            <a:lvl1pPr marL="0" indent="0">
              <a:lnSpc>
                <a:spcPct val="100000"/>
              </a:lnSpc>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2" name="Title 1">
            <a:extLst>
              <a:ext uri="{FF2B5EF4-FFF2-40B4-BE49-F238E27FC236}">
                <a16:creationId xmlns:a16="http://schemas.microsoft.com/office/drawing/2014/main" id="{110731EC-67BA-493B-B1C7-6258DD2B6042}"/>
              </a:ext>
            </a:extLst>
          </p:cNvPr>
          <p:cNvSpPr>
            <a:spLocks noGrp="1"/>
          </p:cNvSpPr>
          <p:nvPr>
            <p:ph type="title" hasCustomPrompt="1"/>
          </p:nvPr>
        </p:nvSpPr>
        <p:spPr>
          <a:xfrm>
            <a:off x="625033" y="1659770"/>
            <a:ext cx="2558005" cy="1325563"/>
          </a:xfrm>
        </p:spPr>
        <p:txBody>
          <a:bodyPr anchor="t"/>
          <a:lstStyle>
            <a:lvl1pPr algn="l">
              <a:defRPr>
                <a:latin typeface="+mj-lt"/>
              </a:defRPr>
            </a:lvl1pPr>
          </a:lstStyle>
          <a:p>
            <a:r>
              <a:rPr lang="en-US" dirty="0"/>
              <a:t>Click to </a:t>
            </a:r>
            <a:br>
              <a:rPr lang="en-US" dirty="0"/>
            </a:br>
            <a:r>
              <a:rPr lang="en-US" dirty="0"/>
              <a:t>Add Title</a:t>
            </a:r>
          </a:p>
        </p:txBody>
      </p:sp>
      <p:sp>
        <p:nvSpPr>
          <p:cNvPr id="9" name="Shape 62" title="Decorative">
            <a:extLst>
              <a:ext uri="{FF2B5EF4-FFF2-40B4-BE49-F238E27FC236}">
                <a16:creationId xmlns:a16="http://schemas.microsoft.com/office/drawing/2014/main" id="{E1A23DB6-E067-4A30-8C4B-98B452428518}"/>
              </a:ext>
            </a:extLst>
          </p:cNvPr>
          <p:cNvSpPr/>
          <p:nvPr userDrawn="1"/>
        </p:nvSpPr>
        <p:spPr>
          <a:xfrm rot="16200000" flipV="1">
            <a:off x="1756506" y="1915220"/>
            <a:ext cx="0"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26477752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sp>
        <p:nvSpPr>
          <p:cNvPr id="7" name="Text Placeholder 6" title="Decorative">
            <a:extLst>
              <a:ext uri="{FF2B5EF4-FFF2-40B4-BE49-F238E27FC236}">
                <a16:creationId xmlns:a16="http://schemas.microsoft.com/office/drawing/2014/main" id="{233D39E2-2188-4621-B115-A912A057E8AC}"/>
              </a:ext>
            </a:extLst>
          </p:cNvPr>
          <p:cNvSpPr>
            <a:spLocks noGrp="1"/>
          </p:cNvSpPr>
          <p:nvPr>
            <p:ph type="body" sz="quarter" idx="11"/>
          </p:nvPr>
        </p:nvSpPr>
        <p:spPr>
          <a:xfrm>
            <a:off x="0" y="3206186"/>
            <a:ext cx="12192000" cy="3651813"/>
          </a:xfrm>
          <a:solidFill>
            <a:schemeClr val="accent2"/>
          </a:solidFill>
        </p:spPr>
        <p:txBody>
          <a:bodyPr lIns="5400000" tIns="216000" rIns="1800000">
            <a:noAutofit/>
          </a:bodyPr>
          <a:lstStyle>
            <a:lvl1pPr marL="0" indent="0">
              <a:lnSpc>
                <a:spcPct val="100000"/>
              </a:lnSpc>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2" name="Title 1">
            <a:extLst>
              <a:ext uri="{FF2B5EF4-FFF2-40B4-BE49-F238E27FC236}">
                <a16:creationId xmlns:a16="http://schemas.microsoft.com/office/drawing/2014/main" id="{110731EC-67BA-493B-B1C7-6258DD2B6042}"/>
              </a:ext>
            </a:extLst>
          </p:cNvPr>
          <p:cNvSpPr>
            <a:spLocks noGrp="1"/>
          </p:cNvSpPr>
          <p:nvPr>
            <p:ph type="title" hasCustomPrompt="1"/>
          </p:nvPr>
        </p:nvSpPr>
        <p:spPr>
          <a:xfrm>
            <a:off x="5278053" y="1775520"/>
            <a:ext cx="6435524" cy="1325563"/>
          </a:xfrm>
        </p:spPr>
        <p:txBody>
          <a:bodyPr anchor="b"/>
          <a:lstStyle>
            <a:lvl1pPr algn="l">
              <a:defRPr>
                <a:latin typeface="+mj-lt"/>
              </a:defRPr>
            </a:lvl1pPr>
          </a:lstStyle>
          <a:p>
            <a:r>
              <a:rPr lang="en-US" dirty="0"/>
              <a:t>Click to Add Title</a:t>
            </a:r>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971836" y="1"/>
            <a:ext cx="3523423" cy="3206186"/>
          </a:xfrm>
          <a:solidFill>
            <a:schemeClr val="bg1">
              <a:lumMod val="95000"/>
            </a:schemeClr>
          </a:solidFill>
        </p:spPr>
        <p:txBody>
          <a:bodyPr/>
          <a:lstStyle/>
          <a:p>
            <a:r>
              <a:rPr lang="en-US"/>
              <a:t>Click icon to add picture</a:t>
            </a:r>
            <a:endParaRPr lang="en-US" dirty="0"/>
          </a:p>
        </p:txBody>
      </p:sp>
      <p:sp>
        <p:nvSpPr>
          <p:cNvPr id="6"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2"/>
          </p:nvPr>
        </p:nvSpPr>
        <p:spPr>
          <a:xfrm>
            <a:off x="971836" y="3358587"/>
            <a:ext cx="3523423" cy="3206186"/>
          </a:xfrm>
          <a:solidFill>
            <a:schemeClr val="bg1">
              <a:lumMod val="95000"/>
            </a:schemeClr>
          </a:solidFill>
        </p:spPr>
        <p:txBody>
          <a:bodyPr/>
          <a:lstStyle/>
          <a:p>
            <a:r>
              <a:rPr lang="en-US"/>
              <a:t>Click icon to add picture</a:t>
            </a:r>
            <a:endParaRPr lang="en-US" dirty="0"/>
          </a:p>
        </p:txBody>
      </p:sp>
    </p:spTree>
    <p:extLst>
      <p:ext uri="{BB962C8B-B14F-4D97-AF65-F5344CB8AC3E}">
        <p14:creationId xmlns:p14="http://schemas.microsoft.com/office/powerpoint/2010/main" val="22031912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33D39E2-2188-4621-B115-A912A057E8AC}"/>
              </a:ext>
            </a:extLst>
          </p:cNvPr>
          <p:cNvSpPr>
            <a:spLocks noGrp="1"/>
          </p:cNvSpPr>
          <p:nvPr>
            <p:ph type="body" sz="quarter" idx="11"/>
          </p:nvPr>
        </p:nvSpPr>
        <p:spPr>
          <a:xfrm>
            <a:off x="838199" y="4586456"/>
            <a:ext cx="10349090" cy="1577281"/>
          </a:xfrm>
          <a:noFill/>
          <a:ln>
            <a:noFill/>
          </a:ln>
        </p:spPr>
        <p:txBody>
          <a:bodyPr lIns="0" tIns="216000" rIns="0">
            <a:noAutofit/>
          </a:bodyPr>
          <a:lstStyle>
            <a:lvl1pPr marL="0" indent="0" algn="ctr">
              <a:lnSpc>
                <a:spcPct val="100000"/>
              </a:lnSpc>
              <a:buNone/>
              <a:defRPr sz="1400">
                <a:latin typeface="+mn-lt"/>
                <a:cs typeface="Arial" panose="020B0604020202020204" pitchFamily="34" charset="0"/>
              </a:defRPr>
            </a:lvl1pPr>
          </a:lstStyle>
          <a:p>
            <a:pPr lvl="0"/>
            <a:r>
              <a:rPr lang="en-US"/>
              <a:t>Click to edit Master text styles</a:t>
            </a:r>
          </a:p>
        </p:txBody>
      </p:sp>
      <p:sp>
        <p:nvSpPr>
          <p:cNvPr id="2" name="Title 1">
            <a:extLst>
              <a:ext uri="{FF2B5EF4-FFF2-40B4-BE49-F238E27FC236}">
                <a16:creationId xmlns:a16="http://schemas.microsoft.com/office/drawing/2014/main" id="{110731EC-67BA-493B-B1C7-6258DD2B6042}"/>
              </a:ext>
            </a:extLst>
          </p:cNvPr>
          <p:cNvSpPr>
            <a:spLocks noGrp="1"/>
          </p:cNvSpPr>
          <p:nvPr>
            <p:ph type="title" hasCustomPrompt="1"/>
          </p:nvPr>
        </p:nvSpPr>
        <p:spPr>
          <a:xfrm>
            <a:off x="838199" y="3717212"/>
            <a:ext cx="10349089" cy="854791"/>
          </a:xfrm>
        </p:spPr>
        <p:txBody>
          <a:bodyPr lIns="0" rIns="0" anchor="b"/>
          <a:lstStyle>
            <a:lvl1pPr algn="ctr">
              <a:defRPr>
                <a:latin typeface="+mj-lt"/>
              </a:defRPr>
            </a:lvl1pPr>
          </a:lstStyle>
          <a:p>
            <a:r>
              <a:rPr lang="en-US" dirty="0"/>
              <a:t>Click to Add Title</a:t>
            </a:r>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838200" y="836271"/>
            <a:ext cx="10349089" cy="2516529"/>
          </a:xfrm>
          <a:solidFill>
            <a:schemeClr val="bg1">
              <a:lumMod val="95000"/>
            </a:schemeClr>
          </a:solidFill>
        </p:spPr>
        <p:txBody>
          <a:bodyPr/>
          <a:lstStyle/>
          <a:p>
            <a:r>
              <a:rPr lang="en-US"/>
              <a:t>Click icon to add picture</a:t>
            </a:r>
            <a:endParaRPr lang="en-US" dirty="0"/>
          </a:p>
        </p:txBody>
      </p:sp>
    </p:spTree>
    <p:extLst>
      <p:ext uri="{BB962C8B-B14F-4D97-AF65-F5344CB8AC3E}">
        <p14:creationId xmlns:p14="http://schemas.microsoft.com/office/powerpoint/2010/main" val="346902530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6_Custom Layout">
    <p:spTree>
      <p:nvGrpSpPr>
        <p:cNvPr id="1" name=""/>
        <p:cNvGrpSpPr/>
        <p:nvPr/>
      </p:nvGrpSpPr>
      <p:grpSpPr>
        <a:xfrm>
          <a:off x="0" y="0"/>
          <a:ext cx="0" cy="0"/>
          <a:chOff x="0" y="0"/>
          <a:chExt cx="0" cy="0"/>
        </a:xfrm>
      </p:grpSpPr>
      <p:sp>
        <p:nvSpPr>
          <p:cNvPr id="3" name="Rectangle 2" title="Decorative">
            <a:extLst>
              <a:ext uri="{FF2B5EF4-FFF2-40B4-BE49-F238E27FC236}">
                <a16:creationId xmlns:a16="http://schemas.microsoft.com/office/drawing/2014/main" id="{9DF8596F-E730-47C4-86C3-F4A9B3F78268}"/>
              </a:ext>
            </a:extLst>
          </p:cNvPr>
          <p:cNvSpPr/>
          <p:nvPr userDrawn="1"/>
        </p:nvSpPr>
        <p:spPr>
          <a:xfrm>
            <a:off x="0" y="0"/>
            <a:ext cx="4745620" cy="3428990"/>
          </a:xfrm>
          <a:prstGeom prst="rect">
            <a:avLst/>
          </a:prstGeom>
          <a:solidFill>
            <a:schemeClr val="accent2"/>
          </a:solidFill>
        </p:spPr>
        <p:txBody>
          <a:bodyPr vert="horz" lIns="252000" tIns="144000" rIns="144000" bIns="45720" rtlCol="0">
            <a:noAutofit/>
          </a:bodyPr>
          <a:lstStyle/>
          <a:p>
            <a:pPr lvl="0" indent="0">
              <a:lnSpc>
                <a:spcPct val="100000"/>
              </a:lnSpc>
              <a:spcBef>
                <a:spcPts val="1000"/>
              </a:spcBef>
              <a:buFont typeface="Arial" panose="020B0604020202020204" pitchFamily="34" charset="0"/>
              <a:buNone/>
            </a:pPr>
            <a:endParaRPr lang="en-US" sz="1400" b="0" i="0" dirty="0">
              <a:solidFill>
                <a:schemeClr val="tx2"/>
              </a:solidFill>
              <a:latin typeface="Arial" panose="020B0604020202020204" pitchFamily="34" charset="0"/>
              <a:cs typeface="Arial" panose="020B0604020202020204" pitchFamily="34" charset="0"/>
            </a:endParaRPr>
          </a:p>
        </p:txBody>
      </p:sp>
      <p:sp>
        <p:nvSpPr>
          <p:cNvPr id="5" name="Picture Placeholder 4" title="Decorative">
            <a:extLst>
              <a:ext uri="{FF2B5EF4-FFF2-40B4-BE49-F238E27FC236}">
                <a16:creationId xmlns:a16="http://schemas.microsoft.com/office/drawing/2014/main" id="{BE84B7CE-D997-4F92-BD9D-3F9DE2782EF8}"/>
              </a:ext>
            </a:extLst>
          </p:cNvPr>
          <p:cNvSpPr>
            <a:spLocks noGrp="1"/>
          </p:cNvSpPr>
          <p:nvPr>
            <p:ph type="pic" sz="quarter" idx="10"/>
          </p:nvPr>
        </p:nvSpPr>
        <p:spPr>
          <a:xfrm>
            <a:off x="4745620" y="3428990"/>
            <a:ext cx="7446380" cy="3429009"/>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110731EC-67BA-493B-B1C7-6258DD2B6042}"/>
              </a:ext>
            </a:extLst>
          </p:cNvPr>
          <p:cNvSpPr>
            <a:spLocks noGrp="1"/>
          </p:cNvSpPr>
          <p:nvPr>
            <p:ph type="title" hasCustomPrompt="1"/>
          </p:nvPr>
        </p:nvSpPr>
        <p:spPr>
          <a:xfrm>
            <a:off x="838200" y="1659770"/>
            <a:ext cx="3085618" cy="1325563"/>
          </a:xfrm>
        </p:spPr>
        <p:txBody>
          <a:bodyPr lIns="0" anchor="t"/>
          <a:lstStyle>
            <a:lvl1pPr algn="l">
              <a:defRPr>
                <a:solidFill>
                  <a:schemeClr val="bg1"/>
                </a:solidFill>
                <a:latin typeface="+mj-lt"/>
              </a:defRPr>
            </a:lvl1pPr>
          </a:lstStyle>
          <a:p>
            <a:r>
              <a:rPr lang="en-US" dirty="0"/>
              <a:t>Click to </a:t>
            </a:r>
            <a:br>
              <a:rPr lang="en-US" dirty="0"/>
            </a:br>
            <a:r>
              <a:rPr lang="en-US" dirty="0"/>
              <a:t>Add Title</a:t>
            </a:r>
          </a:p>
        </p:txBody>
      </p:sp>
      <p:sp>
        <p:nvSpPr>
          <p:cNvPr id="8" name="Text Placeholder 6">
            <a:extLst>
              <a:ext uri="{FF2B5EF4-FFF2-40B4-BE49-F238E27FC236}">
                <a16:creationId xmlns:a16="http://schemas.microsoft.com/office/drawing/2014/main" id="{2E0AB4DF-4264-4631-9A72-72B25F9BEED8}"/>
              </a:ext>
            </a:extLst>
          </p:cNvPr>
          <p:cNvSpPr>
            <a:spLocks noGrp="1"/>
          </p:cNvSpPr>
          <p:nvPr>
            <p:ph type="body" sz="quarter" idx="12" hasCustomPrompt="1"/>
          </p:nvPr>
        </p:nvSpPr>
        <p:spPr>
          <a:xfrm>
            <a:off x="5359078" y="1197273"/>
            <a:ext cx="6121722" cy="382749"/>
          </a:xfrm>
        </p:spPr>
        <p:txBody>
          <a:bodyPr lIns="0" tIns="0" anchor="t">
            <a:normAutofit/>
          </a:bodyPr>
          <a:lstStyle>
            <a:lvl1pPr marL="0" indent="0">
              <a:buNone/>
              <a:defRPr sz="1600" b="1">
                <a:solidFill>
                  <a:schemeClr val="tx1"/>
                </a:solidFill>
                <a:latin typeface="+mj-lt"/>
                <a:cs typeface="Arial" panose="020B0604020202020204" pitchFamily="34" charset="0"/>
              </a:defRPr>
            </a:lvl1pPr>
          </a:lstStyle>
          <a:p>
            <a:pPr lvl="0"/>
            <a:r>
              <a:rPr lang="en-US" dirty="0"/>
              <a:t>Click to add title here</a:t>
            </a:r>
          </a:p>
        </p:txBody>
      </p:sp>
      <p:sp>
        <p:nvSpPr>
          <p:cNvPr id="9" name="Text Placeholder 3">
            <a:extLst>
              <a:ext uri="{FF2B5EF4-FFF2-40B4-BE49-F238E27FC236}">
                <a16:creationId xmlns:a16="http://schemas.microsoft.com/office/drawing/2014/main" id="{0E3F0CD0-D764-45BB-9798-E9046593B3AC}"/>
              </a:ext>
            </a:extLst>
          </p:cNvPr>
          <p:cNvSpPr>
            <a:spLocks noGrp="1"/>
          </p:cNvSpPr>
          <p:nvPr>
            <p:ph type="body" sz="quarter" idx="15"/>
          </p:nvPr>
        </p:nvSpPr>
        <p:spPr>
          <a:xfrm>
            <a:off x="5359078" y="1588155"/>
            <a:ext cx="6121722" cy="1397178"/>
          </a:xfrm>
        </p:spPr>
        <p:txBody>
          <a:bodyPr lIns="0" tIns="0">
            <a:normAutofit/>
          </a:bodyPr>
          <a:lstStyle>
            <a:lvl1pPr marL="0" indent="0">
              <a:lnSpc>
                <a:spcPct val="100000"/>
              </a:lnSpc>
              <a:buNone/>
              <a:defRPr sz="1400">
                <a:solidFill>
                  <a:schemeClr val="tx1"/>
                </a:solidFill>
              </a:defRPr>
            </a:lvl1pPr>
            <a:lvl2pPr marL="457200" indent="0">
              <a:buNone/>
              <a:defRPr sz="1200"/>
            </a:lvl2pPr>
            <a:lvl3pPr marL="914400" indent="0">
              <a:buNone/>
              <a:defRPr sz="1100"/>
            </a:lvl3pPr>
            <a:lvl4pPr>
              <a:defRPr sz="1050"/>
            </a:lvl4pPr>
            <a:lvl5pPr>
              <a:defRPr sz="1050"/>
            </a:lvl5pPr>
          </a:lstStyle>
          <a:p>
            <a:pPr lvl="0"/>
            <a:r>
              <a:rPr lang="en-US"/>
              <a:t>Click to edit Master text styles</a:t>
            </a:r>
          </a:p>
        </p:txBody>
      </p:sp>
      <p:sp>
        <p:nvSpPr>
          <p:cNvPr id="10" name="Text Placeholder 3">
            <a:extLst>
              <a:ext uri="{FF2B5EF4-FFF2-40B4-BE49-F238E27FC236}">
                <a16:creationId xmlns:a16="http://schemas.microsoft.com/office/drawing/2014/main" id="{0E3F0CD0-D764-45BB-9798-E9046593B3AC}"/>
              </a:ext>
            </a:extLst>
          </p:cNvPr>
          <p:cNvSpPr>
            <a:spLocks noGrp="1"/>
          </p:cNvSpPr>
          <p:nvPr>
            <p:ph type="body" sz="quarter" idx="16"/>
          </p:nvPr>
        </p:nvSpPr>
        <p:spPr>
          <a:xfrm>
            <a:off x="838200" y="3737092"/>
            <a:ext cx="3085618" cy="2663707"/>
          </a:xfrm>
        </p:spPr>
        <p:txBody>
          <a:bodyPr lIns="0" tIns="0">
            <a:normAutofit/>
          </a:bodyPr>
          <a:lstStyle>
            <a:lvl1pPr marL="0" indent="0">
              <a:lnSpc>
                <a:spcPct val="100000"/>
              </a:lnSpc>
              <a:buNone/>
              <a:defRPr sz="2000">
                <a:solidFill>
                  <a:schemeClr val="tx1"/>
                </a:solidFill>
              </a:defRPr>
            </a:lvl1pPr>
            <a:lvl2pPr marL="457200" indent="0">
              <a:buNone/>
              <a:defRPr sz="1200"/>
            </a:lvl2pPr>
            <a:lvl3pPr marL="914400" indent="0">
              <a:buNone/>
              <a:defRPr sz="1100"/>
            </a:lvl3pPr>
            <a:lvl4pPr>
              <a:defRPr sz="1050"/>
            </a:lvl4pPr>
            <a:lvl5pPr>
              <a:defRPr sz="1050"/>
            </a:lvl5pPr>
          </a:lstStyle>
          <a:p>
            <a:pPr lvl="0"/>
            <a:r>
              <a:rPr lang="en-US"/>
              <a:t>Click to edit Master text styles</a:t>
            </a:r>
          </a:p>
        </p:txBody>
      </p:sp>
    </p:spTree>
    <p:extLst>
      <p:ext uri="{BB962C8B-B14F-4D97-AF65-F5344CB8AC3E}">
        <p14:creationId xmlns:p14="http://schemas.microsoft.com/office/powerpoint/2010/main" val="22914368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5" name="Picture Placeholder 4" title="Decorative">
            <a:extLst>
              <a:ext uri="{FF2B5EF4-FFF2-40B4-BE49-F238E27FC236}">
                <a16:creationId xmlns:a16="http://schemas.microsoft.com/office/drawing/2014/main" id="{9B9B3BD2-24FF-4E30-B0DA-4DCD6E57D9FC}"/>
              </a:ext>
            </a:extLst>
          </p:cNvPr>
          <p:cNvSpPr>
            <a:spLocks noGrp="1"/>
          </p:cNvSpPr>
          <p:nvPr>
            <p:ph type="pic" sz="quarter" idx="10"/>
          </p:nvPr>
        </p:nvSpPr>
        <p:spPr>
          <a:xfrm>
            <a:off x="0" y="0"/>
            <a:ext cx="12192000" cy="6858000"/>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C7F92C0C-7E68-45AE-8824-6858C6874760}"/>
              </a:ext>
            </a:extLst>
          </p:cNvPr>
          <p:cNvSpPr>
            <a:spLocks noGrp="1"/>
          </p:cNvSpPr>
          <p:nvPr>
            <p:ph type="title" hasCustomPrompt="1"/>
          </p:nvPr>
        </p:nvSpPr>
        <p:spPr>
          <a:xfrm>
            <a:off x="2282502" y="4973519"/>
            <a:ext cx="7299618" cy="1440000"/>
          </a:xfrm>
          <a:solidFill>
            <a:schemeClr val="accent1"/>
          </a:solidFill>
        </p:spPr>
        <p:txBody>
          <a:bodyPr lIns="216000">
            <a:normAutofit/>
          </a:bodyPr>
          <a:lstStyle>
            <a:lvl1pPr algn="ctr">
              <a:defRPr sz="4000">
                <a:solidFill>
                  <a:schemeClr val="bg1"/>
                </a:solidFill>
                <a:latin typeface="+mj-lt"/>
              </a:defRPr>
            </a:lvl1pPr>
          </a:lstStyle>
          <a:p>
            <a:r>
              <a:rPr lang="en-US" dirty="0"/>
              <a:t>Click to edit </a:t>
            </a:r>
            <a:br>
              <a:rPr lang="en-US" dirty="0"/>
            </a:br>
            <a:r>
              <a:rPr lang="en-US" dirty="0"/>
              <a:t>Master title style</a:t>
            </a:r>
          </a:p>
        </p:txBody>
      </p:sp>
    </p:spTree>
    <p:extLst>
      <p:ext uri="{BB962C8B-B14F-4D97-AF65-F5344CB8AC3E}">
        <p14:creationId xmlns:p14="http://schemas.microsoft.com/office/powerpoint/2010/main" val="8522585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5" name="Picture Placeholder 4" title="Decorative">
            <a:extLst>
              <a:ext uri="{FF2B5EF4-FFF2-40B4-BE49-F238E27FC236}">
                <a16:creationId xmlns:a16="http://schemas.microsoft.com/office/drawing/2014/main" id="{9B9B3BD2-24FF-4E30-B0DA-4DCD6E57D9FC}"/>
              </a:ext>
            </a:extLst>
          </p:cNvPr>
          <p:cNvSpPr>
            <a:spLocks noGrp="1"/>
          </p:cNvSpPr>
          <p:nvPr>
            <p:ph type="pic" sz="quarter" idx="10"/>
          </p:nvPr>
        </p:nvSpPr>
        <p:spPr>
          <a:xfrm>
            <a:off x="0" y="0"/>
            <a:ext cx="12192000" cy="6858000"/>
          </a:xfrm>
        </p:spPr>
        <p:txBody>
          <a:bodyPr/>
          <a:lstStyle/>
          <a:p>
            <a:r>
              <a:rPr lang="en-US"/>
              <a:t>Click icon to add picture</a:t>
            </a:r>
            <a:endParaRPr lang="en-US" dirty="0"/>
          </a:p>
        </p:txBody>
      </p:sp>
    </p:spTree>
    <p:extLst>
      <p:ext uri="{BB962C8B-B14F-4D97-AF65-F5344CB8AC3E}">
        <p14:creationId xmlns:p14="http://schemas.microsoft.com/office/powerpoint/2010/main" val="26516874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6858000"/>
          </a:xfrm>
        </p:spPr>
        <p:txBody>
          <a:bodyPr/>
          <a:lstStyle/>
          <a:p>
            <a:r>
              <a:rPr lang="en-US"/>
              <a:t>Click icon to add picture</a:t>
            </a:r>
            <a:endParaRPr lang="en-US" dirty="0"/>
          </a:p>
        </p:txBody>
      </p:sp>
      <p:sp>
        <p:nvSpPr>
          <p:cNvPr id="5" name="Text Placeholder 12">
            <a:extLst>
              <a:ext uri="{FF2B5EF4-FFF2-40B4-BE49-F238E27FC236}">
                <a16:creationId xmlns:a16="http://schemas.microsoft.com/office/drawing/2014/main" id="{89A80859-BDA6-44AA-A750-4E06108B9B2B}"/>
              </a:ext>
            </a:extLst>
          </p:cNvPr>
          <p:cNvSpPr>
            <a:spLocks noGrp="1"/>
          </p:cNvSpPr>
          <p:nvPr>
            <p:ph type="body" sz="quarter" idx="14"/>
          </p:nvPr>
        </p:nvSpPr>
        <p:spPr>
          <a:xfrm>
            <a:off x="4887474" y="3665204"/>
            <a:ext cx="7304526" cy="2196780"/>
          </a:xfrm>
          <a:solidFill>
            <a:schemeClr val="accent1"/>
          </a:solidFill>
        </p:spPr>
        <p:txBody>
          <a:bodyPr lIns="274320" tIns="182880" rIns="182880" bIns="182880" anchor="ctr">
            <a:normAutofit/>
          </a:bodyPr>
          <a:lstStyle>
            <a:lvl1pPr marL="0" indent="0" algn="l" defTabSz="914400" rtl="0" eaLnBrk="1" latinLnBrk="0" hangingPunct="1">
              <a:lnSpc>
                <a:spcPct val="90000"/>
              </a:lnSpc>
              <a:spcBef>
                <a:spcPct val="0"/>
              </a:spcBef>
              <a:buNone/>
              <a:defRPr lang="en-US" sz="4000" b="1" i="0" kern="1200" spc="-150" dirty="0">
                <a:solidFill>
                  <a:schemeClr val="bg1"/>
                </a:solidFill>
                <a:latin typeface="+mj-lt"/>
                <a:ea typeface="+mj-ea"/>
                <a:cs typeface="Gill Sans" panose="020B0502020104020203" pitchFamily="34" charset="-79"/>
              </a:defRPr>
            </a:lvl1pPr>
          </a:lstStyle>
          <a:p>
            <a:pPr lvl="0"/>
            <a:r>
              <a:rPr lang="en-US"/>
              <a:t>Click to edit Master text styles</a:t>
            </a:r>
          </a:p>
        </p:txBody>
      </p:sp>
      <p:sp>
        <p:nvSpPr>
          <p:cNvPr id="6" name="Shape 62" title="Decorative">
            <a:extLst>
              <a:ext uri="{FF2B5EF4-FFF2-40B4-BE49-F238E27FC236}">
                <a16:creationId xmlns:a16="http://schemas.microsoft.com/office/drawing/2014/main" id="{E1A23DB6-E067-4A30-8C4B-98B452428518}"/>
              </a:ext>
            </a:extLst>
          </p:cNvPr>
          <p:cNvSpPr/>
          <p:nvPr userDrawn="1"/>
        </p:nvSpPr>
        <p:spPr>
          <a:xfrm flipV="1">
            <a:off x="4887473" y="3665204"/>
            <a:ext cx="1"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18857059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9_Custom Layout">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6858000"/>
          </a:xfrm>
        </p:spPr>
        <p:txBody>
          <a:bodyPr/>
          <a:lstStyle/>
          <a:p>
            <a:r>
              <a:rPr lang="en-US"/>
              <a:t>Click icon to add picture</a:t>
            </a:r>
            <a:endParaRPr lang="en-US" dirty="0"/>
          </a:p>
        </p:txBody>
      </p:sp>
      <p:sp>
        <p:nvSpPr>
          <p:cNvPr id="3" name="Text Placeholder 12">
            <a:extLst>
              <a:ext uri="{FF2B5EF4-FFF2-40B4-BE49-F238E27FC236}">
                <a16:creationId xmlns:a16="http://schemas.microsoft.com/office/drawing/2014/main" id="{89A80859-BDA6-44AA-A750-4E06108B9B2B}"/>
              </a:ext>
            </a:extLst>
          </p:cNvPr>
          <p:cNvSpPr>
            <a:spLocks noGrp="1"/>
          </p:cNvSpPr>
          <p:nvPr>
            <p:ph type="body" sz="quarter" idx="14"/>
          </p:nvPr>
        </p:nvSpPr>
        <p:spPr>
          <a:xfrm>
            <a:off x="4887474" y="3665204"/>
            <a:ext cx="7304526" cy="2196780"/>
          </a:xfrm>
          <a:solidFill>
            <a:schemeClr val="accent2"/>
          </a:solidFill>
        </p:spPr>
        <p:txBody>
          <a:bodyPr lIns="274320" tIns="182880" rIns="182880" bIns="182880" anchor="ctr">
            <a:normAutofit/>
          </a:bodyPr>
          <a:lstStyle>
            <a:lvl1pPr marL="0" indent="0" algn="l" defTabSz="914400" rtl="0" eaLnBrk="1" latinLnBrk="0" hangingPunct="1">
              <a:lnSpc>
                <a:spcPct val="90000"/>
              </a:lnSpc>
              <a:spcBef>
                <a:spcPct val="0"/>
              </a:spcBef>
              <a:buNone/>
              <a:defRPr lang="en-US" sz="4000" b="1" i="0" kern="1200" spc="-150" dirty="0">
                <a:solidFill>
                  <a:schemeClr val="bg1"/>
                </a:solidFill>
                <a:latin typeface="+mj-lt"/>
                <a:ea typeface="+mj-ea"/>
                <a:cs typeface="Gill Sans" panose="020B0502020104020203" pitchFamily="34" charset="-79"/>
              </a:defRPr>
            </a:lvl1pPr>
          </a:lstStyle>
          <a:p>
            <a:pPr lvl="0"/>
            <a:r>
              <a:rPr lang="en-US"/>
              <a:t>Click to edit Master text styles</a:t>
            </a:r>
          </a:p>
        </p:txBody>
      </p:sp>
      <p:sp>
        <p:nvSpPr>
          <p:cNvPr id="5" name="Shape 62" title="Decorative">
            <a:extLst>
              <a:ext uri="{FF2B5EF4-FFF2-40B4-BE49-F238E27FC236}">
                <a16:creationId xmlns:a16="http://schemas.microsoft.com/office/drawing/2014/main" id="{E1A23DB6-E067-4A30-8C4B-98B452428518}"/>
              </a:ext>
            </a:extLst>
          </p:cNvPr>
          <p:cNvSpPr/>
          <p:nvPr userDrawn="1"/>
        </p:nvSpPr>
        <p:spPr>
          <a:xfrm flipV="1">
            <a:off x="4887473" y="3665204"/>
            <a:ext cx="1" cy="2188805"/>
          </a:xfrm>
          <a:prstGeom prst="line">
            <a:avLst/>
          </a:prstGeom>
          <a:ln w="76200">
            <a:solidFill>
              <a:schemeClr val="accent2">
                <a:lumMod val="75000"/>
                <a:lumOff val="25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p>
        </p:txBody>
      </p:sp>
    </p:spTree>
    <p:extLst>
      <p:ext uri="{BB962C8B-B14F-4D97-AF65-F5344CB8AC3E}">
        <p14:creationId xmlns:p14="http://schemas.microsoft.com/office/powerpoint/2010/main" val="22826420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0_Custom Layout">
    <p:bg>
      <p:bgPr>
        <a:solidFill>
          <a:schemeClr val="accent1"/>
        </a:solidFill>
        <a:effectLst/>
      </p:bgPr>
    </p:bg>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5497975"/>
          </a:xfrm>
        </p:spPr>
        <p:txBody>
          <a:bodyPr/>
          <a:lstStyle/>
          <a:p>
            <a:r>
              <a:rPr lang="en-US"/>
              <a:t>Click icon to add picture</a:t>
            </a:r>
            <a:endParaRPr lang="en-US" dirty="0"/>
          </a:p>
        </p:txBody>
      </p:sp>
      <p:sp>
        <p:nvSpPr>
          <p:cNvPr id="3" name="Title 4">
            <a:extLst>
              <a:ext uri="{FF2B5EF4-FFF2-40B4-BE49-F238E27FC236}">
                <a16:creationId xmlns:a16="http://schemas.microsoft.com/office/drawing/2014/main" id="{8DF09845-7890-4D10-A53B-2A4D05316878}"/>
              </a:ext>
            </a:extLst>
          </p:cNvPr>
          <p:cNvSpPr>
            <a:spLocks noGrp="1"/>
          </p:cNvSpPr>
          <p:nvPr>
            <p:ph type="title"/>
          </p:nvPr>
        </p:nvSpPr>
        <p:spPr>
          <a:xfrm>
            <a:off x="853440" y="5688402"/>
            <a:ext cx="8717280" cy="823070"/>
          </a:xfrm>
          <a:noFill/>
        </p:spPr>
        <p:txBody>
          <a:bodyPr lIns="0"/>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453902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0_Custom Layout">
    <p:bg>
      <p:bgPr>
        <a:solidFill>
          <a:schemeClr val="accent1"/>
        </a:solidFill>
        <a:effectLst/>
      </p:bgPr>
    </p:bg>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680013"/>
            <a:ext cx="12192000" cy="5497975"/>
          </a:xfrm>
        </p:spPr>
        <p:txBody>
          <a:bodyPr/>
          <a:lstStyle/>
          <a:p>
            <a:r>
              <a:rPr lang="en-US"/>
              <a:t>Click icon to add picture</a:t>
            </a:r>
            <a:endParaRPr lang="en-US" dirty="0"/>
          </a:p>
        </p:txBody>
      </p:sp>
    </p:spTree>
    <p:extLst>
      <p:ext uri="{BB962C8B-B14F-4D97-AF65-F5344CB8AC3E}">
        <p14:creationId xmlns:p14="http://schemas.microsoft.com/office/powerpoint/2010/main" val="416360184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33_Custom Layout">
    <p:bg>
      <p:bgPr>
        <a:solidFill>
          <a:schemeClr val="accent2"/>
        </a:solidFill>
        <a:effectLst/>
      </p:bgPr>
    </p:bg>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5497975"/>
          </a:xfrm>
        </p:spPr>
        <p:txBody>
          <a:bodyPr/>
          <a:lstStyle/>
          <a:p>
            <a:r>
              <a:rPr lang="en-US"/>
              <a:t>Click icon to add picture</a:t>
            </a:r>
            <a:endParaRPr lang="en-US" dirty="0"/>
          </a:p>
        </p:txBody>
      </p:sp>
      <p:sp>
        <p:nvSpPr>
          <p:cNvPr id="3" name="Title 4">
            <a:extLst>
              <a:ext uri="{FF2B5EF4-FFF2-40B4-BE49-F238E27FC236}">
                <a16:creationId xmlns:a16="http://schemas.microsoft.com/office/drawing/2014/main" id="{8DF09845-7890-4D10-A53B-2A4D05316878}"/>
              </a:ext>
            </a:extLst>
          </p:cNvPr>
          <p:cNvSpPr>
            <a:spLocks noGrp="1"/>
          </p:cNvSpPr>
          <p:nvPr>
            <p:ph type="title"/>
          </p:nvPr>
        </p:nvSpPr>
        <p:spPr>
          <a:xfrm>
            <a:off x="853440" y="5688402"/>
            <a:ext cx="8717280" cy="823070"/>
          </a:xfrm>
          <a:noFill/>
        </p:spPr>
        <p:txBody>
          <a:bodyPr lIns="0"/>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40596151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4_Custom Layout">
    <p:bg>
      <p:bgPr>
        <a:solidFill>
          <a:schemeClr val="accent2"/>
        </a:solidFill>
        <a:effectLst/>
      </p:bgPr>
    </p:bg>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680013"/>
            <a:ext cx="12192000" cy="5497975"/>
          </a:xfrm>
        </p:spPr>
        <p:txBody>
          <a:bodyPr/>
          <a:lstStyle/>
          <a:p>
            <a:r>
              <a:rPr lang="en-US"/>
              <a:t>Click icon to add picture</a:t>
            </a:r>
            <a:endParaRPr lang="en-US" dirty="0"/>
          </a:p>
        </p:txBody>
      </p:sp>
    </p:spTree>
    <p:extLst>
      <p:ext uri="{BB962C8B-B14F-4D97-AF65-F5344CB8AC3E}">
        <p14:creationId xmlns:p14="http://schemas.microsoft.com/office/powerpoint/2010/main" val="291665250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6857999"/>
          </a:xfrm>
        </p:spPr>
        <p:txBody>
          <a:bodyPr/>
          <a:lstStyle/>
          <a:p>
            <a:r>
              <a:rPr lang="en-US"/>
              <a:t>Click icon to add picture</a:t>
            </a:r>
            <a:endParaRPr lang="en-US" dirty="0"/>
          </a:p>
        </p:txBody>
      </p:sp>
      <p:sp>
        <p:nvSpPr>
          <p:cNvPr id="5" name="Rectangle 4"/>
          <p:cNvSpPr/>
          <p:nvPr userDrawn="1"/>
        </p:nvSpPr>
        <p:spPr>
          <a:xfrm>
            <a:off x="0" y="4735870"/>
            <a:ext cx="12192000" cy="1500431"/>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4">
            <a:extLst>
              <a:ext uri="{FF2B5EF4-FFF2-40B4-BE49-F238E27FC236}">
                <a16:creationId xmlns:a16="http://schemas.microsoft.com/office/drawing/2014/main" id="{7EBB9618-FC05-4C85-8241-A1EFCE8127AD}"/>
              </a:ext>
            </a:extLst>
          </p:cNvPr>
          <p:cNvSpPr>
            <a:spLocks noGrp="1"/>
          </p:cNvSpPr>
          <p:nvPr>
            <p:ph type="title"/>
          </p:nvPr>
        </p:nvSpPr>
        <p:spPr>
          <a:xfrm>
            <a:off x="695396" y="5074550"/>
            <a:ext cx="8717280" cy="823070"/>
          </a:xfrm>
          <a:noFill/>
        </p:spPr>
        <p:txBody>
          <a:bodyPr lIns="0"/>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8640582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6857999"/>
          </a:xfrm>
        </p:spPr>
        <p:txBody>
          <a:bodyPr/>
          <a:lstStyle/>
          <a:p>
            <a:r>
              <a:rPr lang="en-US"/>
              <a:t>Click icon to add picture</a:t>
            </a:r>
            <a:endParaRPr lang="en-US" dirty="0"/>
          </a:p>
        </p:txBody>
      </p:sp>
      <p:sp>
        <p:nvSpPr>
          <p:cNvPr id="5" name="Rectangle 4" title="Decorative"/>
          <p:cNvSpPr/>
          <p:nvPr userDrawn="1"/>
        </p:nvSpPr>
        <p:spPr>
          <a:xfrm>
            <a:off x="0" y="4735870"/>
            <a:ext cx="12192000" cy="1500431"/>
          </a:xfrm>
          <a:prstGeom prst="rect">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4">
            <a:extLst>
              <a:ext uri="{FF2B5EF4-FFF2-40B4-BE49-F238E27FC236}">
                <a16:creationId xmlns:a16="http://schemas.microsoft.com/office/drawing/2014/main" id="{7EBB9618-FC05-4C85-8241-A1EFCE8127AD}"/>
              </a:ext>
            </a:extLst>
          </p:cNvPr>
          <p:cNvSpPr>
            <a:spLocks noGrp="1"/>
          </p:cNvSpPr>
          <p:nvPr>
            <p:ph type="title"/>
          </p:nvPr>
        </p:nvSpPr>
        <p:spPr>
          <a:xfrm>
            <a:off x="695396" y="5074550"/>
            <a:ext cx="8717280" cy="823070"/>
          </a:xfrm>
          <a:noFill/>
        </p:spPr>
        <p:txBody>
          <a:bodyPr lIns="0"/>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24914315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36_Custom Layout">
    <p:spTree>
      <p:nvGrpSpPr>
        <p:cNvPr id="1" name=""/>
        <p:cNvGrpSpPr/>
        <p:nvPr/>
      </p:nvGrpSpPr>
      <p:grpSpPr>
        <a:xfrm>
          <a:off x="0" y="0"/>
          <a:ext cx="0" cy="0"/>
          <a:chOff x="0" y="0"/>
          <a:chExt cx="0" cy="0"/>
        </a:xfrm>
      </p:grpSpPr>
      <p:sp>
        <p:nvSpPr>
          <p:cNvPr id="4" name="Picture Placeholder 4" title="Decorative">
            <a:extLst>
              <a:ext uri="{FF2B5EF4-FFF2-40B4-BE49-F238E27FC236}">
                <a16:creationId xmlns:a16="http://schemas.microsoft.com/office/drawing/2014/main" id="{8DE1C71F-8DD3-4FFB-B233-CF08AE5260F8}"/>
              </a:ext>
            </a:extLst>
          </p:cNvPr>
          <p:cNvSpPr>
            <a:spLocks noGrp="1"/>
          </p:cNvSpPr>
          <p:nvPr>
            <p:ph type="pic" sz="quarter" idx="10"/>
          </p:nvPr>
        </p:nvSpPr>
        <p:spPr>
          <a:xfrm>
            <a:off x="0" y="0"/>
            <a:ext cx="12192000" cy="6857999"/>
          </a:xfrm>
        </p:spPr>
        <p:txBody>
          <a:bodyPr/>
          <a:lstStyle/>
          <a:p>
            <a:r>
              <a:rPr lang="en-US"/>
              <a:t>Click icon to add picture</a:t>
            </a:r>
            <a:endParaRPr lang="en-US" dirty="0"/>
          </a:p>
        </p:txBody>
      </p:sp>
      <p:sp>
        <p:nvSpPr>
          <p:cNvPr id="5" name="Rectangle 4" title="Decorative"/>
          <p:cNvSpPr/>
          <p:nvPr userDrawn="1"/>
        </p:nvSpPr>
        <p:spPr>
          <a:xfrm>
            <a:off x="0" y="4735870"/>
            <a:ext cx="12192000" cy="1500431"/>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4">
            <a:extLst>
              <a:ext uri="{FF2B5EF4-FFF2-40B4-BE49-F238E27FC236}">
                <a16:creationId xmlns:a16="http://schemas.microsoft.com/office/drawing/2014/main" id="{7EBB9618-FC05-4C85-8241-A1EFCE8127AD}"/>
              </a:ext>
            </a:extLst>
          </p:cNvPr>
          <p:cNvSpPr>
            <a:spLocks noGrp="1"/>
          </p:cNvSpPr>
          <p:nvPr>
            <p:ph type="title"/>
          </p:nvPr>
        </p:nvSpPr>
        <p:spPr>
          <a:xfrm>
            <a:off x="695396" y="5074550"/>
            <a:ext cx="8717280" cy="823070"/>
          </a:xfrm>
          <a:noFill/>
        </p:spPr>
        <p:txBody>
          <a:bodyPr lIns="0"/>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25006242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bg1"/>
        </a:solidFill>
        <a:effectLst/>
      </p:bgPr>
    </p:bg>
    <p:spTree>
      <p:nvGrpSpPr>
        <p:cNvPr id="1" name=""/>
        <p:cNvGrpSpPr/>
        <p:nvPr/>
      </p:nvGrpSpPr>
      <p:grpSpPr>
        <a:xfrm>
          <a:off x="0" y="0"/>
          <a:ext cx="0" cy="0"/>
          <a:chOff x="0" y="0"/>
          <a:chExt cx="0" cy="0"/>
        </a:xfrm>
      </p:grpSpPr>
      <p:grpSp>
        <p:nvGrpSpPr>
          <p:cNvPr id="3" name="Group 2"/>
          <p:cNvGrpSpPr/>
          <p:nvPr userDrawn="1"/>
        </p:nvGrpSpPr>
        <p:grpSpPr>
          <a:xfrm>
            <a:off x="3413895" y="419827"/>
            <a:ext cx="7939904" cy="6018346"/>
            <a:chOff x="8585200" y="440266"/>
            <a:chExt cx="14753564" cy="11183013"/>
          </a:xfrm>
        </p:grpSpPr>
        <p:sp>
          <p:nvSpPr>
            <p:cNvPr id="5" name="Dikdörtgen" title="Decorative"/>
            <p:cNvSpPr/>
            <p:nvPr userDrawn="1"/>
          </p:nvSpPr>
          <p:spPr>
            <a:xfrm>
              <a:off x="8585200" y="440266"/>
              <a:ext cx="6156127" cy="9967848"/>
            </a:xfrm>
            <a:prstGeom prst="rect">
              <a:avLst/>
            </a:prstGeom>
            <a:solidFill>
              <a:srgbClr val="1F1F2A">
                <a:alpha val="13798"/>
              </a:srgb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dirty="0"/>
            </a:p>
          </p:txBody>
        </p:sp>
        <p:sp>
          <p:nvSpPr>
            <p:cNvPr id="6" name="IMAGE PLACEHOLDER" title="Decorative"/>
            <p:cNvSpPr/>
            <p:nvPr userDrawn="1"/>
          </p:nvSpPr>
          <p:spPr>
            <a:xfrm>
              <a:off x="10168466" y="1092200"/>
              <a:ext cx="13170298" cy="10531079"/>
            </a:xfrm>
            <a:prstGeom prst="rect">
              <a:avLst/>
            </a:prstGeom>
            <a:solidFill>
              <a:schemeClr val="accent2"/>
            </a:solidFill>
            <a:ln w="12700">
              <a:miter lim="400000"/>
            </a:ln>
            <a:extLst>
              <a:ext uri="{C572A759-6A51-4108-AA02-DFA0A04FC94B}">
                <ma14:wrappingTextBoxFlag xmlns="" xmlns:ma14="http://schemas.microsoft.com/office/mac/drawingml/2011/main" val="1"/>
              </a:ext>
            </a:extLst>
          </p:spPr>
          <p:txBody>
            <a:bodyPr lIns="0" tIns="0" rIns="0" bIns="0" anchor="ctr"/>
            <a:lstStyle>
              <a:lvl1pPr>
                <a:defRPr b="0">
                  <a:solidFill>
                    <a:srgbClr val="F3F3F3"/>
                  </a:solidFill>
                  <a:latin typeface="Raleway"/>
                  <a:ea typeface="Raleway"/>
                  <a:cs typeface="Raleway"/>
                  <a:sym typeface="Raleway"/>
                </a:defRPr>
              </a:lvl1pPr>
            </a:lstStyle>
            <a:p>
              <a:endParaRPr dirty="0"/>
            </a:p>
          </p:txBody>
        </p:sp>
      </p:grpSp>
      <p:sp>
        <p:nvSpPr>
          <p:cNvPr id="4" name="Text Placeholder 3">
            <a:extLst>
              <a:ext uri="{FF2B5EF4-FFF2-40B4-BE49-F238E27FC236}">
                <a16:creationId xmlns:a16="http://schemas.microsoft.com/office/drawing/2014/main" id="{D3710961-EE19-42C5-8B1B-B6C986226248}"/>
              </a:ext>
            </a:extLst>
          </p:cNvPr>
          <p:cNvSpPr>
            <a:spLocks noGrp="1"/>
          </p:cNvSpPr>
          <p:nvPr>
            <p:ph type="body" sz="quarter" idx="10" hasCustomPrompt="1"/>
          </p:nvPr>
        </p:nvSpPr>
        <p:spPr>
          <a:xfrm>
            <a:off x="838200" y="369027"/>
            <a:ext cx="2489200" cy="3124200"/>
          </a:xfrm>
        </p:spPr>
        <p:txBody>
          <a:bodyPr tIns="0" bIns="0" anchor="b">
            <a:noAutofit/>
          </a:bodyPr>
          <a:lstStyle>
            <a:lvl1pPr marL="0" indent="0" algn="r">
              <a:buNone/>
              <a:defRPr sz="30000">
                <a:solidFill>
                  <a:schemeClr val="accent2">
                    <a:lumMod val="75000"/>
                    <a:lumOff val="25000"/>
                    <a:alpha val="20000"/>
                  </a:schemeClr>
                </a:solidFill>
                <a:latin typeface="+mj-lt"/>
                <a:cs typeface="Arial" panose="020B0604020202020204" pitchFamily="34" charset="0"/>
              </a:defRPr>
            </a:lvl1pPr>
          </a:lstStyle>
          <a:p>
            <a:pPr lvl="0"/>
            <a:r>
              <a:rPr lang="en-US" dirty="0"/>
              <a:t>1</a:t>
            </a:r>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4571575" y="4500560"/>
            <a:ext cx="6536692" cy="1325563"/>
          </a:xfrm>
        </p:spPr>
        <p:txBody>
          <a:bodyPr>
            <a:normAutofit/>
          </a:bodyPr>
          <a:lstStyle>
            <a:lvl1pPr>
              <a:defRPr sz="6000" b="1">
                <a:solidFill>
                  <a:schemeClr val="bg1"/>
                </a:solidFill>
                <a:latin typeface="+mj-lt"/>
              </a:defRPr>
            </a:lvl1pPr>
          </a:lstStyle>
          <a:p>
            <a:r>
              <a:rPr lang="en-US" dirty="0"/>
              <a:t>Section Header</a:t>
            </a:r>
          </a:p>
        </p:txBody>
      </p:sp>
    </p:spTree>
    <p:extLst>
      <p:ext uri="{BB962C8B-B14F-4D97-AF65-F5344CB8AC3E}">
        <p14:creationId xmlns:p14="http://schemas.microsoft.com/office/powerpoint/2010/main" val="31571745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7_Custom Layout">
    <p:bg>
      <p:bgPr>
        <a:solidFill>
          <a:schemeClr val="bg1"/>
        </a:solidFill>
        <a:effectLst/>
      </p:bgPr>
    </p:bg>
    <p:spTree>
      <p:nvGrpSpPr>
        <p:cNvPr id="1" name=""/>
        <p:cNvGrpSpPr/>
        <p:nvPr/>
      </p:nvGrpSpPr>
      <p:grpSpPr>
        <a:xfrm>
          <a:off x="0" y="0"/>
          <a:ext cx="0" cy="0"/>
          <a:chOff x="0" y="0"/>
          <a:chExt cx="0" cy="0"/>
        </a:xfrm>
      </p:grpSpPr>
      <p:grpSp>
        <p:nvGrpSpPr>
          <p:cNvPr id="3" name="Group 2"/>
          <p:cNvGrpSpPr/>
          <p:nvPr userDrawn="1"/>
        </p:nvGrpSpPr>
        <p:grpSpPr>
          <a:xfrm>
            <a:off x="3413895" y="419827"/>
            <a:ext cx="7939904" cy="6018346"/>
            <a:chOff x="8585200" y="440266"/>
            <a:chExt cx="14753564" cy="11183013"/>
          </a:xfrm>
        </p:grpSpPr>
        <p:sp>
          <p:nvSpPr>
            <p:cNvPr id="5" name="Dikdörtgen" title="Decorative"/>
            <p:cNvSpPr/>
            <p:nvPr userDrawn="1"/>
          </p:nvSpPr>
          <p:spPr>
            <a:xfrm>
              <a:off x="8585200" y="440266"/>
              <a:ext cx="6156127" cy="9967848"/>
            </a:xfrm>
            <a:prstGeom prst="rect">
              <a:avLst/>
            </a:prstGeom>
            <a:solidFill>
              <a:srgbClr val="1F1F2A">
                <a:alpha val="13798"/>
              </a:srgb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dirty="0"/>
            </a:p>
          </p:txBody>
        </p:sp>
        <p:sp>
          <p:nvSpPr>
            <p:cNvPr id="6" name="IMAGE PLACEHOLDER" title="Decorative"/>
            <p:cNvSpPr/>
            <p:nvPr userDrawn="1"/>
          </p:nvSpPr>
          <p:spPr>
            <a:xfrm>
              <a:off x="10168466" y="1092200"/>
              <a:ext cx="13170298" cy="10531079"/>
            </a:xfrm>
            <a:prstGeom prst="rect">
              <a:avLst/>
            </a:prstGeom>
            <a:solidFill>
              <a:schemeClr val="accent1"/>
            </a:solidFill>
            <a:ln w="12700">
              <a:miter lim="400000"/>
            </a:ln>
            <a:extLst>
              <a:ext uri="{C572A759-6A51-4108-AA02-DFA0A04FC94B}">
                <ma14:wrappingTextBoxFlag xmlns="" xmlns:ma14="http://schemas.microsoft.com/office/mac/drawingml/2011/main" val="1"/>
              </a:ext>
            </a:extLst>
          </p:spPr>
          <p:txBody>
            <a:bodyPr lIns="0" tIns="0" rIns="0" bIns="0" anchor="ctr"/>
            <a:lstStyle>
              <a:lvl1pPr>
                <a:defRPr b="0">
                  <a:solidFill>
                    <a:srgbClr val="F3F3F3"/>
                  </a:solidFill>
                  <a:latin typeface="Raleway"/>
                  <a:ea typeface="Raleway"/>
                  <a:cs typeface="Raleway"/>
                  <a:sym typeface="Raleway"/>
                </a:defRPr>
              </a:lvl1pPr>
            </a:lstStyle>
            <a:p>
              <a:endParaRPr dirty="0"/>
            </a:p>
          </p:txBody>
        </p:sp>
      </p:grpSp>
      <p:sp>
        <p:nvSpPr>
          <p:cNvPr id="4" name="Text Placeholder 3">
            <a:extLst>
              <a:ext uri="{FF2B5EF4-FFF2-40B4-BE49-F238E27FC236}">
                <a16:creationId xmlns:a16="http://schemas.microsoft.com/office/drawing/2014/main" id="{D3710961-EE19-42C5-8B1B-B6C986226248}"/>
              </a:ext>
            </a:extLst>
          </p:cNvPr>
          <p:cNvSpPr>
            <a:spLocks noGrp="1"/>
          </p:cNvSpPr>
          <p:nvPr>
            <p:ph type="body" sz="quarter" idx="10" hasCustomPrompt="1"/>
          </p:nvPr>
        </p:nvSpPr>
        <p:spPr>
          <a:xfrm>
            <a:off x="838200" y="369027"/>
            <a:ext cx="2489200" cy="3124200"/>
          </a:xfrm>
        </p:spPr>
        <p:txBody>
          <a:bodyPr tIns="0" bIns="0" anchor="b">
            <a:noAutofit/>
          </a:bodyPr>
          <a:lstStyle>
            <a:lvl1pPr marL="0" indent="0" algn="r">
              <a:buNone/>
              <a:defRPr sz="30000">
                <a:solidFill>
                  <a:schemeClr val="accent1">
                    <a:lumMod val="60000"/>
                    <a:lumOff val="40000"/>
                    <a:alpha val="20000"/>
                  </a:schemeClr>
                </a:solidFill>
                <a:latin typeface="+mj-lt"/>
                <a:cs typeface="Arial" panose="020B0604020202020204" pitchFamily="34" charset="0"/>
              </a:defRPr>
            </a:lvl1pPr>
          </a:lstStyle>
          <a:p>
            <a:pPr lvl="0"/>
            <a:r>
              <a:rPr lang="en-US" dirty="0"/>
              <a:t>2</a:t>
            </a:r>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4571575" y="4500560"/>
            <a:ext cx="6536692" cy="1325563"/>
          </a:xfrm>
        </p:spPr>
        <p:txBody>
          <a:bodyPr>
            <a:normAutofit/>
          </a:bodyPr>
          <a:lstStyle>
            <a:lvl1pPr>
              <a:defRPr sz="6000" b="1">
                <a:solidFill>
                  <a:schemeClr val="bg1"/>
                </a:solidFill>
                <a:latin typeface="+mj-lt"/>
              </a:defRPr>
            </a:lvl1pPr>
          </a:lstStyle>
          <a:p>
            <a:r>
              <a:rPr lang="en-US" dirty="0"/>
              <a:t>Section Header</a:t>
            </a:r>
          </a:p>
        </p:txBody>
      </p:sp>
    </p:spTree>
    <p:extLst>
      <p:ext uri="{BB962C8B-B14F-4D97-AF65-F5344CB8AC3E}">
        <p14:creationId xmlns:p14="http://schemas.microsoft.com/office/powerpoint/2010/main" val="1915977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8_Custom Layout">
    <p:bg>
      <p:bgPr>
        <a:solidFill>
          <a:schemeClr val="bg1"/>
        </a:solidFill>
        <a:effectLst/>
      </p:bgPr>
    </p:bg>
    <p:spTree>
      <p:nvGrpSpPr>
        <p:cNvPr id="1" name=""/>
        <p:cNvGrpSpPr/>
        <p:nvPr/>
      </p:nvGrpSpPr>
      <p:grpSpPr>
        <a:xfrm>
          <a:off x="0" y="0"/>
          <a:ext cx="0" cy="0"/>
          <a:chOff x="0" y="0"/>
          <a:chExt cx="0" cy="0"/>
        </a:xfrm>
      </p:grpSpPr>
      <p:grpSp>
        <p:nvGrpSpPr>
          <p:cNvPr id="3" name="Group 2"/>
          <p:cNvGrpSpPr/>
          <p:nvPr userDrawn="1"/>
        </p:nvGrpSpPr>
        <p:grpSpPr>
          <a:xfrm>
            <a:off x="3413895" y="419827"/>
            <a:ext cx="7939904" cy="6018346"/>
            <a:chOff x="8585200" y="440266"/>
            <a:chExt cx="14753564" cy="11183013"/>
          </a:xfrm>
        </p:grpSpPr>
        <p:sp>
          <p:nvSpPr>
            <p:cNvPr id="5" name="Dikdörtgen" title="Decorative"/>
            <p:cNvSpPr/>
            <p:nvPr userDrawn="1"/>
          </p:nvSpPr>
          <p:spPr>
            <a:xfrm>
              <a:off x="8585200" y="440266"/>
              <a:ext cx="6156127" cy="9967848"/>
            </a:xfrm>
            <a:prstGeom prst="rect">
              <a:avLst/>
            </a:prstGeom>
            <a:solidFill>
              <a:srgbClr val="1F1F2A">
                <a:alpha val="13798"/>
              </a:srgbClr>
            </a:solidFill>
            <a:ln w="12700">
              <a:miter lim="400000"/>
            </a:ln>
          </p:spPr>
          <p:txBody>
            <a:bodyPr lIns="0" tIns="0" rIns="0" bIns="0" anchor="ctr"/>
            <a:lstStyle/>
            <a:p>
              <a:pPr>
                <a:defRPr sz="3200" b="0">
                  <a:solidFill>
                    <a:srgbClr val="FFFFFF"/>
                  </a:solidFill>
                  <a:latin typeface="+mn-lt"/>
                  <a:ea typeface="+mn-ea"/>
                  <a:cs typeface="+mn-cs"/>
                  <a:sym typeface="Helvetica Neue Medium"/>
                </a:defRPr>
              </a:pPr>
              <a:endParaRPr dirty="0"/>
            </a:p>
          </p:txBody>
        </p:sp>
        <p:sp>
          <p:nvSpPr>
            <p:cNvPr id="6" name="IMAGE PLACEHOLDER" title="Decorative"/>
            <p:cNvSpPr/>
            <p:nvPr userDrawn="1"/>
          </p:nvSpPr>
          <p:spPr>
            <a:xfrm>
              <a:off x="10168466" y="1092200"/>
              <a:ext cx="13170298" cy="10531079"/>
            </a:xfrm>
            <a:prstGeom prst="rect">
              <a:avLst/>
            </a:prstGeom>
            <a:solidFill>
              <a:schemeClr val="accent4"/>
            </a:solidFill>
            <a:ln w="12700">
              <a:miter lim="400000"/>
            </a:ln>
            <a:extLst>
              <a:ext uri="{C572A759-6A51-4108-AA02-DFA0A04FC94B}">
                <ma14:wrappingTextBoxFlag xmlns="" xmlns:ma14="http://schemas.microsoft.com/office/mac/drawingml/2011/main" val="1"/>
              </a:ext>
            </a:extLst>
          </p:spPr>
          <p:txBody>
            <a:bodyPr lIns="0" tIns="0" rIns="0" bIns="0" anchor="ctr"/>
            <a:lstStyle>
              <a:lvl1pPr>
                <a:defRPr b="0">
                  <a:solidFill>
                    <a:srgbClr val="F3F3F3"/>
                  </a:solidFill>
                  <a:latin typeface="Raleway"/>
                  <a:ea typeface="Raleway"/>
                  <a:cs typeface="Raleway"/>
                  <a:sym typeface="Raleway"/>
                </a:defRPr>
              </a:lvl1pPr>
            </a:lstStyle>
            <a:p>
              <a:endParaRPr dirty="0"/>
            </a:p>
          </p:txBody>
        </p:sp>
      </p:grpSp>
      <p:sp>
        <p:nvSpPr>
          <p:cNvPr id="4" name="Text Placeholder 3">
            <a:extLst>
              <a:ext uri="{FF2B5EF4-FFF2-40B4-BE49-F238E27FC236}">
                <a16:creationId xmlns:a16="http://schemas.microsoft.com/office/drawing/2014/main" id="{D3710961-EE19-42C5-8B1B-B6C986226248}"/>
              </a:ext>
            </a:extLst>
          </p:cNvPr>
          <p:cNvSpPr>
            <a:spLocks noGrp="1"/>
          </p:cNvSpPr>
          <p:nvPr>
            <p:ph type="body" sz="quarter" idx="10" hasCustomPrompt="1"/>
          </p:nvPr>
        </p:nvSpPr>
        <p:spPr>
          <a:xfrm>
            <a:off x="838200" y="369027"/>
            <a:ext cx="2489200" cy="3124200"/>
          </a:xfrm>
        </p:spPr>
        <p:txBody>
          <a:bodyPr tIns="0" bIns="0" anchor="b">
            <a:noAutofit/>
          </a:bodyPr>
          <a:lstStyle>
            <a:lvl1pPr marL="0" indent="0" algn="r">
              <a:buNone/>
              <a:defRPr sz="30000">
                <a:solidFill>
                  <a:schemeClr val="accent4">
                    <a:lumMod val="40000"/>
                    <a:lumOff val="60000"/>
                    <a:alpha val="20000"/>
                  </a:schemeClr>
                </a:solidFill>
                <a:latin typeface="+mj-lt"/>
                <a:cs typeface="Arial" panose="020B0604020202020204" pitchFamily="34" charset="0"/>
              </a:defRPr>
            </a:lvl1pPr>
          </a:lstStyle>
          <a:p>
            <a:pPr lvl="0"/>
            <a:r>
              <a:rPr lang="en-US" dirty="0"/>
              <a:t>3</a:t>
            </a:r>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4571575" y="4500560"/>
            <a:ext cx="6536692" cy="1325563"/>
          </a:xfrm>
        </p:spPr>
        <p:txBody>
          <a:bodyPr>
            <a:normAutofit/>
          </a:bodyPr>
          <a:lstStyle>
            <a:lvl1pPr>
              <a:defRPr sz="6000" b="1">
                <a:solidFill>
                  <a:schemeClr val="bg1"/>
                </a:solidFill>
                <a:latin typeface="+mj-lt"/>
              </a:defRPr>
            </a:lvl1pPr>
          </a:lstStyle>
          <a:p>
            <a:r>
              <a:rPr lang="en-US" dirty="0"/>
              <a:t>Section Header</a:t>
            </a:r>
          </a:p>
        </p:txBody>
      </p:sp>
    </p:spTree>
    <p:extLst>
      <p:ext uri="{BB962C8B-B14F-4D97-AF65-F5344CB8AC3E}">
        <p14:creationId xmlns:p14="http://schemas.microsoft.com/office/powerpoint/2010/main" val="275090608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9_Custom Layout">
    <p:bg>
      <p:bgPr>
        <a:solidFill>
          <a:schemeClr val="bg1"/>
        </a:solidFill>
        <a:effectLst/>
      </p:bgPr>
    </p:bg>
    <p:spTree>
      <p:nvGrpSpPr>
        <p:cNvPr id="1" name=""/>
        <p:cNvGrpSpPr/>
        <p:nvPr/>
      </p:nvGrpSpPr>
      <p:grpSpPr>
        <a:xfrm>
          <a:off x="0" y="0"/>
          <a:ext cx="0" cy="0"/>
          <a:chOff x="0" y="0"/>
          <a:chExt cx="0" cy="0"/>
        </a:xfrm>
      </p:grpSpPr>
      <p:sp>
        <p:nvSpPr>
          <p:cNvPr id="16" name="Rectangle 15" title="Decorative">
            <a:extLst>
              <a:ext uri="{FF2B5EF4-FFF2-40B4-BE49-F238E27FC236}">
                <a16:creationId xmlns:a16="http://schemas.microsoft.com/office/drawing/2014/main" id="{E0729B41-53A1-4BDC-BF75-A9E553C70D89}"/>
              </a:ext>
            </a:extLst>
          </p:cNvPr>
          <p:cNvSpPr/>
          <p:nvPr userDrawn="1"/>
        </p:nvSpPr>
        <p:spPr>
          <a:xfrm>
            <a:off x="0" y="1405466"/>
            <a:ext cx="12192000" cy="365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838199" y="1906059"/>
            <a:ext cx="7882467" cy="1694180"/>
          </a:xfrm>
        </p:spPr>
        <p:txBody>
          <a:bodyPr lIns="0" anchor="t">
            <a:noAutofit/>
          </a:bodyPr>
          <a:lstStyle>
            <a:lvl1pPr>
              <a:defRPr sz="6600" b="1">
                <a:solidFill>
                  <a:schemeClr val="bg1"/>
                </a:solidFill>
                <a:latin typeface="+mj-lt"/>
              </a:defRPr>
            </a:lvl1pPr>
          </a:lstStyle>
          <a:p>
            <a:r>
              <a:rPr lang="en-US" dirty="0"/>
              <a:t>Section Header</a:t>
            </a:r>
          </a:p>
        </p:txBody>
      </p:sp>
      <p:sp>
        <p:nvSpPr>
          <p:cNvPr id="18" name="Text Placeholder 3">
            <a:extLst>
              <a:ext uri="{FF2B5EF4-FFF2-40B4-BE49-F238E27FC236}">
                <a16:creationId xmlns:a16="http://schemas.microsoft.com/office/drawing/2014/main" id="{6E820AC0-D6D8-48F9-9D9F-A17400A404BB}"/>
              </a:ext>
            </a:extLst>
          </p:cNvPr>
          <p:cNvSpPr>
            <a:spLocks noGrp="1"/>
          </p:cNvSpPr>
          <p:nvPr>
            <p:ph type="body" sz="quarter" idx="10" hasCustomPrompt="1"/>
          </p:nvPr>
        </p:nvSpPr>
        <p:spPr>
          <a:xfrm>
            <a:off x="8530361" y="4554447"/>
            <a:ext cx="2489200" cy="3124198"/>
          </a:xfrm>
          <a:solidFill>
            <a:schemeClr val="accent2">
              <a:lumMod val="75000"/>
              <a:lumOff val="25000"/>
            </a:schemeClr>
          </a:solidFill>
        </p:spPr>
        <p:txBody>
          <a:bodyPr bIns="0" anchor="b">
            <a:noAutofit/>
          </a:bodyPr>
          <a:lstStyle>
            <a:lvl1pPr marL="0" indent="0" algn="ctr">
              <a:buNone/>
              <a:defRPr sz="25000">
                <a:solidFill>
                  <a:schemeClr val="bg1"/>
                </a:solidFill>
                <a:latin typeface="+mj-lt"/>
                <a:cs typeface="Arial" panose="020B0604020202020204" pitchFamily="34" charset="0"/>
              </a:defRPr>
            </a:lvl1pPr>
          </a:lstStyle>
          <a:p>
            <a:pPr lvl="0"/>
            <a:r>
              <a:rPr lang="en-US" dirty="0"/>
              <a:t>1</a:t>
            </a:r>
          </a:p>
        </p:txBody>
      </p:sp>
    </p:spTree>
    <p:extLst>
      <p:ext uri="{BB962C8B-B14F-4D97-AF65-F5344CB8AC3E}">
        <p14:creationId xmlns:p14="http://schemas.microsoft.com/office/powerpoint/2010/main" val="114552953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6_Custom Layout">
    <p:bg>
      <p:bgPr>
        <a:solidFill>
          <a:schemeClr val="bg1"/>
        </a:solidFill>
        <a:effectLst/>
      </p:bgPr>
    </p:bg>
    <p:spTree>
      <p:nvGrpSpPr>
        <p:cNvPr id="1" name=""/>
        <p:cNvGrpSpPr/>
        <p:nvPr/>
      </p:nvGrpSpPr>
      <p:grpSpPr>
        <a:xfrm>
          <a:off x="0" y="0"/>
          <a:ext cx="0" cy="0"/>
          <a:chOff x="0" y="0"/>
          <a:chExt cx="0" cy="0"/>
        </a:xfrm>
      </p:grpSpPr>
      <p:sp>
        <p:nvSpPr>
          <p:cNvPr id="16" name="Rectangle 15" title="Decorative">
            <a:extLst>
              <a:ext uri="{FF2B5EF4-FFF2-40B4-BE49-F238E27FC236}">
                <a16:creationId xmlns:a16="http://schemas.microsoft.com/office/drawing/2014/main" id="{E0729B41-53A1-4BDC-BF75-A9E553C70D89}"/>
              </a:ext>
            </a:extLst>
          </p:cNvPr>
          <p:cNvSpPr/>
          <p:nvPr userDrawn="1"/>
        </p:nvSpPr>
        <p:spPr>
          <a:xfrm>
            <a:off x="0" y="1405466"/>
            <a:ext cx="12192000" cy="365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838199" y="1906059"/>
            <a:ext cx="7882467" cy="1694180"/>
          </a:xfrm>
        </p:spPr>
        <p:txBody>
          <a:bodyPr lIns="0" anchor="t">
            <a:noAutofit/>
          </a:bodyPr>
          <a:lstStyle>
            <a:lvl1pPr>
              <a:defRPr sz="6600" b="1">
                <a:solidFill>
                  <a:schemeClr val="bg1"/>
                </a:solidFill>
                <a:latin typeface="+mj-lt"/>
              </a:defRPr>
            </a:lvl1pPr>
          </a:lstStyle>
          <a:p>
            <a:r>
              <a:rPr lang="en-US" dirty="0"/>
              <a:t>Section Header</a:t>
            </a:r>
          </a:p>
        </p:txBody>
      </p:sp>
      <p:sp>
        <p:nvSpPr>
          <p:cNvPr id="18" name="Text Placeholder 3">
            <a:extLst>
              <a:ext uri="{FF2B5EF4-FFF2-40B4-BE49-F238E27FC236}">
                <a16:creationId xmlns:a16="http://schemas.microsoft.com/office/drawing/2014/main" id="{6E820AC0-D6D8-48F9-9D9F-A17400A404BB}"/>
              </a:ext>
            </a:extLst>
          </p:cNvPr>
          <p:cNvSpPr>
            <a:spLocks noGrp="1"/>
          </p:cNvSpPr>
          <p:nvPr>
            <p:ph type="body" sz="quarter" idx="10" hasCustomPrompt="1"/>
          </p:nvPr>
        </p:nvSpPr>
        <p:spPr>
          <a:xfrm>
            <a:off x="8530361" y="4554447"/>
            <a:ext cx="2489200" cy="3124198"/>
          </a:xfrm>
          <a:solidFill>
            <a:schemeClr val="accent1">
              <a:lumMod val="60000"/>
              <a:lumOff val="40000"/>
            </a:schemeClr>
          </a:solidFill>
        </p:spPr>
        <p:txBody>
          <a:bodyPr bIns="0" anchor="b">
            <a:noAutofit/>
          </a:bodyPr>
          <a:lstStyle>
            <a:lvl1pPr marL="0" indent="0" algn="ctr">
              <a:buNone/>
              <a:defRPr sz="25000">
                <a:solidFill>
                  <a:schemeClr val="bg1"/>
                </a:solidFill>
                <a:latin typeface="+mj-lt"/>
                <a:cs typeface="Arial" panose="020B0604020202020204" pitchFamily="34" charset="0"/>
              </a:defRPr>
            </a:lvl1pPr>
          </a:lstStyle>
          <a:p>
            <a:pPr lvl="0"/>
            <a:r>
              <a:rPr lang="en-US" dirty="0"/>
              <a:t>2</a:t>
            </a:r>
          </a:p>
        </p:txBody>
      </p:sp>
    </p:spTree>
    <p:extLst>
      <p:ext uri="{BB962C8B-B14F-4D97-AF65-F5344CB8AC3E}">
        <p14:creationId xmlns:p14="http://schemas.microsoft.com/office/powerpoint/2010/main" val="191779240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0_Custom Layout">
    <p:bg>
      <p:bgPr>
        <a:solidFill>
          <a:schemeClr val="bg1"/>
        </a:solidFill>
        <a:effectLst/>
      </p:bgPr>
    </p:bg>
    <p:spTree>
      <p:nvGrpSpPr>
        <p:cNvPr id="1" name=""/>
        <p:cNvGrpSpPr/>
        <p:nvPr/>
      </p:nvGrpSpPr>
      <p:grpSpPr>
        <a:xfrm>
          <a:off x="0" y="0"/>
          <a:ext cx="0" cy="0"/>
          <a:chOff x="0" y="0"/>
          <a:chExt cx="0" cy="0"/>
        </a:xfrm>
      </p:grpSpPr>
      <p:sp>
        <p:nvSpPr>
          <p:cNvPr id="16" name="Rectangle 15" title="Decorative">
            <a:extLst>
              <a:ext uri="{FF2B5EF4-FFF2-40B4-BE49-F238E27FC236}">
                <a16:creationId xmlns:a16="http://schemas.microsoft.com/office/drawing/2014/main" id="{E0729B41-53A1-4BDC-BF75-A9E553C70D89}"/>
              </a:ext>
            </a:extLst>
          </p:cNvPr>
          <p:cNvSpPr/>
          <p:nvPr userDrawn="1"/>
        </p:nvSpPr>
        <p:spPr>
          <a:xfrm>
            <a:off x="0" y="1405466"/>
            <a:ext cx="12192000" cy="365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C2A57E-453E-4CB0-8392-79C88345290A}"/>
              </a:ext>
            </a:extLst>
          </p:cNvPr>
          <p:cNvSpPr>
            <a:spLocks noGrp="1"/>
          </p:cNvSpPr>
          <p:nvPr>
            <p:ph type="title" hasCustomPrompt="1"/>
          </p:nvPr>
        </p:nvSpPr>
        <p:spPr>
          <a:xfrm>
            <a:off x="838199" y="1906059"/>
            <a:ext cx="7882467" cy="1694180"/>
          </a:xfrm>
        </p:spPr>
        <p:txBody>
          <a:bodyPr lIns="0" anchor="t">
            <a:noAutofit/>
          </a:bodyPr>
          <a:lstStyle>
            <a:lvl1pPr>
              <a:defRPr sz="6600" b="1">
                <a:solidFill>
                  <a:schemeClr val="bg1"/>
                </a:solidFill>
                <a:latin typeface="+mj-lt"/>
              </a:defRPr>
            </a:lvl1pPr>
          </a:lstStyle>
          <a:p>
            <a:r>
              <a:rPr lang="en-US" dirty="0"/>
              <a:t>Section Header</a:t>
            </a:r>
          </a:p>
        </p:txBody>
      </p:sp>
      <p:sp>
        <p:nvSpPr>
          <p:cNvPr id="18" name="Text Placeholder 3">
            <a:extLst>
              <a:ext uri="{FF2B5EF4-FFF2-40B4-BE49-F238E27FC236}">
                <a16:creationId xmlns:a16="http://schemas.microsoft.com/office/drawing/2014/main" id="{6E820AC0-D6D8-48F9-9D9F-A17400A404BB}"/>
              </a:ext>
            </a:extLst>
          </p:cNvPr>
          <p:cNvSpPr>
            <a:spLocks noGrp="1"/>
          </p:cNvSpPr>
          <p:nvPr>
            <p:ph type="body" sz="quarter" idx="10" hasCustomPrompt="1"/>
          </p:nvPr>
        </p:nvSpPr>
        <p:spPr>
          <a:xfrm>
            <a:off x="8530361" y="4554447"/>
            <a:ext cx="2489200" cy="3124198"/>
          </a:xfrm>
          <a:solidFill>
            <a:schemeClr val="accent4">
              <a:lumMod val="40000"/>
              <a:lumOff val="60000"/>
            </a:schemeClr>
          </a:solidFill>
        </p:spPr>
        <p:txBody>
          <a:bodyPr bIns="0" anchor="b">
            <a:noAutofit/>
          </a:bodyPr>
          <a:lstStyle>
            <a:lvl1pPr marL="0" indent="0" algn="ctr">
              <a:buNone/>
              <a:defRPr sz="25000">
                <a:solidFill>
                  <a:schemeClr val="bg1"/>
                </a:solidFill>
                <a:latin typeface="+mj-lt"/>
                <a:cs typeface="Arial" panose="020B0604020202020204" pitchFamily="34" charset="0"/>
              </a:defRPr>
            </a:lvl1pPr>
          </a:lstStyle>
          <a:p>
            <a:pPr lvl="0"/>
            <a:r>
              <a:rPr lang="en-US" dirty="0"/>
              <a:t>2</a:t>
            </a:r>
          </a:p>
        </p:txBody>
      </p:sp>
    </p:spTree>
    <p:extLst>
      <p:ext uri="{BB962C8B-B14F-4D97-AF65-F5344CB8AC3E}">
        <p14:creationId xmlns:p14="http://schemas.microsoft.com/office/powerpoint/2010/main" val="25171448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23713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Image and Content">
    <p:spTree>
      <p:nvGrpSpPr>
        <p:cNvPr id="1" name=""/>
        <p:cNvGrpSpPr/>
        <p:nvPr/>
      </p:nvGrpSpPr>
      <p:grpSpPr>
        <a:xfrm>
          <a:off x="0" y="0"/>
          <a:ext cx="0" cy="0"/>
          <a:chOff x="0" y="0"/>
          <a:chExt cx="0" cy="0"/>
        </a:xfrm>
      </p:grpSpPr>
      <p:sp>
        <p:nvSpPr>
          <p:cNvPr id="7" name="Rectangle 6" title="Decorative">
            <a:extLst>
              <a:ext uri="{FF2B5EF4-FFF2-40B4-BE49-F238E27FC236}">
                <a16:creationId xmlns:a16="http://schemas.microsoft.com/office/drawing/2014/main" id="{BC0DB138-926E-4EF2-BFC2-93D610E35703}"/>
              </a:ext>
            </a:extLst>
          </p:cNvPr>
          <p:cNvSpPr/>
          <p:nvPr userDrawn="1"/>
        </p:nvSpPr>
        <p:spPr>
          <a:xfrm>
            <a:off x="0" y="0"/>
            <a:ext cx="6057900" cy="6857995"/>
          </a:xfrm>
          <a:prstGeom prst="rect">
            <a:avLst/>
          </a:prstGeom>
          <a:solidFill>
            <a:schemeClr val="accent2"/>
          </a:solidFill>
        </p:spPr>
        <p:txBody>
          <a:bodyPr vert="horz" lIns="1296000" tIns="45720" rIns="432000" bIns="45720" rtlCol="0" anchor="ctr">
            <a:normAutofit/>
          </a:bodyPr>
          <a:lstStyle/>
          <a:p>
            <a:pPr lvl="0" indent="0">
              <a:lnSpc>
                <a:spcPct val="100000"/>
              </a:lnSpc>
              <a:spcBef>
                <a:spcPts val="1000"/>
              </a:spcBef>
              <a:buFontTx/>
              <a:buNone/>
            </a:pPr>
            <a:endParaRPr lang="en-US" sz="1400" b="0" i="0" spc="0" noProof="0" dirty="0">
              <a:solidFill>
                <a:schemeClr val="tx2"/>
              </a:solidFill>
              <a:latin typeface="Arial" panose="020B0604020202020204" pitchFamily="34" charset="0"/>
              <a:cs typeface="Arial" panose="020B0604020202020204" pitchFamily="34" charset="0"/>
            </a:endParaRPr>
          </a:p>
        </p:txBody>
      </p:sp>
      <p:sp>
        <p:nvSpPr>
          <p:cNvPr id="9" name="Text Placeholder 8">
            <a:extLst>
              <a:ext uri="{FF2B5EF4-FFF2-40B4-BE49-F238E27FC236}">
                <a16:creationId xmlns:a16="http://schemas.microsoft.com/office/drawing/2014/main" id="{A985C547-771F-4BD4-ADA8-B270DC50BDBC}"/>
              </a:ext>
            </a:extLst>
          </p:cNvPr>
          <p:cNvSpPr>
            <a:spLocks noGrp="1"/>
          </p:cNvSpPr>
          <p:nvPr>
            <p:ph type="body" sz="quarter" idx="17"/>
          </p:nvPr>
        </p:nvSpPr>
        <p:spPr>
          <a:xfrm>
            <a:off x="7718323" y="1074809"/>
            <a:ext cx="3977648" cy="731694"/>
          </a:xfrm>
        </p:spPr>
        <p:txBody>
          <a:bodyPr anchor="ctr">
            <a:normAutofit/>
          </a:bodyPr>
          <a:lstStyle>
            <a:lvl1pPr marL="0" indent="0">
              <a:buNone/>
              <a:defRPr sz="1400"/>
            </a:lvl1pPr>
          </a:lstStyle>
          <a:p>
            <a:pPr lvl="0"/>
            <a:r>
              <a:rPr lang="en-US" noProof="0"/>
              <a:t>Click to edit Master text styles</a:t>
            </a:r>
          </a:p>
        </p:txBody>
      </p:sp>
      <p:sp>
        <p:nvSpPr>
          <p:cNvPr id="16" name="Text Placeholder 8">
            <a:extLst>
              <a:ext uri="{FF2B5EF4-FFF2-40B4-BE49-F238E27FC236}">
                <a16:creationId xmlns:a16="http://schemas.microsoft.com/office/drawing/2014/main" id="{5726DA1D-D34F-4505-9722-98586A88D858}"/>
              </a:ext>
            </a:extLst>
          </p:cNvPr>
          <p:cNvSpPr>
            <a:spLocks noGrp="1"/>
          </p:cNvSpPr>
          <p:nvPr>
            <p:ph type="body" sz="quarter" idx="18"/>
          </p:nvPr>
        </p:nvSpPr>
        <p:spPr>
          <a:xfrm>
            <a:off x="7718323" y="2365537"/>
            <a:ext cx="3977648" cy="731694"/>
          </a:xfrm>
        </p:spPr>
        <p:txBody>
          <a:bodyPr anchor="ctr">
            <a:normAutofit/>
          </a:bodyPr>
          <a:lstStyle>
            <a:lvl1pPr marL="0" indent="0">
              <a:buNone/>
              <a:defRPr sz="1400"/>
            </a:lvl1pPr>
          </a:lstStyle>
          <a:p>
            <a:pPr lvl="0"/>
            <a:r>
              <a:rPr lang="en-US" noProof="0"/>
              <a:t>Click to edit Master text styles</a:t>
            </a:r>
          </a:p>
        </p:txBody>
      </p:sp>
      <p:sp>
        <p:nvSpPr>
          <p:cNvPr id="18" name="Text Placeholder 8">
            <a:extLst>
              <a:ext uri="{FF2B5EF4-FFF2-40B4-BE49-F238E27FC236}">
                <a16:creationId xmlns:a16="http://schemas.microsoft.com/office/drawing/2014/main" id="{DA05F0E8-C4BA-4839-9D3B-C830E7398021}"/>
              </a:ext>
            </a:extLst>
          </p:cNvPr>
          <p:cNvSpPr>
            <a:spLocks noGrp="1"/>
          </p:cNvSpPr>
          <p:nvPr>
            <p:ph type="body" sz="quarter" idx="19"/>
          </p:nvPr>
        </p:nvSpPr>
        <p:spPr>
          <a:xfrm>
            <a:off x="7718323" y="3656265"/>
            <a:ext cx="3977648" cy="731694"/>
          </a:xfrm>
        </p:spPr>
        <p:txBody>
          <a:bodyPr anchor="ctr">
            <a:normAutofit/>
          </a:bodyPr>
          <a:lstStyle>
            <a:lvl1pPr marL="0" indent="0">
              <a:buNone/>
              <a:defRPr sz="1400"/>
            </a:lvl1pPr>
          </a:lstStyle>
          <a:p>
            <a:pPr lvl="0"/>
            <a:r>
              <a:rPr lang="en-US" noProof="0"/>
              <a:t>Click to edit Master text styles</a:t>
            </a:r>
          </a:p>
        </p:txBody>
      </p:sp>
      <p:sp>
        <p:nvSpPr>
          <p:cNvPr id="19" name="Text Placeholder 8">
            <a:extLst>
              <a:ext uri="{FF2B5EF4-FFF2-40B4-BE49-F238E27FC236}">
                <a16:creationId xmlns:a16="http://schemas.microsoft.com/office/drawing/2014/main" id="{3BDE5625-360A-435B-8812-2FFD30C937B1}"/>
              </a:ext>
            </a:extLst>
          </p:cNvPr>
          <p:cNvSpPr>
            <a:spLocks noGrp="1"/>
          </p:cNvSpPr>
          <p:nvPr>
            <p:ph type="body" sz="quarter" idx="20"/>
          </p:nvPr>
        </p:nvSpPr>
        <p:spPr>
          <a:xfrm>
            <a:off x="7718323" y="4946994"/>
            <a:ext cx="3977648" cy="731694"/>
          </a:xfrm>
        </p:spPr>
        <p:txBody>
          <a:bodyPr anchor="ctr">
            <a:normAutofit/>
          </a:bodyPr>
          <a:lstStyle>
            <a:lvl1pPr marL="0" indent="0">
              <a:buNone/>
              <a:defRPr sz="1400"/>
            </a:lvl1pPr>
          </a:lstStyle>
          <a:p>
            <a:pPr lvl="0"/>
            <a:r>
              <a:rPr lang="en-US" noProof="0"/>
              <a:t>Click to edit Master text styles</a:t>
            </a:r>
          </a:p>
        </p:txBody>
      </p:sp>
      <p:sp>
        <p:nvSpPr>
          <p:cNvPr id="15" name="Picture Placeholder 5" title="Decorative">
            <a:extLst>
              <a:ext uri="{FF2B5EF4-FFF2-40B4-BE49-F238E27FC236}">
                <a16:creationId xmlns:a16="http://schemas.microsoft.com/office/drawing/2014/main" id="{EADDC907-00BA-437D-8631-DCDAA19616AC}"/>
              </a:ext>
            </a:extLst>
          </p:cNvPr>
          <p:cNvSpPr>
            <a:spLocks noGrp="1"/>
          </p:cNvSpPr>
          <p:nvPr>
            <p:ph type="pic" sz="quarter" idx="13"/>
          </p:nvPr>
        </p:nvSpPr>
        <p:spPr>
          <a:xfrm>
            <a:off x="6749917" y="1002146"/>
            <a:ext cx="885235" cy="885235"/>
          </a:xfrm>
          <a:prstGeom prst="ellipse">
            <a:avLst/>
          </a:prstGeom>
          <a:solidFill>
            <a:schemeClr val="bg1"/>
          </a:solidFill>
          <a:ln w="19050">
            <a:noFill/>
          </a:ln>
        </p:spPr>
        <p:txBody>
          <a:bodyPr>
            <a:normAutofit/>
          </a:bodyPr>
          <a:lstStyle>
            <a:lvl1pPr>
              <a:defRPr sz="800"/>
            </a:lvl1pPr>
          </a:lstStyle>
          <a:p>
            <a:r>
              <a:rPr lang="en-US" noProof="0"/>
              <a:t>Click icon to add picture</a:t>
            </a:r>
            <a:endParaRPr lang="en-US" noProof="0" dirty="0"/>
          </a:p>
        </p:txBody>
      </p:sp>
      <p:sp>
        <p:nvSpPr>
          <p:cNvPr id="21" name="Picture Placeholder 5" title="Decorative">
            <a:extLst>
              <a:ext uri="{FF2B5EF4-FFF2-40B4-BE49-F238E27FC236}">
                <a16:creationId xmlns:a16="http://schemas.microsoft.com/office/drawing/2014/main" id="{44A0EDB5-B80A-4225-9741-99690ADBCE8D}"/>
              </a:ext>
            </a:extLst>
          </p:cNvPr>
          <p:cNvSpPr>
            <a:spLocks noGrp="1"/>
          </p:cNvSpPr>
          <p:nvPr>
            <p:ph type="pic" sz="quarter" idx="14"/>
          </p:nvPr>
        </p:nvSpPr>
        <p:spPr>
          <a:xfrm>
            <a:off x="6749917" y="2291505"/>
            <a:ext cx="885235" cy="885235"/>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22" name="Picture Placeholder 5" title="Decorative">
            <a:extLst>
              <a:ext uri="{FF2B5EF4-FFF2-40B4-BE49-F238E27FC236}">
                <a16:creationId xmlns:a16="http://schemas.microsoft.com/office/drawing/2014/main" id="{E5C18081-A6EE-421D-96AC-0A7FA46F744A}"/>
              </a:ext>
            </a:extLst>
          </p:cNvPr>
          <p:cNvSpPr>
            <a:spLocks noGrp="1"/>
          </p:cNvSpPr>
          <p:nvPr>
            <p:ph type="pic" sz="quarter" idx="15"/>
          </p:nvPr>
        </p:nvSpPr>
        <p:spPr>
          <a:xfrm>
            <a:off x="6749917" y="3580864"/>
            <a:ext cx="885235" cy="885235"/>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23" name="Picture Placeholder 5" title="Decorative">
            <a:extLst>
              <a:ext uri="{FF2B5EF4-FFF2-40B4-BE49-F238E27FC236}">
                <a16:creationId xmlns:a16="http://schemas.microsoft.com/office/drawing/2014/main" id="{1D21CB0A-3210-4B51-85A0-5111AEBA214F}"/>
              </a:ext>
            </a:extLst>
          </p:cNvPr>
          <p:cNvSpPr>
            <a:spLocks noGrp="1"/>
          </p:cNvSpPr>
          <p:nvPr>
            <p:ph type="pic" sz="quarter" idx="16"/>
          </p:nvPr>
        </p:nvSpPr>
        <p:spPr>
          <a:xfrm>
            <a:off x="6749917" y="4870223"/>
            <a:ext cx="885235" cy="885235"/>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24"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841057" y="1100290"/>
            <a:ext cx="4008437" cy="1395208"/>
          </a:xfrm>
        </p:spPr>
        <p:txBody>
          <a:bodyPr lIns="0" anchor="b"/>
          <a:lstStyle>
            <a:lvl1pPr>
              <a:defRPr b="1">
                <a:solidFill>
                  <a:schemeClr val="bg1"/>
                </a:solidFill>
              </a:defRPr>
            </a:lvl1pPr>
          </a:lstStyle>
          <a:p>
            <a:r>
              <a:rPr lang="en-US" noProof="0"/>
              <a:t>Click to Add Slide Title Here</a:t>
            </a:r>
          </a:p>
        </p:txBody>
      </p:sp>
      <p:sp>
        <p:nvSpPr>
          <p:cNvPr id="25" name="Text Placeholder 11">
            <a:extLst>
              <a:ext uri="{FF2B5EF4-FFF2-40B4-BE49-F238E27FC236}">
                <a16:creationId xmlns:a16="http://schemas.microsoft.com/office/drawing/2014/main" id="{6CAA743B-32D9-CE44-9E46-D38DB57EFACE}"/>
              </a:ext>
            </a:extLst>
          </p:cNvPr>
          <p:cNvSpPr>
            <a:spLocks noGrp="1"/>
          </p:cNvSpPr>
          <p:nvPr>
            <p:ph type="body" sz="quarter" idx="12" hasCustomPrompt="1"/>
          </p:nvPr>
        </p:nvSpPr>
        <p:spPr>
          <a:xfrm>
            <a:off x="841058" y="2561159"/>
            <a:ext cx="4008437" cy="602887"/>
          </a:xfrm>
        </p:spPr>
        <p:txBody>
          <a:bodyPr lIns="0" anchor="t">
            <a:normAutofit/>
          </a:bodyPr>
          <a:lstStyle>
            <a:lvl1pPr marL="0" indent="0">
              <a:buNone/>
              <a:defRPr sz="1400" spc="300">
                <a:solidFill>
                  <a:schemeClr val="bg1"/>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26" name="Text Placeholder 6">
            <a:extLst>
              <a:ext uri="{FF2B5EF4-FFF2-40B4-BE49-F238E27FC236}">
                <a16:creationId xmlns:a16="http://schemas.microsoft.com/office/drawing/2014/main" id="{A4E9B315-244E-41A8-B655-63FCC22CCF4C}"/>
              </a:ext>
            </a:extLst>
          </p:cNvPr>
          <p:cNvSpPr>
            <a:spLocks noGrp="1"/>
          </p:cNvSpPr>
          <p:nvPr>
            <p:ph type="body" sz="quarter" idx="11"/>
          </p:nvPr>
        </p:nvSpPr>
        <p:spPr>
          <a:xfrm>
            <a:off x="838200" y="3498661"/>
            <a:ext cx="4008438" cy="2560899"/>
          </a:xfrm>
        </p:spPr>
        <p:txBody>
          <a:bodyPr lIns="0">
            <a:noAutofit/>
          </a:bodyPr>
          <a:lstStyle>
            <a:lvl1pPr marL="0" indent="0">
              <a:lnSpc>
                <a:spcPct val="100000"/>
              </a:lnSpc>
              <a:buNone/>
              <a:defRPr sz="1400">
                <a:solidFill>
                  <a:schemeClr val="bg1"/>
                </a:solidFill>
                <a:latin typeface="+mn-lt"/>
                <a:cs typeface="Arial" panose="020B0604020202020204" pitchFamily="34" charset="0"/>
              </a:defRPr>
            </a:lvl1pPr>
          </a:lstStyle>
          <a:p>
            <a:pPr lvl="0"/>
            <a:r>
              <a:rPr lang="en-US" noProof="0"/>
              <a:t>Click to edit Master text styles</a:t>
            </a:r>
          </a:p>
        </p:txBody>
      </p:sp>
      <p:sp>
        <p:nvSpPr>
          <p:cNvPr id="27" name="Shape 62" title="Decorative">
            <a:extLst>
              <a:ext uri="{FF2B5EF4-FFF2-40B4-BE49-F238E27FC236}">
                <a16:creationId xmlns:a16="http://schemas.microsoft.com/office/drawing/2014/main" id="{E1A23DB6-E067-4A30-8C4B-98B452428518}"/>
              </a:ext>
            </a:extLst>
          </p:cNvPr>
          <p:cNvSpPr/>
          <p:nvPr userDrawn="1"/>
        </p:nvSpPr>
        <p:spPr>
          <a:xfrm rot="16200000" flipV="1">
            <a:off x="1918496" y="2124643"/>
            <a:ext cx="0" cy="2188806"/>
          </a:xfrm>
          <a:prstGeom prst="line">
            <a:avLst/>
          </a:prstGeom>
          <a:ln w="76200">
            <a:solidFill>
              <a:schemeClr val="accent2">
                <a:lumMod val="50000"/>
                <a:lumOff val="5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solidFill>
                <a:schemeClr val="bg1"/>
              </a:solidFill>
            </a:endParaRPr>
          </a:p>
        </p:txBody>
      </p:sp>
    </p:spTree>
    <p:extLst>
      <p:ext uri="{BB962C8B-B14F-4D97-AF65-F5344CB8AC3E}">
        <p14:creationId xmlns:p14="http://schemas.microsoft.com/office/powerpoint/2010/main" val="2737941895"/>
      </p:ext>
    </p:extLst>
  </p:cSld>
  <p:clrMapOvr>
    <a:masterClrMapping/>
  </p:clrMapOvr>
  <p:extLst>
    <p:ext uri="{DCECCB84-F9BA-43D5-87BE-67443E8EF086}">
      <p15:sldGuideLst xmlns:p15="http://schemas.microsoft.com/office/powerpoint/2012/main">
        <p15:guide id="1" orient="horz" pos="2160">
          <p15:clr>
            <a:srgbClr val="FBAE40"/>
          </p15:clr>
        </p15:guide>
        <p15:guide id="2" pos="5382">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Image and 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A985C547-771F-4BD4-ADA8-B270DC50BDBC}"/>
              </a:ext>
            </a:extLst>
          </p:cNvPr>
          <p:cNvSpPr>
            <a:spLocks noGrp="1"/>
          </p:cNvSpPr>
          <p:nvPr>
            <p:ph type="body" sz="quarter" idx="17"/>
          </p:nvPr>
        </p:nvSpPr>
        <p:spPr>
          <a:xfrm>
            <a:off x="7718323" y="1058980"/>
            <a:ext cx="3977648" cy="731694"/>
          </a:xfrm>
        </p:spPr>
        <p:txBody>
          <a:bodyPr anchor="ctr">
            <a:normAutofit/>
          </a:bodyPr>
          <a:lstStyle>
            <a:lvl1pPr marL="0" indent="0">
              <a:buNone/>
              <a:defRPr sz="1400"/>
            </a:lvl1pPr>
          </a:lstStyle>
          <a:p>
            <a:pPr lvl="0"/>
            <a:r>
              <a:rPr lang="en-US" noProof="0"/>
              <a:t>Click to edit Master text styles</a:t>
            </a:r>
          </a:p>
        </p:txBody>
      </p:sp>
      <p:sp>
        <p:nvSpPr>
          <p:cNvPr id="16" name="Text Placeholder 8">
            <a:extLst>
              <a:ext uri="{FF2B5EF4-FFF2-40B4-BE49-F238E27FC236}">
                <a16:creationId xmlns:a16="http://schemas.microsoft.com/office/drawing/2014/main" id="{5726DA1D-D34F-4505-9722-98586A88D858}"/>
              </a:ext>
            </a:extLst>
          </p:cNvPr>
          <p:cNvSpPr>
            <a:spLocks noGrp="1"/>
          </p:cNvSpPr>
          <p:nvPr>
            <p:ph type="body" sz="quarter" idx="18"/>
          </p:nvPr>
        </p:nvSpPr>
        <p:spPr>
          <a:xfrm>
            <a:off x="7718323" y="2365537"/>
            <a:ext cx="3977648" cy="731694"/>
          </a:xfrm>
        </p:spPr>
        <p:txBody>
          <a:bodyPr anchor="ctr">
            <a:normAutofit/>
          </a:bodyPr>
          <a:lstStyle>
            <a:lvl1pPr marL="0" indent="0">
              <a:buNone/>
              <a:defRPr sz="1400"/>
            </a:lvl1pPr>
          </a:lstStyle>
          <a:p>
            <a:pPr lvl="0"/>
            <a:r>
              <a:rPr lang="en-US" noProof="0"/>
              <a:t>Click to edit Master text styles</a:t>
            </a:r>
          </a:p>
        </p:txBody>
      </p:sp>
      <p:sp>
        <p:nvSpPr>
          <p:cNvPr id="18" name="Text Placeholder 8">
            <a:extLst>
              <a:ext uri="{FF2B5EF4-FFF2-40B4-BE49-F238E27FC236}">
                <a16:creationId xmlns:a16="http://schemas.microsoft.com/office/drawing/2014/main" id="{DA05F0E8-C4BA-4839-9D3B-C830E7398021}"/>
              </a:ext>
            </a:extLst>
          </p:cNvPr>
          <p:cNvSpPr>
            <a:spLocks noGrp="1"/>
          </p:cNvSpPr>
          <p:nvPr>
            <p:ph type="body" sz="quarter" idx="19"/>
          </p:nvPr>
        </p:nvSpPr>
        <p:spPr>
          <a:xfrm>
            <a:off x="7718323" y="3656265"/>
            <a:ext cx="3977648" cy="731694"/>
          </a:xfrm>
        </p:spPr>
        <p:txBody>
          <a:bodyPr anchor="ctr">
            <a:normAutofit/>
          </a:bodyPr>
          <a:lstStyle>
            <a:lvl1pPr marL="0" indent="0">
              <a:buNone/>
              <a:defRPr sz="1400"/>
            </a:lvl1pPr>
          </a:lstStyle>
          <a:p>
            <a:pPr lvl="0"/>
            <a:r>
              <a:rPr lang="en-US" noProof="0"/>
              <a:t>Click to edit Master text styles</a:t>
            </a:r>
          </a:p>
        </p:txBody>
      </p:sp>
      <p:sp>
        <p:nvSpPr>
          <p:cNvPr id="19" name="Text Placeholder 8">
            <a:extLst>
              <a:ext uri="{FF2B5EF4-FFF2-40B4-BE49-F238E27FC236}">
                <a16:creationId xmlns:a16="http://schemas.microsoft.com/office/drawing/2014/main" id="{3BDE5625-360A-435B-8812-2FFD30C937B1}"/>
              </a:ext>
            </a:extLst>
          </p:cNvPr>
          <p:cNvSpPr>
            <a:spLocks noGrp="1"/>
          </p:cNvSpPr>
          <p:nvPr>
            <p:ph type="body" sz="quarter" idx="20"/>
          </p:nvPr>
        </p:nvSpPr>
        <p:spPr>
          <a:xfrm>
            <a:off x="7718323" y="4946994"/>
            <a:ext cx="3977648" cy="731694"/>
          </a:xfrm>
        </p:spPr>
        <p:txBody>
          <a:bodyPr anchor="ctr">
            <a:normAutofit/>
          </a:bodyPr>
          <a:lstStyle>
            <a:lvl1pPr marL="0" indent="0">
              <a:buNone/>
              <a:defRPr sz="1400"/>
            </a:lvl1pPr>
          </a:lstStyle>
          <a:p>
            <a:pPr lvl="0"/>
            <a:r>
              <a:rPr lang="en-US" noProof="0"/>
              <a:t>Click to edit Master text styles</a:t>
            </a:r>
          </a:p>
        </p:txBody>
      </p:sp>
      <p:sp>
        <p:nvSpPr>
          <p:cNvPr id="14"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841057" y="1100290"/>
            <a:ext cx="4008437" cy="1395208"/>
          </a:xfrm>
        </p:spPr>
        <p:txBody>
          <a:bodyPr lIns="0" anchor="b"/>
          <a:lstStyle>
            <a:lvl1pPr>
              <a:defRPr b="1"/>
            </a:lvl1pPr>
          </a:lstStyle>
          <a:p>
            <a:r>
              <a:rPr lang="en-US" noProof="0"/>
              <a:t>Click to Add Slide Title Here</a:t>
            </a:r>
          </a:p>
        </p:txBody>
      </p:sp>
      <p:sp>
        <p:nvSpPr>
          <p:cNvPr id="20" name="Text Placeholder 11">
            <a:extLst>
              <a:ext uri="{FF2B5EF4-FFF2-40B4-BE49-F238E27FC236}">
                <a16:creationId xmlns:a16="http://schemas.microsoft.com/office/drawing/2014/main" id="{6CAA743B-32D9-CE44-9E46-D38DB57EFACE}"/>
              </a:ext>
            </a:extLst>
          </p:cNvPr>
          <p:cNvSpPr>
            <a:spLocks noGrp="1"/>
          </p:cNvSpPr>
          <p:nvPr>
            <p:ph type="body" sz="quarter" idx="12" hasCustomPrompt="1"/>
          </p:nvPr>
        </p:nvSpPr>
        <p:spPr>
          <a:xfrm>
            <a:off x="841058" y="2561159"/>
            <a:ext cx="4008437" cy="602887"/>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24" name="Text Placeholder 6">
            <a:extLst>
              <a:ext uri="{FF2B5EF4-FFF2-40B4-BE49-F238E27FC236}">
                <a16:creationId xmlns:a16="http://schemas.microsoft.com/office/drawing/2014/main" id="{A4E9B315-244E-41A8-B655-63FCC22CCF4C}"/>
              </a:ext>
            </a:extLst>
          </p:cNvPr>
          <p:cNvSpPr>
            <a:spLocks noGrp="1"/>
          </p:cNvSpPr>
          <p:nvPr>
            <p:ph type="body" sz="quarter" idx="11"/>
          </p:nvPr>
        </p:nvSpPr>
        <p:spPr>
          <a:xfrm>
            <a:off x="838200" y="3498661"/>
            <a:ext cx="4008438" cy="2560899"/>
          </a:xfrm>
        </p:spPr>
        <p:txBody>
          <a:bodyPr lIns="0">
            <a:noAutofit/>
          </a:bodyPr>
          <a:lstStyle>
            <a:lvl1pPr marL="0" indent="0">
              <a:lnSpc>
                <a:spcPct val="100000"/>
              </a:lnSpc>
              <a:buNone/>
              <a:defRPr sz="1400">
                <a:latin typeface="+mn-lt"/>
                <a:cs typeface="Arial" panose="020B0604020202020204" pitchFamily="34" charset="0"/>
              </a:defRPr>
            </a:lvl1pPr>
          </a:lstStyle>
          <a:p>
            <a:pPr lvl="0"/>
            <a:r>
              <a:rPr lang="en-US" noProof="0"/>
              <a:t>Click to edit Master text styles</a:t>
            </a:r>
          </a:p>
        </p:txBody>
      </p:sp>
      <p:sp>
        <p:nvSpPr>
          <p:cNvPr id="25" name="Shape 62" title="Decorative">
            <a:extLst>
              <a:ext uri="{FF2B5EF4-FFF2-40B4-BE49-F238E27FC236}">
                <a16:creationId xmlns:a16="http://schemas.microsoft.com/office/drawing/2014/main" id="{E1A23DB6-E067-4A30-8C4B-98B452428518}"/>
              </a:ext>
            </a:extLst>
          </p:cNvPr>
          <p:cNvSpPr/>
          <p:nvPr userDrawn="1"/>
        </p:nvSpPr>
        <p:spPr>
          <a:xfrm rot="16200000" flipV="1">
            <a:off x="1918496" y="2124643"/>
            <a:ext cx="0" cy="2188806"/>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
        <p:nvSpPr>
          <p:cNvPr id="2" name="Oval 1">
            <a:extLst>
              <a:ext uri="{FF2B5EF4-FFF2-40B4-BE49-F238E27FC236}">
                <a16:creationId xmlns:a16="http://schemas.microsoft.com/office/drawing/2014/main" id="{7E5B409A-28A1-4F13-9C1C-E15291930DF1}"/>
              </a:ext>
            </a:extLst>
          </p:cNvPr>
          <p:cNvSpPr/>
          <p:nvPr userDrawn="1"/>
        </p:nvSpPr>
        <p:spPr>
          <a:xfrm>
            <a:off x="6721671" y="1047456"/>
            <a:ext cx="754743" cy="7547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Oval 16">
            <a:extLst>
              <a:ext uri="{FF2B5EF4-FFF2-40B4-BE49-F238E27FC236}">
                <a16:creationId xmlns:a16="http://schemas.microsoft.com/office/drawing/2014/main" id="{B0A9508C-D302-4643-AFFA-37BE20A4CF91}"/>
              </a:ext>
            </a:extLst>
          </p:cNvPr>
          <p:cNvSpPr/>
          <p:nvPr userDrawn="1"/>
        </p:nvSpPr>
        <p:spPr>
          <a:xfrm>
            <a:off x="6721671" y="2342488"/>
            <a:ext cx="754743" cy="7547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Oval 25">
            <a:extLst>
              <a:ext uri="{FF2B5EF4-FFF2-40B4-BE49-F238E27FC236}">
                <a16:creationId xmlns:a16="http://schemas.microsoft.com/office/drawing/2014/main" id="{3C430BF1-F654-4C13-9094-97AE78B80696}"/>
              </a:ext>
            </a:extLst>
          </p:cNvPr>
          <p:cNvSpPr/>
          <p:nvPr userDrawn="1"/>
        </p:nvSpPr>
        <p:spPr>
          <a:xfrm>
            <a:off x="6721671" y="3644740"/>
            <a:ext cx="754743" cy="7547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Oval 26">
            <a:extLst>
              <a:ext uri="{FF2B5EF4-FFF2-40B4-BE49-F238E27FC236}">
                <a16:creationId xmlns:a16="http://schemas.microsoft.com/office/drawing/2014/main" id="{94F3E6A2-CCB8-4870-9797-40002216D2B3}"/>
              </a:ext>
            </a:extLst>
          </p:cNvPr>
          <p:cNvSpPr/>
          <p:nvPr userDrawn="1"/>
        </p:nvSpPr>
        <p:spPr>
          <a:xfrm>
            <a:off x="6721671" y="4935469"/>
            <a:ext cx="754743" cy="75474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3">
            <a:extLst>
              <a:ext uri="{FF2B5EF4-FFF2-40B4-BE49-F238E27FC236}">
                <a16:creationId xmlns:a16="http://schemas.microsoft.com/office/drawing/2014/main" id="{83725AD6-E3CC-4FAC-94F3-1F4CB56D222F}"/>
              </a:ext>
            </a:extLst>
          </p:cNvPr>
          <p:cNvSpPr>
            <a:spLocks noGrp="1"/>
          </p:cNvSpPr>
          <p:nvPr>
            <p:ph type="pic" sz="quarter" idx="21"/>
          </p:nvPr>
        </p:nvSpPr>
        <p:spPr>
          <a:xfrm>
            <a:off x="6874411" y="1200196"/>
            <a:ext cx="449262" cy="449263"/>
          </a:xfrm>
        </p:spPr>
        <p:txBody>
          <a:bodyPr anchor="ctr">
            <a:normAutofit/>
          </a:bodyPr>
          <a:lstStyle>
            <a:lvl1pPr marL="0" indent="0" algn="ctr">
              <a:buNone/>
              <a:defRPr sz="700">
                <a:solidFill>
                  <a:schemeClr val="bg1"/>
                </a:solidFill>
              </a:defRPr>
            </a:lvl1pPr>
          </a:lstStyle>
          <a:p>
            <a:r>
              <a:rPr lang="en-US" noProof="0"/>
              <a:t>Click icon to add picture</a:t>
            </a:r>
            <a:endParaRPr lang="en-US" noProof="0" dirty="0"/>
          </a:p>
        </p:txBody>
      </p:sp>
      <p:sp>
        <p:nvSpPr>
          <p:cNvPr id="28" name="Picture Placeholder 3">
            <a:extLst>
              <a:ext uri="{FF2B5EF4-FFF2-40B4-BE49-F238E27FC236}">
                <a16:creationId xmlns:a16="http://schemas.microsoft.com/office/drawing/2014/main" id="{C80D4B49-1275-4A83-A987-EC233FB6CC38}"/>
              </a:ext>
            </a:extLst>
          </p:cNvPr>
          <p:cNvSpPr>
            <a:spLocks noGrp="1"/>
          </p:cNvSpPr>
          <p:nvPr>
            <p:ph type="pic" sz="quarter" idx="22"/>
          </p:nvPr>
        </p:nvSpPr>
        <p:spPr>
          <a:xfrm>
            <a:off x="6874411" y="2506752"/>
            <a:ext cx="449262" cy="449263"/>
          </a:xfrm>
        </p:spPr>
        <p:txBody>
          <a:bodyPr anchor="ctr">
            <a:normAutofit/>
          </a:bodyPr>
          <a:lstStyle>
            <a:lvl1pPr marL="0" indent="0" algn="ctr">
              <a:buNone/>
              <a:defRPr sz="700">
                <a:solidFill>
                  <a:schemeClr val="bg1"/>
                </a:solidFill>
              </a:defRPr>
            </a:lvl1pPr>
          </a:lstStyle>
          <a:p>
            <a:r>
              <a:rPr lang="en-US" noProof="0"/>
              <a:t>Click icon to add picture</a:t>
            </a:r>
            <a:endParaRPr lang="en-US" noProof="0" dirty="0"/>
          </a:p>
        </p:txBody>
      </p:sp>
      <p:sp>
        <p:nvSpPr>
          <p:cNvPr id="29" name="Picture Placeholder 3">
            <a:extLst>
              <a:ext uri="{FF2B5EF4-FFF2-40B4-BE49-F238E27FC236}">
                <a16:creationId xmlns:a16="http://schemas.microsoft.com/office/drawing/2014/main" id="{7B475AE2-C1A9-4191-A31B-5D6893397E23}"/>
              </a:ext>
            </a:extLst>
          </p:cNvPr>
          <p:cNvSpPr>
            <a:spLocks noGrp="1"/>
          </p:cNvSpPr>
          <p:nvPr>
            <p:ph type="pic" sz="quarter" idx="23"/>
          </p:nvPr>
        </p:nvSpPr>
        <p:spPr>
          <a:xfrm>
            <a:off x="6874411" y="3797479"/>
            <a:ext cx="449262" cy="449263"/>
          </a:xfrm>
        </p:spPr>
        <p:txBody>
          <a:bodyPr anchor="ctr">
            <a:normAutofit/>
          </a:bodyPr>
          <a:lstStyle>
            <a:lvl1pPr marL="0" indent="0" algn="ctr">
              <a:buNone/>
              <a:defRPr sz="700">
                <a:solidFill>
                  <a:schemeClr val="bg1"/>
                </a:solidFill>
              </a:defRPr>
            </a:lvl1pPr>
          </a:lstStyle>
          <a:p>
            <a:r>
              <a:rPr lang="en-US" noProof="0"/>
              <a:t>Click icon to add picture</a:t>
            </a:r>
            <a:endParaRPr lang="en-US" noProof="0" dirty="0"/>
          </a:p>
        </p:txBody>
      </p:sp>
      <p:sp>
        <p:nvSpPr>
          <p:cNvPr id="30" name="Picture Placeholder 3">
            <a:extLst>
              <a:ext uri="{FF2B5EF4-FFF2-40B4-BE49-F238E27FC236}">
                <a16:creationId xmlns:a16="http://schemas.microsoft.com/office/drawing/2014/main" id="{C29F28E2-C28B-447C-818F-8676A82EEAA9}"/>
              </a:ext>
            </a:extLst>
          </p:cNvPr>
          <p:cNvSpPr>
            <a:spLocks noGrp="1"/>
          </p:cNvSpPr>
          <p:nvPr>
            <p:ph type="pic" sz="quarter" idx="24"/>
          </p:nvPr>
        </p:nvSpPr>
        <p:spPr>
          <a:xfrm>
            <a:off x="6874411" y="5088208"/>
            <a:ext cx="449262" cy="449263"/>
          </a:xfrm>
        </p:spPr>
        <p:txBody>
          <a:bodyPr anchor="ctr">
            <a:normAutofit/>
          </a:bodyPr>
          <a:lstStyle>
            <a:lvl1pPr marL="0" indent="0" algn="ctr">
              <a:buNone/>
              <a:defRPr sz="700">
                <a:solidFill>
                  <a:schemeClr val="bg1"/>
                </a:solidFill>
              </a:defRPr>
            </a:lvl1pPr>
          </a:lstStyle>
          <a:p>
            <a:r>
              <a:rPr lang="en-US" noProof="0"/>
              <a:t>Click icon to add picture</a:t>
            </a:r>
            <a:endParaRPr lang="en-US" noProof="0" dirty="0"/>
          </a:p>
        </p:txBody>
      </p:sp>
    </p:spTree>
    <p:extLst>
      <p:ext uri="{BB962C8B-B14F-4D97-AF65-F5344CB8AC3E}">
        <p14:creationId xmlns:p14="http://schemas.microsoft.com/office/powerpoint/2010/main" val="1184986188"/>
      </p:ext>
    </p:extLst>
  </p:cSld>
  <p:clrMapOvr>
    <a:masterClrMapping/>
  </p:clrMapOvr>
  <p:extLst>
    <p:ext uri="{DCECCB84-F9BA-43D5-87BE-67443E8EF086}">
      <p15:sldGuideLst xmlns:p15="http://schemas.microsoft.com/office/powerpoint/2012/main">
        <p15:guide id="1" orient="horz" pos="2160">
          <p15:clr>
            <a:srgbClr val="FBAE40"/>
          </p15:clr>
        </p15:guide>
        <p15:guide id="2" pos="3863">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Image and Content">
    <p:spTree>
      <p:nvGrpSpPr>
        <p:cNvPr id="1" name=""/>
        <p:cNvGrpSpPr/>
        <p:nvPr/>
      </p:nvGrpSpPr>
      <p:grpSpPr>
        <a:xfrm>
          <a:off x="0" y="0"/>
          <a:ext cx="0" cy="0"/>
          <a:chOff x="0" y="0"/>
          <a:chExt cx="0" cy="0"/>
        </a:xfrm>
      </p:grpSpPr>
      <p:sp>
        <p:nvSpPr>
          <p:cNvPr id="7" name="Rectangle 6" title="Decorative">
            <a:extLst>
              <a:ext uri="{FF2B5EF4-FFF2-40B4-BE49-F238E27FC236}">
                <a16:creationId xmlns:a16="http://schemas.microsoft.com/office/drawing/2014/main" id="{BC0DB138-926E-4EF2-BFC2-93D610E35703}"/>
              </a:ext>
            </a:extLst>
          </p:cNvPr>
          <p:cNvSpPr/>
          <p:nvPr userDrawn="1"/>
        </p:nvSpPr>
        <p:spPr>
          <a:xfrm>
            <a:off x="0" y="3721472"/>
            <a:ext cx="12192000" cy="3136523"/>
          </a:xfrm>
          <a:prstGeom prst="rect">
            <a:avLst/>
          </a:prstGeom>
          <a:solidFill>
            <a:schemeClr val="accent2"/>
          </a:solidFill>
        </p:spPr>
        <p:txBody>
          <a:bodyPr vert="horz" lIns="1296000" tIns="45720" rIns="432000" bIns="45720" rtlCol="0" anchor="ctr">
            <a:normAutofit/>
          </a:bodyPr>
          <a:lstStyle/>
          <a:p>
            <a:pPr lvl="0" indent="0">
              <a:lnSpc>
                <a:spcPct val="100000"/>
              </a:lnSpc>
              <a:spcBef>
                <a:spcPts val="1000"/>
              </a:spcBef>
              <a:buFontTx/>
              <a:buNone/>
            </a:pPr>
            <a:endParaRPr lang="en-US" sz="1400" b="0" i="0" spc="0" noProof="0" dirty="0">
              <a:solidFill>
                <a:schemeClr val="tx2"/>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668543" y="358610"/>
            <a:ext cx="10854914" cy="804759"/>
          </a:xfrm>
        </p:spPr>
        <p:txBody>
          <a:bodyPr lIns="0" anchor="b">
            <a:normAutofit/>
          </a:bodyPr>
          <a:lstStyle>
            <a:lvl1pPr algn="ctr">
              <a:defRPr sz="4000" b="1"/>
            </a:lvl1pPr>
          </a:lstStyle>
          <a:p>
            <a:r>
              <a:rPr lang="en-US" noProof="0"/>
              <a:t>Click to Add Slide Title Here</a:t>
            </a:r>
          </a:p>
        </p:txBody>
      </p:sp>
      <p:sp>
        <p:nvSpPr>
          <p:cNvPr id="6" name="Picture Placeholder 5" title="Decorative">
            <a:extLst>
              <a:ext uri="{FF2B5EF4-FFF2-40B4-BE49-F238E27FC236}">
                <a16:creationId xmlns:a16="http://schemas.microsoft.com/office/drawing/2014/main" id="{8C7AA169-6546-4620-BD7B-7B36553C28F7}"/>
              </a:ext>
            </a:extLst>
          </p:cNvPr>
          <p:cNvSpPr>
            <a:spLocks noGrp="1"/>
          </p:cNvSpPr>
          <p:nvPr>
            <p:ph type="pic" sz="quarter" idx="13"/>
          </p:nvPr>
        </p:nvSpPr>
        <p:spPr>
          <a:xfrm>
            <a:off x="1378803" y="2592710"/>
            <a:ext cx="973759" cy="973759"/>
          </a:xfrm>
          <a:prstGeom prst="ellipse">
            <a:avLst/>
          </a:prstGeom>
          <a:solidFill>
            <a:schemeClr val="bg1"/>
          </a:solidFill>
          <a:ln w="19050">
            <a:noFill/>
          </a:ln>
        </p:spPr>
        <p:txBody>
          <a:bodyPr>
            <a:normAutofit/>
          </a:bodyPr>
          <a:lstStyle>
            <a:lvl1pPr>
              <a:defRPr sz="800"/>
            </a:lvl1pPr>
          </a:lstStyle>
          <a:p>
            <a:r>
              <a:rPr lang="en-US" noProof="0"/>
              <a:t>Click icon to add picture</a:t>
            </a:r>
            <a:endParaRPr lang="en-US" noProof="0" dirty="0"/>
          </a:p>
        </p:txBody>
      </p:sp>
      <p:sp>
        <p:nvSpPr>
          <p:cNvPr id="11" name="Picture Placeholder 5" title="Decorative">
            <a:extLst>
              <a:ext uri="{FF2B5EF4-FFF2-40B4-BE49-F238E27FC236}">
                <a16:creationId xmlns:a16="http://schemas.microsoft.com/office/drawing/2014/main" id="{CE9C16DA-A24B-4516-BCC8-C747730478D8}"/>
              </a:ext>
            </a:extLst>
          </p:cNvPr>
          <p:cNvSpPr>
            <a:spLocks noGrp="1"/>
          </p:cNvSpPr>
          <p:nvPr>
            <p:ph type="pic" sz="quarter" idx="14"/>
          </p:nvPr>
        </p:nvSpPr>
        <p:spPr>
          <a:xfrm>
            <a:off x="4226108" y="2592710"/>
            <a:ext cx="973759" cy="973759"/>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13" name="Picture Placeholder 5" title="Decorative">
            <a:extLst>
              <a:ext uri="{FF2B5EF4-FFF2-40B4-BE49-F238E27FC236}">
                <a16:creationId xmlns:a16="http://schemas.microsoft.com/office/drawing/2014/main" id="{A498122E-BB6F-4765-B85E-6410B9CE17AC}"/>
              </a:ext>
            </a:extLst>
          </p:cNvPr>
          <p:cNvSpPr>
            <a:spLocks noGrp="1"/>
          </p:cNvSpPr>
          <p:nvPr>
            <p:ph type="pic" sz="quarter" idx="15"/>
          </p:nvPr>
        </p:nvSpPr>
        <p:spPr>
          <a:xfrm>
            <a:off x="7073413" y="2592710"/>
            <a:ext cx="973759" cy="973759"/>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14" name="Picture Placeholder 5" title="Decorative">
            <a:extLst>
              <a:ext uri="{FF2B5EF4-FFF2-40B4-BE49-F238E27FC236}">
                <a16:creationId xmlns:a16="http://schemas.microsoft.com/office/drawing/2014/main" id="{D19B2F25-5E98-4166-8476-BE599D16121D}"/>
              </a:ext>
            </a:extLst>
          </p:cNvPr>
          <p:cNvSpPr>
            <a:spLocks noGrp="1"/>
          </p:cNvSpPr>
          <p:nvPr>
            <p:ph type="pic" sz="quarter" idx="16"/>
          </p:nvPr>
        </p:nvSpPr>
        <p:spPr>
          <a:xfrm>
            <a:off x="9920718" y="2592710"/>
            <a:ext cx="973759" cy="973759"/>
          </a:xfrm>
          <a:prstGeom prst="ellipse">
            <a:avLst/>
          </a:prstGeom>
          <a:solidFill>
            <a:schemeClr val="bg1"/>
          </a:solidFill>
          <a:ln w="1905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9" name="Text Placeholder 8">
            <a:extLst>
              <a:ext uri="{FF2B5EF4-FFF2-40B4-BE49-F238E27FC236}">
                <a16:creationId xmlns:a16="http://schemas.microsoft.com/office/drawing/2014/main" id="{A985C547-771F-4BD4-ADA8-B270DC50BDBC}"/>
              </a:ext>
            </a:extLst>
          </p:cNvPr>
          <p:cNvSpPr>
            <a:spLocks noGrp="1"/>
          </p:cNvSpPr>
          <p:nvPr>
            <p:ph type="body" sz="quarter" idx="17"/>
          </p:nvPr>
        </p:nvSpPr>
        <p:spPr>
          <a:xfrm>
            <a:off x="630780" y="3920809"/>
            <a:ext cx="2469806" cy="731694"/>
          </a:xfrm>
        </p:spPr>
        <p:txBody>
          <a:bodyPr anchor="t">
            <a:normAutofit/>
          </a:bodyPr>
          <a:lstStyle>
            <a:lvl1pPr marL="0" indent="0" algn="ctr">
              <a:buNone/>
              <a:defRPr sz="1400">
                <a:solidFill>
                  <a:schemeClr val="bg1"/>
                </a:solidFill>
              </a:defRPr>
            </a:lvl1pPr>
          </a:lstStyle>
          <a:p>
            <a:pPr lvl="0"/>
            <a:r>
              <a:rPr lang="en-US" noProof="0"/>
              <a:t>Click to edit Master text styles</a:t>
            </a:r>
          </a:p>
        </p:txBody>
      </p:sp>
      <p:sp>
        <p:nvSpPr>
          <p:cNvPr id="16" name="Text Placeholder 8">
            <a:extLst>
              <a:ext uri="{FF2B5EF4-FFF2-40B4-BE49-F238E27FC236}">
                <a16:creationId xmlns:a16="http://schemas.microsoft.com/office/drawing/2014/main" id="{5726DA1D-D34F-4505-9722-98586A88D858}"/>
              </a:ext>
            </a:extLst>
          </p:cNvPr>
          <p:cNvSpPr>
            <a:spLocks noGrp="1"/>
          </p:cNvSpPr>
          <p:nvPr>
            <p:ph type="body" sz="quarter" idx="18"/>
          </p:nvPr>
        </p:nvSpPr>
        <p:spPr>
          <a:xfrm>
            <a:off x="3476825" y="3923752"/>
            <a:ext cx="2469806" cy="731694"/>
          </a:xfrm>
        </p:spPr>
        <p:txBody>
          <a:bodyPr anchor="t">
            <a:normAutofit/>
          </a:bodyPr>
          <a:lstStyle>
            <a:lvl1pPr marL="0" indent="0" algn="ctr">
              <a:buNone/>
              <a:defRPr sz="1400">
                <a:solidFill>
                  <a:schemeClr val="bg1"/>
                </a:solidFill>
              </a:defRPr>
            </a:lvl1pPr>
          </a:lstStyle>
          <a:p>
            <a:pPr lvl="0"/>
            <a:r>
              <a:rPr lang="en-US" noProof="0"/>
              <a:t>Click to edit Master text styles</a:t>
            </a:r>
          </a:p>
        </p:txBody>
      </p:sp>
      <p:sp>
        <p:nvSpPr>
          <p:cNvPr id="18" name="Text Placeholder 8">
            <a:extLst>
              <a:ext uri="{FF2B5EF4-FFF2-40B4-BE49-F238E27FC236}">
                <a16:creationId xmlns:a16="http://schemas.microsoft.com/office/drawing/2014/main" id="{DA05F0E8-C4BA-4839-9D3B-C830E7398021}"/>
              </a:ext>
            </a:extLst>
          </p:cNvPr>
          <p:cNvSpPr>
            <a:spLocks noGrp="1"/>
          </p:cNvSpPr>
          <p:nvPr>
            <p:ph type="body" sz="quarter" idx="19"/>
          </p:nvPr>
        </p:nvSpPr>
        <p:spPr>
          <a:xfrm>
            <a:off x="6322870" y="3920809"/>
            <a:ext cx="2469806" cy="731694"/>
          </a:xfrm>
        </p:spPr>
        <p:txBody>
          <a:bodyPr anchor="t">
            <a:normAutofit/>
          </a:bodyPr>
          <a:lstStyle>
            <a:lvl1pPr marL="0" indent="0" algn="ctr">
              <a:buNone/>
              <a:defRPr sz="1400">
                <a:solidFill>
                  <a:schemeClr val="bg1"/>
                </a:solidFill>
              </a:defRPr>
            </a:lvl1pPr>
          </a:lstStyle>
          <a:p>
            <a:pPr lvl="0"/>
            <a:r>
              <a:rPr lang="en-US" noProof="0"/>
              <a:t>Click to edit Master text styles</a:t>
            </a:r>
          </a:p>
        </p:txBody>
      </p:sp>
      <p:sp>
        <p:nvSpPr>
          <p:cNvPr id="19" name="Text Placeholder 8">
            <a:extLst>
              <a:ext uri="{FF2B5EF4-FFF2-40B4-BE49-F238E27FC236}">
                <a16:creationId xmlns:a16="http://schemas.microsoft.com/office/drawing/2014/main" id="{3BDE5625-360A-435B-8812-2FFD30C937B1}"/>
              </a:ext>
            </a:extLst>
          </p:cNvPr>
          <p:cNvSpPr>
            <a:spLocks noGrp="1"/>
          </p:cNvSpPr>
          <p:nvPr>
            <p:ph type="body" sz="quarter" idx="20"/>
          </p:nvPr>
        </p:nvSpPr>
        <p:spPr>
          <a:xfrm>
            <a:off x="9168916" y="3916626"/>
            <a:ext cx="2469806" cy="731694"/>
          </a:xfrm>
        </p:spPr>
        <p:txBody>
          <a:bodyPr anchor="t">
            <a:normAutofit/>
          </a:bodyPr>
          <a:lstStyle>
            <a:lvl1pPr marL="0" indent="0" algn="ctr">
              <a:buNone/>
              <a:defRPr sz="1400">
                <a:solidFill>
                  <a:schemeClr val="bg1"/>
                </a:solidFill>
              </a:defRPr>
            </a:lvl1pPr>
          </a:lstStyle>
          <a:p>
            <a:pPr lvl="0"/>
            <a:r>
              <a:rPr lang="en-US" noProof="0"/>
              <a:t>Click to edit Master text styles</a:t>
            </a:r>
          </a:p>
        </p:txBody>
      </p:sp>
      <p:sp>
        <p:nvSpPr>
          <p:cNvPr id="20" name="Text Placeholder 6">
            <a:extLst>
              <a:ext uri="{FF2B5EF4-FFF2-40B4-BE49-F238E27FC236}">
                <a16:creationId xmlns:a16="http://schemas.microsoft.com/office/drawing/2014/main" id="{A4E9B315-244E-41A8-B655-63FCC22CCF4C}"/>
              </a:ext>
            </a:extLst>
          </p:cNvPr>
          <p:cNvSpPr>
            <a:spLocks noGrp="1"/>
          </p:cNvSpPr>
          <p:nvPr>
            <p:ph type="body" sz="quarter" idx="11"/>
          </p:nvPr>
        </p:nvSpPr>
        <p:spPr>
          <a:xfrm>
            <a:off x="668544" y="1489701"/>
            <a:ext cx="10854914" cy="541483"/>
          </a:xfrm>
        </p:spPr>
        <p:txBody>
          <a:bodyPr lIns="0">
            <a:noAutofit/>
          </a:bodyPr>
          <a:lstStyle>
            <a:lvl1pPr marL="0" indent="0" algn="ctr">
              <a:lnSpc>
                <a:spcPct val="100000"/>
              </a:lnSpc>
              <a:buNone/>
              <a:defRPr sz="1400">
                <a:latin typeface="+mj-lt"/>
                <a:cs typeface="Arial" panose="020B0604020202020204" pitchFamily="34" charset="0"/>
              </a:defRPr>
            </a:lvl1pPr>
          </a:lstStyle>
          <a:p>
            <a:pPr lvl="0"/>
            <a:r>
              <a:rPr lang="en-US" noProof="0"/>
              <a:t>Click to edit Master text styles</a:t>
            </a:r>
          </a:p>
        </p:txBody>
      </p:sp>
      <p:sp>
        <p:nvSpPr>
          <p:cNvPr id="15"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22583"/>
            <a:ext cx="0" cy="2188805"/>
          </a:xfrm>
          <a:prstGeom prst="line">
            <a:avLst/>
          </a:prstGeom>
          <a:ln w="76200">
            <a:solidFill>
              <a:schemeClr val="accent2">
                <a:lumMod val="75000"/>
                <a:lumOff val="25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Tree>
    <p:extLst>
      <p:ext uri="{BB962C8B-B14F-4D97-AF65-F5344CB8AC3E}">
        <p14:creationId xmlns:p14="http://schemas.microsoft.com/office/powerpoint/2010/main" val="1698228329"/>
      </p:ext>
    </p:extLst>
  </p:cSld>
  <p:clrMapOvr>
    <a:masterClrMapping/>
  </p:clrMapOvr>
  <p:extLst>
    <p:ext uri="{DCECCB84-F9BA-43D5-87BE-67443E8EF086}">
      <p15:sldGuideLst xmlns:p15="http://schemas.microsoft.com/office/powerpoint/2012/main">
        <p15:guide id="1" orient="horz" pos="2160">
          <p15:clr>
            <a:srgbClr val="FBAE40"/>
          </p15:clr>
        </p15:guide>
        <p15:guide id="2" pos="3864">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Image and Content">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A985C547-771F-4BD4-ADA8-B270DC50BDBC}"/>
              </a:ext>
            </a:extLst>
          </p:cNvPr>
          <p:cNvSpPr>
            <a:spLocks noGrp="1"/>
          </p:cNvSpPr>
          <p:nvPr>
            <p:ph type="body" sz="quarter" idx="17"/>
          </p:nvPr>
        </p:nvSpPr>
        <p:spPr>
          <a:xfrm>
            <a:off x="630780" y="4601529"/>
            <a:ext cx="2469806" cy="1562154"/>
          </a:xfrm>
        </p:spPr>
        <p:txBody>
          <a:bodyPr anchor="t">
            <a:normAutofit/>
          </a:bodyPr>
          <a:lstStyle>
            <a:lvl1pPr marL="0" indent="0" algn="ctr">
              <a:buNone/>
              <a:defRPr sz="1400"/>
            </a:lvl1pPr>
          </a:lstStyle>
          <a:p>
            <a:pPr lvl="0"/>
            <a:r>
              <a:rPr lang="en-US" noProof="0"/>
              <a:t>Click to edit Master text styles</a:t>
            </a:r>
          </a:p>
        </p:txBody>
      </p:sp>
      <p:sp>
        <p:nvSpPr>
          <p:cNvPr id="16" name="Text Placeholder 8">
            <a:extLst>
              <a:ext uri="{FF2B5EF4-FFF2-40B4-BE49-F238E27FC236}">
                <a16:creationId xmlns:a16="http://schemas.microsoft.com/office/drawing/2014/main" id="{5726DA1D-D34F-4505-9722-98586A88D858}"/>
              </a:ext>
            </a:extLst>
          </p:cNvPr>
          <p:cNvSpPr>
            <a:spLocks noGrp="1"/>
          </p:cNvSpPr>
          <p:nvPr>
            <p:ph type="body" sz="quarter" idx="18"/>
          </p:nvPr>
        </p:nvSpPr>
        <p:spPr>
          <a:xfrm>
            <a:off x="3476825" y="4604472"/>
            <a:ext cx="2469806" cy="1562154"/>
          </a:xfrm>
        </p:spPr>
        <p:txBody>
          <a:bodyPr anchor="t">
            <a:normAutofit/>
          </a:bodyPr>
          <a:lstStyle>
            <a:lvl1pPr marL="0" indent="0" algn="ctr">
              <a:buNone/>
              <a:defRPr sz="1400"/>
            </a:lvl1pPr>
          </a:lstStyle>
          <a:p>
            <a:pPr lvl="0"/>
            <a:r>
              <a:rPr lang="en-US" noProof="0"/>
              <a:t>Click to edit Master text styles</a:t>
            </a:r>
          </a:p>
        </p:txBody>
      </p:sp>
      <p:sp>
        <p:nvSpPr>
          <p:cNvPr id="18" name="Text Placeholder 8">
            <a:extLst>
              <a:ext uri="{FF2B5EF4-FFF2-40B4-BE49-F238E27FC236}">
                <a16:creationId xmlns:a16="http://schemas.microsoft.com/office/drawing/2014/main" id="{DA05F0E8-C4BA-4839-9D3B-C830E7398021}"/>
              </a:ext>
            </a:extLst>
          </p:cNvPr>
          <p:cNvSpPr>
            <a:spLocks noGrp="1"/>
          </p:cNvSpPr>
          <p:nvPr>
            <p:ph type="body" sz="quarter" idx="19"/>
          </p:nvPr>
        </p:nvSpPr>
        <p:spPr>
          <a:xfrm>
            <a:off x="6322870" y="4601529"/>
            <a:ext cx="2469806" cy="1562154"/>
          </a:xfrm>
        </p:spPr>
        <p:txBody>
          <a:bodyPr anchor="t">
            <a:normAutofit/>
          </a:bodyPr>
          <a:lstStyle>
            <a:lvl1pPr marL="0" indent="0" algn="ctr">
              <a:buNone/>
              <a:defRPr sz="1400"/>
            </a:lvl1pPr>
          </a:lstStyle>
          <a:p>
            <a:pPr lvl="0"/>
            <a:r>
              <a:rPr lang="en-US" noProof="0"/>
              <a:t>Click to edit Master text styles</a:t>
            </a:r>
          </a:p>
        </p:txBody>
      </p:sp>
      <p:sp>
        <p:nvSpPr>
          <p:cNvPr id="19" name="Text Placeholder 8">
            <a:extLst>
              <a:ext uri="{FF2B5EF4-FFF2-40B4-BE49-F238E27FC236}">
                <a16:creationId xmlns:a16="http://schemas.microsoft.com/office/drawing/2014/main" id="{3BDE5625-360A-435B-8812-2FFD30C937B1}"/>
              </a:ext>
            </a:extLst>
          </p:cNvPr>
          <p:cNvSpPr>
            <a:spLocks noGrp="1"/>
          </p:cNvSpPr>
          <p:nvPr>
            <p:ph type="body" sz="quarter" idx="20"/>
          </p:nvPr>
        </p:nvSpPr>
        <p:spPr>
          <a:xfrm>
            <a:off x="9168916" y="4597346"/>
            <a:ext cx="2469806" cy="1562154"/>
          </a:xfrm>
        </p:spPr>
        <p:txBody>
          <a:bodyPr anchor="t">
            <a:normAutofit/>
          </a:bodyPr>
          <a:lstStyle>
            <a:lvl1pPr marL="0" indent="0" algn="ctr">
              <a:buNone/>
              <a:defRPr sz="1400"/>
            </a:lvl1pPr>
          </a:lstStyle>
          <a:p>
            <a:pPr lvl="0"/>
            <a:r>
              <a:rPr lang="en-US" noProof="0"/>
              <a:t>Click to edit Master text styles</a:t>
            </a:r>
          </a:p>
        </p:txBody>
      </p:sp>
      <p:sp>
        <p:nvSpPr>
          <p:cNvPr id="12"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668543" y="358610"/>
            <a:ext cx="10854914" cy="804759"/>
          </a:xfrm>
        </p:spPr>
        <p:txBody>
          <a:bodyPr lIns="0" anchor="b">
            <a:normAutofit/>
          </a:bodyPr>
          <a:lstStyle>
            <a:lvl1pPr algn="ctr">
              <a:defRPr sz="4000" b="1"/>
            </a:lvl1pPr>
          </a:lstStyle>
          <a:p>
            <a:r>
              <a:rPr lang="en-US" noProof="0"/>
              <a:t>Click to Add Slide Title Here</a:t>
            </a:r>
          </a:p>
        </p:txBody>
      </p:sp>
      <p:sp>
        <p:nvSpPr>
          <p:cNvPr id="15" name="Text Placeholder 6">
            <a:extLst>
              <a:ext uri="{FF2B5EF4-FFF2-40B4-BE49-F238E27FC236}">
                <a16:creationId xmlns:a16="http://schemas.microsoft.com/office/drawing/2014/main" id="{A4E9B315-244E-41A8-B655-63FCC22CCF4C}"/>
              </a:ext>
            </a:extLst>
          </p:cNvPr>
          <p:cNvSpPr>
            <a:spLocks noGrp="1"/>
          </p:cNvSpPr>
          <p:nvPr>
            <p:ph type="body" sz="quarter" idx="11"/>
          </p:nvPr>
        </p:nvSpPr>
        <p:spPr>
          <a:xfrm>
            <a:off x="668544" y="1489701"/>
            <a:ext cx="10854914" cy="731691"/>
          </a:xfrm>
        </p:spPr>
        <p:txBody>
          <a:bodyPr lIns="0">
            <a:noAutofit/>
          </a:bodyPr>
          <a:lstStyle>
            <a:lvl1pPr marL="0" indent="0" algn="ctr">
              <a:lnSpc>
                <a:spcPct val="100000"/>
              </a:lnSpc>
              <a:buNone/>
              <a:defRPr sz="1400">
                <a:latin typeface="+mj-lt"/>
                <a:cs typeface="Arial" panose="020B0604020202020204" pitchFamily="34" charset="0"/>
              </a:defRPr>
            </a:lvl1pPr>
          </a:lstStyle>
          <a:p>
            <a:pPr lvl="0"/>
            <a:r>
              <a:rPr lang="en-US" noProof="0"/>
              <a:t>Click to edit Master text styles</a:t>
            </a:r>
          </a:p>
        </p:txBody>
      </p:sp>
      <p:sp>
        <p:nvSpPr>
          <p:cNvPr id="17"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222583"/>
            <a:ext cx="0"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
        <p:nvSpPr>
          <p:cNvPr id="20" name="Oval 19">
            <a:extLst>
              <a:ext uri="{FF2B5EF4-FFF2-40B4-BE49-F238E27FC236}">
                <a16:creationId xmlns:a16="http://schemas.microsoft.com/office/drawing/2014/main" id="{7D7457D0-C252-49A3-9635-C29B38A49BDC}"/>
              </a:ext>
            </a:extLst>
          </p:cNvPr>
          <p:cNvSpPr/>
          <p:nvPr userDrawn="1"/>
        </p:nvSpPr>
        <p:spPr>
          <a:xfrm>
            <a:off x="1179625" y="3047656"/>
            <a:ext cx="1372116" cy="137211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Oval 20">
            <a:extLst>
              <a:ext uri="{FF2B5EF4-FFF2-40B4-BE49-F238E27FC236}">
                <a16:creationId xmlns:a16="http://schemas.microsoft.com/office/drawing/2014/main" id="{566715FF-568E-4151-A75B-79EC2EC52AED}"/>
              </a:ext>
            </a:extLst>
          </p:cNvPr>
          <p:cNvSpPr/>
          <p:nvPr userDrawn="1"/>
        </p:nvSpPr>
        <p:spPr>
          <a:xfrm>
            <a:off x="4025670" y="3047656"/>
            <a:ext cx="1372116" cy="137211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Oval 21">
            <a:extLst>
              <a:ext uri="{FF2B5EF4-FFF2-40B4-BE49-F238E27FC236}">
                <a16:creationId xmlns:a16="http://schemas.microsoft.com/office/drawing/2014/main" id="{EE41CAAB-44C4-48D7-80E1-3BF0D8006A5A}"/>
              </a:ext>
            </a:extLst>
          </p:cNvPr>
          <p:cNvSpPr/>
          <p:nvPr userDrawn="1"/>
        </p:nvSpPr>
        <p:spPr>
          <a:xfrm>
            <a:off x="6871715" y="3047656"/>
            <a:ext cx="1372116" cy="137211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3" name="Oval 22">
            <a:extLst>
              <a:ext uri="{FF2B5EF4-FFF2-40B4-BE49-F238E27FC236}">
                <a16:creationId xmlns:a16="http://schemas.microsoft.com/office/drawing/2014/main" id="{3251A171-181E-416A-9BB8-F6DBEB470707}"/>
              </a:ext>
            </a:extLst>
          </p:cNvPr>
          <p:cNvSpPr/>
          <p:nvPr userDrawn="1"/>
        </p:nvSpPr>
        <p:spPr>
          <a:xfrm>
            <a:off x="9717761" y="3047656"/>
            <a:ext cx="1372116" cy="137211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3">
            <a:extLst>
              <a:ext uri="{FF2B5EF4-FFF2-40B4-BE49-F238E27FC236}">
                <a16:creationId xmlns:a16="http://schemas.microsoft.com/office/drawing/2014/main" id="{FE6EF7CF-2190-49FE-8BAE-D2863ECD5CAD}"/>
              </a:ext>
            </a:extLst>
          </p:cNvPr>
          <p:cNvSpPr>
            <a:spLocks noGrp="1"/>
          </p:cNvSpPr>
          <p:nvPr>
            <p:ph type="pic" sz="quarter" idx="21"/>
          </p:nvPr>
        </p:nvSpPr>
        <p:spPr>
          <a:xfrm>
            <a:off x="1395525" y="3263556"/>
            <a:ext cx="940316" cy="940316"/>
          </a:xfrm>
        </p:spPr>
        <p:txBody>
          <a:bodyPr anchor="t">
            <a:normAutofit/>
          </a:bodyPr>
          <a:lstStyle>
            <a:lvl1pPr marL="0" indent="0" algn="ctr">
              <a:buNone/>
              <a:defRPr sz="1200">
                <a:solidFill>
                  <a:schemeClr val="bg1"/>
                </a:solidFill>
              </a:defRPr>
            </a:lvl1pPr>
          </a:lstStyle>
          <a:p>
            <a:r>
              <a:rPr lang="en-US" noProof="0"/>
              <a:t>Click icon to add picture</a:t>
            </a:r>
            <a:endParaRPr lang="en-US" noProof="0" dirty="0"/>
          </a:p>
        </p:txBody>
      </p:sp>
      <p:sp>
        <p:nvSpPr>
          <p:cNvPr id="25" name="Picture Placeholder 3">
            <a:extLst>
              <a:ext uri="{FF2B5EF4-FFF2-40B4-BE49-F238E27FC236}">
                <a16:creationId xmlns:a16="http://schemas.microsoft.com/office/drawing/2014/main" id="{47D99824-ECF4-4A44-A7CE-84F3AC262C34}"/>
              </a:ext>
            </a:extLst>
          </p:cNvPr>
          <p:cNvSpPr>
            <a:spLocks noGrp="1"/>
          </p:cNvSpPr>
          <p:nvPr>
            <p:ph type="pic" sz="quarter" idx="22"/>
          </p:nvPr>
        </p:nvSpPr>
        <p:spPr>
          <a:xfrm>
            <a:off x="4214925" y="3263556"/>
            <a:ext cx="940316" cy="940316"/>
          </a:xfrm>
        </p:spPr>
        <p:txBody>
          <a:bodyPr anchor="t">
            <a:normAutofit/>
          </a:bodyPr>
          <a:lstStyle>
            <a:lvl1pPr marL="0" indent="0" algn="ctr">
              <a:buNone/>
              <a:defRPr sz="1200">
                <a:solidFill>
                  <a:schemeClr val="bg1"/>
                </a:solidFill>
              </a:defRPr>
            </a:lvl1pPr>
          </a:lstStyle>
          <a:p>
            <a:r>
              <a:rPr lang="en-US" noProof="0"/>
              <a:t>Click icon to add picture</a:t>
            </a:r>
            <a:endParaRPr lang="en-US" noProof="0" dirty="0"/>
          </a:p>
        </p:txBody>
      </p:sp>
      <p:sp>
        <p:nvSpPr>
          <p:cNvPr id="26" name="Picture Placeholder 3">
            <a:extLst>
              <a:ext uri="{FF2B5EF4-FFF2-40B4-BE49-F238E27FC236}">
                <a16:creationId xmlns:a16="http://schemas.microsoft.com/office/drawing/2014/main" id="{F1AE9D02-1431-4CC3-8919-5D21732C45C5}"/>
              </a:ext>
            </a:extLst>
          </p:cNvPr>
          <p:cNvSpPr>
            <a:spLocks noGrp="1"/>
          </p:cNvSpPr>
          <p:nvPr>
            <p:ph type="pic" sz="quarter" idx="23"/>
          </p:nvPr>
        </p:nvSpPr>
        <p:spPr>
          <a:xfrm>
            <a:off x="7097825" y="3263556"/>
            <a:ext cx="940316" cy="940316"/>
          </a:xfrm>
        </p:spPr>
        <p:txBody>
          <a:bodyPr anchor="t">
            <a:normAutofit/>
          </a:bodyPr>
          <a:lstStyle>
            <a:lvl1pPr marL="0" indent="0" algn="ctr">
              <a:buNone/>
              <a:defRPr sz="1200">
                <a:solidFill>
                  <a:schemeClr val="bg1"/>
                </a:solidFill>
              </a:defRPr>
            </a:lvl1pPr>
          </a:lstStyle>
          <a:p>
            <a:r>
              <a:rPr lang="en-US" noProof="0"/>
              <a:t>Click icon to add picture</a:t>
            </a:r>
            <a:endParaRPr lang="en-US" noProof="0" dirty="0"/>
          </a:p>
        </p:txBody>
      </p:sp>
      <p:sp>
        <p:nvSpPr>
          <p:cNvPr id="27" name="Picture Placeholder 3">
            <a:extLst>
              <a:ext uri="{FF2B5EF4-FFF2-40B4-BE49-F238E27FC236}">
                <a16:creationId xmlns:a16="http://schemas.microsoft.com/office/drawing/2014/main" id="{69207058-4EB8-4D3C-B236-53DC24F30D93}"/>
              </a:ext>
            </a:extLst>
          </p:cNvPr>
          <p:cNvSpPr>
            <a:spLocks noGrp="1"/>
          </p:cNvSpPr>
          <p:nvPr>
            <p:ph type="pic" sz="quarter" idx="24"/>
          </p:nvPr>
        </p:nvSpPr>
        <p:spPr>
          <a:xfrm>
            <a:off x="9955325" y="3263556"/>
            <a:ext cx="940316" cy="940316"/>
          </a:xfrm>
        </p:spPr>
        <p:txBody>
          <a:bodyPr anchor="t">
            <a:normAutofit/>
          </a:bodyPr>
          <a:lstStyle>
            <a:lvl1pPr marL="0" indent="0" algn="ctr">
              <a:buNone/>
              <a:defRPr sz="1200">
                <a:solidFill>
                  <a:schemeClr val="bg1"/>
                </a:solidFill>
              </a:defRPr>
            </a:lvl1pPr>
          </a:lstStyle>
          <a:p>
            <a:r>
              <a:rPr lang="en-US" noProof="0"/>
              <a:t>Click icon to add picture</a:t>
            </a:r>
            <a:endParaRPr lang="en-US" noProof="0" dirty="0"/>
          </a:p>
        </p:txBody>
      </p:sp>
    </p:spTree>
    <p:extLst>
      <p:ext uri="{BB962C8B-B14F-4D97-AF65-F5344CB8AC3E}">
        <p14:creationId xmlns:p14="http://schemas.microsoft.com/office/powerpoint/2010/main" val="347133826"/>
      </p:ext>
    </p:extLst>
  </p:cSld>
  <p:clrMapOvr>
    <a:masterClrMapping/>
  </p:clrMapOvr>
  <p:extLst>
    <p:ext uri="{DCECCB84-F9BA-43D5-87BE-67443E8EF086}">
      <p15:sldGuideLst xmlns:p15="http://schemas.microsoft.com/office/powerpoint/2012/main">
        <p15:guide id="1" orient="horz" pos="2160">
          <p15:clr>
            <a:srgbClr val="FBAE40"/>
          </p15:clr>
        </p15:guide>
        <p15:guide id="2" pos="3864">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Image and Content">
    <p:spTree>
      <p:nvGrpSpPr>
        <p:cNvPr id="1" name=""/>
        <p:cNvGrpSpPr/>
        <p:nvPr/>
      </p:nvGrpSpPr>
      <p:grpSpPr>
        <a:xfrm>
          <a:off x="0" y="0"/>
          <a:ext cx="0" cy="0"/>
          <a:chOff x="0" y="0"/>
          <a:chExt cx="0" cy="0"/>
        </a:xfrm>
      </p:grpSpPr>
      <p:sp>
        <p:nvSpPr>
          <p:cNvPr id="7" name="Rectangle 6" title="Decorative">
            <a:extLst>
              <a:ext uri="{FF2B5EF4-FFF2-40B4-BE49-F238E27FC236}">
                <a16:creationId xmlns:a16="http://schemas.microsoft.com/office/drawing/2014/main" id="{BC0DB138-926E-4EF2-BFC2-93D610E35703}"/>
              </a:ext>
            </a:extLst>
          </p:cNvPr>
          <p:cNvSpPr/>
          <p:nvPr userDrawn="1"/>
        </p:nvSpPr>
        <p:spPr>
          <a:xfrm>
            <a:off x="6134100" y="0"/>
            <a:ext cx="6057900" cy="6857995"/>
          </a:xfrm>
          <a:prstGeom prst="rect">
            <a:avLst/>
          </a:prstGeom>
          <a:solidFill>
            <a:srgbClr val="DFE3E9"/>
          </a:solidFill>
        </p:spPr>
        <p:txBody>
          <a:bodyPr vert="horz" lIns="1296000" tIns="45720" rIns="432000" bIns="45720" rtlCol="0" anchor="ctr">
            <a:normAutofit/>
          </a:bodyPr>
          <a:lstStyle/>
          <a:p>
            <a:pPr lvl="0" indent="0">
              <a:lnSpc>
                <a:spcPct val="100000"/>
              </a:lnSpc>
              <a:spcBef>
                <a:spcPts val="1000"/>
              </a:spcBef>
              <a:buFontTx/>
              <a:buNone/>
            </a:pPr>
            <a:endParaRPr lang="en-US" sz="1400" b="0" i="0" spc="0" noProof="0" dirty="0">
              <a:solidFill>
                <a:schemeClr val="tx2"/>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95B2C2DA-ADF3-D44B-8824-9B44E01F747F}"/>
              </a:ext>
            </a:extLst>
          </p:cNvPr>
          <p:cNvSpPr>
            <a:spLocks noGrp="1"/>
          </p:cNvSpPr>
          <p:nvPr>
            <p:ph type="title" hasCustomPrompt="1"/>
          </p:nvPr>
        </p:nvSpPr>
        <p:spPr>
          <a:xfrm>
            <a:off x="841057" y="2234610"/>
            <a:ext cx="4008437" cy="1395208"/>
          </a:xfrm>
        </p:spPr>
        <p:txBody>
          <a:bodyPr lIns="0" anchor="b"/>
          <a:lstStyle>
            <a:lvl1pPr>
              <a:defRPr b="1"/>
            </a:lvl1pPr>
          </a:lstStyle>
          <a:p>
            <a:r>
              <a:rPr lang="en-US" noProof="0"/>
              <a:t>Click to Add Slide Title Here</a:t>
            </a:r>
          </a:p>
        </p:txBody>
      </p:sp>
      <p:sp>
        <p:nvSpPr>
          <p:cNvPr id="17" name="Text Placeholder 11">
            <a:extLst>
              <a:ext uri="{FF2B5EF4-FFF2-40B4-BE49-F238E27FC236}">
                <a16:creationId xmlns:a16="http://schemas.microsoft.com/office/drawing/2014/main" id="{6CAA743B-32D9-CE44-9E46-D38DB57EFACE}"/>
              </a:ext>
            </a:extLst>
          </p:cNvPr>
          <p:cNvSpPr>
            <a:spLocks noGrp="1"/>
          </p:cNvSpPr>
          <p:nvPr>
            <p:ph type="body" sz="quarter" idx="12" hasCustomPrompt="1"/>
          </p:nvPr>
        </p:nvSpPr>
        <p:spPr>
          <a:xfrm>
            <a:off x="841058" y="3695479"/>
            <a:ext cx="4008437" cy="602887"/>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6" name="Picture Placeholder 5" title="Decorative">
            <a:extLst>
              <a:ext uri="{FF2B5EF4-FFF2-40B4-BE49-F238E27FC236}">
                <a16:creationId xmlns:a16="http://schemas.microsoft.com/office/drawing/2014/main" id="{8C7AA169-6546-4620-BD7B-7B36553C28F7}"/>
              </a:ext>
            </a:extLst>
          </p:cNvPr>
          <p:cNvSpPr>
            <a:spLocks noGrp="1"/>
          </p:cNvSpPr>
          <p:nvPr>
            <p:ph type="pic" sz="quarter" idx="13"/>
          </p:nvPr>
        </p:nvSpPr>
        <p:spPr>
          <a:xfrm>
            <a:off x="6602922" y="954224"/>
            <a:ext cx="973759" cy="973759"/>
          </a:xfrm>
          <a:prstGeom prst="ellipse">
            <a:avLst/>
          </a:prstGeom>
          <a:noFill/>
          <a:ln w="38100">
            <a:noFill/>
          </a:ln>
        </p:spPr>
        <p:txBody>
          <a:bodyPr>
            <a:normAutofit/>
          </a:bodyPr>
          <a:lstStyle>
            <a:lvl1pPr>
              <a:defRPr sz="800"/>
            </a:lvl1pPr>
          </a:lstStyle>
          <a:p>
            <a:r>
              <a:rPr lang="en-US" noProof="0"/>
              <a:t>Click icon to add picture</a:t>
            </a:r>
            <a:endParaRPr lang="en-US" noProof="0" dirty="0"/>
          </a:p>
        </p:txBody>
      </p:sp>
      <p:sp>
        <p:nvSpPr>
          <p:cNvPr id="11" name="Picture Placeholder 5" title="Decorative">
            <a:extLst>
              <a:ext uri="{FF2B5EF4-FFF2-40B4-BE49-F238E27FC236}">
                <a16:creationId xmlns:a16="http://schemas.microsoft.com/office/drawing/2014/main" id="{CE9C16DA-A24B-4516-BCC8-C747730478D8}"/>
              </a:ext>
            </a:extLst>
          </p:cNvPr>
          <p:cNvSpPr>
            <a:spLocks noGrp="1"/>
          </p:cNvSpPr>
          <p:nvPr>
            <p:ph type="pic" sz="quarter" idx="14"/>
          </p:nvPr>
        </p:nvSpPr>
        <p:spPr>
          <a:xfrm>
            <a:off x="6602922" y="2245735"/>
            <a:ext cx="973759" cy="973759"/>
          </a:xfrm>
          <a:prstGeom prst="ellipse">
            <a:avLst/>
          </a:prstGeom>
          <a:noFill/>
          <a:ln w="3810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13" name="Picture Placeholder 5" title="Decorative">
            <a:extLst>
              <a:ext uri="{FF2B5EF4-FFF2-40B4-BE49-F238E27FC236}">
                <a16:creationId xmlns:a16="http://schemas.microsoft.com/office/drawing/2014/main" id="{A498122E-BB6F-4765-B85E-6410B9CE17AC}"/>
              </a:ext>
            </a:extLst>
          </p:cNvPr>
          <p:cNvSpPr>
            <a:spLocks noGrp="1"/>
          </p:cNvSpPr>
          <p:nvPr>
            <p:ph type="pic" sz="quarter" idx="15"/>
          </p:nvPr>
        </p:nvSpPr>
        <p:spPr>
          <a:xfrm>
            <a:off x="6602922" y="3537246"/>
            <a:ext cx="973759" cy="973759"/>
          </a:xfrm>
          <a:prstGeom prst="ellipse">
            <a:avLst/>
          </a:prstGeom>
          <a:noFill/>
          <a:ln w="3810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14" name="Picture Placeholder 5" title="Decorative">
            <a:extLst>
              <a:ext uri="{FF2B5EF4-FFF2-40B4-BE49-F238E27FC236}">
                <a16:creationId xmlns:a16="http://schemas.microsoft.com/office/drawing/2014/main" id="{D19B2F25-5E98-4166-8476-BE599D16121D}"/>
              </a:ext>
            </a:extLst>
          </p:cNvPr>
          <p:cNvSpPr>
            <a:spLocks noGrp="1"/>
          </p:cNvSpPr>
          <p:nvPr>
            <p:ph type="pic" sz="quarter" idx="16"/>
          </p:nvPr>
        </p:nvSpPr>
        <p:spPr>
          <a:xfrm>
            <a:off x="6602922" y="4828757"/>
            <a:ext cx="973759" cy="973759"/>
          </a:xfrm>
          <a:prstGeom prst="ellipse">
            <a:avLst/>
          </a:prstGeom>
          <a:noFill/>
          <a:ln w="38100">
            <a:noFill/>
          </a:ln>
        </p:spPr>
        <p:txBody>
          <a:bodyPr vert="horz" lIns="91440" tIns="45720" rIns="91440" bIns="45720" rtlCol="0">
            <a:normAutofit/>
          </a:bodyPr>
          <a:lstStyle>
            <a:lvl1pPr>
              <a:defRPr lang="en-US" sz="800" dirty="0"/>
            </a:lvl1pPr>
          </a:lstStyle>
          <a:p>
            <a:pPr lvl="0"/>
            <a:r>
              <a:rPr lang="en-US" noProof="0"/>
              <a:t>Click icon to add picture</a:t>
            </a:r>
            <a:endParaRPr lang="en-US" noProof="0" dirty="0"/>
          </a:p>
        </p:txBody>
      </p:sp>
      <p:sp>
        <p:nvSpPr>
          <p:cNvPr id="9" name="Text Placeholder 8">
            <a:extLst>
              <a:ext uri="{FF2B5EF4-FFF2-40B4-BE49-F238E27FC236}">
                <a16:creationId xmlns:a16="http://schemas.microsoft.com/office/drawing/2014/main" id="{A985C547-771F-4BD4-ADA8-B270DC50BDBC}"/>
              </a:ext>
            </a:extLst>
          </p:cNvPr>
          <p:cNvSpPr>
            <a:spLocks noGrp="1"/>
          </p:cNvSpPr>
          <p:nvPr>
            <p:ph type="body" sz="quarter" idx="17"/>
          </p:nvPr>
        </p:nvSpPr>
        <p:spPr>
          <a:xfrm>
            <a:off x="7718323" y="1074809"/>
            <a:ext cx="3977648" cy="731694"/>
          </a:xfrm>
        </p:spPr>
        <p:txBody>
          <a:bodyPr anchor="ctr">
            <a:normAutofit/>
          </a:bodyPr>
          <a:lstStyle>
            <a:lvl1pPr marL="0" indent="0">
              <a:buNone/>
              <a:defRPr sz="1400"/>
            </a:lvl1pPr>
          </a:lstStyle>
          <a:p>
            <a:pPr lvl="0"/>
            <a:r>
              <a:rPr lang="en-US" noProof="0"/>
              <a:t>Click to edit Master text styles</a:t>
            </a:r>
          </a:p>
        </p:txBody>
      </p:sp>
      <p:sp>
        <p:nvSpPr>
          <p:cNvPr id="16" name="Text Placeholder 8">
            <a:extLst>
              <a:ext uri="{FF2B5EF4-FFF2-40B4-BE49-F238E27FC236}">
                <a16:creationId xmlns:a16="http://schemas.microsoft.com/office/drawing/2014/main" id="{5726DA1D-D34F-4505-9722-98586A88D858}"/>
              </a:ext>
            </a:extLst>
          </p:cNvPr>
          <p:cNvSpPr>
            <a:spLocks noGrp="1"/>
          </p:cNvSpPr>
          <p:nvPr>
            <p:ph type="body" sz="quarter" idx="18"/>
          </p:nvPr>
        </p:nvSpPr>
        <p:spPr>
          <a:xfrm>
            <a:off x="7718323" y="2365537"/>
            <a:ext cx="3977648" cy="731694"/>
          </a:xfrm>
        </p:spPr>
        <p:txBody>
          <a:bodyPr anchor="ctr">
            <a:normAutofit/>
          </a:bodyPr>
          <a:lstStyle>
            <a:lvl1pPr marL="0" indent="0">
              <a:buNone/>
              <a:defRPr sz="1400"/>
            </a:lvl1pPr>
          </a:lstStyle>
          <a:p>
            <a:pPr lvl="0"/>
            <a:r>
              <a:rPr lang="en-US" noProof="0"/>
              <a:t>Click to edit Master text styles</a:t>
            </a:r>
          </a:p>
        </p:txBody>
      </p:sp>
      <p:sp>
        <p:nvSpPr>
          <p:cNvPr id="18" name="Text Placeholder 8">
            <a:extLst>
              <a:ext uri="{FF2B5EF4-FFF2-40B4-BE49-F238E27FC236}">
                <a16:creationId xmlns:a16="http://schemas.microsoft.com/office/drawing/2014/main" id="{DA05F0E8-C4BA-4839-9D3B-C830E7398021}"/>
              </a:ext>
            </a:extLst>
          </p:cNvPr>
          <p:cNvSpPr>
            <a:spLocks noGrp="1"/>
          </p:cNvSpPr>
          <p:nvPr>
            <p:ph type="body" sz="quarter" idx="19"/>
          </p:nvPr>
        </p:nvSpPr>
        <p:spPr>
          <a:xfrm>
            <a:off x="7718323" y="3656265"/>
            <a:ext cx="3977648" cy="731694"/>
          </a:xfrm>
        </p:spPr>
        <p:txBody>
          <a:bodyPr anchor="ctr">
            <a:normAutofit/>
          </a:bodyPr>
          <a:lstStyle>
            <a:lvl1pPr marL="0" indent="0">
              <a:buNone/>
              <a:defRPr sz="1400"/>
            </a:lvl1pPr>
          </a:lstStyle>
          <a:p>
            <a:pPr lvl="0"/>
            <a:r>
              <a:rPr lang="en-US" noProof="0"/>
              <a:t>Click to edit Master text styles</a:t>
            </a:r>
          </a:p>
        </p:txBody>
      </p:sp>
      <p:sp>
        <p:nvSpPr>
          <p:cNvPr id="19" name="Text Placeholder 8">
            <a:extLst>
              <a:ext uri="{FF2B5EF4-FFF2-40B4-BE49-F238E27FC236}">
                <a16:creationId xmlns:a16="http://schemas.microsoft.com/office/drawing/2014/main" id="{3BDE5625-360A-435B-8812-2FFD30C937B1}"/>
              </a:ext>
            </a:extLst>
          </p:cNvPr>
          <p:cNvSpPr>
            <a:spLocks noGrp="1"/>
          </p:cNvSpPr>
          <p:nvPr>
            <p:ph type="body" sz="quarter" idx="20"/>
          </p:nvPr>
        </p:nvSpPr>
        <p:spPr>
          <a:xfrm>
            <a:off x="7718323" y="4946994"/>
            <a:ext cx="3977648" cy="731694"/>
          </a:xfrm>
        </p:spPr>
        <p:txBody>
          <a:bodyPr anchor="ctr">
            <a:normAutofit/>
          </a:bodyPr>
          <a:lstStyle>
            <a:lvl1pPr marL="0" indent="0">
              <a:buNone/>
              <a:defRPr sz="1400"/>
            </a:lvl1pPr>
          </a:lstStyle>
          <a:p>
            <a:pPr lvl="0"/>
            <a:r>
              <a:rPr lang="en-US" noProof="0"/>
              <a:t>Click to edit Master text styles</a:t>
            </a:r>
          </a:p>
        </p:txBody>
      </p:sp>
      <p:sp>
        <p:nvSpPr>
          <p:cNvPr id="15" name="Shape 62" title="Decorative">
            <a:extLst>
              <a:ext uri="{FF2B5EF4-FFF2-40B4-BE49-F238E27FC236}">
                <a16:creationId xmlns:a16="http://schemas.microsoft.com/office/drawing/2014/main" id="{E1A23DB6-E067-4A30-8C4B-98B452428518}"/>
              </a:ext>
            </a:extLst>
          </p:cNvPr>
          <p:cNvSpPr/>
          <p:nvPr userDrawn="1"/>
        </p:nvSpPr>
        <p:spPr>
          <a:xfrm rot="16200000" flipV="1">
            <a:off x="1918496" y="3276108"/>
            <a:ext cx="0" cy="2188805"/>
          </a:xfrm>
          <a:prstGeom prst="line">
            <a:avLst/>
          </a:prstGeom>
          <a:ln w="76200">
            <a:solidFill>
              <a:schemeClr val="accent4"/>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Tree>
    <p:extLst>
      <p:ext uri="{BB962C8B-B14F-4D97-AF65-F5344CB8AC3E}">
        <p14:creationId xmlns:p14="http://schemas.microsoft.com/office/powerpoint/2010/main" val="3133976694"/>
      </p:ext>
    </p:extLst>
  </p:cSld>
  <p:clrMapOvr>
    <a:masterClrMapping/>
  </p:clrMapOvr>
  <p:extLst>
    <p:ext uri="{DCECCB84-F9BA-43D5-87BE-67443E8EF086}">
      <p15:sldGuideLst xmlns:p15="http://schemas.microsoft.com/office/powerpoint/2012/main">
        <p15:guide id="1" orient="horz" pos="2160">
          <p15:clr>
            <a:srgbClr val="FBAE40"/>
          </p15:clr>
        </p15:guide>
        <p15:guide id="2" pos="3864">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7_Custom Layout">
    <p:spTree>
      <p:nvGrpSpPr>
        <p:cNvPr id="1" name=""/>
        <p:cNvGrpSpPr/>
        <p:nvPr/>
      </p:nvGrpSpPr>
      <p:grpSpPr>
        <a:xfrm>
          <a:off x="0" y="0"/>
          <a:ext cx="0" cy="0"/>
          <a:chOff x="0" y="0"/>
          <a:chExt cx="0" cy="0"/>
        </a:xfrm>
      </p:grpSpPr>
      <p:sp>
        <p:nvSpPr>
          <p:cNvPr id="3" name="Rectangle 2" title="Decorative"/>
          <p:cNvSpPr/>
          <p:nvPr userDrawn="1"/>
        </p:nvSpPr>
        <p:spPr>
          <a:xfrm>
            <a:off x="0" y="0"/>
            <a:ext cx="12192000" cy="28096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FBBE79-9A2D-485C-A5FF-D6F6AFD2AFC3}"/>
              </a:ext>
            </a:extLst>
          </p:cNvPr>
          <p:cNvSpPr>
            <a:spLocks noGrp="1"/>
          </p:cNvSpPr>
          <p:nvPr>
            <p:ph type="title"/>
          </p:nvPr>
        </p:nvSpPr>
        <p:spPr>
          <a:xfrm>
            <a:off x="1513581" y="597067"/>
            <a:ext cx="8768625" cy="1149325"/>
          </a:xfrm>
        </p:spPr>
        <p:txBody>
          <a:bodyPr lIns="0"/>
          <a:lstStyle>
            <a:lvl1pPr algn="ctr">
              <a:defRPr>
                <a:solidFill>
                  <a:schemeClr val="bg1"/>
                </a:solidFill>
              </a:defRPr>
            </a:lvl1pPr>
          </a:lstStyle>
          <a:p>
            <a:r>
              <a:rPr lang="en-US"/>
              <a:t>Click to edit Master title style</a:t>
            </a:r>
            <a:endParaRPr lang="en-US" dirty="0"/>
          </a:p>
        </p:txBody>
      </p:sp>
      <p:sp>
        <p:nvSpPr>
          <p:cNvPr id="5" name="Picture Placeholder 4" title="Decorative">
            <a:extLst>
              <a:ext uri="{FF2B5EF4-FFF2-40B4-BE49-F238E27FC236}">
                <a16:creationId xmlns:a16="http://schemas.microsoft.com/office/drawing/2014/main" id="{0D8C8A61-C19F-4EF6-A991-5B6EFC5F7AFB}"/>
              </a:ext>
            </a:extLst>
          </p:cNvPr>
          <p:cNvSpPr>
            <a:spLocks noGrp="1"/>
          </p:cNvSpPr>
          <p:nvPr>
            <p:ph type="pic" sz="quarter" idx="11"/>
          </p:nvPr>
        </p:nvSpPr>
        <p:spPr>
          <a:xfrm>
            <a:off x="1038871" y="3050995"/>
            <a:ext cx="1643384" cy="1643384"/>
          </a:xfrm>
          <a:prstGeom prst="rect">
            <a:avLst/>
          </a:prstGeom>
        </p:spPr>
        <p:txBody>
          <a:bodyPr/>
          <a:lstStyle/>
          <a:p>
            <a:r>
              <a:rPr lang="en-US"/>
              <a:t>Click icon to add picture</a:t>
            </a:r>
            <a:endParaRPr lang="en-US" dirty="0"/>
          </a:p>
        </p:txBody>
      </p:sp>
      <p:sp>
        <p:nvSpPr>
          <p:cNvPr id="6" name="Picture Placeholder 4" title="Decorative">
            <a:extLst>
              <a:ext uri="{FF2B5EF4-FFF2-40B4-BE49-F238E27FC236}">
                <a16:creationId xmlns:a16="http://schemas.microsoft.com/office/drawing/2014/main" id="{FB28CC40-CBF3-4E1C-841D-45C7739F95EE}"/>
              </a:ext>
            </a:extLst>
          </p:cNvPr>
          <p:cNvSpPr>
            <a:spLocks noGrp="1"/>
          </p:cNvSpPr>
          <p:nvPr>
            <p:ph type="pic" sz="quarter" idx="12"/>
          </p:nvPr>
        </p:nvSpPr>
        <p:spPr>
          <a:xfrm>
            <a:off x="3842264" y="3050995"/>
            <a:ext cx="1643384" cy="1643384"/>
          </a:xfrm>
          <a:prstGeom prst="rect">
            <a:avLst/>
          </a:prstGeom>
        </p:spPr>
        <p:txBody>
          <a:bodyPr/>
          <a:lstStyle/>
          <a:p>
            <a:r>
              <a:rPr lang="en-US"/>
              <a:t>Click icon to add picture</a:t>
            </a:r>
            <a:endParaRPr lang="en-US" dirty="0"/>
          </a:p>
        </p:txBody>
      </p:sp>
      <p:sp>
        <p:nvSpPr>
          <p:cNvPr id="7" name="Picture Placeholder 4" title="Decorative">
            <a:extLst>
              <a:ext uri="{FF2B5EF4-FFF2-40B4-BE49-F238E27FC236}">
                <a16:creationId xmlns:a16="http://schemas.microsoft.com/office/drawing/2014/main" id="{12606688-9042-46BE-82EA-2A9034C21250}"/>
              </a:ext>
            </a:extLst>
          </p:cNvPr>
          <p:cNvSpPr>
            <a:spLocks noGrp="1"/>
          </p:cNvSpPr>
          <p:nvPr>
            <p:ph type="pic" sz="quarter" idx="13"/>
          </p:nvPr>
        </p:nvSpPr>
        <p:spPr>
          <a:xfrm>
            <a:off x="6645657" y="3061267"/>
            <a:ext cx="1643384" cy="1643384"/>
          </a:xfrm>
          <a:prstGeom prst="rect">
            <a:avLst/>
          </a:prstGeom>
        </p:spPr>
        <p:txBody>
          <a:bodyPr/>
          <a:lstStyle/>
          <a:p>
            <a:r>
              <a:rPr lang="en-US"/>
              <a:t>Click icon to add picture</a:t>
            </a:r>
            <a:endParaRPr lang="en-US" dirty="0"/>
          </a:p>
        </p:txBody>
      </p:sp>
      <p:sp>
        <p:nvSpPr>
          <p:cNvPr id="8" name="Picture Placeholder 4" title="Decorative">
            <a:extLst>
              <a:ext uri="{FF2B5EF4-FFF2-40B4-BE49-F238E27FC236}">
                <a16:creationId xmlns:a16="http://schemas.microsoft.com/office/drawing/2014/main" id="{94A72397-DF36-48ED-9888-0827D143B9BE}"/>
              </a:ext>
            </a:extLst>
          </p:cNvPr>
          <p:cNvSpPr>
            <a:spLocks noGrp="1"/>
          </p:cNvSpPr>
          <p:nvPr>
            <p:ph type="pic" sz="quarter" idx="14"/>
          </p:nvPr>
        </p:nvSpPr>
        <p:spPr>
          <a:xfrm>
            <a:off x="9449049" y="3061267"/>
            <a:ext cx="1643384" cy="1643384"/>
          </a:xfrm>
          <a:prstGeom prst="rect">
            <a:avLst/>
          </a:prstGeom>
        </p:spPr>
        <p:txBody>
          <a:bodyPr/>
          <a:lstStyle/>
          <a:p>
            <a:r>
              <a:rPr lang="en-US"/>
              <a:t>Click icon to add picture</a:t>
            </a:r>
            <a:endParaRPr lang="en-US" dirty="0"/>
          </a:p>
        </p:txBody>
      </p:sp>
      <p:sp>
        <p:nvSpPr>
          <p:cNvPr id="9" name="Text Placeholder 6">
            <a:extLst>
              <a:ext uri="{FF2B5EF4-FFF2-40B4-BE49-F238E27FC236}">
                <a16:creationId xmlns:a16="http://schemas.microsoft.com/office/drawing/2014/main" id="{DD736A8B-DD51-4DE5-A500-3F2E06CA9E12}"/>
              </a:ext>
            </a:extLst>
          </p:cNvPr>
          <p:cNvSpPr>
            <a:spLocks noGrp="1"/>
          </p:cNvSpPr>
          <p:nvPr>
            <p:ph type="body" sz="quarter" idx="15"/>
          </p:nvPr>
        </p:nvSpPr>
        <p:spPr>
          <a:xfrm>
            <a:off x="604711" y="5272005"/>
            <a:ext cx="2517605" cy="1029458"/>
          </a:xfrm>
        </p:spPr>
        <p:txBody>
          <a:bodyPr lIns="0">
            <a:noAutofit/>
          </a:bodyPr>
          <a:lstStyle>
            <a:lvl1pPr marL="0" indent="0" algn="ctr">
              <a:buNone/>
              <a:defRPr sz="1400">
                <a:latin typeface="+mn-lt"/>
                <a:cs typeface="Arial" panose="020B0604020202020204" pitchFamily="34" charset="0"/>
              </a:defRPr>
            </a:lvl1pPr>
          </a:lstStyle>
          <a:p>
            <a:pPr lvl="0"/>
            <a:r>
              <a:rPr lang="en-US"/>
              <a:t>Click to edit Master text styles</a:t>
            </a:r>
          </a:p>
        </p:txBody>
      </p:sp>
      <p:sp>
        <p:nvSpPr>
          <p:cNvPr id="10" name="Text Placeholder 6">
            <a:extLst>
              <a:ext uri="{FF2B5EF4-FFF2-40B4-BE49-F238E27FC236}">
                <a16:creationId xmlns:a16="http://schemas.microsoft.com/office/drawing/2014/main" id="{088F0D2C-15BE-4CDF-B390-80500DDD7436}"/>
              </a:ext>
            </a:extLst>
          </p:cNvPr>
          <p:cNvSpPr>
            <a:spLocks noGrp="1"/>
          </p:cNvSpPr>
          <p:nvPr>
            <p:ph type="body" sz="quarter" idx="16" hasCustomPrompt="1"/>
          </p:nvPr>
        </p:nvSpPr>
        <p:spPr>
          <a:xfrm>
            <a:off x="604711" y="4791479"/>
            <a:ext cx="2517605" cy="382749"/>
          </a:xfrm>
        </p:spPr>
        <p:txBody>
          <a:bodyPr lIns="0" anchor="b">
            <a:noAutofit/>
          </a:bodyPr>
          <a:lstStyle>
            <a:lvl1pPr marL="0" indent="0" algn="ctr">
              <a:buNone/>
              <a:defRPr sz="1600" b="1">
                <a:latin typeface="+mj-lt"/>
                <a:cs typeface="Arial" panose="020B0604020202020204" pitchFamily="34" charset="0"/>
              </a:defRPr>
            </a:lvl1pPr>
          </a:lstStyle>
          <a:p>
            <a:pPr lvl="0"/>
            <a:r>
              <a:rPr lang="en-US" dirty="0"/>
              <a:t>ADD NAME HERE</a:t>
            </a:r>
          </a:p>
        </p:txBody>
      </p:sp>
      <p:sp>
        <p:nvSpPr>
          <p:cNvPr id="11" name="Text Placeholder 6">
            <a:extLst>
              <a:ext uri="{FF2B5EF4-FFF2-40B4-BE49-F238E27FC236}">
                <a16:creationId xmlns:a16="http://schemas.microsoft.com/office/drawing/2014/main" id="{BC14EC5C-D80F-42F2-A5F0-D4F07AADAECE}"/>
              </a:ext>
            </a:extLst>
          </p:cNvPr>
          <p:cNvSpPr>
            <a:spLocks noGrp="1"/>
          </p:cNvSpPr>
          <p:nvPr>
            <p:ph type="body" sz="quarter" idx="17"/>
          </p:nvPr>
        </p:nvSpPr>
        <p:spPr>
          <a:xfrm>
            <a:off x="3410942" y="5272005"/>
            <a:ext cx="2517605" cy="1029458"/>
          </a:xfrm>
        </p:spPr>
        <p:txBody>
          <a:bodyPr lIns="0">
            <a:noAutofit/>
          </a:bodyPr>
          <a:lstStyle>
            <a:lvl1pPr marL="0" indent="0" algn="ctr">
              <a:buNone/>
              <a:defRPr sz="1400">
                <a:latin typeface="+mn-lt"/>
                <a:cs typeface="Arial" panose="020B0604020202020204" pitchFamily="34" charset="0"/>
              </a:defRPr>
            </a:lvl1pPr>
          </a:lstStyle>
          <a:p>
            <a:pPr lvl="0"/>
            <a:r>
              <a:rPr lang="en-US"/>
              <a:t>Click to edit Master text styles</a:t>
            </a:r>
          </a:p>
        </p:txBody>
      </p:sp>
      <p:sp>
        <p:nvSpPr>
          <p:cNvPr id="12" name="Text Placeholder 6">
            <a:extLst>
              <a:ext uri="{FF2B5EF4-FFF2-40B4-BE49-F238E27FC236}">
                <a16:creationId xmlns:a16="http://schemas.microsoft.com/office/drawing/2014/main" id="{235DD3B7-76E7-45B9-B75B-30D7AFC8EE6C}"/>
              </a:ext>
            </a:extLst>
          </p:cNvPr>
          <p:cNvSpPr>
            <a:spLocks noGrp="1"/>
          </p:cNvSpPr>
          <p:nvPr>
            <p:ph type="body" sz="quarter" idx="18" hasCustomPrompt="1"/>
          </p:nvPr>
        </p:nvSpPr>
        <p:spPr>
          <a:xfrm>
            <a:off x="3410942" y="4791479"/>
            <a:ext cx="2517605" cy="382749"/>
          </a:xfrm>
        </p:spPr>
        <p:txBody>
          <a:bodyPr lIns="0" anchor="b">
            <a:noAutofit/>
          </a:bodyPr>
          <a:lstStyle>
            <a:lvl1pPr marL="0" indent="0" algn="ctr">
              <a:buNone/>
              <a:defRPr sz="1600" b="1">
                <a:latin typeface="+mj-lt"/>
                <a:cs typeface="Arial" panose="020B0604020202020204" pitchFamily="34" charset="0"/>
              </a:defRPr>
            </a:lvl1pPr>
          </a:lstStyle>
          <a:p>
            <a:pPr lvl="0"/>
            <a:r>
              <a:rPr lang="en-US" dirty="0"/>
              <a:t>ADD NAME HERE</a:t>
            </a:r>
          </a:p>
        </p:txBody>
      </p:sp>
      <p:sp>
        <p:nvSpPr>
          <p:cNvPr id="17" name="Text Placeholder 6">
            <a:extLst>
              <a:ext uri="{FF2B5EF4-FFF2-40B4-BE49-F238E27FC236}">
                <a16:creationId xmlns:a16="http://schemas.microsoft.com/office/drawing/2014/main" id="{5A499762-AEDB-43BC-89CC-CC0602BEAF73}"/>
              </a:ext>
            </a:extLst>
          </p:cNvPr>
          <p:cNvSpPr>
            <a:spLocks noGrp="1"/>
          </p:cNvSpPr>
          <p:nvPr>
            <p:ph type="body" sz="quarter" idx="23"/>
          </p:nvPr>
        </p:nvSpPr>
        <p:spPr>
          <a:xfrm>
            <a:off x="6217173" y="5282275"/>
            <a:ext cx="2517605" cy="1029458"/>
          </a:xfrm>
        </p:spPr>
        <p:txBody>
          <a:bodyPr lIns="0">
            <a:noAutofit/>
          </a:bodyPr>
          <a:lstStyle>
            <a:lvl1pPr marL="0" indent="0" algn="ctr">
              <a:buNone/>
              <a:defRPr sz="1400">
                <a:latin typeface="+mn-lt"/>
                <a:cs typeface="Arial" panose="020B0604020202020204" pitchFamily="34" charset="0"/>
              </a:defRPr>
            </a:lvl1pPr>
          </a:lstStyle>
          <a:p>
            <a:pPr lvl="0"/>
            <a:r>
              <a:rPr lang="en-US"/>
              <a:t>Click to edit Master text styles</a:t>
            </a:r>
          </a:p>
        </p:txBody>
      </p:sp>
      <p:sp>
        <p:nvSpPr>
          <p:cNvPr id="18" name="Text Placeholder 6">
            <a:extLst>
              <a:ext uri="{FF2B5EF4-FFF2-40B4-BE49-F238E27FC236}">
                <a16:creationId xmlns:a16="http://schemas.microsoft.com/office/drawing/2014/main" id="{880EDD7E-326D-47DC-B58D-88ECE1D00F94}"/>
              </a:ext>
            </a:extLst>
          </p:cNvPr>
          <p:cNvSpPr>
            <a:spLocks noGrp="1"/>
          </p:cNvSpPr>
          <p:nvPr>
            <p:ph type="body" sz="quarter" idx="24" hasCustomPrompt="1"/>
          </p:nvPr>
        </p:nvSpPr>
        <p:spPr>
          <a:xfrm>
            <a:off x="6217173" y="4801749"/>
            <a:ext cx="2517605" cy="382749"/>
          </a:xfrm>
        </p:spPr>
        <p:txBody>
          <a:bodyPr lIns="0" anchor="b">
            <a:noAutofit/>
          </a:bodyPr>
          <a:lstStyle>
            <a:lvl1pPr marL="0" indent="0" algn="ctr">
              <a:buNone/>
              <a:defRPr sz="1600" b="1">
                <a:latin typeface="+mj-lt"/>
                <a:cs typeface="Arial" panose="020B0604020202020204" pitchFamily="34" charset="0"/>
              </a:defRPr>
            </a:lvl1pPr>
          </a:lstStyle>
          <a:p>
            <a:pPr lvl="0"/>
            <a:r>
              <a:rPr lang="en-US" dirty="0"/>
              <a:t>ADD NAME HERE</a:t>
            </a:r>
          </a:p>
        </p:txBody>
      </p:sp>
      <p:sp>
        <p:nvSpPr>
          <p:cNvPr id="19" name="Text Placeholder 6">
            <a:extLst>
              <a:ext uri="{FF2B5EF4-FFF2-40B4-BE49-F238E27FC236}">
                <a16:creationId xmlns:a16="http://schemas.microsoft.com/office/drawing/2014/main" id="{DB92C933-F978-486C-A305-0BAC73E0F152}"/>
              </a:ext>
            </a:extLst>
          </p:cNvPr>
          <p:cNvSpPr>
            <a:spLocks noGrp="1"/>
          </p:cNvSpPr>
          <p:nvPr>
            <p:ph type="body" sz="quarter" idx="25"/>
          </p:nvPr>
        </p:nvSpPr>
        <p:spPr>
          <a:xfrm>
            <a:off x="9023403" y="5282275"/>
            <a:ext cx="2517605" cy="1029458"/>
          </a:xfrm>
        </p:spPr>
        <p:txBody>
          <a:bodyPr lIns="0">
            <a:noAutofit/>
          </a:bodyPr>
          <a:lstStyle>
            <a:lvl1pPr marL="0" indent="0" algn="ctr">
              <a:buNone/>
              <a:defRPr sz="1400">
                <a:latin typeface="+mn-lt"/>
                <a:cs typeface="Arial" panose="020B0604020202020204" pitchFamily="34" charset="0"/>
              </a:defRPr>
            </a:lvl1pPr>
          </a:lstStyle>
          <a:p>
            <a:pPr lvl="0"/>
            <a:r>
              <a:rPr lang="en-US"/>
              <a:t>Click to edit Master text styles</a:t>
            </a:r>
          </a:p>
        </p:txBody>
      </p:sp>
      <p:sp>
        <p:nvSpPr>
          <p:cNvPr id="20" name="Text Placeholder 6">
            <a:extLst>
              <a:ext uri="{FF2B5EF4-FFF2-40B4-BE49-F238E27FC236}">
                <a16:creationId xmlns:a16="http://schemas.microsoft.com/office/drawing/2014/main" id="{B18BFAE0-942E-42DB-BD07-596D50E07E37}"/>
              </a:ext>
            </a:extLst>
          </p:cNvPr>
          <p:cNvSpPr>
            <a:spLocks noGrp="1"/>
          </p:cNvSpPr>
          <p:nvPr>
            <p:ph type="body" sz="quarter" idx="26" hasCustomPrompt="1"/>
          </p:nvPr>
        </p:nvSpPr>
        <p:spPr>
          <a:xfrm>
            <a:off x="9023403" y="4801749"/>
            <a:ext cx="2517605" cy="382749"/>
          </a:xfrm>
        </p:spPr>
        <p:txBody>
          <a:bodyPr lIns="0" anchor="b">
            <a:noAutofit/>
          </a:bodyPr>
          <a:lstStyle>
            <a:lvl1pPr marL="0" indent="0" algn="ctr">
              <a:buNone/>
              <a:defRPr sz="1600" b="1">
                <a:latin typeface="+mj-lt"/>
                <a:cs typeface="Arial" panose="020B0604020202020204" pitchFamily="34" charset="0"/>
              </a:defRPr>
            </a:lvl1pPr>
          </a:lstStyle>
          <a:p>
            <a:pPr lvl="0"/>
            <a:r>
              <a:rPr lang="en-US" dirty="0"/>
              <a:t>ADD NAME HERE</a:t>
            </a:r>
          </a:p>
        </p:txBody>
      </p:sp>
      <p:sp>
        <p:nvSpPr>
          <p:cNvPr id="21" name="Shape 62" title="Decorative">
            <a:extLst>
              <a:ext uri="{FF2B5EF4-FFF2-40B4-BE49-F238E27FC236}">
                <a16:creationId xmlns:a16="http://schemas.microsoft.com/office/drawing/2014/main" id="{E1A23DB6-E067-4A30-8C4B-98B452428518}"/>
              </a:ext>
            </a:extLst>
          </p:cNvPr>
          <p:cNvSpPr/>
          <p:nvPr userDrawn="1"/>
        </p:nvSpPr>
        <p:spPr>
          <a:xfrm rot="16200000" flipV="1">
            <a:off x="6096000" y="759266"/>
            <a:ext cx="0" cy="2188805"/>
          </a:xfrm>
          <a:prstGeom prst="line">
            <a:avLst/>
          </a:prstGeom>
          <a:ln w="76200">
            <a:solidFill>
              <a:schemeClr val="accent1">
                <a:lumMod val="60000"/>
                <a:lumOff val="40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sz="1500" dirty="0">
              <a:solidFill>
                <a:schemeClr val="bg1"/>
              </a:solidFill>
            </a:endParaRPr>
          </a:p>
        </p:txBody>
      </p:sp>
    </p:spTree>
    <p:extLst>
      <p:ext uri="{BB962C8B-B14F-4D97-AF65-F5344CB8AC3E}">
        <p14:creationId xmlns:p14="http://schemas.microsoft.com/office/powerpoint/2010/main" val="211717430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8_Custom Layout">
    <p:spTree>
      <p:nvGrpSpPr>
        <p:cNvPr id="1" name=""/>
        <p:cNvGrpSpPr/>
        <p:nvPr/>
      </p:nvGrpSpPr>
      <p:grpSpPr>
        <a:xfrm>
          <a:off x="0" y="0"/>
          <a:ext cx="0" cy="0"/>
          <a:chOff x="0" y="0"/>
          <a:chExt cx="0" cy="0"/>
        </a:xfrm>
      </p:grpSpPr>
      <p:sp>
        <p:nvSpPr>
          <p:cNvPr id="4" name="Rectangle 3" title="Decorative"/>
          <p:cNvSpPr/>
          <p:nvPr userDrawn="1"/>
        </p:nvSpPr>
        <p:spPr>
          <a:xfrm>
            <a:off x="0" y="1964267"/>
            <a:ext cx="3052729" cy="24435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title="Decorative"/>
          <p:cNvSpPr/>
          <p:nvPr userDrawn="1"/>
        </p:nvSpPr>
        <p:spPr>
          <a:xfrm>
            <a:off x="6092848" y="1964267"/>
            <a:ext cx="3052729" cy="244350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title="Decorative"/>
          <p:cNvSpPr/>
          <p:nvPr userDrawn="1"/>
        </p:nvSpPr>
        <p:spPr>
          <a:xfrm>
            <a:off x="9139272" y="4414498"/>
            <a:ext cx="3052729" cy="2443502"/>
          </a:xfrm>
          <a:prstGeom prst="rect">
            <a:avLst/>
          </a:prstGeom>
          <a:solidFill>
            <a:schemeClr val="accent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8FBBE79-9A2D-485C-A5FF-D6F6AFD2AFC3}"/>
              </a:ext>
            </a:extLst>
          </p:cNvPr>
          <p:cNvSpPr>
            <a:spLocks noGrp="1"/>
          </p:cNvSpPr>
          <p:nvPr userDrawn="1">
            <p:ph type="title"/>
          </p:nvPr>
        </p:nvSpPr>
        <p:spPr>
          <a:xfrm>
            <a:off x="2106887" y="616350"/>
            <a:ext cx="7978227" cy="1062602"/>
          </a:xfrm>
        </p:spPr>
        <p:txBody>
          <a:bodyPr lIns="0"/>
          <a:lstStyle>
            <a:lvl1pPr algn="ctr">
              <a:defRPr>
                <a:solidFill>
                  <a:schemeClr val="tx2"/>
                </a:solidFill>
              </a:defRPr>
            </a:lvl1pPr>
          </a:lstStyle>
          <a:p>
            <a:r>
              <a:rPr lang="en-US"/>
              <a:t>Click to edit Master title style</a:t>
            </a:r>
            <a:endParaRPr lang="en-US" dirty="0"/>
          </a:p>
        </p:txBody>
      </p:sp>
      <p:sp>
        <p:nvSpPr>
          <p:cNvPr id="30" name="Picture Placeholder 4" title="Decorative">
            <a:extLst>
              <a:ext uri="{FF2B5EF4-FFF2-40B4-BE49-F238E27FC236}">
                <a16:creationId xmlns:a16="http://schemas.microsoft.com/office/drawing/2014/main" id="{0D8C8A61-C19F-4EF6-A991-5B6EFC5F7AFB}"/>
              </a:ext>
            </a:extLst>
          </p:cNvPr>
          <p:cNvSpPr>
            <a:spLocks noGrp="1"/>
          </p:cNvSpPr>
          <p:nvPr>
            <p:ph type="pic" sz="quarter" idx="11"/>
          </p:nvPr>
        </p:nvSpPr>
        <p:spPr>
          <a:xfrm>
            <a:off x="0" y="4416552"/>
            <a:ext cx="3054096" cy="2441448"/>
          </a:xfrm>
          <a:prstGeom prst="rect">
            <a:avLst/>
          </a:prstGeom>
        </p:spPr>
        <p:txBody>
          <a:bodyPr>
            <a:normAutofit/>
          </a:bodyPr>
          <a:lstStyle>
            <a:lvl1pPr algn="ctr">
              <a:defRPr sz="1600"/>
            </a:lvl1pPr>
          </a:lstStyle>
          <a:p>
            <a:r>
              <a:rPr lang="en-US"/>
              <a:t>Click icon to add picture</a:t>
            </a:r>
            <a:endParaRPr lang="en-US" dirty="0"/>
          </a:p>
        </p:txBody>
      </p:sp>
      <p:sp>
        <p:nvSpPr>
          <p:cNvPr id="32" name="Picture Placeholder 4" title="Decorative">
            <a:extLst>
              <a:ext uri="{FF2B5EF4-FFF2-40B4-BE49-F238E27FC236}">
                <a16:creationId xmlns:a16="http://schemas.microsoft.com/office/drawing/2014/main" id="{12606688-9042-46BE-82EA-2A9034C21250}"/>
              </a:ext>
            </a:extLst>
          </p:cNvPr>
          <p:cNvSpPr>
            <a:spLocks noGrp="1"/>
          </p:cNvSpPr>
          <p:nvPr>
            <p:ph type="pic" sz="quarter" idx="13"/>
          </p:nvPr>
        </p:nvSpPr>
        <p:spPr>
          <a:xfrm>
            <a:off x="3046424" y="1964267"/>
            <a:ext cx="3054096" cy="2441448"/>
          </a:xfrm>
          <a:prstGeom prst="rect">
            <a:avLst/>
          </a:prstGeom>
        </p:spPr>
        <p:txBody>
          <a:bodyPr>
            <a:normAutofit/>
          </a:bodyPr>
          <a:lstStyle>
            <a:lvl1pPr algn="ctr">
              <a:defRPr sz="1600"/>
            </a:lvl1pPr>
          </a:lstStyle>
          <a:p>
            <a:r>
              <a:rPr lang="en-US"/>
              <a:t>Click icon to add picture</a:t>
            </a:r>
            <a:endParaRPr lang="en-US" dirty="0"/>
          </a:p>
        </p:txBody>
      </p:sp>
      <p:sp>
        <p:nvSpPr>
          <p:cNvPr id="33" name="Picture Placeholder 4" title="Decorative">
            <a:extLst>
              <a:ext uri="{FF2B5EF4-FFF2-40B4-BE49-F238E27FC236}">
                <a16:creationId xmlns:a16="http://schemas.microsoft.com/office/drawing/2014/main" id="{94A72397-DF36-48ED-9888-0827D143B9BE}"/>
              </a:ext>
            </a:extLst>
          </p:cNvPr>
          <p:cNvSpPr>
            <a:spLocks noGrp="1"/>
          </p:cNvSpPr>
          <p:nvPr>
            <p:ph type="pic" sz="quarter" idx="14"/>
          </p:nvPr>
        </p:nvSpPr>
        <p:spPr>
          <a:xfrm>
            <a:off x="9137904" y="1964267"/>
            <a:ext cx="3054096" cy="2441448"/>
          </a:xfrm>
          <a:prstGeom prst="rect">
            <a:avLst/>
          </a:prstGeom>
        </p:spPr>
        <p:txBody>
          <a:bodyPr>
            <a:normAutofit/>
          </a:bodyPr>
          <a:lstStyle>
            <a:lvl1pPr algn="ctr">
              <a:defRPr sz="1600"/>
            </a:lvl1pPr>
          </a:lstStyle>
          <a:p>
            <a:r>
              <a:rPr lang="en-US"/>
              <a:t>Click icon to add picture</a:t>
            </a:r>
            <a:endParaRPr lang="en-US" dirty="0"/>
          </a:p>
        </p:txBody>
      </p:sp>
      <p:sp>
        <p:nvSpPr>
          <p:cNvPr id="26" name="Rectangle 25" title="Decorative"/>
          <p:cNvSpPr/>
          <p:nvPr userDrawn="1"/>
        </p:nvSpPr>
        <p:spPr>
          <a:xfrm>
            <a:off x="3046424" y="4414498"/>
            <a:ext cx="3052729" cy="24435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6">
            <a:extLst>
              <a:ext uri="{FF2B5EF4-FFF2-40B4-BE49-F238E27FC236}">
                <a16:creationId xmlns:a16="http://schemas.microsoft.com/office/drawing/2014/main" id="{DD736A8B-DD51-4DE5-A500-3F2E06CA9E12}"/>
              </a:ext>
            </a:extLst>
          </p:cNvPr>
          <p:cNvSpPr>
            <a:spLocks noGrp="1"/>
          </p:cNvSpPr>
          <p:nvPr userDrawn="1">
            <p:ph type="body" sz="quarter" idx="15"/>
          </p:nvPr>
        </p:nvSpPr>
        <p:spPr>
          <a:xfrm>
            <a:off x="264410" y="3652861"/>
            <a:ext cx="2517605" cy="484146"/>
          </a:xfrm>
        </p:spPr>
        <p:txBody>
          <a:bodyPr lIns="0">
            <a:noAutofit/>
          </a:bodyPr>
          <a:lstStyle>
            <a:lvl1pPr marL="0" indent="0" algn="ctr">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10" name="Text Placeholder 6">
            <a:extLst>
              <a:ext uri="{FF2B5EF4-FFF2-40B4-BE49-F238E27FC236}">
                <a16:creationId xmlns:a16="http://schemas.microsoft.com/office/drawing/2014/main" id="{088F0D2C-15BE-4CDF-B390-80500DDD7436}"/>
              </a:ext>
            </a:extLst>
          </p:cNvPr>
          <p:cNvSpPr>
            <a:spLocks noGrp="1"/>
          </p:cNvSpPr>
          <p:nvPr userDrawn="1">
            <p:ph type="body" sz="quarter" idx="16" hasCustomPrompt="1"/>
          </p:nvPr>
        </p:nvSpPr>
        <p:spPr>
          <a:xfrm>
            <a:off x="264410" y="3248535"/>
            <a:ext cx="2517605" cy="382749"/>
          </a:xfrm>
        </p:spPr>
        <p:txBody>
          <a:bodyPr lIns="0" anchor="b">
            <a:noAutofit/>
          </a:bodyPr>
          <a:lstStyle>
            <a:lvl1pPr marL="0" indent="0" algn="ctr">
              <a:buNone/>
              <a:defRPr sz="1600" b="1">
                <a:solidFill>
                  <a:schemeClr val="bg1"/>
                </a:solidFill>
                <a:latin typeface="+mj-lt"/>
                <a:cs typeface="Arial" panose="020B0604020202020204" pitchFamily="34" charset="0"/>
              </a:defRPr>
            </a:lvl1pPr>
          </a:lstStyle>
          <a:p>
            <a:pPr lvl="0"/>
            <a:r>
              <a:rPr lang="en-US" dirty="0"/>
              <a:t>ADD NAME HERE</a:t>
            </a:r>
          </a:p>
        </p:txBody>
      </p:sp>
      <p:sp>
        <p:nvSpPr>
          <p:cNvPr id="11" name="Text Placeholder 6">
            <a:extLst>
              <a:ext uri="{FF2B5EF4-FFF2-40B4-BE49-F238E27FC236}">
                <a16:creationId xmlns:a16="http://schemas.microsoft.com/office/drawing/2014/main" id="{BC14EC5C-D80F-42F2-A5F0-D4F07AADAECE}"/>
              </a:ext>
            </a:extLst>
          </p:cNvPr>
          <p:cNvSpPr>
            <a:spLocks noGrp="1"/>
          </p:cNvSpPr>
          <p:nvPr userDrawn="1">
            <p:ph type="body" sz="quarter" idx="17"/>
          </p:nvPr>
        </p:nvSpPr>
        <p:spPr>
          <a:xfrm>
            <a:off x="6359042" y="3652861"/>
            <a:ext cx="2517605" cy="484146"/>
          </a:xfrm>
        </p:spPr>
        <p:txBody>
          <a:bodyPr lIns="0">
            <a:noAutofit/>
          </a:bodyPr>
          <a:lstStyle>
            <a:lvl1pPr marL="0" indent="0" algn="ctr">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12" name="Text Placeholder 6">
            <a:extLst>
              <a:ext uri="{FF2B5EF4-FFF2-40B4-BE49-F238E27FC236}">
                <a16:creationId xmlns:a16="http://schemas.microsoft.com/office/drawing/2014/main" id="{235DD3B7-76E7-45B9-B75B-30D7AFC8EE6C}"/>
              </a:ext>
            </a:extLst>
          </p:cNvPr>
          <p:cNvSpPr>
            <a:spLocks noGrp="1"/>
          </p:cNvSpPr>
          <p:nvPr userDrawn="1">
            <p:ph type="body" sz="quarter" idx="18" hasCustomPrompt="1"/>
          </p:nvPr>
        </p:nvSpPr>
        <p:spPr>
          <a:xfrm>
            <a:off x="6359042" y="3248535"/>
            <a:ext cx="2517605" cy="382749"/>
          </a:xfrm>
        </p:spPr>
        <p:txBody>
          <a:bodyPr lIns="0" anchor="b">
            <a:noAutofit/>
          </a:bodyPr>
          <a:lstStyle>
            <a:lvl1pPr marL="0" indent="0" algn="ctr">
              <a:buNone/>
              <a:defRPr sz="1600" b="1">
                <a:solidFill>
                  <a:schemeClr val="bg1"/>
                </a:solidFill>
                <a:latin typeface="+mj-lt"/>
                <a:cs typeface="Arial" panose="020B0604020202020204" pitchFamily="34" charset="0"/>
              </a:defRPr>
            </a:lvl1pPr>
          </a:lstStyle>
          <a:p>
            <a:pPr lvl="0"/>
            <a:r>
              <a:rPr lang="en-US" dirty="0"/>
              <a:t>ADD NAME HERE</a:t>
            </a:r>
          </a:p>
        </p:txBody>
      </p:sp>
      <p:sp>
        <p:nvSpPr>
          <p:cNvPr id="13" name="Text Placeholder 6">
            <a:extLst>
              <a:ext uri="{FF2B5EF4-FFF2-40B4-BE49-F238E27FC236}">
                <a16:creationId xmlns:a16="http://schemas.microsoft.com/office/drawing/2014/main" id="{3B9FAC90-EA8D-4C0E-A0D1-0D252B50A12F}"/>
              </a:ext>
            </a:extLst>
          </p:cNvPr>
          <p:cNvSpPr>
            <a:spLocks noGrp="1"/>
          </p:cNvSpPr>
          <p:nvPr userDrawn="1">
            <p:ph type="body" sz="quarter" idx="19"/>
          </p:nvPr>
        </p:nvSpPr>
        <p:spPr>
          <a:xfrm>
            <a:off x="3288925" y="5167572"/>
            <a:ext cx="2517605" cy="484146"/>
          </a:xfrm>
        </p:spPr>
        <p:txBody>
          <a:bodyPr lIns="0">
            <a:noAutofit/>
          </a:bodyPr>
          <a:lstStyle>
            <a:lvl1pPr marL="0" indent="0" algn="ctr">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14" name="Text Placeholder 6">
            <a:extLst>
              <a:ext uri="{FF2B5EF4-FFF2-40B4-BE49-F238E27FC236}">
                <a16:creationId xmlns:a16="http://schemas.microsoft.com/office/drawing/2014/main" id="{5556F808-0B84-4923-9C86-83F13CFABBB6}"/>
              </a:ext>
            </a:extLst>
          </p:cNvPr>
          <p:cNvSpPr>
            <a:spLocks noGrp="1"/>
          </p:cNvSpPr>
          <p:nvPr userDrawn="1">
            <p:ph type="body" sz="quarter" idx="20" hasCustomPrompt="1"/>
          </p:nvPr>
        </p:nvSpPr>
        <p:spPr>
          <a:xfrm>
            <a:off x="3288925" y="4763246"/>
            <a:ext cx="2517605" cy="382749"/>
          </a:xfrm>
        </p:spPr>
        <p:txBody>
          <a:bodyPr lIns="0" anchor="b">
            <a:noAutofit/>
          </a:bodyPr>
          <a:lstStyle>
            <a:lvl1pPr marL="0" indent="0" algn="ctr">
              <a:buNone/>
              <a:defRPr sz="1600" b="1">
                <a:solidFill>
                  <a:schemeClr val="bg1"/>
                </a:solidFill>
                <a:latin typeface="+mj-lt"/>
                <a:cs typeface="Arial" panose="020B0604020202020204" pitchFamily="34" charset="0"/>
              </a:defRPr>
            </a:lvl1pPr>
          </a:lstStyle>
          <a:p>
            <a:pPr lvl="0"/>
            <a:r>
              <a:rPr lang="en-US" dirty="0"/>
              <a:t>ADD NAME HERE</a:t>
            </a:r>
          </a:p>
        </p:txBody>
      </p:sp>
      <p:sp>
        <p:nvSpPr>
          <p:cNvPr id="15" name="Text Placeholder 6">
            <a:extLst>
              <a:ext uri="{FF2B5EF4-FFF2-40B4-BE49-F238E27FC236}">
                <a16:creationId xmlns:a16="http://schemas.microsoft.com/office/drawing/2014/main" id="{6D49870F-68D7-4CDC-8F2A-696151FA2B90}"/>
              </a:ext>
            </a:extLst>
          </p:cNvPr>
          <p:cNvSpPr>
            <a:spLocks noGrp="1"/>
          </p:cNvSpPr>
          <p:nvPr userDrawn="1">
            <p:ph type="body" sz="quarter" idx="21"/>
          </p:nvPr>
        </p:nvSpPr>
        <p:spPr>
          <a:xfrm>
            <a:off x="9412281" y="5167572"/>
            <a:ext cx="2517605" cy="484146"/>
          </a:xfrm>
        </p:spPr>
        <p:txBody>
          <a:bodyPr lIns="0">
            <a:noAutofit/>
          </a:bodyPr>
          <a:lstStyle>
            <a:lvl1pPr marL="0" indent="0" algn="ctr">
              <a:buNone/>
              <a:defRPr sz="1400">
                <a:solidFill>
                  <a:schemeClr val="bg1"/>
                </a:solidFill>
                <a:latin typeface="+mn-lt"/>
                <a:cs typeface="Arial" panose="020B0604020202020204" pitchFamily="34" charset="0"/>
              </a:defRPr>
            </a:lvl1pPr>
          </a:lstStyle>
          <a:p>
            <a:pPr lvl="0"/>
            <a:r>
              <a:rPr lang="en-US"/>
              <a:t>Click to edit Master text styles</a:t>
            </a:r>
          </a:p>
        </p:txBody>
      </p:sp>
      <p:sp>
        <p:nvSpPr>
          <p:cNvPr id="16" name="Text Placeholder 6">
            <a:extLst>
              <a:ext uri="{FF2B5EF4-FFF2-40B4-BE49-F238E27FC236}">
                <a16:creationId xmlns:a16="http://schemas.microsoft.com/office/drawing/2014/main" id="{530C251D-6B9A-485B-A02D-AAF34ECA7B5D}"/>
              </a:ext>
            </a:extLst>
          </p:cNvPr>
          <p:cNvSpPr>
            <a:spLocks noGrp="1"/>
          </p:cNvSpPr>
          <p:nvPr userDrawn="1">
            <p:ph type="body" sz="quarter" idx="22" hasCustomPrompt="1"/>
          </p:nvPr>
        </p:nvSpPr>
        <p:spPr>
          <a:xfrm>
            <a:off x="9412281" y="4763246"/>
            <a:ext cx="2517605" cy="382749"/>
          </a:xfrm>
        </p:spPr>
        <p:txBody>
          <a:bodyPr lIns="0" anchor="b">
            <a:noAutofit/>
          </a:bodyPr>
          <a:lstStyle>
            <a:lvl1pPr marL="0" indent="0" algn="ctr">
              <a:buNone/>
              <a:defRPr sz="1600" b="1">
                <a:solidFill>
                  <a:schemeClr val="bg1"/>
                </a:solidFill>
                <a:latin typeface="+mj-lt"/>
                <a:cs typeface="Arial" panose="020B0604020202020204" pitchFamily="34" charset="0"/>
              </a:defRPr>
            </a:lvl1pPr>
          </a:lstStyle>
          <a:p>
            <a:pPr lvl="0"/>
            <a:r>
              <a:rPr lang="en-US" dirty="0"/>
              <a:t>ADD NAME HERE</a:t>
            </a:r>
          </a:p>
        </p:txBody>
      </p:sp>
      <p:sp>
        <p:nvSpPr>
          <p:cNvPr id="31" name="Picture Placeholder 4" title="Decorative">
            <a:extLst>
              <a:ext uri="{FF2B5EF4-FFF2-40B4-BE49-F238E27FC236}">
                <a16:creationId xmlns:a16="http://schemas.microsoft.com/office/drawing/2014/main" id="{FB28CC40-CBF3-4E1C-841D-45C7739F95EE}"/>
              </a:ext>
            </a:extLst>
          </p:cNvPr>
          <p:cNvSpPr>
            <a:spLocks noGrp="1"/>
          </p:cNvSpPr>
          <p:nvPr>
            <p:ph type="pic" sz="quarter" idx="12"/>
          </p:nvPr>
        </p:nvSpPr>
        <p:spPr>
          <a:xfrm>
            <a:off x="6092848" y="4416552"/>
            <a:ext cx="3054096" cy="2441448"/>
          </a:xfrm>
          <a:prstGeom prst="rect">
            <a:avLst/>
          </a:prstGeom>
        </p:spPr>
        <p:txBody>
          <a:bodyPr>
            <a:normAutofit/>
          </a:bodyPr>
          <a:lstStyle>
            <a:lvl1pPr algn="ctr">
              <a:defRPr sz="1600"/>
            </a:lvl1pPr>
          </a:lstStyle>
          <a:p>
            <a:r>
              <a:rPr lang="en-US"/>
              <a:t>Click icon to add picture</a:t>
            </a:r>
            <a:endParaRPr lang="en-US" dirty="0"/>
          </a:p>
        </p:txBody>
      </p:sp>
    </p:spTree>
    <p:extLst>
      <p:ext uri="{BB962C8B-B14F-4D97-AF65-F5344CB8AC3E}">
        <p14:creationId xmlns:p14="http://schemas.microsoft.com/office/powerpoint/2010/main" val="22207248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Blank ">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38200" y="839972"/>
            <a:ext cx="4767262" cy="1342045"/>
          </a:xfrm>
        </p:spPr>
        <p:txBody>
          <a:bodyPr lIns="0" anchor="b">
            <a:normAutofit/>
          </a:bodyPr>
          <a:lstStyle>
            <a:lvl1pPr>
              <a:defRPr sz="4000">
                <a:solidFill>
                  <a:schemeClr val="accent1"/>
                </a:solidFill>
              </a:defRPr>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838200" y="2635242"/>
            <a:ext cx="4767262" cy="3483263"/>
          </a:xfrm>
        </p:spPr>
        <p:txBody>
          <a:bodyPr lIns="0">
            <a:normAutofit/>
          </a:bodyPr>
          <a:lstStyle>
            <a:lvl1pPr marL="0" indent="0">
              <a:lnSpc>
                <a:spcPct val="100000"/>
              </a:lnSpc>
              <a:buNone/>
              <a:defRPr sz="1400" spc="0">
                <a:solidFill>
                  <a:schemeClr val="tx2"/>
                </a:solidFill>
                <a:latin typeface="+mn-lt"/>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14" name="Text Placeholder 11">
            <a:extLst>
              <a:ext uri="{FF2B5EF4-FFF2-40B4-BE49-F238E27FC236}">
                <a16:creationId xmlns:a16="http://schemas.microsoft.com/office/drawing/2014/main" id="{BC005EA5-AC3E-B248-B6E7-9CA2F3092AAD}"/>
              </a:ext>
            </a:extLst>
          </p:cNvPr>
          <p:cNvSpPr>
            <a:spLocks noGrp="1"/>
          </p:cNvSpPr>
          <p:nvPr>
            <p:ph type="body" sz="quarter" idx="12" hasCustomPrompt="1"/>
          </p:nvPr>
        </p:nvSpPr>
        <p:spPr>
          <a:xfrm>
            <a:off x="838200" y="2247679"/>
            <a:ext cx="4767262" cy="321901"/>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5937569" y="2247900"/>
            <a:ext cx="5620473" cy="3870325"/>
          </a:xfrm>
        </p:spPr>
        <p:txBody>
          <a:bodyPr/>
          <a:lstStyle/>
          <a:p>
            <a:r>
              <a:rPr lang="en-US" noProof="0"/>
              <a:t>Click icon to add chart</a:t>
            </a:r>
            <a:endParaRPr lang="en-US" noProof="0" dirty="0"/>
          </a:p>
        </p:txBody>
      </p:sp>
      <p:sp>
        <p:nvSpPr>
          <p:cNvPr id="2" name="Rectangle 1">
            <a:extLst>
              <a:ext uri="{FF2B5EF4-FFF2-40B4-BE49-F238E27FC236}">
                <a16:creationId xmlns:a16="http://schemas.microsoft.com/office/drawing/2014/main" id="{2B5F4DF3-3822-4AC9-9C82-C8D284E443EB}"/>
              </a:ext>
            </a:extLst>
          </p:cNvPr>
          <p:cNvSpPr/>
          <p:nvPr userDrawn="1"/>
        </p:nvSpPr>
        <p:spPr>
          <a:xfrm>
            <a:off x="5937569" y="2082800"/>
            <a:ext cx="5620473" cy="101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90224480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4_Blank ">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38200" y="839972"/>
            <a:ext cx="4767262" cy="1342045"/>
          </a:xfrm>
        </p:spPr>
        <p:txBody>
          <a:bodyPr lIns="0" anchor="b">
            <a:normAutofit/>
          </a:bodyPr>
          <a:lstStyle>
            <a:lvl1pPr>
              <a:defRPr sz="4000">
                <a:solidFill>
                  <a:schemeClr val="tx2"/>
                </a:solidFill>
              </a:defRPr>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838200" y="2635242"/>
            <a:ext cx="4767262" cy="3483263"/>
          </a:xfrm>
        </p:spPr>
        <p:txBody>
          <a:bodyPr lIns="0">
            <a:normAutofit/>
          </a:bodyPr>
          <a:lstStyle>
            <a:lvl1pPr marL="0" indent="0">
              <a:lnSpc>
                <a:spcPct val="100000"/>
              </a:lnSpc>
              <a:buNone/>
              <a:defRPr sz="1400" spc="0">
                <a:solidFill>
                  <a:schemeClr val="tx2"/>
                </a:solidFill>
                <a:latin typeface="+mn-lt"/>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14" name="Text Placeholder 11">
            <a:extLst>
              <a:ext uri="{FF2B5EF4-FFF2-40B4-BE49-F238E27FC236}">
                <a16:creationId xmlns:a16="http://schemas.microsoft.com/office/drawing/2014/main" id="{BC005EA5-AC3E-B248-B6E7-9CA2F3092AAD}"/>
              </a:ext>
            </a:extLst>
          </p:cNvPr>
          <p:cNvSpPr>
            <a:spLocks noGrp="1"/>
          </p:cNvSpPr>
          <p:nvPr>
            <p:ph type="body" sz="quarter" idx="12" hasCustomPrompt="1"/>
          </p:nvPr>
        </p:nvSpPr>
        <p:spPr>
          <a:xfrm>
            <a:off x="838200" y="2247679"/>
            <a:ext cx="4767262" cy="321901"/>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5937569" y="839972"/>
            <a:ext cx="5620473" cy="5278253"/>
          </a:xfrm>
        </p:spPr>
        <p:txBody>
          <a:bodyPr/>
          <a:lstStyle/>
          <a:p>
            <a:r>
              <a:rPr lang="en-US" noProof="0"/>
              <a:t>Click icon to add chart</a:t>
            </a:r>
            <a:endParaRPr lang="en-US" noProof="0" dirty="0"/>
          </a:p>
        </p:txBody>
      </p:sp>
      <p:sp>
        <p:nvSpPr>
          <p:cNvPr id="7" name="Shape 62" title="Decorative">
            <a:extLst>
              <a:ext uri="{FF2B5EF4-FFF2-40B4-BE49-F238E27FC236}">
                <a16:creationId xmlns:a16="http://schemas.microsoft.com/office/drawing/2014/main" id="{5C48ADE8-5D65-4FF2-93E1-D504137454D1}"/>
              </a:ext>
            </a:extLst>
          </p:cNvPr>
          <p:cNvSpPr/>
          <p:nvPr userDrawn="1"/>
        </p:nvSpPr>
        <p:spPr>
          <a:xfrm flipV="1">
            <a:off x="5770807" y="839972"/>
            <a:ext cx="0" cy="5370328"/>
          </a:xfrm>
          <a:prstGeom prst="line">
            <a:avLst/>
          </a:prstGeom>
          <a:ln w="76200">
            <a:solidFill>
              <a:schemeClr val="accent1">
                <a:alpha val="97000"/>
              </a:schemeClr>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Tree>
    <p:extLst>
      <p:ext uri="{BB962C8B-B14F-4D97-AF65-F5344CB8AC3E}">
        <p14:creationId xmlns:p14="http://schemas.microsoft.com/office/powerpoint/2010/main" val="18124124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_Blank ">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EE74C1-9E1A-46A4-9261-8F389FEAB7F4}"/>
              </a:ext>
            </a:extLst>
          </p:cNvPr>
          <p:cNvSpPr/>
          <p:nvPr userDrawn="1"/>
        </p:nvSpPr>
        <p:spPr>
          <a:xfrm>
            <a:off x="5727700" y="0"/>
            <a:ext cx="64643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38200" y="839972"/>
            <a:ext cx="4767262" cy="1342045"/>
          </a:xfrm>
        </p:spPr>
        <p:txBody>
          <a:bodyPr lIns="0" anchor="b">
            <a:normAutofit/>
          </a:bodyPr>
          <a:lstStyle>
            <a:lvl1pPr>
              <a:defRPr sz="4000">
                <a:solidFill>
                  <a:schemeClr val="tx2"/>
                </a:solidFill>
              </a:defRPr>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838200" y="2635242"/>
            <a:ext cx="4767262" cy="3483263"/>
          </a:xfrm>
        </p:spPr>
        <p:txBody>
          <a:bodyPr lIns="0">
            <a:normAutofit/>
          </a:bodyPr>
          <a:lstStyle>
            <a:lvl1pPr marL="0" indent="0">
              <a:lnSpc>
                <a:spcPct val="100000"/>
              </a:lnSpc>
              <a:buNone/>
              <a:defRPr sz="1400" spc="0">
                <a:solidFill>
                  <a:schemeClr val="tx2"/>
                </a:solidFill>
                <a:latin typeface="+mn-lt"/>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14" name="Text Placeholder 11">
            <a:extLst>
              <a:ext uri="{FF2B5EF4-FFF2-40B4-BE49-F238E27FC236}">
                <a16:creationId xmlns:a16="http://schemas.microsoft.com/office/drawing/2014/main" id="{BC005EA5-AC3E-B248-B6E7-9CA2F3092AAD}"/>
              </a:ext>
            </a:extLst>
          </p:cNvPr>
          <p:cNvSpPr>
            <a:spLocks noGrp="1"/>
          </p:cNvSpPr>
          <p:nvPr>
            <p:ph type="body" sz="quarter" idx="12" hasCustomPrompt="1"/>
          </p:nvPr>
        </p:nvSpPr>
        <p:spPr>
          <a:xfrm>
            <a:off x="838200" y="2247679"/>
            <a:ext cx="4767262" cy="321901"/>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5937569" y="839972"/>
            <a:ext cx="5620473" cy="5278253"/>
          </a:xfrm>
        </p:spPr>
        <p:txBody>
          <a:bodyPr/>
          <a:lstStyle>
            <a:lvl1pPr>
              <a:defRPr>
                <a:solidFill>
                  <a:schemeClr val="bg1"/>
                </a:solidFill>
              </a:defRPr>
            </a:lvl1pPr>
          </a:lstStyle>
          <a:p>
            <a:r>
              <a:rPr lang="en-US" noProof="0"/>
              <a:t>Click icon to add chart</a:t>
            </a:r>
            <a:endParaRPr lang="en-US" noProof="0" dirty="0"/>
          </a:p>
        </p:txBody>
      </p:sp>
    </p:spTree>
    <p:extLst>
      <p:ext uri="{BB962C8B-B14F-4D97-AF65-F5344CB8AC3E}">
        <p14:creationId xmlns:p14="http://schemas.microsoft.com/office/powerpoint/2010/main" val="16875567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6_Blank ">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EE74C1-9E1A-46A4-9261-8F389FEAB7F4}"/>
              </a:ext>
            </a:extLst>
          </p:cNvPr>
          <p:cNvSpPr/>
          <p:nvPr userDrawn="1"/>
        </p:nvSpPr>
        <p:spPr>
          <a:xfrm>
            <a:off x="5727700" y="0"/>
            <a:ext cx="6464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38200" y="839972"/>
            <a:ext cx="4767262" cy="1342045"/>
          </a:xfrm>
        </p:spPr>
        <p:txBody>
          <a:bodyPr lIns="0" anchor="b">
            <a:normAutofit/>
          </a:bodyPr>
          <a:lstStyle>
            <a:lvl1pPr>
              <a:defRPr sz="4000">
                <a:solidFill>
                  <a:schemeClr val="tx2"/>
                </a:solidFill>
              </a:defRPr>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838200" y="2635242"/>
            <a:ext cx="4767262" cy="3483263"/>
          </a:xfrm>
        </p:spPr>
        <p:txBody>
          <a:bodyPr lIns="0">
            <a:normAutofit/>
          </a:bodyPr>
          <a:lstStyle>
            <a:lvl1pPr marL="0" indent="0">
              <a:lnSpc>
                <a:spcPct val="100000"/>
              </a:lnSpc>
              <a:buNone/>
              <a:defRPr sz="1400" spc="0">
                <a:solidFill>
                  <a:schemeClr val="tx2"/>
                </a:solidFill>
                <a:latin typeface="+mn-lt"/>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14" name="Text Placeholder 11">
            <a:extLst>
              <a:ext uri="{FF2B5EF4-FFF2-40B4-BE49-F238E27FC236}">
                <a16:creationId xmlns:a16="http://schemas.microsoft.com/office/drawing/2014/main" id="{BC005EA5-AC3E-B248-B6E7-9CA2F3092AAD}"/>
              </a:ext>
            </a:extLst>
          </p:cNvPr>
          <p:cNvSpPr>
            <a:spLocks noGrp="1"/>
          </p:cNvSpPr>
          <p:nvPr>
            <p:ph type="body" sz="quarter" idx="12" hasCustomPrompt="1"/>
          </p:nvPr>
        </p:nvSpPr>
        <p:spPr>
          <a:xfrm>
            <a:off x="838200" y="2247679"/>
            <a:ext cx="4767262" cy="321901"/>
          </a:xfrm>
        </p:spPr>
        <p:txBody>
          <a:bodyPr lIns="0" anchor="t">
            <a:normAutofit/>
          </a:bodyPr>
          <a:lstStyle>
            <a:lvl1pPr marL="0" indent="0">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noProof="0"/>
              <a:t>SUBTITLE HERE</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5937569" y="839972"/>
            <a:ext cx="5620473" cy="5278253"/>
          </a:xfrm>
        </p:spPr>
        <p:txBody>
          <a:bodyPr/>
          <a:lstStyle>
            <a:lvl1pPr>
              <a:defRPr>
                <a:solidFill>
                  <a:schemeClr val="bg1"/>
                </a:solidFill>
              </a:defRPr>
            </a:lvl1pPr>
          </a:lstStyle>
          <a:p>
            <a:r>
              <a:rPr lang="en-US" noProof="0"/>
              <a:t>Click icon to add chart</a:t>
            </a:r>
            <a:endParaRPr lang="en-US" noProof="0" dirty="0"/>
          </a:p>
        </p:txBody>
      </p:sp>
    </p:spTree>
    <p:extLst>
      <p:ext uri="{BB962C8B-B14F-4D97-AF65-F5344CB8AC3E}">
        <p14:creationId xmlns:p14="http://schemas.microsoft.com/office/powerpoint/2010/main" val="21819861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1_Blank ">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47180" y="687572"/>
            <a:ext cx="4767262" cy="1342045"/>
          </a:xfrm>
        </p:spPr>
        <p:txBody>
          <a:bodyPr lIns="0" anchor="b">
            <a:normAutofit/>
          </a:bodyPr>
          <a:lstStyle>
            <a:lvl1pPr algn="r">
              <a:defRPr sz="4000"/>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5815420" y="687573"/>
            <a:ext cx="5370740" cy="1342044"/>
          </a:xfrm>
        </p:spPr>
        <p:txBody>
          <a:bodyPr lIns="0">
            <a:normAutofit/>
          </a:bodyPr>
          <a:lstStyle>
            <a:lvl1pPr marL="0" indent="0">
              <a:lnSpc>
                <a:spcPct val="100000"/>
              </a:lnSpc>
              <a:buNone/>
              <a:defRPr sz="1400" spc="0">
                <a:solidFill>
                  <a:schemeClr val="tx2"/>
                </a:solidFill>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838200" y="2392680"/>
            <a:ext cx="10719842" cy="4167505"/>
          </a:xfrm>
        </p:spPr>
        <p:txBody>
          <a:bodyPr/>
          <a:lstStyle/>
          <a:p>
            <a:r>
              <a:rPr lang="en-US" noProof="0"/>
              <a:t>Click icon to add chart</a:t>
            </a:r>
            <a:endParaRPr lang="en-US" noProof="0" dirty="0"/>
          </a:p>
        </p:txBody>
      </p:sp>
    </p:spTree>
    <p:extLst>
      <p:ext uri="{BB962C8B-B14F-4D97-AF65-F5344CB8AC3E}">
        <p14:creationId xmlns:p14="http://schemas.microsoft.com/office/powerpoint/2010/main" val="146598846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_Blank ">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8F6D2B1F-21AB-FC4C-ADF6-BC4463A62DC7}"/>
              </a:ext>
            </a:extLst>
          </p:cNvPr>
          <p:cNvSpPr>
            <a:spLocks noGrp="1"/>
          </p:cNvSpPr>
          <p:nvPr>
            <p:ph type="title" hasCustomPrompt="1"/>
          </p:nvPr>
        </p:nvSpPr>
        <p:spPr>
          <a:xfrm>
            <a:off x="847180" y="687572"/>
            <a:ext cx="4767262" cy="1342045"/>
          </a:xfrm>
        </p:spPr>
        <p:txBody>
          <a:bodyPr lIns="0" anchor="b">
            <a:normAutofit/>
          </a:bodyPr>
          <a:lstStyle>
            <a:lvl1pPr algn="r">
              <a:defRPr sz="4000"/>
            </a:lvl1pPr>
          </a:lstStyle>
          <a:p>
            <a:r>
              <a:rPr lang="en-US" noProof="0"/>
              <a:t>Click to Add </a:t>
            </a:r>
            <a:br>
              <a:rPr lang="en-US" noProof="0"/>
            </a:br>
            <a:r>
              <a:rPr lang="en-US" noProof="0"/>
              <a:t>Slide Title Here</a:t>
            </a:r>
          </a:p>
        </p:txBody>
      </p:sp>
      <p:sp>
        <p:nvSpPr>
          <p:cNvPr id="13" name="Text Placeholder 11">
            <a:extLst>
              <a:ext uri="{FF2B5EF4-FFF2-40B4-BE49-F238E27FC236}">
                <a16:creationId xmlns:a16="http://schemas.microsoft.com/office/drawing/2014/main" id="{F1372009-C299-3A49-80B3-22EAC70160E8}"/>
              </a:ext>
            </a:extLst>
          </p:cNvPr>
          <p:cNvSpPr>
            <a:spLocks noGrp="1"/>
          </p:cNvSpPr>
          <p:nvPr>
            <p:ph type="body" sz="quarter" idx="11"/>
          </p:nvPr>
        </p:nvSpPr>
        <p:spPr>
          <a:xfrm>
            <a:off x="5815420" y="687573"/>
            <a:ext cx="5370740" cy="1342044"/>
          </a:xfrm>
        </p:spPr>
        <p:txBody>
          <a:bodyPr lIns="0">
            <a:normAutofit/>
          </a:bodyPr>
          <a:lstStyle>
            <a:lvl1pPr marL="0" indent="0">
              <a:lnSpc>
                <a:spcPct val="100000"/>
              </a:lnSpc>
              <a:buNone/>
              <a:defRPr sz="1400" spc="0">
                <a:solidFill>
                  <a:schemeClr val="tx2"/>
                </a:solidFill>
              </a:defRPr>
            </a:lvl1pPr>
            <a:lvl2pPr marL="457200" indent="0">
              <a:lnSpc>
                <a:spcPct val="100000"/>
              </a:lnSpc>
              <a:buNone/>
              <a:defRPr sz="1100" spc="0">
                <a:solidFill>
                  <a:schemeClr val="tx2"/>
                </a:solidFill>
              </a:defRPr>
            </a:lvl2pPr>
            <a:lvl3pPr marL="914400" indent="0">
              <a:lnSpc>
                <a:spcPct val="100000"/>
              </a:lnSpc>
              <a:buNone/>
              <a:defRPr sz="1050" spc="0">
                <a:solidFill>
                  <a:schemeClr val="tx2"/>
                </a:solidFill>
              </a:defRPr>
            </a:lvl3pPr>
            <a:lvl4pPr marL="1371600" indent="0">
              <a:lnSpc>
                <a:spcPct val="100000"/>
              </a:lnSpc>
              <a:buNone/>
              <a:defRPr sz="1000" spc="0">
                <a:solidFill>
                  <a:schemeClr val="tx2"/>
                </a:solidFill>
              </a:defRPr>
            </a:lvl4pPr>
            <a:lvl5pPr marL="1828800" indent="0">
              <a:lnSpc>
                <a:spcPct val="100000"/>
              </a:lnSpc>
              <a:buNone/>
              <a:defRPr sz="1000" spc="0">
                <a:solidFill>
                  <a:schemeClr val="tx2"/>
                </a:solidFill>
              </a:defRPr>
            </a:lvl5pPr>
          </a:lstStyle>
          <a:p>
            <a:pPr lvl="0"/>
            <a:r>
              <a:rPr lang="en-US" noProof="0"/>
              <a:t>Click to edit Master text styles</a:t>
            </a:r>
          </a:p>
        </p:txBody>
      </p:sp>
      <p:sp>
        <p:nvSpPr>
          <p:cNvPr id="3" name="Chart Placeholder 2" title="Decorative">
            <a:extLst>
              <a:ext uri="{FF2B5EF4-FFF2-40B4-BE49-F238E27FC236}">
                <a16:creationId xmlns:a16="http://schemas.microsoft.com/office/drawing/2014/main" id="{D352E4A8-F531-4E6C-BD45-CE540EDB1D48}"/>
              </a:ext>
            </a:extLst>
          </p:cNvPr>
          <p:cNvSpPr>
            <a:spLocks noGrp="1"/>
          </p:cNvSpPr>
          <p:nvPr>
            <p:ph type="chart" sz="quarter" idx="13"/>
          </p:nvPr>
        </p:nvSpPr>
        <p:spPr>
          <a:xfrm>
            <a:off x="5815420" y="2392680"/>
            <a:ext cx="5742622" cy="4023995"/>
          </a:xfrm>
        </p:spPr>
        <p:txBody>
          <a:bodyPr/>
          <a:lstStyle/>
          <a:p>
            <a:r>
              <a:rPr lang="en-US" noProof="0"/>
              <a:t>Click icon to add chart</a:t>
            </a:r>
            <a:endParaRPr lang="en-US" noProof="0" dirty="0"/>
          </a:p>
        </p:txBody>
      </p:sp>
      <p:sp>
        <p:nvSpPr>
          <p:cNvPr id="4" name="Picture Placeholder 3" title="Decorative">
            <a:extLst>
              <a:ext uri="{FF2B5EF4-FFF2-40B4-BE49-F238E27FC236}">
                <a16:creationId xmlns:a16="http://schemas.microsoft.com/office/drawing/2014/main" id="{C9E9201F-1E54-4CE0-974D-2A45F04F48B9}"/>
              </a:ext>
            </a:extLst>
          </p:cNvPr>
          <p:cNvSpPr>
            <a:spLocks noGrp="1"/>
          </p:cNvSpPr>
          <p:nvPr>
            <p:ph type="pic" sz="quarter" idx="14"/>
          </p:nvPr>
        </p:nvSpPr>
        <p:spPr>
          <a:xfrm>
            <a:off x="838200" y="2392045"/>
            <a:ext cx="4776788" cy="4023995"/>
          </a:xfrm>
        </p:spPr>
        <p:txBody>
          <a:bodyPr/>
          <a:lstStyle/>
          <a:p>
            <a:r>
              <a:rPr lang="en-US" noProof="0"/>
              <a:t>Click icon to add picture</a:t>
            </a:r>
            <a:endParaRPr lang="en-US" noProof="0" dirty="0"/>
          </a:p>
        </p:txBody>
      </p:sp>
    </p:spTree>
    <p:extLst>
      <p:ext uri="{BB962C8B-B14F-4D97-AF65-F5344CB8AC3E}">
        <p14:creationId xmlns:p14="http://schemas.microsoft.com/office/powerpoint/2010/main" val="39036057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74535-13A9-914D-A6BC-97AFF288301C}"/>
              </a:ext>
            </a:extLst>
          </p:cNvPr>
          <p:cNvSpPr>
            <a:spLocks noGrp="1"/>
          </p:cNvSpPr>
          <p:nvPr>
            <p:ph type="title" hasCustomPrompt="1"/>
          </p:nvPr>
        </p:nvSpPr>
        <p:spPr>
          <a:xfrm>
            <a:off x="647700" y="289560"/>
            <a:ext cx="10896600" cy="893218"/>
          </a:xfrm>
        </p:spPr>
        <p:txBody>
          <a:bodyPr anchor="b"/>
          <a:lstStyle>
            <a:lvl1pPr algn="ctr">
              <a:defRPr/>
            </a:lvl1pPr>
          </a:lstStyle>
          <a:p>
            <a:r>
              <a:rPr lang="en-US" dirty="0"/>
              <a:t>CLICK TO EDIT MASTER TITLE STYLE</a:t>
            </a:r>
          </a:p>
        </p:txBody>
      </p:sp>
      <p:sp>
        <p:nvSpPr>
          <p:cNvPr id="11" name="Text Placeholder 11">
            <a:extLst>
              <a:ext uri="{FF2B5EF4-FFF2-40B4-BE49-F238E27FC236}">
                <a16:creationId xmlns:a16="http://schemas.microsoft.com/office/drawing/2014/main" id="{43A40995-514F-A74C-B120-F2ADB492062F}"/>
              </a:ext>
            </a:extLst>
          </p:cNvPr>
          <p:cNvSpPr>
            <a:spLocks noGrp="1"/>
          </p:cNvSpPr>
          <p:nvPr>
            <p:ph type="body" sz="quarter" idx="12" hasCustomPrompt="1"/>
          </p:nvPr>
        </p:nvSpPr>
        <p:spPr>
          <a:xfrm>
            <a:off x="647700" y="1097363"/>
            <a:ext cx="10896600" cy="602887"/>
          </a:xfrm>
        </p:spPr>
        <p:txBody>
          <a:bodyPr anchor="ctr">
            <a:normAutofit/>
          </a:bodyPr>
          <a:lstStyle>
            <a:lvl1pPr marL="0" indent="0" algn="ctr">
              <a:buNone/>
              <a:defRPr sz="1400" spc="300">
                <a:solidFill>
                  <a:schemeClr val="tx2"/>
                </a:solidFill>
                <a:latin typeface="+mj-lt"/>
              </a:defRPr>
            </a:lvl1pPr>
            <a:lvl2pPr>
              <a:defRPr sz="1100">
                <a:solidFill>
                  <a:schemeClr val="tx2"/>
                </a:solidFill>
              </a:defRPr>
            </a:lvl2pPr>
            <a:lvl3pPr>
              <a:defRPr sz="1050">
                <a:solidFill>
                  <a:schemeClr val="tx2"/>
                </a:solidFill>
              </a:defRPr>
            </a:lvl3pPr>
            <a:lvl4pPr>
              <a:defRPr sz="1000">
                <a:solidFill>
                  <a:schemeClr val="tx2"/>
                </a:solidFill>
              </a:defRPr>
            </a:lvl4pPr>
            <a:lvl5pPr>
              <a:defRPr sz="1000">
                <a:solidFill>
                  <a:schemeClr val="tx2"/>
                </a:solidFill>
              </a:defRPr>
            </a:lvl5pPr>
          </a:lstStyle>
          <a:p>
            <a:pPr lvl="0"/>
            <a:r>
              <a:rPr lang="en-US" dirty="0"/>
              <a:t>SUBTITLE HERE</a:t>
            </a:r>
          </a:p>
        </p:txBody>
      </p:sp>
      <p:sp>
        <p:nvSpPr>
          <p:cNvPr id="4" name="Table Placeholder 3" title="Decorative">
            <a:extLst>
              <a:ext uri="{FF2B5EF4-FFF2-40B4-BE49-F238E27FC236}">
                <a16:creationId xmlns:a16="http://schemas.microsoft.com/office/drawing/2014/main" id="{EC1740A4-BBA1-4296-9738-ADD3B80B2439}"/>
              </a:ext>
            </a:extLst>
          </p:cNvPr>
          <p:cNvSpPr>
            <a:spLocks noGrp="1"/>
          </p:cNvSpPr>
          <p:nvPr>
            <p:ph type="tbl" sz="quarter" idx="13"/>
          </p:nvPr>
        </p:nvSpPr>
        <p:spPr>
          <a:xfrm>
            <a:off x="647700" y="1806575"/>
            <a:ext cx="10896600" cy="4578350"/>
          </a:xfrm>
        </p:spPr>
        <p:txBody>
          <a:bodyPr/>
          <a:lstStyle/>
          <a:p>
            <a:r>
              <a:rPr lang="en-US"/>
              <a:t>Click icon to add table</a:t>
            </a:r>
            <a:endParaRPr lang="en-US" dirty="0"/>
          </a:p>
        </p:txBody>
      </p:sp>
    </p:spTree>
    <p:extLst>
      <p:ext uri="{BB962C8B-B14F-4D97-AF65-F5344CB8AC3E}">
        <p14:creationId xmlns:p14="http://schemas.microsoft.com/office/powerpoint/2010/main" val="337416995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351992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Picture Placeholder 6" title="Decorative">
            <a:extLst>
              <a:ext uri="{FF2B5EF4-FFF2-40B4-BE49-F238E27FC236}">
                <a16:creationId xmlns:a16="http://schemas.microsoft.com/office/drawing/2014/main" id="{18957288-25D1-4D25-BECD-5A2E6A888185}"/>
              </a:ext>
            </a:extLst>
          </p:cNvPr>
          <p:cNvSpPr>
            <a:spLocks noGrp="1"/>
          </p:cNvSpPr>
          <p:nvPr>
            <p:ph type="pic" sz="quarter" idx="13"/>
          </p:nvPr>
        </p:nvSpPr>
        <p:spPr>
          <a:xfrm>
            <a:off x="323659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6" name="Picture Placeholder 6" title="Decorative">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7" name="Picture Placeholder 6" title="Decorative">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8" name="Title 1">
            <a:extLst>
              <a:ext uri="{FF2B5EF4-FFF2-40B4-BE49-F238E27FC236}">
                <a16:creationId xmlns:a16="http://schemas.microsoft.com/office/drawing/2014/main" id="{531D0563-B39F-46E6-AC0D-1CDBD9E8989A}"/>
              </a:ext>
            </a:extLst>
          </p:cNvPr>
          <p:cNvSpPr>
            <a:spLocks noGrp="1"/>
          </p:cNvSpPr>
          <p:nvPr>
            <p:ph type="title" hasCustomPrompt="1"/>
          </p:nvPr>
        </p:nvSpPr>
        <p:spPr>
          <a:xfrm>
            <a:off x="518160" y="450030"/>
            <a:ext cx="2578099" cy="2508588"/>
          </a:xfrm>
        </p:spPr>
        <p:txBody>
          <a:bodyPr lIns="0" anchor="b">
            <a:normAutofit/>
          </a:bodyPr>
          <a:lstStyle>
            <a:lvl1pPr algn="l">
              <a:defRPr sz="4000"/>
            </a:lvl1pPr>
          </a:lstStyle>
          <a:p>
            <a:r>
              <a:rPr lang="en-US" noProof="0"/>
              <a:t>Click to Add </a:t>
            </a:r>
            <a:br>
              <a:rPr lang="en-US" noProof="0"/>
            </a:br>
            <a:r>
              <a:rPr lang="en-US" noProof="0"/>
              <a:t>Slide Title Here</a:t>
            </a:r>
          </a:p>
        </p:txBody>
      </p:sp>
      <p:sp>
        <p:nvSpPr>
          <p:cNvPr id="10" name="Shape 62" title="Decorative">
            <a:extLst>
              <a:ext uri="{FF2B5EF4-FFF2-40B4-BE49-F238E27FC236}">
                <a16:creationId xmlns:a16="http://schemas.microsoft.com/office/drawing/2014/main" id="{E1A23DB6-E067-4A30-8C4B-98B452428518}"/>
              </a:ext>
            </a:extLst>
          </p:cNvPr>
          <p:cNvSpPr/>
          <p:nvPr userDrawn="1"/>
        </p:nvSpPr>
        <p:spPr>
          <a:xfrm rot="16200000" flipV="1">
            <a:off x="1612562" y="1959892"/>
            <a:ext cx="0" cy="2188805"/>
          </a:xfrm>
          <a:prstGeom prst="line">
            <a:avLst/>
          </a:prstGeom>
          <a:ln w="76200">
            <a:solidFill>
              <a:schemeClr val="accent4"/>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Tree>
    <p:extLst>
      <p:ext uri="{BB962C8B-B14F-4D97-AF65-F5344CB8AC3E}">
        <p14:creationId xmlns:p14="http://schemas.microsoft.com/office/powerpoint/2010/main" val="297285408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4" name="Picture Placeholder 6" title="Decorative">
            <a:extLst>
              <a:ext uri="{FF2B5EF4-FFF2-40B4-BE49-F238E27FC236}">
                <a16:creationId xmlns:a16="http://schemas.microsoft.com/office/drawing/2014/main" id="{18957288-25D1-4D25-BECD-5A2E6A888185}"/>
              </a:ext>
            </a:extLst>
          </p:cNvPr>
          <p:cNvSpPr>
            <a:spLocks noGrp="1"/>
          </p:cNvSpPr>
          <p:nvPr>
            <p:ph type="pic" sz="quarter" idx="13"/>
          </p:nvPr>
        </p:nvSpPr>
        <p:spPr>
          <a:xfrm>
            <a:off x="2315" y="1497808"/>
            <a:ext cx="3129335" cy="536019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6" name="Picture Placeholder 6" title="Decorative">
            <a:extLst>
              <a:ext uri="{FF2B5EF4-FFF2-40B4-BE49-F238E27FC236}">
                <a16:creationId xmlns:a16="http://schemas.microsoft.com/office/drawing/2014/main" id="{3F6FD22A-5FDA-45EC-BE49-3C0E30A397B0}"/>
              </a:ext>
            </a:extLst>
          </p:cNvPr>
          <p:cNvSpPr>
            <a:spLocks noGrp="1"/>
          </p:cNvSpPr>
          <p:nvPr>
            <p:ph type="pic" sz="quarter" idx="15"/>
          </p:nvPr>
        </p:nvSpPr>
        <p:spPr>
          <a:xfrm>
            <a:off x="3366714" y="-20671"/>
            <a:ext cx="3129336" cy="53970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a:t>Click icon to add picture</a:t>
            </a:r>
            <a:endParaRPr lang="en-US" noProof="0" dirty="0"/>
          </a:p>
        </p:txBody>
      </p:sp>
      <p:sp>
        <p:nvSpPr>
          <p:cNvPr id="8" name="Title 1">
            <a:extLst>
              <a:ext uri="{FF2B5EF4-FFF2-40B4-BE49-F238E27FC236}">
                <a16:creationId xmlns:a16="http://schemas.microsoft.com/office/drawing/2014/main" id="{531D0563-B39F-46E6-AC0D-1CDBD9E8989A}"/>
              </a:ext>
            </a:extLst>
          </p:cNvPr>
          <p:cNvSpPr>
            <a:spLocks noGrp="1"/>
          </p:cNvSpPr>
          <p:nvPr>
            <p:ph type="title" hasCustomPrompt="1"/>
          </p:nvPr>
        </p:nvSpPr>
        <p:spPr>
          <a:xfrm>
            <a:off x="7461446" y="2718684"/>
            <a:ext cx="3415560" cy="2508588"/>
          </a:xfrm>
        </p:spPr>
        <p:txBody>
          <a:bodyPr lIns="0" anchor="b">
            <a:normAutofit/>
          </a:bodyPr>
          <a:lstStyle>
            <a:lvl1pPr algn="l">
              <a:defRPr sz="4000"/>
            </a:lvl1pPr>
          </a:lstStyle>
          <a:p>
            <a:r>
              <a:rPr lang="en-US" noProof="0"/>
              <a:t>Click to Add </a:t>
            </a:r>
            <a:br>
              <a:rPr lang="en-US" noProof="0"/>
            </a:br>
            <a:r>
              <a:rPr lang="en-US" noProof="0"/>
              <a:t>Slide Title Here</a:t>
            </a:r>
          </a:p>
        </p:txBody>
      </p:sp>
      <p:sp>
        <p:nvSpPr>
          <p:cNvPr id="10" name="Shape 62" title="Decorative">
            <a:extLst>
              <a:ext uri="{FF2B5EF4-FFF2-40B4-BE49-F238E27FC236}">
                <a16:creationId xmlns:a16="http://schemas.microsoft.com/office/drawing/2014/main" id="{E1A23DB6-E067-4A30-8C4B-98B452428518}"/>
              </a:ext>
            </a:extLst>
          </p:cNvPr>
          <p:cNvSpPr/>
          <p:nvPr userDrawn="1"/>
        </p:nvSpPr>
        <p:spPr>
          <a:xfrm rot="16200000" flipV="1">
            <a:off x="8555848" y="4281994"/>
            <a:ext cx="0" cy="2188805"/>
          </a:xfrm>
          <a:prstGeom prst="line">
            <a:avLst/>
          </a:prstGeom>
          <a:ln w="76200">
            <a:solidFill>
              <a:schemeClr val="accent4"/>
            </a:solidFill>
            <a:miter lim="400000"/>
          </a:ln>
        </p:spPr>
        <p:txBody>
          <a:bodyPr lIns="19050" tIns="19050" rIns="19050" bIns="19050" anchor="ctr"/>
          <a:lstStyle/>
          <a:p>
            <a:pPr algn="ctr">
              <a:defRPr sz="3000">
                <a:solidFill>
                  <a:srgbClr val="000000"/>
                </a:solidFill>
                <a:latin typeface="Helvetica Light"/>
                <a:ea typeface="Helvetica Light"/>
                <a:cs typeface="Helvetica Light"/>
                <a:sym typeface="Helvetica Light"/>
              </a:defRPr>
            </a:pPr>
            <a:endParaRPr lang="en-US" sz="1500" noProof="0" dirty="0"/>
          </a:p>
        </p:txBody>
      </p:sp>
    </p:spTree>
    <p:extLst>
      <p:ext uri="{BB962C8B-B14F-4D97-AF65-F5344CB8AC3E}">
        <p14:creationId xmlns:p14="http://schemas.microsoft.com/office/powerpoint/2010/main" val="46687221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Picture Placeholder 4" title="Decorative">
            <a:extLst>
              <a:ext uri="{FF2B5EF4-FFF2-40B4-BE49-F238E27FC236}">
                <a16:creationId xmlns:a16="http://schemas.microsoft.com/office/drawing/2014/main" id="{AC817481-FC70-46B9-B779-4E5C04778C8E}"/>
              </a:ext>
            </a:extLst>
          </p:cNvPr>
          <p:cNvSpPr>
            <a:spLocks noGrp="1"/>
          </p:cNvSpPr>
          <p:nvPr>
            <p:ph type="pic" sz="quarter" idx="10"/>
          </p:nvPr>
        </p:nvSpPr>
        <p:spPr>
          <a:xfrm>
            <a:off x="212725" y="1260389"/>
            <a:ext cx="2816352" cy="3173816"/>
          </a:xfrm>
          <a:solidFill>
            <a:schemeClr val="bg1">
              <a:lumMod val="95000"/>
            </a:schemeClr>
          </a:solidFill>
        </p:spPr>
        <p:txBody>
          <a:bodyPr/>
          <a:lstStyle/>
          <a:p>
            <a:r>
              <a:rPr lang="en-US"/>
              <a:t>Click icon to add picture</a:t>
            </a:r>
            <a:endParaRPr lang="en-US" dirty="0"/>
          </a:p>
        </p:txBody>
      </p:sp>
      <p:sp>
        <p:nvSpPr>
          <p:cNvPr id="4" name="Picture Placeholder 4" title="Decorative">
            <a:extLst>
              <a:ext uri="{FF2B5EF4-FFF2-40B4-BE49-F238E27FC236}">
                <a16:creationId xmlns:a16="http://schemas.microsoft.com/office/drawing/2014/main" id="{D653D0B5-B695-4544-91E9-B8223EA713FF}"/>
              </a:ext>
            </a:extLst>
          </p:cNvPr>
          <p:cNvSpPr>
            <a:spLocks noGrp="1"/>
          </p:cNvSpPr>
          <p:nvPr>
            <p:ph type="pic" sz="quarter" idx="11"/>
          </p:nvPr>
        </p:nvSpPr>
        <p:spPr>
          <a:xfrm>
            <a:off x="3194701" y="0"/>
            <a:ext cx="2817564" cy="3175686"/>
          </a:xfrm>
          <a:solidFill>
            <a:schemeClr val="bg1">
              <a:lumMod val="95000"/>
            </a:schemeClr>
          </a:solidFill>
        </p:spPr>
        <p:txBody>
          <a:bodyPr/>
          <a:lstStyle/>
          <a:p>
            <a:r>
              <a:rPr lang="en-US"/>
              <a:t>Click icon to add picture</a:t>
            </a:r>
            <a:endParaRPr lang="en-US" dirty="0"/>
          </a:p>
        </p:txBody>
      </p:sp>
      <p:sp>
        <p:nvSpPr>
          <p:cNvPr id="5" name="Picture Placeholder 4" title="Decorative">
            <a:extLst>
              <a:ext uri="{FF2B5EF4-FFF2-40B4-BE49-F238E27FC236}">
                <a16:creationId xmlns:a16="http://schemas.microsoft.com/office/drawing/2014/main" id="{00DB6AEA-811C-4554-97AF-7D4F2639BDC7}"/>
              </a:ext>
            </a:extLst>
          </p:cNvPr>
          <p:cNvSpPr>
            <a:spLocks noGrp="1"/>
          </p:cNvSpPr>
          <p:nvPr>
            <p:ph type="pic" sz="quarter" idx="12"/>
          </p:nvPr>
        </p:nvSpPr>
        <p:spPr>
          <a:xfrm>
            <a:off x="213361" y="4586414"/>
            <a:ext cx="5798904" cy="2271585"/>
          </a:xfrm>
          <a:solidFill>
            <a:schemeClr val="bg1">
              <a:lumMod val="95000"/>
            </a:schemeClr>
          </a:solidFill>
        </p:spPr>
        <p:txBody>
          <a:bodyPr/>
          <a:lstStyle/>
          <a:p>
            <a:r>
              <a:rPr lang="en-US"/>
              <a:t>Click icon to add picture</a:t>
            </a:r>
            <a:endParaRPr lang="en-US" dirty="0"/>
          </a:p>
        </p:txBody>
      </p:sp>
      <p:sp>
        <p:nvSpPr>
          <p:cNvPr id="6" name="Picture Placeholder 4" title="Decorative">
            <a:extLst>
              <a:ext uri="{FF2B5EF4-FFF2-40B4-BE49-F238E27FC236}">
                <a16:creationId xmlns:a16="http://schemas.microsoft.com/office/drawing/2014/main" id="{75694821-2A94-40B8-8AAD-3E3762AFD388}"/>
              </a:ext>
            </a:extLst>
          </p:cNvPr>
          <p:cNvSpPr>
            <a:spLocks noGrp="1"/>
          </p:cNvSpPr>
          <p:nvPr>
            <p:ph type="pic" sz="quarter" idx="13"/>
          </p:nvPr>
        </p:nvSpPr>
        <p:spPr>
          <a:xfrm>
            <a:off x="6179737" y="4586414"/>
            <a:ext cx="2817564" cy="2271585"/>
          </a:xfrm>
          <a:solidFill>
            <a:schemeClr val="bg1">
              <a:lumMod val="95000"/>
            </a:schemeClr>
          </a:solidFill>
        </p:spPr>
        <p:txBody>
          <a:bodyPr/>
          <a:lstStyle/>
          <a:p>
            <a:r>
              <a:rPr lang="en-US"/>
              <a:t>Click icon to add picture</a:t>
            </a:r>
            <a:endParaRPr lang="en-US" dirty="0"/>
          </a:p>
        </p:txBody>
      </p:sp>
      <p:sp>
        <p:nvSpPr>
          <p:cNvPr id="7" name="Picture Placeholder 4" title="Decorative">
            <a:extLst>
              <a:ext uri="{FF2B5EF4-FFF2-40B4-BE49-F238E27FC236}">
                <a16:creationId xmlns:a16="http://schemas.microsoft.com/office/drawing/2014/main" id="{D653D0B5-B695-4544-91E9-B8223EA713FF}"/>
              </a:ext>
            </a:extLst>
          </p:cNvPr>
          <p:cNvSpPr>
            <a:spLocks noGrp="1"/>
          </p:cNvSpPr>
          <p:nvPr>
            <p:ph type="pic" sz="quarter" idx="14"/>
          </p:nvPr>
        </p:nvSpPr>
        <p:spPr>
          <a:xfrm>
            <a:off x="6177889" y="2030436"/>
            <a:ext cx="2817564" cy="2403769"/>
          </a:xfrm>
          <a:solidFill>
            <a:schemeClr val="bg1">
              <a:lumMod val="95000"/>
            </a:schemeClr>
          </a:solidFill>
        </p:spPr>
        <p:txBody>
          <a:bodyPr/>
          <a:lstStyle/>
          <a:p>
            <a:r>
              <a:rPr lang="en-US"/>
              <a:t>Click icon to add picture</a:t>
            </a:r>
            <a:endParaRPr lang="en-US" dirty="0"/>
          </a:p>
        </p:txBody>
      </p:sp>
      <p:sp>
        <p:nvSpPr>
          <p:cNvPr id="8" name="Picture Placeholder 4" title="Decorative">
            <a:extLst>
              <a:ext uri="{FF2B5EF4-FFF2-40B4-BE49-F238E27FC236}">
                <a16:creationId xmlns:a16="http://schemas.microsoft.com/office/drawing/2014/main" id="{D653D0B5-B695-4544-91E9-B8223EA713FF}"/>
              </a:ext>
            </a:extLst>
          </p:cNvPr>
          <p:cNvSpPr>
            <a:spLocks noGrp="1"/>
          </p:cNvSpPr>
          <p:nvPr>
            <p:ph type="pic" sz="quarter" idx="15"/>
          </p:nvPr>
        </p:nvSpPr>
        <p:spPr>
          <a:xfrm>
            <a:off x="9161076" y="0"/>
            <a:ext cx="2817564" cy="4434205"/>
          </a:xfrm>
          <a:solidFill>
            <a:schemeClr val="bg1">
              <a:lumMod val="95000"/>
            </a:schemeClr>
          </a:solidFill>
        </p:spPr>
        <p:txBody>
          <a:bodyPr/>
          <a:lstStyle/>
          <a:p>
            <a:r>
              <a:rPr lang="en-US"/>
              <a:t>Click icon to add picture</a:t>
            </a:r>
            <a:endParaRPr lang="en-US" dirty="0"/>
          </a:p>
        </p:txBody>
      </p:sp>
      <p:sp>
        <p:nvSpPr>
          <p:cNvPr id="2" name="Rectangle 1" title="Decorative"/>
          <p:cNvSpPr/>
          <p:nvPr userDrawn="1"/>
        </p:nvSpPr>
        <p:spPr>
          <a:xfrm>
            <a:off x="213361" y="0"/>
            <a:ext cx="2815716" cy="109975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title="Decorative"/>
          <p:cNvSpPr/>
          <p:nvPr userDrawn="1"/>
        </p:nvSpPr>
        <p:spPr>
          <a:xfrm>
            <a:off x="3196549" y="3334454"/>
            <a:ext cx="2815716" cy="109975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title="Decorative"/>
          <p:cNvSpPr/>
          <p:nvPr userDrawn="1"/>
        </p:nvSpPr>
        <p:spPr>
          <a:xfrm>
            <a:off x="6179737" y="0"/>
            <a:ext cx="2815716" cy="18782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title="Decorative"/>
          <p:cNvSpPr/>
          <p:nvPr userDrawn="1"/>
        </p:nvSpPr>
        <p:spPr>
          <a:xfrm>
            <a:off x="9162924" y="4598770"/>
            <a:ext cx="2815716" cy="2259229"/>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6548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38.xml"/><Relationship Id="rId21" Type="http://schemas.openxmlformats.org/officeDocument/2006/relationships/slideLayout" Target="../slideLayouts/slideLayout33.xml"/><Relationship Id="rId34" Type="http://schemas.openxmlformats.org/officeDocument/2006/relationships/slideLayout" Target="../slideLayouts/slideLayout46.xml"/><Relationship Id="rId42" Type="http://schemas.openxmlformats.org/officeDocument/2006/relationships/slideLayout" Target="../slideLayouts/slideLayout54.xml"/><Relationship Id="rId47" Type="http://schemas.openxmlformats.org/officeDocument/2006/relationships/slideLayout" Target="../slideLayouts/slideLayout59.xml"/><Relationship Id="rId50" Type="http://schemas.openxmlformats.org/officeDocument/2006/relationships/slideLayout" Target="../slideLayouts/slideLayout62.xml"/><Relationship Id="rId55" Type="http://schemas.openxmlformats.org/officeDocument/2006/relationships/slideLayout" Target="../slideLayouts/slideLayout67.xml"/><Relationship Id="rId63" Type="http://schemas.openxmlformats.org/officeDocument/2006/relationships/slideLayout" Target="../slideLayouts/slideLayout7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9" Type="http://schemas.openxmlformats.org/officeDocument/2006/relationships/slideLayout" Target="../slideLayouts/slideLayout41.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32" Type="http://schemas.openxmlformats.org/officeDocument/2006/relationships/slideLayout" Target="../slideLayouts/slideLayout44.xml"/><Relationship Id="rId37" Type="http://schemas.openxmlformats.org/officeDocument/2006/relationships/slideLayout" Target="../slideLayouts/slideLayout49.xml"/><Relationship Id="rId40" Type="http://schemas.openxmlformats.org/officeDocument/2006/relationships/slideLayout" Target="../slideLayouts/slideLayout52.xml"/><Relationship Id="rId45" Type="http://schemas.openxmlformats.org/officeDocument/2006/relationships/slideLayout" Target="../slideLayouts/slideLayout57.xml"/><Relationship Id="rId53" Type="http://schemas.openxmlformats.org/officeDocument/2006/relationships/slideLayout" Target="../slideLayouts/slideLayout65.xml"/><Relationship Id="rId58" Type="http://schemas.openxmlformats.org/officeDocument/2006/relationships/slideLayout" Target="../slideLayouts/slideLayout70.xml"/><Relationship Id="rId5" Type="http://schemas.openxmlformats.org/officeDocument/2006/relationships/slideLayout" Target="../slideLayouts/slideLayout17.xml"/><Relationship Id="rId61" Type="http://schemas.openxmlformats.org/officeDocument/2006/relationships/slideLayout" Target="../slideLayouts/slideLayout73.xml"/><Relationship Id="rId19" Type="http://schemas.openxmlformats.org/officeDocument/2006/relationships/slideLayout" Target="../slideLayouts/slideLayout31.xml"/><Relationship Id="rId14" Type="http://schemas.openxmlformats.org/officeDocument/2006/relationships/slideLayout" Target="../slideLayouts/slideLayout26.xml"/><Relationship Id="rId22" Type="http://schemas.openxmlformats.org/officeDocument/2006/relationships/slideLayout" Target="../slideLayouts/slideLayout34.xml"/><Relationship Id="rId27" Type="http://schemas.openxmlformats.org/officeDocument/2006/relationships/slideLayout" Target="../slideLayouts/slideLayout39.xml"/><Relationship Id="rId30" Type="http://schemas.openxmlformats.org/officeDocument/2006/relationships/slideLayout" Target="../slideLayouts/slideLayout42.xml"/><Relationship Id="rId35" Type="http://schemas.openxmlformats.org/officeDocument/2006/relationships/slideLayout" Target="../slideLayouts/slideLayout47.xml"/><Relationship Id="rId43" Type="http://schemas.openxmlformats.org/officeDocument/2006/relationships/slideLayout" Target="../slideLayouts/slideLayout55.xml"/><Relationship Id="rId48" Type="http://schemas.openxmlformats.org/officeDocument/2006/relationships/slideLayout" Target="../slideLayouts/slideLayout60.xml"/><Relationship Id="rId56" Type="http://schemas.openxmlformats.org/officeDocument/2006/relationships/slideLayout" Target="../slideLayouts/slideLayout68.xml"/><Relationship Id="rId64" Type="http://schemas.openxmlformats.org/officeDocument/2006/relationships/slideLayout" Target="../slideLayouts/slideLayout76.xml"/><Relationship Id="rId8" Type="http://schemas.openxmlformats.org/officeDocument/2006/relationships/slideLayout" Target="../slideLayouts/slideLayout20.xml"/><Relationship Id="rId51" Type="http://schemas.openxmlformats.org/officeDocument/2006/relationships/slideLayout" Target="../slideLayouts/slideLayout63.xml"/><Relationship Id="rId3" Type="http://schemas.openxmlformats.org/officeDocument/2006/relationships/slideLayout" Target="../slideLayouts/slideLayout15.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slideLayout" Target="../slideLayouts/slideLayout37.xml"/><Relationship Id="rId33" Type="http://schemas.openxmlformats.org/officeDocument/2006/relationships/slideLayout" Target="../slideLayouts/slideLayout45.xml"/><Relationship Id="rId38" Type="http://schemas.openxmlformats.org/officeDocument/2006/relationships/slideLayout" Target="../slideLayouts/slideLayout50.xml"/><Relationship Id="rId46" Type="http://schemas.openxmlformats.org/officeDocument/2006/relationships/slideLayout" Target="../slideLayouts/slideLayout58.xml"/><Relationship Id="rId59" Type="http://schemas.openxmlformats.org/officeDocument/2006/relationships/slideLayout" Target="../slideLayouts/slideLayout71.xml"/><Relationship Id="rId20" Type="http://schemas.openxmlformats.org/officeDocument/2006/relationships/slideLayout" Target="../slideLayouts/slideLayout32.xml"/><Relationship Id="rId41" Type="http://schemas.openxmlformats.org/officeDocument/2006/relationships/slideLayout" Target="../slideLayouts/slideLayout53.xml"/><Relationship Id="rId54" Type="http://schemas.openxmlformats.org/officeDocument/2006/relationships/slideLayout" Target="../slideLayouts/slideLayout66.xml"/><Relationship Id="rId62" Type="http://schemas.openxmlformats.org/officeDocument/2006/relationships/slideLayout" Target="../slideLayouts/slideLayout7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28" Type="http://schemas.openxmlformats.org/officeDocument/2006/relationships/slideLayout" Target="../slideLayouts/slideLayout40.xml"/><Relationship Id="rId36" Type="http://schemas.openxmlformats.org/officeDocument/2006/relationships/slideLayout" Target="../slideLayouts/slideLayout48.xml"/><Relationship Id="rId49" Type="http://schemas.openxmlformats.org/officeDocument/2006/relationships/slideLayout" Target="../slideLayouts/slideLayout61.xml"/><Relationship Id="rId57" Type="http://schemas.openxmlformats.org/officeDocument/2006/relationships/slideLayout" Target="../slideLayouts/slideLayout69.xml"/><Relationship Id="rId10" Type="http://schemas.openxmlformats.org/officeDocument/2006/relationships/slideLayout" Target="../slideLayouts/slideLayout22.xml"/><Relationship Id="rId31" Type="http://schemas.openxmlformats.org/officeDocument/2006/relationships/slideLayout" Target="../slideLayouts/slideLayout43.xml"/><Relationship Id="rId44" Type="http://schemas.openxmlformats.org/officeDocument/2006/relationships/slideLayout" Target="../slideLayouts/slideLayout56.xml"/><Relationship Id="rId52" Type="http://schemas.openxmlformats.org/officeDocument/2006/relationships/slideLayout" Target="../slideLayouts/slideLayout64.xml"/><Relationship Id="rId60" Type="http://schemas.openxmlformats.org/officeDocument/2006/relationships/slideLayout" Target="../slideLayouts/slideLayout72.xml"/><Relationship Id="rId65"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1552108B-1F90-0044-A7D4-0956E919F29A}"/>
              </a:ext>
            </a:extLst>
          </p:cNvPr>
          <p:cNvSpPr/>
          <p:nvPr userDrawn="1"/>
        </p:nvSpPr>
        <p:spPr>
          <a:xfrm>
            <a:off x="635000" y="633875"/>
            <a:ext cx="10922000" cy="5590250"/>
          </a:xfrm>
          <a:prstGeom prst="rect">
            <a:avLst/>
          </a:prstGeom>
          <a:solidFill>
            <a:srgbClr val="F6F9FF"/>
          </a:solidFill>
          <a:ln w="12700">
            <a:noFill/>
            <a:miter lim="400000"/>
          </a:ln>
          <a:effectLst>
            <a:outerShdw blurRad="254000" dist="25400" dir="2700000" rotWithShape="0">
              <a:srgbClr val="1F2125">
                <a:alpha val="15000"/>
              </a:srgbClr>
            </a:outerShdw>
          </a:effectLst>
        </p:spPr>
        <p:txBody>
          <a:bodyPr lIns="0" tIns="0" rIns="0" bIns="0" anchor="ctr"/>
          <a:lstStyle/>
          <a:p>
            <a:pPr>
              <a:defRPr sz="3200" b="0">
                <a:solidFill>
                  <a:srgbClr val="E8ECF2"/>
                </a:solidFill>
                <a:latin typeface="+mn-lt"/>
                <a:ea typeface="+mn-ea"/>
                <a:cs typeface="+mn-cs"/>
                <a:sym typeface="Helvetica Neue Medium"/>
              </a:defRPr>
            </a:pPr>
            <a:endParaRPr lang="en-US" sz="1600" noProof="0" dirty="0"/>
          </a:p>
        </p:txBody>
      </p:sp>
      <p:sp>
        <p:nvSpPr>
          <p:cNvPr id="2" name="Title Placeholder 1"/>
          <p:cNvSpPr>
            <a:spLocks noGrp="1"/>
          </p:cNvSpPr>
          <p:nvPr>
            <p:ph type="title"/>
          </p:nvPr>
        </p:nvSpPr>
        <p:spPr>
          <a:xfrm>
            <a:off x="1097280" y="942871"/>
            <a:ext cx="10058400" cy="587584"/>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noProof="0" smtClean="0"/>
              <a:t>4/6/2020</a:t>
            </a:fld>
            <a:endParaRPr lang="en-US" noProof="0"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noProof="0"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1050">
                <a:solidFill>
                  <a:srgbClr val="FFFFFF"/>
                </a:solidFill>
              </a:defRPr>
            </a:lvl1pPr>
          </a:lstStyle>
          <a:p>
            <a:fld id="{3A98EE3D-8CD1-4C3F-BD1C-C98C9596463C}" type="slidenum">
              <a:rPr lang="en-US" noProof="0" smtClean="0"/>
              <a:t>‹#›</a:t>
            </a:fld>
            <a:endParaRPr lang="en-US" noProof="0" dirty="0"/>
          </a:p>
        </p:txBody>
      </p:sp>
    </p:spTree>
    <p:extLst>
      <p:ext uri="{BB962C8B-B14F-4D97-AF65-F5344CB8AC3E}">
        <p14:creationId xmlns:p14="http://schemas.microsoft.com/office/powerpoint/2010/main" val="1394360962"/>
      </p:ext>
    </p:extLst>
  </p:cSld>
  <p:clrMap bg1="lt1" tx1="dk1" bg2="lt2" tx2="dk2" accent1="accent1" accent2="accent2" accent3="accent3" accent4="accent4" accent5="accent5" accent6="accent6" hlink="hlink" folHlink="folHlink"/>
  <p:sldLayoutIdLst>
    <p:sldLayoutId id="2147483674" r:id="rId1"/>
    <p:sldLayoutId id="2147483693" r:id="rId2"/>
    <p:sldLayoutId id="2147483675" r:id="rId3"/>
    <p:sldLayoutId id="2147483684" r:id="rId4"/>
    <p:sldLayoutId id="2147483678" r:id="rId5"/>
    <p:sldLayoutId id="2147483688" r:id="rId6"/>
    <p:sldLayoutId id="2147483679" r:id="rId7"/>
    <p:sldLayoutId id="2147483692" r:id="rId8"/>
    <p:sldLayoutId id="2147483691" r:id="rId9"/>
    <p:sldLayoutId id="2147483690" r:id="rId10"/>
    <p:sldLayoutId id="2147483689" r:id="rId11"/>
    <p:sldLayoutId id="2147483683" r:id="rId12"/>
  </p:sldLayoutIdLst>
  <p:hf sldNum="0" hdr="0" ftr="0" dt="0"/>
  <p:txStyles>
    <p:titleStyle>
      <a:lvl1pPr algn="l" defTabSz="914400" rtl="0" eaLnBrk="1" latinLnBrk="0" hangingPunct="1">
        <a:lnSpc>
          <a:spcPct val="90000"/>
        </a:lnSpc>
        <a:spcBef>
          <a:spcPct val="0"/>
        </a:spcBef>
        <a:buNone/>
        <a:defRPr sz="2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F0FA98-2EE8-734A-95BB-A4637DCAD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655A45B-F495-F641-AA7A-36292C3CC9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89227B26-65C5-5A4B-AAEC-70B3B5201C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Tree>
    <p:extLst>
      <p:ext uri="{BB962C8B-B14F-4D97-AF65-F5344CB8AC3E}">
        <p14:creationId xmlns:p14="http://schemas.microsoft.com/office/powerpoint/2010/main" val="1734482905"/>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Lst>
  <p:txStyles>
    <p:titleStyle>
      <a:lvl1pPr algn="l" defTabSz="914400" rtl="0" eaLnBrk="1" latinLnBrk="0" hangingPunct="1">
        <a:lnSpc>
          <a:spcPct val="90000"/>
        </a:lnSpc>
        <a:spcBef>
          <a:spcPct val="0"/>
        </a:spcBef>
        <a:buNone/>
        <a:defRPr sz="4400" b="1" i="0" kern="1200" spc="-150">
          <a:solidFill>
            <a:schemeClr val="tx2"/>
          </a:solidFill>
          <a:latin typeface="+mj-lt"/>
          <a:ea typeface="+mj-ea"/>
          <a:cs typeface="Gill Sans" panose="020B0502020104020203" pitchFamily="34" charset="-79"/>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2"/>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8">
          <p15:clr>
            <a:srgbClr val="F26B43"/>
          </p15:clr>
        </p15:guide>
        <p15:guide id="2" orient="horz" pos="40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hyperlink" Target="https://papers.ssrn.com/sol3/cf_dev/AbsByAuth.cfm?per_id=392995" TargetMode="External"/><Relationship Id="rId2" Type="http://schemas.openxmlformats.org/officeDocument/2006/relationships/hyperlink" Target="https://journals.sagepub.com/doi/abs/10.1177/097380101000400401" TargetMode="Externa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8.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65.xml"/><Relationship Id="rId5" Type="http://schemas.openxmlformats.org/officeDocument/2006/relationships/image" Target="../media/image8.jpg"/><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7AEFB0-51F2-5449-996C-73382891D2F9}"/>
              </a:ext>
            </a:extLst>
          </p:cNvPr>
          <p:cNvSpPr>
            <a:spLocks noGrp="1"/>
          </p:cNvSpPr>
          <p:nvPr>
            <p:ph type="ctrTitle"/>
          </p:nvPr>
        </p:nvSpPr>
        <p:spPr/>
        <p:txBody>
          <a:bodyPr>
            <a:noAutofit/>
          </a:bodyPr>
          <a:lstStyle/>
          <a:p>
            <a:r>
              <a:rPr lang="en-US" sz="4800" dirty="0" err="1">
                <a:latin typeface="Lora Medium" pitchFamily="2" charset="0"/>
              </a:rPr>
              <a:t>Ưu</a:t>
            </a:r>
            <a:r>
              <a:rPr lang="en-US" sz="4800" dirty="0">
                <a:latin typeface="Lora Medium" pitchFamily="2" charset="0"/>
              </a:rPr>
              <a:t> - </a:t>
            </a:r>
            <a:r>
              <a:rPr lang="en-US" sz="4800" dirty="0" err="1">
                <a:latin typeface="Lora Medium" pitchFamily="2" charset="0"/>
              </a:rPr>
              <a:t>nh</a:t>
            </a:r>
            <a:r>
              <a:rPr lang="vi-VN" sz="4800" dirty="0">
                <a:latin typeface="Lora Medium" pitchFamily="2" charset="0"/>
              </a:rPr>
              <a:t>ư</a:t>
            </a:r>
            <a:r>
              <a:rPr lang="en-US" sz="4800" dirty="0" err="1">
                <a:latin typeface="Lora Medium" pitchFamily="2" charset="0"/>
              </a:rPr>
              <a:t>ợc</a:t>
            </a:r>
            <a:r>
              <a:rPr lang="en-US" sz="4800" dirty="0">
                <a:latin typeface="Lora Medium" pitchFamily="2" charset="0"/>
              </a:rPr>
              <a:t> </a:t>
            </a:r>
            <a:r>
              <a:rPr lang="en-US" sz="4800" dirty="0" err="1">
                <a:latin typeface="Lora Medium" pitchFamily="2" charset="0"/>
              </a:rPr>
              <a:t>điểm</a:t>
            </a:r>
            <a:r>
              <a:rPr lang="en-US" sz="4800" dirty="0">
                <a:latin typeface="Lora Medium" pitchFamily="2" charset="0"/>
              </a:rPr>
              <a:t> </a:t>
            </a:r>
            <a:r>
              <a:rPr lang="en-US" sz="4800" dirty="0" err="1">
                <a:latin typeface="Lora Medium" pitchFamily="2" charset="0"/>
              </a:rPr>
              <a:t>vay</a:t>
            </a:r>
            <a:r>
              <a:rPr lang="en-US" sz="4800" dirty="0">
                <a:latin typeface="Lora Medium" pitchFamily="2" charset="0"/>
              </a:rPr>
              <a:t> </a:t>
            </a:r>
            <a:r>
              <a:rPr lang="en-US" sz="4800" dirty="0" err="1">
                <a:latin typeface="Lora Medium" pitchFamily="2" charset="0"/>
              </a:rPr>
              <a:t>nợ</a:t>
            </a:r>
            <a:r>
              <a:rPr lang="en-US" sz="4800" dirty="0">
                <a:latin typeface="Lora Medium" pitchFamily="2" charset="0"/>
              </a:rPr>
              <a:t> n</a:t>
            </a:r>
            <a:r>
              <a:rPr lang="vi-VN" sz="4800" dirty="0">
                <a:latin typeface="Lora Medium" pitchFamily="2" charset="0"/>
              </a:rPr>
              <a:t>ư</a:t>
            </a:r>
            <a:r>
              <a:rPr lang="en-US" sz="4800" dirty="0" err="1">
                <a:latin typeface="Lora Medium" pitchFamily="2" charset="0"/>
              </a:rPr>
              <a:t>ớc</a:t>
            </a:r>
            <a:r>
              <a:rPr lang="en-US" sz="4800" dirty="0">
                <a:latin typeface="Lora Medium" pitchFamily="2" charset="0"/>
              </a:rPr>
              <a:t> </a:t>
            </a:r>
            <a:r>
              <a:rPr lang="en-US" sz="4800" dirty="0" err="1">
                <a:latin typeface="Lora Medium" pitchFamily="2" charset="0"/>
              </a:rPr>
              <a:t>ngoài</a:t>
            </a:r>
            <a:r>
              <a:rPr lang="en-US" sz="4800" dirty="0">
                <a:latin typeface="Lora Medium" pitchFamily="2" charset="0"/>
              </a:rPr>
              <a:t> &amp; Thu </a:t>
            </a:r>
            <a:r>
              <a:rPr lang="en-US" sz="4800" dirty="0" err="1">
                <a:latin typeface="Lora Medium" pitchFamily="2" charset="0"/>
              </a:rPr>
              <a:t>hút</a:t>
            </a:r>
            <a:r>
              <a:rPr lang="en-US" sz="4800" dirty="0">
                <a:latin typeface="Lora Medium" pitchFamily="2" charset="0"/>
              </a:rPr>
              <a:t> FDI </a:t>
            </a:r>
            <a:r>
              <a:rPr lang="en-US" sz="4800" dirty="0" err="1">
                <a:latin typeface="Lora Medium" pitchFamily="2" charset="0"/>
              </a:rPr>
              <a:t>tại</a:t>
            </a:r>
            <a:r>
              <a:rPr lang="en-US" sz="4800" dirty="0">
                <a:latin typeface="Lora Medium" pitchFamily="2" charset="0"/>
              </a:rPr>
              <a:t> </a:t>
            </a:r>
            <a:r>
              <a:rPr lang="en-US" sz="4800" dirty="0" err="1">
                <a:latin typeface="Lora Medium" pitchFamily="2" charset="0"/>
              </a:rPr>
              <a:t>các</a:t>
            </a:r>
            <a:r>
              <a:rPr lang="en-US" sz="4800" dirty="0">
                <a:latin typeface="Lora Medium" pitchFamily="2" charset="0"/>
              </a:rPr>
              <a:t> n</a:t>
            </a:r>
            <a:r>
              <a:rPr lang="vi-VN" sz="4800" dirty="0">
                <a:latin typeface="Lora Medium" pitchFamily="2" charset="0"/>
              </a:rPr>
              <a:t>ư</a:t>
            </a:r>
            <a:r>
              <a:rPr lang="en-US" sz="4800" dirty="0" err="1">
                <a:latin typeface="Lora Medium" pitchFamily="2" charset="0"/>
              </a:rPr>
              <a:t>ớc</a:t>
            </a:r>
            <a:r>
              <a:rPr lang="en-US" sz="4800" dirty="0">
                <a:latin typeface="Lora Medium" pitchFamily="2" charset="0"/>
              </a:rPr>
              <a:t> </a:t>
            </a:r>
            <a:r>
              <a:rPr lang="en-US" sz="4800" dirty="0" err="1">
                <a:latin typeface="Lora Medium" pitchFamily="2" charset="0"/>
              </a:rPr>
              <a:t>đang</a:t>
            </a:r>
            <a:r>
              <a:rPr lang="en-US" sz="4800" dirty="0">
                <a:latin typeface="Lora Medium" pitchFamily="2" charset="0"/>
              </a:rPr>
              <a:t> </a:t>
            </a:r>
            <a:r>
              <a:rPr lang="en-US" sz="4800" dirty="0" err="1">
                <a:latin typeface="Lora Medium" pitchFamily="2" charset="0"/>
              </a:rPr>
              <a:t>phát</a:t>
            </a:r>
            <a:r>
              <a:rPr lang="en-US" sz="4800" dirty="0">
                <a:latin typeface="Lora Medium" pitchFamily="2" charset="0"/>
              </a:rPr>
              <a:t> </a:t>
            </a:r>
            <a:r>
              <a:rPr lang="en-US" sz="4800" dirty="0" err="1">
                <a:latin typeface="Lora Medium" pitchFamily="2" charset="0"/>
              </a:rPr>
              <a:t>triển</a:t>
            </a:r>
            <a:r>
              <a:rPr lang="en-US" sz="4800" dirty="0">
                <a:latin typeface="Lora Medium" pitchFamily="2" charset="0"/>
              </a:rPr>
              <a:t>. </a:t>
            </a:r>
          </a:p>
        </p:txBody>
      </p:sp>
      <p:sp>
        <p:nvSpPr>
          <p:cNvPr id="5" name="Subtitle 4">
            <a:extLst>
              <a:ext uri="{FF2B5EF4-FFF2-40B4-BE49-F238E27FC236}">
                <a16:creationId xmlns:a16="http://schemas.microsoft.com/office/drawing/2014/main" id="{B0F6D6CF-8D73-6643-A348-53AAE29FD1C2}"/>
              </a:ext>
            </a:extLst>
          </p:cNvPr>
          <p:cNvSpPr>
            <a:spLocks noGrp="1"/>
          </p:cNvSpPr>
          <p:nvPr>
            <p:ph type="subTitle" idx="1"/>
          </p:nvPr>
        </p:nvSpPr>
        <p:spPr/>
        <p:txBody>
          <a:bodyPr/>
          <a:lstStyle/>
          <a:p>
            <a:r>
              <a:rPr lang="en-US" dirty="0" err="1">
                <a:latin typeface="Lora" pitchFamily="2" charset="0"/>
              </a:rPr>
              <a:t>Nhóm</a:t>
            </a:r>
            <a:r>
              <a:rPr lang="en-US" dirty="0">
                <a:latin typeface="Lora" pitchFamily="2" charset="0"/>
              </a:rPr>
              <a:t> 5</a:t>
            </a:r>
          </a:p>
          <a:p>
            <a:r>
              <a:rPr lang="en-US" dirty="0" err="1">
                <a:latin typeface="Lora" pitchFamily="2" charset="0"/>
              </a:rPr>
              <a:t>Giảng</a:t>
            </a:r>
            <a:r>
              <a:rPr lang="en-US" dirty="0">
                <a:latin typeface="Lora" pitchFamily="2" charset="0"/>
              </a:rPr>
              <a:t> </a:t>
            </a:r>
            <a:r>
              <a:rPr lang="en-US" dirty="0" err="1">
                <a:latin typeface="Lora" pitchFamily="2" charset="0"/>
              </a:rPr>
              <a:t>viên</a:t>
            </a:r>
            <a:r>
              <a:rPr lang="en-US" dirty="0">
                <a:latin typeface="Lora" pitchFamily="2" charset="0"/>
              </a:rPr>
              <a:t> H</a:t>
            </a:r>
            <a:r>
              <a:rPr lang="vi-VN" dirty="0">
                <a:latin typeface="Lora" pitchFamily="2" charset="0"/>
              </a:rPr>
              <a:t>ư</a:t>
            </a:r>
            <a:r>
              <a:rPr lang="en-US" dirty="0" err="1">
                <a:latin typeface="Lora" pitchFamily="2" charset="0"/>
              </a:rPr>
              <a:t>ớng</a:t>
            </a:r>
            <a:r>
              <a:rPr lang="en-US" dirty="0">
                <a:latin typeface="Lora" pitchFamily="2" charset="0"/>
              </a:rPr>
              <a:t> </a:t>
            </a:r>
            <a:r>
              <a:rPr lang="en-US" dirty="0" err="1">
                <a:latin typeface="Lora" pitchFamily="2" charset="0"/>
              </a:rPr>
              <a:t>dẫn</a:t>
            </a:r>
            <a:r>
              <a:rPr lang="en-US" dirty="0">
                <a:latin typeface="Lora" pitchFamily="2" charset="0"/>
              </a:rPr>
              <a:t>: </a:t>
            </a:r>
            <a:r>
              <a:rPr lang="en-US" dirty="0" err="1">
                <a:latin typeface="Lora" pitchFamily="2" charset="0"/>
              </a:rPr>
              <a:t>Nguyễn</a:t>
            </a:r>
            <a:r>
              <a:rPr lang="en-US" dirty="0">
                <a:latin typeface="Lora" pitchFamily="2" charset="0"/>
              </a:rPr>
              <a:t> THỊ Kim chi</a:t>
            </a:r>
          </a:p>
        </p:txBody>
      </p:sp>
    </p:spTree>
    <p:extLst>
      <p:ext uri="{BB962C8B-B14F-4D97-AF65-F5344CB8AC3E}">
        <p14:creationId xmlns:p14="http://schemas.microsoft.com/office/powerpoint/2010/main" val="1833365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DEFF7"/>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00900CD-B943-934F-857F-30AA913FE9D9}"/>
              </a:ext>
            </a:extLst>
          </p:cNvPr>
          <p:cNvSpPr>
            <a:spLocks noGrp="1"/>
          </p:cNvSpPr>
          <p:nvPr>
            <p:ph type="title"/>
          </p:nvPr>
        </p:nvSpPr>
        <p:spPr>
          <a:xfrm>
            <a:off x="1195754" y="942870"/>
            <a:ext cx="4206884" cy="1292750"/>
          </a:xfrm>
        </p:spPr>
        <p:txBody>
          <a:bodyPr/>
          <a:lstStyle/>
          <a:p>
            <a:r>
              <a:rPr lang="en-US" dirty="0" err="1">
                <a:latin typeface="Lora" pitchFamily="2" charset="0"/>
              </a:rPr>
              <a:t>Tính</a:t>
            </a:r>
            <a:r>
              <a:rPr lang="en-US" dirty="0">
                <a:latin typeface="Lora" pitchFamily="2" charset="0"/>
              </a:rPr>
              <a:t> </a:t>
            </a:r>
            <a:r>
              <a:rPr lang="en-US" dirty="0" err="1">
                <a:latin typeface="Lora" pitchFamily="2" charset="0"/>
              </a:rPr>
              <a:t>cấp</a:t>
            </a:r>
            <a:r>
              <a:rPr lang="en-US" dirty="0">
                <a:latin typeface="Lora" pitchFamily="2" charset="0"/>
              </a:rPr>
              <a:t> </a:t>
            </a:r>
            <a:r>
              <a:rPr lang="en-US" dirty="0" err="1">
                <a:latin typeface="Lora" pitchFamily="2" charset="0"/>
              </a:rPr>
              <a:t>thiết</a:t>
            </a:r>
            <a:r>
              <a:rPr lang="en-US" dirty="0">
                <a:latin typeface="Lora" pitchFamily="2" charset="0"/>
              </a:rPr>
              <a:t> </a:t>
            </a:r>
            <a:r>
              <a:rPr lang="en-US" dirty="0" err="1">
                <a:latin typeface="Lora" pitchFamily="2" charset="0"/>
              </a:rPr>
              <a:t>đề</a:t>
            </a:r>
            <a:r>
              <a:rPr lang="en-US" dirty="0">
                <a:latin typeface="Lora" pitchFamily="2" charset="0"/>
              </a:rPr>
              <a:t> </a:t>
            </a:r>
            <a:r>
              <a:rPr lang="en-US" dirty="0" err="1">
                <a:latin typeface="Lora" pitchFamily="2" charset="0"/>
              </a:rPr>
              <a:t>tài</a:t>
            </a:r>
            <a:endParaRPr lang="en-US" dirty="0">
              <a:latin typeface="Lora" pitchFamily="2" charset="0"/>
            </a:endParaRPr>
          </a:p>
        </p:txBody>
      </p:sp>
      <p:graphicFrame>
        <p:nvGraphicFramePr>
          <p:cNvPr id="13" name="Diagram 12">
            <a:extLst>
              <a:ext uri="{FF2B5EF4-FFF2-40B4-BE49-F238E27FC236}">
                <a16:creationId xmlns:a16="http://schemas.microsoft.com/office/drawing/2014/main" id="{C44DBB2E-D7B3-486A-AC29-392CCA03AF1D}"/>
              </a:ext>
            </a:extLst>
          </p:cNvPr>
          <p:cNvGraphicFramePr/>
          <p:nvPr>
            <p:extLst>
              <p:ext uri="{D42A27DB-BD31-4B8C-83A1-F6EECF244321}">
                <p14:modId xmlns:p14="http://schemas.microsoft.com/office/powerpoint/2010/main" val="1799866848"/>
              </p:ext>
            </p:extLst>
          </p:nvPr>
        </p:nvGraphicFramePr>
        <p:xfrm>
          <a:off x="1305289" y="942870"/>
          <a:ext cx="9356120" cy="57054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5359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B11BAC48-F4C4-46FB-96DC-423C381AC284}"/>
              </a:ext>
            </a:extLst>
          </p:cNvPr>
          <p:cNvSpPr>
            <a:spLocks noGrp="1"/>
          </p:cNvSpPr>
          <p:nvPr>
            <p:ph type="title"/>
          </p:nvPr>
        </p:nvSpPr>
        <p:spPr>
          <a:xfrm>
            <a:off x="797310" y="3788250"/>
            <a:ext cx="2657979" cy="1025525"/>
          </a:xfrm>
        </p:spPr>
        <p:txBody>
          <a:bodyPr/>
          <a:lstStyle/>
          <a:p>
            <a:r>
              <a:rPr lang="en-US" b="0" dirty="0">
                <a:latin typeface="Lora" pitchFamily="2" charset="0"/>
              </a:rPr>
              <a:t>TỔNG QUAN NGHIÊN CỨU</a:t>
            </a:r>
          </a:p>
        </p:txBody>
      </p:sp>
      <p:sp>
        <p:nvSpPr>
          <p:cNvPr id="36" name="Text Placeholder 35">
            <a:extLst>
              <a:ext uri="{FF2B5EF4-FFF2-40B4-BE49-F238E27FC236}">
                <a16:creationId xmlns:a16="http://schemas.microsoft.com/office/drawing/2014/main" id="{0391FA66-BCDC-4C12-B812-A0DEE14539EE}"/>
              </a:ext>
            </a:extLst>
          </p:cNvPr>
          <p:cNvSpPr>
            <a:spLocks noGrp="1"/>
          </p:cNvSpPr>
          <p:nvPr>
            <p:ph type="body" sz="quarter" idx="11"/>
          </p:nvPr>
        </p:nvSpPr>
        <p:spPr>
          <a:xfrm>
            <a:off x="4771717" y="628424"/>
            <a:ext cx="5524007" cy="1143261"/>
          </a:xfrm>
        </p:spPr>
        <p:txBody>
          <a:bodyPr/>
          <a:lstStyle/>
          <a:p>
            <a:r>
              <a:rPr lang="vi-VN" sz="1800" dirty="0"/>
              <a:t>Luận án tiến sĩ (2006) của tác giả Hà Thị Thiều Dao với đề tài </a:t>
            </a:r>
            <a:r>
              <a:rPr lang="vi-VN" sz="1800" b="1" i="1" dirty="0"/>
              <a:t>“Nâng cao hiệu quả quản lý nợ nước ngoài trong quá trình phát triển kinh tế Việt Nam”</a:t>
            </a:r>
            <a:endParaRPr lang="en-US" sz="1800" b="1" dirty="0"/>
          </a:p>
        </p:txBody>
      </p:sp>
      <p:sp>
        <p:nvSpPr>
          <p:cNvPr id="35" name="Text Placeholder 34">
            <a:extLst>
              <a:ext uri="{FF2B5EF4-FFF2-40B4-BE49-F238E27FC236}">
                <a16:creationId xmlns:a16="http://schemas.microsoft.com/office/drawing/2014/main" id="{ADE35233-6DEE-4B97-AFFB-06DE78443B4A}"/>
              </a:ext>
            </a:extLst>
          </p:cNvPr>
          <p:cNvSpPr>
            <a:spLocks noGrp="1"/>
          </p:cNvSpPr>
          <p:nvPr>
            <p:ph type="body" sz="quarter" idx="13"/>
          </p:nvPr>
        </p:nvSpPr>
        <p:spPr>
          <a:xfrm>
            <a:off x="4793393" y="1572921"/>
            <a:ext cx="5524007" cy="1428172"/>
          </a:xfrm>
        </p:spPr>
        <p:txBody>
          <a:bodyPr>
            <a:noAutofit/>
          </a:bodyPr>
          <a:lstStyle/>
          <a:p>
            <a:r>
              <a:rPr lang="vi-VN" sz="1800" dirty="0"/>
              <a:t>Nguyễn Thanh Tùng (2010),“</a:t>
            </a:r>
            <a:r>
              <a:rPr lang="vi-VN" sz="1800" b="1" i="1" dirty="0"/>
              <a:t>Quản lý nợ nước ngoài Việt Nam”</a:t>
            </a:r>
            <a:r>
              <a:rPr lang="vi-VN" sz="1800" b="1" dirty="0"/>
              <a:t>, </a:t>
            </a:r>
            <a:r>
              <a:rPr lang="vi-VN" sz="1800" dirty="0"/>
              <a:t>Luận văn thạc sĩ, Trường ĐH Kinh Tế - ĐHQG Hà Nội</a:t>
            </a:r>
            <a:endParaRPr lang="en-US" sz="1800" dirty="0"/>
          </a:p>
        </p:txBody>
      </p:sp>
      <p:sp>
        <p:nvSpPr>
          <p:cNvPr id="34" name="Text Placeholder 33">
            <a:extLst>
              <a:ext uri="{FF2B5EF4-FFF2-40B4-BE49-F238E27FC236}">
                <a16:creationId xmlns:a16="http://schemas.microsoft.com/office/drawing/2014/main" id="{187271B6-523F-4DCD-A006-84BF4C0C784C}"/>
              </a:ext>
            </a:extLst>
          </p:cNvPr>
          <p:cNvSpPr>
            <a:spLocks noGrp="1"/>
          </p:cNvSpPr>
          <p:nvPr>
            <p:ph type="body" sz="quarter" idx="14"/>
          </p:nvPr>
        </p:nvSpPr>
        <p:spPr>
          <a:xfrm>
            <a:off x="4771717" y="2705732"/>
            <a:ext cx="5341929" cy="1428172"/>
          </a:xfrm>
        </p:spPr>
        <p:txBody>
          <a:bodyPr>
            <a:noAutofit/>
          </a:bodyPr>
          <a:lstStyle/>
          <a:p>
            <a:r>
              <a:rPr lang="vi-VN" sz="1800" dirty="0"/>
              <a:t>Bài nghiên cứu đăng Tạp chí Khoa học thương mại (Số 101/2017) của Trần Thị Kim Oanh: </a:t>
            </a:r>
            <a:r>
              <a:rPr lang="vi-VN" sz="1800" b="1" i="1" dirty="0"/>
              <a:t>“Tác động của nợ nước ngoài đến tăng trưởng kinh tế của các quốc gia khu vực Đông Nam Á”</a:t>
            </a:r>
            <a:endParaRPr lang="en-US" sz="1800" b="1" dirty="0"/>
          </a:p>
        </p:txBody>
      </p:sp>
      <p:sp>
        <p:nvSpPr>
          <p:cNvPr id="33" name="Text Placeholder 32">
            <a:extLst>
              <a:ext uri="{FF2B5EF4-FFF2-40B4-BE49-F238E27FC236}">
                <a16:creationId xmlns:a16="http://schemas.microsoft.com/office/drawing/2014/main" id="{F23411C8-1DB7-46A1-A6DC-41EACD30ED57}"/>
              </a:ext>
            </a:extLst>
          </p:cNvPr>
          <p:cNvSpPr>
            <a:spLocks noGrp="1"/>
          </p:cNvSpPr>
          <p:nvPr>
            <p:ph type="body" sz="quarter" idx="15"/>
          </p:nvPr>
        </p:nvSpPr>
        <p:spPr>
          <a:xfrm>
            <a:off x="4771717" y="3838542"/>
            <a:ext cx="5524007" cy="1428171"/>
          </a:xfrm>
        </p:spPr>
        <p:txBody>
          <a:bodyPr>
            <a:noAutofit/>
          </a:bodyPr>
          <a:lstStyle/>
          <a:p>
            <a:r>
              <a:rPr lang="en-US" sz="1800" dirty="0" err="1"/>
              <a:t>Bài</a:t>
            </a:r>
            <a:r>
              <a:rPr lang="en-US" sz="1800" dirty="0"/>
              <a:t> </a:t>
            </a:r>
            <a:r>
              <a:rPr lang="en-US" sz="1800" dirty="0" err="1"/>
              <a:t>nghiên</a:t>
            </a:r>
            <a:r>
              <a:rPr lang="en-US" sz="1800" dirty="0"/>
              <a:t> </a:t>
            </a:r>
            <a:r>
              <a:rPr lang="en-US" sz="1800" dirty="0" err="1"/>
              <a:t>cứu</a:t>
            </a:r>
            <a:r>
              <a:rPr lang="en-US" sz="1800" i="1" dirty="0"/>
              <a:t> </a:t>
            </a:r>
            <a:r>
              <a:rPr lang="en-US" sz="1800" b="1" i="1" dirty="0"/>
              <a:t>“The Impact of Globalization on External Debts: Evidence From Developing Countries”</a:t>
            </a:r>
            <a:r>
              <a:rPr lang="en-US" sz="1800" i="1" dirty="0"/>
              <a:t> (tr23-48 </a:t>
            </a:r>
            <a:r>
              <a:rPr lang="en-US" sz="1800" i="1" dirty="0" err="1"/>
              <a:t>trong</a:t>
            </a:r>
            <a:r>
              <a:rPr lang="en-US" sz="1800" i="1" dirty="0"/>
              <a:t>  Global Challenges in Public Finance and International Relations, 2019)</a:t>
            </a:r>
            <a:endParaRPr lang="en-US" sz="1800" dirty="0"/>
          </a:p>
        </p:txBody>
      </p:sp>
      <p:sp>
        <p:nvSpPr>
          <p:cNvPr id="11" name="Text Placeholder 10">
            <a:extLst>
              <a:ext uri="{FF2B5EF4-FFF2-40B4-BE49-F238E27FC236}">
                <a16:creationId xmlns:a16="http://schemas.microsoft.com/office/drawing/2014/main" id="{47B21F6A-5FD9-417C-9575-4DBC3185FD87}"/>
              </a:ext>
            </a:extLst>
          </p:cNvPr>
          <p:cNvSpPr>
            <a:spLocks noGrp="1"/>
          </p:cNvSpPr>
          <p:nvPr>
            <p:ph type="body" sz="quarter" idx="16"/>
          </p:nvPr>
        </p:nvSpPr>
        <p:spPr>
          <a:xfrm>
            <a:off x="4771717" y="4971352"/>
            <a:ext cx="5524007" cy="1143261"/>
          </a:xfrm>
        </p:spPr>
        <p:txBody>
          <a:bodyPr>
            <a:normAutofit/>
          </a:bodyPr>
          <a:lstStyle/>
          <a:p>
            <a:r>
              <a:rPr lang="en-US" sz="1800" dirty="0"/>
              <a:t> </a:t>
            </a:r>
            <a:r>
              <a:rPr lang="en-US" sz="1800" dirty="0" err="1"/>
              <a:t>Bài</a:t>
            </a:r>
            <a:r>
              <a:rPr lang="en-US" sz="1800" dirty="0"/>
              <a:t> </a:t>
            </a:r>
            <a:r>
              <a:rPr lang="en-US" sz="1800" dirty="0" err="1"/>
              <a:t>nghiên</a:t>
            </a:r>
            <a:r>
              <a:rPr lang="en-US" sz="1800" dirty="0"/>
              <a:t> </a:t>
            </a:r>
            <a:r>
              <a:rPr lang="en-US" sz="1800" dirty="0" err="1"/>
              <a:t>cứu</a:t>
            </a:r>
            <a:r>
              <a:rPr lang="en-US" sz="1800" dirty="0"/>
              <a:t> </a:t>
            </a:r>
            <a:r>
              <a:rPr lang="en-US" sz="1800" b="1" i="1" dirty="0"/>
              <a:t>“Determinants of External Debt in Jordan: An Empirical Study” </a:t>
            </a:r>
            <a:r>
              <a:rPr lang="en-US" sz="1800" i="1" dirty="0"/>
              <a:t>(</a:t>
            </a:r>
            <a:r>
              <a:rPr lang="en-US" sz="1800" i="1" dirty="0" err="1"/>
              <a:t>Torki</a:t>
            </a:r>
            <a:r>
              <a:rPr lang="en-US" sz="1800" i="1" dirty="0"/>
              <a:t> M. Al-</a:t>
            </a:r>
            <a:r>
              <a:rPr lang="en-US" sz="1800" i="1" dirty="0" err="1"/>
              <a:t>Fawwaz</a:t>
            </a:r>
            <a:r>
              <a:rPr lang="en-US" sz="1800" i="1" dirty="0"/>
              <a:t>, 2016) </a:t>
            </a:r>
            <a:endParaRPr lang="en-US" sz="1800" dirty="0"/>
          </a:p>
        </p:txBody>
      </p:sp>
    </p:spTree>
    <p:extLst>
      <p:ext uri="{BB962C8B-B14F-4D97-AF65-F5344CB8AC3E}">
        <p14:creationId xmlns:p14="http://schemas.microsoft.com/office/powerpoint/2010/main" val="233514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1000"/>
                                        <p:tgtEl>
                                          <p:spTgt spid="36">
                                            <p:txEl>
                                              <p:pRg st="0" end="0"/>
                                            </p:txEl>
                                          </p:spTgt>
                                        </p:tgtEl>
                                      </p:cBhvr>
                                    </p:animEffect>
                                    <p:anim calcmode="lin" valueType="num">
                                      <p:cBhvr>
                                        <p:cTn id="8" dur="10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xEl>
                                              <p:pRg st="0" end="0"/>
                                            </p:txEl>
                                          </p:spTgt>
                                        </p:tgtEl>
                                        <p:attrNameLst>
                                          <p:attrName>style.visibility</p:attrName>
                                        </p:attrNameLst>
                                      </p:cBhvr>
                                      <p:to>
                                        <p:strVal val="visible"/>
                                      </p:to>
                                    </p:set>
                                    <p:animEffect transition="in" filter="fade">
                                      <p:cBhvr>
                                        <p:cTn id="12" dur="1000"/>
                                        <p:tgtEl>
                                          <p:spTgt spid="35">
                                            <p:txEl>
                                              <p:pRg st="0" end="0"/>
                                            </p:txEl>
                                          </p:spTgt>
                                        </p:tgtEl>
                                      </p:cBhvr>
                                    </p:animEffect>
                                    <p:anim calcmode="lin" valueType="num">
                                      <p:cBhvr>
                                        <p:cTn id="13" dur="1000" fill="hold"/>
                                        <p:tgtEl>
                                          <p:spTgt spid="3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5">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xEl>
                                              <p:pRg st="0" end="0"/>
                                            </p:txEl>
                                          </p:spTgt>
                                        </p:tgtEl>
                                        <p:attrNameLst>
                                          <p:attrName>style.visibility</p:attrName>
                                        </p:attrNameLst>
                                      </p:cBhvr>
                                      <p:to>
                                        <p:strVal val="visible"/>
                                      </p:to>
                                    </p:set>
                                    <p:animEffect transition="in" filter="fade">
                                      <p:cBhvr>
                                        <p:cTn id="17" dur="1000"/>
                                        <p:tgtEl>
                                          <p:spTgt spid="34">
                                            <p:txEl>
                                              <p:pRg st="0" end="0"/>
                                            </p:txEl>
                                          </p:spTgt>
                                        </p:tgtEl>
                                      </p:cBhvr>
                                    </p:animEffect>
                                    <p:anim calcmode="lin" valueType="num">
                                      <p:cBhvr>
                                        <p:cTn id="18" dur="1000" fill="hold"/>
                                        <p:tgtEl>
                                          <p:spTgt spid="34">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4">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3">
                                            <p:txEl>
                                              <p:pRg st="0" end="0"/>
                                            </p:txEl>
                                          </p:spTgt>
                                        </p:tgtEl>
                                        <p:attrNameLst>
                                          <p:attrName>style.visibility</p:attrName>
                                        </p:attrNameLst>
                                      </p:cBhvr>
                                      <p:to>
                                        <p:strVal val="visible"/>
                                      </p:to>
                                    </p:set>
                                    <p:animEffect transition="in" filter="fade">
                                      <p:cBhvr>
                                        <p:cTn id="22" dur="1000"/>
                                        <p:tgtEl>
                                          <p:spTgt spid="33">
                                            <p:txEl>
                                              <p:pRg st="0" end="0"/>
                                            </p:txEl>
                                          </p:spTgt>
                                        </p:tgtEl>
                                      </p:cBhvr>
                                    </p:animEffect>
                                    <p:anim calcmode="lin" valueType="num">
                                      <p:cBhvr>
                                        <p:cTn id="23" dur="1000" fill="hold"/>
                                        <p:tgtEl>
                                          <p:spTgt spid="33">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33">
                                            <p:txEl>
                                              <p:pRg st="0" end="0"/>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1000"/>
                                        <p:tgtEl>
                                          <p:spTgt spid="11">
                                            <p:txEl>
                                              <p:pRg st="0" end="0"/>
                                            </p:txEl>
                                          </p:spTgt>
                                        </p:tgtEl>
                                      </p:cBhvr>
                                    </p:animEffect>
                                    <p:anim calcmode="lin" valueType="num">
                                      <p:cBhvr>
                                        <p:cTn id="2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uild="allAtOnce"/>
      <p:bldP spid="35" grpId="0" build="allAtOnce"/>
      <p:bldP spid="34" grpId="0" build="allAtOnce"/>
      <p:bldP spid="33" grpId="0" build="allAtOnce"/>
      <p:bldP spid="11"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Placeholder 35">
            <a:extLst>
              <a:ext uri="{FF2B5EF4-FFF2-40B4-BE49-F238E27FC236}">
                <a16:creationId xmlns:a16="http://schemas.microsoft.com/office/drawing/2014/main" id="{0391FA66-BCDC-4C12-B812-A0DEE14539EE}"/>
              </a:ext>
            </a:extLst>
          </p:cNvPr>
          <p:cNvSpPr>
            <a:spLocks noGrp="1"/>
          </p:cNvSpPr>
          <p:nvPr>
            <p:ph type="body" sz="quarter" idx="11"/>
          </p:nvPr>
        </p:nvSpPr>
        <p:spPr>
          <a:xfrm>
            <a:off x="4273975" y="698014"/>
            <a:ext cx="6286996" cy="692885"/>
          </a:xfrm>
        </p:spPr>
        <p:txBody>
          <a:bodyPr>
            <a:noAutofit/>
          </a:bodyPr>
          <a:lstStyle/>
          <a:p>
            <a:r>
              <a:rPr lang="vi-VN" sz="1800" dirty="0"/>
              <a:t>Bài luận án </a:t>
            </a:r>
            <a:r>
              <a:rPr lang="vi-VN" sz="1800" b="1" i="1" dirty="0"/>
              <a:t>“ Thu hút FDI cho phát triển công nghiệp hỗ trợ của Việt Nam.”  </a:t>
            </a:r>
            <a:r>
              <a:rPr lang="vi-VN" sz="1800" dirty="0"/>
              <a:t>của nhóm tác giả Phạm Thu Phương, Phùng Xuân Nhạ, Vũ Anh Dũng năm 2013</a:t>
            </a:r>
            <a:endParaRPr lang="en-US" sz="1800" dirty="0"/>
          </a:p>
        </p:txBody>
      </p:sp>
      <p:sp>
        <p:nvSpPr>
          <p:cNvPr id="35" name="Text Placeholder 34">
            <a:extLst>
              <a:ext uri="{FF2B5EF4-FFF2-40B4-BE49-F238E27FC236}">
                <a16:creationId xmlns:a16="http://schemas.microsoft.com/office/drawing/2014/main" id="{ADE35233-6DEE-4B97-AFFB-06DE78443B4A}"/>
              </a:ext>
            </a:extLst>
          </p:cNvPr>
          <p:cNvSpPr>
            <a:spLocks noGrp="1"/>
          </p:cNvSpPr>
          <p:nvPr>
            <p:ph type="body" sz="quarter" idx="13"/>
          </p:nvPr>
        </p:nvSpPr>
        <p:spPr>
          <a:xfrm>
            <a:off x="4273975" y="1696786"/>
            <a:ext cx="6286996" cy="937605"/>
          </a:xfrm>
        </p:spPr>
        <p:txBody>
          <a:bodyPr>
            <a:normAutofit fontScale="92500" lnSpcReduction="10000"/>
          </a:bodyPr>
          <a:lstStyle/>
          <a:p>
            <a:r>
              <a:rPr lang="vi-VN" sz="1800" dirty="0"/>
              <a:t>Bài nghiên cứu </a:t>
            </a:r>
            <a:r>
              <a:rPr lang="vi-VN" sz="1800" b="1" i="1" dirty="0"/>
              <a:t>“Những nhân tố ảnh hưởng đến quyết định lựa chọn địa điểm FDI của MNCs: Khoảng trống nghiên cứu và một số gợi mở” </a:t>
            </a:r>
            <a:r>
              <a:rPr lang="vi-VN" sz="1800" dirty="0"/>
              <a:t>của thạc sĩ Nguyễn Thị Thanh Mai trên tạp chí kinh tế và kinh doanh ĐHQGHN 2019</a:t>
            </a:r>
            <a:endParaRPr lang="en-US" sz="1800" dirty="0"/>
          </a:p>
        </p:txBody>
      </p:sp>
      <p:sp>
        <p:nvSpPr>
          <p:cNvPr id="34" name="Text Placeholder 33">
            <a:extLst>
              <a:ext uri="{FF2B5EF4-FFF2-40B4-BE49-F238E27FC236}">
                <a16:creationId xmlns:a16="http://schemas.microsoft.com/office/drawing/2014/main" id="{187271B6-523F-4DCD-A006-84BF4C0C784C}"/>
              </a:ext>
            </a:extLst>
          </p:cNvPr>
          <p:cNvSpPr>
            <a:spLocks noGrp="1"/>
          </p:cNvSpPr>
          <p:nvPr>
            <p:ph type="body" sz="quarter" idx="14"/>
          </p:nvPr>
        </p:nvSpPr>
        <p:spPr>
          <a:xfrm>
            <a:off x="4273975" y="2961181"/>
            <a:ext cx="6286996" cy="937605"/>
          </a:xfrm>
        </p:spPr>
        <p:txBody>
          <a:bodyPr>
            <a:noAutofit/>
          </a:bodyPr>
          <a:lstStyle/>
          <a:p>
            <a:r>
              <a:rPr lang="vi-VN" sz="1800" dirty="0"/>
              <a:t>Bài nghiên cứu của tác giả Nguyễn Đức Hoàng Thơ trên tạp chí Kinh tế và kinh doanh ĐHQGHN </a:t>
            </a:r>
            <a:r>
              <a:rPr lang="vi-VN" sz="1800" b="1" i="1" dirty="0"/>
              <a:t>“Nâng cao hiệu quả kinh tế xã hội của các doanh nghiệp FDI của thành phố Hồ Chí Minh hướng tới sự phát triển bền vững”</a:t>
            </a:r>
            <a:r>
              <a:rPr lang="en-US" sz="1800" b="1" i="1" dirty="0"/>
              <a:t> </a:t>
            </a:r>
            <a:r>
              <a:rPr lang="vi-VN" sz="1800" dirty="0"/>
              <a:t>năm 2019</a:t>
            </a:r>
            <a:r>
              <a:rPr lang="vi-VN" sz="1800" b="1" i="1" dirty="0"/>
              <a:t> </a:t>
            </a:r>
            <a:endParaRPr lang="en-US" sz="1800" b="1" i="1" dirty="0"/>
          </a:p>
        </p:txBody>
      </p:sp>
      <p:sp>
        <p:nvSpPr>
          <p:cNvPr id="33" name="Text Placeholder 32">
            <a:extLst>
              <a:ext uri="{FF2B5EF4-FFF2-40B4-BE49-F238E27FC236}">
                <a16:creationId xmlns:a16="http://schemas.microsoft.com/office/drawing/2014/main" id="{F23411C8-1DB7-46A1-A6DC-41EACD30ED57}"/>
              </a:ext>
            </a:extLst>
          </p:cNvPr>
          <p:cNvSpPr>
            <a:spLocks noGrp="1"/>
          </p:cNvSpPr>
          <p:nvPr>
            <p:ph type="body" sz="quarter" idx="15"/>
          </p:nvPr>
        </p:nvSpPr>
        <p:spPr>
          <a:xfrm>
            <a:off x="4273975" y="4219505"/>
            <a:ext cx="6286996" cy="900463"/>
          </a:xfrm>
        </p:spPr>
        <p:txBody>
          <a:bodyPr>
            <a:normAutofit/>
          </a:bodyPr>
          <a:lstStyle/>
          <a:p>
            <a:r>
              <a:rPr lang="en-US" sz="1800" dirty="0" err="1"/>
              <a:t>Nhóm</a:t>
            </a:r>
            <a:r>
              <a:rPr lang="en-US" sz="1800" dirty="0"/>
              <a:t> </a:t>
            </a:r>
            <a:r>
              <a:rPr lang="en-US" sz="1800" dirty="0" err="1"/>
              <a:t>tác</a:t>
            </a:r>
            <a:r>
              <a:rPr lang="en-US" sz="1800" dirty="0"/>
              <a:t> </a:t>
            </a:r>
            <a:r>
              <a:rPr lang="en-US" sz="1800" dirty="0" err="1"/>
              <a:t>giả</a:t>
            </a:r>
            <a:r>
              <a:rPr lang="en-US" sz="1800" dirty="0"/>
              <a:t>  </a:t>
            </a:r>
            <a:r>
              <a:rPr lang="en-US" sz="1800" dirty="0" err="1">
                <a:hlinkClick r:id="rId2"/>
              </a:rPr>
              <a:t>Khondoker</a:t>
            </a:r>
            <a:r>
              <a:rPr lang="en-US" sz="1800" dirty="0">
                <a:hlinkClick r:id="rId2"/>
              </a:rPr>
              <a:t> Abdul </a:t>
            </a:r>
            <a:r>
              <a:rPr lang="en-US" sz="1800" dirty="0" err="1">
                <a:hlinkClick r:id="rId2"/>
              </a:rPr>
              <a:t>Mottale</a:t>
            </a:r>
            <a:r>
              <a:rPr lang="en-US" sz="1800" dirty="0" err="1"/>
              <a:t>b</a:t>
            </a:r>
            <a:r>
              <a:rPr lang="en-US" sz="1800" dirty="0"/>
              <a:t>, </a:t>
            </a:r>
            <a:r>
              <a:rPr lang="en-US" sz="1800" dirty="0" err="1"/>
              <a:t>Kaliappa</a:t>
            </a:r>
            <a:r>
              <a:rPr lang="en-US" sz="1800" dirty="0"/>
              <a:t> </a:t>
            </a:r>
            <a:r>
              <a:rPr lang="en-US" sz="1800" dirty="0" err="1"/>
              <a:t>Kalirajan</a:t>
            </a:r>
            <a:r>
              <a:rPr lang="en-US" sz="1800" dirty="0"/>
              <a:t> (2010), </a:t>
            </a:r>
            <a:r>
              <a:rPr lang="en-US" sz="1800" b="1" i="1" dirty="0"/>
              <a:t>“Determinants of Foreign Direct Investment in Developing Countries: A Comparative Analysis”</a:t>
            </a:r>
            <a:r>
              <a:rPr lang="en-US" sz="1800" i="1" dirty="0"/>
              <a:t>,</a:t>
            </a:r>
            <a:r>
              <a:rPr lang="en-US" sz="1800" b="1" dirty="0"/>
              <a:t> </a:t>
            </a:r>
            <a:r>
              <a:rPr lang="en-US" sz="1800" dirty="0" err="1"/>
              <a:t>Tạp</a:t>
            </a:r>
            <a:r>
              <a:rPr lang="en-US" sz="1800" dirty="0"/>
              <a:t> </a:t>
            </a:r>
            <a:r>
              <a:rPr lang="en-US" sz="1800" dirty="0" err="1"/>
              <a:t>chí</a:t>
            </a:r>
            <a:r>
              <a:rPr lang="en-US" sz="1800" dirty="0"/>
              <a:t> </a:t>
            </a:r>
            <a:r>
              <a:rPr lang="en-US" sz="1800" dirty="0" err="1"/>
              <a:t>nghiên</a:t>
            </a:r>
            <a:r>
              <a:rPr lang="en-US" sz="1800" dirty="0"/>
              <a:t> </a:t>
            </a:r>
            <a:r>
              <a:rPr lang="en-US" sz="1800" dirty="0" err="1"/>
              <a:t>cứu</a:t>
            </a:r>
            <a:r>
              <a:rPr lang="en-US" sz="1800" dirty="0"/>
              <a:t> </a:t>
            </a:r>
            <a:r>
              <a:rPr lang="en-US" sz="1800" dirty="0" err="1"/>
              <a:t>ứng</a:t>
            </a:r>
            <a:r>
              <a:rPr lang="en-US" sz="1800" dirty="0"/>
              <a:t> </a:t>
            </a:r>
            <a:r>
              <a:rPr lang="en-US" sz="1800" dirty="0" err="1"/>
              <a:t>dụng</a:t>
            </a:r>
            <a:endParaRPr lang="en-US" sz="1800" dirty="0"/>
          </a:p>
        </p:txBody>
      </p:sp>
      <p:sp>
        <p:nvSpPr>
          <p:cNvPr id="11" name="Text Placeholder 10">
            <a:extLst>
              <a:ext uri="{FF2B5EF4-FFF2-40B4-BE49-F238E27FC236}">
                <a16:creationId xmlns:a16="http://schemas.microsoft.com/office/drawing/2014/main" id="{47B21F6A-5FD9-417C-9575-4DBC3185FD87}"/>
              </a:ext>
            </a:extLst>
          </p:cNvPr>
          <p:cNvSpPr>
            <a:spLocks noGrp="1"/>
          </p:cNvSpPr>
          <p:nvPr>
            <p:ph type="body" sz="quarter" idx="16"/>
          </p:nvPr>
        </p:nvSpPr>
        <p:spPr>
          <a:xfrm>
            <a:off x="4273975" y="5437514"/>
            <a:ext cx="6286996" cy="900464"/>
          </a:xfrm>
        </p:spPr>
        <p:txBody>
          <a:bodyPr>
            <a:noAutofit/>
          </a:bodyPr>
          <a:lstStyle/>
          <a:p>
            <a:r>
              <a:rPr lang="en-US" sz="1800" dirty="0" err="1"/>
              <a:t>Tác</a:t>
            </a:r>
            <a:r>
              <a:rPr lang="en-US" sz="1800" dirty="0"/>
              <a:t> </a:t>
            </a:r>
            <a:r>
              <a:rPr lang="en-US" sz="1800" dirty="0" err="1"/>
              <a:t>giả</a:t>
            </a:r>
            <a:r>
              <a:rPr lang="en-US" sz="1800" dirty="0"/>
              <a:t> </a:t>
            </a:r>
            <a:r>
              <a:rPr lang="en-US" sz="1800" dirty="0">
                <a:hlinkClick r:id="rId3"/>
              </a:rPr>
              <a:t>Koji Miyamoto</a:t>
            </a:r>
            <a:r>
              <a:rPr lang="en-US" sz="1800" dirty="0"/>
              <a:t> </a:t>
            </a:r>
            <a:r>
              <a:rPr lang="en-US" sz="1800" dirty="0" err="1"/>
              <a:t>của</a:t>
            </a:r>
            <a:r>
              <a:rPr lang="en-US" sz="1800" dirty="0"/>
              <a:t> Organization for Economic Co-Operation and Development (OECD) - Centre for Educational Research and Innovation </a:t>
            </a:r>
            <a:r>
              <a:rPr lang="en-US" sz="1800" b="1" i="1" dirty="0"/>
              <a:t>“Human Capital Formation and Foreign Direct Investment in Developing Countries” </a:t>
            </a:r>
            <a:r>
              <a:rPr lang="en-US" sz="1800" dirty="0" err="1"/>
              <a:t>năm</a:t>
            </a:r>
            <a:r>
              <a:rPr lang="en-US" sz="1800" dirty="0"/>
              <a:t> 2003</a:t>
            </a:r>
          </a:p>
        </p:txBody>
      </p:sp>
      <p:sp>
        <p:nvSpPr>
          <p:cNvPr id="13" name="Title 9">
            <a:extLst>
              <a:ext uri="{FF2B5EF4-FFF2-40B4-BE49-F238E27FC236}">
                <a16:creationId xmlns:a16="http://schemas.microsoft.com/office/drawing/2014/main" id="{A679A096-15D4-42B1-86C2-5D53625D8861}"/>
              </a:ext>
            </a:extLst>
          </p:cNvPr>
          <p:cNvSpPr txBox="1">
            <a:spLocks/>
          </p:cNvSpPr>
          <p:nvPr/>
        </p:nvSpPr>
        <p:spPr>
          <a:xfrm>
            <a:off x="797310" y="3788250"/>
            <a:ext cx="2657979" cy="1025525"/>
          </a:xfrm>
          <a:prstGeom prst="rect">
            <a:avLst/>
          </a:prstGeom>
          <a:noFill/>
        </p:spPr>
        <p:txBody>
          <a:bodyPr vert="horz" lIns="0" tIns="45720" rIns="91440" bIns="0" rtlCol="0" anchor="b">
            <a:noAutofit/>
          </a:bodyPr>
          <a:lstStyle>
            <a:lvl1pPr algn="l" defTabSz="914400" rtl="0" eaLnBrk="1" latinLnBrk="0" hangingPunct="1">
              <a:lnSpc>
                <a:spcPct val="90000"/>
              </a:lnSpc>
              <a:spcBef>
                <a:spcPct val="0"/>
              </a:spcBef>
              <a:buNone/>
              <a:defRPr lang="en-US" sz="5000" b="1" i="0" kern="1200" spc="-150">
                <a:solidFill>
                  <a:schemeClr val="tx2"/>
                </a:solidFill>
                <a:latin typeface="+mj-lt"/>
                <a:ea typeface="+mj-ea"/>
                <a:cs typeface="Gill Sans" panose="020B0502020104020203" pitchFamily="34" charset="-79"/>
              </a:defRPr>
            </a:lvl1pPr>
          </a:lstStyle>
          <a:p>
            <a:r>
              <a:rPr lang="en-US" b="0" dirty="0">
                <a:latin typeface="Lora" pitchFamily="2" charset="0"/>
              </a:rPr>
              <a:t>TỔNG QUAN NGHIÊN CỨU</a:t>
            </a:r>
          </a:p>
        </p:txBody>
      </p:sp>
    </p:spTree>
    <p:extLst>
      <p:ext uri="{BB962C8B-B14F-4D97-AF65-F5344CB8AC3E}">
        <p14:creationId xmlns:p14="http://schemas.microsoft.com/office/powerpoint/2010/main" val="2130115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1000"/>
                                        <p:tgtEl>
                                          <p:spTgt spid="36">
                                            <p:txEl>
                                              <p:pRg st="0" end="0"/>
                                            </p:txEl>
                                          </p:spTgt>
                                        </p:tgtEl>
                                      </p:cBhvr>
                                    </p:animEffect>
                                    <p:anim calcmode="lin" valueType="num">
                                      <p:cBhvr>
                                        <p:cTn id="8" dur="10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xEl>
                                              <p:pRg st="0" end="0"/>
                                            </p:txEl>
                                          </p:spTgt>
                                        </p:tgtEl>
                                        <p:attrNameLst>
                                          <p:attrName>style.visibility</p:attrName>
                                        </p:attrNameLst>
                                      </p:cBhvr>
                                      <p:to>
                                        <p:strVal val="visible"/>
                                      </p:to>
                                    </p:set>
                                    <p:animEffect transition="in" filter="fade">
                                      <p:cBhvr>
                                        <p:cTn id="12" dur="1000"/>
                                        <p:tgtEl>
                                          <p:spTgt spid="35">
                                            <p:txEl>
                                              <p:pRg st="0" end="0"/>
                                            </p:txEl>
                                          </p:spTgt>
                                        </p:tgtEl>
                                      </p:cBhvr>
                                    </p:animEffect>
                                    <p:anim calcmode="lin" valueType="num">
                                      <p:cBhvr>
                                        <p:cTn id="13" dur="1000" fill="hold"/>
                                        <p:tgtEl>
                                          <p:spTgt spid="3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5">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4">
                                            <p:txEl>
                                              <p:pRg st="0" end="0"/>
                                            </p:txEl>
                                          </p:spTgt>
                                        </p:tgtEl>
                                        <p:attrNameLst>
                                          <p:attrName>style.visibility</p:attrName>
                                        </p:attrNameLst>
                                      </p:cBhvr>
                                      <p:to>
                                        <p:strVal val="visible"/>
                                      </p:to>
                                    </p:set>
                                    <p:animEffect transition="in" filter="fade">
                                      <p:cBhvr>
                                        <p:cTn id="17" dur="1000"/>
                                        <p:tgtEl>
                                          <p:spTgt spid="34">
                                            <p:txEl>
                                              <p:pRg st="0" end="0"/>
                                            </p:txEl>
                                          </p:spTgt>
                                        </p:tgtEl>
                                      </p:cBhvr>
                                    </p:animEffect>
                                    <p:anim calcmode="lin" valueType="num">
                                      <p:cBhvr>
                                        <p:cTn id="18" dur="1000" fill="hold"/>
                                        <p:tgtEl>
                                          <p:spTgt spid="34">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4">
                                            <p:txEl>
                                              <p:pRg st="0" end="0"/>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3">
                                            <p:txEl>
                                              <p:pRg st="0" end="0"/>
                                            </p:txEl>
                                          </p:spTgt>
                                        </p:tgtEl>
                                        <p:attrNameLst>
                                          <p:attrName>style.visibility</p:attrName>
                                        </p:attrNameLst>
                                      </p:cBhvr>
                                      <p:to>
                                        <p:strVal val="visible"/>
                                      </p:to>
                                    </p:set>
                                    <p:animEffect transition="in" filter="fade">
                                      <p:cBhvr>
                                        <p:cTn id="22" dur="1000"/>
                                        <p:tgtEl>
                                          <p:spTgt spid="33">
                                            <p:txEl>
                                              <p:pRg st="0" end="0"/>
                                            </p:txEl>
                                          </p:spTgt>
                                        </p:tgtEl>
                                      </p:cBhvr>
                                    </p:animEffect>
                                    <p:anim calcmode="lin" valueType="num">
                                      <p:cBhvr>
                                        <p:cTn id="23" dur="1000" fill="hold"/>
                                        <p:tgtEl>
                                          <p:spTgt spid="33">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33">
                                            <p:txEl>
                                              <p:pRg st="0" end="0"/>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animEffect transition="in" filter="fade">
                                      <p:cBhvr>
                                        <p:cTn id="27" dur="1000"/>
                                        <p:tgtEl>
                                          <p:spTgt spid="11">
                                            <p:txEl>
                                              <p:pRg st="0" end="0"/>
                                            </p:txEl>
                                          </p:spTgt>
                                        </p:tgtEl>
                                      </p:cBhvr>
                                    </p:animEffect>
                                    <p:anim calcmode="lin" valueType="num">
                                      <p:cBhvr>
                                        <p:cTn id="2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uild="p"/>
      <p:bldP spid="35" grpId="0" build="p"/>
      <p:bldP spid="34" grpId="0" build="p"/>
      <p:bldP spid="33" grpId="0" build="p"/>
      <p:bldP spid="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34DD-ACA3-4597-887D-700F2F1D3C73}"/>
              </a:ext>
            </a:extLst>
          </p:cNvPr>
          <p:cNvSpPr>
            <a:spLocks noGrp="1"/>
          </p:cNvSpPr>
          <p:nvPr>
            <p:ph type="title"/>
          </p:nvPr>
        </p:nvSpPr>
        <p:spPr/>
        <p:txBody>
          <a:bodyPr/>
          <a:lstStyle/>
          <a:p>
            <a:r>
              <a:rPr lang="vi-VN" sz="3600" dirty="0">
                <a:latin typeface="Arial" panose="020B0604020202020204" pitchFamily="34" charset="0"/>
                <a:cs typeface="Arial" panose="020B0604020202020204" pitchFamily="34" charset="0"/>
              </a:rPr>
              <a:t>Thành tựu và khoảng trống nghiên cứu</a:t>
            </a:r>
            <a:endParaRPr lang="en-US" sz="3600" dirty="0">
              <a:latin typeface="Arial" panose="020B0604020202020204" pitchFamily="34" charset="0"/>
              <a:cs typeface="Arial" panose="020B0604020202020204" pitchFamily="34" charset="0"/>
            </a:endParaRPr>
          </a:p>
        </p:txBody>
      </p:sp>
      <p:sp>
        <p:nvSpPr>
          <p:cNvPr id="3" name="Picture Placeholder 2">
            <a:extLst>
              <a:ext uri="{FF2B5EF4-FFF2-40B4-BE49-F238E27FC236}">
                <a16:creationId xmlns:a16="http://schemas.microsoft.com/office/drawing/2014/main" id="{7F8FD5B2-9081-4231-86A1-05F077C3A861}"/>
              </a:ext>
            </a:extLst>
          </p:cNvPr>
          <p:cNvSpPr>
            <a:spLocks noGrp="1"/>
          </p:cNvSpPr>
          <p:nvPr>
            <p:ph type="pic" sz="quarter" idx="12"/>
          </p:nvPr>
        </p:nvSpPr>
        <p:spPr/>
      </p:sp>
      <p:sp>
        <p:nvSpPr>
          <p:cNvPr id="4" name="Text Placeholder 3">
            <a:extLst>
              <a:ext uri="{FF2B5EF4-FFF2-40B4-BE49-F238E27FC236}">
                <a16:creationId xmlns:a16="http://schemas.microsoft.com/office/drawing/2014/main" id="{E1B62347-308E-4AAF-92A3-C59FDACAFBAC}"/>
              </a:ext>
            </a:extLst>
          </p:cNvPr>
          <p:cNvSpPr>
            <a:spLocks noGrp="1"/>
          </p:cNvSpPr>
          <p:nvPr>
            <p:ph type="body" sz="quarter" idx="11"/>
          </p:nvPr>
        </p:nvSpPr>
        <p:spPr/>
        <p:txBody>
          <a:bodyPr/>
          <a:lstStyle/>
          <a:p>
            <a:r>
              <a:rPr lang="vi-VN" dirty="0"/>
              <a:t>Chỉ ra ảnh hưởng của nợ nước ngoài và thu hút FDI đến các nước đang phát triển</a:t>
            </a:r>
            <a:endParaRPr lang="en-US" dirty="0"/>
          </a:p>
        </p:txBody>
      </p:sp>
      <p:sp>
        <p:nvSpPr>
          <p:cNvPr id="5" name="Text Placeholder 4">
            <a:extLst>
              <a:ext uri="{FF2B5EF4-FFF2-40B4-BE49-F238E27FC236}">
                <a16:creationId xmlns:a16="http://schemas.microsoft.com/office/drawing/2014/main" id="{FA4BA161-BBBA-4910-93A2-C9648FF75473}"/>
              </a:ext>
            </a:extLst>
          </p:cNvPr>
          <p:cNvSpPr>
            <a:spLocks noGrp="1"/>
          </p:cNvSpPr>
          <p:nvPr>
            <p:ph type="body" sz="quarter" idx="13"/>
          </p:nvPr>
        </p:nvSpPr>
        <p:spPr/>
        <p:txBody>
          <a:bodyPr/>
          <a:lstStyle/>
          <a:p>
            <a:r>
              <a:rPr lang="vi-VN" dirty="0"/>
              <a:t>Chỉ ra các yếu tố tác động đến vay nợ nước ngoài và thu hút FDI ở các nước đang phát triển</a:t>
            </a:r>
            <a:endParaRPr lang="en-US" dirty="0"/>
          </a:p>
        </p:txBody>
      </p:sp>
      <p:sp>
        <p:nvSpPr>
          <p:cNvPr id="6" name="Text Placeholder 5">
            <a:extLst>
              <a:ext uri="{FF2B5EF4-FFF2-40B4-BE49-F238E27FC236}">
                <a16:creationId xmlns:a16="http://schemas.microsoft.com/office/drawing/2014/main" id="{407AB00E-B1E4-4178-9DFF-54551C5D8498}"/>
              </a:ext>
            </a:extLst>
          </p:cNvPr>
          <p:cNvSpPr>
            <a:spLocks noGrp="1"/>
          </p:cNvSpPr>
          <p:nvPr>
            <p:ph type="body" sz="quarter" idx="14"/>
          </p:nvPr>
        </p:nvSpPr>
        <p:spPr/>
        <p:txBody>
          <a:bodyPr/>
          <a:lstStyle/>
          <a:p>
            <a:r>
              <a:rPr lang="vi-VN" dirty="0"/>
              <a:t>Nêu ra một số hàm ý cho chính phủ</a:t>
            </a:r>
            <a:endParaRPr lang="en-US" dirty="0"/>
          </a:p>
        </p:txBody>
      </p:sp>
      <p:sp>
        <p:nvSpPr>
          <p:cNvPr id="7" name="Text Placeholder 6">
            <a:extLst>
              <a:ext uri="{FF2B5EF4-FFF2-40B4-BE49-F238E27FC236}">
                <a16:creationId xmlns:a16="http://schemas.microsoft.com/office/drawing/2014/main" id="{419C349E-55E1-495F-B601-13FE0E91B173}"/>
              </a:ext>
            </a:extLst>
          </p:cNvPr>
          <p:cNvSpPr>
            <a:spLocks noGrp="1"/>
          </p:cNvSpPr>
          <p:nvPr>
            <p:ph type="body" sz="quarter" idx="15"/>
          </p:nvPr>
        </p:nvSpPr>
        <p:spPr/>
        <p:txBody>
          <a:bodyPr/>
          <a:lstStyle/>
          <a:p>
            <a:r>
              <a:rPr lang="vi-VN" dirty="0"/>
              <a:t>Nhiều bài đã cũ không còn phù hợp và cập nhật</a:t>
            </a:r>
            <a:endParaRPr lang="en-US" dirty="0"/>
          </a:p>
        </p:txBody>
      </p:sp>
      <p:sp>
        <p:nvSpPr>
          <p:cNvPr id="8" name="Text Placeholder 7">
            <a:extLst>
              <a:ext uri="{FF2B5EF4-FFF2-40B4-BE49-F238E27FC236}">
                <a16:creationId xmlns:a16="http://schemas.microsoft.com/office/drawing/2014/main" id="{DAB619C5-042D-4407-91E8-17B24FEA1F26}"/>
              </a:ext>
            </a:extLst>
          </p:cNvPr>
          <p:cNvSpPr>
            <a:spLocks noGrp="1"/>
          </p:cNvSpPr>
          <p:nvPr>
            <p:ph type="body" sz="quarter" idx="16"/>
          </p:nvPr>
        </p:nvSpPr>
        <p:spPr/>
        <p:txBody>
          <a:bodyPr/>
          <a:lstStyle/>
          <a:p>
            <a:endParaRPr lang="en-US"/>
          </a:p>
        </p:txBody>
      </p:sp>
    </p:spTree>
    <p:extLst>
      <p:ext uri="{BB962C8B-B14F-4D97-AF65-F5344CB8AC3E}">
        <p14:creationId xmlns:p14="http://schemas.microsoft.com/office/powerpoint/2010/main" val="3773628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ED42E33-92BC-4F06-8F86-27EA0017CD84}"/>
              </a:ext>
            </a:extLst>
          </p:cNvPr>
          <p:cNvSpPr>
            <a:spLocks noGrp="1"/>
          </p:cNvSpPr>
          <p:nvPr>
            <p:ph type="body" sz="quarter" idx="11"/>
          </p:nvPr>
        </p:nvSpPr>
        <p:spPr>
          <a:xfrm>
            <a:off x="471529" y="2155445"/>
            <a:ext cx="4294206" cy="575441"/>
          </a:xfrm>
        </p:spPr>
        <p:txBody>
          <a:bodyPr>
            <a:normAutofit fontScale="92500" lnSpcReduction="20000"/>
          </a:bodyPr>
          <a:lstStyle/>
          <a:p>
            <a:r>
              <a:rPr lang="en-US" sz="2800" b="1" dirty="0"/>
              <a:t>1. </a:t>
            </a:r>
            <a:r>
              <a:rPr lang="en-US" sz="1900" dirty="0" err="1"/>
              <a:t>Vay</a:t>
            </a:r>
            <a:r>
              <a:rPr lang="en-US" sz="1900" dirty="0"/>
              <a:t> </a:t>
            </a:r>
            <a:r>
              <a:rPr lang="en-US" sz="1900" dirty="0" err="1"/>
              <a:t>nợ</a:t>
            </a:r>
            <a:r>
              <a:rPr lang="en-US" sz="1900" dirty="0"/>
              <a:t> </a:t>
            </a:r>
            <a:r>
              <a:rPr lang="en-US" sz="1900" dirty="0" err="1"/>
              <a:t>nước</a:t>
            </a:r>
            <a:r>
              <a:rPr lang="en-US" sz="1900" dirty="0"/>
              <a:t> </a:t>
            </a:r>
            <a:r>
              <a:rPr lang="en-US" sz="1900" dirty="0" err="1"/>
              <a:t>ngoài</a:t>
            </a:r>
            <a:r>
              <a:rPr lang="en-US" sz="1900" dirty="0"/>
              <a:t> </a:t>
            </a:r>
            <a:r>
              <a:rPr lang="en-US" sz="1900" dirty="0" err="1"/>
              <a:t>và</a:t>
            </a:r>
            <a:r>
              <a:rPr lang="en-US" sz="1900" dirty="0"/>
              <a:t> </a:t>
            </a:r>
            <a:r>
              <a:rPr lang="en-US" sz="1900" dirty="0" err="1"/>
              <a:t>đầu</a:t>
            </a:r>
            <a:r>
              <a:rPr lang="en-US" sz="1900" dirty="0"/>
              <a:t> </a:t>
            </a:r>
            <a:r>
              <a:rPr lang="en-US" sz="1900" dirty="0" err="1"/>
              <a:t>tư</a:t>
            </a:r>
            <a:r>
              <a:rPr lang="en-US" sz="1900" dirty="0"/>
              <a:t> </a:t>
            </a:r>
            <a:r>
              <a:rPr lang="en-US" sz="1900" dirty="0" err="1"/>
              <a:t>trực</a:t>
            </a:r>
            <a:r>
              <a:rPr lang="en-US" sz="1900" dirty="0"/>
              <a:t> </a:t>
            </a:r>
            <a:r>
              <a:rPr lang="en-US" sz="1900" dirty="0" err="1"/>
              <a:t>tiếp</a:t>
            </a:r>
            <a:r>
              <a:rPr lang="en-US" sz="1900" dirty="0"/>
              <a:t> </a:t>
            </a:r>
            <a:r>
              <a:rPr lang="en-US" sz="1900" dirty="0" err="1"/>
              <a:t>nước</a:t>
            </a:r>
            <a:r>
              <a:rPr lang="en-US" sz="1900" dirty="0"/>
              <a:t> </a:t>
            </a:r>
            <a:r>
              <a:rPr lang="en-US" sz="1900" dirty="0" err="1"/>
              <a:t>ngoài</a:t>
            </a:r>
            <a:r>
              <a:rPr lang="en-US" sz="1900" dirty="0"/>
              <a:t> </a:t>
            </a:r>
            <a:r>
              <a:rPr lang="en-US" sz="1900" dirty="0" err="1"/>
              <a:t>là</a:t>
            </a:r>
            <a:r>
              <a:rPr lang="en-US" sz="1900" dirty="0"/>
              <a:t> </a:t>
            </a:r>
            <a:r>
              <a:rPr lang="en-US" sz="1900" dirty="0" err="1"/>
              <a:t>gì</a:t>
            </a:r>
            <a:r>
              <a:rPr lang="en-US" sz="1900" dirty="0"/>
              <a:t>?</a:t>
            </a:r>
            <a:endParaRPr lang="vi-VN" sz="1900" dirty="0"/>
          </a:p>
        </p:txBody>
      </p:sp>
      <p:sp>
        <p:nvSpPr>
          <p:cNvPr id="4" name="Text Placeholder 3">
            <a:extLst>
              <a:ext uri="{FF2B5EF4-FFF2-40B4-BE49-F238E27FC236}">
                <a16:creationId xmlns:a16="http://schemas.microsoft.com/office/drawing/2014/main" id="{5B878F00-D697-46ED-A01D-D2CE3761FED9}"/>
              </a:ext>
            </a:extLst>
          </p:cNvPr>
          <p:cNvSpPr>
            <a:spLocks noGrp="1"/>
          </p:cNvSpPr>
          <p:nvPr>
            <p:ph type="body" sz="quarter" idx="13"/>
          </p:nvPr>
        </p:nvSpPr>
        <p:spPr>
          <a:xfrm>
            <a:off x="471529" y="2730886"/>
            <a:ext cx="4294206" cy="575441"/>
          </a:xfrm>
        </p:spPr>
        <p:txBody>
          <a:bodyPr>
            <a:normAutofit fontScale="92500" lnSpcReduction="20000"/>
          </a:bodyPr>
          <a:lstStyle/>
          <a:p>
            <a:r>
              <a:rPr lang="en-US" sz="2600" b="1" dirty="0"/>
              <a:t>2. </a:t>
            </a:r>
            <a:r>
              <a:rPr lang="vi-VN" sz="1800" dirty="0"/>
              <a:t>Ưu nhược điểm của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r>
              <a:rPr lang="en-US" sz="1800" dirty="0"/>
              <a:t> </a:t>
            </a:r>
            <a:r>
              <a:rPr lang="en-US" sz="1800" dirty="0" err="1"/>
              <a:t>và</a:t>
            </a:r>
            <a:r>
              <a:rPr lang="en-US" sz="1800" dirty="0"/>
              <a:t> </a:t>
            </a:r>
            <a:r>
              <a:rPr lang="en-US" sz="1800" dirty="0" err="1"/>
              <a:t>đầu</a:t>
            </a:r>
            <a:r>
              <a:rPr lang="en-US" sz="1800" dirty="0"/>
              <a:t> </a:t>
            </a:r>
            <a:r>
              <a:rPr lang="en-US" sz="1800" dirty="0" err="1"/>
              <a:t>tư</a:t>
            </a:r>
            <a:r>
              <a:rPr lang="en-US" sz="1800" dirty="0"/>
              <a:t> </a:t>
            </a:r>
            <a:r>
              <a:rPr lang="en-US" sz="1800" dirty="0" err="1"/>
              <a:t>trực</a:t>
            </a:r>
            <a:r>
              <a:rPr lang="en-US" sz="1800" dirty="0"/>
              <a:t> </a:t>
            </a:r>
            <a:r>
              <a:rPr lang="en-US" sz="1800" dirty="0" err="1"/>
              <a:t>tiếp</a:t>
            </a:r>
            <a:r>
              <a:rPr lang="en-US" sz="1800" dirty="0"/>
              <a:t> </a:t>
            </a:r>
            <a:r>
              <a:rPr lang="en-US" sz="1800" dirty="0" err="1"/>
              <a:t>nước</a:t>
            </a:r>
            <a:r>
              <a:rPr lang="en-US" sz="1800" dirty="0"/>
              <a:t> </a:t>
            </a:r>
            <a:r>
              <a:rPr lang="en-US" sz="1800" dirty="0" err="1"/>
              <a:t>ngoài</a:t>
            </a:r>
            <a:r>
              <a:rPr lang="vi-VN" sz="1800" dirty="0"/>
              <a:t> là gì</a:t>
            </a:r>
            <a:r>
              <a:rPr lang="en-US" sz="1800" dirty="0"/>
              <a:t>?</a:t>
            </a:r>
          </a:p>
        </p:txBody>
      </p:sp>
      <p:sp>
        <p:nvSpPr>
          <p:cNvPr id="5" name="Text Placeholder 4">
            <a:extLst>
              <a:ext uri="{FF2B5EF4-FFF2-40B4-BE49-F238E27FC236}">
                <a16:creationId xmlns:a16="http://schemas.microsoft.com/office/drawing/2014/main" id="{910BADF2-5406-41CF-9A76-154685B9B7B2}"/>
              </a:ext>
            </a:extLst>
          </p:cNvPr>
          <p:cNvSpPr>
            <a:spLocks noGrp="1"/>
          </p:cNvSpPr>
          <p:nvPr>
            <p:ph type="body" sz="quarter" idx="14"/>
          </p:nvPr>
        </p:nvSpPr>
        <p:spPr>
          <a:xfrm>
            <a:off x="471529" y="3306327"/>
            <a:ext cx="4294206" cy="755650"/>
          </a:xfrm>
        </p:spPr>
        <p:txBody>
          <a:bodyPr>
            <a:normAutofit/>
          </a:bodyPr>
          <a:lstStyle/>
          <a:p>
            <a:r>
              <a:rPr lang="en-US" sz="2600" b="1" dirty="0"/>
              <a:t>3. </a:t>
            </a:r>
            <a:r>
              <a:rPr lang="en-US" sz="1800" dirty="0" err="1"/>
              <a:t>Việt</a:t>
            </a:r>
            <a:r>
              <a:rPr lang="en-US" sz="1800" dirty="0"/>
              <a:t> Nam </a:t>
            </a:r>
            <a:r>
              <a:rPr lang="en-US" sz="1800" dirty="0" err="1"/>
              <a:t>hiện</a:t>
            </a:r>
            <a:r>
              <a:rPr lang="en-US" sz="1800" dirty="0"/>
              <a:t> nay </a:t>
            </a:r>
            <a:r>
              <a:rPr lang="en-US" sz="1800" dirty="0" err="1"/>
              <a:t>đang</a:t>
            </a:r>
            <a:r>
              <a:rPr lang="en-US" sz="1800" dirty="0"/>
              <a:t> </a:t>
            </a:r>
            <a:r>
              <a:rPr lang="en-US" sz="1800" dirty="0" err="1"/>
              <a:t>sử</a:t>
            </a:r>
            <a:r>
              <a:rPr lang="en-US" sz="1800" dirty="0"/>
              <a:t> </a:t>
            </a:r>
            <a:r>
              <a:rPr lang="en-US" sz="1800" dirty="0" err="1"/>
              <a:t>dụng</a:t>
            </a:r>
            <a:r>
              <a:rPr lang="en-US" sz="1800" dirty="0"/>
              <a:t> </a:t>
            </a:r>
            <a:r>
              <a:rPr lang="en-US" sz="1800" dirty="0" err="1"/>
              <a:t>những</a:t>
            </a:r>
            <a:r>
              <a:rPr lang="en-US" sz="1800" dirty="0"/>
              <a:t> </a:t>
            </a:r>
            <a:r>
              <a:rPr lang="en-US" sz="1800" dirty="0" err="1"/>
              <a:t>hình</a:t>
            </a:r>
            <a:r>
              <a:rPr lang="en-US" sz="1800" dirty="0"/>
              <a:t> </a:t>
            </a:r>
            <a:r>
              <a:rPr lang="en-US" sz="1800" dirty="0" err="1"/>
              <a:t>thức</a:t>
            </a:r>
            <a:r>
              <a:rPr lang="en-US" sz="1800" dirty="0"/>
              <a:t> </a:t>
            </a:r>
            <a:r>
              <a:rPr lang="en-US" sz="1800" dirty="0" err="1"/>
              <a:t>tạo</a:t>
            </a:r>
            <a:r>
              <a:rPr lang="en-US" sz="1800" dirty="0"/>
              <a:t> </a:t>
            </a:r>
            <a:r>
              <a:rPr lang="en-US" sz="1800" dirty="0" err="1"/>
              <a:t>nguồn</a:t>
            </a:r>
            <a:r>
              <a:rPr lang="en-US" sz="1800" dirty="0"/>
              <a:t> </a:t>
            </a:r>
            <a:r>
              <a:rPr lang="en-US" sz="1800" dirty="0" err="1"/>
              <a:t>vốn</a:t>
            </a:r>
            <a:r>
              <a:rPr lang="en-US" sz="1800" dirty="0"/>
              <a:t> </a:t>
            </a:r>
            <a:r>
              <a:rPr lang="en-US" sz="1800" dirty="0" err="1"/>
              <a:t>nào</a:t>
            </a:r>
            <a:r>
              <a:rPr lang="en-US" sz="1800" dirty="0"/>
              <a:t>?</a:t>
            </a:r>
          </a:p>
        </p:txBody>
      </p:sp>
      <p:sp>
        <p:nvSpPr>
          <p:cNvPr id="8" name="Title 7">
            <a:extLst>
              <a:ext uri="{FF2B5EF4-FFF2-40B4-BE49-F238E27FC236}">
                <a16:creationId xmlns:a16="http://schemas.microsoft.com/office/drawing/2014/main" id="{C7217225-B624-47EC-BF3B-0C3E2F536028}"/>
              </a:ext>
            </a:extLst>
          </p:cNvPr>
          <p:cNvSpPr>
            <a:spLocks noGrp="1"/>
          </p:cNvSpPr>
          <p:nvPr>
            <p:ph type="title"/>
          </p:nvPr>
        </p:nvSpPr>
        <p:spPr>
          <a:xfrm>
            <a:off x="556890" y="-56727"/>
            <a:ext cx="4123483" cy="1456522"/>
          </a:xfrm>
        </p:spPr>
        <p:txBody>
          <a:bodyPr/>
          <a:lstStyle/>
          <a:p>
            <a:r>
              <a:rPr lang="en-US" sz="4000" b="0" dirty="0">
                <a:latin typeface="Lora" pitchFamily="2" charset="0"/>
              </a:rPr>
              <a:t>CÂU HỎI NGHIÊN CỨU</a:t>
            </a:r>
          </a:p>
        </p:txBody>
      </p:sp>
      <p:sp>
        <p:nvSpPr>
          <p:cNvPr id="9" name="Rectangle 8">
            <a:extLst>
              <a:ext uri="{FF2B5EF4-FFF2-40B4-BE49-F238E27FC236}">
                <a16:creationId xmlns:a16="http://schemas.microsoft.com/office/drawing/2014/main" id="{B1E35556-07B3-4B02-9303-90AF7130CB9C}"/>
              </a:ext>
            </a:extLst>
          </p:cNvPr>
          <p:cNvSpPr/>
          <p:nvPr/>
        </p:nvSpPr>
        <p:spPr>
          <a:xfrm>
            <a:off x="-281533" y="6450983"/>
            <a:ext cx="4551059" cy="2031224"/>
          </a:xfrm>
          <a:prstGeom prst="rec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dirty="0"/>
          </a:p>
        </p:txBody>
      </p:sp>
      <p:graphicFrame>
        <p:nvGraphicFramePr>
          <p:cNvPr id="10" name="Diagram 9">
            <a:extLst>
              <a:ext uri="{FF2B5EF4-FFF2-40B4-BE49-F238E27FC236}">
                <a16:creationId xmlns:a16="http://schemas.microsoft.com/office/drawing/2014/main" id="{0BA00CBE-7289-4239-BE97-A28AF763EFFE}"/>
              </a:ext>
            </a:extLst>
          </p:cNvPr>
          <p:cNvGraphicFramePr/>
          <p:nvPr>
            <p:extLst>
              <p:ext uri="{D42A27DB-BD31-4B8C-83A1-F6EECF244321}">
                <p14:modId xmlns:p14="http://schemas.microsoft.com/office/powerpoint/2010/main" val="174518629"/>
              </p:ext>
            </p:extLst>
          </p:nvPr>
        </p:nvGraphicFramePr>
        <p:xfrm>
          <a:off x="5043585" y="4107820"/>
          <a:ext cx="6460501" cy="3358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625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1000"/>
                                        <p:tgtEl>
                                          <p:spTgt spid="5">
                                            <p:txEl>
                                              <p:pRg st="0" end="0"/>
                                            </p:txEl>
                                          </p:spTgt>
                                        </p:tgtEl>
                                      </p:cBhvr>
                                    </p:animEffect>
                                    <p:anim calcmode="lin" valueType="num">
                                      <p:cBhvr>
                                        <p:cTn id="1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Graphic spid="10"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B90B208-91C8-4BA6-8422-34453E03C882}"/>
              </a:ext>
            </a:extLst>
          </p:cNvPr>
          <p:cNvSpPr>
            <a:spLocks noGrp="1"/>
          </p:cNvSpPr>
          <p:nvPr>
            <p:ph type="title"/>
          </p:nvPr>
        </p:nvSpPr>
        <p:spPr>
          <a:xfrm>
            <a:off x="804113" y="752161"/>
            <a:ext cx="10113645" cy="743682"/>
          </a:xfrm>
        </p:spPr>
        <p:txBody>
          <a:bodyPr/>
          <a:lstStyle/>
          <a:p>
            <a:r>
              <a:rPr lang="en-US" sz="4000" dirty="0">
                <a:latin typeface="Lora" pitchFamily="2" charset="0"/>
              </a:rPr>
              <a:t>PH</a:t>
            </a:r>
            <a:r>
              <a:rPr lang="vi-VN" sz="4000" dirty="0"/>
              <a:t>Ư</a:t>
            </a:r>
            <a:r>
              <a:rPr lang="en-US" sz="4000" dirty="0">
                <a:latin typeface="Lora" pitchFamily="2" charset="0"/>
              </a:rPr>
              <a:t>ƠNG PHÁP NGHIÊN CỨU</a:t>
            </a:r>
          </a:p>
        </p:txBody>
      </p:sp>
      <p:graphicFrame>
        <p:nvGraphicFramePr>
          <p:cNvPr id="5" name="Content Placeholder 2" descr="Smart Art graphic of Picture Accent Process">
            <a:extLst>
              <a:ext uri="{FF2B5EF4-FFF2-40B4-BE49-F238E27FC236}">
                <a16:creationId xmlns:a16="http://schemas.microsoft.com/office/drawing/2014/main" id="{F1368236-89CB-4C13-AC5B-C2A32301A025}"/>
              </a:ext>
            </a:extLst>
          </p:cNvPr>
          <p:cNvGraphicFramePr>
            <a:graphicFrameLocks/>
          </p:cNvGraphicFramePr>
          <p:nvPr>
            <p:extLst>
              <p:ext uri="{D42A27DB-BD31-4B8C-83A1-F6EECF244321}">
                <p14:modId xmlns:p14="http://schemas.microsoft.com/office/powerpoint/2010/main" val="2513757787"/>
              </p:ext>
            </p:extLst>
          </p:nvPr>
        </p:nvGraphicFramePr>
        <p:xfrm>
          <a:off x="1689718" y="1968402"/>
          <a:ext cx="8927895" cy="35697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22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AEB7B74-9498-4BC1-B5B5-FDA242BFBD13}"/>
              </a:ext>
            </a:extLst>
          </p:cNvPr>
          <p:cNvSpPr>
            <a:spLocks noGrp="1"/>
          </p:cNvSpPr>
          <p:nvPr>
            <p:ph type="body" sz="quarter" idx="11"/>
          </p:nvPr>
        </p:nvSpPr>
        <p:spPr/>
        <p:txBody>
          <a:bodyPr/>
          <a:lstStyle/>
          <a:p>
            <a:r>
              <a:rPr lang="vi-VN" dirty="0"/>
              <a:t>Làm rõ cơ sở lý luận và cơ sở thực tiễn của nợ nước ngoài cũng như thu hút đầu tư trực tiếp nước ngoài và vai trò, tác động của chúng </a:t>
            </a:r>
            <a:r>
              <a:rPr lang="en-US" dirty="0" err="1"/>
              <a:t>đến</a:t>
            </a:r>
            <a:r>
              <a:rPr lang="vi-VN" dirty="0"/>
              <a:t> phát triển kinh tế</a:t>
            </a:r>
            <a:endParaRPr lang="en-US" dirty="0"/>
          </a:p>
        </p:txBody>
      </p:sp>
      <p:sp>
        <p:nvSpPr>
          <p:cNvPr id="4" name="Text Placeholder 3">
            <a:extLst>
              <a:ext uri="{FF2B5EF4-FFF2-40B4-BE49-F238E27FC236}">
                <a16:creationId xmlns:a16="http://schemas.microsoft.com/office/drawing/2014/main" id="{78698AF4-BFB1-4974-A05B-41AAF5895438}"/>
              </a:ext>
            </a:extLst>
          </p:cNvPr>
          <p:cNvSpPr>
            <a:spLocks noGrp="1"/>
          </p:cNvSpPr>
          <p:nvPr>
            <p:ph type="body" sz="quarter" idx="13"/>
          </p:nvPr>
        </p:nvSpPr>
        <p:spPr/>
        <p:txBody>
          <a:bodyPr/>
          <a:lstStyle/>
          <a:p>
            <a:r>
              <a:rPr lang="en-US" dirty="0">
                <a:solidFill>
                  <a:srgbClr val="000000"/>
                </a:solidFill>
                <a:cs typeface="Times New Roman" panose="02020603050405020304" pitchFamily="18" charset="0"/>
              </a:rPr>
              <a:t>N</a:t>
            </a:r>
            <a:r>
              <a:rPr lang="vi-VN" dirty="0">
                <a:solidFill>
                  <a:srgbClr val="000000"/>
                </a:solidFill>
                <a:cs typeface="Times New Roman" panose="02020603050405020304" pitchFamily="18" charset="0"/>
              </a:rPr>
              <a:t>ghiên cứu kinh nghiệm quốc tế trong việc</a:t>
            </a:r>
            <a:r>
              <a:rPr lang="en-US" dirty="0">
                <a:solidFill>
                  <a:srgbClr val="000000"/>
                </a:solidFill>
                <a:cs typeface="Times New Roman" panose="02020603050405020304" pitchFamily="18" charset="0"/>
              </a:rPr>
              <a:t> </a:t>
            </a:r>
            <a:r>
              <a:rPr lang="en-US" dirty="0" err="1">
                <a:solidFill>
                  <a:srgbClr val="000000"/>
                </a:solidFill>
                <a:cs typeface="Times New Roman" panose="02020603050405020304" pitchFamily="18" charset="0"/>
              </a:rPr>
              <a:t>quản</a:t>
            </a:r>
            <a:r>
              <a:rPr lang="en-US" dirty="0">
                <a:solidFill>
                  <a:srgbClr val="000000"/>
                </a:solidFill>
                <a:cs typeface="Times New Roman" panose="02020603050405020304" pitchFamily="18" charset="0"/>
              </a:rPr>
              <a:t> </a:t>
            </a:r>
            <a:r>
              <a:rPr lang="en-US" dirty="0" err="1">
                <a:solidFill>
                  <a:srgbClr val="000000"/>
                </a:solidFill>
                <a:cs typeface="Times New Roman" panose="02020603050405020304" pitchFamily="18" charset="0"/>
              </a:rPr>
              <a:t>lí</a:t>
            </a:r>
            <a:r>
              <a:rPr lang="en-US" dirty="0">
                <a:solidFill>
                  <a:srgbClr val="000000"/>
                </a:solidFill>
                <a:cs typeface="Times New Roman" panose="02020603050405020304" pitchFamily="18" charset="0"/>
              </a:rPr>
              <a:t> </a:t>
            </a:r>
            <a:r>
              <a:rPr lang="en-US" dirty="0" err="1">
                <a:solidFill>
                  <a:srgbClr val="000000"/>
                </a:solidFill>
                <a:cs typeface="Times New Roman" panose="02020603050405020304" pitchFamily="18" charset="0"/>
              </a:rPr>
              <a:t>nợ</a:t>
            </a:r>
            <a:r>
              <a:rPr lang="en-US" dirty="0">
                <a:solidFill>
                  <a:srgbClr val="000000"/>
                </a:solidFill>
                <a:cs typeface="Times New Roman" panose="02020603050405020304" pitchFamily="18" charset="0"/>
              </a:rPr>
              <a:t> n</a:t>
            </a:r>
            <a:r>
              <a:rPr lang="vi-VN" dirty="0">
                <a:solidFill>
                  <a:srgbClr val="000000"/>
                </a:solidFill>
                <a:cs typeface="Times New Roman" panose="02020603050405020304" pitchFamily="18" charset="0"/>
              </a:rPr>
              <a:t>ư</a:t>
            </a:r>
            <a:r>
              <a:rPr lang="en-US" dirty="0" err="1">
                <a:solidFill>
                  <a:srgbClr val="000000"/>
                </a:solidFill>
                <a:cs typeface="Times New Roman" panose="02020603050405020304" pitchFamily="18" charset="0"/>
              </a:rPr>
              <a:t>ớc</a:t>
            </a:r>
            <a:r>
              <a:rPr lang="en-US" dirty="0">
                <a:solidFill>
                  <a:srgbClr val="000000"/>
                </a:solidFill>
                <a:cs typeface="Times New Roman" panose="02020603050405020304" pitchFamily="18" charset="0"/>
              </a:rPr>
              <a:t> </a:t>
            </a:r>
            <a:r>
              <a:rPr lang="en-US" dirty="0" err="1">
                <a:solidFill>
                  <a:srgbClr val="000000"/>
                </a:solidFill>
                <a:cs typeface="Times New Roman" panose="02020603050405020304" pitchFamily="18" charset="0"/>
              </a:rPr>
              <a:t>ngoài</a:t>
            </a:r>
            <a:r>
              <a:rPr lang="en-US" dirty="0">
                <a:solidFill>
                  <a:srgbClr val="000000"/>
                </a:solidFill>
                <a:cs typeface="Times New Roman" panose="02020603050405020304" pitchFamily="18" charset="0"/>
              </a:rPr>
              <a:t> </a:t>
            </a:r>
            <a:r>
              <a:rPr lang="en-US" dirty="0" err="1">
                <a:solidFill>
                  <a:srgbClr val="000000"/>
                </a:solidFill>
                <a:cs typeface="Times New Roman" panose="02020603050405020304" pitchFamily="18" charset="0"/>
              </a:rPr>
              <a:t>và</a:t>
            </a:r>
            <a:r>
              <a:rPr lang="vi-VN" dirty="0">
                <a:solidFill>
                  <a:srgbClr val="000000"/>
                </a:solidFill>
                <a:cs typeface="Times New Roman" panose="02020603050405020304" pitchFamily="18" charset="0"/>
              </a:rPr>
              <a:t> thu hút FDI cho phát triển CNHT ở một số nước trên thế giới, vùng lãnh thổ</a:t>
            </a:r>
            <a:r>
              <a:rPr lang="en-US" dirty="0">
                <a:solidFill>
                  <a:srgbClr val="000000"/>
                </a:solidFill>
                <a:cs typeface="Times New Roman" panose="02020603050405020304" pitchFamily="18" charset="0"/>
              </a:rPr>
              <a:t>.</a:t>
            </a:r>
            <a:endParaRPr lang="en-US" dirty="0">
              <a:solidFill>
                <a:srgbClr val="000000"/>
              </a:solidFill>
            </a:endParaRPr>
          </a:p>
        </p:txBody>
      </p:sp>
      <p:sp>
        <p:nvSpPr>
          <p:cNvPr id="5" name="Text Placeholder 4">
            <a:extLst>
              <a:ext uri="{FF2B5EF4-FFF2-40B4-BE49-F238E27FC236}">
                <a16:creationId xmlns:a16="http://schemas.microsoft.com/office/drawing/2014/main" id="{0C659018-78A5-477C-9783-7605C1E88094}"/>
              </a:ext>
            </a:extLst>
          </p:cNvPr>
          <p:cNvSpPr>
            <a:spLocks noGrp="1"/>
          </p:cNvSpPr>
          <p:nvPr>
            <p:ph type="body" sz="quarter" idx="14"/>
          </p:nvPr>
        </p:nvSpPr>
        <p:spPr/>
        <p:txBody>
          <a:bodyPr/>
          <a:lstStyle/>
          <a:p>
            <a:r>
              <a:rPr lang="vi-VN" dirty="0"/>
              <a:t>Làm rõ thực trạng </a:t>
            </a:r>
            <a:r>
              <a:rPr lang="en-US" dirty="0" err="1"/>
              <a:t>vay</a:t>
            </a:r>
            <a:r>
              <a:rPr lang="en-US" dirty="0"/>
              <a:t> </a:t>
            </a:r>
            <a:r>
              <a:rPr lang="en-US" dirty="0" err="1"/>
              <a:t>nợ</a:t>
            </a:r>
            <a:r>
              <a:rPr lang="en-US" dirty="0"/>
              <a:t> n</a:t>
            </a:r>
            <a:r>
              <a:rPr lang="vi-VN" dirty="0"/>
              <a:t>ư</a:t>
            </a:r>
            <a:r>
              <a:rPr lang="en-US" dirty="0" err="1"/>
              <a:t>ớc</a:t>
            </a:r>
            <a:r>
              <a:rPr lang="en-US" dirty="0"/>
              <a:t> </a:t>
            </a:r>
            <a:r>
              <a:rPr lang="en-US" dirty="0" err="1"/>
              <a:t>ngoài</a:t>
            </a:r>
            <a:r>
              <a:rPr lang="en-US" dirty="0"/>
              <a:t> </a:t>
            </a:r>
            <a:r>
              <a:rPr lang="en-US" dirty="0" err="1"/>
              <a:t>và</a:t>
            </a:r>
            <a:r>
              <a:rPr lang="en-US" dirty="0"/>
              <a:t> </a:t>
            </a:r>
            <a:r>
              <a:rPr lang="en-US" dirty="0" err="1"/>
              <a:t>thu</a:t>
            </a:r>
            <a:r>
              <a:rPr lang="en-US" dirty="0"/>
              <a:t> </a:t>
            </a:r>
            <a:r>
              <a:rPr lang="en-US" dirty="0" err="1"/>
              <a:t>hút</a:t>
            </a:r>
            <a:r>
              <a:rPr lang="en-US" dirty="0"/>
              <a:t> FDI </a:t>
            </a:r>
            <a:r>
              <a:rPr lang="en-US" dirty="0" err="1"/>
              <a:t>thời</a:t>
            </a:r>
            <a:r>
              <a:rPr lang="en-US" dirty="0"/>
              <a:t> </a:t>
            </a:r>
            <a:r>
              <a:rPr lang="en-US" dirty="0" err="1"/>
              <a:t>gian</a:t>
            </a:r>
            <a:r>
              <a:rPr lang="en-US" dirty="0"/>
              <a:t> 1995-2019 </a:t>
            </a:r>
            <a:r>
              <a:rPr lang="en-US" dirty="0" err="1"/>
              <a:t>của</a:t>
            </a:r>
            <a:r>
              <a:rPr lang="en-US" dirty="0"/>
              <a:t> </a:t>
            </a:r>
            <a:r>
              <a:rPr lang="en-US" dirty="0" err="1"/>
              <a:t>các</a:t>
            </a:r>
            <a:r>
              <a:rPr lang="en-US" dirty="0"/>
              <a:t> n</a:t>
            </a:r>
            <a:r>
              <a:rPr lang="vi-VN" dirty="0"/>
              <a:t>ư</a:t>
            </a:r>
            <a:r>
              <a:rPr lang="en-US" dirty="0" err="1"/>
              <a:t>ớc</a:t>
            </a:r>
            <a:r>
              <a:rPr lang="en-US" dirty="0"/>
              <a:t> </a:t>
            </a:r>
            <a:r>
              <a:rPr lang="en-US" dirty="0" err="1"/>
              <a:t>đang</a:t>
            </a:r>
            <a:r>
              <a:rPr lang="en-US" dirty="0"/>
              <a:t> </a:t>
            </a:r>
            <a:r>
              <a:rPr lang="en-US" dirty="0" err="1"/>
              <a:t>phát</a:t>
            </a:r>
            <a:r>
              <a:rPr lang="en-US" dirty="0"/>
              <a:t> </a:t>
            </a:r>
            <a:r>
              <a:rPr lang="en-US" dirty="0" err="1"/>
              <a:t>triển</a:t>
            </a:r>
            <a:r>
              <a:rPr lang="en-US" dirty="0"/>
              <a:t>, </a:t>
            </a:r>
            <a:r>
              <a:rPr lang="en-US" dirty="0" err="1"/>
              <a:t>đặc</a:t>
            </a:r>
            <a:r>
              <a:rPr lang="en-US" dirty="0"/>
              <a:t> </a:t>
            </a:r>
            <a:r>
              <a:rPr lang="en-US" dirty="0" err="1"/>
              <a:t>biệt</a:t>
            </a:r>
            <a:r>
              <a:rPr lang="en-US" dirty="0"/>
              <a:t> </a:t>
            </a:r>
            <a:r>
              <a:rPr lang="en-US" dirty="0" err="1"/>
              <a:t>là</a:t>
            </a:r>
            <a:r>
              <a:rPr lang="en-US" dirty="0"/>
              <a:t> </a:t>
            </a:r>
            <a:r>
              <a:rPr lang="en-US" dirty="0" err="1"/>
              <a:t>Việt</a:t>
            </a:r>
            <a:r>
              <a:rPr lang="en-US" dirty="0"/>
              <a:t> Nam.</a:t>
            </a:r>
          </a:p>
        </p:txBody>
      </p:sp>
      <p:sp>
        <p:nvSpPr>
          <p:cNvPr id="6" name="Text Placeholder 5">
            <a:extLst>
              <a:ext uri="{FF2B5EF4-FFF2-40B4-BE49-F238E27FC236}">
                <a16:creationId xmlns:a16="http://schemas.microsoft.com/office/drawing/2014/main" id="{8EE472A9-3B28-4F14-B8FC-3307A7CD9E5D}"/>
              </a:ext>
            </a:extLst>
          </p:cNvPr>
          <p:cNvSpPr>
            <a:spLocks noGrp="1"/>
          </p:cNvSpPr>
          <p:nvPr>
            <p:ph type="body" sz="quarter" idx="15"/>
          </p:nvPr>
        </p:nvSpPr>
        <p:spPr>
          <a:xfrm>
            <a:off x="6295131" y="4092584"/>
            <a:ext cx="4928954" cy="895724"/>
          </a:xfrm>
        </p:spPr>
        <p:txBody>
          <a:bodyPr>
            <a:noAutofit/>
          </a:bodyPr>
          <a:lstStyle/>
          <a:p>
            <a:r>
              <a:rPr lang="en-US" dirty="0"/>
              <a:t>Đ</a:t>
            </a:r>
            <a:r>
              <a:rPr lang="vi-VN" dirty="0"/>
              <a:t>ặt quản lý nợ nước ngoài và thu hút FDI trong mối quan hệ tương quan với nhau để thấy rõ ưu, nhược điểm của từng loại hình, giúp mọi người có cái nhìn tổng quan để lựa chọn hình thức phù hợp</a:t>
            </a:r>
            <a:r>
              <a:rPr lang="en-US" dirty="0"/>
              <a:t> </a:t>
            </a:r>
            <a:r>
              <a:rPr lang="en-US" dirty="0" err="1"/>
              <a:t>trong</a:t>
            </a:r>
            <a:r>
              <a:rPr lang="en-US" dirty="0"/>
              <a:t> </a:t>
            </a:r>
            <a:r>
              <a:rPr lang="en-US" dirty="0" err="1"/>
              <a:t>thời</a:t>
            </a:r>
            <a:r>
              <a:rPr lang="en-US" dirty="0"/>
              <a:t> </a:t>
            </a:r>
            <a:r>
              <a:rPr lang="en-US" dirty="0" err="1"/>
              <a:t>điểm</a:t>
            </a:r>
            <a:r>
              <a:rPr lang="en-US" dirty="0"/>
              <a:t> </a:t>
            </a:r>
            <a:r>
              <a:rPr lang="en-US" dirty="0" err="1"/>
              <a:t>cụ</a:t>
            </a:r>
            <a:r>
              <a:rPr lang="en-US" dirty="0"/>
              <a:t> </a:t>
            </a:r>
            <a:r>
              <a:rPr lang="en-US" dirty="0" err="1"/>
              <a:t>thể</a:t>
            </a:r>
            <a:endParaRPr lang="en-US" dirty="0"/>
          </a:p>
        </p:txBody>
      </p:sp>
      <p:sp>
        <p:nvSpPr>
          <p:cNvPr id="7" name="Text Placeholder 6">
            <a:extLst>
              <a:ext uri="{FF2B5EF4-FFF2-40B4-BE49-F238E27FC236}">
                <a16:creationId xmlns:a16="http://schemas.microsoft.com/office/drawing/2014/main" id="{FA851F46-AE9F-48FA-8083-6D8B2168E1F2}"/>
              </a:ext>
            </a:extLst>
          </p:cNvPr>
          <p:cNvSpPr>
            <a:spLocks noGrp="1"/>
          </p:cNvSpPr>
          <p:nvPr>
            <p:ph type="body" sz="quarter" idx="16"/>
          </p:nvPr>
        </p:nvSpPr>
        <p:spPr>
          <a:xfrm>
            <a:off x="6295131" y="5228857"/>
            <a:ext cx="4801847" cy="755650"/>
          </a:xfrm>
        </p:spPr>
        <p:txBody>
          <a:bodyPr/>
          <a:lstStyle/>
          <a:p>
            <a:r>
              <a:rPr lang="en-US" dirty="0" err="1"/>
              <a:t>Đưa</a:t>
            </a:r>
            <a:r>
              <a:rPr lang="en-US" dirty="0"/>
              <a:t> </a:t>
            </a:r>
            <a:r>
              <a:rPr lang="vi-VN" dirty="0"/>
              <a:t>ra một số hàm ý nhằm hoàn thiện và tăng cường việc quản lý nợ cũng như thu hút đầu tư nước ngoài hiệu quả</a:t>
            </a:r>
            <a:endParaRPr lang="en-US" dirty="0"/>
          </a:p>
          <a:p>
            <a:endParaRPr lang="en-US" dirty="0"/>
          </a:p>
        </p:txBody>
      </p:sp>
      <p:sp>
        <p:nvSpPr>
          <p:cNvPr id="8" name="Text Placeholder 7">
            <a:extLst>
              <a:ext uri="{FF2B5EF4-FFF2-40B4-BE49-F238E27FC236}">
                <a16:creationId xmlns:a16="http://schemas.microsoft.com/office/drawing/2014/main" id="{2FD9C415-7783-47A6-BD32-078B50983428}"/>
              </a:ext>
            </a:extLst>
          </p:cNvPr>
          <p:cNvSpPr>
            <a:spLocks noGrp="1"/>
          </p:cNvSpPr>
          <p:nvPr>
            <p:ph type="body" sz="quarter" idx="17"/>
          </p:nvPr>
        </p:nvSpPr>
        <p:spPr/>
        <p:txBody>
          <a:bodyPr/>
          <a:lstStyle/>
          <a:p>
            <a:r>
              <a:rPr lang="en-US" dirty="0"/>
              <a:t>1</a:t>
            </a:r>
          </a:p>
        </p:txBody>
      </p:sp>
      <p:sp>
        <p:nvSpPr>
          <p:cNvPr id="9" name="Text Placeholder 8">
            <a:extLst>
              <a:ext uri="{FF2B5EF4-FFF2-40B4-BE49-F238E27FC236}">
                <a16:creationId xmlns:a16="http://schemas.microsoft.com/office/drawing/2014/main" id="{5B1CCE80-84C6-4B8A-A01C-F72409F3E56F}"/>
              </a:ext>
            </a:extLst>
          </p:cNvPr>
          <p:cNvSpPr>
            <a:spLocks noGrp="1"/>
          </p:cNvSpPr>
          <p:nvPr>
            <p:ph type="body" sz="quarter" idx="18"/>
          </p:nvPr>
        </p:nvSpPr>
        <p:spPr/>
        <p:txBody>
          <a:bodyPr/>
          <a:lstStyle/>
          <a:p>
            <a:r>
              <a:rPr lang="en-US" dirty="0"/>
              <a:t>2</a:t>
            </a:r>
          </a:p>
        </p:txBody>
      </p:sp>
      <p:sp>
        <p:nvSpPr>
          <p:cNvPr id="10" name="Text Placeholder 9">
            <a:extLst>
              <a:ext uri="{FF2B5EF4-FFF2-40B4-BE49-F238E27FC236}">
                <a16:creationId xmlns:a16="http://schemas.microsoft.com/office/drawing/2014/main" id="{BAB0B8B1-4026-49E7-B45A-D4E47880FF69}"/>
              </a:ext>
            </a:extLst>
          </p:cNvPr>
          <p:cNvSpPr>
            <a:spLocks noGrp="1"/>
          </p:cNvSpPr>
          <p:nvPr>
            <p:ph type="body" sz="quarter" idx="19"/>
          </p:nvPr>
        </p:nvSpPr>
        <p:spPr/>
        <p:txBody>
          <a:bodyPr/>
          <a:lstStyle/>
          <a:p>
            <a:r>
              <a:rPr lang="en-US" dirty="0"/>
              <a:t>3</a:t>
            </a:r>
          </a:p>
        </p:txBody>
      </p:sp>
      <p:sp>
        <p:nvSpPr>
          <p:cNvPr id="11" name="Text Placeholder 10">
            <a:extLst>
              <a:ext uri="{FF2B5EF4-FFF2-40B4-BE49-F238E27FC236}">
                <a16:creationId xmlns:a16="http://schemas.microsoft.com/office/drawing/2014/main" id="{5465B25D-C43E-4EC1-8DB3-F04A19CF1CD1}"/>
              </a:ext>
            </a:extLst>
          </p:cNvPr>
          <p:cNvSpPr>
            <a:spLocks noGrp="1"/>
          </p:cNvSpPr>
          <p:nvPr>
            <p:ph type="body" sz="quarter" idx="20"/>
          </p:nvPr>
        </p:nvSpPr>
        <p:spPr/>
        <p:txBody>
          <a:bodyPr/>
          <a:lstStyle/>
          <a:p>
            <a:r>
              <a:rPr lang="en-US" dirty="0"/>
              <a:t>4</a:t>
            </a:r>
          </a:p>
        </p:txBody>
      </p:sp>
      <p:sp>
        <p:nvSpPr>
          <p:cNvPr id="12" name="Text Placeholder 11">
            <a:extLst>
              <a:ext uri="{FF2B5EF4-FFF2-40B4-BE49-F238E27FC236}">
                <a16:creationId xmlns:a16="http://schemas.microsoft.com/office/drawing/2014/main" id="{44F23391-5B30-443D-9FD6-97249E4809EF}"/>
              </a:ext>
            </a:extLst>
          </p:cNvPr>
          <p:cNvSpPr>
            <a:spLocks noGrp="1"/>
          </p:cNvSpPr>
          <p:nvPr>
            <p:ph type="body" sz="quarter" idx="21"/>
          </p:nvPr>
        </p:nvSpPr>
        <p:spPr/>
        <p:txBody>
          <a:bodyPr/>
          <a:lstStyle/>
          <a:p>
            <a:r>
              <a:rPr lang="en-US" dirty="0"/>
              <a:t>5</a:t>
            </a:r>
          </a:p>
        </p:txBody>
      </p:sp>
      <p:sp>
        <p:nvSpPr>
          <p:cNvPr id="13" name="Title 12">
            <a:extLst>
              <a:ext uri="{FF2B5EF4-FFF2-40B4-BE49-F238E27FC236}">
                <a16:creationId xmlns:a16="http://schemas.microsoft.com/office/drawing/2014/main" id="{0CA79E08-CD99-4782-B703-17FB67DAED72}"/>
              </a:ext>
            </a:extLst>
          </p:cNvPr>
          <p:cNvSpPr>
            <a:spLocks noGrp="1"/>
          </p:cNvSpPr>
          <p:nvPr>
            <p:ph type="title"/>
          </p:nvPr>
        </p:nvSpPr>
        <p:spPr>
          <a:xfrm>
            <a:off x="1703517" y="3664539"/>
            <a:ext cx="2275389" cy="1025525"/>
          </a:xfrm>
        </p:spPr>
        <p:txBody>
          <a:bodyPr/>
          <a:lstStyle/>
          <a:p>
            <a:r>
              <a:rPr lang="en-US" sz="5400" b="0" dirty="0">
                <a:latin typeface="Lora" pitchFamily="2" charset="0"/>
              </a:rPr>
              <a:t>DỰ KIẾN ĐÓNG GÓP</a:t>
            </a:r>
          </a:p>
        </p:txBody>
      </p:sp>
      <p:sp>
        <p:nvSpPr>
          <p:cNvPr id="19" name="L-Shape 18">
            <a:extLst>
              <a:ext uri="{FF2B5EF4-FFF2-40B4-BE49-F238E27FC236}">
                <a16:creationId xmlns:a16="http://schemas.microsoft.com/office/drawing/2014/main" id="{3584F521-0FC8-4D6D-817A-54EC1B94E735}"/>
              </a:ext>
            </a:extLst>
          </p:cNvPr>
          <p:cNvSpPr/>
          <p:nvPr/>
        </p:nvSpPr>
        <p:spPr>
          <a:xfrm>
            <a:off x="-816678" y="5479421"/>
            <a:ext cx="3001465" cy="2184787"/>
          </a:xfrm>
          <a:prstGeom prst="corner">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20" name="L-Shape 19">
            <a:extLst>
              <a:ext uri="{FF2B5EF4-FFF2-40B4-BE49-F238E27FC236}">
                <a16:creationId xmlns:a16="http://schemas.microsoft.com/office/drawing/2014/main" id="{6C57F21B-34D0-4A41-91EE-23008A7547D0}"/>
              </a:ext>
            </a:extLst>
          </p:cNvPr>
          <p:cNvSpPr/>
          <p:nvPr/>
        </p:nvSpPr>
        <p:spPr>
          <a:xfrm rot="10800000">
            <a:off x="11096978" y="-523410"/>
            <a:ext cx="1654296" cy="2793806"/>
          </a:xfrm>
          <a:prstGeom prst="corner">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7042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1000"/>
                                        <p:tgtEl>
                                          <p:spTgt spid="8">
                                            <p:txEl>
                                              <p:pRg st="0" end="0"/>
                                            </p:txEl>
                                          </p:spTgt>
                                        </p:tgtEl>
                                      </p:cBhvr>
                                    </p:animEffect>
                                    <p:anim calcmode="lin" valueType="num">
                                      <p:cBhvr>
                                        <p:cTn id="13"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1000"/>
                                        <p:tgtEl>
                                          <p:spTgt spid="9">
                                            <p:txEl>
                                              <p:pRg st="0" end="0"/>
                                            </p:txEl>
                                          </p:spTgt>
                                        </p:tgtEl>
                                      </p:cBhvr>
                                    </p:animEffect>
                                    <p:anim calcmode="lin" valueType="num">
                                      <p:cBhvr>
                                        <p:cTn id="2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animEffect transition="in" filter="fade">
                                      <p:cBhvr>
                                        <p:cTn id="31" dur="1000"/>
                                        <p:tgtEl>
                                          <p:spTgt spid="5">
                                            <p:txEl>
                                              <p:pRg st="0" end="0"/>
                                            </p:txEl>
                                          </p:spTgt>
                                        </p:tgtEl>
                                      </p:cBhvr>
                                    </p:animEffect>
                                    <p:anim calcmode="lin" valueType="num">
                                      <p:cBhvr>
                                        <p:cTn id="3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0" end="0"/>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xEl>
                                              <p:pRg st="0" end="0"/>
                                            </p:txEl>
                                          </p:spTgt>
                                        </p:tgtEl>
                                        <p:attrNameLst>
                                          <p:attrName>style.visibility</p:attrName>
                                        </p:attrNameLst>
                                      </p:cBhvr>
                                      <p:to>
                                        <p:strVal val="visible"/>
                                      </p:to>
                                    </p:set>
                                    <p:animEffect transition="in" filter="fade">
                                      <p:cBhvr>
                                        <p:cTn id="36" dur="1000"/>
                                        <p:tgtEl>
                                          <p:spTgt spid="10">
                                            <p:txEl>
                                              <p:pRg st="0" end="0"/>
                                            </p:txEl>
                                          </p:spTgt>
                                        </p:tgtEl>
                                      </p:cBhvr>
                                    </p:animEffect>
                                    <p:anim calcmode="lin" valueType="num">
                                      <p:cBhvr>
                                        <p:cTn id="37"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6">
                                            <p:txEl>
                                              <p:pRg st="0" end="0"/>
                                            </p:txEl>
                                          </p:spTgt>
                                        </p:tgtEl>
                                        <p:attrNameLst>
                                          <p:attrName>style.visibility</p:attrName>
                                        </p:attrNameLst>
                                      </p:cBhvr>
                                      <p:to>
                                        <p:strVal val="visible"/>
                                      </p:to>
                                    </p:set>
                                    <p:animEffect transition="in" filter="fade">
                                      <p:cBhvr>
                                        <p:cTn id="43" dur="1000"/>
                                        <p:tgtEl>
                                          <p:spTgt spid="6">
                                            <p:txEl>
                                              <p:pRg st="0" end="0"/>
                                            </p:txEl>
                                          </p:spTgt>
                                        </p:tgtEl>
                                      </p:cBhvr>
                                    </p:animEffect>
                                    <p:anim calcmode="lin" valueType="num">
                                      <p:cBhvr>
                                        <p:cTn id="4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5" dur="1000" fill="hold"/>
                                        <p:tgtEl>
                                          <p:spTgt spid="6">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1">
                                            <p:txEl>
                                              <p:pRg st="0" end="0"/>
                                            </p:txEl>
                                          </p:spTgt>
                                        </p:tgtEl>
                                        <p:attrNameLst>
                                          <p:attrName>style.visibility</p:attrName>
                                        </p:attrNameLst>
                                      </p:cBhvr>
                                      <p:to>
                                        <p:strVal val="visible"/>
                                      </p:to>
                                    </p:set>
                                    <p:animEffect transition="in" filter="fade">
                                      <p:cBhvr>
                                        <p:cTn id="48" dur="1000"/>
                                        <p:tgtEl>
                                          <p:spTgt spid="11">
                                            <p:txEl>
                                              <p:pRg st="0" end="0"/>
                                            </p:txEl>
                                          </p:spTgt>
                                        </p:tgtEl>
                                      </p:cBhvr>
                                    </p:animEffect>
                                    <p:anim calcmode="lin" valueType="num">
                                      <p:cBhvr>
                                        <p:cTn id="49"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50"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7">
                                            <p:txEl>
                                              <p:pRg st="0" end="0"/>
                                            </p:txEl>
                                          </p:spTgt>
                                        </p:tgtEl>
                                        <p:attrNameLst>
                                          <p:attrName>style.visibility</p:attrName>
                                        </p:attrNameLst>
                                      </p:cBhvr>
                                      <p:to>
                                        <p:strVal val="visible"/>
                                      </p:to>
                                    </p:set>
                                    <p:animEffect transition="in" filter="fade">
                                      <p:cBhvr>
                                        <p:cTn id="55" dur="1000"/>
                                        <p:tgtEl>
                                          <p:spTgt spid="7">
                                            <p:txEl>
                                              <p:pRg st="0" end="0"/>
                                            </p:txEl>
                                          </p:spTgt>
                                        </p:tgtEl>
                                      </p:cBhvr>
                                    </p:animEffect>
                                    <p:anim calcmode="lin" valueType="num">
                                      <p:cBhvr>
                                        <p:cTn id="5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7" dur="1000" fill="hold"/>
                                        <p:tgtEl>
                                          <p:spTgt spid="7">
                                            <p:txEl>
                                              <p:pRg st="0" end="0"/>
                                            </p:tx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2">
                                            <p:txEl>
                                              <p:pRg st="0" end="0"/>
                                            </p:txEl>
                                          </p:spTgt>
                                        </p:tgtEl>
                                        <p:attrNameLst>
                                          <p:attrName>style.visibility</p:attrName>
                                        </p:attrNameLst>
                                      </p:cBhvr>
                                      <p:to>
                                        <p:strVal val="visible"/>
                                      </p:to>
                                    </p:set>
                                    <p:animEffect transition="in" filter="fade">
                                      <p:cBhvr>
                                        <p:cTn id="60" dur="1000"/>
                                        <p:tgtEl>
                                          <p:spTgt spid="12">
                                            <p:txEl>
                                              <p:pRg st="0" end="0"/>
                                            </p:txEl>
                                          </p:spTgt>
                                        </p:tgtEl>
                                      </p:cBhvr>
                                    </p:animEffect>
                                    <p:anim calcmode="lin" valueType="num">
                                      <p:cBhvr>
                                        <p:cTn id="61"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62"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P spid="6" grpId="0" build="p"/>
      <p:bldP spid="7" grpId="0" build="p"/>
      <p:bldP spid="8" grpId="0" build="p"/>
      <p:bldP spid="9" grpId="0" build="p"/>
      <p:bldP spid="10" grpId="0" build="p"/>
      <p:bldP spid="11" grpId="0" build="p"/>
      <p:bldP spid="1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DEFF7"/>
        </a:solidFill>
        <a:effectLst/>
      </p:bgPr>
    </p:bg>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55BA9AC8-EA60-644D-9DDA-B76203EA1E87}"/>
              </a:ext>
            </a:extLst>
          </p:cNvPr>
          <p:cNvSpPr>
            <a:spLocks noGrp="1"/>
          </p:cNvSpPr>
          <p:nvPr>
            <p:ph type="title"/>
          </p:nvPr>
        </p:nvSpPr>
        <p:spPr>
          <a:xfrm>
            <a:off x="697821" y="2469788"/>
            <a:ext cx="4697837" cy="1611297"/>
          </a:xfrm>
        </p:spPr>
        <p:txBody>
          <a:bodyPr>
            <a:normAutofit/>
          </a:bodyPr>
          <a:lstStyle/>
          <a:p>
            <a:r>
              <a:rPr lang="en-US" sz="4000" dirty="0" err="1">
                <a:solidFill>
                  <a:schemeClr val="tx1"/>
                </a:solidFill>
                <a:latin typeface="Lora" pitchFamily="2" charset="0"/>
              </a:rPr>
              <a:t>Kết</a:t>
            </a:r>
            <a:r>
              <a:rPr lang="en-US" sz="4000" dirty="0">
                <a:solidFill>
                  <a:schemeClr val="tx1"/>
                </a:solidFill>
                <a:latin typeface="Lora" pitchFamily="2" charset="0"/>
              </a:rPr>
              <a:t> </a:t>
            </a:r>
            <a:r>
              <a:rPr lang="en-US" sz="4000" dirty="0" err="1">
                <a:solidFill>
                  <a:schemeClr val="tx1"/>
                </a:solidFill>
                <a:latin typeface="Lora" pitchFamily="2" charset="0"/>
              </a:rPr>
              <a:t>cấu</a:t>
            </a:r>
            <a:r>
              <a:rPr lang="en-US" sz="4000" dirty="0">
                <a:solidFill>
                  <a:schemeClr val="tx1"/>
                </a:solidFill>
                <a:latin typeface="Lora" pitchFamily="2" charset="0"/>
              </a:rPr>
              <a:t> </a:t>
            </a:r>
            <a:r>
              <a:rPr lang="en-US" sz="4000" dirty="0" err="1">
                <a:solidFill>
                  <a:schemeClr val="tx1"/>
                </a:solidFill>
                <a:latin typeface="Lora" pitchFamily="2" charset="0"/>
              </a:rPr>
              <a:t>đề</a:t>
            </a:r>
            <a:r>
              <a:rPr lang="en-US" sz="4000" dirty="0">
                <a:solidFill>
                  <a:schemeClr val="tx1"/>
                </a:solidFill>
                <a:latin typeface="Lora" pitchFamily="2" charset="0"/>
              </a:rPr>
              <a:t> </a:t>
            </a:r>
            <a:r>
              <a:rPr lang="en-US" sz="4000" dirty="0" err="1">
                <a:solidFill>
                  <a:schemeClr val="tx1"/>
                </a:solidFill>
                <a:latin typeface="Lora" pitchFamily="2" charset="0"/>
              </a:rPr>
              <a:t>tài</a:t>
            </a:r>
            <a:endParaRPr lang="en-US" sz="4000" dirty="0">
              <a:solidFill>
                <a:schemeClr val="tx1"/>
              </a:solidFill>
              <a:latin typeface="Lora" pitchFamily="2" charset="0"/>
            </a:endParaRPr>
          </a:p>
        </p:txBody>
      </p:sp>
      <p:sp>
        <p:nvSpPr>
          <p:cNvPr id="17" name="Content Placeholder 16">
            <a:extLst>
              <a:ext uri="{FF2B5EF4-FFF2-40B4-BE49-F238E27FC236}">
                <a16:creationId xmlns:a16="http://schemas.microsoft.com/office/drawing/2014/main" id="{8E7591AD-81F4-2E45-AE36-F4DA40C19031}"/>
              </a:ext>
            </a:extLst>
          </p:cNvPr>
          <p:cNvSpPr>
            <a:spLocks noGrp="1"/>
          </p:cNvSpPr>
          <p:nvPr>
            <p:ph sz="half" idx="2"/>
          </p:nvPr>
        </p:nvSpPr>
        <p:spPr>
          <a:xfrm>
            <a:off x="5575830" y="633875"/>
            <a:ext cx="5341130" cy="5590250"/>
          </a:xfrm>
        </p:spPr>
        <p:txBody>
          <a:bodyPr/>
          <a:lstStyle/>
          <a:p>
            <a:pPr marL="0" indent="0">
              <a:buNone/>
            </a:pPr>
            <a:endParaRPr lang="en-US" sz="2000" dirty="0">
              <a:latin typeface="Cambria" panose="02040503050406030204" pitchFamily="18" charset="0"/>
              <a:ea typeface="Cambria" panose="02040503050406030204" pitchFamily="18" charset="0"/>
            </a:endParaRPr>
          </a:p>
          <a:p>
            <a:pPr marL="0" indent="0">
              <a:buNone/>
            </a:pPr>
            <a:r>
              <a:rPr lang="vi-VN" sz="2000" dirty="0">
                <a:latin typeface="Cambria" panose="02040503050406030204" pitchFamily="18" charset="0"/>
                <a:ea typeface="Cambria" panose="02040503050406030204" pitchFamily="18" charset="0"/>
              </a:rPr>
              <a:t>Chương 1: Cơ sở lý luận về nợ nước ngoài và đầu tư trực tiếp nước ngoài.</a:t>
            </a:r>
          </a:p>
          <a:p>
            <a:pPr marL="0" indent="0">
              <a:buNone/>
            </a:pPr>
            <a:r>
              <a:rPr lang="vi-VN" sz="2000" dirty="0">
                <a:latin typeface="Cambria" panose="02040503050406030204" pitchFamily="18" charset="0"/>
                <a:ea typeface="Cambria" panose="02040503050406030204" pitchFamily="18" charset="0"/>
              </a:rPr>
              <a:t>Chương 2: Ưu và nhược điểm của nợ nước ngoài và FDI ở các nước đang phát triển.</a:t>
            </a:r>
          </a:p>
          <a:p>
            <a:pPr marL="0" indent="0">
              <a:buNone/>
            </a:pPr>
            <a:r>
              <a:rPr lang="vi-VN" sz="2000" dirty="0">
                <a:latin typeface="Cambria" panose="02040503050406030204" pitchFamily="18" charset="0"/>
                <a:ea typeface="Cambria" panose="02040503050406030204" pitchFamily="18" charset="0"/>
              </a:rPr>
              <a:t>Chương 3: Một số kiến nghị.</a:t>
            </a:r>
          </a:p>
          <a:p>
            <a:pPr marL="0" indent="0">
              <a:buNone/>
            </a:pPr>
            <a:br>
              <a:rPr lang="vi-VN" dirty="0"/>
            </a:br>
            <a:endParaRPr lang="en-US" dirty="0"/>
          </a:p>
        </p:txBody>
      </p:sp>
    </p:spTree>
    <p:extLst>
      <p:ext uri="{BB962C8B-B14F-4D97-AF65-F5344CB8AC3E}">
        <p14:creationId xmlns:p14="http://schemas.microsoft.com/office/powerpoint/2010/main" val="2276898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E51183-D0D9-A74B-94F0-9EC0104A75F3}"/>
              </a:ext>
            </a:extLst>
          </p:cNvPr>
          <p:cNvSpPr>
            <a:spLocks noGrp="1"/>
          </p:cNvSpPr>
          <p:nvPr>
            <p:ph type="title"/>
          </p:nvPr>
        </p:nvSpPr>
        <p:spPr>
          <a:xfrm>
            <a:off x="907226" y="1683336"/>
            <a:ext cx="5730899" cy="3223712"/>
          </a:xfrm>
        </p:spPr>
        <p:txBody>
          <a:bodyPr/>
          <a:lstStyle/>
          <a:p>
            <a:pPr>
              <a:tabLst>
                <a:tab pos="3308350" algn="l"/>
              </a:tabLst>
            </a:pPr>
            <a:r>
              <a:rPr lang="en-US" dirty="0">
                <a:solidFill>
                  <a:schemeClr val="tx1">
                    <a:lumMod val="85000"/>
                    <a:lumOff val="15000"/>
                  </a:schemeClr>
                </a:solidFill>
                <a:latin typeface="Lora" pitchFamily="2" charset="0"/>
              </a:rPr>
              <a:t>CH</a:t>
            </a:r>
            <a:r>
              <a:rPr lang="vi-VN" dirty="0">
                <a:solidFill>
                  <a:schemeClr val="tx1">
                    <a:lumMod val="85000"/>
                    <a:lumOff val="15000"/>
                  </a:schemeClr>
                </a:solidFill>
              </a:rPr>
              <a:t>Ư</a:t>
            </a:r>
            <a:r>
              <a:rPr lang="en-US" dirty="0">
                <a:solidFill>
                  <a:schemeClr val="tx1">
                    <a:lumMod val="85000"/>
                    <a:lumOff val="15000"/>
                  </a:schemeClr>
                </a:solidFill>
                <a:latin typeface="Lora" pitchFamily="2" charset="0"/>
              </a:rPr>
              <a:t>ƠNG 1: </a:t>
            </a:r>
            <a:r>
              <a:rPr lang="en-US" sz="4400" dirty="0">
                <a:solidFill>
                  <a:schemeClr val="tx1">
                    <a:lumMod val="85000"/>
                    <a:lumOff val="15000"/>
                  </a:schemeClr>
                </a:solidFill>
                <a:latin typeface="Lora" pitchFamily="2" charset="0"/>
              </a:rPr>
              <a:t>C</a:t>
            </a:r>
            <a:r>
              <a:rPr lang="vi-VN" sz="4400" dirty="0">
                <a:solidFill>
                  <a:schemeClr val="tx1">
                    <a:lumMod val="85000"/>
                    <a:lumOff val="15000"/>
                  </a:schemeClr>
                </a:solidFill>
              </a:rPr>
              <a:t>Ơ</a:t>
            </a:r>
            <a:r>
              <a:rPr lang="en-US" sz="4400" dirty="0">
                <a:solidFill>
                  <a:schemeClr val="tx1">
                    <a:lumMod val="85000"/>
                    <a:lumOff val="15000"/>
                  </a:schemeClr>
                </a:solidFill>
                <a:latin typeface="Lora" pitchFamily="2" charset="0"/>
              </a:rPr>
              <a:t> SỞ LÍ LUẬN VỀ </a:t>
            </a:r>
            <a:br>
              <a:rPr lang="en-US" sz="4400" dirty="0">
                <a:solidFill>
                  <a:schemeClr val="tx1">
                    <a:lumMod val="85000"/>
                    <a:lumOff val="15000"/>
                  </a:schemeClr>
                </a:solidFill>
                <a:latin typeface="Lora" pitchFamily="2" charset="0"/>
              </a:rPr>
            </a:br>
            <a:r>
              <a:rPr lang="en-US" sz="4400" dirty="0">
                <a:solidFill>
                  <a:schemeClr val="tx1">
                    <a:lumMod val="85000"/>
                    <a:lumOff val="15000"/>
                  </a:schemeClr>
                </a:solidFill>
                <a:latin typeface="Lora" pitchFamily="2" charset="0"/>
              </a:rPr>
              <a:t>NỢ N</a:t>
            </a:r>
            <a:r>
              <a:rPr lang="vi-VN" sz="4400" dirty="0">
                <a:solidFill>
                  <a:schemeClr val="tx1">
                    <a:lumMod val="85000"/>
                    <a:lumOff val="15000"/>
                  </a:schemeClr>
                </a:solidFill>
              </a:rPr>
              <a:t>Ư</a:t>
            </a:r>
            <a:r>
              <a:rPr lang="en-US" sz="4400" dirty="0">
                <a:solidFill>
                  <a:schemeClr val="tx1">
                    <a:lumMod val="85000"/>
                    <a:lumOff val="15000"/>
                  </a:schemeClr>
                </a:solidFill>
                <a:latin typeface="Lora" pitchFamily="2" charset="0"/>
              </a:rPr>
              <a:t>ỚC NGOÀI </a:t>
            </a:r>
            <a:br>
              <a:rPr lang="en-US" sz="4400" dirty="0">
                <a:solidFill>
                  <a:schemeClr val="tx1">
                    <a:lumMod val="85000"/>
                    <a:lumOff val="15000"/>
                  </a:schemeClr>
                </a:solidFill>
                <a:latin typeface="Lora" pitchFamily="2" charset="0"/>
              </a:rPr>
            </a:br>
            <a:r>
              <a:rPr lang="en-US" sz="4400" dirty="0">
                <a:solidFill>
                  <a:schemeClr val="tx1">
                    <a:lumMod val="85000"/>
                    <a:lumOff val="15000"/>
                  </a:schemeClr>
                </a:solidFill>
                <a:latin typeface="Lora" pitchFamily="2" charset="0"/>
              </a:rPr>
              <a:t>VÀ ĐẦU T</a:t>
            </a:r>
            <a:r>
              <a:rPr lang="vi-VN" sz="4400" dirty="0">
                <a:solidFill>
                  <a:schemeClr val="tx1">
                    <a:lumMod val="85000"/>
                    <a:lumOff val="15000"/>
                  </a:schemeClr>
                </a:solidFill>
              </a:rPr>
              <a:t>Ư</a:t>
            </a:r>
            <a:r>
              <a:rPr lang="en-US" sz="4400" dirty="0">
                <a:solidFill>
                  <a:schemeClr val="tx1">
                    <a:lumMod val="85000"/>
                    <a:lumOff val="15000"/>
                  </a:schemeClr>
                </a:solidFill>
                <a:latin typeface="Lora" pitchFamily="2" charset="0"/>
              </a:rPr>
              <a:t> TRỰC TIẾP N</a:t>
            </a:r>
            <a:r>
              <a:rPr lang="vi-VN" sz="4400" dirty="0">
                <a:solidFill>
                  <a:schemeClr val="tx1">
                    <a:lumMod val="85000"/>
                    <a:lumOff val="15000"/>
                  </a:schemeClr>
                </a:solidFill>
              </a:rPr>
              <a:t>Ư</a:t>
            </a:r>
            <a:r>
              <a:rPr lang="en-US" sz="4400" dirty="0">
                <a:solidFill>
                  <a:schemeClr val="tx1">
                    <a:lumMod val="85000"/>
                    <a:lumOff val="15000"/>
                  </a:schemeClr>
                </a:solidFill>
                <a:latin typeface="Lora" pitchFamily="2" charset="0"/>
              </a:rPr>
              <a:t>ỚC NGOÀI</a:t>
            </a:r>
            <a:endParaRPr lang="en-US" dirty="0">
              <a:solidFill>
                <a:schemeClr val="tx1">
                  <a:lumMod val="85000"/>
                  <a:lumOff val="15000"/>
                </a:schemeClr>
              </a:solidFill>
              <a:latin typeface="Lora" pitchFamily="2" charset="0"/>
            </a:endParaRPr>
          </a:p>
        </p:txBody>
      </p:sp>
      <p:sp>
        <p:nvSpPr>
          <p:cNvPr id="5" name="Content Placeholder 4">
            <a:extLst>
              <a:ext uri="{FF2B5EF4-FFF2-40B4-BE49-F238E27FC236}">
                <a16:creationId xmlns:a16="http://schemas.microsoft.com/office/drawing/2014/main" id="{319ED1B1-6FE0-FA43-95C4-366DBD1F1305}"/>
              </a:ext>
            </a:extLst>
          </p:cNvPr>
          <p:cNvSpPr>
            <a:spLocks noGrp="1"/>
          </p:cNvSpPr>
          <p:nvPr>
            <p:ph sz="half" idx="2"/>
          </p:nvPr>
        </p:nvSpPr>
        <p:spPr>
          <a:xfrm>
            <a:off x="7331389" y="1180294"/>
            <a:ext cx="4016206" cy="5195425"/>
          </a:xfrm>
        </p:spPr>
        <p:txBody>
          <a:bodyPr/>
          <a:lstStyle/>
          <a:p>
            <a:pPr>
              <a:buFont typeface="+mj-lt"/>
              <a:buAutoNum type="romanUcPeriod"/>
            </a:pPr>
            <a:r>
              <a:rPr lang="en-US" spc="200" dirty="0">
                <a:solidFill>
                  <a:schemeClr val="tx1"/>
                </a:solidFill>
                <a:latin typeface="Cambria" panose="02040503050406030204" pitchFamily="18" charset="0"/>
                <a:ea typeface="Cambria" panose="02040503050406030204" pitchFamily="18" charset="0"/>
              </a:rPr>
              <a:t>N</a:t>
            </a:r>
            <a:r>
              <a:rPr lang="en-US" spc="200" dirty="0">
                <a:latin typeface="Cambria" panose="02040503050406030204" pitchFamily="18" charset="0"/>
                <a:ea typeface="Cambria" panose="02040503050406030204" pitchFamily="18" charset="0"/>
              </a:rPr>
              <a:t>Ợ N</a:t>
            </a:r>
            <a:r>
              <a:rPr lang="vi-VN" spc="200" dirty="0">
                <a:latin typeface="Cambria" panose="02040503050406030204" pitchFamily="18" charset="0"/>
                <a:ea typeface="Cambria" panose="02040503050406030204" pitchFamily="18" charset="0"/>
              </a:rPr>
              <a:t>Ư</a:t>
            </a:r>
            <a:r>
              <a:rPr lang="en-US" spc="200" dirty="0">
                <a:latin typeface="Cambria" panose="02040503050406030204" pitchFamily="18" charset="0"/>
                <a:ea typeface="Cambria" panose="02040503050406030204" pitchFamily="18" charset="0"/>
              </a:rPr>
              <a:t>ỚC NGOÀI</a:t>
            </a:r>
          </a:p>
          <a:p>
            <a:pPr>
              <a:buFont typeface="Calibri" panose="020F0502020204030204" pitchFamily="34" charset="0"/>
              <a:buAutoNum type="romanUcPeriod"/>
            </a:pPr>
            <a:r>
              <a:rPr lang="en-US" spc="200" dirty="0">
                <a:latin typeface="Cambria" panose="02040503050406030204" pitchFamily="18" charset="0"/>
                <a:ea typeface="Cambria" panose="02040503050406030204" pitchFamily="18" charset="0"/>
              </a:rPr>
              <a:t>ĐẦU T</a:t>
            </a:r>
            <a:r>
              <a:rPr lang="vi-VN" spc="200" dirty="0">
                <a:latin typeface="Cambria" panose="02040503050406030204" pitchFamily="18" charset="0"/>
                <a:ea typeface="Cambria" panose="02040503050406030204" pitchFamily="18" charset="0"/>
              </a:rPr>
              <a:t>Ư</a:t>
            </a:r>
            <a:r>
              <a:rPr lang="en-US" spc="200" dirty="0">
                <a:latin typeface="Cambria" panose="02040503050406030204" pitchFamily="18" charset="0"/>
                <a:ea typeface="Cambria" panose="02040503050406030204" pitchFamily="18" charset="0"/>
              </a:rPr>
              <a:t> TRỰC TIẾP N</a:t>
            </a:r>
            <a:r>
              <a:rPr lang="vi-VN" spc="200" dirty="0">
                <a:latin typeface="Cambria" panose="02040503050406030204" pitchFamily="18" charset="0"/>
                <a:ea typeface="Cambria" panose="02040503050406030204" pitchFamily="18" charset="0"/>
              </a:rPr>
              <a:t>Ư</a:t>
            </a:r>
            <a:r>
              <a:rPr lang="en-US" spc="200" dirty="0">
                <a:latin typeface="Cambria" panose="02040503050406030204" pitchFamily="18" charset="0"/>
                <a:ea typeface="Cambria" panose="02040503050406030204" pitchFamily="18" charset="0"/>
              </a:rPr>
              <a:t>ỚC NGOÀI</a:t>
            </a:r>
            <a:endParaRPr lang="en-US" spc="200" dirty="0">
              <a:solidFill>
                <a:schemeClr val="tx1"/>
              </a:solidFill>
              <a:latin typeface="Cambria" panose="02040503050406030204" pitchFamily="18" charset="0"/>
              <a:ea typeface="Cambria" panose="02040503050406030204" pitchFamily="18" charset="0"/>
            </a:endParaRPr>
          </a:p>
          <a:p>
            <a:r>
              <a:rPr lang="en-US" spc="200" dirty="0" err="1">
                <a:latin typeface="Cambria" panose="02040503050406030204" pitchFamily="18" charset="0"/>
                <a:ea typeface="Cambria" panose="02040503050406030204" pitchFamily="18" charset="0"/>
              </a:rPr>
              <a:t>Định</a:t>
            </a:r>
            <a:r>
              <a:rPr lang="en-US" spc="200" dirty="0">
                <a:latin typeface="Cambria" panose="02040503050406030204" pitchFamily="18" charset="0"/>
                <a:ea typeface="Cambria" panose="02040503050406030204" pitchFamily="18" charset="0"/>
              </a:rPr>
              <a:t> </a:t>
            </a:r>
            <a:r>
              <a:rPr lang="en-US" spc="200" dirty="0" err="1">
                <a:latin typeface="Cambria" panose="02040503050406030204" pitchFamily="18" charset="0"/>
                <a:ea typeface="Cambria" panose="02040503050406030204" pitchFamily="18" charset="0"/>
              </a:rPr>
              <a:t>nghĩa</a:t>
            </a:r>
            <a:endParaRPr lang="en-US" spc="200" dirty="0">
              <a:latin typeface="Cambria" panose="02040503050406030204" pitchFamily="18" charset="0"/>
              <a:ea typeface="Cambria" panose="02040503050406030204" pitchFamily="18" charset="0"/>
            </a:endParaRPr>
          </a:p>
          <a:p>
            <a:r>
              <a:rPr lang="en-US" spc="200" dirty="0" err="1">
                <a:solidFill>
                  <a:schemeClr val="tx1"/>
                </a:solidFill>
                <a:latin typeface="Cambria" panose="02040503050406030204" pitchFamily="18" charset="0"/>
                <a:ea typeface="Cambria" panose="02040503050406030204" pitchFamily="18" charset="0"/>
              </a:rPr>
              <a:t>Ph</a:t>
            </a:r>
            <a:r>
              <a:rPr lang="en-US" spc="200" dirty="0" err="1">
                <a:latin typeface="Cambria" panose="02040503050406030204" pitchFamily="18" charset="0"/>
                <a:ea typeface="Cambria" panose="02040503050406030204" pitchFamily="18" charset="0"/>
              </a:rPr>
              <a:t>ân</a:t>
            </a:r>
            <a:r>
              <a:rPr lang="en-US" spc="200" dirty="0">
                <a:latin typeface="Cambria" panose="02040503050406030204" pitchFamily="18" charset="0"/>
                <a:ea typeface="Cambria" panose="02040503050406030204" pitchFamily="18" charset="0"/>
              </a:rPr>
              <a:t> </a:t>
            </a:r>
            <a:r>
              <a:rPr lang="en-US" spc="200" dirty="0" err="1">
                <a:latin typeface="Cambria" panose="02040503050406030204" pitchFamily="18" charset="0"/>
                <a:ea typeface="Cambria" panose="02040503050406030204" pitchFamily="18" charset="0"/>
              </a:rPr>
              <a:t>loại</a:t>
            </a:r>
            <a:endParaRPr lang="en-US" spc="200" dirty="0">
              <a:latin typeface="Cambria" panose="02040503050406030204" pitchFamily="18" charset="0"/>
              <a:ea typeface="Cambria" panose="02040503050406030204" pitchFamily="18" charset="0"/>
            </a:endParaRPr>
          </a:p>
          <a:p>
            <a:r>
              <a:rPr lang="en-US" spc="200" dirty="0" err="1">
                <a:solidFill>
                  <a:schemeClr val="tx1"/>
                </a:solidFill>
                <a:latin typeface="Cambria" panose="02040503050406030204" pitchFamily="18" charset="0"/>
                <a:ea typeface="Cambria" panose="02040503050406030204" pitchFamily="18" charset="0"/>
              </a:rPr>
              <a:t>Vai</a:t>
            </a:r>
            <a:r>
              <a:rPr lang="en-US" spc="200" dirty="0">
                <a:solidFill>
                  <a:schemeClr val="tx1"/>
                </a:solidFill>
                <a:latin typeface="Cambria" panose="02040503050406030204" pitchFamily="18" charset="0"/>
                <a:ea typeface="Cambria" panose="02040503050406030204" pitchFamily="18" charset="0"/>
              </a:rPr>
              <a:t> </a:t>
            </a:r>
            <a:r>
              <a:rPr lang="en-US" spc="200" dirty="0" err="1">
                <a:solidFill>
                  <a:schemeClr val="tx1"/>
                </a:solidFill>
                <a:latin typeface="Cambria" panose="02040503050406030204" pitchFamily="18" charset="0"/>
                <a:ea typeface="Cambria" panose="02040503050406030204" pitchFamily="18" charset="0"/>
              </a:rPr>
              <a:t>tr</a:t>
            </a:r>
            <a:r>
              <a:rPr lang="en-US" spc="200" dirty="0" err="1">
                <a:latin typeface="Cambria" panose="02040503050406030204" pitchFamily="18" charset="0"/>
                <a:ea typeface="Cambria" panose="02040503050406030204" pitchFamily="18" charset="0"/>
              </a:rPr>
              <a:t>ò</a:t>
            </a:r>
            <a:endParaRPr lang="en-US" spc="200" dirty="0">
              <a:latin typeface="Cambria" panose="02040503050406030204" pitchFamily="18" charset="0"/>
              <a:ea typeface="Cambria" panose="02040503050406030204" pitchFamily="18" charset="0"/>
            </a:endParaRPr>
          </a:p>
          <a:p>
            <a:pPr marL="0" indent="0">
              <a:buNone/>
            </a:pPr>
            <a:r>
              <a:rPr lang="en-US" spc="200" dirty="0">
                <a:latin typeface="Cambria" panose="02040503050406030204" pitchFamily="18" charset="0"/>
                <a:ea typeface="Cambria" panose="02040503050406030204" pitchFamily="18" charset="0"/>
              </a:rPr>
              <a:t>III. KINH NGHIỆM CỦA CÁC N</a:t>
            </a:r>
            <a:r>
              <a:rPr lang="vi-VN" spc="200" dirty="0">
                <a:latin typeface="Cambria" panose="02040503050406030204" pitchFamily="18" charset="0"/>
                <a:ea typeface="Cambria" panose="02040503050406030204" pitchFamily="18" charset="0"/>
              </a:rPr>
              <a:t>Ư</a:t>
            </a:r>
            <a:r>
              <a:rPr lang="en-US" spc="200" dirty="0">
                <a:latin typeface="Cambria" panose="02040503050406030204" pitchFamily="18" charset="0"/>
                <a:ea typeface="Cambria" panose="02040503050406030204" pitchFamily="18" charset="0"/>
              </a:rPr>
              <a:t>ỚC</a:t>
            </a:r>
          </a:p>
          <a:p>
            <a:pPr marL="0" indent="0">
              <a:buNone/>
            </a:pPr>
            <a:endParaRPr lang="en-US" spc="200" dirty="0">
              <a:solidFill>
                <a:schemeClr val="tx1"/>
              </a:solidFill>
              <a:latin typeface="Cambria" panose="02040503050406030204" pitchFamily="18" charset="0"/>
              <a:ea typeface="Cambria" panose="02040503050406030204" pitchFamily="18" charset="0"/>
            </a:endParaRPr>
          </a:p>
          <a:p>
            <a:pPr marL="0" indent="0">
              <a:buNone/>
            </a:pPr>
            <a:endParaRPr lang="en-US" spc="200" dirty="0">
              <a:solidFill>
                <a:schemeClr val="tx1"/>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971976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923C0-3D0D-44AE-87D1-C19C5D8D447B}"/>
              </a:ext>
            </a:extLst>
          </p:cNvPr>
          <p:cNvSpPr>
            <a:spLocks noGrp="1"/>
          </p:cNvSpPr>
          <p:nvPr>
            <p:ph type="title"/>
          </p:nvPr>
        </p:nvSpPr>
        <p:spPr>
          <a:xfrm>
            <a:off x="554888" y="1361429"/>
            <a:ext cx="4793828" cy="1325563"/>
          </a:xfrm>
        </p:spPr>
        <p:txBody>
          <a:bodyPr/>
          <a:lstStyle/>
          <a:p>
            <a:r>
              <a:rPr lang="en-US" b="0" dirty="0">
                <a:latin typeface="Lora" pitchFamily="2" charset="0"/>
              </a:rPr>
              <a:t>NỢ N</a:t>
            </a:r>
            <a:r>
              <a:rPr lang="vi-VN" b="0" dirty="0"/>
              <a:t>Ư</a:t>
            </a:r>
            <a:r>
              <a:rPr lang="en-US" b="0" dirty="0">
                <a:latin typeface="Lora" pitchFamily="2" charset="0"/>
              </a:rPr>
              <a:t>ỚC NGOÀI</a:t>
            </a:r>
          </a:p>
        </p:txBody>
      </p:sp>
      <p:sp>
        <p:nvSpPr>
          <p:cNvPr id="4" name="Text Placeholder 3">
            <a:extLst>
              <a:ext uri="{FF2B5EF4-FFF2-40B4-BE49-F238E27FC236}">
                <a16:creationId xmlns:a16="http://schemas.microsoft.com/office/drawing/2014/main" id="{C38D4415-A8B3-411F-93E5-803D001F366C}"/>
              </a:ext>
            </a:extLst>
          </p:cNvPr>
          <p:cNvSpPr>
            <a:spLocks noGrp="1"/>
          </p:cNvSpPr>
          <p:nvPr>
            <p:ph type="body" sz="quarter" idx="11"/>
          </p:nvPr>
        </p:nvSpPr>
        <p:spPr>
          <a:xfrm>
            <a:off x="729218" y="3085493"/>
            <a:ext cx="4549524" cy="1437988"/>
          </a:xfrm>
        </p:spPr>
        <p:txBody>
          <a:bodyPr/>
          <a:lstStyle/>
          <a:p>
            <a:r>
              <a:rPr lang="vi-VN" sz="1600" dirty="0"/>
              <a:t>"Tổng nợ nước ngoài tại bất kỳ thời điểm nào là số dư nợ của các nước công nợ thường xuyên thực tế, không phải công nợ bất thường, đòi hỏi bên nợ phải thanh toán gốc hoặc lãi tại một thời điểm trong tương lai do đối tượng cư trú tại một nền kinh tế nợ đối tượng không cư trú.“</a:t>
            </a:r>
            <a:r>
              <a:rPr lang="en-US" sz="1600" dirty="0"/>
              <a:t> - </a:t>
            </a:r>
            <a:r>
              <a:rPr lang="en-US" sz="1600" i="1" dirty="0"/>
              <a:t>Theo IMF</a:t>
            </a:r>
            <a:endParaRPr lang="vi-VN" sz="1600" i="1" dirty="0"/>
          </a:p>
          <a:p>
            <a:endParaRPr lang="en-US" dirty="0"/>
          </a:p>
        </p:txBody>
      </p:sp>
      <p:sp>
        <p:nvSpPr>
          <p:cNvPr id="11" name="TextBox 10">
            <a:extLst>
              <a:ext uri="{FF2B5EF4-FFF2-40B4-BE49-F238E27FC236}">
                <a16:creationId xmlns:a16="http://schemas.microsoft.com/office/drawing/2014/main" id="{109FC608-E9D2-4B9C-AF98-8A823A15E2CD}"/>
              </a:ext>
            </a:extLst>
          </p:cNvPr>
          <p:cNvSpPr txBox="1"/>
          <p:nvPr/>
        </p:nvSpPr>
        <p:spPr>
          <a:xfrm>
            <a:off x="729217" y="4620674"/>
            <a:ext cx="4793828" cy="1877437"/>
          </a:xfrm>
          <a:prstGeom prst="rect">
            <a:avLst/>
          </a:prstGeom>
          <a:noFill/>
        </p:spPr>
        <p:txBody>
          <a:bodyPr wrap="square" rtlCol="0">
            <a:spAutoFit/>
          </a:bodyPr>
          <a:lstStyle/>
          <a:p>
            <a:r>
              <a:rPr lang="vi-VN" sz="1600" dirty="0"/>
              <a:t>“Nợ nước ngoài của quốc gia là số dư của mọi nghĩa vụ nợ hiện hành (không bao gồm nghĩa vụ nợ dự phòng) về trả gốc và lãi tại một thời điểm của các khoản vay nước ngoài của Việt Nam. Nợ nước ngoài của quốc gia bao gồm nợ nước ngoài của khu vực công và nợ nước ngoài của khu vực tư nhân”.</a:t>
            </a:r>
            <a:r>
              <a:rPr lang="en-US" sz="1600" dirty="0"/>
              <a:t> - </a:t>
            </a:r>
            <a:r>
              <a:rPr lang="en-US" sz="1600" i="1" dirty="0" err="1"/>
              <a:t>Nghị</a:t>
            </a:r>
            <a:r>
              <a:rPr lang="en-US" sz="1600" i="1" dirty="0"/>
              <a:t> </a:t>
            </a:r>
            <a:r>
              <a:rPr lang="en-US" sz="1600" i="1" dirty="0" err="1"/>
              <a:t>định</a:t>
            </a:r>
            <a:r>
              <a:rPr lang="en-US" sz="1600" i="1" dirty="0"/>
              <a:t> </a:t>
            </a:r>
            <a:r>
              <a:rPr lang="en-US" sz="1600" i="1" dirty="0" err="1"/>
              <a:t>số</a:t>
            </a:r>
            <a:r>
              <a:rPr lang="en-US" sz="1600" i="1" dirty="0"/>
              <a:t> 134/2005/NĐ-CP </a:t>
            </a:r>
            <a:r>
              <a:rPr lang="en-US" sz="1600" i="1" dirty="0" err="1"/>
              <a:t>ngày</a:t>
            </a:r>
            <a:r>
              <a:rPr lang="en-US" sz="1600" i="1" dirty="0"/>
              <a:t> 01/11/2005 </a:t>
            </a:r>
          </a:p>
        </p:txBody>
      </p:sp>
      <p:graphicFrame>
        <p:nvGraphicFramePr>
          <p:cNvPr id="12" name="Diagram 11">
            <a:extLst>
              <a:ext uri="{FF2B5EF4-FFF2-40B4-BE49-F238E27FC236}">
                <a16:creationId xmlns:a16="http://schemas.microsoft.com/office/drawing/2014/main" id="{D9514E2E-1F0A-4EF6-809C-7CC421A349C2}"/>
              </a:ext>
            </a:extLst>
          </p:cNvPr>
          <p:cNvGraphicFramePr/>
          <p:nvPr>
            <p:extLst>
              <p:ext uri="{D42A27DB-BD31-4B8C-83A1-F6EECF244321}">
                <p14:modId xmlns:p14="http://schemas.microsoft.com/office/powerpoint/2010/main" val="3671320953"/>
              </p:ext>
            </p:extLst>
          </p:nvPr>
        </p:nvGraphicFramePr>
        <p:xfrm>
          <a:off x="4962598" y="548296"/>
          <a:ext cx="7035995" cy="3200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3" name="Diagram 12">
            <a:extLst>
              <a:ext uri="{FF2B5EF4-FFF2-40B4-BE49-F238E27FC236}">
                <a16:creationId xmlns:a16="http://schemas.microsoft.com/office/drawing/2014/main" id="{C1657F92-BE31-4938-B8BD-303D2F7139E9}"/>
              </a:ext>
            </a:extLst>
          </p:cNvPr>
          <p:cNvGraphicFramePr/>
          <p:nvPr>
            <p:extLst>
              <p:ext uri="{D42A27DB-BD31-4B8C-83A1-F6EECF244321}">
                <p14:modId xmlns:p14="http://schemas.microsoft.com/office/powerpoint/2010/main" val="288143302"/>
              </p:ext>
            </p:extLst>
          </p:nvPr>
        </p:nvGraphicFramePr>
        <p:xfrm>
          <a:off x="5991298" y="3515879"/>
          <a:ext cx="6784709" cy="306911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6E15EE1E-81E8-4937-9BE8-2D00C7685E9D}"/>
              </a:ext>
            </a:extLst>
          </p:cNvPr>
          <p:cNvSpPr txBox="1"/>
          <p:nvPr/>
        </p:nvSpPr>
        <p:spPr>
          <a:xfrm>
            <a:off x="5325191" y="209710"/>
            <a:ext cx="6075812" cy="461665"/>
          </a:xfrm>
          <a:prstGeom prst="rect">
            <a:avLst/>
          </a:prstGeom>
          <a:noFill/>
        </p:spPr>
        <p:txBody>
          <a:bodyPr wrap="square" rtlCol="0">
            <a:spAutoFit/>
          </a:bodyPr>
          <a:lstStyle/>
          <a:p>
            <a:r>
              <a:rPr lang="en-US" sz="2400" dirty="0">
                <a:solidFill>
                  <a:srgbClr val="985576"/>
                </a:solidFill>
                <a:latin typeface="Cambria" panose="02040503050406030204" pitchFamily="18" charset="0"/>
                <a:ea typeface="Cambria" panose="02040503050406030204" pitchFamily="18" charset="0"/>
              </a:rPr>
              <a:t>CÁC LOẠI HÌNH NỢ N</a:t>
            </a:r>
            <a:r>
              <a:rPr lang="vi-VN" sz="2400" dirty="0">
                <a:solidFill>
                  <a:srgbClr val="985576"/>
                </a:solidFill>
                <a:latin typeface="Cambria" panose="02040503050406030204" pitchFamily="18" charset="0"/>
                <a:ea typeface="Cambria" panose="02040503050406030204" pitchFamily="18" charset="0"/>
              </a:rPr>
              <a:t>Ư</a:t>
            </a:r>
            <a:r>
              <a:rPr lang="en-US" sz="2400" dirty="0">
                <a:solidFill>
                  <a:srgbClr val="985576"/>
                </a:solidFill>
                <a:latin typeface="Cambria" panose="02040503050406030204" pitchFamily="18" charset="0"/>
                <a:ea typeface="Cambria" panose="02040503050406030204" pitchFamily="18" charset="0"/>
              </a:rPr>
              <a:t>ỚC NGOÀI</a:t>
            </a:r>
          </a:p>
        </p:txBody>
      </p:sp>
      <p:sp>
        <p:nvSpPr>
          <p:cNvPr id="15" name="TextBox 14">
            <a:extLst>
              <a:ext uri="{FF2B5EF4-FFF2-40B4-BE49-F238E27FC236}">
                <a16:creationId xmlns:a16="http://schemas.microsoft.com/office/drawing/2014/main" id="{A53CF58E-2048-4582-8F40-12D982FC40BB}"/>
              </a:ext>
            </a:extLst>
          </p:cNvPr>
          <p:cNvSpPr txBox="1"/>
          <p:nvPr/>
        </p:nvSpPr>
        <p:spPr>
          <a:xfrm>
            <a:off x="554888" y="2623828"/>
            <a:ext cx="1879041" cy="461665"/>
          </a:xfrm>
          <a:prstGeom prst="rect">
            <a:avLst/>
          </a:prstGeom>
          <a:noFill/>
        </p:spPr>
        <p:txBody>
          <a:bodyPr wrap="none" rtlCol="0">
            <a:spAutoFit/>
          </a:bodyPr>
          <a:lstStyle/>
          <a:p>
            <a:r>
              <a:rPr lang="en-US" sz="2400" dirty="0">
                <a:solidFill>
                  <a:srgbClr val="985576"/>
                </a:solidFill>
                <a:latin typeface="Cambria" panose="02040503050406030204" pitchFamily="18" charset="0"/>
                <a:ea typeface="Cambria" panose="02040503050406030204" pitchFamily="18" charset="0"/>
              </a:rPr>
              <a:t>ĐỊNH NGHĨA</a:t>
            </a:r>
          </a:p>
        </p:txBody>
      </p:sp>
      <p:sp>
        <p:nvSpPr>
          <p:cNvPr id="16" name="L-Shape 15">
            <a:extLst>
              <a:ext uri="{FF2B5EF4-FFF2-40B4-BE49-F238E27FC236}">
                <a16:creationId xmlns:a16="http://schemas.microsoft.com/office/drawing/2014/main" id="{ADCF8E98-0909-4573-B042-AAB5D2856586}"/>
              </a:ext>
            </a:extLst>
          </p:cNvPr>
          <p:cNvSpPr/>
          <p:nvPr/>
        </p:nvSpPr>
        <p:spPr>
          <a:xfrm rot="10800000">
            <a:off x="1527164" y="-226909"/>
            <a:ext cx="10965652" cy="761136"/>
          </a:xfrm>
          <a:prstGeom prst="corner">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7" name="L-Shape 16">
            <a:extLst>
              <a:ext uri="{FF2B5EF4-FFF2-40B4-BE49-F238E27FC236}">
                <a16:creationId xmlns:a16="http://schemas.microsoft.com/office/drawing/2014/main" id="{151C4B31-92AB-4CA8-91C4-B763F70535E9}"/>
              </a:ext>
            </a:extLst>
          </p:cNvPr>
          <p:cNvSpPr/>
          <p:nvPr/>
        </p:nvSpPr>
        <p:spPr>
          <a:xfrm>
            <a:off x="-244132" y="6365255"/>
            <a:ext cx="11991903" cy="761136"/>
          </a:xfrm>
          <a:prstGeom prst="corner">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2872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1" grpId="0"/>
      <p:bldGraphic spid="12" grpId="0">
        <p:bldAsOne/>
      </p:bldGraphic>
      <p:bldGraphic spid="13" grpId="0">
        <p:bldAsOne/>
      </p:bldGraphic>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DEFF7"/>
        </a:solidFill>
        <a:effectLst/>
      </p:bgPr>
    </p:bg>
    <p:spTree>
      <p:nvGrpSpPr>
        <p:cNvPr id="1" name=""/>
        <p:cNvGrpSpPr/>
        <p:nvPr/>
      </p:nvGrpSpPr>
      <p:grpSpPr>
        <a:xfrm>
          <a:off x="0" y="0"/>
          <a:ext cx="0" cy="0"/>
          <a:chOff x="0" y="0"/>
          <a:chExt cx="0" cy="0"/>
        </a:xfrm>
      </p:grpSpPr>
      <p:sp>
        <p:nvSpPr>
          <p:cNvPr id="29" name="Title 28">
            <a:extLst>
              <a:ext uri="{FF2B5EF4-FFF2-40B4-BE49-F238E27FC236}">
                <a16:creationId xmlns:a16="http://schemas.microsoft.com/office/drawing/2014/main" id="{F87770D2-E48E-7A42-9413-8C2720FCAC9F}"/>
              </a:ext>
            </a:extLst>
          </p:cNvPr>
          <p:cNvSpPr>
            <a:spLocks noGrp="1"/>
          </p:cNvSpPr>
          <p:nvPr>
            <p:ph type="title"/>
          </p:nvPr>
        </p:nvSpPr>
        <p:spPr>
          <a:xfrm>
            <a:off x="3330731" y="5462163"/>
            <a:ext cx="8201682" cy="587584"/>
          </a:xfrm>
        </p:spPr>
        <p:txBody>
          <a:bodyPr/>
          <a:lstStyle/>
          <a:p>
            <a:r>
              <a:rPr lang="en-US" dirty="0">
                <a:solidFill>
                  <a:srgbClr val="985576"/>
                </a:solidFill>
                <a:latin typeface="Cambria" panose="02040503050406030204" pitchFamily="18" charset="0"/>
                <a:ea typeface="Cambria" panose="02040503050406030204" pitchFamily="18" charset="0"/>
              </a:rPr>
              <a:t>PHÂN LOẠI CÁC N</a:t>
            </a:r>
            <a:r>
              <a:rPr lang="vi-VN" dirty="0">
                <a:solidFill>
                  <a:srgbClr val="985576"/>
                </a:solidFill>
                <a:latin typeface="Cambria" panose="02040503050406030204" pitchFamily="18" charset="0"/>
                <a:ea typeface="Cambria" panose="02040503050406030204" pitchFamily="18" charset="0"/>
              </a:rPr>
              <a:t>Ư</a:t>
            </a:r>
            <a:r>
              <a:rPr lang="en-US" dirty="0">
                <a:solidFill>
                  <a:srgbClr val="985576"/>
                </a:solidFill>
                <a:latin typeface="Cambria" panose="02040503050406030204" pitchFamily="18" charset="0"/>
                <a:ea typeface="Cambria" panose="02040503050406030204" pitchFamily="18" charset="0"/>
              </a:rPr>
              <a:t>ỚC THEO NỢ N</a:t>
            </a:r>
            <a:r>
              <a:rPr lang="vi-VN" dirty="0">
                <a:solidFill>
                  <a:srgbClr val="985576"/>
                </a:solidFill>
                <a:latin typeface="Cambria" panose="02040503050406030204" pitchFamily="18" charset="0"/>
                <a:ea typeface="Cambria" panose="02040503050406030204" pitchFamily="18" charset="0"/>
              </a:rPr>
              <a:t>Ư</a:t>
            </a:r>
            <a:r>
              <a:rPr lang="en-US" dirty="0">
                <a:solidFill>
                  <a:srgbClr val="985576"/>
                </a:solidFill>
                <a:latin typeface="Cambria" panose="02040503050406030204" pitchFamily="18" charset="0"/>
                <a:ea typeface="Cambria" panose="02040503050406030204" pitchFamily="18" charset="0"/>
              </a:rPr>
              <a:t>ỚC NGOÀI</a:t>
            </a:r>
          </a:p>
        </p:txBody>
      </p:sp>
      <p:graphicFrame>
        <p:nvGraphicFramePr>
          <p:cNvPr id="65" name="Table 4">
            <a:extLst>
              <a:ext uri="{FF2B5EF4-FFF2-40B4-BE49-F238E27FC236}">
                <a16:creationId xmlns:a16="http://schemas.microsoft.com/office/drawing/2014/main" id="{E59CB423-9F61-9544-B939-BB91A5EDEB34}"/>
              </a:ext>
            </a:extLst>
          </p:cNvPr>
          <p:cNvGraphicFramePr>
            <a:graphicFrameLocks noGrp="1"/>
          </p:cNvGraphicFramePr>
          <p:nvPr>
            <p:ph sz="half" idx="14"/>
            <p:extLst>
              <p:ext uri="{D42A27DB-BD31-4B8C-83A1-F6EECF244321}">
                <p14:modId xmlns:p14="http://schemas.microsoft.com/office/powerpoint/2010/main" val="2378672839"/>
              </p:ext>
            </p:extLst>
          </p:nvPr>
        </p:nvGraphicFramePr>
        <p:xfrm>
          <a:off x="2373252" y="998859"/>
          <a:ext cx="9089360" cy="4463304"/>
        </p:xfrm>
        <a:graphic>
          <a:graphicData uri="http://schemas.openxmlformats.org/drawingml/2006/table">
            <a:tbl>
              <a:tblPr firstRow="1" bandRow="1">
                <a:tableStyleId>{17292A2E-F333-43FB-9621-5CBBE7FDCDCB}</a:tableStyleId>
              </a:tblPr>
              <a:tblGrid>
                <a:gridCol w="1928555">
                  <a:extLst>
                    <a:ext uri="{9D8B030D-6E8A-4147-A177-3AD203B41FA5}">
                      <a16:colId xmlns:a16="http://schemas.microsoft.com/office/drawing/2014/main" val="3628234326"/>
                    </a:ext>
                  </a:extLst>
                </a:gridCol>
                <a:gridCol w="1389449">
                  <a:extLst>
                    <a:ext uri="{9D8B030D-6E8A-4147-A177-3AD203B41FA5}">
                      <a16:colId xmlns:a16="http://schemas.microsoft.com/office/drawing/2014/main" val="1960573975"/>
                    </a:ext>
                  </a:extLst>
                </a:gridCol>
                <a:gridCol w="1307519">
                  <a:extLst>
                    <a:ext uri="{9D8B030D-6E8A-4147-A177-3AD203B41FA5}">
                      <a16:colId xmlns:a16="http://schemas.microsoft.com/office/drawing/2014/main" val="340389679"/>
                    </a:ext>
                  </a:extLst>
                </a:gridCol>
                <a:gridCol w="1692866">
                  <a:extLst>
                    <a:ext uri="{9D8B030D-6E8A-4147-A177-3AD203B41FA5}">
                      <a16:colId xmlns:a16="http://schemas.microsoft.com/office/drawing/2014/main" val="1083199451"/>
                    </a:ext>
                  </a:extLst>
                </a:gridCol>
                <a:gridCol w="1533751">
                  <a:extLst>
                    <a:ext uri="{9D8B030D-6E8A-4147-A177-3AD203B41FA5}">
                      <a16:colId xmlns:a16="http://schemas.microsoft.com/office/drawing/2014/main" val="1334118722"/>
                    </a:ext>
                  </a:extLst>
                </a:gridCol>
                <a:gridCol w="1237220">
                  <a:extLst>
                    <a:ext uri="{9D8B030D-6E8A-4147-A177-3AD203B41FA5}">
                      <a16:colId xmlns:a16="http://schemas.microsoft.com/office/drawing/2014/main" val="3304342428"/>
                    </a:ext>
                  </a:extLst>
                </a:gridCol>
              </a:tblGrid>
              <a:tr h="1184637">
                <a:tc>
                  <a:txBody>
                    <a:bodyPr/>
                    <a:lstStyle/>
                    <a:p>
                      <a:pPr algn="ctr"/>
                      <a:r>
                        <a:rPr lang="en-US" sz="1800" cap="all" spc="150" dirty="0">
                          <a:latin typeface="Cambria" panose="02040503050406030204" pitchFamily="18" charset="0"/>
                          <a:ea typeface="Cambria" panose="02040503050406030204" pitchFamily="18" charset="0"/>
                        </a:rPr>
                        <a:t>PHÂN LOẠI CÁC N</a:t>
                      </a:r>
                      <a:r>
                        <a:rPr lang="vi-VN" sz="1800" cap="all" spc="150" dirty="0">
                          <a:latin typeface="Cambria" panose="02040503050406030204" pitchFamily="18" charset="0"/>
                          <a:ea typeface="Cambria" panose="02040503050406030204" pitchFamily="18" charset="0"/>
                        </a:rPr>
                        <a:t>Ư</a:t>
                      </a:r>
                      <a:r>
                        <a:rPr lang="en-US" sz="1800" cap="all" spc="150" dirty="0">
                          <a:latin typeface="Cambria" panose="02040503050406030204" pitchFamily="18" charset="0"/>
                          <a:ea typeface="Cambria" panose="02040503050406030204" pitchFamily="18" charset="0"/>
                        </a:rPr>
                        <a:t>ỚC</a:t>
                      </a:r>
                      <a:endParaRPr lang="en-US" sz="1800" b="0" cap="all" spc="150" dirty="0">
                        <a:solidFill>
                          <a:schemeClr val="lt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algn="ctr"/>
                      <a:r>
                        <a:rPr lang="en-US" sz="1800" b="0" cap="all" spc="150" dirty="0" err="1">
                          <a:solidFill>
                            <a:schemeClr val="lt1"/>
                          </a:solidFill>
                          <a:latin typeface="Cambria" panose="02040503050406030204" pitchFamily="18" charset="0"/>
                          <a:ea typeface="Cambria" panose="02040503050406030204" pitchFamily="18" charset="0"/>
                        </a:rPr>
                        <a:t>Nợ</a:t>
                      </a:r>
                      <a:r>
                        <a:rPr lang="en-US" sz="1800" b="0" cap="all" spc="150" dirty="0">
                          <a:solidFill>
                            <a:schemeClr val="lt1"/>
                          </a:solidFill>
                          <a:latin typeface="Cambria" panose="02040503050406030204" pitchFamily="18" charset="0"/>
                          <a:ea typeface="Cambria" panose="02040503050406030204" pitchFamily="18" charset="0"/>
                        </a:rPr>
                        <a:t>/</a:t>
                      </a:r>
                      <a:r>
                        <a:rPr lang="en-US" sz="1800" b="0" cap="all" spc="150" dirty="0" err="1">
                          <a:solidFill>
                            <a:schemeClr val="lt1"/>
                          </a:solidFill>
                          <a:latin typeface="Cambria" panose="02040503050406030204" pitchFamily="18" charset="0"/>
                          <a:ea typeface="Cambria" panose="02040503050406030204" pitchFamily="18" charset="0"/>
                        </a:rPr>
                        <a:t>gni</a:t>
                      </a:r>
                      <a:endParaRPr lang="en-US" sz="1800" b="0" cap="all" spc="150" dirty="0">
                        <a:solidFill>
                          <a:schemeClr val="lt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algn="ctr"/>
                      <a:r>
                        <a:rPr lang="en-US" sz="1800" b="0" cap="all" spc="150" dirty="0" err="1">
                          <a:solidFill>
                            <a:schemeClr val="lt1"/>
                          </a:solidFill>
                          <a:latin typeface="Cambria" panose="02040503050406030204" pitchFamily="18" charset="0"/>
                          <a:ea typeface="Cambria" panose="02040503050406030204" pitchFamily="18" charset="0"/>
                        </a:rPr>
                        <a:t>Nợ</a:t>
                      </a:r>
                      <a:r>
                        <a:rPr lang="en-US" sz="1800" b="0" cap="all" spc="150" dirty="0">
                          <a:solidFill>
                            <a:schemeClr val="lt1"/>
                          </a:solidFill>
                          <a:latin typeface="Cambria" panose="02040503050406030204" pitchFamily="18" charset="0"/>
                          <a:ea typeface="Cambria" panose="02040503050406030204" pitchFamily="18" charset="0"/>
                        </a:rPr>
                        <a:t>/XK</a:t>
                      </a:r>
                    </a:p>
                  </a:txBody>
                  <a:tcPr marL="224212" marR="224212" marT="224212" marB="224212"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all" spc="150" dirty="0">
                          <a:solidFill>
                            <a:schemeClr val="lt1"/>
                          </a:solidFill>
                          <a:latin typeface="Cambria" panose="02040503050406030204" pitchFamily="18" charset="0"/>
                          <a:ea typeface="Cambria" panose="02040503050406030204" pitchFamily="18" charset="0"/>
                        </a:rPr>
                        <a:t>Chi </a:t>
                      </a:r>
                      <a:r>
                        <a:rPr lang="en-US" sz="1800" b="0" cap="all" spc="150" dirty="0" err="1">
                          <a:solidFill>
                            <a:schemeClr val="lt1"/>
                          </a:solidFill>
                          <a:latin typeface="Cambria" panose="02040503050406030204" pitchFamily="18" charset="0"/>
                          <a:ea typeface="Cambria" panose="02040503050406030204" pitchFamily="18" charset="0"/>
                        </a:rPr>
                        <a:t>phí</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trả</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nợ</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xk</a:t>
                      </a:r>
                      <a:endParaRPr lang="en-US" sz="1800" b="0" cap="all" spc="150" dirty="0">
                        <a:solidFill>
                          <a:schemeClr val="lt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all" spc="150" dirty="0">
                          <a:solidFill>
                            <a:schemeClr val="lt1"/>
                          </a:solidFill>
                          <a:latin typeface="Cambria" panose="02040503050406030204" pitchFamily="18" charset="0"/>
                          <a:ea typeface="Cambria" panose="02040503050406030204" pitchFamily="18" charset="0"/>
                        </a:rPr>
                        <a:t>Chi </a:t>
                      </a:r>
                      <a:r>
                        <a:rPr lang="en-US" sz="1800" b="0" cap="all" spc="150" dirty="0" err="1">
                          <a:solidFill>
                            <a:schemeClr val="lt1"/>
                          </a:solidFill>
                          <a:latin typeface="Cambria" panose="02040503050406030204" pitchFamily="18" charset="0"/>
                          <a:ea typeface="Cambria" panose="02040503050406030204" pitchFamily="18" charset="0"/>
                        </a:rPr>
                        <a:t>phí</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trả</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nợ</a:t>
                      </a:r>
                      <a:r>
                        <a:rPr lang="en-US" sz="1800" b="0" cap="all" spc="150" dirty="0">
                          <a:solidFill>
                            <a:schemeClr val="lt1"/>
                          </a:solidFill>
                          <a:latin typeface="Cambria" panose="02040503050406030204" pitchFamily="18" charset="0"/>
                          <a:ea typeface="Cambria" panose="02040503050406030204" pitchFamily="18" charset="0"/>
                        </a:rPr>
                        <a:t>/ </a:t>
                      </a:r>
                      <a:r>
                        <a:rPr lang="en-US" sz="1800" b="0" cap="all" spc="150" dirty="0" err="1">
                          <a:solidFill>
                            <a:schemeClr val="lt1"/>
                          </a:solidFill>
                          <a:latin typeface="Cambria" panose="02040503050406030204" pitchFamily="18" charset="0"/>
                          <a:ea typeface="Cambria" panose="02040503050406030204" pitchFamily="18" charset="0"/>
                        </a:rPr>
                        <a:t>gni</a:t>
                      </a:r>
                      <a:endParaRPr lang="en-US" sz="1800" b="0" cap="all" spc="150" dirty="0">
                        <a:solidFill>
                          <a:schemeClr val="lt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all" spc="150" dirty="0" err="1">
                          <a:solidFill>
                            <a:schemeClr val="lt1"/>
                          </a:solidFill>
                          <a:latin typeface="Cambria" panose="02040503050406030204" pitchFamily="18" charset="0"/>
                          <a:ea typeface="Cambria" panose="02040503050406030204" pitchFamily="18" charset="0"/>
                        </a:rPr>
                        <a:t>Lãi</a:t>
                      </a:r>
                      <a:r>
                        <a:rPr lang="en-US" sz="1800" b="0" cap="all" spc="150" dirty="0">
                          <a:solidFill>
                            <a:schemeClr val="lt1"/>
                          </a:solidFill>
                          <a:latin typeface="Cambria" panose="02040503050406030204" pitchFamily="18" charset="0"/>
                          <a:ea typeface="Cambria" panose="02040503050406030204" pitchFamily="18"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all" spc="150" dirty="0" err="1">
                          <a:solidFill>
                            <a:schemeClr val="lt1"/>
                          </a:solidFill>
                          <a:latin typeface="Cambria" panose="02040503050406030204" pitchFamily="18" charset="0"/>
                          <a:ea typeface="Cambria" panose="02040503050406030204" pitchFamily="18" charset="0"/>
                        </a:rPr>
                        <a:t>xk</a:t>
                      </a:r>
                      <a:endParaRPr lang="en-US" sz="1800" b="0" cap="all" spc="150" dirty="0">
                        <a:solidFill>
                          <a:schemeClr val="lt1"/>
                        </a:solidFill>
                        <a:latin typeface="Cambria" panose="02040503050406030204" pitchFamily="18" charset="0"/>
                        <a:ea typeface="Cambria" panose="02040503050406030204" pitchFamily="18" charset="0"/>
                      </a:endParaRPr>
                    </a:p>
                  </a:txBody>
                  <a:tcPr marL="224212" marR="224212" marT="224212" marB="224212" anchor="ctr"/>
                </a:tc>
                <a:extLst>
                  <a:ext uri="{0D108BD9-81ED-4DB2-BD59-A6C34878D82A}">
                    <a16:rowId xmlns:a16="http://schemas.microsoft.com/office/drawing/2014/main" val="4160608299"/>
                  </a:ext>
                </a:extLst>
              </a:tr>
              <a:tr h="124868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none" spc="0" dirty="0" err="1">
                          <a:solidFill>
                            <a:schemeClr val="tx1"/>
                          </a:solidFill>
                          <a:latin typeface="Cambria" panose="02040503050406030204" pitchFamily="18" charset="0"/>
                          <a:ea typeface="Cambria" panose="02040503050406030204" pitchFamily="18" charset="0"/>
                        </a:rPr>
                        <a:t>Nợ</a:t>
                      </a:r>
                      <a:r>
                        <a:rPr lang="en-US" sz="1800" b="0" cap="none" spc="0" dirty="0">
                          <a:solidFill>
                            <a:schemeClr val="tx1"/>
                          </a:solidFill>
                          <a:latin typeface="Cambria" panose="02040503050406030204" pitchFamily="18" charset="0"/>
                          <a:ea typeface="Cambria" panose="02040503050406030204" pitchFamily="18" charset="0"/>
                        </a:rPr>
                        <a:t> </a:t>
                      </a:r>
                      <a:r>
                        <a:rPr lang="en-US" sz="1800" b="0" cap="none" spc="0" dirty="0" err="1">
                          <a:solidFill>
                            <a:schemeClr val="tx1"/>
                          </a:solidFill>
                          <a:latin typeface="Cambria" panose="02040503050406030204" pitchFamily="18" charset="0"/>
                          <a:ea typeface="Cambria" panose="02040503050406030204" pitchFamily="18" charset="0"/>
                        </a:rPr>
                        <a:t>trầm</a:t>
                      </a:r>
                      <a:r>
                        <a:rPr lang="en-US" sz="1800" b="0" cap="none" spc="0" dirty="0">
                          <a:solidFill>
                            <a:schemeClr val="tx1"/>
                          </a:solidFill>
                          <a:latin typeface="Cambria" panose="02040503050406030204" pitchFamily="18" charset="0"/>
                          <a:ea typeface="Cambria" panose="02040503050406030204" pitchFamily="18" charset="0"/>
                        </a:rPr>
                        <a:t> </a:t>
                      </a:r>
                      <a:r>
                        <a:rPr lang="en-US" sz="1800" b="0" cap="none" spc="0" dirty="0" err="1">
                          <a:solidFill>
                            <a:schemeClr val="tx1"/>
                          </a:solidFill>
                          <a:latin typeface="Cambria" panose="02040503050406030204" pitchFamily="18" charset="0"/>
                          <a:ea typeface="Cambria" panose="02040503050406030204" pitchFamily="18" charset="0"/>
                        </a:rPr>
                        <a:t>trọng</a:t>
                      </a:r>
                      <a:endParaRPr lang="en-US" sz="1800" b="0" cap="none" spc="0" dirty="0">
                        <a:solidFill>
                          <a:schemeClr val="tx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algn="ctr" rtl="0" fontAlgn="t">
                        <a:spcBef>
                          <a:spcPts val="0"/>
                        </a:spcBef>
                        <a:spcAft>
                          <a:spcPts val="0"/>
                        </a:spcAft>
                      </a:pPr>
                      <a:r>
                        <a:rPr lang="en-US" sz="1800" b="0" i="0" u="none" strike="noStrike" dirty="0">
                          <a:solidFill>
                            <a:srgbClr val="000000"/>
                          </a:solidFill>
                          <a:effectLst/>
                          <a:latin typeface="Times New Roman" panose="02020603050405020304" pitchFamily="18" charset="0"/>
                        </a:rPr>
                        <a:t>&gt;50</a:t>
                      </a:r>
                      <a:endParaRPr lang="en-US" sz="2800" dirty="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&gt;275</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&gt;30</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&gt;4</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&gt;20</a:t>
                      </a:r>
                      <a:endParaRPr lang="en-US" sz="2800">
                        <a:effectLst/>
                      </a:endParaRPr>
                    </a:p>
                  </a:txBody>
                  <a:tcPr marL="63500" marR="63500" marT="63500" marB="63500" anchor="ctr"/>
                </a:tc>
                <a:extLst>
                  <a:ext uri="{0D108BD9-81ED-4DB2-BD59-A6C34878D82A}">
                    <a16:rowId xmlns:a16="http://schemas.microsoft.com/office/drawing/2014/main" val="3947518332"/>
                  </a:ext>
                </a:extLst>
              </a:tr>
              <a:tr h="10132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cap="none" spc="0" dirty="0" err="1">
                          <a:latin typeface="Cambria" panose="02040503050406030204" pitchFamily="18" charset="0"/>
                          <a:ea typeface="Cambria" panose="02040503050406030204" pitchFamily="18" charset="0"/>
                        </a:rPr>
                        <a:t>Nợ</a:t>
                      </a:r>
                      <a:r>
                        <a:rPr lang="en-US" sz="1800" cap="none" spc="0" dirty="0">
                          <a:latin typeface="Cambria" panose="02040503050406030204" pitchFamily="18" charset="0"/>
                          <a:ea typeface="Cambria" panose="02040503050406030204" pitchFamily="18" charset="0"/>
                        </a:rPr>
                        <a:t> </a:t>
                      </a:r>
                      <a:r>
                        <a:rPr lang="en-US" sz="1800" cap="none" spc="0" dirty="0" err="1">
                          <a:latin typeface="Cambria" panose="02040503050406030204" pitchFamily="18" charset="0"/>
                          <a:ea typeface="Cambria" panose="02040503050406030204" pitchFamily="18" charset="0"/>
                        </a:rPr>
                        <a:t>vừa</a:t>
                      </a:r>
                      <a:r>
                        <a:rPr lang="en-US" sz="1800" cap="none" spc="0" dirty="0">
                          <a:latin typeface="Cambria" panose="02040503050406030204" pitchFamily="18" charset="0"/>
                          <a:ea typeface="Cambria" panose="02040503050406030204" pitchFamily="18" charset="0"/>
                        </a:rPr>
                        <a:t> </a:t>
                      </a:r>
                      <a:r>
                        <a:rPr lang="en-US" sz="1800" cap="none" spc="0" dirty="0" err="1">
                          <a:latin typeface="Cambria" panose="02040503050406030204" pitchFamily="18" charset="0"/>
                          <a:ea typeface="Cambria" panose="02040503050406030204" pitchFamily="18" charset="0"/>
                        </a:rPr>
                        <a:t>phải</a:t>
                      </a:r>
                      <a:endParaRPr lang="en-US" sz="1800" cap="none" spc="0" dirty="0">
                        <a:latin typeface="Cambria" panose="02040503050406030204" pitchFamily="18" charset="0"/>
                        <a:ea typeface="Cambria" panose="02040503050406030204" pitchFamily="18" charset="0"/>
                      </a:endParaRPr>
                    </a:p>
                  </a:txBody>
                  <a:tcPr marL="224212" marR="224212" marT="224212" marB="224212"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30-50</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165-275</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18-30</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4</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12-20</a:t>
                      </a:r>
                      <a:endParaRPr lang="en-US" sz="2800">
                        <a:effectLst/>
                      </a:endParaRPr>
                    </a:p>
                  </a:txBody>
                  <a:tcPr marL="63500" marR="63500" marT="63500" marB="63500" anchor="ctr"/>
                </a:tc>
                <a:extLst>
                  <a:ext uri="{0D108BD9-81ED-4DB2-BD59-A6C34878D82A}">
                    <a16:rowId xmlns:a16="http://schemas.microsoft.com/office/drawing/2014/main" val="1445241155"/>
                  </a:ext>
                </a:extLst>
              </a:tr>
              <a:tr h="9299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cap="none" spc="0" dirty="0" err="1">
                          <a:solidFill>
                            <a:schemeClr val="tx1"/>
                          </a:solidFill>
                          <a:latin typeface="Cambria" panose="02040503050406030204" pitchFamily="18" charset="0"/>
                          <a:ea typeface="Cambria" panose="02040503050406030204" pitchFamily="18" charset="0"/>
                        </a:rPr>
                        <a:t>Nợ</a:t>
                      </a:r>
                      <a:r>
                        <a:rPr lang="en-US" sz="1800" b="0" cap="none" spc="0" dirty="0">
                          <a:solidFill>
                            <a:schemeClr val="tx1"/>
                          </a:solidFill>
                          <a:latin typeface="Cambria" panose="02040503050406030204" pitchFamily="18" charset="0"/>
                          <a:ea typeface="Cambria" panose="02040503050406030204" pitchFamily="18" charset="0"/>
                        </a:rPr>
                        <a:t> </a:t>
                      </a:r>
                      <a:r>
                        <a:rPr lang="en-US" sz="1800" b="0" cap="none" spc="0" dirty="0" err="1">
                          <a:solidFill>
                            <a:schemeClr val="tx1"/>
                          </a:solidFill>
                          <a:latin typeface="Cambria" panose="02040503050406030204" pitchFamily="18" charset="0"/>
                          <a:ea typeface="Cambria" panose="02040503050406030204" pitchFamily="18" charset="0"/>
                        </a:rPr>
                        <a:t>ít</a:t>
                      </a:r>
                      <a:endParaRPr lang="en-US" sz="1800" b="0" cap="none" spc="0" dirty="0">
                        <a:solidFill>
                          <a:schemeClr val="tx1"/>
                        </a:solidFill>
                        <a:latin typeface="Cambria" panose="02040503050406030204" pitchFamily="18" charset="0"/>
                        <a:ea typeface="Cambria" panose="02040503050406030204" pitchFamily="18" charset="0"/>
                      </a:endParaRPr>
                    </a:p>
                  </a:txBody>
                  <a:tcPr marL="224212" marR="224212" marT="224212" marB="224212"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&lt;30</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&lt;165</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&lt;18</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a:solidFill>
                            <a:srgbClr val="000000"/>
                          </a:solidFill>
                          <a:effectLst/>
                          <a:latin typeface="Times New Roman" panose="02020603050405020304" pitchFamily="18" charset="0"/>
                        </a:rPr>
                        <a:t>&lt;4</a:t>
                      </a:r>
                      <a:endParaRPr lang="en-US" sz="2800">
                        <a:effectLst/>
                      </a:endParaRPr>
                    </a:p>
                  </a:txBody>
                  <a:tcPr marL="63500" marR="63500" marT="63500" marB="63500" anchor="ctr"/>
                </a:tc>
                <a:tc>
                  <a:txBody>
                    <a:bodyPr/>
                    <a:lstStyle/>
                    <a:p>
                      <a:pPr algn="ctr" rtl="0" fontAlgn="t">
                        <a:spcBef>
                          <a:spcPts val="0"/>
                        </a:spcBef>
                        <a:spcAft>
                          <a:spcPts val="0"/>
                        </a:spcAft>
                      </a:pPr>
                      <a:r>
                        <a:rPr lang="en-US" sz="1800" b="0" i="0" u="none" strike="noStrike" dirty="0">
                          <a:solidFill>
                            <a:srgbClr val="000000"/>
                          </a:solidFill>
                          <a:effectLst/>
                          <a:latin typeface="Times New Roman" panose="02020603050405020304" pitchFamily="18" charset="0"/>
                        </a:rPr>
                        <a:t>&lt;12</a:t>
                      </a:r>
                      <a:endParaRPr lang="en-US" sz="2800" dirty="0">
                        <a:effectLst/>
                      </a:endParaRPr>
                    </a:p>
                  </a:txBody>
                  <a:tcPr marL="63500" marR="63500" marT="63500" marB="63500" anchor="ctr"/>
                </a:tc>
                <a:extLst>
                  <a:ext uri="{0D108BD9-81ED-4DB2-BD59-A6C34878D82A}">
                    <a16:rowId xmlns:a16="http://schemas.microsoft.com/office/drawing/2014/main" val="1037548445"/>
                  </a:ext>
                </a:extLst>
              </a:tr>
            </a:tbl>
          </a:graphicData>
        </a:graphic>
      </p:graphicFrame>
      <p:sp>
        <p:nvSpPr>
          <p:cNvPr id="8" name="Title 1">
            <a:extLst>
              <a:ext uri="{FF2B5EF4-FFF2-40B4-BE49-F238E27FC236}">
                <a16:creationId xmlns:a16="http://schemas.microsoft.com/office/drawing/2014/main" id="{9303C168-2171-40AB-A52B-48D289EAA099}"/>
              </a:ext>
            </a:extLst>
          </p:cNvPr>
          <p:cNvSpPr txBox="1">
            <a:spLocks/>
          </p:cNvSpPr>
          <p:nvPr/>
        </p:nvSpPr>
        <p:spPr>
          <a:xfrm>
            <a:off x="582809" y="1195501"/>
            <a:ext cx="1839304" cy="279176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800" kern="1200" spc="-50" baseline="0">
                <a:solidFill>
                  <a:schemeClr val="tx1">
                    <a:lumMod val="75000"/>
                    <a:lumOff val="25000"/>
                  </a:schemeClr>
                </a:solidFill>
                <a:latin typeface="+mj-lt"/>
                <a:ea typeface="+mj-ea"/>
                <a:cs typeface="+mj-cs"/>
              </a:defRPr>
            </a:lvl1pPr>
          </a:lstStyle>
          <a:p>
            <a:r>
              <a:rPr lang="en-US" sz="4000" dirty="0">
                <a:solidFill>
                  <a:schemeClr val="tx1"/>
                </a:solidFill>
                <a:latin typeface="Lora" pitchFamily="2" charset="0"/>
              </a:rPr>
              <a:t>NỢ N</a:t>
            </a:r>
            <a:r>
              <a:rPr lang="vi-VN" sz="4000" dirty="0">
                <a:solidFill>
                  <a:schemeClr val="tx1"/>
                </a:solidFill>
              </a:rPr>
              <a:t>Ư</a:t>
            </a:r>
            <a:r>
              <a:rPr lang="en-US" sz="4000" dirty="0">
                <a:solidFill>
                  <a:schemeClr val="tx1"/>
                </a:solidFill>
                <a:latin typeface="Lora" pitchFamily="2" charset="0"/>
              </a:rPr>
              <a:t>ỚC NGOÀI</a:t>
            </a:r>
          </a:p>
        </p:txBody>
      </p:sp>
    </p:spTree>
    <p:extLst>
      <p:ext uri="{BB962C8B-B14F-4D97-AF65-F5344CB8AC3E}">
        <p14:creationId xmlns:p14="http://schemas.microsoft.com/office/powerpoint/2010/main" val="3171150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5A73C44B-3F66-4812-85B3-7CCD3634A666}"/>
              </a:ext>
            </a:extLst>
          </p:cNvPr>
          <p:cNvSpPr>
            <a:spLocks noGrp="1"/>
          </p:cNvSpPr>
          <p:nvPr>
            <p:ph type="body" sz="half" idx="16"/>
          </p:nvPr>
        </p:nvSpPr>
        <p:spPr>
          <a:xfrm>
            <a:off x="6169661" y="4948703"/>
            <a:ext cx="2919413" cy="583534"/>
          </a:xfrm>
        </p:spPr>
        <p:txBody>
          <a:bodyPr>
            <a:normAutofit/>
          </a:bodyPr>
          <a:lstStyle/>
          <a:p>
            <a:pPr algn="l"/>
            <a:r>
              <a:rPr lang="en-US" sz="2400" dirty="0" err="1">
                <a:solidFill>
                  <a:srgbClr val="985576"/>
                </a:solidFill>
                <a:latin typeface="Cambria" panose="02040503050406030204" pitchFamily="18" charset="0"/>
                <a:ea typeface="Cambria" panose="02040503050406030204" pitchFamily="18" charset="0"/>
              </a:rPr>
              <a:t>Các</a:t>
            </a:r>
            <a:r>
              <a:rPr lang="en-US" sz="2400" dirty="0">
                <a:solidFill>
                  <a:srgbClr val="985576"/>
                </a:solidFill>
                <a:latin typeface="Cambria" panose="02040503050406030204" pitchFamily="18" charset="0"/>
                <a:ea typeface="Cambria" panose="02040503050406030204" pitchFamily="18" charset="0"/>
              </a:rPr>
              <a:t> </a:t>
            </a:r>
            <a:r>
              <a:rPr lang="en-US" sz="2400" dirty="0" err="1">
                <a:solidFill>
                  <a:srgbClr val="985576"/>
                </a:solidFill>
                <a:latin typeface="Cambria" panose="02040503050406030204" pitchFamily="18" charset="0"/>
                <a:ea typeface="Cambria" panose="02040503050406030204" pitchFamily="18" charset="0"/>
              </a:rPr>
              <a:t>hình</a:t>
            </a:r>
            <a:r>
              <a:rPr lang="en-US" sz="2400" dirty="0">
                <a:solidFill>
                  <a:srgbClr val="985576"/>
                </a:solidFill>
                <a:latin typeface="Cambria" panose="02040503050406030204" pitchFamily="18" charset="0"/>
                <a:ea typeface="Cambria" panose="02040503050406030204" pitchFamily="18" charset="0"/>
              </a:rPr>
              <a:t> </a:t>
            </a:r>
            <a:r>
              <a:rPr lang="en-US" sz="2400" dirty="0" err="1">
                <a:solidFill>
                  <a:srgbClr val="985576"/>
                </a:solidFill>
                <a:latin typeface="Cambria" panose="02040503050406030204" pitchFamily="18" charset="0"/>
                <a:ea typeface="Cambria" panose="02040503050406030204" pitchFamily="18" charset="0"/>
              </a:rPr>
              <a:t>thức</a:t>
            </a:r>
            <a:endParaRPr lang="en-US" sz="2400" dirty="0">
              <a:solidFill>
                <a:srgbClr val="985576"/>
              </a:solidFill>
              <a:latin typeface="Cambria" panose="02040503050406030204" pitchFamily="18" charset="0"/>
              <a:ea typeface="Cambria" panose="02040503050406030204" pitchFamily="18" charset="0"/>
            </a:endParaRPr>
          </a:p>
        </p:txBody>
      </p:sp>
      <p:sp>
        <p:nvSpPr>
          <p:cNvPr id="8" name="Title 7">
            <a:extLst>
              <a:ext uri="{FF2B5EF4-FFF2-40B4-BE49-F238E27FC236}">
                <a16:creationId xmlns:a16="http://schemas.microsoft.com/office/drawing/2014/main" id="{99D14712-3608-471A-B9A4-4EDF7957924B}"/>
              </a:ext>
            </a:extLst>
          </p:cNvPr>
          <p:cNvSpPr>
            <a:spLocks noGrp="1"/>
          </p:cNvSpPr>
          <p:nvPr>
            <p:ph type="title"/>
          </p:nvPr>
        </p:nvSpPr>
        <p:spPr>
          <a:xfrm>
            <a:off x="748273" y="803268"/>
            <a:ext cx="10058400" cy="587584"/>
          </a:xfrm>
        </p:spPr>
        <p:txBody>
          <a:bodyPr>
            <a:normAutofit/>
          </a:bodyPr>
          <a:lstStyle/>
          <a:p>
            <a:r>
              <a:rPr lang="en-US" sz="3600" dirty="0">
                <a:latin typeface="Lora" pitchFamily="2" charset="0"/>
              </a:rPr>
              <a:t>ĐẦU T</a:t>
            </a:r>
            <a:r>
              <a:rPr lang="vi-VN" sz="3600" dirty="0"/>
              <a:t>Ư</a:t>
            </a:r>
            <a:r>
              <a:rPr lang="en-US" sz="3600" dirty="0">
                <a:latin typeface="Lora" pitchFamily="2" charset="0"/>
              </a:rPr>
              <a:t> TRỰC TIẾP N</a:t>
            </a:r>
            <a:r>
              <a:rPr lang="vi-VN" sz="3600" dirty="0"/>
              <a:t>Ư</a:t>
            </a:r>
            <a:r>
              <a:rPr lang="en-US" sz="3600" dirty="0">
                <a:latin typeface="Lora" pitchFamily="2" charset="0"/>
              </a:rPr>
              <a:t>ỚC NGOÀI</a:t>
            </a:r>
          </a:p>
        </p:txBody>
      </p:sp>
      <p:sp>
        <p:nvSpPr>
          <p:cNvPr id="10" name="Text Placeholder 9">
            <a:extLst>
              <a:ext uri="{FF2B5EF4-FFF2-40B4-BE49-F238E27FC236}">
                <a16:creationId xmlns:a16="http://schemas.microsoft.com/office/drawing/2014/main" id="{E3674F30-74AF-4011-B40F-2AFD8A865326}"/>
              </a:ext>
            </a:extLst>
          </p:cNvPr>
          <p:cNvSpPr>
            <a:spLocks noGrp="1"/>
          </p:cNvSpPr>
          <p:nvPr>
            <p:ph type="body" sz="half" idx="2"/>
          </p:nvPr>
        </p:nvSpPr>
        <p:spPr>
          <a:xfrm>
            <a:off x="1460250" y="1728201"/>
            <a:ext cx="2045185" cy="583534"/>
          </a:xfrm>
        </p:spPr>
        <p:txBody>
          <a:bodyPr>
            <a:normAutofit/>
          </a:bodyPr>
          <a:lstStyle/>
          <a:p>
            <a:pPr algn="l"/>
            <a:r>
              <a:rPr lang="en-US" sz="2400" dirty="0">
                <a:solidFill>
                  <a:srgbClr val="985576"/>
                </a:solidFill>
                <a:latin typeface="Cambria" panose="02040503050406030204" pitchFamily="18" charset="0"/>
                <a:ea typeface="Cambria" panose="02040503050406030204" pitchFamily="18" charset="0"/>
              </a:rPr>
              <a:t>ĐỊNH NGHĨA</a:t>
            </a:r>
          </a:p>
        </p:txBody>
      </p:sp>
      <p:sp>
        <p:nvSpPr>
          <p:cNvPr id="11" name="TextBox 10">
            <a:extLst>
              <a:ext uri="{FF2B5EF4-FFF2-40B4-BE49-F238E27FC236}">
                <a16:creationId xmlns:a16="http://schemas.microsoft.com/office/drawing/2014/main" id="{135616CC-02D4-4D9B-8082-F1B72A53579B}"/>
              </a:ext>
            </a:extLst>
          </p:cNvPr>
          <p:cNvSpPr txBox="1"/>
          <p:nvPr/>
        </p:nvSpPr>
        <p:spPr>
          <a:xfrm>
            <a:off x="1317829" y="2311735"/>
            <a:ext cx="4221585" cy="2031325"/>
          </a:xfrm>
          <a:prstGeom prst="rect">
            <a:avLst/>
          </a:prstGeom>
          <a:noFill/>
        </p:spPr>
        <p:txBody>
          <a:bodyPr wrap="square" rtlCol="0">
            <a:spAutoFit/>
          </a:bodyPr>
          <a:lstStyle/>
          <a:p>
            <a:r>
              <a:rPr lang="en-US" dirty="0">
                <a:latin typeface="Calibri Light" panose="020F0302020204030204" pitchFamily="34" charset="0"/>
                <a:cs typeface="Calibri Light" panose="020F0302020204030204" pitchFamily="34" charset="0"/>
              </a:rPr>
              <a:t>“</a:t>
            </a:r>
            <a:r>
              <a:rPr lang="vi-VN" dirty="0">
                <a:latin typeface="Calibri Light" panose="020F0302020204030204" pitchFamily="34" charset="0"/>
                <a:cs typeface="Calibri Light" panose="020F0302020204030204" pitchFamily="34" charset="0"/>
              </a:rPr>
              <a:t>FDI là hoạt động đầu tư được thực hiện nhằm đạt được những lợi ích lâu dài của doanh nghiệp hoạt động trên lãnh thổ của nền kinh tế khác với nền kinh tế nước chủ đầu tư, mục đích của chủ đầu tư là dành quyền quản lý thực sự doanh nghiệp.</a:t>
            </a:r>
            <a:r>
              <a:rPr lang="en-US" dirty="0">
                <a:latin typeface="Calibri Light" panose="020F0302020204030204" pitchFamily="34" charset="0"/>
                <a:cs typeface="Calibri Light" panose="020F0302020204030204" pitchFamily="34" charset="0"/>
              </a:rPr>
              <a:t>” – Theo IMF</a:t>
            </a:r>
          </a:p>
        </p:txBody>
      </p:sp>
      <p:sp>
        <p:nvSpPr>
          <p:cNvPr id="12" name="TextBox 11">
            <a:extLst>
              <a:ext uri="{FF2B5EF4-FFF2-40B4-BE49-F238E27FC236}">
                <a16:creationId xmlns:a16="http://schemas.microsoft.com/office/drawing/2014/main" id="{DF639DCB-D19B-4454-9921-7EED11F1DB3F}"/>
              </a:ext>
            </a:extLst>
          </p:cNvPr>
          <p:cNvSpPr txBox="1"/>
          <p:nvPr/>
        </p:nvSpPr>
        <p:spPr>
          <a:xfrm>
            <a:off x="6085335" y="2844560"/>
            <a:ext cx="4257829" cy="2031325"/>
          </a:xfrm>
          <a:prstGeom prst="rect">
            <a:avLst/>
          </a:prstGeom>
          <a:noFill/>
        </p:spPr>
        <p:txBody>
          <a:bodyPr wrap="square" rtlCol="0">
            <a:spAutoFit/>
          </a:bodyPr>
          <a:lstStyle/>
          <a:p>
            <a:r>
              <a:rPr lang="vi-VN" dirty="0">
                <a:latin typeface="Calibri Light" panose="020F0302020204030204" pitchFamily="34" charset="0"/>
                <a:cs typeface="Calibri Light" panose="020F0302020204030204" pitchFamily="34" charset="0"/>
              </a:rPr>
              <a:t>Đầu tư trực tiếp nước ngoài có nhiều hình thức: Công ty đa quốc gia mua cổ phần chi phối của các công ty trong nước, công thể đa quốc gia  tăng vốn cho chị nhánh tại các nước kém phát triển, hoặc nhà đầu tư thành lập doanh nghiệp 100% vốn nước ngoài tại các nước kém phát triển.</a:t>
            </a:r>
            <a:endParaRPr lang="en-US" dirty="0">
              <a:latin typeface="Calibri Light" panose="020F0302020204030204" pitchFamily="34" charset="0"/>
              <a:cs typeface="Calibri Light" panose="020F0302020204030204" pitchFamily="34" charset="0"/>
            </a:endParaRPr>
          </a:p>
        </p:txBody>
      </p:sp>
      <p:cxnSp>
        <p:nvCxnSpPr>
          <p:cNvPr id="14" name="Straight Connector 13">
            <a:extLst>
              <a:ext uri="{FF2B5EF4-FFF2-40B4-BE49-F238E27FC236}">
                <a16:creationId xmlns:a16="http://schemas.microsoft.com/office/drawing/2014/main" id="{23538345-0F97-44E6-BCE8-F6180AD1F8B2}"/>
              </a:ext>
            </a:extLst>
          </p:cNvPr>
          <p:cNvCxnSpPr/>
          <p:nvPr/>
        </p:nvCxnSpPr>
        <p:spPr>
          <a:xfrm>
            <a:off x="5868216" y="2138975"/>
            <a:ext cx="0" cy="3232038"/>
          </a:xfrm>
          <a:prstGeom prst="line">
            <a:avLst/>
          </a:prstGeom>
          <a:ln>
            <a:solidFill>
              <a:srgbClr val="985576"/>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5572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fade">
                                      <p:cBhvr>
                                        <p:cTn id="19" dur="1000"/>
                                        <p:tgtEl>
                                          <p:spTgt spid="6">
                                            <p:txEl>
                                              <p:pRg st="0" end="0"/>
                                            </p:txEl>
                                          </p:spTgt>
                                        </p:tgtEl>
                                      </p:cBhvr>
                                    </p:animEffect>
                                    <p:anim calcmode="lin" valueType="num">
                                      <p:cBhvr>
                                        <p:cTn id="2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0" end="0"/>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10" grpId="0" build="p"/>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D7FB6-1788-4A5C-BB33-A1025B93A307}"/>
              </a:ext>
            </a:extLst>
          </p:cNvPr>
          <p:cNvSpPr>
            <a:spLocks noGrp="1"/>
          </p:cNvSpPr>
          <p:nvPr>
            <p:ph type="title"/>
          </p:nvPr>
        </p:nvSpPr>
        <p:spPr>
          <a:xfrm>
            <a:off x="1961424" y="1026082"/>
            <a:ext cx="8156628" cy="2986575"/>
          </a:xfrm>
        </p:spPr>
        <p:txBody>
          <a:bodyPr/>
          <a:lstStyle/>
          <a:p>
            <a:pPr>
              <a:lnSpc>
                <a:spcPct val="100000"/>
              </a:lnSpc>
            </a:pPr>
            <a:r>
              <a:rPr lang="en-US" sz="4400" b="0" dirty="0">
                <a:latin typeface="Lora" pitchFamily="2" charset="0"/>
              </a:rPr>
              <a:t>CH</a:t>
            </a:r>
            <a:r>
              <a:rPr lang="vi-VN" sz="4400" b="0" dirty="0"/>
              <a:t>Ư</a:t>
            </a:r>
            <a:r>
              <a:rPr lang="en-US" sz="4400" b="0" dirty="0">
                <a:latin typeface="Lora" pitchFamily="2" charset="0"/>
              </a:rPr>
              <a:t>ƠNG 2: </a:t>
            </a:r>
            <a:r>
              <a:rPr lang="vi-VN" sz="4400" b="0" dirty="0"/>
              <a:t>Ư</a:t>
            </a:r>
            <a:r>
              <a:rPr lang="en-US" sz="4400" b="0" dirty="0">
                <a:latin typeface="Lora" pitchFamily="2" charset="0"/>
              </a:rPr>
              <a:t>U &amp; NH</a:t>
            </a:r>
            <a:r>
              <a:rPr lang="vi-VN" sz="4400" b="0" dirty="0"/>
              <a:t>Ư</a:t>
            </a:r>
            <a:r>
              <a:rPr lang="en-US" sz="4400" b="0" dirty="0">
                <a:latin typeface="Lora" pitchFamily="2" charset="0"/>
              </a:rPr>
              <a:t>ỢC ĐIỂM CỦA VAY NỢ N</a:t>
            </a:r>
            <a:r>
              <a:rPr lang="vi-VN" sz="4400" b="0" dirty="0"/>
              <a:t>Ư</a:t>
            </a:r>
            <a:r>
              <a:rPr lang="en-US" sz="4400" b="0" dirty="0">
                <a:latin typeface="Lora" pitchFamily="2" charset="0"/>
              </a:rPr>
              <a:t>ỚC NGOÀI VÀ FDI TẠI CÁC N</a:t>
            </a:r>
            <a:r>
              <a:rPr lang="vi-VN" sz="4400" b="0" dirty="0"/>
              <a:t>Ư</a:t>
            </a:r>
            <a:r>
              <a:rPr lang="en-US" sz="4400" b="0" dirty="0">
                <a:latin typeface="Lora" pitchFamily="2" charset="0"/>
              </a:rPr>
              <a:t>ỚC ĐANG PHÁT TRIỂN</a:t>
            </a:r>
          </a:p>
        </p:txBody>
      </p:sp>
      <p:sp>
        <p:nvSpPr>
          <p:cNvPr id="3" name="Text Placeholder 2">
            <a:extLst>
              <a:ext uri="{FF2B5EF4-FFF2-40B4-BE49-F238E27FC236}">
                <a16:creationId xmlns:a16="http://schemas.microsoft.com/office/drawing/2014/main" id="{BB2C7699-4EA0-4D9C-A7B2-61A82827C419}"/>
              </a:ext>
            </a:extLst>
          </p:cNvPr>
          <p:cNvSpPr>
            <a:spLocks noGrp="1"/>
          </p:cNvSpPr>
          <p:nvPr>
            <p:ph type="body" sz="quarter" idx="14"/>
          </p:nvPr>
        </p:nvSpPr>
        <p:spPr>
          <a:xfrm>
            <a:off x="2244312" y="4118688"/>
            <a:ext cx="7493000" cy="1636448"/>
          </a:xfrm>
        </p:spPr>
        <p:txBody>
          <a:bodyPr>
            <a:normAutofit/>
          </a:bodyPr>
          <a:lstStyle/>
          <a:p>
            <a:pPr fontAlgn="base"/>
            <a:r>
              <a:rPr lang="en-US" dirty="0"/>
              <a:t>1. </a:t>
            </a:r>
            <a:r>
              <a:rPr lang="vi-VN" dirty="0"/>
              <a:t>Tình hình </a:t>
            </a:r>
            <a:r>
              <a:rPr lang="en-US" dirty="0" err="1"/>
              <a:t>nợ</a:t>
            </a:r>
            <a:r>
              <a:rPr lang="en-US" dirty="0"/>
              <a:t> n</a:t>
            </a:r>
            <a:r>
              <a:rPr lang="vi-VN" dirty="0"/>
              <a:t>ư</a:t>
            </a:r>
            <a:r>
              <a:rPr lang="en-US" dirty="0" err="1"/>
              <a:t>ớc</a:t>
            </a:r>
            <a:r>
              <a:rPr lang="en-US" dirty="0"/>
              <a:t> </a:t>
            </a:r>
            <a:r>
              <a:rPr lang="en-US" dirty="0" err="1"/>
              <a:t>ngoài</a:t>
            </a:r>
            <a:r>
              <a:rPr lang="vi-VN" dirty="0"/>
              <a:t> của các nước đang phát triển</a:t>
            </a:r>
          </a:p>
          <a:p>
            <a:pPr fontAlgn="base"/>
            <a:r>
              <a:rPr lang="en-US" dirty="0"/>
              <a:t>2. </a:t>
            </a:r>
            <a:r>
              <a:rPr lang="vi-VN" dirty="0"/>
              <a:t>Thực trạng thu hút FDI tại các nước đang Phát triển</a:t>
            </a:r>
          </a:p>
          <a:p>
            <a:pPr fontAlgn="base"/>
            <a:r>
              <a:rPr lang="en-US" dirty="0"/>
              <a:t>3. </a:t>
            </a:r>
            <a:r>
              <a:rPr lang="vi-VN" dirty="0"/>
              <a:t>So sánh ưu nhược điểm 2 hình thức</a:t>
            </a:r>
            <a:endParaRPr lang="en-US" dirty="0"/>
          </a:p>
          <a:p>
            <a:pPr fontAlgn="base"/>
            <a:r>
              <a:rPr lang="en-US" dirty="0"/>
              <a:t>4.Liên </a:t>
            </a:r>
            <a:r>
              <a:rPr lang="en-US" dirty="0" err="1"/>
              <a:t>hệ</a:t>
            </a:r>
            <a:r>
              <a:rPr lang="en-US" dirty="0"/>
              <a:t> </a:t>
            </a:r>
            <a:r>
              <a:rPr lang="en-US" dirty="0" err="1"/>
              <a:t>Việt</a:t>
            </a:r>
            <a:r>
              <a:rPr lang="en-US" dirty="0"/>
              <a:t> Nam</a:t>
            </a:r>
            <a:endParaRPr lang="vi-VN" dirty="0"/>
          </a:p>
          <a:p>
            <a:endParaRPr lang="en-US" dirty="0"/>
          </a:p>
        </p:txBody>
      </p:sp>
    </p:spTree>
    <p:extLst>
      <p:ext uri="{BB962C8B-B14F-4D97-AF65-F5344CB8AC3E}">
        <p14:creationId xmlns:p14="http://schemas.microsoft.com/office/powerpoint/2010/main" val="27030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DDDB4-CA07-4542-9575-6410F5228B11}"/>
              </a:ext>
            </a:extLst>
          </p:cNvPr>
          <p:cNvSpPr>
            <a:spLocks noGrp="1"/>
          </p:cNvSpPr>
          <p:nvPr>
            <p:ph type="title"/>
          </p:nvPr>
        </p:nvSpPr>
        <p:spPr>
          <a:xfrm>
            <a:off x="691035" y="753856"/>
            <a:ext cx="5968031" cy="872520"/>
          </a:xfrm>
        </p:spPr>
        <p:txBody>
          <a:bodyPr>
            <a:noAutofit/>
          </a:bodyPr>
          <a:lstStyle/>
          <a:p>
            <a:r>
              <a:rPr lang="en-US" dirty="0" err="1">
                <a:solidFill>
                  <a:schemeClr val="tx2"/>
                </a:solidFill>
                <a:latin typeface="Lora" pitchFamily="2" charset="0"/>
              </a:rPr>
              <a:t>Tình</a:t>
            </a:r>
            <a:r>
              <a:rPr lang="en-US" dirty="0">
                <a:solidFill>
                  <a:schemeClr val="tx2"/>
                </a:solidFill>
                <a:latin typeface="Lora" pitchFamily="2" charset="0"/>
              </a:rPr>
              <a:t> </a:t>
            </a:r>
            <a:r>
              <a:rPr lang="en-US" dirty="0" err="1">
                <a:solidFill>
                  <a:schemeClr val="tx2"/>
                </a:solidFill>
                <a:latin typeface="Lora" pitchFamily="2" charset="0"/>
              </a:rPr>
              <a:t>hình</a:t>
            </a:r>
            <a:r>
              <a:rPr lang="en-US" dirty="0">
                <a:solidFill>
                  <a:schemeClr val="tx2"/>
                </a:solidFill>
                <a:latin typeface="Lora" pitchFamily="2" charset="0"/>
              </a:rPr>
              <a:t> </a:t>
            </a:r>
            <a:r>
              <a:rPr lang="en-US" dirty="0" err="1">
                <a:solidFill>
                  <a:schemeClr val="tx2"/>
                </a:solidFill>
                <a:latin typeface="Lora" pitchFamily="2" charset="0"/>
              </a:rPr>
              <a:t>nợ</a:t>
            </a:r>
            <a:r>
              <a:rPr lang="en-US" dirty="0">
                <a:solidFill>
                  <a:schemeClr val="tx2"/>
                </a:solidFill>
                <a:latin typeface="Lora" pitchFamily="2" charset="0"/>
              </a:rPr>
              <a:t> </a:t>
            </a:r>
            <a:r>
              <a:rPr lang="en-US" dirty="0" err="1">
                <a:solidFill>
                  <a:schemeClr val="tx2"/>
                </a:solidFill>
                <a:latin typeface="Lora" pitchFamily="2" charset="0"/>
              </a:rPr>
              <a:t>nước</a:t>
            </a:r>
            <a:r>
              <a:rPr lang="en-US" dirty="0">
                <a:solidFill>
                  <a:schemeClr val="tx2"/>
                </a:solidFill>
                <a:latin typeface="Lora" pitchFamily="2" charset="0"/>
              </a:rPr>
              <a:t> </a:t>
            </a:r>
            <a:r>
              <a:rPr lang="en-US" dirty="0" err="1">
                <a:solidFill>
                  <a:schemeClr val="tx2"/>
                </a:solidFill>
                <a:latin typeface="Lora" pitchFamily="2" charset="0"/>
              </a:rPr>
              <a:t>ngoài</a:t>
            </a:r>
            <a:r>
              <a:rPr lang="en-US" dirty="0">
                <a:solidFill>
                  <a:schemeClr val="tx2"/>
                </a:solidFill>
                <a:latin typeface="Lora" pitchFamily="2" charset="0"/>
              </a:rPr>
              <a:t> </a:t>
            </a:r>
            <a:r>
              <a:rPr lang="en-US" dirty="0" err="1">
                <a:solidFill>
                  <a:schemeClr val="tx2"/>
                </a:solidFill>
                <a:latin typeface="Lora" pitchFamily="2" charset="0"/>
              </a:rPr>
              <a:t>của</a:t>
            </a:r>
            <a:r>
              <a:rPr lang="en-US" dirty="0">
                <a:solidFill>
                  <a:schemeClr val="tx2"/>
                </a:solidFill>
                <a:latin typeface="Lora" pitchFamily="2" charset="0"/>
              </a:rPr>
              <a:t> </a:t>
            </a:r>
            <a:br>
              <a:rPr lang="en-US" dirty="0">
                <a:solidFill>
                  <a:schemeClr val="tx2"/>
                </a:solidFill>
                <a:latin typeface="Lora" pitchFamily="2" charset="0"/>
              </a:rPr>
            </a:br>
            <a:r>
              <a:rPr lang="en-US" dirty="0" err="1">
                <a:solidFill>
                  <a:schemeClr val="tx2"/>
                </a:solidFill>
                <a:latin typeface="Lora" pitchFamily="2" charset="0"/>
              </a:rPr>
              <a:t>các</a:t>
            </a:r>
            <a:r>
              <a:rPr lang="en-US" dirty="0">
                <a:solidFill>
                  <a:schemeClr val="tx2"/>
                </a:solidFill>
                <a:latin typeface="Lora" pitchFamily="2" charset="0"/>
              </a:rPr>
              <a:t> n</a:t>
            </a:r>
            <a:r>
              <a:rPr lang="vi-VN" dirty="0">
                <a:solidFill>
                  <a:schemeClr val="tx2"/>
                </a:solidFill>
                <a:latin typeface="Lora" pitchFamily="2" charset="0"/>
              </a:rPr>
              <a:t>ư</a:t>
            </a:r>
            <a:r>
              <a:rPr lang="en-US" dirty="0" err="1">
                <a:solidFill>
                  <a:schemeClr val="tx2"/>
                </a:solidFill>
                <a:latin typeface="Lora" pitchFamily="2" charset="0"/>
              </a:rPr>
              <a:t>ớc</a:t>
            </a:r>
            <a:r>
              <a:rPr lang="en-US" dirty="0">
                <a:solidFill>
                  <a:schemeClr val="tx2"/>
                </a:solidFill>
                <a:latin typeface="Lora" pitchFamily="2" charset="0"/>
              </a:rPr>
              <a:t> </a:t>
            </a:r>
            <a:r>
              <a:rPr lang="en-US" dirty="0" err="1">
                <a:solidFill>
                  <a:schemeClr val="tx2"/>
                </a:solidFill>
                <a:latin typeface="Lora" pitchFamily="2" charset="0"/>
              </a:rPr>
              <a:t>đang</a:t>
            </a:r>
            <a:r>
              <a:rPr lang="en-US" dirty="0">
                <a:solidFill>
                  <a:schemeClr val="tx2"/>
                </a:solidFill>
                <a:latin typeface="Lora" pitchFamily="2" charset="0"/>
              </a:rPr>
              <a:t> </a:t>
            </a:r>
            <a:r>
              <a:rPr lang="en-US" dirty="0" err="1">
                <a:solidFill>
                  <a:schemeClr val="tx2"/>
                </a:solidFill>
                <a:latin typeface="Lora" pitchFamily="2" charset="0"/>
              </a:rPr>
              <a:t>phát</a:t>
            </a:r>
            <a:r>
              <a:rPr lang="en-US" dirty="0">
                <a:solidFill>
                  <a:schemeClr val="tx2"/>
                </a:solidFill>
                <a:latin typeface="Lora" pitchFamily="2" charset="0"/>
              </a:rPr>
              <a:t> </a:t>
            </a:r>
            <a:r>
              <a:rPr lang="en-US" dirty="0" err="1">
                <a:solidFill>
                  <a:schemeClr val="tx2"/>
                </a:solidFill>
                <a:latin typeface="Lora" pitchFamily="2" charset="0"/>
              </a:rPr>
              <a:t>triển</a:t>
            </a:r>
            <a:endParaRPr lang="en-US" dirty="0">
              <a:solidFill>
                <a:schemeClr val="tx2"/>
              </a:solidFill>
              <a:latin typeface="Lora" pitchFamily="2" charset="0"/>
            </a:endParaRPr>
          </a:p>
        </p:txBody>
      </p:sp>
      <p:sp>
        <p:nvSpPr>
          <p:cNvPr id="3" name="TextBox 2">
            <a:extLst>
              <a:ext uri="{FF2B5EF4-FFF2-40B4-BE49-F238E27FC236}">
                <a16:creationId xmlns:a16="http://schemas.microsoft.com/office/drawing/2014/main" id="{D989F98D-33C8-4F21-8457-0092EE77A343}"/>
              </a:ext>
            </a:extLst>
          </p:cNvPr>
          <p:cNvSpPr txBox="1"/>
          <p:nvPr/>
        </p:nvSpPr>
        <p:spPr>
          <a:xfrm>
            <a:off x="691035" y="1862343"/>
            <a:ext cx="3113148" cy="461665"/>
          </a:xfrm>
          <a:prstGeom prst="rect">
            <a:avLst/>
          </a:prstGeom>
          <a:noFill/>
        </p:spPr>
        <p:txBody>
          <a:bodyPr wrap="square" rtlCol="0">
            <a:spAutoFit/>
          </a:bodyPr>
          <a:lstStyle/>
          <a:p>
            <a:r>
              <a:rPr lang="en-US" sz="2400" dirty="0">
                <a:solidFill>
                  <a:srgbClr val="985576"/>
                </a:solidFill>
                <a:latin typeface="Lora" pitchFamily="2" charset="0"/>
              </a:rPr>
              <a:t>TÌNH HÌNH CHUNG </a:t>
            </a:r>
          </a:p>
        </p:txBody>
      </p:sp>
      <p:sp>
        <p:nvSpPr>
          <p:cNvPr id="10" name="Straight Connector 9">
            <a:extLst>
              <a:ext uri="{FF2B5EF4-FFF2-40B4-BE49-F238E27FC236}">
                <a16:creationId xmlns:a16="http://schemas.microsoft.com/office/drawing/2014/main" id="{90DCB36B-9157-4BC1-9970-96A407010D0B}"/>
              </a:ext>
            </a:extLst>
          </p:cNvPr>
          <p:cNvSpPr/>
          <p:nvPr/>
        </p:nvSpPr>
        <p:spPr>
          <a:xfrm>
            <a:off x="760837" y="1764623"/>
            <a:ext cx="1909072" cy="0"/>
          </a:xfrm>
          <a:prstGeom prst="line">
            <a:avLst/>
          </a:prstGeom>
          <a:ln w="57150">
            <a:solidFill>
              <a:srgbClr val="985576"/>
            </a:solidFill>
          </a:ln>
        </p:spPr>
        <p:style>
          <a:lnRef idx="2">
            <a:schemeClr val="dk1"/>
          </a:lnRef>
          <a:fillRef idx="0">
            <a:schemeClr val="dk1"/>
          </a:fillRef>
          <a:effectRef idx="1">
            <a:schemeClr val="dk1"/>
          </a:effectRef>
          <a:fontRef idx="minor">
            <a:schemeClr val="tx1"/>
          </a:fontRef>
        </p:style>
        <p:txBody>
          <a:bodyPr wrap="none" rtlCol="0" anchor="ctr" anchorCtr="1"/>
          <a:lstStyle/>
          <a:p>
            <a:endParaRPr lang="ko-KR" altLang="en-US">
              <a:solidFill>
                <a:srgbClr val="000000"/>
              </a:solidFill>
            </a:endParaRPr>
          </a:p>
        </p:txBody>
      </p:sp>
      <p:graphicFrame>
        <p:nvGraphicFramePr>
          <p:cNvPr id="14" name="Table 13">
            <a:extLst>
              <a:ext uri="{FF2B5EF4-FFF2-40B4-BE49-F238E27FC236}">
                <a16:creationId xmlns:a16="http://schemas.microsoft.com/office/drawing/2014/main" id="{FFB10721-A4EB-4C28-A546-F49E2101AB84}"/>
              </a:ext>
            </a:extLst>
          </p:cNvPr>
          <p:cNvGraphicFramePr>
            <a:graphicFrameLocks noGrp="1"/>
          </p:cNvGraphicFramePr>
          <p:nvPr>
            <p:extLst>
              <p:ext uri="{D42A27DB-BD31-4B8C-83A1-F6EECF244321}">
                <p14:modId xmlns:p14="http://schemas.microsoft.com/office/powerpoint/2010/main" val="2289753158"/>
              </p:ext>
            </p:extLst>
          </p:nvPr>
        </p:nvGraphicFramePr>
        <p:xfrm>
          <a:off x="4996842" y="1764623"/>
          <a:ext cx="6096001" cy="4148543"/>
        </p:xfrm>
        <a:graphic>
          <a:graphicData uri="http://schemas.openxmlformats.org/drawingml/2006/table">
            <a:tbl>
              <a:tblPr/>
              <a:tblGrid>
                <a:gridCol w="1665873">
                  <a:extLst>
                    <a:ext uri="{9D8B030D-6E8A-4147-A177-3AD203B41FA5}">
                      <a16:colId xmlns:a16="http://schemas.microsoft.com/office/drawing/2014/main" val="1825264341"/>
                    </a:ext>
                  </a:extLst>
                </a:gridCol>
                <a:gridCol w="686486">
                  <a:extLst>
                    <a:ext uri="{9D8B030D-6E8A-4147-A177-3AD203B41FA5}">
                      <a16:colId xmlns:a16="http://schemas.microsoft.com/office/drawing/2014/main" val="1165863706"/>
                    </a:ext>
                  </a:extLst>
                </a:gridCol>
                <a:gridCol w="723099">
                  <a:extLst>
                    <a:ext uri="{9D8B030D-6E8A-4147-A177-3AD203B41FA5}">
                      <a16:colId xmlns:a16="http://schemas.microsoft.com/office/drawing/2014/main" val="2860351871"/>
                    </a:ext>
                  </a:extLst>
                </a:gridCol>
                <a:gridCol w="750559">
                  <a:extLst>
                    <a:ext uri="{9D8B030D-6E8A-4147-A177-3AD203B41FA5}">
                      <a16:colId xmlns:a16="http://schemas.microsoft.com/office/drawing/2014/main" val="486384862"/>
                    </a:ext>
                  </a:extLst>
                </a:gridCol>
                <a:gridCol w="778019">
                  <a:extLst>
                    <a:ext uri="{9D8B030D-6E8A-4147-A177-3AD203B41FA5}">
                      <a16:colId xmlns:a16="http://schemas.microsoft.com/office/drawing/2014/main" val="4149560838"/>
                    </a:ext>
                  </a:extLst>
                </a:gridCol>
                <a:gridCol w="778019">
                  <a:extLst>
                    <a:ext uri="{9D8B030D-6E8A-4147-A177-3AD203B41FA5}">
                      <a16:colId xmlns:a16="http://schemas.microsoft.com/office/drawing/2014/main" val="1193354405"/>
                    </a:ext>
                  </a:extLst>
                </a:gridCol>
                <a:gridCol w="713946">
                  <a:extLst>
                    <a:ext uri="{9D8B030D-6E8A-4147-A177-3AD203B41FA5}">
                      <a16:colId xmlns:a16="http://schemas.microsoft.com/office/drawing/2014/main" val="3489333834"/>
                    </a:ext>
                  </a:extLst>
                </a:gridCol>
              </a:tblGrid>
              <a:tr h="285286">
                <a:tc gridSpan="7">
                  <a:txBody>
                    <a:bodyPr/>
                    <a:lstStyle/>
                    <a:p>
                      <a:pPr algn="ctr" rtl="0" fontAlgn="t">
                        <a:spcBef>
                          <a:spcPts val="0"/>
                        </a:spcBef>
                        <a:spcAft>
                          <a:spcPts val="0"/>
                        </a:spcAft>
                      </a:pPr>
                      <a:r>
                        <a:rPr lang="vi-VN" sz="1200" b="0" i="0" u="none" strike="noStrike" dirty="0">
                          <a:solidFill>
                            <a:srgbClr val="000000"/>
                          </a:solidFill>
                          <a:effectLst/>
                          <a:latin typeface="Times New Roman" panose="02020603050405020304" pitchFamily="18" charset="0"/>
                        </a:rPr>
                        <a:t>Chỉ số nợ ở các nhóm nước giai đoạn 2000-2009 (%)</a:t>
                      </a:r>
                      <a:endParaRPr lang="vi-VN" sz="1600" dirty="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68039760"/>
                  </a:ext>
                </a:extLst>
              </a:tr>
              <a:tr h="343718">
                <a:tc rowSpan="2">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Khu vực</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rtl="0" fontAlgn="t">
                        <a:spcBef>
                          <a:spcPts val="0"/>
                        </a:spcBef>
                        <a:spcAft>
                          <a:spcPts val="0"/>
                        </a:spcAft>
                      </a:pPr>
                      <a:r>
                        <a:rPr lang="en-US" sz="1200" b="0" i="0" u="none" strike="noStrike" dirty="0" err="1">
                          <a:solidFill>
                            <a:srgbClr val="000000"/>
                          </a:solidFill>
                          <a:effectLst/>
                          <a:latin typeface="Times New Roman" panose="02020603050405020304" pitchFamily="18" charset="0"/>
                        </a:rPr>
                        <a:t>Tỷ</a:t>
                      </a:r>
                      <a:r>
                        <a:rPr lang="en-US" sz="1200" b="0" i="0" u="none" strike="noStrike" dirty="0">
                          <a:solidFill>
                            <a:srgbClr val="000000"/>
                          </a:solidFill>
                          <a:effectLst/>
                          <a:latin typeface="Times New Roman" panose="02020603050405020304" pitchFamily="18" charset="0"/>
                        </a:rPr>
                        <a:t> </a:t>
                      </a:r>
                      <a:r>
                        <a:rPr lang="en-US" sz="1200" b="0" i="0" u="none" strike="noStrike" dirty="0" err="1">
                          <a:solidFill>
                            <a:srgbClr val="000000"/>
                          </a:solidFill>
                          <a:effectLst/>
                          <a:latin typeface="Times New Roman" panose="02020603050405020304" pitchFamily="18" charset="0"/>
                        </a:rPr>
                        <a:t>lệ</a:t>
                      </a:r>
                      <a:r>
                        <a:rPr lang="en-US" sz="1200" b="0" i="0" u="none" strike="noStrike" dirty="0">
                          <a:solidFill>
                            <a:srgbClr val="000000"/>
                          </a:solidFill>
                          <a:effectLst/>
                          <a:latin typeface="Times New Roman" panose="02020603050405020304" pitchFamily="18" charset="0"/>
                        </a:rPr>
                        <a:t> </a:t>
                      </a:r>
                      <a:r>
                        <a:rPr lang="en-US" sz="1200" b="0" i="0" u="none" strike="noStrike" dirty="0" err="1">
                          <a:solidFill>
                            <a:srgbClr val="000000"/>
                          </a:solidFill>
                          <a:effectLst/>
                          <a:latin typeface="Times New Roman" panose="02020603050405020304" pitchFamily="18" charset="0"/>
                        </a:rPr>
                        <a:t>nợ</a:t>
                      </a:r>
                      <a:r>
                        <a:rPr lang="en-US" sz="1200" b="0" i="0" u="none" strike="noStrike" dirty="0">
                          <a:solidFill>
                            <a:srgbClr val="000000"/>
                          </a:solidFill>
                          <a:effectLst/>
                          <a:latin typeface="Times New Roman" panose="02020603050405020304" pitchFamily="18" charset="0"/>
                        </a:rPr>
                        <a:t>/GNI</a:t>
                      </a:r>
                      <a:endParaRPr lang="en-US" sz="1600" dirty="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Tỷ lệ nợ/xuất khẩu</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780890697"/>
                  </a:ext>
                </a:extLst>
              </a:tr>
              <a:tr h="343718">
                <a:tc vMerge="1">
                  <a:txBody>
                    <a:bodyPr/>
                    <a:lstStyle/>
                    <a:p>
                      <a:endParaRPr lang="en-US"/>
                    </a:p>
                  </a:txBody>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2000</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2008</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2000</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2008</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2009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8864867"/>
                  </a:ext>
                </a:extLst>
              </a:tr>
              <a:tr h="669843">
                <a:tc>
                  <a:txBody>
                    <a:bodyPr/>
                    <a:lstStyle/>
                    <a:p>
                      <a:pPr rtl="0" fontAlgn="t">
                        <a:spcBef>
                          <a:spcPts val="0"/>
                        </a:spcBef>
                        <a:spcAft>
                          <a:spcPts val="0"/>
                        </a:spcAft>
                      </a:pPr>
                      <a:r>
                        <a:rPr lang="vi-VN" sz="1200" b="0" i="0" u="none" strike="noStrike">
                          <a:solidFill>
                            <a:srgbClr val="000000"/>
                          </a:solidFill>
                          <a:effectLst/>
                          <a:latin typeface="Times New Roman" panose="02020603050405020304" pitchFamily="18" charset="0"/>
                        </a:rPr>
                        <a:t>Đông Á và Thái Bình Dương</a:t>
                      </a:r>
                      <a:endParaRPr lang="vi-VN"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29,6</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dirty="0">
                          <a:solidFill>
                            <a:srgbClr val="000000"/>
                          </a:solidFill>
                          <a:effectLst/>
                          <a:latin typeface="Times New Roman" panose="02020603050405020304" pitchFamily="18" charset="0"/>
                        </a:rPr>
                        <a:t>12,9</a:t>
                      </a:r>
                      <a:endParaRPr lang="en-US" sz="1600" dirty="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13,2</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78,1</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30,9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dirty="0">
                          <a:solidFill>
                            <a:srgbClr val="000000"/>
                          </a:solidFill>
                          <a:effectLst/>
                          <a:latin typeface="Times New Roman" panose="02020603050405020304" pitchFamily="18" charset="0"/>
                        </a:rPr>
                        <a:t>39,0</a:t>
                      </a:r>
                      <a:endParaRPr lang="en-US" sz="1600" dirty="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0921462"/>
                  </a:ext>
                </a:extLst>
              </a:tr>
              <a:tr h="554898">
                <a:tc>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Châu Âu và Trung Á</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52,9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35,1</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44,7</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140,2</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91,6</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131,8</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0936465"/>
                  </a:ext>
                </a:extLst>
              </a:tr>
              <a:tr h="554898">
                <a:tc>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Mỹ La-tinh và Caribê</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38,3</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21,5</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23,7</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169,6</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85,2</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111,4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6144118"/>
                  </a:ext>
                </a:extLst>
              </a:tr>
              <a:tr h="554898">
                <a:tc>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Trung Đông và Bắc Á</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649"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600"/>
                        </a:spcBef>
                        <a:spcAft>
                          <a:spcPts val="600"/>
                        </a:spcAft>
                      </a:pPr>
                      <a:r>
                        <a:rPr lang="en-US" sz="1200" b="0" i="0" u="none" strike="noStrike">
                          <a:solidFill>
                            <a:srgbClr val="000000"/>
                          </a:solidFill>
                          <a:effectLst/>
                          <a:latin typeface="Times New Roman" panose="02020603050405020304" pitchFamily="18" charset="0"/>
                        </a:rPr>
                        <a:t>38,4</a:t>
                      </a:r>
                      <a:endParaRPr lang="en-US" sz="1600">
                        <a:effectLst/>
                      </a:endParaRPr>
                    </a:p>
                  </a:txBody>
                  <a:tcPr marL="57390" marR="57390" marT="57390" marB="57390">
                    <a:lnL w="12649" cap="flat" cmpd="sng" algn="ctr">
                      <a:solidFill>
                        <a:srgbClr val="000000"/>
                      </a:solidFill>
                      <a:prstDash val="solid"/>
                      <a:round/>
                      <a:headEnd type="none" w="med" len="med"/>
                      <a:tailEnd type="none" w="med" len="med"/>
                    </a:lnL>
                    <a:lnR w="12649" cap="flat" cmpd="sng" algn="ctr">
                      <a:solidFill>
                        <a:srgbClr val="000000"/>
                      </a:solidFill>
                      <a:prstDash val="solid"/>
                      <a:round/>
                      <a:headEnd type="none" w="med" len="med"/>
                      <a:tailEnd type="none" w="med" len="med"/>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14,9</a:t>
                      </a:r>
                      <a:endParaRPr lang="en-US" sz="1600">
                        <a:effectLst/>
                      </a:endParaRPr>
                    </a:p>
                  </a:txBody>
                  <a:tcPr marL="57390" marR="57390" marT="57390" marB="57390">
                    <a:lnL w="12649"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15,4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118,4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33,9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37,4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8182337"/>
                  </a:ext>
                </a:extLst>
              </a:tr>
              <a:tr h="485192">
                <a:tc>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Nam Á</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26,7</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20,8</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20,7</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181,2</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87,4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104,4</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8599801"/>
                  </a:ext>
                </a:extLst>
              </a:tr>
              <a:tr h="343718">
                <a:tc>
                  <a:txBody>
                    <a:bodyPr/>
                    <a:lstStyle/>
                    <a:p>
                      <a:pPr rtl="0" fontAlgn="t">
                        <a:spcBef>
                          <a:spcPts val="0"/>
                        </a:spcBef>
                        <a:spcAft>
                          <a:spcPts val="0"/>
                        </a:spcAft>
                      </a:pPr>
                      <a:r>
                        <a:rPr lang="en-US" sz="1200" b="0" i="0" u="none" strike="noStrike">
                          <a:solidFill>
                            <a:srgbClr val="000000"/>
                          </a:solidFill>
                          <a:effectLst/>
                          <a:latin typeface="Times New Roman" panose="02020603050405020304" pitchFamily="18" charset="0"/>
                        </a:rPr>
                        <a:t>Châu Phi</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649"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600"/>
                        </a:spcBef>
                        <a:spcAft>
                          <a:spcPts val="600"/>
                        </a:spcAft>
                      </a:pPr>
                      <a:r>
                        <a:rPr lang="en-US" sz="1200" b="0" i="0" u="none" strike="noStrike">
                          <a:solidFill>
                            <a:srgbClr val="000000"/>
                          </a:solidFill>
                          <a:effectLst/>
                          <a:latin typeface="Times New Roman" panose="02020603050405020304" pitchFamily="18" charset="0"/>
                        </a:rPr>
                        <a:t>66,0</a:t>
                      </a:r>
                      <a:endParaRPr lang="en-US" sz="1600">
                        <a:effectLst/>
                      </a:endParaRPr>
                    </a:p>
                  </a:txBody>
                  <a:tcPr marL="57390" marR="57390" marT="57390" marB="57390">
                    <a:lnL w="12649" cap="flat" cmpd="sng" algn="ctr">
                      <a:solidFill>
                        <a:srgbClr val="000000"/>
                      </a:solidFill>
                      <a:prstDash val="solid"/>
                      <a:round/>
                      <a:headEnd type="none" w="med" len="med"/>
                      <a:tailEnd type="none" w="med" len="med"/>
                    </a:lnL>
                    <a:lnR w="12649" cap="flat" cmpd="sng" algn="ctr">
                      <a:solidFill>
                        <a:srgbClr val="000000"/>
                      </a:solidFill>
                      <a:prstDash val="solid"/>
                      <a:round/>
                      <a:headEnd type="none" w="med" len="med"/>
                      <a:tailEnd type="none" w="med" len="med"/>
                    </a:lnR>
                    <a:lnT w="12649" cap="flat" cmpd="sng" algn="ctr">
                      <a:solidFill>
                        <a:srgbClr val="000000"/>
                      </a:solidFill>
                      <a:prstDash val="solid"/>
                      <a:round/>
                      <a:headEnd type="none" w="med" len="med"/>
                      <a:tailEnd type="none" w="med" len="med"/>
                    </a:lnT>
                    <a:lnB w="12649"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21,4</a:t>
                      </a:r>
                      <a:endParaRPr lang="en-US" sz="1600">
                        <a:effectLst/>
                      </a:endParaRPr>
                    </a:p>
                  </a:txBody>
                  <a:tcPr marL="57390" marR="57390" marT="57390" marB="57390">
                    <a:lnL w="12649"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22,9</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185,2</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a:solidFill>
                            <a:srgbClr val="000000"/>
                          </a:solidFill>
                          <a:effectLst/>
                          <a:latin typeface="Times New Roman" panose="02020603050405020304" pitchFamily="18" charset="0"/>
                        </a:rPr>
                        <a:t>49,0</a:t>
                      </a:r>
                      <a:endParaRPr lang="en-US" sz="160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200" b="0" i="0" u="none" strike="noStrike" dirty="0">
                          <a:solidFill>
                            <a:srgbClr val="000000"/>
                          </a:solidFill>
                          <a:effectLst/>
                          <a:latin typeface="Times New Roman" panose="02020603050405020304" pitchFamily="18" charset="0"/>
                        </a:rPr>
                        <a:t>66,5</a:t>
                      </a:r>
                      <a:endParaRPr lang="en-US" sz="1600" dirty="0">
                        <a:effectLst/>
                      </a:endParaRPr>
                    </a:p>
                  </a:txBody>
                  <a:tcPr marL="57390" marR="57390" marT="57390" marB="5739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5673319"/>
                  </a:ext>
                </a:extLst>
              </a:tr>
            </a:tbl>
          </a:graphicData>
        </a:graphic>
      </p:graphicFrame>
      <p:sp>
        <p:nvSpPr>
          <p:cNvPr id="16" name="Rectangle 15">
            <a:extLst>
              <a:ext uri="{FF2B5EF4-FFF2-40B4-BE49-F238E27FC236}">
                <a16:creationId xmlns:a16="http://schemas.microsoft.com/office/drawing/2014/main" id="{E8450C71-EBF6-4111-90BC-32645CA3403B}"/>
              </a:ext>
            </a:extLst>
          </p:cNvPr>
          <p:cNvSpPr/>
          <p:nvPr/>
        </p:nvSpPr>
        <p:spPr>
          <a:xfrm>
            <a:off x="4089845" y="5913166"/>
            <a:ext cx="6096000" cy="738664"/>
          </a:xfrm>
          <a:prstGeom prst="rect">
            <a:avLst/>
          </a:prstGeom>
        </p:spPr>
        <p:txBody>
          <a:bodyPr>
            <a:spAutoFit/>
          </a:bodyPr>
          <a:lstStyle/>
          <a:p>
            <a:pPr algn="r"/>
            <a:r>
              <a:rPr lang="en-US" sz="1400" i="1" dirty="0" err="1">
                <a:solidFill>
                  <a:srgbClr val="000000"/>
                </a:solidFill>
                <a:latin typeface="Times New Roman" panose="02020603050405020304" pitchFamily="18" charset="0"/>
              </a:rPr>
              <a:t>Nguồn</a:t>
            </a:r>
            <a:r>
              <a:rPr lang="en-US" sz="1400" i="1" dirty="0">
                <a:solidFill>
                  <a:srgbClr val="000000"/>
                </a:solidFill>
                <a:latin typeface="Times New Roman" panose="02020603050405020304" pitchFamily="18" charset="0"/>
              </a:rPr>
              <a:t>: World Bank Debtor Reporting System and IMF</a:t>
            </a:r>
            <a:endParaRPr lang="en-US" sz="1400" i="1" dirty="0"/>
          </a:p>
          <a:p>
            <a:br>
              <a:rPr lang="en-US" sz="1400" i="1" dirty="0"/>
            </a:br>
            <a:endParaRPr lang="en-US" sz="1400" i="1" dirty="0"/>
          </a:p>
        </p:txBody>
      </p:sp>
      <p:sp>
        <p:nvSpPr>
          <p:cNvPr id="19" name="Rectangle 18">
            <a:extLst>
              <a:ext uri="{FF2B5EF4-FFF2-40B4-BE49-F238E27FC236}">
                <a16:creationId xmlns:a16="http://schemas.microsoft.com/office/drawing/2014/main" id="{51174233-5127-4867-BCE5-DA820051A23E}"/>
              </a:ext>
            </a:extLst>
          </p:cNvPr>
          <p:cNvSpPr/>
          <p:nvPr/>
        </p:nvSpPr>
        <p:spPr>
          <a:xfrm>
            <a:off x="956281" y="2511627"/>
            <a:ext cx="3729204" cy="2585323"/>
          </a:xfrm>
          <a:prstGeom prst="rect">
            <a:avLst/>
          </a:prstGeom>
        </p:spPr>
        <p:txBody>
          <a:bodyPr wrap="square">
            <a:spAutoFit/>
          </a:bodyPr>
          <a:lstStyle/>
          <a:p>
            <a:r>
              <a:rPr lang="vi-VN" dirty="0">
                <a:solidFill>
                  <a:srgbClr val="000000"/>
                </a:solidFill>
                <a:latin typeface="Calibri Light" panose="020F0302020204030204" pitchFamily="34" charset="0"/>
                <a:cs typeface="Calibri Light" panose="020F0302020204030204" pitchFamily="34" charset="0"/>
              </a:rPr>
              <a:t>Nợ nước ngoài là cần thiết đối với sự phát triển của nhiều nền kinh tế. Tuy nhiên mức nợ, tính chất nợ và cách sử dụng nợ thế nào là vấn đề quan trọng. Hiện nay, giải quyết vấn đề nợ nước ngoài đang là bài toán “đau đầu“ của các nhà lãnh đạo các nước trên Thế giới, đặc biệt là ở các nước đang phát triển.</a:t>
            </a:r>
            <a:endParaRPr lang="en-US"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55949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BD2A925-686A-4645-B22D-7DAC4C16C261}"/>
              </a:ext>
            </a:extLst>
          </p:cNvPr>
          <p:cNvSpPr>
            <a:spLocks noGrp="1"/>
          </p:cNvSpPr>
          <p:nvPr>
            <p:ph type="title"/>
          </p:nvPr>
        </p:nvSpPr>
        <p:spPr>
          <a:xfrm>
            <a:off x="4036536" y="197472"/>
            <a:ext cx="3686159" cy="1466055"/>
          </a:xfrm>
        </p:spPr>
        <p:txBody>
          <a:bodyPr>
            <a:noAutofit/>
          </a:bodyPr>
          <a:lstStyle/>
          <a:p>
            <a:r>
              <a:rPr lang="en-US" sz="2800" b="0" dirty="0">
                <a:latin typeface="Lora" pitchFamily="2" charset="0"/>
              </a:rPr>
              <a:t>TÌNH HÌNH CHUNG NỢ N</a:t>
            </a:r>
            <a:r>
              <a:rPr lang="vi-VN" sz="2800" b="0" dirty="0">
                <a:latin typeface="Lora" pitchFamily="2" charset="0"/>
              </a:rPr>
              <a:t>Ư</a:t>
            </a:r>
            <a:r>
              <a:rPr lang="en-US" sz="2800" b="0" dirty="0">
                <a:latin typeface="Lora" pitchFamily="2" charset="0"/>
              </a:rPr>
              <a:t>ỚC NGOÀI CỦA CÁC N</a:t>
            </a:r>
            <a:r>
              <a:rPr lang="vi-VN" sz="2800" b="0" dirty="0">
                <a:latin typeface="Lora" pitchFamily="2" charset="0"/>
              </a:rPr>
              <a:t>Ư</a:t>
            </a:r>
            <a:r>
              <a:rPr lang="en-US" sz="2800" b="0" dirty="0">
                <a:latin typeface="Lora" pitchFamily="2" charset="0"/>
              </a:rPr>
              <a:t>ỚC ĐANG PHÁT TRIỂN</a:t>
            </a:r>
            <a:endParaRPr lang="en-US" sz="2800" b="0" dirty="0"/>
          </a:p>
        </p:txBody>
      </p:sp>
      <p:sp>
        <p:nvSpPr>
          <p:cNvPr id="4" name="Text Placeholder 3">
            <a:extLst>
              <a:ext uri="{FF2B5EF4-FFF2-40B4-BE49-F238E27FC236}">
                <a16:creationId xmlns:a16="http://schemas.microsoft.com/office/drawing/2014/main" id="{E079793B-9312-49B1-956F-D2E59BF53C36}"/>
              </a:ext>
            </a:extLst>
          </p:cNvPr>
          <p:cNvSpPr>
            <a:spLocks noGrp="1"/>
          </p:cNvSpPr>
          <p:nvPr>
            <p:ph type="body" sz="quarter" idx="12"/>
          </p:nvPr>
        </p:nvSpPr>
        <p:spPr>
          <a:xfrm>
            <a:off x="4440060" y="1508568"/>
            <a:ext cx="3392353" cy="1354149"/>
          </a:xfrm>
        </p:spPr>
        <p:txBody>
          <a:bodyPr>
            <a:normAutofit/>
          </a:bodyPr>
          <a:lstStyle/>
          <a:p>
            <a:pPr algn="ctr"/>
            <a:r>
              <a:rPr lang="en-US" sz="2400" dirty="0">
                <a:latin typeface="Lora" pitchFamily="2" charset="0"/>
              </a:rPr>
              <a:t>NGUYÊN NHÂN KHỦNG HOẢNG NỢ</a:t>
            </a:r>
          </a:p>
        </p:txBody>
      </p:sp>
      <p:sp>
        <p:nvSpPr>
          <p:cNvPr id="5" name="Text Placeholder 4">
            <a:extLst>
              <a:ext uri="{FF2B5EF4-FFF2-40B4-BE49-F238E27FC236}">
                <a16:creationId xmlns:a16="http://schemas.microsoft.com/office/drawing/2014/main" id="{98AECC56-2C75-4219-AE91-04B5564D182D}"/>
              </a:ext>
            </a:extLst>
          </p:cNvPr>
          <p:cNvSpPr>
            <a:spLocks noGrp="1"/>
          </p:cNvSpPr>
          <p:nvPr>
            <p:ph type="body" sz="quarter" idx="15"/>
          </p:nvPr>
        </p:nvSpPr>
        <p:spPr>
          <a:xfrm>
            <a:off x="4242385" y="2862717"/>
            <a:ext cx="4155904" cy="3530879"/>
          </a:xfrm>
        </p:spPr>
        <p:txBody>
          <a:bodyPr>
            <a:normAutofit/>
          </a:bodyPr>
          <a:lstStyle/>
          <a:p>
            <a:pPr>
              <a:buFont typeface="Courier New" panose="02070309020205020404" pitchFamily="49" charset="0"/>
              <a:buChar char="o"/>
            </a:pPr>
            <a:r>
              <a:rPr lang="vi-VN" sz="1800" dirty="0"/>
              <a:t>Các cuộc khủng hoảng nợ xuất phát từ  khả năng quản trị tài chính công yếu kém cộng với những khoản chi tiêu của chính phủ quá lớn, vượt tầm kiểm soát.</a:t>
            </a:r>
            <a:endParaRPr lang="en-US" sz="1800" dirty="0"/>
          </a:p>
          <a:p>
            <a:pPr>
              <a:buFont typeface="Courier New" panose="02070309020205020404" pitchFamily="49" charset="0"/>
              <a:buChar char="o"/>
            </a:pPr>
            <a:r>
              <a:rPr lang="en-US" sz="1800" dirty="0" err="1"/>
              <a:t>Cuộc</a:t>
            </a:r>
            <a:r>
              <a:rPr lang="en-US" sz="1800" dirty="0"/>
              <a:t> </a:t>
            </a:r>
            <a:r>
              <a:rPr lang="en-US" sz="1800" dirty="0" err="1"/>
              <a:t>khủng</a:t>
            </a:r>
            <a:r>
              <a:rPr lang="en-US" sz="1800" dirty="0"/>
              <a:t> </a:t>
            </a:r>
            <a:r>
              <a:rPr lang="en-US" sz="1800" dirty="0" err="1"/>
              <a:t>hoảng</a:t>
            </a:r>
            <a:r>
              <a:rPr lang="en-US" sz="1800" dirty="0"/>
              <a:t> </a:t>
            </a:r>
            <a:r>
              <a:rPr lang="en-US" sz="1800" dirty="0" err="1"/>
              <a:t>dầu</a:t>
            </a:r>
            <a:r>
              <a:rPr lang="en-US" sz="1800" dirty="0"/>
              <a:t> </a:t>
            </a:r>
            <a:r>
              <a:rPr lang="en-US" sz="1800" dirty="0" err="1"/>
              <a:t>mỏ</a:t>
            </a:r>
            <a:r>
              <a:rPr lang="en-US" sz="1800" dirty="0"/>
              <a:t> </a:t>
            </a:r>
            <a:r>
              <a:rPr lang="en-US" sz="1800" dirty="0" err="1"/>
              <a:t>thế</a:t>
            </a:r>
            <a:r>
              <a:rPr lang="en-US" sz="1800" dirty="0"/>
              <a:t> </a:t>
            </a:r>
            <a:r>
              <a:rPr lang="en-US" sz="1800" dirty="0" err="1"/>
              <a:t>giới</a:t>
            </a:r>
            <a:r>
              <a:rPr lang="en-US" sz="1800" dirty="0"/>
              <a:t> 1973: </a:t>
            </a:r>
            <a:r>
              <a:rPr lang="vi-VN" sz="1800" dirty="0"/>
              <a:t> </a:t>
            </a:r>
            <a:r>
              <a:rPr lang="en-US" sz="1800" dirty="0"/>
              <a:t>S</a:t>
            </a:r>
            <a:r>
              <a:rPr lang="vi-VN" sz="1800" dirty="0"/>
              <a:t>ố nợ nước ngoài của các nước đang phát triển này tăng lên nhanh chóng, từ 180 tỷ năm 1975 lên 406 tỷ năm 1987. Trong đó, nợ không được ưu đãi, và kỳ hạn nợ ngắn và lãi suất theo thị trường chiếm tỷ lệ cao, lên tới 40% trong tổng số nợ năm 1971, 68% năm 1975 và lên tới hơn 77% năm 1979. </a:t>
            </a:r>
            <a:endParaRPr lang="en-US" sz="1800" dirty="0"/>
          </a:p>
        </p:txBody>
      </p:sp>
      <p:sp>
        <p:nvSpPr>
          <p:cNvPr id="7" name="TextBox 6">
            <a:extLst>
              <a:ext uri="{FF2B5EF4-FFF2-40B4-BE49-F238E27FC236}">
                <a16:creationId xmlns:a16="http://schemas.microsoft.com/office/drawing/2014/main" id="{B5445D95-ABBB-431A-846F-A77AB9800F54}"/>
              </a:ext>
            </a:extLst>
          </p:cNvPr>
          <p:cNvSpPr txBox="1"/>
          <p:nvPr/>
        </p:nvSpPr>
        <p:spPr>
          <a:xfrm>
            <a:off x="722446" y="5499350"/>
            <a:ext cx="2931664" cy="830997"/>
          </a:xfrm>
          <a:prstGeom prst="rect">
            <a:avLst/>
          </a:prstGeom>
          <a:noFill/>
        </p:spPr>
        <p:txBody>
          <a:bodyPr wrap="square" rtlCol="0">
            <a:spAutoFit/>
          </a:bodyPr>
          <a:lstStyle/>
          <a:p>
            <a:pPr algn="r"/>
            <a:r>
              <a:rPr lang="en-US" sz="2400" b="1" dirty="0">
                <a:solidFill>
                  <a:srgbClr val="985576"/>
                </a:solidFill>
                <a:latin typeface="Lora" pitchFamily="2" charset="0"/>
              </a:rPr>
              <a:t>HẬU QUẢ NỢ NƯỚC NGOÀI</a:t>
            </a:r>
          </a:p>
        </p:txBody>
      </p:sp>
      <p:sp>
        <p:nvSpPr>
          <p:cNvPr id="10" name="TextBox 9">
            <a:extLst>
              <a:ext uri="{FF2B5EF4-FFF2-40B4-BE49-F238E27FC236}">
                <a16:creationId xmlns:a16="http://schemas.microsoft.com/office/drawing/2014/main" id="{3B6D7CB0-7438-4148-A87A-3004FED347A2}"/>
              </a:ext>
            </a:extLst>
          </p:cNvPr>
          <p:cNvSpPr txBox="1"/>
          <p:nvPr/>
        </p:nvSpPr>
        <p:spPr>
          <a:xfrm>
            <a:off x="8537892" y="971370"/>
            <a:ext cx="2244894" cy="830997"/>
          </a:xfrm>
          <a:prstGeom prst="rect">
            <a:avLst/>
          </a:prstGeom>
          <a:noFill/>
        </p:spPr>
        <p:txBody>
          <a:bodyPr wrap="square" rtlCol="0">
            <a:spAutoFit/>
          </a:bodyPr>
          <a:lstStyle/>
          <a:p>
            <a:r>
              <a:rPr lang="en-US" sz="2400" b="1" dirty="0">
                <a:solidFill>
                  <a:srgbClr val="985576"/>
                </a:solidFill>
                <a:latin typeface="Lora" pitchFamily="2" charset="0"/>
              </a:rPr>
              <a:t>GIẢI PHÁP HIỆN TẠI</a:t>
            </a:r>
          </a:p>
        </p:txBody>
      </p:sp>
      <p:sp>
        <p:nvSpPr>
          <p:cNvPr id="9" name="Rectangle 8">
            <a:extLst>
              <a:ext uri="{FF2B5EF4-FFF2-40B4-BE49-F238E27FC236}">
                <a16:creationId xmlns:a16="http://schemas.microsoft.com/office/drawing/2014/main" id="{A7731CA1-4522-4F92-911E-DCC56DB2BA52}"/>
              </a:ext>
            </a:extLst>
          </p:cNvPr>
          <p:cNvSpPr/>
          <p:nvPr/>
        </p:nvSpPr>
        <p:spPr>
          <a:xfrm>
            <a:off x="-52970" y="1449690"/>
            <a:ext cx="3681907" cy="4662815"/>
          </a:xfrm>
          <a:prstGeom prst="rect">
            <a:avLst/>
          </a:prstGeom>
        </p:spPr>
        <p:txBody>
          <a:bodyPr wrap="square">
            <a:spAutoFit/>
          </a:bodyPr>
          <a:lstStyle/>
          <a:p>
            <a:pPr marL="285750" indent="-285750" algn="r">
              <a:spcBef>
                <a:spcPts val="600"/>
              </a:spcBef>
              <a:spcAft>
                <a:spcPts val="600"/>
              </a:spcAft>
              <a:buFont typeface="Courier New" panose="02070309020205020404" pitchFamily="49" charset="0"/>
              <a:buChar char="o"/>
            </a:pPr>
            <a:r>
              <a:rPr lang="en-US" i="1" dirty="0" err="1">
                <a:solidFill>
                  <a:srgbClr val="000000"/>
                </a:solidFill>
              </a:rPr>
              <a:t>Lệ</a:t>
            </a:r>
            <a:r>
              <a:rPr lang="en-US" i="1" dirty="0">
                <a:solidFill>
                  <a:srgbClr val="000000"/>
                </a:solidFill>
              </a:rPr>
              <a:t> </a:t>
            </a:r>
            <a:r>
              <a:rPr lang="en-US" i="1" dirty="0" err="1">
                <a:solidFill>
                  <a:srgbClr val="000000"/>
                </a:solidFill>
              </a:rPr>
              <a:t>thuộc</a:t>
            </a:r>
            <a:r>
              <a:rPr lang="en-US" i="1" dirty="0">
                <a:solidFill>
                  <a:srgbClr val="000000"/>
                </a:solidFill>
              </a:rPr>
              <a:t> </a:t>
            </a:r>
            <a:r>
              <a:rPr lang="en-US" i="1" dirty="0" err="1">
                <a:solidFill>
                  <a:srgbClr val="000000"/>
                </a:solidFill>
              </a:rPr>
              <a:t>kinh</a:t>
            </a:r>
            <a:r>
              <a:rPr lang="en-US" i="1" dirty="0">
                <a:solidFill>
                  <a:srgbClr val="000000"/>
                </a:solidFill>
              </a:rPr>
              <a:t> </a:t>
            </a:r>
            <a:r>
              <a:rPr lang="en-US" i="1" dirty="0" err="1">
                <a:solidFill>
                  <a:srgbClr val="000000"/>
                </a:solidFill>
              </a:rPr>
              <a:t>tế</a:t>
            </a:r>
            <a:r>
              <a:rPr lang="en-US" i="1" dirty="0">
                <a:solidFill>
                  <a:srgbClr val="000000"/>
                </a:solidFill>
              </a:rPr>
              <a:t> - </a:t>
            </a:r>
            <a:r>
              <a:rPr lang="en-US" i="1" dirty="0" err="1">
                <a:solidFill>
                  <a:srgbClr val="000000"/>
                </a:solidFill>
              </a:rPr>
              <a:t>chính</a:t>
            </a:r>
            <a:r>
              <a:rPr lang="en-US" i="1" dirty="0">
                <a:solidFill>
                  <a:srgbClr val="000000"/>
                </a:solidFill>
              </a:rPr>
              <a:t> </a:t>
            </a:r>
            <a:r>
              <a:rPr lang="en-US" i="1" dirty="0" err="1">
                <a:solidFill>
                  <a:srgbClr val="000000"/>
                </a:solidFill>
              </a:rPr>
              <a:t>trị</a:t>
            </a:r>
            <a:r>
              <a:rPr lang="en-US" i="1" dirty="0">
                <a:solidFill>
                  <a:srgbClr val="000000"/>
                </a:solidFill>
              </a:rPr>
              <a:t> </a:t>
            </a:r>
            <a:r>
              <a:rPr lang="en-US" i="1" dirty="0" err="1">
                <a:solidFill>
                  <a:srgbClr val="000000"/>
                </a:solidFill>
              </a:rPr>
              <a:t>các</a:t>
            </a:r>
            <a:r>
              <a:rPr lang="en-US" i="1" dirty="0">
                <a:solidFill>
                  <a:srgbClr val="000000"/>
                </a:solidFill>
              </a:rPr>
              <a:t> </a:t>
            </a:r>
            <a:r>
              <a:rPr lang="en-US" i="1" dirty="0" err="1">
                <a:solidFill>
                  <a:srgbClr val="000000"/>
                </a:solidFill>
              </a:rPr>
              <a:t>quốc</a:t>
            </a:r>
            <a:r>
              <a:rPr lang="en-US" i="1" dirty="0">
                <a:solidFill>
                  <a:srgbClr val="000000"/>
                </a:solidFill>
              </a:rPr>
              <a:t> </a:t>
            </a:r>
            <a:r>
              <a:rPr lang="en-US" i="1" dirty="0" err="1">
                <a:solidFill>
                  <a:srgbClr val="000000"/>
                </a:solidFill>
              </a:rPr>
              <a:t>gia</a:t>
            </a:r>
            <a:r>
              <a:rPr lang="en-US" i="1" dirty="0">
                <a:solidFill>
                  <a:srgbClr val="000000"/>
                </a:solidFill>
              </a:rPr>
              <a:t> </a:t>
            </a:r>
            <a:r>
              <a:rPr lang="en-US" i="1" dirty="0" err="1">
                <a:solidFill>
                  <a:srgbClr val="000000"/>
                </a:solidFill>
              </a:rPr>
              <a:t>chủ</a:t>
            </a:r>
            <a:r>
              <a:rPr lang="en-US" i="1" dirty="0">
                <a:solidFill>
                  <a:srgbClr val="000000"/>
                </a:solidFill>
              </a:rPr>
              <a:t> </a:t>
            </a:r>
            <a:r>
              <a:rPr lang="en-US" i="1" dirty="0" err="1">
                <a:solidFill>
                  <a:srgbClr val="000000"/>
                </a:solidFill>
              </a:rPr>
              <a:t>nợ</a:t>
            </a:r>
            <a:endParaRPr lang="en-US" i="1" dirty="0">
              <a:solidFill>
                <a:srgbClr val="000000"/>
              </a:solidFill>
            </a:endParaRPr>
          </a:p>
          <a:p>
            <a:pPr marL="285750" indent="-285750" algn="r">
              <a:spcBef>
                <a:spcPts val="600"/>
              </a:spcBef>
              <a:spcAft>
                <a:spcPts val="600"/>
              </a:spcAft>
              <a:buFont typeface="Courier New" panose="02070309020205020404" pitchFamily="49" charset="0"/>
              <a:buChar char="o"/>
            </a:pPr>
            <a:r>
              <a:rPr lang="vi-VN" i="1" dirty="0">
                <a:solidFill>
                  <a:srgbClr val="000000"/>
                </a:solidFill>
              </a:rPr>
              <a:t>Tác động một cách sâu sắc đến tình hình kinh tế - xã hội các quốc gia con nợ</a:t>
            </a:r>
            <a:endParaRPr lang="en-US" i="1" dirty="0"/>
          </a:p>
          <a:p>
            <a:pPr marL="285750" indent="-285750" algn="r">
              <a:spcBef>
                <a:spcPts val="600"/>
              </a:spcBef>
              <a:spcAft>
                <a:spcPts val="600"/>
              </a:spcAft>
              <a:buFont typeface="Wingdings" panose="05000000000000000000" pitchFamily="2" charset="2"/>
              <a:buChar char="§"/>
            </a:pPr>
            <a:r>
              <a:rPr lang="en-US" dirty="0" err="1">
                <a:solidFill>
                  <a:srgbClr val="000000"/>
                </a:solidFill>
              </a:rPr>
              <a:t>Làm</a:t>
            </a:r>
            <a:r>
              <a:rPr lang="en-US" dirty="0">
                <a:solidFill>
                  <a:srgbClr val="000000"/>
                </a:solidFill>
              </a:rPr>
              <a:t> </a:t>
            </a:r>
            <a:r>
              <a:rPr lang="vi-VN" dirty="0">
                <a:solidFill>
                  <a:srgbClr val="000000"/>
                </a:solidFill>
              </a:rPr>
              <a:t>cho đồng tiền quốc gia đó bị mất giá nghiêm trọng, nạn lạm phát cũng gia tăng, tạo ra một tâm lý bất ổn trong dân chúng.</a:t>
            </a:r>
            <a:endParaRPr lang="en-US" dirty="0"/>
          </a:p>
          <a:p>
            <a:pPr marL="285750" indent="-285750" algn="r">
              <a:spcBef>
                <a:spcPts val="600"/>
              </a:spcBef>
              <a:spcAft>
                <a:spcPts val="600"/>
              </a:spcAft>
              <a:buFont typeface="Wingdings" panose="05000000000000000000" pitchFamily="2" charset="2"/>
              <a:buChar char="§"/>
            </a:pPr>
            <a:r>
              <a:rPr lang="en-US" dirty="0" err="1">
                <a:solidFill>
                  <a:srgbClr val="000000"/>
                </a:solidFill>
              </a:rPr>
              <a:t>Nền</a:t>
            </a:r>
            <a:r>
              <a:rPr lang="en-US" dirty="0">
                <a:solidFill>
                  <a:srgbClr val="000000"/>
                </a:solidFill>
              </a:rPr>
              <a:t> </a:t>
            </a:r>
            <a:r>
              <a:rPr lang="en-US" dirty="0" err="1">
                <a:solidFill>
                  <a:srgbClr val="000000"/>
                </a:solidFill>
              </a:rPr>
              <a:t>kinh</a:t>
            </a:r>
            <a:r>
              <a:rPr lang="en-US" dirty="0">
                <a:solidFill>
                  <a:srgbClr val="000000"/>
                </a:solidFill>
              </a:rPr>
              <a:t> </a:t>
            </a:r>
            <a:r>
              <a:rPr lang="en-US" dirty="0" err="1">
                <a:solidFill>
                  <a:srgbClr val="000000"/>
                </a:solidFill>
              </a:rPr>
              <a:t>tế</a:t>
            </a:r>
            <a:r>
              <a:rPr lang="en-US" dirty="0">
                <a:solidFill>
                  <a:srgbClr val="000000"/>
                </a:solidFill>
              </a:rPr>
              <a:t> </a:t>
            </a:r>
            <a:r>
              <a:rPr lang="en-US" dirty="0" err="1">
                <a:solidFill>
                  <a:srgbClr val="000000"/>
                </a:solidFill>
              </a:rPr>
              <a:t>trì</a:t>
            </a:r>
            <a:r>
              <a:rPr lang="en-US" dirty="0">
                <a:solidFill>
                  <a:srgbClr val="000000"/>
                </a:solidFill>
              </a:rPr>
              <a:t> </a:t>
            </a:r>
            <a:r>
              <a:rPr lang="en-US" dirty="0" err="1">
                <a:solidFill>
                  <a:srgbClr val="000000"/>
                </a:solidFill>
              </a:rPr>
              <a:t>trệ</a:t>
            </a:r>
            <a:r>
              <a:rPr lang="en-US" dirty="0">
                <a:solidFill>
                  <a:srgbClr val="000000"/>
                </a:solidFill>
              </a:rPr>
              <a:t>, </a:t>
            </a:r>
            <a:r>
              <a:rPr lang="en-US" dirty="0" err="1">
                <a:solidFill>
                  <a:srgbClr val="000000"/>
                </a:solidFill>
              </a:rPr>
              <a:t>suy</a:t>
            </a:r>
            <a:r>
              <a:rPr lang="en-US" dirty="0">
                <a:solidFill>
                  <a:srgbClr val="000000"/>
                </a:solidFill>
              </a:rPr>
              <a:t> </a:t>
            </a:r>
            <a:r>
              <a:rPr lang="en-US" dirty="0" err="1">
                <a:solidFill>
                  <a:srgbClr val="000000"/>
                </a:solidFill>
              </a:rPr>
              <a:t>thoái</a:t>
            </a:r>
            <a:endParaRPr lang="en-US" dirty="0">
              <a:solidFill>
                <a:srgbClr val="000000"/>
              </a:solidFill>
            </a:endParaRPr>
          </a:p>
          <a:p>
            <a:pPr marL="285750" indent="-285750" algn="r">
              <a:spcBef>
                <a:spcPts val="600"/>
              </a:spcBef>
              <a:spcAft>
                <a:spcPts val="600"/>
              </a:spcAft>
              <a:buFont typeface="Wingdings" panose="05000000000000000000" pitchFamily="2" charset="2"/>
              <a:buChar char="§"/>
            </a:pPr>
            <a:r>
              <a:rPr lang="en-US" dirty="0" err="1">
                <a:solidFill>
                  <a:srgbClr val="000000"/>
                </a:solidFill>
              </a:rPr>
              <a:t>Tình</a:t>
            </a:r>
            <a:r>
              <a:rPr lang="en-US" dirty="0">
                <a:solidFill>
                  <a:srgbClr val="000000"/>
                </a:solidFill>
              </a:rPr>
              <a:t> h</a:t>
            </a:r>
            <a:r>
              <a:rPr lang="vi-VN" dirty="0">
                <a:solidFill>
                  <a:srgbClr val="000000"/>
                </a:solidFill>
              </a:rPr>
              <a:t>ình kinh tế - chính trị - xã hội không ổn định.</a:t>
            </a:r>
            <a:endParaRPr lang="vi-VN" dirty="0"/>
          </a:p>
          <a:p>
            <a:pPr algn="r"/>
            <a:br>
              <a:rPr lang="vi-VN" dirty="0"/>
            </a:br>
            <a:endParaRPr lang="en-US" dirty="0"/>
          </a:p>
        </p:txBody>
      </p:sp>
      <p:sp>
        <p:nvSpPr>
          <p:cNvPr id="11" name="Rectangle 10">
            <a:extLst>
              <a:ext uri="{FF2B5EF4-FFF2-40B4-BE49-F238E27FC236}">
                <a16:creationId xmlns:a16="http://schemas.microsoft.com/office/drawing/2014/main" id="{5D39E649-7FFD-47BE-9437-A8903A1A60B4}"/>
              </a:ext>
            </a:extLst>
          </p:cNvPr>
          <p:cNvSpPr/>
          <p:nvPr/>
        </p:nvSpPr>
        <p:spPr>
          <a:xfrm>
            <a:off x="8483599" y="1859339"/>
            <a:ext cx="3798823" cy="3139321"/>
          </a:xfrm>
          <a:prstGeom prst="rect">
            <a:avLst/>
          </a:prstGeom>
        </p:spPr>
        <p:txBody>
          <a:bodyPr wrap="square">
            <a:spAutoFit/>
          </a:bodyPr>
          <a:lstStyle/>
          <a:p>
            <a:pPr marL="285750" indent="-285750" fontAlgn="base">
              <a:spcBef>
                <a:spcPts val="1200"/>
              </a:spcBef>
              <a:buFont typeface="Courier New" panose="02070309020205020404" pitchFamily="49" charset="0"/>
              <a:buChar char="o"/>
            </a:pPr>
            <a:r>
              <a:rPr lang="vi-VN" dirty="0">
                <a:solidFill>
                  <a:srgbClr val="000000"/>
                </a:solidFill>
              </a:rPr>
              <a:t>Giảm chi tiêu chính</a:t>
            </a:r>
            <a:r>
              <a:rPr lang="en-US" dirty="0">
                <a:solidFill>
                  <a:srgbClr val="000000"/>
                </a:solidFill>
              </a:rPr>
              <a:t> </a:t>
            </a:r>
            <a:r>
              <a:rPr lang="vi-VN" dirty="0">
                <a:solidFill>
                  <a:srgbClr val="000000"/>
                </a:solidFill>
              </a:rPr>
              <a:t>phủ: Government consumption</a:t>
            </a:r>
            <a:r>
              <a:rPr lang="en-US" dirty="0">
                <a:solidFill>
                  <a:srgbClr val="000000"/>
                </a:solidFill>
              </a:rPr>
              <a:t>, </a:t>
            </a:r>
            <a:r>
              <a:rPr lang="vi-VN" dirty="0">
                <a:solidFill>
                  <a:srgbClr val="000000"/>
                </a:solidFill>
              </a:rPr>
              <a:t>Government investment</a:t>
            </a:r>
            <a:r>
              <a:rPr lang="en-US" dirty="0">
                <a:solidFill>
                  <a:srgbClr val="000000"/>
                </a:solidFill>
              </a:rPr>
              <a:t>, c</a:t>
            </a:r>
            <a:r>
              <a:rPr lang="vi-VN" dirty="0">
                <a:solidFill>
                  <a:srgbClr val="000000"/>
                </a:solidFill>
              </a:rPr>
              <a:t>ác khoản không phải để mua hàng hóa dịch vụ, mà chỉ là hành động di chuyển tiền, như trả cho phúc lợi xã hội.</a:t>
            </a:r>
          </a:p>
          <a:p>
            <a:pPr marL="285750" indent="-285750" fontAlgn="base">
              <a:buFont typeface="Courier New" panose="02070309020205020404" pitchFamily="49" charset="0"/>
              <a:buChar char="o"/>
            </a:pPr>
            <a:r>
              <a:rPr lang="vi-VN" dirty="0">
                <a:solidFill>
                  <a:srgbClr val="000000"/>
                </a:solidFill>
              </a:rPr>
              <a:t>Tăng thu ngân sách. Bằng việc tăng thuế.</a:t>
            </a:r>
          </a:p>
          <a:p>
            <a:pPr marL="285750" indent="-285750" fontAlgn="base">
              <a:buFont typeface="Courier New" panose="02070309020205020404" pitchFamily="49" charset="0"/>
              <a:buChar char="o"/>
            </a:pPr>
            <a:r>
              <a:rPr lang="vi-VN" dirty="0">
                <a:solidFill>
                  <a:srgbClr val="000000"/>
                </a:solidFill>
              </a:rPr>
              <a:t>Giảm nhập khẩu để cân bằng cán cân thương mại.</a:t>
            </a:r>
          </a:p>
          <a:p>
            <a:pPr marL="285750" indent="-285750" fontAlgn="base">
              <a:spcAft>
                <a:spcPts val="1200"/>
              </a:spcAft>
              <a:buFont typeface="Courier New" panose="02070309020205020404" pitchFamily="49" charset="0"/>
              <a:buChar char="o"/>
            </a:pPr>
            <a:r>
              <a:rPr lang="vi-VN" dirty="0">
                <a:solidFill>
                  <a:srgbClr val="000000"/>
                </a:solidFill>
              </a:rPr>
              <a:t>Tăng xuất khẩu.</a:t>
            </a:r>
          </a:p>
        </p:txBody>
      </p:sp>
    </p:spTree>
    <p:extLst>
      <p:ext uri="{BB962C8B-B14F-4D97-AF65-F5344CB8AC3E}">
        <p14:creationId xmlns:p14="http://schemas.microsoft.com/office/powerpoint/2010/main" val="3425582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1000"/>
                                        <p:tgtEl>
                                          <p:spTgt spid="5">
                                            <p:txEl>
                                              <p:pRg st="0" end="0"/>
                                            </p:txEl>
                                          </p:spTgt>
                                        </p:tgtEl>
                                      </p:cBhvr>
                                    </p:animEffect>
                                    <p:anim calcmode="lin" valueType="num">
                                      <p:cBhvr>
                                        <p:cTn id="13"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7" grpId="0"/>
      <p:bldP spid="10"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B8BF3-C048-4B44-AA6D-0B7B01C5C5D0}"/>
              </a:ext>
            </a:extLst>
          </p:cNvPr>
          <p:cNvSpPr>
            <a:spLocks noGrp="1"/>
          </p:cNvSpPr>
          <p:nvPr>
            <p:ph type="title"/>
          </p:nvPr>
        </p:nvSpPr>
        <p:spPr>
          <a:xfrm>
            <a:off x="2111406" y="509031"/>
            <a:ext cx="7978227" cy="1062602"/>
          </a:xfrm>
        </p:spPr>
        <p:txBody>
          <a:bodyPr>
            <a:noAutofit/>
          </a:bodyPr>
          <a:lstStyle/>
          <a:p>
            <a:r>
              <a:rPr lang="en-US" sz="3200" b="0" dirty="0">
                <a:latin typeface="Lora" pitchFamily="2" charset="0"/>
              </a:rPr>
              <a:t>TÌNH HÌNH NỢ N</a:t>
            </a:r>
            <a:r>
              <a:rPr lang="vi-VN" sz="3200" b="0" dirty="0"/>
              <a:t>Ư</a:t>
            </a:r>
            <a:r>
              <a:rPr lang="en-US" sz="3200" b="0" dirty="0">
                <a:latin typeface="Lora" pitchFamily="2" charset="0"/>
              </a:rPr>
              <a:t>ỚC NGOÀI CỦA MỘT SỐ N</a:t>
            </a:r>
            <a:r>
              <a:rPr lang="vi-VN" sz="3200" b="0" dirty="0"/>
              <a:t>Ư</a:t>
            </a:r>
            <a:r>
              <a:rPr lang="en-US" sz="3200" b="0" dirty="0">
                <a:latin typeface="Lora" pitchFamily="2" charset="0"/>
              </a:rPr>
              <a:t>ỚC  TRÊN THẾ GIỚI</a:t>
            </a:r>
          </a:p>
        </p:txBody>
      </p:sp>
      <p:pic>
        <p:nvPicPr>
          <p:cNvPr id="16" name="Picture Placeholder 15" descr="A picture containing outdoor, water, building, yellow&#10;&#10;Description automatically generated">
            <a:extLst>
              <a:ext uri="{FF2B5EF4-FFF2-40B4-BE49-F238E27FC236}">
                <a16:creationId xmlns:a16="http://schemas.microsoft.com/office/drawing/2014/main" id="{B4EE8FE7-1137-468E-B2B1-F8B2EDDFAF1A}"/>
              </a:ext>
            </a:extLst>
          </p:cNvPr>
          <p:cNvPicPr>
            <a:picLocks noGrp="1" noChangeAspect="1"/>
          </p:cNvPicPr>
          <p:nvPr>
            <p:ph type="pic" sz="quarter" idx="11"/>
          </p:nvPr>
        </p:nvPicPr>
        <p:blipFill>
          <a:blip r:embed="rId2"/>
          <a:srcRect l="7641" r="7641"/>
          <a:stretch>
            <a:fillRect/>
          </a:stretch>
        </p:blipFill>
        <p:spPr/>
      </p:pic>
      <p:pic>
        <p:nvPicPr>
          <p:cNvPr id="18" name="Picture Placeholder 17" descr="A picture containing building, outdoor, clock, tower&#10;&#10;Description automatically generated">
            <a:extLst>
              <a:ext uri="{FF2B5EF4-FFF2-40B4-BE49-F238E27FC236}">
                <a16:creationId xmlns:a16="http://schemas.microsoft.com/office/drawing/2014/main" id="{03BDDB41-DDB0-449D-9B3B-92D05373C920}"/>
              </a:ext>
            </a:extLst>
          </p:cNvPr>
          <p:cNvPicPr>
            <a:picLocks noGrp="1" noChangeAspect="1"/>
          </p:cNvPicPr>
          <p:nvPr>
            <p:ph type="pic" sz="quarter" idx="13"/>
          </p:nvPr>
        </p:nvPicPr>
        <p:blipFill>
          <a:blip r:embed="rId3"/>
          <a:srcRect l="11017" r="11017"/>
          <a:stretch>
            <a:fillRect/>
          </a:stretch>
        </p:blipFill>
        <p:spPr/>
      </p:pic>
      <p:pic>
        <p:nvPicPr>
          <p:cNvPr id="22" name="Picture Placeholder 21">
            <a:extLst>
              <a:ext uri="{FF2B5EF4-FFF2-40B4-BE49-F238E27FC236}">
                <a16:creationId xmlns:a16="http://schemas.microsoft.com/office/drawing/2014/main" id="{4E0F36B0-D2F0-4693-AFE8-5F9782433DC6}"/>
              </a:ext>
            </a:extLst>
          </p:cNvPr>
          <p:cNvPicPr>
            <a:picLocks noGrp="1" noChangeAspect="1"/>
          </p:cNvPicPr>
          <p:nvPr>
            <p:ph type="pic" sz="quarter" idx="14"/>
          </p:nvPr>
        </p:nvPicPr>
        <p:blipFill>
          <a:blip r:embed="rId4"/>
          <a:srcRect l="8301" r="8301"/>
          <a:stretch>
            <a:fillRect/>
          </a:stretch>
        </p:blipFill>
        <p:spPr/>
      </p:pic>
      <p:sp>
        <p:nvSpPr>
          <p:cNvPr id="6" name="Text Placeholder 5">
            <a:extLst>
              <a:ext uri="{FF2B5EF4-FFF2-40B4-BE49-F238E27FC236}">
                <a16:creationId xmlns:a16="http://schemas.microsoft.com/office/drawing/2014/main" id="{5F95B07D-6D79-4C6E-AD10-FF058765534B}"/>
              </a:ext>
            </a:extLst>
          </p:cNvPr>
          <p:cNvSpPr>
            <a:spLocks noGrp="1"/>
          </p:cNvSpPr>
          <p:nvPr>
            <p:ph type="body" sz="quarter" idx="15"/>
          </p:nvPr>
        </p:nvSpPr>
        <p:spPr>
          <a:xfrm>
            <a:off x="268245" y="2721828"/>
            <a:ext cx="2516922" cy="1436162"/>
          </a:xfrm>
        </p:spPr>
        <p:txBody>
          <a:bodyPr/>
          <a:lstStyle/>
          <a:p>
            <a:r>
              <a:rPr lang="en-US" dirty="0"/>
              <a:t>INDONESIA</a:t>
            </a:r>
            <a:r>
              <a:rPr lang="vi-VN" dirty="0"/>
              <a:t> </a:t>
            </a:r>
            <a:r>
              <a:rPr lang="en-US" dirty="0" err="1"/>
              <a:t>là</a:t>
            </a:r>
            <a:r>
              <a:rPr lang="vi-VN" dirty="0"/>
              <a:t>"con rồng mới" trong vùng Thái Bình Dương. </a:t>
            </a:r>
            <a:endParaRPr lang="en-US" dirty="0"/>
          </a:p>
          <a:p>
            <a:r>
              <a:rPr lang="en-US" dirty="0"/>
              <a:t>T</a:t>
            </a:r>
            <a:r>
              <a:rPr lang="vi-VN" dirty="0"/>
              <a:t>ăng trưởng mạnh, giảm tình trạng mất cân đối của cán cân thanh toán quốc tế và việc mở cửa cho đầu tư nước ngoài </a:t>
            </a:r>
            <a:r>
              <a:rPr lang="en-US" dirty="0"/>
              <a:t>IA</a:t>
            </a:r>
          </a:p>
        </p:txBody>
      </p:sp>
      <p:sp>
        <p:nvSpPr>
          <p:cNvPr id="7" name="Text Placeholder 6">
            <a:extLst>
              <a:ext uri="{FF2B5EF4-FFF2-40B4-BE49-F238E27FC236}">
                <a16:creationId xmlns:a16="http://schemas.microsoft.com/office/drawing/2014/main" id="{5C3D97B5-8C29-4D71-AB8D-09CF5A8A009F}"/>
              </a:ext>
            </a:extLst>
          </p:cNvPr>
          <p:cNvSpPr>
            <a:spLocks noGrp="1"/>
          </p:cNvSpPr>
          <p:nvPr>
            <p:ph type="body" sz="quarter" idx="16"/>
          </p:nvPr>
        </p:nvSpPr>
        <p:spPr>
          <a:xfrm>
            <a:off x="215549" y="2314793"/>
            <a:ext cx="2517605" cy="382749"/>
          </a:xfrm>
        </p:spPr>
        <p:txBody>
          <a:bodyPr/>
          <a:lstStyle/>
          <a:p>
            <a:r>
              <a:rPr lang="en-US" dirty="0"/>
              <a:t>CHÂU Á: INDONESIA</a:t>
            </a:r>
          </a:p>
        </p:txBody>
      </p:sp>
      <p:sp>
        <p:nvSpPr>
          <p:cNvPr id="8" name="Text Placeholder 7">
            <a:extLst>
              <a:ext uri="{FF2B5EF4-FFF2-40B4-BE49-F238E27FC236}">
                <a16:creationId xmlns:a16="http://schemas.microsoft.com/office/drawing/2014/main" id="{34DAE538-79F8-496B-8391-C86E4D8BCF7E}"/>
              </a:ext>
            </a:extLst>
          </p:cNvPr>
          <p:cNvSpPr>
            <a:spLocks noGrp="1"/>
          </p:cNvSpPr>
          <p:nvPr>
            <p:ph type="body" sz="quarter" idx="17"/>
          </p:nvPr>
        </p:nvSpPr>
        <p:spPr>
          <a:xfrm>
            <a:off x="6463745" y="2820982"/>
            <a:ext cx="2517605" cy="484146"/>
          </a:xfrm>
        </p:spPr>
        <p:txBody>
          <a:bodyPr/>
          <a:lstStyle/>
          <a:p>
            <a:r>
              <a:rPr lang="vi-VN" dirty="0"/>
              <a:t> Mexico hiện đứng đầu trong danh sách nợ công nước ngoài với 180.98 tỷ USD năm 2016</a:t>
            </a:r>
            <a:r>
              <a:rPr lang="en-US" dirty="0"/>
              <a:t>. Mexico </a:t>
            </a:r>
            <a:r>
              <a:rPr lang="en-US" dirty="0" err="1"/>
              <a:t>đã</a:t>
            </a:r>
            <a:r>
              <a:rPr lang="en-US" dirty="0"/>
              <a:t> </a:t>
            </a:r>
            <a:r>
              <a:rPr lang="en-US" dirty="0" err="1"/>
              <a:t>tuyên</a:t>
            </a:r>
            <a:r>
              <a:rPr lang="en-US" dirty="0"/>
              <a:t> </a:t>
            </a:r>
            <a:r>
              <a:rPr lang="en-US" dirty="0" err="1"/>
              <a:t>bố</a:t>
            </a:r>
            <a:r>
              <a:rPr lang="en-US" dirty="0"/>
              <a:t> </a:t>
            </a:r>
            <a:r>
              <a:rPr lang="en-US" dirty="0" err="1"/>
              <a:t>vỡ</a:t>
            </a:r>
            <a:r>
              <a:rPr lang="en-US" dirty="0"/>
              <a:t> </a:t>
            </a:r>
            <a:r>
              <a:rPr lang="en-US" dirty="0" err="1"/>
              <a:t>nợ</a:t>
            </a:r>
            <a:r>
              <a:rPr lang="en-US" dirty="0"/>
              <a:t>.</a:t>
            </a:r>
          </a:p>
        </p:txBody>
      </p:sp>
      <p:sp>
        <p:nvSpPr>
          <p:cNvPr id="9" name="Text Placeholder 8">
            <a:extLst>
              <a:ext uri="{FF2B5EF4-FFF2-40B4-BE49-F238E27FC236}">
                <a16:creationId xmlns:a16="http://schemas.microsoft.com/office/drawing/2014/main" id="{96A53215-AB59-4E1F-BB81-FACA139F092A}"/>
              </a:ext>
            </a:extLst>
          </p:cNvPr>
          <p:cNvSpPr>
            <a:spLocks noGrp="1"/>
          </p:cNvSpPr>
          <p:nvPr>
            <p:ph type="body" sz="quarter" idx="18"/>
          </p:nvPr>
        </p:nvSpPr>
        <p:spPr>
          <a:xfrm>
            <a:off x="6413790" y="2295101"/>
            <a:ext cx="2517605" cy="382749"/>
          </a:xfrm>
        </p:spPr>
        <p:txBody>
          <a:bodyPr/>
          <a:lstStyle/>
          <a:p>
            <a:r>
              <a:rPr lang="en-US" dirty="0"/>
              <a:t>KV MĨ-LATIN: MEXICO</a:t>
            </a:r>
          </a:p>
        </p:txBody>
      </p:sp>
      <p:sp>
        <p:nvSpPr>
          <p:cNvPr id="10" name="Text Placeholder 9">
            <a:extLst>
              <a:ext uri="{FF2B5EF4-FFF2-40B4-BE49-F238E27FC236}">
                <a16:creationId xmlns:a16="http://schemas.microsoft.com/office/drawing/2014/main" id="{C4D4AA87-290F-4E46-B5B2-FD1CB66F082D}"/>
              </a:ext>
            </a:extLst>
          </p:cNvPr>
          <p:cNvSpPr>
            <a:spLocks noGrp="1"/>
          </p:cNvSpPr>
          <p:nvPr>
            <p:ph type="body" sz="quarter" idx="19"/>
          </p:nvPr>
        </p:nvSpPr>
        <p:spPr/>
        <p:txBody>
          <a:bodyPr/>
          <a:lstStyle/>
          <a:p>
            <a:r>
              <a:rPr lang="en-US" dirty="0" err="1"/>
              <a:t>Mặc</a:t>
            </a:r>
            <a:r>
              <a:rPr lang="en-US" dirty="0"/>
              <a:t> </a:t>
            </a:r>
            <a:r>
              <a:rPr lang="en-US" dirty="0" err="1"/>
              <a:t>dù</a:t>
            </a:r>
            <a:r>
              <a:rPr lang="en-US" dirty="0"/>
              <a:t> </a:t>
            </a:r>
            <a:r>
              <a:rPr lang="en-US" dirty="0" err="1"/>
              <a:t>có</a:t>
            </a:r>
            <a:r>
              <a:rPr lang="en-US" dirty="0"/>
              <a:t> </a:t>
            </a:r>
            <a:r>
              <a:rPr lang="en-US" dirty="0" err="1"/>
              <a:t>trách</a:t>
            </a:r>
            <a:r>
              <a:rPr lang="en-US" dirty="0"/>
              <a:t> </a:t>
            </a:r>
            <a:r>
              <a:rPr lang="en-US" dirty="0" err="1"/>
              <a:t>nhiệm</a:t>
            </a:r>
            <a:r>
              <a:rPr lang="en-US" dirty="0"/>
              <a:t> </a:t>
            </a:r>
            <a:r>
              <a:rPr lang="en-US" dirty="0" err="1"/>
              <a:t>với</a:t>
            </a:r>
            <a:r>
              <a:rPr lang="en-US" dirty="0"/>
              <a:t> </a:t>
            </a:r>
            <a:r>
              <a:rPr lang="en-US" dirty="0" err="1"/>
              <a:t>số</a:t>
            </a:r>
            <a:r>
              <a:rPr lang="en-US" dirty="0"/>
              <a:t> </a:t>
            </a:r>
            <a:r>
              <a:rPr lang="en-US" dirty="0" err="1"/>
              <a:t>nợ</a:t>
            </a:r>
            <a:r>
              <a:rPr lang="en-US" dirty="0"/>
              <a:t> </a:t>
            </a:r>
            <a:r>
              <a:rPr lang="en-US" dirty="0" err="1"/>
              <a:t>của</a:t>
            </a:r>
            <a:r>
              <a:rPr lang="en-US" dirty="0"/>
              <a:t> </a:t>
            </a:r>
            <a:r>
              <a:rPr lang="en-US" dirty="0" err="1"/>
              <a:t>Liên</a:t>
            </a:r>
            <a:r>
              <a:rPr lang="en-US" dirty="0"/>
              <a:t> </a:t>
            </a:r>
            <a:r>
              <a:rPr lang="en-US" dirty="0" err="1"/>
              <a:t>Xô</a:t>
            </a:r>
            <a:r>
              <a:rPr lang="en-US" dirty="0"/>
              <a:t> </a:t>
            </a:r>
            <a:r>
              <a:rPr lang="en-US" dirty="0" err="1"/>
              <a:t>cũ</a:t>
            </a:r>
            <a:r>
              <a:rPr lang="en-US" dirty="0"/>
              <a:t> </a:t>
            </a:r>
            <a:r>
              <a:rPr lang="en-US" dirty="0" err="1"/>
              <a:t>nh</a:t>
            </a:r>
            <a:r>
              <a:rPr lang="vi-VN" dirty="0"/>
              <a:t>ư</a:t>
            </a:r>
            <a:r>
              <a:rPr lang="en-US" dirty="0"/>
              <a:t>ng </a:t>
            </a:r>
            <a:r>
              <a:rPr lang="en-US" dirty="0" err="1"/>
              <a:t>trong</a:t>
            </a:r>
            <a:r>
              <a:rPr lang="en-US" dirty="0"/>
              <a:t> h</a:t>
            </a:r>
            <a:r>
              <a:rPr lang="vi-VN" dirty="0"/>
              <a:t>ơ</a:t>
            </a:r>
            <a:r>
              <a:rPr lang="en-US" dirty="0"/>
              <a:t>n 20 </a:t>
            </a:r>
            <a:r>
              <a:rPr lang="en-US" dirty="0" err="1"/>
              <a:t>năm</a:t>
            </a:r>
            <a:r>
              <a:rPr lang="en-US" dirty="0"/>
              <a:t> qua, Nga </a:t>
            </a:r>
            <a:r>
              <a:rPr lang="en-US" dirty="0" err="1"/>
              <a:t>đã</a:t>
            </a:r>
            <a:r>
              <a:rPr lang="en-US" dirty="0"/>
              <a:t> </a:t>
            </a:r>
            <a:r>
              <a:rPr lang="en-US" dirty="0" err="1"/>
              <a:t>giải</a:t>
            </a:r>
            <a:r>
              <a:rPr lang="en-US" dirty="0"/>
              <a:t> </a:t>
            </a:r>
            <a:r>
              <a:rPr lang="en-US" dirty="0" err="1"/>
              <a:t>quyết</a:t>
            </a:r>
            <a:r>
              <a:rPr lang="en-US" dirty="0"/>
              <a:t> </a:t>
            </a:r>
            <a:r>
              <a:rPr lang="en-US" dirty="0" err="1"/>
              <a:t>xong</a:t>
            </a:r>
            <a:r>
              <a:rPr lang="en-US" dirty="0"/>
              <a:t> </a:t>
            </a:r>
            <a:r>
              <a:rPr lang="en-US" dirty="0" err="1"/>
              <a:t>phần</a:t>
            </a:r>
            <a:r>
              <a:rPr lang="en-US" dirty="0"/>
              <a:t> </a:t>
            </a:r>
            <a:r>
              <a:rPr lang="en-US" dirty="0" err="1"/>
              <a:t>lớn</a:t>
            </a:r>
            <a:r>
              <a:rPr lang="en-US" dirty="0"/>
              <a:t> </a:t>
            </a:r>
            <a:r>
              <a:rPr lang="en-US" dirty="0" err="1"/>
              <a:t>các</a:t>
            </a:r>
            <a:r>
              <a:rPr lang="en-US" dirty="0"/>
              <a:t> </a:t>
            </a:r>
            <a:r>
              <a:rPr lang="en-US" dirty="0" err="1"/>
              <a:t>số</a:t>
            </a:r>
            <a:r>
              <a:rPr lang="en-US" dirty="0"/>
              <a:t> </a:t>
            </a:r>
            <a:r>
              <a:rPr lang="en-US" dirty="0" err="1"/>
              <a:t>nợ</a:t>
            </a:r>
            <a:r>
              <a:rPr lang="en-US" dirty="0"/>
              <a:t>. Q</a:t>
            </a:r>
            <a:r>
              <a:rPr lang="vi-VN" dirty="0"/>
              <a:t>uy mô nợ hiện nay của Nga là tối ưu: 20,4% GDP. </a:t>
            </a:r>
            <a:endParaRPr lang="en-US" dirty="0"/>
          </a:p>
        </p:txBody>
      </p:sp>
      <p:sp>
        <p:nvSpPr>
          <p:cNvPr id="11" name="Text Placeholder 10">
            <a:extLst>
              <a:ext uri="{FF2B5EF4-FFF2-40B4-BE49-F238E27FC236}">
                <a16:creationId xmlns:a16="http://schemas.microsoft.com/office/drawing/2014/main" id="{A174BDC5-57AD-4C46-BFA8-68CC66BB0758}"/>
              </a:ext>
            </a:extLst>
          </p:cNvPr>
          <p:cNvSpPr>
            <a:spLocks noGrp="1"/>
          </p:cNvSpPr>
          <p:nvPr>
            <p:ph type="body" sz="quarter" idx="20"/>
          </p:nvPr>
        </p:nvSpPr>
        <p:spPr/>
        <p:txBody>
          <a:bodyPr/>
          <a:lstStyle/>
          <a:p>
            <a:r>
              <a:rPr lang="en-US" dirty="0"/>
              <a:t>CHÂU ÂU: LIÊN BANG NGA</a:t>
            </a:r>
          </a:p>
        </p:txBody>
      </p:sp>
      <p:sp>
        <p:nvSpPr>
          <p:cNvPr id="12" name="Text Placeholder 11">
            <a:extLst>
              <a:ext uri="{FF2B5EF4-FFF2-40B4-BE49-F238E27FC236}">
                <a16:creationId xmlns:a16="http://schemas.microsoft.com/office/drawing/2014/main" id="{05393ABB-B564-4083-92EC-6D6BEF4516BE}"/>
              </a:ext>
            </a:extLst>
          </p:cNvPr>
          <p:cNvSpPr>
            <a:spLocks noGrp="1"/>
          </p:cNvSpPr>
          <p:nvPr>
            <p:ph type="body" sz="quarter" idx="21"/>
          </p:nvPr>
        </p:nvSpPr>
        <p:spPr/>
        <p:txBody>
          <a:bodyPr/>
          <a:lstStyle/>
          <a:p>
            <a:r>
              <a:rPr lang="en-US" dirty="0"/>
              <a:t>N</a:t>
            </a:r>
            <a:r>
              <a:rPr lang="vi-VN" dirty="0"/>
              <a:t>ợ nước ngoài của Nam Phi là khá lớn so với các nước trong khu vực</a:t>
            </a:r>
            <a:r>
              <a:rPr lang="en-US" dirty="0"/>
              <a:t>. </a:t>
            </a:r>
            <a:r>
              <a:rPr lang="en-US" dirty="0" err="1"/>
              <a:t>Đứng</a:t>
            </a:r>
            <a:r>
              <a:rPr lang="en-US" dirty="0"/>
              <a:t> tr</a:t>
            </a:r>
            <a:r>
              <a:rPr lang="vi-VN" dirty="0"/>
              <a:t>ư</a:t>
            </a:r>
            <a:r>
              <a:rPr lang="en-US" dirty="0" err="1"/>
              <a:t>ớc</a:t>
            </a:r>
            <a:r>
              <a:rPr lang="en-US" dirty="0"/>
              <a:t> </a:t>
            </a:r>
            <a:r>
              <a:rPr lang="en-US" dirty="0" err="1"/>
              <a:t>nguy</a:t>
            </a:r>
            <a:r>
              <a:rPr lang="en-US" dirty="0"/>
              <a:t> </a:t>
            </a:r>
            <a:r>
              <a:rPr lang="en-US" dirty="0" err="1"/>
              <a:t>cơ</a:t>
            </a:r>
            <a:r>
              <a:rPr lang="en-US" dirty="0"/>
              <a:t> </a:t>
            </a:r>
            <a:r>
              <a:rPr lang="en-US" dirty="0" err="1"/>
              <a:t>khủng</a:t>
            </a:r>
            <a:r>
              <a:rPr lang="en-US" dirty="0"/>
              <a:t> </a:t>
            </a:r>
            <a:r>
              <a:rPr lang="en-US" dirty="0" err="1"/>
              <a:t>hoảng</a:t>
            </a:r>
            <a:r>
              <a:rPr lang="en-US" dirty="0"/>
              <a:t> </a:t>
            </a:r>
            <a:r>
              <a:rPr lang="en-US" dirty="0" err="1"/>
              <a:t>nợ</a:t>
            </a:r>
            <a:r>
              <a:rPr lang="en-US" dirty="0"/>
              <a:t> </a:t>
            </a:r>
            <a:r>
              <a:rPr lang="en-US" dirty="0" err="1"/>
              <a:t>mới</a:t>
            </a:r>
            <a:r>
              <a:rPr lang="en-US" dirty="0"/>
              <a:t>.</a:t>
            </a:r>
          </a:p>
        </p:txBody>
      </p:sp>
      <p:sp>
        <p:nvSpPr>
          <p:cNvPr id="13" name="Text Placeholder 12">
            <a:extLst>
              <a:ext uri="{FF2B5EF4-FFF2-40B4-BE49-F238E27FC236}">
                <a16:creationId xmlns:a16="http://schemas.microsoft.com/office/drawing/2014/main" id="{A571C7FC-4CB3-494C-94E8-B26EE594DE42}"/>
              </a:ext>
            </a:extLst>
          </p:cNvPr>
          <p:cNvSpPr>
            <a:spLocks noGrp="1"/>
          </p:cNvSpPr>
          <p:nvPr>
            <p:ph type="body" sz="quarter" idx="22"/>
          </p:nvPr>
        </p:nvSpPr>
        <p:spPr/>
        <p:txBody>
          <a:bodyPr/>
          <a:lstStyle/>
          <a:p>
            <a:r>
              <a:rPr lang="en-US" dirty="0"/>
              <a:t>CHÂU PHI: NAM PHI</a:t>
            </a:r>
          </a:p>
        </p:txBody>
      </p:sp>
      <p:pic>
        <p:nvPicPr>
          <p:cNvPr id="20" name="Picture Placeholder 19" descr="A group of people in a large city&#10;&#10;Description automatically generated">
            <a:extLst>
              <a:ext uri="{FF2B5EF4-FFF2-40B4-BE49-F238E27FC236}">
                <a16:creationId xmlns:a16="http://schemas.microsoft.com/office/drawing/2014/main" id="{756E1324-7A36-466E-9F4E-20C89EDF8FD5}"/>
              </a:ext>
            </a:extLst>
          </p:cNvPr>
          <p:cNvPicPr>
            <a:picLocks noGrp="1" noChangeAspect="1"/>
          </p:cNvPicPr>
          <p:nvPr>
            <p:ph type="pic" sz="quarter" idx="12"/>
          </p:nvPr>
        </p:nvPicPr>
        <p:blipFill>
          <a:blip r:embed="rId5"/>
          <a:srcRect l="7467" r="7467"/>
          <a:stretch>
            <a:fillRect/>
          </a:stretch>
        </p:blipFill>
        <p:spPr/>
      </p:pic>
    </p:spTree>
    <p:extLst>
      <p:ext uri="{BB962C8B-B14F-4D97-AF65-F5344CB8AC3E}">
        <p14:creationId xmlns:p14="http://schemas.microsoft.com/office/powerpoint/2010/main" val="1642843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58DC5281-511E-4B7F-BC4C-0D76C5A41A67}"/>
              </a:ext>
            </a:extLst>
          </p:cNvPr>
          <p:cNvPicPr>
            <a:picLocks noGrp="1" noChangeAspect="1"/>
          </p:cNvPicPr>
          <p:nvPr>
            <p:ph type="pic" sz="quarter" idx="10"/>
          </p:nvPr>
        </p:nvPicPr>
        <p:blipFill>
          <a:blip r:embed="rId2"/>
          <a:srcRect t="5048" b="5048"/>
          <a:stretch>
            <a:fillRect/>
          </a:stretch>
        </p:blipFill>
        <p:spPr>
          <a:xfrm>
            <a:off x="61599" y="-83762"/>
            <a:ext cx="7768136" cy="4369576"/>
          </a:xfrm>
          <a:prstGeom prst="rect">
            <a:avLst/>
          </a:prstGeom>
        </p:spPr>
      </p:pic>
      <p:sp>
        <p:nvSpPr>
          <p:cNvPr id="3" name="Title 2">
            <a:extLst>
              <a:ext uri="{FF2B5EF4-FFF2-40B4-BE49-F238E27FC236}">
                <a16:creationId xmlns:a16="http://schemas.microsoft.com/office/drawing/2014/main" id="{887AD04A-7B6A-40DF-B7C0-F059E13A4180}"/>
              </a:ext>
            </a:extLst>
          </p:cNvPr>
          <p:cNvSpPr>
            <a:spLocks noGrp="1"/>
          </p:cNvSpPr>
          <p:nvPr>
            <p:ph type="title"/>
          </p:nvPr>
        </p:nvSpPr>
        <p:spPr>
          <a:xfrm>
            <a:off x="164904" y="5081530"/>
            <a:ext cx="7059553" cy="823070"/>
          </a:xfrm>
        </p:spPr>
        <p:txBody>
          <a:bodyPr>
            <a:noAutofit/>
          </a:bodyPr>
          <a:lstStyle/>
          <a:p>
            <a:r>
              <a:rPr lang="en-US" sz="3600" b="0" dirty="0">
                <a:latin typeface="Lora" pitchFamily="2" charset="0"/>
              </a:rPr>
              <a:t>TÌNH HÌNH THU HÚT FDI CÁC N</a:t>
            </a:r>
            <a:r>
              <a:rPr lang="vi-VN" sz="3600" b="0" dirty="0"/>
              <a:t>Ư</a:t>
            </a:r>
            <a:r>
              <a:rPr lang="en-US" sz="3600" b="0" dirty="0">
                <a:latin typeface="Lora" pitchFamily="2" charset="0"/>
              </a:rPr>
              <a:t>ỚC ĐANG PHÁT TRIỂN</a:t>
            </a:r>
          </a:p>
        </p:txBody>
      </p:sp>
      <p:sp>
        <p:nvSpPr>
          <p:cNvPr id="5" name="Rectangle 4">
            <a:extLst>
              <a:ext uri="{FF2B5EF4-FFF2-40B4-BE49-F238E27FC236}">
                <a16:creationId xmlns:a16="http://schemas.microsoft.com/office/drawing/2014/main" id="{6196E783-8947-4423-8077-AB1507F552E0}"/>
              </a:ext>
            </a:extLst>
          </p:cNvPr>
          <p:cNvSpPr/>
          <p:nvPr/>
        </p:nvSpPr>
        <p:spPr>
          <a:xfrm>
            <a:off x="7982968" y="568738"/>
            <a:ext cx="3897252" cy="4349909"/>
          </a:xfrm>
          <a:prstGeom prst="rect">
            <a:avLst/>
          </a:prstGeom>
        </p:spPr>
        <p:txBody>
          <a:bodyPr wrap="square">
            <a:spAutoFit/>
          </a:bodyPr>
          <a:lstStyle/>
          <a:p>
            <a:pPr algn="just">
              <a:spcAft>
                <a:spcPts val="400"/>
              </a:spcAft>
            </a:pPr>
            <a:r>
              <a:rPr lang="vi-VN" dirty="0">
                <a:solidFill>
                  <a:srgbClr val="111111"/>
                </a:solidFill>
                <a:latin typeface="Times New Roman" panose="02020603050405020304" pitchFamily="18" charset="0"/>
              </a:rPr>
              <a:t>FDI vào các nước đang phát triển ở châu Á tăng 3,9% năm 2018, đạt 512 tỷ USD, chiếm 39% FDI toàn cầu (năm 2017 là 33%). FDI vào Đông Nam Á đạt mức kỷ lục trong năm 2018 với 149 tỷ USD, tăng 3%, trong đó Singapore, Indonesia, Việt Nam, Thái Lan có mức tăng khá cao. Công nghiệp chế tạo, dịch vụ, bán buôn, bán lẻ, kỹ thuật số là những ngành mà các nước ASEAN thu hút được vốn FDI nhiều nhất.  </a:t>
            </a:r>
            <a:endParaRPr lang="en-US" dirty="0">
              <a:solidFill>
                <a:srgbClr val="111111"/>
              </a:solidFill>
              <a:latin typeface="Times New Roman" panose="02020603050405020304" pitchFamily="18" charset="0"/>
            </a:endParaRPr>
          </a:p>
          <a:p>
            <a:pPr algn="just">
              <a:spcAft>
                <a:spcPts val="400"/>
              </a:spcAft>
            </a:pPr>
            <a:r>
              <a:rPr lang="en-US" dirty="0" err="1">
                <a:solidFill>
                  <a:srgbClr val="111111"/>
                </a:solidFill>
                <a:latin typeface="Times New Roman" panose="02020603050405020304" pitchFamily="18" charset="0"/>
              </a:rPr>
              <a:t>Tuy</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nhiên</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dự</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báo</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trung</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và</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dài</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hạn</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xu</a:t>
            </a:r>
            <a:r>
              <a:rPr lang="en-US" dirty="0">
                <a:solidFill>
                  <a:srgbClr val="111111"/>
                </a:solidFill>
                <a:latin typeface="Times New Roman" panose="02020603050405020304" pitchFamily="18" charset="0"/>
              </a:rPr>
              <a:t> h</a:t>
            </a:r>
            <a:r>
              <a:rPr lang="vi-VN" dirty="0">
                <a:solidFill>
                  <a:srgbClr val="111111"/>
                </a:solidFill>
                <a:latin typeface="Times New Roman" panose="02020603050405020304" pitchFamily="18" charset="0"/>
              </a:rPr>
              <a:t>ư</a:t>
            </a:r>
            <a:r>
              <a:rPr lang="en-US" dirty="0" err="1">
                <a:solidFill>
                  <a:srgbClr val="111111"/>
                </a:solidFill>
                <a:latin typeface="Times New Roman" panose="02020603050405020304" pitchFamily="18" charset="0"/>
              </a:rPr>
              <a:t>ớng</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đầu</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tư</a:t>
            </a:r>
            <a:r>
              <a:rPr lang="en-US" dirty="0">
                <a:solidFill>
                  <a:srgbClr val="111111"/>
                </a:solidFill>
                <a:latin typeface="Times New Roman" panose="02020603050405020304" pitchFamily="18" charset="0"/>
              </a:rPr>
              <a:t> FDI </a:t>
            </a:r>
            <a:r>
              <a:rPr lang="en-US" dirty="0" err="1">
                <a:solidFill>
                  <a:srgbClr val="111111"/>
                </a:solidFill>
                <a:latin typeface="Times New Roman" panose="02020603050405020304" pitchFamily="18" charset="0"/>
              </a:rPr>
              <a:t>toàn</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cầu</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sẽ</a:t>
            </a:r>
            <a:r>
              <a:rPr lang="en-US" dirty="0">
                <a:solidFill>
                  <a:srgbClr val="111111"/>
                </a:solidFill>
                <a:latin typeface="Times New Roman" panose="02020603050405020304" pitchFamily="18" charset="0"/>
              </a:rPr>
              <a:t> </a:t>
            </a:r>
            <a:r>
              <a:rPr lang="en-US" dirty="0" err="1">
                <a:solidFill>
                  <a:srgbClr val="111111"/>
                </a:solidFill>
                <a:latin typeface="Times New Roman" panose="02020603050405020304" pitchFamily="18" charset="0"/>
              </a:rPr>
              <a:t>giảm</a:t>
            </a:r>
            <a:endParaRPr lang="vi-VN" dirty="0"/>
          </a:p>
          <a:p>
            <a:br>
              <a:rPr lang="vi-VN" dirty="0"/>
            </a:br>
            <a:endParaRPr lang="en-US" dirty="0"/>
          </a:p>
        </p:txBody>
      </p:sp>
      <p:sp>
        <p:nvSpPr>
          <p:cNvPr id="6" name="Rectangle 5">
            <a:extLst>
              <a:ext uri="{FF2B5EF4-FFF2-40B4-BE49-F238E27FC236}">
                <a16:creationId xmlns:a16="http://schemas.microsoft.com/office/drawing/2014/main" id="{C7130F30-E4CB-4AD5-9904-AB8105D48220}"/>
              </a:ext>
            </a:extLst>
          </p:cNvPr>
          <p:cNvSpPr/>
          <p:nvPr/>
        </p:nvSpPr>
        <p:spPr>
          <a:xfrm>
            <a:off x="311780" y="4387631"/>
            <a:ext cx="1878206" cy="369332"/>
          </a:xfrm>
          <a:prstGeom prst="rect">
            <a:avLst/>
          </a:prstGeom>
        </p:spPr>
        <p:txBody>
          <a:bodyPr wrap="none">
            <a:spAutoFit/>
          </a:bodyPr>
          <a:lstStyle/>
          <a:p>
            <a:r>
              <a:rPr lang="en-US" dirty="0" err="1">
                <a:solidFill>
                  <a:srgbClr val="000000"/>
                </a:solidFill>
                <a:latin typeface="Times New Roman" panose="02020603050405020304" pitchFamily="18" charset="0"/>
                <a:ea typeface="Times New Roman" panose="02020603050405020304" pitchFamily="18" charset="0"/>
              </a:rPr>
              <a:t>Nguồn</a:t>
            </a:r>
            <a:r>
              <a:rPr lang="en-US" dirty="0">
                <a:solidFill>
                  <a:srgbClr val="000000"/>
                </a:solidFill>
                <a:latin typeface="Times New Roman" panose="02020603050405020304" pitchFamily="18" charset="0"/>
                <a:ea typeface="Times New Roman" panose="02020603050405020304" pitchFamily="18" charset="0"/>
              </a:rPr>
              <a:t>: UNCTAD</a:t>
            </a:r>
            <a:endParaRPr lang="en-US" dirty="0"/>
          </a:p>
        </p:txBody>
      </p:sp>
    </p:spTree>
    <p:extLst>
      <p:ext uri="{BB962C8B-B14F-4D97-AF65-F5344CB8AC3E}">
        <p14:creationId xmlns:p14="http://schemas.microsoft.com/office/powerpoint/2010/main" val="423241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AF13B0-743A-47B4-8075-C13F5CC08D03}"/>
              </a:ext>
            </a:extLst>
          </p:cNvPr>
          <p:cNvSpPr>
            <a:spLocks noGrp="1"/>
          </p:cNvSpPr>
          <p:nvPr>
            <p:ph type="body" sz="quarter" idx="12"/>
          </p:nvPr>
        </p:nvSpPr>
        <p:spPr>
          <a:xfrm>
            <a:off x="4340057" y="1261008"/>
            <a:ext cx="3686159" cy="429940"/>
          </a:xfrm>
        </p:spPr>
        <p:txBody>
          <a:bodyPr>
            <a:normAutofit/>
          </a:bodyPr>
          <a:lstStyle/>
          <a:p>
            <a:r>
              <a:rPr lang="en-US" sz="2400" dirty="0">
                <a:latin typeface="Cambria" panose="02040503050406030204" pitchFamily="18" charset="0"/>
                <a:ea typeface="Cambria" panose="02040503050406030204" pitchFamily="18" charset="0"/>
              </a:rPr>
              <a:t>THÁI LAN</a:t>
            </a:r>
          </a:p>
        </p:txBody>
      </p:sp>
      <p:sp>
        <p:nvSpPr>
          <p:cNvPr id="4" name="Text Placeholder 3">
            <a:extLst>
              <a:ext uri="{FF2B5EF4-FFF2-40B4-BE49-F238E27FC236}">
                <a16:creationId xmlns:a16="http://schemas.microsoft.com/office/drawing/2014/main" id="{72EFCD9D-D705-4066-874E-6FF0873138C1}"/>
              </a:ext>
            </a:extLst>
          </p:cNvPr>
          <p:cNvSpPr>
            <a:spLocks noGrp="1"/>
          </p:cNvSpPr>
          <p:nvPr>
            <p:ph type="body" sz="quarter" idx="15"/>
          </p:nvPr>
        </p:nvSpPr>
        <p:spPr>
          <a:xfrm>
            <a:off x="4406082" y="1690948"/>
            <a:ext cx="3692896" cy="4525967"/>
          </a:xfrm>
        </p:spPr>
        <p:txBody>
          <a:bodyPr>
            <a:normAutofit/>
          </a:bodyPr>
          <a:lstStyle/>
          <a:p>
            <a:pPr marL="0" indent="0">
              <a:buNone/>
            </a:pPr>
            <a:r>
              <a:rPr lang="vi-VN" sz="1600" dirty="0"/>
              <a:t>Từ năm 1992, Thái Lan đã mở cửa cho dòng vốn vào, nợ ngắn hạn chiếm tỷ trọng khá lớn và ngày càng tăng lên. Tuy nhiên tự do hóa thị trường vốn đã không đi đôi với việc kiến tạo hệ thống ngân hàng mạnh và cởi bỏ quy chế phù hợp, tỷ giá đồng bạt và rổ tiền được neo cố định với đồng đô la mỹ làm cho đồng vốn vào rẻ</a:t>
            </a:r>
            <a:r>
              <a:rPr lang="en-US" sz="1600" dirty="0" err="1"/>
              <a:t>Trung</a:t>
            </a:r>
            <a:r>
              <a:rPr lang="en-US" sz="1600" dirty="0"/>
              <a:t> </a:t>
            </a:r>
            <a:r>
              <a:rPr lang="en-US" sz="1600" dirty="0" err="1"/>
              <a:t>bình</a:t>
            </a:r>
            <a:r>
              <a:rPr lang="en-US" sz="1600" dirty="0"/>
              <a:t> </a:t>
            </a:r>
            <a:r>
              <a:rPr lang="en-US" sz="1600" dirty="0" err="1"/>
              <a:t>mỗi</a:t>
            </a:r>
            <a:r>
              <a:rPr lang="en-US" sz="1600" dirty="0"/>
              <a:t> </a:t>
            </a:r>
            <a:r>
              <a:rPr lang="en-US" sz="1600" dirty="0" err="1"/>
              <a:t>năm</a:t>
            </a:r>
            <a:r>
              <a:rPr lang="en-US" sz="1600" dirty="0"/>
              <a:t> </a:t>
            </a:r>
            <a:r>
              <a:rPr lang="en-US" sz="1600" dirty="0" err="1"/>
              <a:t>từ</a:t>
            </a:r>
            <a:r>
              <a:rPr lang="en-US" sz="1600" dirty="0"/>
              <a:t> 2002,Thái Lan </a:t>
            </a:r>
            <a:r>
              <a:rPr lang="en-US" sz="1600" dirty="0" err="1"/>
              <a:t>thu</a:t>
            </a:r>
            <a:r>
              <a:rPr lang="en-US" sz="1600" dirty="0"/>
              <a:t> </a:t>
            </a:r>
            <a:r>
              <a:rPr lang="en-US" sz="1600" dirty="0" err="1"/>
              <a:t>hút</a:t>
            </a:r>
            <a:r>
              <a:rPr lang="en-US" sz="1600" dirty="0"/>
              <a:t> </a:t>
            </a:r>
            <a:r>
              <a:rPr lang="en-US" sz="1600" dirty="0" err="1"/>
              <a:t>được</a:t>
            </a:r>
            <a:r>
              <a:rPr lang="en-US" sz="1600" dirty="0"/>
              <a:t> 7,5 </a:t>
            </a:r>
            <a:r>
              <a:rPr lang="en-US" sz="1600" dirty="0" err="1"/>
              <a:t>tỷ</a:t>
            </a:r>
            <a:r>
              <a:rPr lang="en-US" sz="1600" dirty="0"/>
              <a:t> USD </a:t>
            </a:r>
            <a:r>
              <a:rPr lang="en-US" sz="1600" dirty="0" err="1"/>
              <a:t>vốn</a:t>
            </a:r>
            <a:r>
              <a:rPr lang="en-US" sz="1600" dirty="0"/>
              <a:t> FDI. </a:t>
            </a:r>
            <a:r>
              <a:rPr lang="en-US" sz="1600" dirty="0" err="1"/>
              <a:t>Có</a:t>
            </a:r>
            <a:r>
              <a:rPr lang="en-US" sz="1600" dirty="0"/>
              <a:t> </a:t>
            </a:r>
            <a:r>
              <a:rPr lang="en-US" sz="1600" dirty="0" err="1"/>
              <a:t>nhiều</a:t>
            </a:r>
            <a:r>
              <a:rPr lang="en-US" sz="1600" dirty="0"/>
              <a:t> </a:t>
            </a:r>
            <a:r>
              <a:rPr lang="en-US" sz="1600" dirty="0" err="1"/>
              <a:t>nhân</a:t>
            </a:r>
            <a:r>
              <a:rPr lang="en-US" sz="1600" dirty="0"/>
              <a:t> </a:t>
            </a:r>
            <a:r>
              <a:rPr lang="en-US" sz="1600" dirty="0" err="1"/>
              <a:t>tố</a:t>
            </a:r>
            <a:r>
              <a:rPr lang="en-US" sz="1600" dirty="0"/>
              <a:t> </a:t>
            </a:r>
            <a:r>
              <a:rPr lang="en-US" sz="1600" dirty="0" err="1"/>
              <a:t>giúp</a:t>
            </a:r>
            <a:r>
              <a:rPr lang="en-US" sz="1600" dirty="0"/>
              <a:t> </a:t>
            </a:r>
            <a:r>
              <a:rPr lang="en-US" sz="1600" dirty="0" err="1"/>
              <a:t>Thái</a:t>
            </a:r>
            <a:r>
              <a:rPr lang="en-US" sz="1600" dirty="0"/>
              <a:t> Lan </a:t>
            </a:r>
            <a:r>
              <a:rPr lang="en-US" sz="1600" dirty="0" err="1"/>
              <a:t>thu</a:t>
            </a:r>
            <a:r>
              <a:rPr lang="en-US" sz="1600" dirty="0"/>
              <a:t> </a:t>
            </a:r>
            <a:r>
              <a:rPr lang="en-US" sz="1600" dirty="0" err="1"/>
              <a:t>hút</a:t>
            </a:r>
            <a:r>
              <a:rPr lang="en-US" sz="1600" dirty="0"/>
              <a:t> </a:t>
            </a:r>
            <a:r>
              <a:rPr lang="en-US" sz="1600" dirty="0" err="1"/>
              <a:t>được</a:t>
            </a:r>
            <a:r>
              <a:rPr lang="en-US" sz="1600" dirty="0"/>
              <a:t> </a:t>
            </a:r>
            <a:r>
              <a:rPr lang="en-US" sz="1600" dirty="0" err="1"/>
              <a:t>khối</a:t>
            </a:r>
            <a:r>
              <a:rPr lang="en-US" sz="1600" dirty="0"/>
              <a:t> </a:t>
            </a:r>
            <a:r>
              <a:rPr lang="en-US" sz="1600" dirty="0" err="1"/>
              <a:t>lượng</a:t>
            </a:r>
            <a:r>
              <a:rPr lang="en-US" sz="1600" dirty="0"/>
              <a:t> </a:t>
            </a:r>
            <a:r>
              <a:rPr lang="en-US" sz="1600" dirty="0" err="1"/>
              <a:t>lớn</a:t>
            </a:r>
            <a:r>
              <a:rPr lang="en-US" sz="1600" dirty="0"/>
              <a:t> FDI, bao </a:t>
            </a:r>
            <a:r>
              <a:rPr lang="en-US" sz="1600" dirty="0" err="1"/>
              <a:t>gồm</a:t>
            </a:r>
            <a:r>
              <a:rPr lang="en-US" sz="1600" dirty="0"/>
              <a:t>: </a:t>
            </a:r>
          </a:p>
          <a:p>
            <a:pPr>
              <a:buFont typeface="Courier New" panose="02070309020205020404" pitchFamily="49" charset="0"/>
              <a:buChar char="o"/>
            </a:pPr>
            <a:r>
              <a:rPr lang="en-US" sz="1600" i="1" dirty="0" err="1"/>
              <a:t>Chính</a:t>
            </a:r>
            <a:r>
              <a:rPr lang="en-US" sz="1600" i="1" dirty="0"/>
              <a:t> </a:t>
            </a:r>
            <a:r>
              <a:rPr lang="en-US" sz="1600" i="1" dirty="0" err="1"/>
              <a:t>xác</a:t>
            </a:r>
            <a:r>
              <a:rPr lang="en-US" sz="1600" i="1" dirty="0"/>
              <a:t> </a:t>
            </a:r>
            <a:r>
              <a:rPr lang="en-US" sz="1600" i="1" dirty="0" err="1"/>
              <a:t>xúc</a:t>
            </a:r>
            <a:r>
              <a:rPr lang="en-US" sz="1600" i="1" dirty="0"/>
              <a:t> </a:t>
            </a:r>
            <a:r>
              <a:rPr lang="en-US" sz="1600" i="1" dirty="0" err="1"/>
              <a:t>tiến</a:t>
            </a:r>
            <a:r>
              <a:rPr lang="en-US" sz="1600" i="1" dirty="0"/>
              <a:t> </a:t>
            </a:r>
            <a:r>
              <a:rPr lang="en-US" sz="1600" i="1" dirty="0" err="1"/>
              <a:t>đầu</a:t>
            </a:r>
            <a:r>
              <a:rPr lang="en-US" sz="1600" i="1" dirty="0"/>
              <a:t> </a:t>
            </a:r>
            <a:r>
              <a:rPr lang="en-US" sz="1600" i="1" dirty="0" err="1"/>
              <a:t>tư</a:t>
            </a:r>
            <a:r>
              <a:rPr lang="en-US" sz="1600" i="1" dirty="0"/>
              <a:t> </a:t>
            </a:r>
            <a:r>
              <a:rPr lang="en-US" sz="1600" i="1" dirty="0" err="1"/>
              <a:t>thông</a:t>
            </a:r>
            <a:r>
              <a:rPr lang="en-US" sz="1600" i="1" dirty="0"/>
              <a:t> </a:t>
            </a:r>
            <a:r>
              <a:rPr lang="en-US" sz="1600" i="1" dirty="0" err="1"/>
              <a:t>thoáng</a:t>
            </a:r>
            <a:r>
              <a:rPr lang="en-US" sz="1600" i="1" dirty="0"/>
              <a:t> </a:t>
            </a:r>
            <a:r>
              <a:rPr lang="en-US" sz="1600" i="1" dirty="0" err="1"/>
              <a:t>và</a:t>
            </a:r>
            <a:r>
              <a:rPr lang="en-US" sz="1600" i="1" dirty="0"/>
              <a:t> </a:t>
            </a:r>
            <a:r>
              <a:rPr lang="en-US" sz="1600" i="1" dirty="0" err="1"/>
              <a:t>có</a:t>
            </a:r>
            <a:r>
              <a:rPr lang="en-US" sz="1600" i="1" dirty="0"/>
              <a:t> </a:t>
            </a:r>
            <a:r>
              <a:rPr lang="en-US" sz="1600" i="1" dirty="0" err="1"/>
              <a:t>trọng</a:t>
            </a:r>
            <a:r>
              <a:rPr lang="en-US" sz="1600" i="1" dirty="0"/>
              <a:t> </a:t>
            </a:r>
            <a:r>
              <a:rPr lang="en-US" sz="1600" i="1" dirty="0" err="1"/>
              <a:t>điểm</a:t>
            </a:r>
            <a:endParaRPr lang="en-US" sz="1600" dirty="0"/>
          </a:p>
          <a:p>
            <a:pPr>
              <a:buFont typeface="Courier New" panose="02070309020205020404" pitchFamily="49" charset="0"/>
              <a:buChar char="o"/>
            </a:pPr>
            <a:r>
              <a:rPr lang="en-US" sz="1600" i="1" dirty="0" err="1"/>
              <a:t>Hoàn</a:t>
            </a:r>
            <a:r>
              <a:rPr lang="en-US" sz="1600" i="1" dirty="0"/>
              <a:t> </a:t>
            </a:r>
            <a:r>
              <a:rPr lang="en-US" sz="1600" i="1" dirty="0" err="1"/>
              <a:t>thiện</a:t>
            </a:r>
            <a:r>
              <a:rPr lang="en-US" sz="1600" i="1" dirty="0"/>
              <a:t> </a:t>
            </a:r>
            <a:r>
              <a:rPr lang="en-US" sz="1600" i="1" dirty="0" err="1"/>
              <a:t>môi</a:t>
            </a:r>
            <a:r>
              <a:rPr lang="en-US" sz="1600" i="1" dirty="0"/>
              <a:t> </a:t>
            </a:r>
            <a:r>
              <a:rPr lang="en-US" sz="1600" i="1" dirty="0" err="1"/>
              <a:t>trường</a:t>
            </a:r>
            <a:r>
              <a:rPr lang="en-US" sz="1600" i="1" dirty="0"/>
              <a:t> </a:t>
            </a:r>
            <a:r>
              <a:rPr lang="en-US" sz="1600" i="1" dirty="0" err="1"/>
              <a:t>kinh</a:t>
            </a:r>
            <a:r>
              <a:rPr lang="en-US" sz="1600" i="1" dirty="0"/>
              <a:t> </a:t>
            </a:r>
            <a:r>
              <a:rPr lang="en-US" sz="1600" i="1" dirty="0" err="1"/>
              <a:t>doanh</a:t>
            </a:r>
            <a:endParaRPr lang="en-US" sz="1600" dirty="0"/>
          </a:p>
          <a:p>
            <a:pPr>
              <a:buFont typeface="Courier New" panose="02070309020205020404" pitchFamily="49" charset="0"/>
              <a:buChar char="o"/>
            </a:pPr>
            <a:r>
              <a:rPr lang="en-US" sz="1600" i="1" dirty="0" err="1"/>
              <a:t>Xây</a:t>
            </a:r>
            <a:r>
              <a:rPr lang="en-US" sz="1600" i="1" dirty="0"/>
              <a:t> </a:t>
            </a:r>
            <a:r>
              <a:rPr lang="en-US" sz="1600" i="1" dirty="0" err="1"/>
              <a:t>dựng</a:t>
            </a:r>
            <a:r>
              <a:rPr lang="en-US" sz="1600" i="1" dirty="0"/>
              <a:t> </a:t>
            </a:r>
            <a:r>
              <a:rPr lang="en-US" sz="1600" i="1" dirty="0" err="1"/>
              <a:t>ấn</a:t>
            </a:r>
            <a:r>
              <a:rPr lang="en-US" sz="1600" i="1" dirty="0"/>
              <a:t> </a:t>
            </a:r>
            <a:r>
              <a:rPr lang="en-US" sz="1600" i="1" dirty="0" err="1"/>
              <a:t>tượng</a:t>
            </a:r>
            <a:r>
              <a:rPr lang="en-US" sz="1600" i="1" dirty="0"/>
              <a:t> </a:t>
            </a:r>
            <a:r>
              <a:rPr lang="en-US" sz="1600" i="1" dirty="0" err="1"/>
              <a:t>rằng</a:t>
            </a:r>
            <a:r>
              <a:rPr lang="en-US" sz="1600" i="1" dirty="0"/>
              <a:t> </a:t>
            </a:r>
            <a:r>
              <a:rPr lang="en-US" sz="1600" i="1" dirty="0" err="1"/>
              <a:t>Thái</a:t>
            </a:r>
            <a:r>
              <a:rPr lang="en-US" sz="1600" i="1" dirty="0"/>
              <a:t> Lan </a:t>
            </a:r>
            <a:r>
              <a:rPr lang="en-US" sz="1600" i="1" dirty="0" err="1"/>
              <a:t>là</a:t>
            </a:r>
            <a:r>
              <a:rPr lang="en-US" sz="1600" i="1" dirty="0"/>
              <a:t> </a:t>
            </a:r>
            <a:r>
              <a:rPr lang="en-US" sz="1600" i="1" dirty="0" err="1"/>
              <a:t>nơi</a:t>
            </a:r>
            <a:r>
              <a:rPr lang="en-US" sz="1600" i="1" dirty="0"/>
              <a:t> </a:t>
            </a:r>
            <a:r>
              <a:rPr lang="en-US" sz="1600" i="1" dirty="0" err="1"/>
              <a:t>đầu</a:t>
            </a:r>
            <a:r>
              <a:rPr lang="en-US" sz="1600" i="1" dirty="0"/>
              <a:t> </a:t>
            </a:r>
            <a:r>
              <a:rPr lang="en-US" sz="1600" i="1" dirty="0" err="1"/>
              <a:t>tư</a:t>
            </a:r>
            <a:r>
              <a:rPr lang="en-US" sz="1600" i="1" dirty="0"/>
              <a:t> </a:t>
            </a:r>
            <a:r>
              <a:rPr lang="en-US" sz="1600" i="1" dirty="0" err="1"/>
              <a:t>tốt</a:t>
            </a:r>
            <a:endParaRPr lang="en-US" sz="1600" dirty="0"/>
          </a:p>
          <a:p>
            <a:pPr marL="0" indent="0">
              <a:buNone/>
            </a:pPr>
            <a:endParaRPr lang="en-US" dirty="0"/>
          </a:p>
        </p:txBody>
      </p:sp>
      <p:sp>
        <p:nvSpPr>
          <p:cNvPr id="7" name="Rectangle 6">
            <a:extLst>
              <a:ext uri="{FF2B5EF4-FFF2-40B4-BE49-F238E27FC236}">
                <a16:creationId xmlns:a16="http://schemas.microsoft.com/office/drawing/2014/main" id="{C42B2987-33B3-49CB-9DBE-AB665B37E769}"/>
              </a:ext>
            </a:extLst>
          </p:cNvPr>
          <p:cNvSpPr/>
          <p:nvPr/>
        </p:nvSpPr>
        <p:spPr>
          <a:xfrm>
            <a:off x="8192689" y="0"/>
            <a:ext cx="4055637" cy="7008073"/>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1F83FEC3-0F34-429E-831D-C80E6F8E36C1}"/>
              </a:ext>
            </a:extLst>
          </p:cNvPr>
          <p:cNvSpPr>
            <a:spLocks noGrp="1"/>
          </p:cNvSpPr>
          <p:nvPr>
            <p:ph type="title"/>
          </p:nvPr>
        </p:nvSpPr>
        <p:spPr/>
        <p:txBody>
          <a:bodyPr>
            <a:normAutofit fontScale="90000"/>
          </a:bodyPr>
          <a:lstStyle/>
          <a:p>
            <a:r>
              <a:rPr lang="en-US" sz="4400" b="0" dirty="0">
                <a:latin typeface="Lora" pitchFamily="2" charset="0"/>
              </a:rPr>
              <a:t>KINH NGHIỆM MỘT SỐ N</a:t>
            </a:r>
            <a:r>
              <a:rPr lang="vi-VN" sz="4400" b="0" dirty="0">
                <a:latin typeface="Lora" pitchFamily="2" charset="0"/>
              </a:rPr>
              <a:t>Ư</a:t>
            </a:r>
            <a:r>
              <a:rPr lang="en-US" sz="4400" b="0" dirty="0">
                <a:latin typeface="Lora" pitchFamily="2" charset="0"/>
              </a:rPr>
              <a:t>ỚC ĐANG PHÁT TRIỂN</a:t>
            </a:r>
          </a:p>
        </p:txBody>
      </p:sp>
      <p:sp>
        <p:nvSpPr>
          <p:cNvPr id="8" name="TextBox 7">
            <a:extLst>
              <a:ext uri="{FF2B5EF4-FFF2-40B4-BE49-F238E27FC236}">
                <a16:creationId xmlns:a16="http://schemas.microsoft.com/office/drawing/2014/main" id="{9E67E710-42CF-4D81-A2DD-AD2014EEA0F8}"/>
              </a:ext>
            </a:extLst>
          </p:cNvPr>
          <p:cNvSpPr txBox="1"/>
          <p:nvPr/>
        </p:nvSpPr>
        <p:spPr>
          <a:xfrm>
            <a:off x="274320" y="3886847"/>
            <a:ext cx="3626534" cy="523220"/>
          </a:xfrm>
          <a:prstGeom prst="rect">
            <a:avLst/>
          </a:prstGeom>
          <a:noFill/>
        </p:spPr>
        <p:txBody>
          <a:bodyPr wrap="square" rtlCol="0">
            <a:spAutoFit/>
          </a:bodyPr>
          <a:lstStyle/>
          <a:p>
            <a:pPr algn="r"/>
            <a:r>
              <a:rPr lang="en-US" sz="2800" dirty="0">
                <a:latin typeface="Lora" pitchFamily="2" charset="0"/>
              </a:rPr>
              <a:t>VỀ THU HÚT FDI</a:t>
            </a:r>
          </a:p>
        </p:txBody>
      </p:sp>
      <p:sp>
        <p:nvSpPr>
          <p:cNvPr id="9" name="Text Placeholder 1">
            <a:extLst>
              <a:ext uri="{FF2B5EF4-FFF2-40B4-BE49-F238E27FC236}">
                <a16:creationId xmlns:a16="http://schemas.microsoft.com/office/drawing/2014/main" id="{073708AD-747C-4088-995E-4F7CA95910EC}"/>
              </a:ext>
            </a:extLst>
          </p:cNvPr>
          <p:cNvSpPr txBox="1">
            <a:spLocks/>
          </p:cNvSpPr>
          <p:nvPr/>
        </p:nvSpPr>
        <p:spPr>
          <a:xfrm>
            <a:off x="8374746" y="1261008"/>
            <a:ext cx="3686159" cy="429940"/>
          </a:xfrm>
          <a:prstGeom prst="rect">
            <a:avLst/>
          </a:prstGeom>
        </p:spPr>
        <p:txBody>
          <a:bodyPr vert="horz" lIns="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1600" b="1" i="0" kern="1200">
                <a:solidFill>
                  <a:schemeClr val="bg1"/>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Cambria" panose="02040503050406030204" pitchFamily="18" charset="0"/>
                <a:ea typeface="Cambria" panose="02040503050406030204" pitchFamily="18" charset="0"/>
              </a:rPr>
              <a:t>SINGAPORE</a:t>
            </a:r>
          </a:p>
        </p:txBody>
      </p:sp>
      <p:sp>
        <p:nvSpPr>
          <p:cNvPr id="10" name="Text Placeholder 3">
            <a:extLst>
              <a:ext uri="{FF2B5EF4-FFF2-40B4-BE49-F238E27FC236}">
                <a16:creationId xmlns:a16="http://schemas.microsoft.com/office/drawing/2014/main" id="{BD6DF05A-3564-44A1-8BD0-137349713360}"/>
              </a:ext>
            </a:extLst>
          </p:cNvPr>
          <p:cNvSpPr txBox="1">
            <a:spLocks/>
          </p:cNvSpPr>
          <p:nvPr/>
        </p:nvSpPr>
        <p:spPr>
          <a:xfrm>
            <a:off x="8380112" y="1690948"/>
            <a:ext cx="3680793" cy="4680193"/>
          </a:xfrm>
          <a:prstGeom prst="rect">
            <a:avLst/>
          </a:prstGeom>
        </p:spPr>
        <p:txBody>
          <a:bodyPr vert="horz" lIns="0" tIns="7200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400" b="0" i="0" kern="1200">
                <a:solidFill>
                  <a:schemeClr val="bg1"/>
                </a:solidFill>
                <a:latin typeface="+mn-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200" b="0" i="0" kern="1200">
                <a:solidFill>
                  <a:schemeClr val="bg1"/>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100" b="0" i="0" kern="1200">
                <a:solidFill>
                  <a:schemeClr val="bg1"/>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chemeClr val="bg1"/>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050" b="0" i="0" kern="1200">
                <a:solidFill>
                  <a:schemeClr val="bg1"/>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t>Singapore </a:t>
            </a:r>
            <a:r>
              <a:rPr lang="en-US" sz="1600" dirty="0" err="1"/>
              <a:t>có</a:t>
            </a:r>
            <a:r>
              <a:rPr lang="en-US" sz="1600" dirty="0"/>
              <a:t> </a:t>
            </a:r>
            <a:r>
              <a:rPr lang="en-US" sz="1600" dirty="0" err="1"/>
              <a:t>những</a:t>
            </a:r>
            <a:r>
              <a:rPr lang="en-US" sz="1600" dirty="0"/>
              <a:t> </a:t>
            </a:r>
            <a:r>
              <a:rPr lang="en-US" sz="1600" dirty="0" err="1"/>
              <a:t>bước</a:t>
            </a:r>
            <a:r>
              <a:rPr lang="en-US" sz="1600" dirty="0"/>
              <a:t> </a:t>
            </a:r>
            <a:r>
              <a:rPr lang="en-US" sz="1600" dirty="0" err="1"/>
              <a:t>phát</a:t>
            </a:r>
            <a:r>
              <a:rPr lang="en-US" sz="1600" dirty="0"/>
              <a:t> </a:t>
            </a:r>
            <a:r>
              <a:rPr lang="en-US" sz="1600" dirty="0" err="1"/>
              <a:t>triển</a:t>
            </a:r>
            <a:r>
              <a:rPr lang="en-US" sz="1600" dirty="0"/>
              <a:t> </a:t>
            </a:r>
            <a:r>
              <a:rPr lang="en-US" sz="1600" dirty="0" err="1"/>
              <a:t>thần</a:t>
            </a:r>
            <a:r>
              <a:rPr lang="en-US" sz="1600" dirty="0"/>
              <a:t> </a:t>
            </a:r>
            <a:r>
              <a:rPr lang="en-US" sz="1600" dirty="0" err="1"/>
              <a:t>kì</a:t>
            </a:r>
            <a:r>
              <a:rPr lang="en-US" sz="1600" dirty="0"/>
              <a:t> </a:t>
            </a:r>
            <a:r>
              <a:rPr lang="en-US" sz="1600" dirty="0" err="1"/>
              <a:t>mặc</a:t>
            </a:r>
            <a:r>
              <a:rPr lang="en-US" sz="1600" dirty="0"/>
              <a:t> </a:t>
            </a:r>
            <a:r>
              <a:rPr lang="en-US" sz="1600" dirty="0" err="1"/>
              <a:t>dù</a:t>
            </a:r>
            <a:r>
              <a:rPr lang="en-US" sz="1600" dirty="0"/>
              <a:t> </a:t>
            </a:r>
            <a:r>
              <a:rPr lang="en-US" sz="1600" dirty="0" err="1"/>
              <a:t>mới</a:t>
            </a:r>
            <a:r>
              <a:rPr lang="en-US" sz="1600" dirty="0"/>
              <a:t> </a:t>
            </a:r>
            <a:r>
              <a:rPr lang="en-US" sz="1600" dirty="0" err="1"/>
              <a:t>thành</a:t>
            </a:r>
            <a:r>
              <a:rPr lang="en-US" sz="1600" dirty="0"/>
              <a:t> </a:t>
            </a:r>
            <a:r>
              <a:rPr lang="en-US" sz="1600" dirty="0" err="1"/>
              <a:t>một</a:t>
            </a:r>
            <a:r>
              <a:rPr lang="en-US" sz="1600" dirty="0"/>
              <a:t> </a:t>
            </a:r>
            <a:r>
              <a:rPr lang="en-US" sz="1600" dirty="0" err="1"/>
              <a:t>nước</a:t>
            </a:r>
            <a:r>
              <a:rPr lang="en-US" sz="1600" dirty="0"/>
              <a:t> </a:t>
            </a:r>
            <a:r>
              <a:rPr lang="en-US" sz="1600" dirty="0" err="1"/>
              <a:t>tự</a:t>
            </a:r>
            <a:r>
              <a:rPr lang="en-US" sz="1600" dirty="0"/>
              <a:t> </a:t>
            </a:r>
            <a:r>
              <a:rPr lang="en-US" sz="1600" dirty="0" err="1"/>
              <a:t>chủ</a:t>
            </a:r>
            <a:r>
              <a:rPr lang="en-US" sz="1600" dirty="0"/>
              <a:t> </a:t>
            </a:r>
            <a:r>
              <a:rPr lang="en-US" sz="1600" dirty="0" err="1"/>
              <a:t>năm</a:t>
            </a:r>
            <a:r>
              <a:rPr lang="en-US" sz="1600" dirty="0"/>
              <a:t> 1959. Singapore </a:t>
            </a:r>
            <a:r>
              <a:rPr lang="en-US" sz="1600" dirty="0" err="1"/>
              <a:t>đã</a:t>
            </a:r>
            <a:r>
              <a:rPr lang="en-US" sz="1600" dirty="0"/>
              <a:t> </a:t>
            </a:r>
            <a:r>
              <a:rPr lang="en-US" sz="1600" dirty="0" err="1"/>
              <a:t>xác</a:t>
            </a:r>
            <a:r>
              <a:rPr lang="en-US" sz="1600" dirty="0"/>
              <a:t> </a:t>
            </a:r>
            <a:r>
              <a:rPr lang="en-US" sz="1600" dirty="0" err="1"/>
              <a:t>định</a:t>
            </a:r>
            <a:r>
              <a:rPr lang="en-US" sz="1600" dirty="0"/>
              <a:t> </a:t>
            </a:r>
            <a:r>
              <a:rPr lang="en-US" sz="1600" dirty="0" err="1"/>
              <a:t>rõ</a:t>
            </a:r>
            <a:r>
              <a:rPr lang="en-US" sz="1600" dirty="0"/>
              <a:t> </a:t>
            </a:r>
            <a:r>
              <a:rPr lang="en-US" sz="1600" dirty="0" err="1"/>
              <a:t>việc</a:t>
            </a:r>
            <a:r>
              <a:rPr lang="en-US" sz="1600" dirty="0"/>
              <a:t> </a:t>
            </a:r>
            <a:r>
              <a:rPr lang="en-US" sz="1600" dirty="0" err="1"/>
              <a:t>thu</a:t>
            </a:r>
            <a:r>
              <a:rPr lang="en-US" sz="1600" dirty="0"/>
              <a:t> </a:t>
            </a:r>
            <a:r>
              <a:rPr lang="en-US" sz="1600" dirty="0" err="1"/>
              <a:t>hút</a:t>
            </a:r>
            <a:r>
              <a:rPr lang="en-US" sz="1600" dirty="0"/>
              <a:t> </a:t>
            </a:r>
            <a:r>
              <a:rPr lang="en-US" sz="1600" dirty="0" err="1"/>
              <a:t>nguồn</a:t>
            </a:r>
            <a:r>
              <a:rPr lang="en-US" sz="1600" dirty="0"/>
              <a:t> </a:t>
            </a:r>
            <a:r>
              <a:rPr lang="en-US" sz="1600" dirty="0" err="1"/>
              <a:t>vốn</a:t>
            </a:r>
            <a:r>
              <a:rPr lang="en-US" sz="1600" dirty="0"/>
              <a:t> FDI </a:t>
            </a:r>
            <a:r>
              <a:rPr lang="en-US" sz="1600" dirty="0" err="1"/>
              <a:t>tập</a:t>
            </a:r>
            <a:r>
              <a:rPr lang="en-US" sz="1600" dirty="0"/>
              <a:t> </a:t>
            </a:r>
            <a:r>
              <a:rPr lang="en-US" sz="1600" dirty="0" err="1"/>
              <a:t>trung</a:t>
            </a:r>
            <a:r>
              <a:rPr lang="en-US" sz="1600" dirty="0"/>
              <a:t> </a:t>
            </a:r>
            <a:r>
              <a:rPr lang="en-US" sz="1600" dirty="0" err="1"/>
              <a:t>vào</a:t>
            </a:r>
            <a:r>
              <a:rPr lang="en-US" sz="1600" dirty="0"/>
              <a:t> 3 </a:t>
            </a:r>
            <a:r>
              <a:rPr lang="en-US" sz="1600" dirty="0" err="1"/>
              <a:t>lĩnh</a:t>
            </a:r>
            <a:r>
              <a:rPr lang="en-US" sz="1600" dirty="0"/>
              <a:t> </a:t>
            </a:r>
            <a:r>
              <a:rPr lang="en-US" sz="1600" dirty="0" err="1"/>
              <a:t>vực</a:t>
            </a:r>
            <a:r>
              <a:rPr lang="en-US" sz="1600" dirty="0"/>
              <a:t> </a:t>
            </a:r>
            <a:r>
              <a:rPr lang="en-US" sz="1600" dirty="0" err="1"/>
              <a:t>cần</a:t>
            </a:r>
            <a:r>
              <a:rPr lang="en-US" sz="1600" dirty="0"/>
              <a:t> </a:t>
            </a:r>
            <a:r>
              <a:rPr lang="en-US" sz="1600" dirty="0" err="1"/>
              <a:t>ưu</a:t>
            </a:r>
            <a:r>
              <a:rPr lang="en-US" sz="1600" dirty="0"/>
              <a:t> </a:t>
            </a:r>
            <a:r>
              <a:rPr lang="en-US" sz="1600" dirty="0" err="1"/>
              <a:t>tiên</a:t>
            </a:r>
            <a:r>
              <a:rPr lang="en-US" sz="1600" dirty="0"/>
              <a:t> </a:t>
            </a:r>
            <a:r>
              <a:rPr lang="en-US" sz="1600" dirty="0" err="1"/>
              <a:t>là</a:t>
            </a:r>
            <a:r>
              <a:rPr lang="en-US" sz="1600" dirty="0"/>
              <a:t> </a:t>
            </a:r>
            <a:r>
              <a:rPr lang="en-US" sz="1600" dirty="0" err="1"/>
              <a:t>ngành</a:t>
            </a:r>
            <a:r>
              <a:rPr lang="en-US" sz="1600" dirty="0"/>
              <a:t> </a:t>
            </a:r>
            <a:r>
              <a:rPr lang="en-US" sz="1600" dirty="0" err="1"/>
              <a:t>sản</a:t>
            </a:r>
            <a:r>
              <a:rPr lang="en-US" sz="1600" dirty="0"/>
              <a:t> </a:t>
            </a:r>
            <a:r>
              <a:rPr lang="en-US" sz="1600" dirty="0" err="1"/>
              <a:t>xuất</a:t>
            </a:r>
            <a:r>
              <a:rPr lang="en-US" sz="1600" dirty="0"/>
              <a:t> </a:t>
            </a:r>
            <a:r>
              <a:rPr lang="en-US" sz="1600" dirty="0" err="1"/>
              <a:t>mới</a:t>
            </a:r>
            <a:r>
              <a:rPr lang="en-US" sz="1600" dirty="0"/>
              <a:t>, </a:t>
            </a:r>
            <a:r>
              <a:rPr lang="en-US" sz="1600" dirty="0" err="1"/>
              <a:t>xây</a:t>
            </a:r>
            <a:r>
              <a:rPr lang="en-US" sz="1600" dirty="0"/>
              <a:t> </a:t>
            </a:r>
            <a:r>
              <a:rPr lang="en-US" sz="1600" dirty="0" err="1"/>
              <a:t>dựng</a:t>
            </a:r>
            <a:r>
              <a:rPr lang="en-US" sz="1600" dirty="0"/>
              <a:t> </a:t>
            </a:r>
            <a:r>
              <a:rPr lang="en-US" sz="1600" dirty="0" err="1"/>
              <a:t>và</a:t>
            </a:r>
            <a:r>
              <a:rPr lang="en-US" sz="1600" dirty="0"/>
              <a:t> </a:t>
            </a:r>
            <a:r>
              <a:rPr lang="en-US" sz="1600" dirty="0" err="1"/>
              <a:t>xuất</a:t>
            </a:r>
            <a:r>
              <a:rPr lang="en-US" sz="1600" dirty="0"/>
              <a:t> </a:t>
            </a:r>
            <a:r>
              <a:rPr lang="en-US" sz="1600" dirty="0" err="1"/>
              <a:t>khẩu</a:t>
            </a:r>
            <a:r>
              <a:rPr lang="en-US" sz="1600" dirty="0"/>
              <a:t>. </a:t>
            </a:r>
            <a:r>
              <a:rPr lang="en-US" sz="1600" dirty="0" err="1"/>
              <a:t>Ngoài</a:t>
            </a:r>
            <a:r>
              <a:rPr lang="en-US" sz="1600" dirty="0"/>
              <a:t> ra </a:t>
            </a:r>
            <a:r>
              <a:rPr lang="en-US" sz="1600" dirty="0" err="1"/>
              <a:t>chính</a:t>
            </a:r>
            <a:r>
              <a:rPr lang="en-US" sz="1600" dirty="0"/>
              <a:t> </a:t>
            </a:r>
            <a:r>
              <a:rPr lang="en-US" sz="1600" dirty="0" err="1"/>
              <a:t>phủ</a:t>
            </a:r>
            <a:r>
              <a:rPr lang="en-US" sz="1600" dirty="0"/>
              <a:t> </a:t>
            </a:r>
            <a:r>
              <a:rPr lang="en-US" sz="1600" dirty="0" err="1"/>
              <a:t>đã</a:t>
            </a:r>
            <a:r>
              <a:rPr lang="en-US" sz="1600" dirty="0"/>
              <a:t> </a:t>
            </a:r>
            <a:r>
              <a:rPr lang="en-US" sz="1600" dirty="0" err="1"/>
              <a:t>tạo</a:t>
            </a:r>
            <a:r>
              <a:rPr lang="en-US" sz="1600" dirty="0"/>
              <a:t> </a:t>
            </a:r>
            <a:r>
              <a:rPr lang="en-US" sz="1600" dirty="0" err="1"/>
              <a:t>nên</a:t>
            </a:r>
            <a:r>
              <a:rPr lang="en-US" sz="1600" dirty="0"/>
              <a:t> </a:t>
            </a:r>
            <a:r>
              <a:rPr lang="en-US" sz="1600" dirty="0" err="1"/>
              <a:t>một</a:t>
            </a:r>
            <a:r>
              <a:rPr lang="en-US" sz="1600" dirty="0"/>
              <a:t> </a:t>
            </a:r>
            <a:r>
              <a:rPr lang="en-US" sz="1600" dirty="0" err="1"/>
              <a:t>môi</a:t>
            </a:r>
            <a:r>
              <a:rPr lang="en-US" sz="1600" dirty="0"/>
              <a:t> </a:t>
            </a:r>
            <a:r>
              <a:rPr lang="en-US" sz="1600" dirty="0" err="1"/>
              <a:t>trường</a:t>
            </a:r>
            <a:r>
              <a:rPr lang="en-US" sz="1600" dirty="0"/>
              <a:t> </a:t>
            </a:r>
            <a:r>
              <a:rPr lang="en-US" sz="1600" dirty="0" err="1"/>
              <a:t>kinh</a:t>
            </a:r>
            <a:r>
              <a:rPr lang="en-US" sz="1600" dirty="0"/>
              <a:t> </a:t>
            </a:r>
            <a:r>
              <a:rPr lang="en-US" sz="1600" dirty="0" err="1"/>
              <a:t>doanh</a:t>
            </a:r>
            <a:r>
              <a:rPr lang="en-US" sz="1600" dirty="0"/>
              <a:t> </a:t>
            </a:r>
            <a:r>
              <a:rPr lang="en-US" sz="1600" dirty="0" err="1"/>
              <a:t>ổn</a:t>
            </a:r>
            <a:r>
              <a:rPr lang="en-US" sz="1600" dirty="0"/>
              <a:t> </a:t>
            </a:r>
            <a:r>
              <a:rPr lang="en-US" sz="1600" dirty="0" err="1"/>
              <a:t>định</a:t>
            </a:r>
            <a:r>
              <a:rPr lang="en-US" sz="1600" dirty="0"/>
              <a:t>, </a:t>
            </a:r>
            <a:r>
              <a:rPr lang="en-US" sz="1600" dirty="0" err="1"/>
              <a:t>hấp</a:t>
            </a:r>
            <a:r>
              <a:rPr lang="en-US" sz="1600" dirty="0"/>
              <a:t> </a:t>
            </a:r>
            <a:r>
              <a:rPr lang="en-US" sz="1600" dirty="0" err="1"/>
              <a:t>dẫn</a:t>
            </a:r>
            <a:r>
              <a:rPr lang="en-US" sz="1600" dirty="0"/>
              <a:t> </a:t>
            </a:r>
            <a:r>
              <a:rPr lang="en-US" sz="1600" dirty="0" err="1"/>
              <a:t>cho</a:t>
            </a:r>
            <a:r>
              <a:rPr lang="en-US" sz="1600" dirty="0"/>
              <a:t> </a:t>
            </a:r>
            <a:r>
              <a:rPr lang="en-US" sz="1600" dirty="0" err="1"/>
              <a:t>các</a:t>
            </a:r>
            <a:r>
              <a:rPr lang="en-US" sz="1600" dirty="0"/>
              <a:t> </a:t>
            </a:r>
            <a:r>
              <a:rPr lang="en-US" sz="1600" dirty="0" err="1"/>
              <a:t>nhà</a:t>
            </a:r>
            <a:r>
              <a:rPr lang="en-US" sz="1600" dirty="0"/>
              <a:t> </a:t>
            </a:r>
            <a:r>
              <a:rPr lang="en-US" sz="1600" dirty="0" err="1"/>
              <a:t>đầu</a:t>
            </a:r>
            <a:r>
              <a:rPr lang="en-US" sz="1600" dirty="0"/>
              <a:t> </a:t>
            </a:r>
            <a:r>
              <a:rPr lang="en-US" sz="1600" dirty="0" err="1"/>
              <a:t>tư</a:t>
            </a:r>
            <a:r>
              <a:rPr lang="en-US" sz="1600" dirty="0"/>
              <a:t> </a:t>
            </a:r>
            <a:r>
              <a:rPr lang="en-US" sz="1600" dirty="0" err="1"/>
              <a:t>nước</a:t>
            </a:r>
            <a:r>
              <a:rPr lang="en-US" sz="1600" dirty="0"/>
              <a:t> </a:t>
            </a:r>
            <a:r>
              <a:rPr lang="en-US" sz="1600" dirty="0" err="1"/>
              <a:t>ngoài</a:t>
            </a:r>
            <a:r>
              <a:rPr lang="en-US" sz="1600" dirty="0"/>
              <a:t> </a:t>
            </a:r>
            <a:r>
              <a:rPr lang="en-US" sz="1600" dirty="0" err="1"/>
              <a:t>với</a:t>
            </a:r>
            <a:r>
              <a:rPr lang="en-US" sz="1600" dirty="0"/>
              <a:t> </a:t>
            </a:r>
            <a:r>
              <a:rPr lang="en-US" sz="1600" dirty="0" err="1"/>
              <a:t>hệ</a:t>
            </a:r>
            <a:r>
              <a:rPr lang="en-US" sz="1600" dirty="0"/>
              <a:t> </a:t>
            </a:r>
            <a:r>
              <a:rPr lang="en-US" sz="1600" dirty="0" err="1"/>
              <a:t>thống</a:t>
            </a:r>
            <a:r>
              <a:rPr lang="en-US" sz="1600" dirty="0"/>
              <a:t> </a:t>
            </a:r>
            <a:r>
              <a:rPr lang="en-US" sz="1600" dirty="0" err="1"/>
              <a:t>pháp</a:t>
            </a:r>
            <a:r>
              <a:rPr lang="en-US" sz="1600" dirty="0"/>
              <a:t> </a:t>
            </a:r>
            <a:r>
              <a:rPr lang="en-US" sz="1600" dirty="0" err="1"/>
              <a:t>luật</a:t>
            </a:r>
            <a:r>
              <a:rPr lang="en-US" sz="1600" dirty="0"/>
              <a:t> </a:t>
            </a:r>
            <a:r>
              <a:rPr lang="en-US" sz="1600" dirty="0" err="1"/>
              <a:t>hoàn</a:t>
            </a:r>
            <a:r>
              <a:rPr lang="en-US" sz="1600" dirty="0"/>
              <a:t> </a:t>
            </a:r>
            <a:r>
              <a:rPr lang="en-US" sz="1600" dirty="0" err="1"/>
              <a:t>thiện</a:t>
            </a:r>
            <a:r>
              <a:rPr lang="en-US" sz="1600" dirty="0"/>
              <a:t>, </a:t>
            </a:r>
            <a:r>
              <a:rPr lang="en-US" sz="1600" dirty="0" err="1"/>
              <a:t>nghiêm</a:t>
            </a:r>
            <a:r>
              <a:rPr lang="en-US" sz="1600" dirty="0"/>
              <a:t> </a:t>
            </a:r>
            <a:r>
              <a:rPr lang="en-US" sz="1600" dirty="0" err="1"/>
              <a:t>chỉnh</a:t>
            </a:r>
            <a:r>
              <a:rPr lang="en-US" sz="1600" dirty="0"/>
              <a:t>, </a:t>
            </a:r>
            <a:r>
              <a:rPr lang="en-US" sz="1600" dirty="0" err="1"/>
              <a:t>công</a:t>
            </a:r>
            <a:r>
              <a:rPr lang="en-US" sz="1600" dirty="0"/>
              <a:t> </a:t>
            </a:r>
            <a:r>
              <a:rPr lang="en-US" sz="1600" dirty="0" err="1"/>
              <a:t>bằng</a:t>
            </a:r>
            <a:r>
              <a:rPr lang="en-US" sz="1600" dirty="0"/>
              <a:t> </a:t>
            </a:r>
            <a:r>
              <a:rPr lang="en-US" sz="1600" dirty="0" err="1"/>
              <a:t>và</a:t>
            </a:r>
            <a:r>
              <a:rPr lang="en-US" sz="1600" dirty="0"/>
              <a:t> </a:t>
            </a:r>
            <a:r>
              <a:rPr lang="en-US" sz="1600" dirty="0" err="1"/>
              <a:t>hiệu</a:t>
            </a:r>
            <a:r>
              <a:rPr lang="en-US" sz="1600" dirty="0"/>
              <a:t> </a:t>
            </a:r>
            <a:r>
              <a:rPr lang="en-US" sz="1600" dirty="0" err="1"/>
              <a:t>quả</a:t>
            </a:r>
            <a:r>
              <a:rPr lang="en-US" sz="1600" dirty="0"/>
              <a:t>. </a:t>
            </a:r>
            <a:r>
              <a:rPr lang="en-US" sz="1600" dirty="0" err="1"/>
              <a:t>Cuối</a:t>
            </a:r>
            <a:r>
              <a:rPr lang="en-US" sz="1600" dirty="0"/>
              <a:t> </a:t>
            </a:r>
            <a:r>
              <a:rPr lang="en-US" sz="1600" dirty="0" err="1"/>
              <a:t>cùng</a:t>
            </a:r>
            <a:r>
              <a:rPr lang="en-US" sz="1600" dirty="0"/>
              <a:t>, </a:t>
            </a:r>
            <a:r>
              <a:rPr lang="en-US" sz="1600" dirty="0" err="1"/>
              <a:t>Chính</a:t>
            </a:r>
            <a:r>
              <a:rPr lang="en-US" sz="1600" dirty="0"/>
              <a:t> </a:t>
            </a:r>
            <a:r>
              <a:rPr lang="en-US" sz="1600" dirty="0" err="1"/>
              <a:t>phủ</a:t>
            </a:r>
            <a:r>
              <a:rPr lang="en-US" sz="1600" dirty="0"/>
              <a:t> Singapore </a:t>
            </a:r>
            <a:r>
              <a:rPr lang="en-US" sz="1600" dirty="0" err="1"/>
              <a:t>đã</a:t>
            </a:r>
            <a:r>
              <a:rPr lang="en-US" sz="1600" dirty="0"/>
              <a:t> ban </a:t>
            </a:r>
            <a:r>
              <a:rPr lang="en-US" sz="1600" dirty="0" err="1"/>
              <a:t>hành</a:t>
            </a:r>
            <a:r>
              <a:rPr lang="en-US" sz="1600" dirty="0"/>
              <a:t> </a:t>
            </a:r>
            <a:r>
              <a:rPr lang="en-US" sz="1600" dirty="0" err="1"/>
              <a:t>những</a:t>
            </a:r>
            <a:r>
              <a:rPr lang="en-US" sz="1600" dirty="0"/>
              <a:t> </a:t>
            </a:r>
            <a:r>
              <a:rPr lang="en-US" sz="1600" dirty="0" err="1"/>
              <a:t>chính</a:t>
            </a:r>
            <a:r>
              <a:rPr lang="en-US" sz="1600" dirty="0"/>
              <a:t> </a:t>
            </a:r>
            <a:r>
              <a:rPr lang="en-US" sz="1600" dirty="0" err="1"/>
              <a:t>sách</a:t>
            </a:r>
            <a:r>
              <a:rPr lang="en-US" sz="1600" dirty="0"/>
              <a:t> </a:t>
            </a:r>
            <a:r>
              <a:rPr lang="en-US" sz="1600" dirty="0" err="1"/>
              <a:t>khuyến</a:t>
            </a:r>
            <a:r>
              <a:rPr lang="en-US" sz="1600" dirty="0"/>
              <a:t> </a:t>
            </a:r>
            <a:r>
              <a:rPr lang="en-US" sz="1600" dirty="0" err="1"/>
              <a:t>khích</a:t>
            </a:r>
            <a:r>
              <a:rPr lang="en-US" sz="1600" dirty="0"/>
              <a:t> </a:t>
            </a:r>
            <a:r>
              <a:rPr lang="en-US" sz="1600" dirty="0" err="1"/>
              <a:t>các</a:t>
            </a:r>
            <a:r>
              <a:rPr lang="en-US" sz="1600" dirty="0"/>
              <a:t> </a:t>
            </a:r>
            <a:r>
              <a:rPr lang="en-US" sz="1600" dirty="0" err="1"/>
              <a:t>nhà</a:t>
            </a:r>
            <a:r>
              <a:rPr lang="en-US" sz="1600" dirty="0"/>
              <a:t> </a:t>
            </a:r>
            <a:r>
              <a:rPr lang="en-US" sz="1600" dirty="0" err="1"/>
              <a:t>tư</a:t>
            </a:r>
            <a:r>
              <a:rPr lang="en-US" sz="1600" dirty="0"/>
              <a:t> </a:t>
            </a:r>
            <a:r>
              <a:rPr lang="en-US" sz="1600" dirty="0" err="1"/>
              <a:t>bản</a:t>
            </a:r>
            <a:r>
              <a:rPr lang="en-US" sz="1600" dirty="0"/>
              <a:t> </a:t>
            </a:r>
            <a:r>
              <a:rPr lang="en-US" sz="1600" dirty="0" err="1"/>
              <a:t>nước</a:t>
            </a:r>
            <a:r>
              <a:rPr lang="en-US" sz="1600" dirty="0"/>
              <a:t> </a:t>
            </a:r>
            <a:r>
              <a:rPr lang="en-US" sz="1600" dirty="0" err="1"/>
              <a:t>ngoài</a:t>
            </a:r>
            <a:r>
              <a:rPr lang="en-US" sz="1600" dirty="0"/>
              <a:t> </a:t>
            </a:r>
            <a:r>
              <a:rPr lang="en-US" sz="1600" dirty="0" err="1"/>
              <a:t>bỏ</a:t>
            </a:r>
            <a:r>
              <a:rPr lang="en-US" sz="1600" dirty="0"/>
              <a:t> </a:t>
            </a:r>
            <a:r>
              <a:rPr lang="en-US" sz="1600" dirty="0" err="1"/>
              <a:t>vốn</a:t>
            </a:r>
            <a:r>
              <a:rPr lang="en-US" sz="1600" dirty="0"/>
              <a:t> </a:t>
            </a:r>
            <a:r>
              <a:rPr lang="en-US" sz="1600" dirty="0" err="1"/>
              <a:t>vào</a:t>
            </a:r>
            <a:r>
              <a:rPr lang="en-US" sz="1600" dirty="0"/>
              <a:t> </a:t>
            </a:r>
            <a:r>
              <a:rPr lang="en-US" sz="1600" dirty="0" err="1"/>
              <a:t>đầu</a:t>
            </a:r>
            <a:r>
              <a:rPr lang="en-US" sz="1600" dirty="0"/>
              <a:t> </a:t>
            </a:r>
            <a:r>
              <a:rPr lang="en-US" sz="1600" dirty="0" err="1"/>
              <a:t>tư</a:t>
            </a:r>
            <a:r>
              <a:rPr lang="en-US" sz="1600" dirty="0"/>
              <a:t>. </a:t>
            </a:r>
          </a:p>
          <a:p>
            <a:pPr marL="0" indent="0">
              <a:buNone/>
            </a:pPr>
            <a:r>
              <a:rPr lang="en-US" sz="1600" dirty="0"/>
              <a:t>Singapore </a:t>
            </a:r>
            <a:r>
              <a:rPr lang="en-US" sz="1600" dirty="0" err="1"/>
              <a:t>áp</a:t>
            </a:r>
            <a:r>
              <a:rPr lang="en-US" sz="1600" dirty="0"/>
              <a:t> </a:t>
            </a:r>
            <a:r>
              <a:rPr lang="en-US" sz="1600" dirty="0" err="1"/>
              <a:t>dụng</a:t>
            </a:r>
            <a:r>
              <a:rPr lang="en-US" sz="1600" dirty="0"/>
              <a:t> </a:t>
            </a:r>
            <a:r>
              <a:rPr lang="en-US" sz="1600" dirty="0" err="1"/>
              <a:t>chính</a:t>
            </a:r>
            <a:r>
              <a:rPr lang="en-US" sz="1600" dirty="0"/>
              <a:t> </a:t>
            </a:r>
            <a:r>
              <a:rPr lang="en-US" sz="1600" dirty="0" err="1"/>
              <a:t>sách</a:t>
            </a:r>
            <a:r>
              <a:rPr lang="en-US" sz="1600" dirty="0"/>
              <a:t> </a:t>
            </a:r>
            <a:r>
              <a:rPr lang="en-US" sz="1600" dirty="0" err="1"/>
              <a:t>ưu</a:t>
            </a:r>
            <a:r>
              <a:rPr lang="en-US" sz="1600" dirty="0"/>
              <a:t> </a:t>
            </a:r>
            <a:r>
              <a:rPr lang="en-US" sz="1600" dirty="0" err="1"/>
              <a:t>đãi</a:t>
            </a:r>
            <a:r>
              <a:rPr lang="en-US" sz="1600" dirty="0"/>
              <a:t> </a:t>
            </a:r>
            <a:r>
              <a:rPr lang="en-US" sz="1600" dirty="0" err="1"/>
              <a:t>rất</a:t>
            </a:r>
            <a:r>
              <a:rPr lang="en-US" sz="1600" dirty="0"/>
              <a:t> </a:t>
            </a:r>
            <a:r>
              <a:rPr lang="en-US" sz="1600" dirty="0" err="1"/>
              <a:t>đặc</a:t>
            </a:r>
            <a:r>
              <a:rPr lang="en-US" sz="1600" dirty="0"/>
              <a:t> </a:t>
            </a:r>
            <a:r>
              <a:rPr lang="en-US" sz="1600" dirty="0" err="1"/>
              <a:t>biệt</a:t>
            </a:r>
            <a:r>
              <a:rPr lang="en-US" sz="1600" dirty="0"/>
              <a:t>, </a:t>
            </a:r>
            <a:r>
              <a:rPr lang="en-US" sz="1600" dirty="0" err="1"/>
              <a:t>đó</a:t>
            </a:r>
            <a:r>
              <a:rPr lang="en-US" sz="1600" dirty="0"/>
              <a:t> </a:t>
            </a:r>
            <a:r>
              <a:rPr lang="en-US" sz="1600" dirty="0" err="1"/>
              <a:t>là</a:t>
            </a:r>
            <a:r>
              <a:rPr lang="en-US" sz="1600" dirty="0"/>
              <a:t>: </a:t>
            </a:r>
            <a:r>
              <a:rPr lang="en-US" sz="1600" dirty="0" err="1"/>
              <a:t>Khi</a:t>
            </a:r>
            <a:r>
              <a:rPr lang="en-US" sz="1600" dirty="0"/>
              <a:t> </a:t>
            </a:r>
            <a:r>
              <a:rPr lang="en-US" sz="1600" dirty="0" err="1"/>
              <a:t>kinh</a:t>
            </a:r>
            <a:r>
              <a:rPr lang="en-US" sz="1600" dirty="0"/>
              <a:t> </a:t>
            </a:r>
            <a:r>
              <a:rPr lang="en-US" sz="1600" dirty="0" err="1"/>
              <a:t>doanh</a:t>
            </a:r>
            <a:r>
              <a:rPr lang="en-US" sz="1600" dirty="0"/>
              <a:t> </a:t>
            </a:r>
            <a:r>
              <a:rPr lang="en-US" sz="1600" dirty="0" err="1"/>
              <a:t>có</a:t>
            </a:r>
            <a:r>
              <a:rPr lang="en-US" sz="1600" dirty="0"/>
              <a:t> </a:t>
            </a:r>
            <a:r>
              <a:rPr lang="en-US" sz="1600" dirty="0" err="1"/>
              <a:t>lợi</a:t>
            </a:r>
            <a:r>
              <a:rPr lang="en-US" sz="1600" dirty="0"/>
              <a:t> </a:t>
            </a:r>
            <a:r>
              <a:rPr lang="en-US" sz="1600" dirty="0" err="1"/>
              <a:t>nhuận</a:t>
            </a:r>
            <a:r>
              <a:rPr lang="en-US" sz="1600" dirty="0"/>
              <a:t>, </a:t>
            </a:r>
            <a:r>
              <a:rPr lang="en-US" sz="1600" dirty="0" err="1"/>
              <a:t>nhà</a:t>
            </a:r>
            <a:r>
              <a:rPr lang="en-US" sz="1600" dirty="0"/>
              <a:t> </a:t>
            </a:r>
            <a:r>
              <a:rPr lang="en-US" sz="1600" dirty="0" err="1"/>
              <a:t>đầu</a:t>
            </a:r>
            <a:r>
              <a:rPr lang="en-US" sz="1600" dirty="0"/>
              <a:t> </a:t>
            </a:r>
            <a:r>
              <a:rPr lang="en-US" sz="1600" dirty="0" err="1"/>
              <a:t>tư</a:t>
            </a:r>
            <a:r>
              <a:rPr lang="en-US" sz="1600" dirty="0"/>
              <a:t> </a:t>
            </a:r>
            <a:r>
              <a:rPr lang="en-US" sz="1600" dirty="0" err="1"/>
              <a:t>nước</a:t>
            </a:r>
            <a:r>
              <a:rPr lang="en-US" sz="1600" dirty="0"/>
              <a:t> </a:t>
            </a:r>
            <a:r>
              <a:rPr lang="en-US" sz="1600" dirty="0" err="1"/>
              <a:t>ngoài</a:t>
            </a:r>
            <a:r>
              <a:rPr lang="en-US" sz="1600" dirty="0"/>
              <a:t> </a:t>
            </a:r>
            <a:r>
              <a:rPr lang="en-US" sz="1600" dirty="0" err="1"/>
              <a:t>được</a:t>
            </a:r>
            <a:r>
              <a:rPr lang="en-US" sz="1600" dirty="0"/>
              <a:t> </a:t>
            </a:r>
            <a:r>
              <a:rPr lang="en-US" sz="1600" dirty="0" err="1"/>
              <a:t>tự</a:t>
            </a:r>
            <a:r>
              <a:rPr lang="en-US" sz="1600" dirty="0"/>
              <a:t> do </a:t>
            </a:r>
            <a:r>
              <a:rPr lang="en-US" sz="1600" dirty="0" err="1"/>
              <a:t>chuyển</a:t>
            </a:r>
            <a:r>
              <a:rPr lang="en-US" sz="1600" dirty="0"/>
              <a:t> </a:t>
            </a:r>
            <a:r>
              <a:rPr lang="en-US" sz="1600" dirty="0" err="1"/>
              <a:t>lợi</a:t>
            </a:r>
            <a:r>
              <a:rPr lang="en-US" sz="1600" dirty="0"/>
              <a:t> </a:t>
            </a:r>
            <a:r>
              <a:rPr lang="en-US" sz="1600" dirty="0" err="1"/>
              <a:t>nhuận</a:t>
            </a:r>
            <a:r>
              <a:rPr lang="en-US" sz="1600" dirty="0"/>
              <a:t> </a:t>
            </a:r>
            <a:r>
              <a:rPr lang="en-US" sz="1600" dirty="0" err="1"/>
              <a:t>về</a:t>
            </a:r>
            <a:r>
              <a:rPr lang="en-US" sz="1600" dirty="0"/>
              <a:t> </a:t>
            </a:r>
            <a:r>
              <a:rPr lang="en-US" sz="1600" dirty="0" err="1"/>
              <a:t>nước</a:t>
            </a:r>
            <a:r>
              <a:rPr lang="en-US" sz="1600" dirty="0"/>
              <a:t>; </a:t>
            </a:r>
            <a:r>
              <a:rPr lang="en-US" sz="1600" dirty="0" err="1"/>
              <a:t>Nhà</a:t>
            </a:r>
            <a:r>
              <a:rPr lang="en-US" sz="1600" dirty="0"/>
              <a:t> </a:t>
            </a:r>
            <a:r>
              <a:rPr lang="en-US" sz="1600" dirty="0" err="1"/>
              <a:t>đầu</a:t>
            </a:r>
            <a:r>
              <a:rPr lang="en-US" sz="1600" dirty="0"/>
              <a:t> </a:t>
            </a:r>
            <a:r>
              <a:rPr lang="en-US" sz="1600" dirty="0" err="1"/>
              <a:t>tư</a:t>
            </a:r>
            <a:r>
              <a:rPr lang="en-US" sz="1600" dirty="0"/>
              <a:t> </a:t>
            </a:r>
            <a:r>
              <a:rPr lang="en-US" sz="1600" dirty="0" err="1"/>
              <a:t>có</a:t>
            </a:r>
            <a:r>
              <a:rPr lang="en-US" sz="1600" dirty="0"/>
              <a:t> </a:t>
            </a:r>
            <a:r>
              <a:rPr lang="en-US" sz="1600" dirty="0" err="1"/>
              <a:t>quyền</a:t>
            </a:r>
            <a:r>
              <a:rPr lang="en-US" sz="1600" dirty="0"/>
              <a:t> </a:t>
            </a:r>
            <a:r>
              <a:rPr lang="en-US" sz="1600" dirty="0" err="1"/>
              <a:t>cư</a:t>
            </a:r>
            <a:r>
              <a:rPr lang="en-US" sz="1600" dirty="0"/>
              <a:t> </a:t>
            </a:r>
            <a:r>
              <a:rPr lang="en-US" sz="1600" dirty="0" err="1"/>
              <a:t>trú</a:t>
            </a:r>
            <a:r>
              <a:rPr lang="en-US" sz="1600" dirty="0"/>
              <a:t> </a:t>
            </a:r>
            <a:r>
              <a:rPr lang="en-US" sz="1600" dirty="0" err="1"/>
              <a:t>nhập</a:t>
            </a:r>
            <a:r>
              <a:rPr lang="en-US" sz="1600" dirty="0"/>
              <a:t> </a:t>
            </a:r>
            <a:r>
              <a:rPr lang="en-US" sz="1600" dirty="0" err="1"/>
              <a:t>Nhà</a:t>
            </a:r>
            <a:r>
              <a:rPr lang="en-US" sz="1600" dirty="0"/>
              <a:t> </a:t>
            </a:r>
            <a:r>
              <a:rPr lang="en-US" sz="1600" dirty="0" err="1"/>
              <a:t>đầu</a:t>
            </a:r>
            <a:r>
              <a:rPr lang="en-US" sz="1600" dirty="0"/>
              <a:t> </a:t>
            </a:r>
            <a:r>
              <a:rPr lang="en-US" sz="1600" dirty="0" err="1"/>
              <a:t>tư</a:t>
            </a:r>
            <a:r>
              <a:rPr lang="en-US" sz="1600" dirty="0"/>
              <a:t> </a:t>
            </a:r>
            <a:r>
              <a:rPr lang="en-US" sz="1600" dirty="0" err="1"/>
              <a:t>nào</a:t>
            </a:r>
            <a:r>
              <a:rPr lang="en-US" sz="1600" dirty="0"/>
              <a:t> </a:t>
            </a:r>
            <a:r>
              <a:rPr lang="en-US" sz="1600" dirty="0" err="1"/>
              <a:t>có</a:t>
            </a:r>
            <a:r>
              <a:rPr lang="en-US" sz="1600" dirty="0"/>
              <a:t> </a:t>
            </a:r>
            <a:r>
              <a:rPr lang="en-US" sz="1600" dirty="0" err="1"/>
              <a:t>số</a:t>
            </a:r>
            <a:r>
              <a:rPr lang="en-US" sz="1600" dirty="0"/>
              <a:t> </a:t>
            </a:r>
            <a:r>
              <a:rPr lang="en-US" sz="1600" dirty="0" err="1"/>
              <a:t>vốn</a:t>
            </a:r>
            <a:r>
              <a:rPr lang="en-US" sz="1600" dirty="0"/>
              <a:t> </a:t>
            </a:r>
            <a:r>
              <a:rPr lang="en-US" sz="1600" dirty="0" err="1"/>
              <a:t>ký</a:t>
            </a:r>
            <a:r>
              <a:rPr lang="en-US" sz="1600" dirty="0"/>
              <a:t> </a:t>
            </a:r>
            <a:r>
              <a:rPr lang="en-US" sz="1600" dirty="0" err="1"/>
              <a:t>thác</a:t>
            </a:r>
            <a:r>
              <a:rPr lang="en-US" sz="1600" dirty="0"/>
              <a:t> </a:t>
            </a:r>
            <a:r>
              <a:rPr lang="en-US" sz="1600" dirty="0" err="1"/>
              <a:t>tại</a:t>
            </a:r>
            <a:r>
              <a:rPr lang="en-US" sz="1600" dirty="0"/>
              <a:t> Singapore </a:t>
            </a:r>
            <a:r>
              <a:rPr lang="en-US" sz="1600" dirty="0" err="1"/>
              <a:t>từ</a:t>
            </a:r>
            <a:r>
              <a:rPr lang="en-US" sz="1600" dirty="0"/>
              <a:t> 250.000 </a:t>
            </a:r>
            <a:r>
              <a:rPr lang="en-US" sz="1600" dirty="0" err="1"/>
              <a:t>Đô</a:t>
            </a:r>
            <a:r>
              <a:rPr lang="en-US" sz="1600" dirty="0"/>
              <a:t> la Singapore </a:t>
            </a:r>
            <a:r>
              <a:rPr lang="en-US" sz="1600" dirty="0" err="1"/>
              <a:t>trở</a:t>
            </a:r>
            <a:r>
              <a:rPr lang="en-US" sz="1600" dirty="0"/>
              <a:t> </a:t>
            </a:r>
            <a:r>
              <a:rPr lang="en-US" sz="1600" dirty="0" err="1"/>
              <a:t>lên</a:t>
            </a:r>
            <a:r>
              <a:rPr lang="en-US" sz="1600" dirty="0"/>
              <a:t> </a:t>
            </a:r>
            <a:r>
              <a:rPr lang="en-US" sz="1600" dirty="0" err="1"/>
              <a:t>và</a:t>
            </a:r>
            <a:r>
              <a:rPr lang="en-US" sz="1600" dirty="0"/>
              <a:t> </a:t>
            </a:r>
            <a:r>
              <a:rPr lang="en-US" sz="1600" dirty="0" err="1"/>
              <a:t>có</a:t>
            </a:r>
            <a:r>
              <a:rPr lang="en-US" sz="1600" dirty="0"/>
              <a:t> </a:t>
            </a:r>
            <a:r>
              <a:rPr lang="en-US" sz="1600" dirty="0" err="1"/>
              <a:t>dự</a:t>
            </a:r>
            <a:r>
              <a:rPr lang="en-US" sz="1600" dirty="0"/>
              <a:t> </a:t>
            </a:r>
            <a:r>
              <a:rPr lang="en-US" sz="1600" dirty="0" err="1"/>
              <a:t>án</a:t>
            </a:r>
            <a:r>
              <a:rPr lang="en-US" sz="1600" dirty="0"/>
              <a:t> </a:t>
            </a:r>
            <a:r>
              <a:rPr lang="en-US" sz="1600" dirty="0" err="1"/>
              <a:t>đầu</a:t>
            </a:r>
            <a:r>
              <a:rPr lang="en-US" sz="1600" dirty="0"/>
              <a:t> </a:t>
            </a:r>
            <a:r>
              <a:rPr lang="en-US" sz="1600" dirty="0" err="1"/>
              <a:t>tư</a:t>
            </a:r>
            <a:r>
              <a:rPr lang="en-US" sz="1600" dirty="0"/>
              <a:t> </a:t>
            </a:r>
            <a:r>
              <a:rPr lang="en-US" sz="1600" dirty="0" err="1"/>
              <a:t>thì</a:t>
            </a:r>
            <a:r>
              <a:rPr lang="en-US" sz="1600" dirty="0"/>
              <a:t> </a:t>
            </a:r>
            <a:r>
              <a:rPr lang="en-US" sz="1600" dirty="0" err="1"/>
              <a:t>gia</a:t>
            </a:r>
            <a:r>
              <a:rPr lang="en-US" sz="1600" dirty="0"/>
              <a:t> </a:t>
            </a:r>
            <a:r>
              <a:rPr lang="en-US" sz="1600" dirty="0" err="1"/>
              <a:t>đình</a:t>
            </a:r>
            <a:r>
              <a:rPr lang="en-US" sz="1600" dirty="0"/>
              <a:t> </a:t>
            </a:r>
            <a:r>
              <a:rPr lang="en-US" sz="1600" dirty="0" err="1"/>
              <a:t>họ</a:t>
            </a:r>
            <a:r>
              <a:rPr lang="en-US" sz="1600" dirty="0"/>
              <a:t> </a:t>
            </a:r>
            <a:r>
              <a:rPr lang="en-US" sz="1600" dirty="0" err="1"/>
              <a:t>được</a:t>
            </a:r>
            <a:r>
              <a:rPr lang="en-US" sz="1600" dirty="0"/>
              <a:t> </a:t>
            </a:r>
            <a:r>
              <a:rPr lang="en-US" sz="1600" dirty="0" err="1"/>
              <a:t>hưởng</a:t>
            </a:r>
            <a:r>
              <a:rPr lang="en-US" sz="1600" dirty="0"/>
              <a:t> </a:t>
            </a:r>
            <a:r>
              <a:rPr lang="en-US" sz="1600" dirty="0" err="1"/>
              <a:t>quyền</a:t>
            </a:r>
            <a:r>
              <a:rPr lang="en-US" sz="1600" dirty="0"/>
              <a:t> </a:t>
            </a:r>
            <a:r>
              <a:rPr lang="en-US" sz="1600" dirty="0" err="1"/>
              <a:t>công</a:t>
            </a:r>
            <a:r>
              <a:rPr lang="en-US" sz="1600" dirty="0"/>
              <a:t> </a:t>
            </a:r>
            <a:r>
              <a:rPr lang="en-US" sz="1600" dirty="0" err="1"/>
              <a:t>dân</a:t>
            </a:r>
            <a:r>
              <a:rPr lang="en-US" sz="1600" dirty="0"/>
              <a:t> Singapore.</a:t>
            </a:r>
          </a:p>
          <a:p>
            <a:pPr marL="0" indent="0">
              <a:buNone/>
            </a:pPr>
            <a:endParaRPr lang="en-US" sz="1800" dirty="0"/>
          </a:p>
        </p:txBody>
      </p:sp>
    </p:spTree>
    <p:extLst>
      <p:ext uri="{BB962C8B-B14F-4D97-AF65-F5344CB8AC3E}">
        <p14:creationId xmlns:p14="http://schemas.microsoft.com/office/powerpoint/2010/main" val="375089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1000"/>
                                        <p:tgtEl>
                                          <p:spTgt spid="4">
                                            <p:txEl>
                                              <p:pRg st="1" end="1"/>
                                            </p:txEl>
                                          </p:spTgt>
                                        </p:tgtEl>
                                      </p:cBhvr>
                                    </p:animEffect>
                                    <p:anim calcmode="lin" valueType="num">
                                      <p:cBhvr>
                                        <p:cTn id="2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fade">
                                      <p:cBhvr>
                                        <p:cTn id="26" dur="1000"/>
                                        <p:tgtEl>
                                          <p:spTgt spid="4">
                                            <p:txEl>
                                              <p:pRg st="2" end="2"/>
                                            </p:txEl>
                                          </p:spTgt>
                                        </p:tgtEl>
                                      </p:cBhvr>
                                    </p:animEffect>
                                    <p:anim calcmode="lin" valueType="num">
                                      <p:cBhvr>
                                        <p:cTn id="27"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xEl>
                                              <p:pRg st="3" end="3"/>
                                            </p:txEl>
                                          </p:spTgt>
                                        </p:tgtEl>
                                        <p:attrNameLst>
                                          <p:attrName>style.visibility</p:attrName>
                                        </p:attrNameLst>
                                      </p:cBhvr>
                                      <p:to>
                                        <p:strVal val="visible"/>
                                      </p:to>
                                    </p:set>
                                    <p:animEffect transition="in" filter="fade">
                                      <p:cBhvr>
                                        <p:cTn id="33" dur="1000"/>
                                        <p:tgtEl>
                                          <p:spTgt spid="4">
                                            <p:txEl>
                                              <p:pRg st="3" end="3"/>
                                            </p:txEl>
                                          </p:spTgt>
                                        </p:tgtEl>
                                      </p:cBhvr>
                                    </p:animEffect>
                                    <p:anim calcmode="lin" valueType="num">
                                      <p:cBhvr>
                                        <p:cTn id="34"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build="p"/>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69C12B0-0613-4058-A519-F777952927C0}"/>
              </a:ext>
            </a:extLst>
          </p:cNvPr>
          <p:cNvSpPr>
            <a:spLocks noGrp="1"/>
          </p:cNvSpPr>
          <p:nvPr>
            <p:ph type="body" idx="1"/>
          </p:nvPr>
        </p:nvSpPr>
        <p:spPr>
          <a:xfrm>
            <a:off x="1097280" y="1373825"/>
            <a:ext cx="4639736" cy="736282"/>
          </a:xfrm>
        </p:spPr>
        <p:txBody>
          <a:bodyPr>
            <a:normAutofit/>
          </a:bodyPr>
          <a:lstStyle/>
          <a:p>
            <a:r>
              <a:rPr lang="en-US" sz="2800" dirty="0" err="1">
                <a:solidFill>
                  <a:srgbClr val="985576"/>
                </a:solidFill>
                <a:latin typeface="Cambria" panose="02040503050406030204" pitchFamily="18" charset="0"/>
                <a:ea typeface="Cambria" panose="02040503050406030204" pitchFamily="18" charset="0"/>
              </a:rPr>
              <a:t>Vai</a:t>
            </a:r>
            <a:r>
              <a:rPr lang="en-US" sz="2800" dirty="0">
                <a:solidFill>
                  <a:srgbClr val="985576"/>
                </a:solidFill>
                <a:latin typeface="Cambria" panose="02040503050406030204" pitchFamily="18" charset="0"/>
                <a:ea typeface="Cambria" panose="02040503050406030204" pitchFamily="18" charset="0"/>
              </a:rPr>
              <a:t> </a:t>
            </a:r>
            <a:r>
              <a:rPr lang="en-US" sz="2800" dirty="0" err="1">
                <a:solidFill>
                  <a:srgbClr val="985576"/>
                </a:solidFill>
                <a:latin typeface="Cambria" panose="02040503050406030204" pitchFamily="18" charset="0"/>
                <a:ea typeface="Cambria" panose="02040503050406030204" pitchFamily="18" charset="0"/>
              </a:rPr>
              <a:t>trò</a:t>
            </a:r>
            <a:endParaRPr lang="en-US" sz="2800" dirty="0">
              <a:solidFill>
                <a:srgbClr val="985576"/>
              </a:solidFill>
              <a:latin typeface="Cambria" panose="02040503050406030204" pitchFamily="18" charset="0"/>
              <a:ea typeface="Cambria" panose="02040503050406030204" pitchFamily="18" charset="0"/>
            </a:endParaRPr>
          </a:p>
        </p:txBody>
      </p:sp>
      <p:sp>
        <p:nvSpPr>
          <p:cNvPr id="7" name="Title 7">
            <a:extLst>
              <a:ext uri="{FF2B5EF4-FFF2-40B4-BE49-F238E27FC236}">
                <a16:creationId xmlns:a16="http://schemas.microsoft.com/office/drawing/2014/main" id="{3CF7AF89-12E0-4509-8DE9-48532882CB2E}"/>
              </a:ext>
            </a:extLst>
          </p:cNvPr>
          <p:cNvSpPr>
            <a:spLocks noGrp="1"/>
          </p:cNvSpPr>
          <p:nvPr>
            <p:ph type="title"/>
          </p:nvPr>
        </p:nvSpPr>
        <p:spPr>
          <a:xfrm>
            <a:off x="1096963" y="942975"/>
            <a:ext cx="10058400" cy="587375"/>
          </a:xfrm>
        </p:spPr>
        <p:txBody>
          <a:bodyPr>
            <a:normAutofit/>
          </a:bodyPr>
          <a:lstStyle/>
          <a:p>
            <a:r>
              <a:rPr lang="en-US" sz="3600" dirty="0">
                <a:latin typeface="Lora" pitchFamily="2" charset="0"/>
              </a:rPr>
              <a:t>ĐẦU T</a:t>
            </a:r>
            <a:r>
              <a:rPr lang="vi-VN" sz="3600" dirty="0"/>
              <a:t>Ư</a:t>
            </a:r>
            <a:r>
              <a:rPr lang="en-US" sz="3600" dirty="0">
                <a:latin typeface="Lora" pitchFamily="2" charset="0"/>
              </a:rPr>
              <a:t> TRỰC TIẾP N</a:t>
            </a:r>
            <a:r>
              <a:rPr lang="vi-VN" sz="3600" dirty="0"/>
              <a:t>Ư</a:t>
            </a:r>
            <a:r>
              <a:rPr lang="en-US" sz="3600" dirty="0">
                <a:latin typeface="Lora" pitchFamily="2" charset="0"/>
              </a:rPr>
              <a:t>ỚC NGOÀI</a:t>
            </a:r>
          </a:p>
        </p:txBody>
      </p:sp>
      <p:sp>
        <p:nvSpPr>
          <p:cNvPr id="4" name="Text Placeholder 3">
            <a:extLst>
              <a:ext uri="{FF2B5EF4-FFF2-40B4-BE49-F238E27FC236}">
                <a16:creationId xmlns:a16="http://schemas.microsoft.com/office/drawing/2014/main" id="{8471A1CB-8CC8-40B5-A37A-EEC3B5F06D33}"/>
              </a:ext>
            </a:extLst>
          </p:cNvPr>
          <p:cNvSpPr txBox="1">
            <a:spLocks/>
          </p:cNvSpPr>
          <p:nvPr/>
        </p:nvSpPr>
        <p:spPr>
          <a:xfrm>
            <a:off x="1097280" y="1845672"/>
            <a:ext cx="4639736" cy="736282"/>
          </a:xfrm>
          <a:prstGeom prst="rect">
            <a:avLst/>
          </a:prstGeom>
        </p:spPr>
        <p:txBody>
          <a:bodyPr vert="horz" lIns="91440" tIns="45720" rIns="91440" bIns="45720" rtlCol="0" anchor="ctr">
            <a:normAutofit/>
          </a:bodyPr>
          <a:lstStyle>
            <a:lvl1pPr marL="0" indent="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1"/>
                </a:solidFill>
                <a:latin typeface="+mn-lt"/>
                <a:ea typeface="+mn-ea"/>
                <a:cs typeface="+mn-cs"/>
              </a:defRPr>
            </a:lvl1pPr>
            <a:lvl2pPr marL="457200" indent="0" algn="l" defTabSz="914400" rtl="0" eaLnBrk="1" latinLnBrk="0" hangingPunct="1">
              <a:lnSpc>
                <a:spcPct val="100000"/>
              </a:lnSpc>
              <a:spcBef>
                <a:spcPts val="200"/>
              </a:spcBef>
              <a:spcAft>
                <a:spcPts val="400"/>
              </a:spcAft>
              <a:buClrTx/>
              <a:buFont typeface="Calibri"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100000"/>
              </a:lnSpc>
              <a:spcBef>
                <a:spcPts val="200"/>
              </a:spcBef>
              <a:spcAft>
                <a:spcPts val="400"/>
              </a:spcAft>
              <a:buClrTx/>
              <a:buFont typeface="Calibri"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100000"/>
              </a:lnSpc>
              <a:spcBef>
                <a:spcPts val="200"/>
              </a:spcBef>
              <a:spcAft>
                <a:spcPts val="400"/>
              </a:spcAft>
              <a:buClrTx/>
              <a:buFont typeface="Calibri"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100000"/>
              </a:lnSpc>
              <a:spcBef>
                <a:spcPts val="200"/>
              </a:spcBef>
              <a:spcAft>
                <a:spcPts val="400"/>
              </a:spcAft>
              <a:buClrTx/>
              <a:buFont typeface="Calibri"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r>
              <a:rPr lang="en-US" dirty="0" err="1">
                <a:latin typeface="Calibri Light" panose="020F0302020204030204" pitchFamily="34" charset="0"/>
                <a:cs typeface="Calibri Light" panose="020F0302020204030204" pitchFamily="34" charset="0"/>
              </a:rPr>
              <a:t>Đối</a:t>
            </a:r>
            <a:r>
              <a:rPr lang="en-US" dirty="0">
                <a:latin typeface="Calibri Light" panose="020F0302020204030204" pitchFamily="34" charset="0"/>
                <a:cs typeface="Calibri Light" panose="020F0302020204030204" pitchFamily="34" charset="0"/>
              </a:rPr>
              <a:t> </a:t>
            </a:r>
            <a:r>
              <a:rPr lang="en-US" dirty="0" err="1">
                <a:latin typeface="Calibri Light" panose="020F0302020204030204" pitchFamily="34" charset="0"/>
                <a:cs typeface="Calibri Light" panose="020F0302020204030204" pitchFamily="34" charset="0"/>
              </a:rPr>
              <a:t>với</a:t>
            </a:r>
            <a:r>
              <a:rPr lang="en-US" dirty="0">
                <a:latin typeface="Calibri Light" panose="020F0302020204030204" pitchFamily="34" charset="0"/>
                <a:cs typeface="Calibri Light" panose="020F0302020204030204" pitchFamily="34" charset="0"/>
              </a:rPr>
              <a:t> n</a:t>
            </a:r>
            <a:r>
              <a:rPr lang="vi-VN" dirty="0">
                <a:latin typeface="Calibri Light" panose="020F0302020204030204" pitchFamily="34" charset="0"/>
                <a:cs typeface="Calibri Light" panose="020F0302020204030204" pitchFamily="34" charset="0"/>
              </a:rPr>
              <a:t>ư</a:t>
            </a:r>
            <a:r>
              <a:rPr lang="en-US" dirty="0" err="1">
                <a:latin typeface="Calibri Light" panose="020F0302020204030204" pitchFamily="34" charset="0"/>
                <a:cs typeface="Calibri Light" panose="020F0302020204030204" pitchFamily="34" charset="0"/>
              </a:rPr>
              <a:t>ớc</a:t>
            </a:r>
            <a:r>
              <a:rPr lang="en-US" dirty="0">
                <a:latin typeface="Calibri Light" panose="020F0302020204030204" pitchFamily="34" charset="0"/>
                <a:cs typeface="Calibri Light" panose="020F0302020204030204" pitchFamily="34" charset="0"/>
              </a:rPr>
              <a:t> </a:t>
            </a:r>
            <a:r>
              <a:rPr lang="en-US" dirty="0" err="1">
                <a:latin typeface="Calibri Light" panose="020F0302020204030204" pitchFamily="34" charset="0"/>
                <a:cs typeface="Calibri Light" panose="020F0302020204030204" pitchFamily="34" charset="0"/>
              </a:rPr>
              <a:t>đầu</a:t>
            </a:r>
            <a:r>
              <a:rPr lang="en-US" dirty="0">
                <a:latin typeface="Calibri Light" panose="020F0302020204030204" pitchFamily="34" charset="0"/>
                <a:cs typeface="Calibri Light" panose="020F0302020204030204" pitchFamily="34" charset="0"/>
              </a:rPr>
              <a:t> t</a:t>
            </a:r>
            <a:r>
              <a:rPr lang="vi-VN" dirty="0">
                <a:latin typeface="Calibri Light" panose="020F0302020204030204" pitchFamily="34" charset="0"/>
                <a:cs typeface="Calibri Light" panose="020F0302020204030204" pitchFamily="34" charset="0"/>
              </a:rPr>
              <a:t>ư</a:t>
            </a:r>
            <a:endParaRPr lang="en-US" dirty="0">
              <a:latin typeface="Calibri Light" panose="020F0302020204030204" pitchFamily="34" charset="0"/>
              <a:cs typeface="Calibri Light" panose="020F0302020204030204" pitchFamily="34" charset="0"/>
            </a:endParaRPr>
          </a:p>
        </p:txBody>
      </p:sp>
      <p:sp>
        <p:nvSpPr>
          <p:cNvPr id="5" name="Text Placeholder 4">
            <a:extLst>
              <a:ext uri="{FF2B5EF4-FFF2-40B4-BE49-F238E27FC236}">
                <a16:creationId xmlns:a16="http://schemas.microsoft.com/office/drawing/2014/main" id="{020D90B6-0D7F-47E6-BF70-1A639352C6D8}"/>
              </a:ext>
            </a:extLst>
          </p:cNvPr>
          <p:cNvSpPr>
            <a:spLocks noGrp="1"/>
          </p:cNvSpPr>
          <p:nvPr>
            <p:ph type="body" sz="quarter" idx="3"/>
          </p:nvPr>
        </p:nvSpPr>
        <p:spPr>
          <a:xfrm>
            <a:off x="6208033" y="1845672"/>
            <a:ext cx="4639736" cy="736282"/>
          </a:xfrm>
        </p:spPr>
        <p:txBody>
          <a:bodyPr/>
          <a:lstStyle/>
          <a:p>
            <a:r>
              <a:rPr lang="en-US" dirty="0" err="1">
                <a:latin typeface="Calibri Light" panose="020F0302020204030204" pitchFamily="34" charset="0"/>
                <a:cs typeface="Calibri Light" panose="020F0302020204030204" pitchFamily="34" charset="0"/>
              </a:rPr>
              <a:t>Đối</a:t>
            </a:r>
            <a:r>
              <a:rPr lang="en-US" dirty="0">
                <a:latin typeface="Calibri Light" panose="020F0302020204030204" pitchFamily="34" charset="0"/>
                <a:cs typeface="Calibri Light" panose="020F0302020204030204" pitchFamily="34" charset="0"/>
              </a:rPr>
              <a:t> </a:t>
            </a:r>
            <a:r>
              <a:rPr lang="en-US" dirty="0" err="1">
                <a:latin typeface="Calibri Light" panose="020F0302020204030204" pitchFamily="34" charset="0"/>
                <a:cs typeface="Calibri Light" panose="020F0302020204030204" pitchFamily="34" charset="0"/>
              </a:rPr>
              <a:t>với</a:t>
            </a:r>
            <a:r>
              <a:rPr lang="en-US" dirty="0">
                <a:latin typeface="Calibri Light" panose="020F0302020204030204" pitchFamily="34" charset="0"/>
                <a:cs typeface="Calibri Light" panose="020F0302020204030204" pitchFamily="34" charset="0"/>
              </a:rPr>
              <a:t> n</a:t>
            </a:r>
            <a:r>
              <a:rPr lang="vi-VN" dirty="0">
                <a:latin typeface="Calibri Light" panose="020F0302020204030204" pitchFamily="34" charset="0"/>
                <a:cs typeface="Calibri Light" panose="020F0302020204030204" pitchFamily="34" charset="0"/>
              </a:rPr>
              <a:t>ư</a:t>
            </a:r>
            <a:r>
              <a:rPr lang="en-US" dirty="0" err="1">
                <a:latin typeface="Calibri Light" panose="020F0302020204030204" pitchFamily="34" charset="0"/>
                <a:cs typeface="Calibri Light" panose="020F0302020204030204" pitchFamily="34" charset="0"/>
              </a:rPr>
              <a:t>ớc</a:t>
            </a:r>
            <a:r>
              <a:rPr lang="en-US" dirty="0">
                <a:latin typeface="Calibri Light" panose="020F0302020204030204" pitchFamily="34" charset="0"/>
                <a:cs typeface="Calibri Light" panose="020F0302020204030204" pitchFamily="34" charset="0"/>
              </a:rPr>
              <a:t> </a:t>
            </a:r>
            <a:r>
              <a:rPr lang="en-US" dirty="0" err="1">
                <a:latin typeface="Calibri Light" panose="020F0302020204030204" pitchFamily="34" charset="0"/>
                <a:cs typeface="Calibri Light" panose="020F0302020204030204" pitchFamily="34" charset="0"/>
              </a:rPr>
              <a:t>nhận</a:t>
            </a:r>
            <a:r>
              <a:rPr lang="en-US" dirty="0">
                <a:latin typeface="Calibri Light" panose="020F0302020204030204" pitchFamily="34" charset="0"/>
                <a:cs typeface="Calibri Light" panose="020F0302020204030204" pitchFamily="34" charset="0"/>
              </a:rPr>
              <a:t> </a:t>
            </a:r>
            <a:r>
              <a:rPr lang="en-US" dirty="0" err="1">
                <a:latin typeface="Calibri Light" panose="020F0302020204030204" pitchFamily="34" charset="0"/>
                <a:cs typeface="Calibri Light" panose="020F0302020204030204" pitchFamily="34" charset="0"/>
              </a:rPr>
              <a:t>đầu</a:t>
            </a:r>
            <a:r>
              <a:rPr lang="en-US" dirty="0">
                <a:latin typeface="Calibri Light" panose="020F0302020204030204" pitchFamily="34" charset="0"/>
                <a:cs typeface="Calibri Light" panose="020F0302020204030204" pitchFamily="34" charset="0"/>
              </a:rPr>
              <a:t> t</a:t>
            </a:r>
            <a:r>
              <a:rPr lang="vi-VN" dirty="0">
                <a:latin typeface="Calibri Light" panose="020F0302020204030204" pitchFamily="34" charset="0"/>
                <a:cs typeface="Calibri Light" panose="020F0302020204030204" pitchFamily="34" charset="0"/>
              </a:rPr>
              <a:t>ư</a:t>
            </a:r>
            <a:endParaRPr lang="en-US" dirty="0">
              <a:latin typeface="Calibri Light" panose="020F0302020204030204" pitchFamily="34" charset="0"/>
              <a:cs typeface="Calibri Light" panose="020F0302020204030204" pitchFamily="34" charset="0"/>
            </a:endParaRPr>
          </a:p>
        </p:txBody>
      </p:sp>
      <p:sp>
        <p:nvSpPr>
          <p:cNvPr id="6" name="Content Placeholder 2">
            <a:extLst>
              <a:ext uri="{FF2B5EF4-FFF2-40B4-BE49-F238E27FC236}">
                <a16:creationId xmlns:a16="http://schemas.microsoft.com/office/drawing/2014/main" id="{A0212A98-14BA-45A6-8BDE-07DB6DB5FD52}"/>
              </a:ext>
            </a:extLst>
          </p:cNvPr>
          <p:cNvSpPr>
            <a:spLocks noGrp="1"/>
          </p:cNvSpPr>
          <p:nvPr>
            <p:ph sz="half" idx="2"/>
          </p:nvPr>
        </p:nvSpPr>
        <p:spPr>
          <a:xfrm>
            <a:off x="873217" y="2425429"/>
            <a:ext cx="4639736" cy="3312256"/>
          </a:xfrm>
        </p:spPr>
        <p:txBody>
          <a:bodyPr>
            <a:noAutofit/>
          </a:bodyPr>
          <a:lstStyle/>
          <a:p>
            <a:pPr>
              <a:spcBef>
                <a:spcPts val="0"/>
              </a:spcBef>
              <a:spcAft>
                <a:spcPts val="0"/>
              </a:spcAft>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Các nhà đầu tư có thể tận dụng được lợi thế của các nước nhận đầu tư để thu lợi cao hơn nơi họ đang đầu tư. </a:t>
            </a:r>
            <a:endParaRPr lang="en-US" sz="1800" dirty="0">
              <a:latin typeface="Calibri Light" panose="020F0302020204030204" pitchFamily="34" charset="0"/>
              <a:cs typeface="Calibri Light" panose="020F0302020204030204" pitchFamily="34" charset="0"/>
            </a:endParaRPr>
          </a:p>
          <a:p>
            <a:pPr>
              <a:spcBef>
                <a:spcPts val="0"/>
              </a:spcBef>
              <a:spcAft>
                <a:spcPts val="0"/>
              </a:spcAft>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Đầu tư nước ngoài không những giúp các nhà đầu tư tìm được thị trường cung cấp nguyên liệu, lao động giá rẻ,</a:t>
            </a:r>
            <a:endParaRPr lang="en-US" sz="1800" dirty="0">
              <a:latin typeface="Calibri Light" panose="020F0302020204030204" pitchFamily="34" charset="0"/>
              <a:cs typeface="Calibri Light" panose="020F0302020204030204" pitchFamily="34" charset="0"/>
            </a:endParaRPr>
          </a:p>
          <a:p>
            <a:pPr>
              <a:spcBef>
                <a:spcPts val="0"/>
              </a:spcBef>
              <a:spcAft>
                <a:spcPts val="0"/>
              </a:spcAft>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K</a:t>
            </a:r>
            <a:r>
              <a:rPr lang="vi-VN" sz="1800" dirty="0">
                <a:latin typeface="Calibri Light" panose="020F0302020204030204" pitchFamily="34" charset="0"/>
                <a:cs typeface="Calibri Light" panose="020F0302020204030204" pitchFamily="34" charset="0"/>
              </a:rPr>
              <a:t>éo dài tuổi thọ sản phẩm mà vẫn giữ được độc quyền kỹ thuật, bên cạnh đó,</a:t>
            </a:r>
            <a:endParaRPr lang="en-US" sz="1800" dirty="0">
              <a:latin typeface="Calibri Light" panose="020F0302020204030204" pitchFamily="34" charset="0"/>
              <a:cs typeface="Calibri Light" panose="020F0302020204030204" pitchFamily="34" charset="0"/>
            </a:endParaRPr>
          </a:p>
          <a:p>
            <a:pPr>
              <a:spcBef>
                <a:spcPts val="0"/>
              </a:spcBef>
              <a:spcAft>
                <a:spcPts val="0"/>
              </a:spcAft>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D</a:t>
            </a:r>
            <a:r>
              <a:rPr lang="vi-VN" sz="1800" dirty="0">
                <a:latin typeface="Calibri Light" panose="020F0302020204030204" pitchFamily="34" charset="0"/>
                <a:cs typeface="Calibri Light" panose="020F0302020204030204" pitchFamily="34" charset="0"/>
              </a:rPr>
              <a:t>ễ dàng xâm nhập thị trường nước ngoài mà không bị cản trở bởi các rào chắn, tăng sức mạnh kinh tế và mở rộng khả năng ảnh hưởng của mình trên thế giới</a:t>
            </a:r>
          </a:p>
          <a:p>
            <a:pPr marL="0" indent="0">
              <a:spcBef>
                <a:spcPts val="0"/>
              </a:spcBef>
              <a:spcAft>
                <a:spcPts val="0"/>
              </a:spcAft>
              <a:buNone/>
            </a:pPr>
            <a:br>
              <a:rPr lang="vi-VN" sz="1800" dirty="0"/>
            </a:br>
            <a:endParaRPr lang="en-US" sz="1800" dirty="0">
              <a:solidFill>
                <a:schemeClr val="tx1"/>
              </a:solidFill>
            </a:endParaRPr>
          </a:p>
        </p:txBody>
      </p:sp>
      <p:sp>
        <p:nvSpPr>
          <p:cNvPr id="8" name="Content Placeholder 2">
            <a:extLst>
              <a:ext uri="{FF2B5EF4-FFF2-40B4-BE49-F238E27FC236}">
                <a16:creationId xmlns:a16="http://schemas.microsoft.com/office/drawing/2014/main" id="{F49F117C-ECBA-46C2-BFD3-FE15084F3ABD}"/>
              </a:ext>
            </a:extLst>
          </p:cNvPr>
          <p:cNvSpPr txBox="1">
            <a:spLocks/>
          </p:cNvSpPr>
          <p:nvPr/>
        </p:nvSpPr>
        <p:spPr>
          <a:xfrm>
            <a:off x="5983970" y="2425429"/>
            <a:ext cx="5357704" cy="3689185"/>
          </a:xfrm>
          <a:prstGeom prst="rect">
            <a:avLst/>
          </a:prstGeom>
        </p:spPr>
        <p:txBody>
          <a:bodyPr vert="horz" lIns="0" tIns="45720" rIns="0" bIns="45720" rtlCol="0">
            <a:normAutofit lnSpcReduction="10000"/>
          </a:bodyPr>
          <a:lst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1600" kern="1200">
                <a:solidFill>
                  <a:schemeClr val="tx1"/>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100" kern="1200">
                <a:solidFill>
                  <a:schemeClr val="tx1"/>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100" kern="1200">
                <a:solidFill>
                  <a:schemeClr val="tx1"/>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100" kern="1200">
                <a:solidFill>
                  <a:schemeClr val="tx1"/>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spcBef>
                <a:spcPts val="200"/>
              </a:spcBef>
              <a:buClr>
                <a:schemeClr val="tx2"/>
              </a:buClr>
              <a:buFont typeface="Wingdings" panose="05000000000000000000" pitchFamily="2" charset="2"/>
              <a:buChar char="q"/>
            </a:pP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Các</a:t>
            </a:r>
            <a:r>
              <a:rPr lang="en-US" sz="1800" dirty="0">
                <a:latin typeface="Calibri Light" panose="020F0302020204030204" pitchFamily="34" charset="0"/>
                <a:cs typeface="Calibri Light" panose="020F0302020204030204" pitchFamily="34" charset="0"/>
              </a:rPr>
              <a:t> n</a:t>
            </a:r>
            <a:r>
              <a:rPr lang="vi-VN" sz="1800" dirty="0">
                <a:latin typeface="Calibri Light" panose="020F0302020204030204" pitchFamily="34" charset="0"/>
                <a:cs typeface="Calibri Light" panose="020F0302020204030204" pitchFamily="34" charset="0"/>
              </a:rPr>
              <a:t>ư</a:t>
            </a:r>
            <a:r>
              <a:rPr lang="en-US" sz="1800" dirty="0" err="1">
                <a:latin typeface="Calibri Light" panose="020F0302020204030204" pitchFamily="34" charset="0"/>
                <a:cs typeface="Calibri Light" panose="020F0302020204030204" pitchFamily="34" charset="0"/>
              </a:rPr>
              <a:t>ớc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đang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và</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kém</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phát</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triển</a:t>
            </a:r>
            <a:r>
              <a:rPr lang="vi-VN" sz="1800" dirty="0">
                <a:latin typeface="Calibri Light" panose="020F0302020204030204" pitchFamily="34" charset="0"/>
                <a:cs typeface="Calibri Light" panose="020F0302020204030204" pitchFamily="34" charset="0"/>
              </a:rPr>
              <a:t>: </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Góp phần hoàn thiện thể chế kinh tế thị trường</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N</a:t>
            </a:r>
            <a:r>
              <a:rPr lang="en-US" sz="1800" dirty="0">
                <a:latin typeface="Calibri Light" panose="020F0302020204030204" pitchFamily="34" charset="0"/>
                <a:cs typeface="Calibri Light" panose="020F0302020204030204" pitchFamily="34" charset="0"/>
              </a:rPr>
              <a:t>â</a:t>
            </a:r>
            <a:r>
              <a:rPr lang="vi-VN" sz="1800" dirty="0">
                <a:latin typeface="Calibri Light" panose="020F0302020204030204" pitchFamily="34" charset="0"/>
                <a:cs typeface="Calibri Light" panose="020F0302020204030204" pitchFamily="34" charset="0"/>
              </a:rPr>
              <a:t>ng cao năng lực công nghệ, năng lực cạnh tranh. </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G</a:t>
            </a:r>
            <a:r>
              <a:rPr lang="vi-VN" sz="1800" dirty="0">
                <a:latin typeface="Calibri Light" panose="020F0302020204030204" pitchFamily="34" charset="0"/>
                <a:cs typeface="Calibri Light" panose="020F0302020204030204" pitchFamily="34" charset="0"/>
              </a:rPr>
              <a:t>óp phần thay đổi cơ cấu kinh tế, </a:t>
            </a:r>
            <a:r>
              <a:rPr lang="en-US" sz="1800" dirty="0" err="1">
                <a:latin typeface="Calibri Light" panose="020F0302020204030204" pitchFamily="34" charset="0"/>
                <a:cs typeface="Calibri Light" panose="020F0302020204030204" pitchFamily="34" charset="0"/>
              </a:rPr>
              <a:t>th</a:t>
            </a:r>
            <a:r>
              <a:rPr lang="vi-VN" sz="1800" dirty="0">
                <a:latin typeface="Calibri Light" panose="020F0302020204030204" pitchFamily="34" charset="0"/>
                <a:cs typeface="Calibri Light" panose="020F0302020204030204" pitchFamily="34" charset="0"/>
              </a:rPr>
              <a:t>úc đẩy xuất nhập khẩu, </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Mở rộng quan hệ đối ngoại và hội nhập kinh tế quốc tế.</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Giải quyết việc làm và nâng cao chất lượng nguồn nhân lực</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FDI giúp tăng thu cho ngân sách nhà nước thông qua việc đánh thuế các công ty nước ngoài. </a:t>
            </a:r>
            <a:endParaRPr lang="en-US" sz="1800" dirty="0">
              <a:latin typeface="Calibri Light" panose="020F0302020204030204" pitchFamily="34" charset="0"/>
              <a:cs typeface="Calibri Light" panose="020F0302020204030204" pitchFamily="34" charset="0"/>
            </a:endParaRPr>
          </a:p>
          <a:p>
            <a:pPr>
              <a:spcBef>
                <a:spcPts val="200"/>
              </a:spcBef>
              <a:buClr>
                <a:schemeClr val="tx2"/>
              </a:buClr>
              <a:buFont typeface="Wingdings" panose="05000000000000000000" pitchFamily="2" charset="2"/>
              <a:buChar char="q"/>
            </a:pP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Các</a:t>
            </a:r>
            <a:r>
              <a:rPr lang="en-US" sz="1800" dirty="0">
                <a:latin typeface="Calibri Light" panose="020F0302020204030204" pitchFamily="34" charset="0"/>
                <a:cs typeface="Calibri Light" panose="020F0302020204030204" pitchFamily="34" charset="0"/>
              </a:rPr>
              <a:t> n</a:t>
            </a:r>
            <a:r>
              <a:rPr lang="vi-VN" sz="1800" dirty="0">
                <a:latin typeface="Calibri Light" panose="020F0302020204030204" pitchFamily="34" charset="0"/>
                <a:cs typeface="Calibri Light" panose="020F0302020204030204" pitchFamily="34" charset="0"/>
              </a:rPr>
              <a:t>ư</a:t>
            </a:r>
            <a:r>
              <a:rPr lang="en-US" sz="1800" dirty="0" err="1">
                <a:latin typeface="Calibri Light" panose="020F0302020204030204" pitchFamily="34" charset="0"/>
                <a:cs typeface="Calibri Light" panose="020F0302020204030204" pitchFamily="34" charset="0"/>
              </a:rPr>
              <a:t>ớc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phát</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triển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Mở</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rộng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thị</a:t>
            </a:r>
            <a:r>
              <a:rPr lang="en-US" sz="1800" dirty="0">
                <a:latin typeface="Calibri Light" panose="020F0302020204030204" pitchFamily="34" charset="0"/>
                <a:cs typeface="Calibri Light" panose="020F0302020204030204" pitchFamily="34" charset="0"/>
              </a:rPr>
              <a:t> tr</a:t>
            </a:r>
            <a:r>
              <a:rPr lang="vi-VN" sz="1800" dirty="0">
                <a:latin typeface="Calibri Light" panose="020F0302020204030204" pitchFamily="34" charset="0"/>
                <a:cs typeface="Calibri Light" panose="020F0302020204030204" pitchFamily="34" charset="0"/>
              </a:rPr>
              <a:t>ư</a:t>
            </a:r>
            <a:r>
              <a:rPr lang="en-US" sz="1800" dirty="0" err="1">
                <a:latin typeface="Calibri Light" panose="020F0302020204030204" pitchFamily="34" charset="0"/>
                <a:cs typeface="Calibri Light" panose="020F0302020204030204" pitchFamily="34" charset="0"/>
              </a:rPr>
              <a:t>ờng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nhận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đầu</a:t>
            </a:r>
            <a:r>
              <a:rPr lang="en-US" sz="1800" dirty="0">
                <a:latin typeface="Calibri Light" panose="020F0302020204030204" pitchFamily="34" charset="0"/>
                <a:cs typeface="Calibri Light" panose="020F0302020204030204" pitchFamily="34" charset="0"/>
              </a:rPr>
              <a:t> t</a:t>
            </a:r>
            <a:r>
              <a:rPr lang="vi-VN" sz="1800" dirty="0">
                <a:latin typeface="Calibri Light" panose="020F0302020204030204" pitchFamily="34" charset="0"/>
                <a:cs typeface="Calibri Light" panose="020F0302020204030204" pitchFamily="34" charset="0"/>
              </a:rPr>
              <a:t>ư</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trong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mối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liên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kết</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để</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giữ</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quyền</a:t>
            </a:r>
            <a:r>
              <a:rPr lang="en-US" sz="1800" dirty="0">
                <a:latin typeface="Calibri Light" panose="020F0302020204030204" pitchFamily="34" charset="0"/>
                <a:cs typeface="Calibri Light" panose="020F0302020204030204" pitchFamily="34" charset="0"/>
              </a:rPr>
              <a:t> chi </a:t>
            </a:r>
            <a:r>
              <a:rPr lang="en-US" sz="1800" dirty="0" err="1">
                <a:latin typeface="Calibri Light" panose="020F0302020204030204" pitchFamily="34" charset="0"/>
                <a:cs typeface="Calibri Light" panose="020F0302020204030204" pitchFamily="34" charset="0"/>
              </a:rPr>
              <a:t>phối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kinh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tế</a:t>
            </a:r>
            <a:r>
              <a:rPr lang="en-US" sz="1800" dirty="0">
                <a:latin typeface="Calibri Light" panose="020F0302020204030204" pitchFamily="34" charset="0"/>
                <a:cs typeface="Calibri Light" panose="020F0302020204030204" pitchFamily="34" charset="0"/>
              </a:rPr>
              <a:t>.</a:t>
            </a:r>
            <a:br>
              <a:rPr lang="vi-VN" sz="1800" dirty="0">
                <a:latin typeface="Calibri Light" panose="020F0302020204030204" pitchFamily="34" charset="0"/>
                <a:cs typeface="Calibri Light" panose="020F0302020204030204" pitchFamily="34" charset="0"/>
              </a:rPr>
            </a:br>
            <a:endParaRPr lang="en-US" sz="18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84468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fade">
                                      <p:cBhvr>
                                        <p:cTn id="21" dur="1000"/>
                                        <p:tgtEl>
                                          <p:spTgt spid="6">
                                            <p:txEl>
                                              <p:pRg st="1" end="1"/>
                                            </p:txEl>
                                          </p:spTgt>
                                        </p:tgtEl>
                                      </p:cBhvr>
                                    </p:animEffect>
                                    <p:anim calcmode="lin" valueType="num">
                                      <p:cBhvr>
                                        <p:cTn id="22"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fade">
                                      <p:cBhvr>
                                        <p:cTn id="28" dur="1000"/>
                                        <p:tgtEl>
                                          <p:spTgt spid="6">
                                            <p:txEl>
                                              <p:pRg st="2" end="2"/>
                                            </p:txEl>
                                          </p:spTgt>
                                        </p:tgtEl>
                                      </p:cBhvr>
                                    </p:animEffect>
                                    <p:anim calcmode="lin" valueType="num">
                                      <p:cBhvr>
                                        <p:cTn id="2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fade">
                                      <p:cBhvr>
                                        <p:cTn id="35" dur="1000"/>
                                        <p:tgtEl>
                                          <p:spTgt spid="6">
                                            <p:txEl>
                                              <p:pRg st="3" end="3"/>
                                            </p:txEl>
                                          </p:spTgt>
                                        </p:tgtEl>
                                      </p:cBhvr>
                                    </p:animEffect>
                                    <p:anim calcmode="lin" valueType="num">
                                      <p:cBhvr>
                                        <p:cTn id="36"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1000"/>
                                        <p:tgtEl>
                                          <p:spTgt spid="6">
                                            <p:txEl>
                                              <p:pRg st="4" end="4"/>
                                            </p:txEl>
                                          </p:spTgt>
                                        </p:tgtEl>
                                      </p:cBhvr>
                                    </p:animEffect>
                                    <p:anim calcmode="lin" valueType="num">
                                      <p:cBhvr>
                                        <p:cTn id="43"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0" end="0"/>
                                            </p:txEl>
                                          </p:spTgt>
                                        </p:tgtEl>
                                        <p:attrNameLst>
                                          <p:attrName>style.visibility</p:attrName>
                                        </p:attrNameLst>
                                      </p:cBhvr>
                                      <p:to>
                                        <p:strVal val="visible"/>
                                      </p:to>
                                    </p:set>
                                    <p:animEffect transition="in" filter="fade">
                                      <p:cBhvr>
                                        <p:cTn id="49" dur="1000"/>
                                        <p:tgtEl>
                                          <p:spTgt spid="5">
                                            <p:txEl>
                                              <p:pRg st="0" end="0"/>
                                            </p:txEl>
                                          </p:spTgt>
                                        </p:tgtEl>
                                      </p:cBhvr>
                                    </p:animEffect>
                                    <p:anim calcmode="lin" valueType="num">
                                      <p:cBhvr>
                                        <p:cTn id="5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1000"/>
                                        <p:tgtEl>
                                          <p:spTgt spid="8"/>
                                        </p:tgtEl>
                                      </p:cBhvr>
                                    </p:animEffect>
                                    <p:anim calcmode="lin" valueType="num">
                                      <p:cBhvr>
                                        <p:cTn id="57" dur="1000" fill="hold"/>
                                        <p:tgtEl>
                                          <p:spTgt spid="8"/>
                                        </p:tgtEl>
                                        <p:attrNameLst>
                                          <p:attrName>ppt_x</p:attrName>
                                        </p:attrNameLst>
                                      </p:cBhvr>
                                      <p:tavLst>
                                        <p:tav tm="0">
                                          <p:val>
                                            <p:strVal val="#ppt_x"/>
                                          </p:val>
                                        </p:tav>
                                        <p:tav tm="100000">
                                          <p:val>
                                            <p:strVal val="#ppt_x"/>
                                          </p:val>
                                        </p:tav>
                                      </p:tavLst>
                                    </p:anim>
                                    <p:anim calcmode="lin" valueType="num">
                                      <p:cBhvr>
                                        <p:cTn id="5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6" grpId="0" build="p"/>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C076CF-B5E9-4F8F-AFFB-A0C4B25DC0AD}"/>
              </a:ext>
            </a:extLst>
          </p:cNvPr>
          <p:cNvSpPr>
            <a:spLocks noGrp="1"/>
          </p:cNvSpPr>
          <p:nvPr>
            <p:ph type="title"/>
          </p:nvPr>
        </p:nvSpPr>
        <p:spPr/>
        <p:txBody>
          <a:bodyPr/>
          <a:lstStyle/>
          <a:p>
            <a:r>
              <a:rPr lang="en-US" dirty="0">
                <a:latin typeface="Lora" pitchFamily="2" charset="0"/>
              </a:rPr>
              <a:t>ĐẦU T</a:t>
            </a:r>
            <a:r>
              <a:rPr lang="vi-VN" dirty="0"/>
              <a:t>Ư</a:t>
            </a:r>
            <a:r>
              <a:rPr lang="en-US" dirty="0">
                <a:latin typeface="Lora" pitchFamily="2" charset="0"/>
              </a:rPr>
              <a:t> TRỰC TIẾP N</a:t>
            </a:r>
            <a:r>
              <a:rPr lang="vi-VN" dirty="0"/>
              <a:t>Ư</a:t>
            </a:r>
            <a:r>
              <a:rPr lang="en-US" dirty="0">
                <a:latin typeface="Lora" pitchFamily="2" charset="0"/>
              </a:rPr>
              <a:t>ỚC NGOÀI</a:t>
            </a:r>
            <a:endParaRPr lang="en-US" dirty="0"/>
          </a:p>
        </p:txBody>
      </p:sp>
      <p:sp>
        <p:nvSpPr>
          <p:cNvPr id="7" name="Text Placeholder 1">
            <a:extLst>
              <a:ext uri="{FF2B5EF4-FFF2-40B4-BE49-F238E27FC236}">
                <a16:creationId xmlns:a16="http://schemas.microsoft.com/office/drawing/2014/main" id="{05C45AF0-F997-4731-972C-4F6152A65641}"/>
              </a:ext>
            </a:extLst>
          </p:cNvPr>
          <p:cNvSpPr txBox="1">
            <a:spLocks/>
          </p:cNvSpPr>
          <p:nvPr/>
        </p:nvSpPr>
        <p:spPr>
          <a:xfrm>
            <a:off x="1097280" y="1373825"/>
            <a:ext cx="4639736" cy="736282"/>
          </a:xfrm>
          <a:prstGeom prst="rect">
            <a:avLst/>
          </a:prstGeom>
        </p:spPr>
        <p:txBody>
          <a:bodyPr vert="horz" lIns="91440" tIns="45720" rIns="91440" bIns="45720" rtlCol="0" anchor="ctr">
            <a:normAutofit/>
          </a:bodyPr>
          <a:lstStyle>
            <a:lvl1pPr marL="0" indent="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1"/>
                </a:solidFill>
                <a:latin typeface="+mn-lt"/>
                <a:ea typeface="+mn-ea"/>
                <a:cs typeface="+mn-cs"/>
              </a:defRPr>
            </a:lvl1pPr>
            <a:lvl2pPr marL="457200" indent="0" algn="l" defTabSz="914400" rtl="0" eaLnBrk="1" latinLnBrk="0" hangingPunct="1">
              <a:lnSpc>
                <a:spcPct val="100000"/>
              </a:lnSpc>
              <a:spcBef>
                <a:spcPts val="200"/>
              </a:spcBef>
              <a:spcAft>
                <a:spcPts val="400"/>
              </a:spcAft>
              <a:buClrTx/>
              <a:buFont typeface="Calibri"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100000"/>
              </a:lnSpc>
              <a:spcBef>
                <a:spcPts val="200"/>
              </a:spcBef>
              <a:spcAft>
                <a:spcPts val="400"/>
              </a:spcAft>
              <a:buClrTx/>
              <a:buFont typeface="Calibri"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100000"/>
              </a:lnSpc>
              <a:spcBef>
                <a:spcPts val="200"/>
              </a:spcBef>
              <a:spcAft>
                <a:spcPts val="400"/>
              </a:spcAft>
              <a:buClrTx/>
              <a:buFont typeface="Calibri"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100000"/>
              </a:lnSpc>
              <a:spcBef>
                <a:spcPts val="200"/>
              </a:spcBef>
              <a:spcAft>
                <a:spcPts val="400"/>
              </a:spcAft>
              <a:buClrTx/>
              <a:buFont typeface="Calibri"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itchFamily="34" charset="0"/>
              <a:buNone/>
              <a:defRPr sz="1600" b="1" kern="1200">
                <a:solidFill>
                  <a:schemeClr val="tx1">
                    <a:lumMod val="75000"/>
                    <a:lumOff val="25000"/>
                  </a:schemeClr>
                </a:solidFill>
                <a:latin typeface="+mn-lt"/>
                <a:ea typeface="+mn-ea"/>
                <a:cs typeface="+mn-cs"/>
              </a:defRPr>
            </a:lvl9pPr>
          </a:lstStyle>
          <a:p>
            <a:r>
              <a:rPr lang="en-US" sz="2800" dirty="0">
                <a:solidFill>
                  <a:srgbClr val="985576"/>
                </a:solidFill>
                <a:latin typeface="Cambria" panose="02040503050406030204" pitchFamily="18" charset="0"/>
                <a:ea typeface="Cambria" panose="02040503050406030204" pitchFamily="18" charset="0"/>
              </a:rPr>
              <a:t>HẠN CHẾ</a:t>
            </a:r>
          </a:p>
        </p:txBody>
      </p:sp>
      <p:sp>
        <p:nvSpPr>
          <p:cNvPr id="8" name="Rectangle 7">
            <a:extLst>
              <a:ext uri="{FF2B5EF4-FFF2-40B4-BE49-F238E27FC236}">
                <a16:creationId xmlns:a16="http://schemas.microsoft.com/office/drawing/2014/main" id="{B74BB604-EAAF-44A1-A381-35281E74F215}"/>
              </a:ext>
            </a:extLst>
          </p:cNvPr>
          <p:cNvSpPr/>
          <p:nvPr/>
        </p:nvSpPr>
        <p:spPr>
          <a:xfrm>
            <a:off x="5569232" y="1701887"/>
            <a:ext cx="5586448" cy="4660640"/>
          </a:xfrm>
          <a:prstGeom prst="rect">
            <a:avLst/>
          </a:prstGeom>
        </p:spPr>
        <p:txBody>
          <a:bodyPr wrap="square">
            <a:spAutoFit/>
          </a:bodyPr>
          <a:lstStyle/>
          <a:p>
            <a:pPr marL="285750" indent="-285750">
              <a:buFont typeface="Courier New" panose="02070309020205020404" pitchFamily="49" charset="0"/>
              <a:buChar char="o"/>
            </a:pPr>
            <a:r>
              <a:rPr lang="vi-VN" dirty="0">
                <a:solidFill>
                  <a:srgbClr val="000000"/>
                </a:solidFill>
                <a:latin typeface="Times New Roman" panose="02020603050405020304" pitchFamily="18" charset="0"/>
              </a:rPr>
              <a:t>Việc sử dụng nhiều vốn đầu tư FDI có thể dẫn đến việc thiếu chú trọng huy động tối đa vốn trong nước, gây ra sự mất cân đối trong cơ cấu đầu tư , có thể gây nên sự phụ thuộc của nền kinh tế vào vốn đầu tư nước ngoài .</a:t>
            </a:r>
            <a:endParaRPr lang="vi-VN" dirty="0"/>
          </a:p>
          <a:p>
            <a:pPr marL="285750" indent="-285750">
              <a:buFont typeface="Courier New" panose="02070309020205020404" pitchFamily="49" charset="0"/>
              <a:buChar char="o"/>
            </a:pPr>
            <a:r>
              <a:rPr lang="vi-VN" dirty="0">
                <a:solidFill>
                  <a:srgbClr val="000000"/>
                </a:solidFill>
                <a:latin typeface="Times New Roman" panose="02020603050405020304" pitchFamily="18" charset="0"/>
              </a:rPr>
              <a:t>Đôi khi </a:t>
            </a:r>
            <a:r>
              <a:rPr lang="vi-VN" b="1" dirty="0">
                <a:solidFill>
                  <a:srgbClr val="000000"/>
                </a:solidFill>
                <a:latin typeface="Times New Roman" panose="02020603050405020304" pitchFamily="18" charset="0"/>
              </a:rPr>
              <a:t>công ty 100% vốn nước ngoài</a:t>
            </a:r>
            <a:r>
              <a:rPr lang="vi-VN" dirty="0">
                <a:solidFill>
                  <a:srgbClr val="000000"/>
                </a:solidFill>
                <a:latin typeface="Times New Roman" panose="02020603050405020304" pitchFamily="18" charset="0"/>
              </a:rPr>
              <a:t> thực hiện chính sách cạnh tranh bằng con đường bán phá giá, loại trừ đối thủ cạnh tranh khác, độc chiếm hoặc khống chế thị trường, lấn áp các doanh nghiệp trong nước.</a:t>
            </a:r>
            <a:endParaRPr lang="vi-VN" dirty="0"/>
          </a:p>
          <a:p>
            <a:pPr marL="285750" indent="-285750">
              <a:buFont typeface="Courier New" panose="02070309020205020404" pitchFamily="49" charset="0"/>
              <a:buChar char="o"/>
            </a:pPr>
            <a:r>
              <a:rPr lang="en-US" dirty="0">
                <a:solidFill>
                  <a:srgbClr val="000000"/>
                </a:solidFill>
                <a:latin typeface="Times New Roman" panose="02020603050405020304" pitchFamily="18" charset="0"/>
              </a:rPr>
              <a:t>C</a:t>
            </a:r>
            <a:r>
              <a:rPr lang="vi-VN" dirty="0">
                <a:solidFill>
                  <a:srgbClr val="000000"/>
                </a:solidFill>
                <a:latin typeface="Times New Roman" panose="02020603050405020304" pitchFamily="18" charset="0"/>
              </a:rPr>
              <a:t>ác đối tác nước ngoài đã tranh thủ góp vốn bằng các thiết bị và vật tư đã lạc hậu, đã qua sử dụng</a:t>
            </a:r>
            <a:r>
              <a:rPr lang="en-US" dirty="0">
                <a:solidFill>
                  <a:srgbClr val="000000"/>
                </a:solidFill>
                <a:latin typeface="Times New Roman" panose="02020603050405020304" pitchFamily="18" charset="0"/>
              </a:rPr>
              <a:t> </a:t>
            </a:r>
            <a:r>
              <a:rPr lang="vi-VN" dirty="0">
                <a:solidFill>
                  <a:srgbClr val="000000"/>
                </a:solidFill>
                <a:latin typeface="Times New Roman" panose="02020603050405020304" pitchFamily="18" charset="0"/>
              </a:rPr>
              <a:t>gây ra thiệt hại to lớn cho nền kinh tế của nước tiếp nhận đầu tư.</a:t>
            </a:r>
            <a:endParaRPr lang="en-US" dirty="0">
              <a:solidFill>
                <a:srgbClr val="000000"/>
              </a:solidFill>
              <a:latin typeface="Times New Roman" panose="02020603050405020304" pitchFamily="18" charset="0"/>
            </a:endParaRPr>
          </a:p>
          <a:p>
            <a:pPr marL="285750" indent="-285750">
              <a:buFont typeface="Courier New" panose="02070309020205020404" pitchFamily="49" charset="0"/>
              <a:buChar char="o"/>
            </a:pPr>
            <a:r>
              <a:rPr lang="en-US" dirty="0">
                <a:solidFill>
                  <a:srgbClr val="000000"/>
                </a:solidFill>
                <a:latin typeface="Times New Roman" panose="02020603050405020304" pitchFamily="18" charset="0"/>
              </a:rPr>
              <a:t>t</a:t>
            </a:r>
            <a:r>
              <a:rPr lang="vi-VN" dirty="0">
                <a:solidFill>
                  <a:srgbClr val="000000"/>
                </a:solidFill>
                <a:latin typeface="Times New Roman" panose="02020603050405020304" pitchFamily="18" charset="0"/>
              </a:rPr>
              <a:t>ăng chênh lệch về thu nhập, làm gia tăng sự phân hóa trong các tầng lớp nhân dân, tăng mức độ chênh lệch phát triển giữa các vùng.</a:t>
            </a:r>
            <a:endParaRPr lang="vi-VN" dirty="0"/>
          </a:p>
          <a:p>
            <a:br>
              <a:rPr lang="vi-VN" dirty="0"/>
            </a:br>
            <a:endParaRPr lang="en-US" dirty="0"/>
          </a:p>
        </p:txBody>
      </p:sp>
      <p:pic>
        <p:nvPicPr>
          <p:cNvPr id="10" name="Picture 9" descr="A picture containing indoor, table, computer, object&#10;&#10;Description automatically generated">
            <a:extLst>
              <a:ext uri="{FF2B5EF4-FFF2-40B4-BE49-F238E27FC236}">
                <a16:creationId xmlns:a16="http://schemas.microsoft.com/office/drawing/2014/main" id="{2D74D6BC-5FFE-4A6C-A90D-C0198185B90B}"/>
              </a:ext>
            </a:extLst>
          </p:cNvPr>
          <p:cNvPicPr>
            <a:picLocks noChangeAspect="1"/>
          </p:cNvPicPr>
          <p:nvPr/>
        </p:nvPicPr>
        <p:blipFill rotWithShape="1">
          <a:blip r:embed="rId2"/>
          <a:srcRect l="3912" r="6975" b="547"/>
          <a:stretch/>
        </p:blipFill>
        <p:spPr>
          <a:xfrm>
            <a:off x="957677" y="2287251"/>
            <a:ext cx="4293060" cy="2992684"/>
          </a:xfrm>
          <a:prstGeom prst="rect">
            <a:avLst/>
          </a:prstGeom>
        </p:spPr>
      </p:pic>
    </p:spTree>
    <p:extLst>
      <p:ext uri="{BB962C8B-B14F-4D97-AF65-F5344CB8AC3E}">
        <p14:creationId xmlns:p14="http://schemas.microsoft.com/office/powerpoint/2010/main" val="163217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9D1A8D5-7E72-4E08-8B96-C86BE881BFBB}"/>
              </a:ext>
            </a:extLst>
          </p:cNvPr>
          <p:cNvSpPr>
            <a:spLocks noGrp="1"/>
          </p:cNvSpPr>
          <p:nvPr>
            <p:ph type="body" sz="quarter" idx="11"/>
          </p:nvPr>
        </p:nvSpPr>
        <p:spPr>
          <a:xfrm>
            <a:off x="317966" y="2027649"/>
            <a:ext cx="4294206" cy="755650"/>
          </a:xfrm>
        </p:spPr>
        <p:txBody>
          <a:bodyPr>
            <a:normAutofit/>
          </a:bodyPr>
          <a:lstStyle/>
          <a:p>
            <a:r>
              <a:rPr lang="en-US" sz="3200" dirty="0">
                <a:solidFill>
                  <a:srgbClr val="985576"/>
                </a:solidFill>
                <a:latin typeface="Cambria" panose="02040503050406030204" pitchFamily="18" charset="0"/>
                <a:ea typeface="Cambria" panose="02040503050406030204" pitchFamily="18" charset="0"/>
              </a:rPr>
              <a:t>VAI TRÒ </a:t>
            </a:r>
          </a:p>
        </p:txBody>
      </p:sp>
      <p:sp>
        <p:nvSpPr>
          <p:cNvPr id="4" name="Text Placeholder 3">
            <a:extLst>
              <a:ext uri="{FF2B5EF4-FFF2-40B4-BE49-F238E27FC236}">
                <a16:creationId xmlns:a16="http://schemas.microsoft.com/office/drawing/2014/main" id="{529C2F03-462F-498F-8F1F-78508812E430}"/>
              </a:ext>
            </a:extLst>
          </p:cNvPr>
          <p:cNvSpPr>
            <a:spLocks noGrp="1"/>
          </p:cNvSpPr>
          <p:nvPr>
            <p:ph type="body" sz="quarter" idx="13"/>
          </p:nvPr>
        </p:nvSpPr>
        <p:spPr>
          <a:xfrm>
            <a:off x="6816488" y="168795"/>
            <a:ext cx="4294206" cy="755650"/>
          </a:xfrm>
        </p:spPr>
        <p:txBody>
          <a:bodyPr>
            <a:normAutofit/>
          </a:bodyPr>
          <a:lstStyle/>
          <a:p>
            <a:r>
              <a:rPr lang="en-US" sz="3200" dirty="0">
                <a:solidFill>
                  <a:srgbClr val="985576"/>
                </a:solidFill>
                <a:latin typeface="Cambria" panose="02040503050406030204" pitchFamily="18" charset="0"/>
                <a:ea typeface="Cambria" panose="02040503050406030204" pitchFamily="18" charset="0"/>
              </a:rPr>
              <a:t>HẠN CHẾ</a:t>
            </a:r>
          </a:p>
        </p:txBody>
      </p:sp>
      <p:sp>
        <p:nvSpPr>
          <p:cNvPr id="5" name="Text Placeholder 4">
            <a:extLst>
              <a:ext uri="{FF2B5EF4-FFF2-40B4-BE49-F238E27FC236}">
                <a16:creationId xmlns:a16="http://schemas.microsoft.com/office/drawing/2014/main" id="{AADB909E-AE73-4E19-90EB-72695DB2568D}"/>
              </a:ext>
            </a:extLst>
          </p:cNvPr>
          <p:cNvSpPr>
            <a:spLocks noGrp="1"/>
          </p:cNvSpPr>
          <p:nvPr>
            <p:ph type="body" sz="quarter" idx="14"/>
          </p:nvPr>
        </p:nvSpPr>
        <p:spPr>
          <a:xfrm>
            <a:off x="6096000" y="4125272"/>
            <a:ext cx="5978619" cy="2903147"/>
          </a:xfrm>
        </p:spPr>
        <p:txBody>
          <a:bodyPr>
            <a:normAutofit/>
          </a:bodyPr>
          <a:lstStyle/>
          <a:p>
            <a:pPr marL="285750" indent="-285750">
              <a:buFont typeface="Wingdings" panose="05000000000000000000" pitchFamily="2" charset="2"/>
              <a:buChar char="v"/>
            </a:pPr>
            <a:r>
              <a:rPr lang="vi-VN" sz="1800" dirty="0"/>
              <a:t>Hạn chế phương thức vay thương mại:</a:t>
            </a:r>
          </a:p>
          <a:p>
            <a:pPr marL="285750" indent="-285750">
              <a:buFont typeface="Courier New" panose="02070309020205020404" pitchFamily="49" charset="0"/>
              <a:buChar char="o"/>
            </a:pPr>
            <a:r>
              <a:rPr lang="vi-VN" sz="1800" dirty="0"/>
              <a:t>Lãi suất vay biến động theo thị trường, không ổn định. </a:t>
            </a:r>
          </a:p>
          <a:p>
            <a:pPr marL="285750" indent="-285750">
              <a:buFont typeface="Courier New" panose="02070309020205020404" pitchFamily="49" charset="0"/>
              <a:buChar char="o"/>
            </a:pPr>
            <a:r>
              <a:rPr lang="vi-VN" sz="1800" dirty="0"/>
              <a:t>Trong trường hợp không trả được các khoản vay thương mại, quốc gia sẽ bị mất uy tín trên trường quốc tế và ảnh hưởng đến các khoản vay sau này.</a:t>
            </a:r>
          </a:p>
          <a:p>
            <a:pPr marL="285750" indent="-285750">
              <a:buFont typeface="Courier New" panose="02070309020205020404" pitchFamily="49" charset="0"/>
              <a:buChar char="o"/>
            </a:pPr>
            <a:r>
              <a:rPr lang="vi-VN" sz="1800" dirty="0"/>
              <a:t>Gắn liền với nhu cầu sử dụng vốn dự phòng của ngân sách Nhà nước và có thể làm cho tình hình vay nợ nước ngoài bị xấu đi.</a:t>
            </a:r>
          </a:p>
          <a:p>
            <a:endParaRPr lang="en-US" sz="1800" dirty="0"/>
          </a:p>
        </p:txBody>
      </p:sp>
      <p:sp>
        <p:nvSpPr>
          <p:cNvPr id="6" name="Text Placeholder 5">
            <a:extLst>
              <a:ext uri="{FF2B5EF4-FFF2-40B4-BE49-F238E27FC236}">
                <a16:creationId xmlns:a16="http://schemas.microsoft.com/office/drawing/2014/main" id="{F4C7E4A7-7B6E-4E2B-BAC6-749CD402D9CD}"/>
              </a:ext>
            </a:extLst>
          </p:cNvPr>
          <p:cNvSpPr>
            <a:spLocks noGrp="1"/>
          </p:cNvSpPr>
          <p:nvPr>
            <p:ph type="body" sz="quarter" idx="15"/>
          </p:nvPr>
        </p:nvSpPr>
        <p:spPr>
          <a:xfrm>
            <a:off x="6128573" y="848517"/>
            <a:ext cx="5745461" cy="3617929"/>
          </a:xfrm>
        </p:spPr>
        <p:txBody>
          <a:bodyPr>
            <a:normAutofit/>
          </a:bodyPr>
          <a:lstStyle/>
          <a:p>
            <a:pPr marL="285750" indent="-285750">
              <a:buFont typeface="Wingdings" panose="05000000000000000000" pitchFamily="2" charset="2"/>
              <a:buChar char="v"/>
            </a:pPr>
            <a:r>
              <a:rPr lang="vi-VN" sz="1800" dirty="0"/>
              <a:t>Hạn chế của phương thức vay ODA:</a:t>
            </a:r>
          </a:p>
          <a:p>
            <a:pPr marL="285750" indent="-285750">
              <a:buFont typeface="Courier New" panose="02070309020205020404" pitchFamily="49" charset="0"/>
              <a:buChar char="o"/>
            </a:pPr>
            <a:r>
              <a:rPr lang="vi-VN" sz="1800" dirty="0"/>
              <a:t>Về kinh tế, nước tiếp nhận ODA phải chấp nhận dỡ bỏ dần hàng rào thuế quan bảo hộ các ngành công nghiệp non trẻ và bảng thuế xuất nhập khẩu hàng hoá của nước tài trợ. </a:t>
            </a:r>
            <a:endParaRPr lang="en-US" sz="1800" dirty="0"/>
          </a:p>
          <a:p>
            <a:pPr marL="285750" indent="-285750">
              <a:buFont typeface="Courier New" panose="02070309020205020404" pitchFamily="49" charset="0"/>
              <a:buChar char="o"/>
            </a:pPr>
            <a:r>
              <a:rPr lang="vi-VN" sz="1800" dirty="0"/>
              <a:t>Nguồn vốn viện trợ ODA còn được gắn với các điều khoản mậu dịch đặc biệt nhập khẩu tối đa các sản phẩm của họ</a:t>
            </a:r>
            <a:r>
              <a:rPr lang="en-US" sz="1800" dirty="0"/>
              <a:t>.</a:t>
            </a:r>
          </a:p>
          <a:p>
            <a:pPr marL="285750" indent="-285750">
              <a:buFont typeface="Courier New" panose="02070309020205020404" pitchFamily="49" charset="0"/>
              <a:buChar char="o"/>
            </a:pPr>
            <a:r>
              <a:rPr lang="vi-VN" sz="1800" dirty="0"/>
              <a:t>Nước tiếp nhận ODA tuy có toàn quyền quản lý sử dụng ODA nhưng thông thường, các danh mục dự án ODA cũng phải có sự thoả thuận, đồng ý của nước viện trợ</a:t>
            </a:r>
            <a:r>
              <a:rPr lang="en-US" sz="1800" dirty="0"/>
              <a:t>.</a:t>
            </a:r>
          </a:p>
          <a:p>
            <a:pPr marL="285750" indent="-285750">
              <a:buFont typeface="Courier New" panose="02070309020205020404" pitchFamily="49" charset="0"/>
              <a:buChar char="o"/>
            </a:pPr>
            <a:r>
              <a:rPr lang="vi-VN" sz="1800" dirty="0"/>
              <a:t>Vốn ODA luôn đi kèm với vốn đối ứng.</a:t>
            </a:r>
            <a:endParaRPr lang="en-US" sz="1800" dirty="0"/>
          </a:p>
          <a:p>
            <a:pPr marL="285750" indent="-285750">
              <a:buFont typeface="Courier New" panose="02070309020205020404" pitchFamily="49" charset="0"/>
              <a:buChar char="o"/>
            </a:pPr>
            <a:r>
              <a:rPr lang="vi-VN" sz="1800" dirty="0"/>
              <a:t>Tác động của yếu tố tỷ giá hối đoái có thể làm cho giá trị vốn ODA phải hoàn lại tăng lên.</a:t>
            </a:r>
          </a:p>
          <a:p>
            <a:endParaRPr lang="en-US" dirty="0"/>
          </a:p>
        </p:txBody>
      </p:sp>
      <p:sp>
        <p:nvSpPr>
          <p:cNvPr id="7" name="Text Placeholder 6">
            <a:extLst>
              <a:ext uri="{FF2B5EF4-FFF2-40B4-BE49-F238E27FC236}">
                <a16:creationId xmlns:a16="http://schemas.microsoft.com/office/drawing/2014/main" id="{1EB1FB6A-A2C5-4B97-858B-1142D71E703C}"/>
              </a:ext>
            </a:extLst>
          </p:cNvPr>
          <p:cNvSpPr>
            <a:spLocks noGrp="1"/>
          </p:cNvSpPr>
          <p:nvPr>
            <p:ph type="body" sz="quarter" idx="16"/>
          </p:nvPr>
        </p:nvSpPr>
        <p:spPr>
          <a:xfrm>
            <a:off x="61540" y="2405474"/>
            <a:ext cx="5454621" cy="3832782"/>
          </a:xfrm>
        </p:spPr>
        <p:txBody>
          <a:bodyPr>
            <a:normAutofit/>
          </a:bodyPr>
          <a:lstStyle/>
          <a:p>
            <a:pPr marL="285750" indent="-285750">
              <a:buFont typeface="Courier New" panose="02070309020205020404" pitchFamily="49" charset="0"/>
              <a:buChar char="o"/>
            </a:pPr>
            <a:r>
              <a:rPr lang="en-US" sz="1800" dirty="0" err="1"/>
              <a:t>Góp</a:t>
            </a:r>
            <a:r>
              <a:rPr lang="en-US" sz="1800" dirty="0"/>
              <a:t> </a:t>
            </a:r>
            <a:r>
              <a:rPr lang="en-US" sz="1800" dirty="0" err="1"/>
              <a:t>phần</a:t>
            </a:r>
            <a:r>
              <a:rPr lang="en-US" sz="1800" dirty="0"/>
              <a:t> </a:t>
            </a:r>
            <a:r>
              <a:rPr lang="en-US" sz="1800" dirty="0" err="1"/>
              <a:t>tăng</a:t>
            </a:r>
            <a:r>
              <a:rPr lang="en-US" sz="1800" dirty="0"/>
              <a:t> tr</a:t>
            </a:r>
            <a:r>
              <a:rPr lang="vi-VN" sz="1800" dirty="0"/>
              <a:t>ư</a:t>
            </a:r>
            <a:r>
              <a:rPr lang="en-US" sz="1800" dirty="0" err="1"/>
              <a:t>ởng</a:t>
            </a:r>
            <a:r>
              <a:rPr lang="en-US" sz="1800" dirty="0"/>
              <a:t> </a:t>
            </a:r>
            <a:r>
              <a:rPr lang="en-US" sz="1800" dirty="0" err="1"/>
              <a:t>kinh</a:t>
            </a:r>
            <a:r>
              <a:rPr lang="en-US" sz="1800" dirty="0"/>
              <a:t> </a:t>
            </a:r>
            <a:r>
              <a:rPr lang="en-US" sz="1800" dirty="0" err="1"/>
              <a:t>tế</a:t>
            </a:r>
            <a:endParaRPr lang="en-US" sz="1800" dirty="0"/>
          </a:p>
          <a:p>
            <a:pPr marL="285750" indent="-285750">
              <a:buFont typeface="Courier New" panose="02070309020205020404" pitchFamily="49" charset="0"/>
              <a:buChar char="o"/>
            </a:pPr>
            <a:r>
              <a:rPr lang="en-US" sz="1800" dirty="0" err="1"/>
              <a:t>Tăng</a:t>
            </a:r>
            <a:r>
              <a:rPr lang="en-US" sz="1800" dirty="0"/>
              <a:t> </a:t>
            </a:r>
            <a:r>
              <a:rPr lang="vi-VN" sz="1800" dirty="0"/>
              <a:t>thêm sức hấp dẫn của môi trường đầu tư trong nước, ổn định tiêu dùng trong nước, góp phần thu hút, mở rộng các hoạt động đầu tư phát triển kinh tế đất nước.</a:t>
            </a:r>
            <a:endParaRPr lang="en-US" sz="1800" dirty="0"/>
          </a:p>
          <a:p>
            <a:pPr marL="285750" indent="-285750">
              <a:buFont typeface="Courier New" panose="02070309020205020404" pitchFamily="49" charset="0"/>
              <a:buChar char="o"/>
            </a:pPr>
            <a:r>
              <a:rPr lang="vi-VN" sz="1800" dirty="0"/>
              <a:t>Thúc đẩy quá trình công nghiệp hóa hiện đại hóa</a:t>
            </a:r>
            <a:endParaRPr lang="en-US" sz="1800" dirty="0"/>
          </a:p>
          <a:p>
            <a:pPr marL="285750" indent="-285750">
              <a:buFont typeface="Courier New" panose="02070309020205020404" pitchFamily="49" charset="0"/>
              <a:buChar char="o"/>
            </a:pPr>
            <a:r>
              <a:rPr lang="vi-VN" sz="1800" dirty="0"/>
              <a:t>Vai trò quan trọng trong quá trình hội nhập kinh tế quốc tế</a:t>
            </a:r>
          </a:p>
          <a:p>
            <a:pPr marL="285750" indent="-285750">
              <a:buFont typeface="Courier New" panose="02070309020205020404" pitchFamily="49" charset="0"/>
              <a:buChar char="o"/>
            </a:pPr>
            <a:r>
              <a:rPr lang="vi-VN" sz="1800" dirty="0"/>
              <a:t>Bù đắp cán cân thanh toán qua hình thức tín dụng thương mại ngắn hạn</a:t>
            </a:r>
            <a:endParaRPr lang="en-US" dirty="0"/>
          </a:p>
        </p:txBody>
      </p:sp>
      <p:sp>
        <p:nvSpPr>
          <p:cNvPr id="9" name="Title 1">
            <a:extLst>
              <a:ext uri="{FF2B5EF4-FFF2-40B4-BE49-F238E27FC236}">
                <a16:creationId xmlns:a16="http://schemas.microsoft.com/office/drawing/2014/main" id="{4D7B34E6-37AC-442E-AAF5-816517C0BED7}"/>
              </a:ext>
            </a:extLst>
          </p:cNvPr>
          <p:cNvSpPr>
            <a:spLocks noGrp="1"/>
          </p:cNvSpPr>
          <p:nvPr>
            <p:ph type="title"/>
          </p:nvPr>
        </p:nvSpPr>
        <p:spPr>
          <a:xfrm>
            <a:off x="588407" y="168795"/>
            <a:ext cx="3878966" cy="1210923"/>
          </a:xfrm>
        </p:spPr>
        <p:txBody>
          <a:bodyPr/>
          <a:lstStyle/>
          <a:p>
            <a:r>
              <a:rPr lang="en-US" sz="4400" b="0" dirty="0">
                <a:latin typeface="Lora" pitchFamily="2" charset="0"/>
              </a:rPr>
              <a:t>NỢ N</a:t>
            </a:r>
            <a:r>
              <a:rPr lang="vi-VN" sz="4400" b="0" dirty="0"/>
              <a:t>Ư</a:t>
            </a:r>
            <a:r>
              <a:rPr lang="en-US" sz="4400" b="0" dirty="0">
                <a:latin typeface="Lora" pitchFamily="2" charset="0"/>
              </a:rPr>
              <a:t>ỚC NGOÀI</a:t>
            </a:r>
          </a:p>
        </p:txBody>
      </p:sp>
    </p:spTree>
    <p:extLst>
      <p:ext uri="{BB962C8B-B14F-4D97-AF65-F5344CB8AC3E}">
        <p14:creationId xmlns:p14="http://schemas.microsoft.com/office/powerpoint/2010/main" val="3364714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0" end="0"/>
                                            </p:txEl>
                                          </p:spTgt>
                                        </p:tgtEl>
                                        <p:attrNameLst>
                                          <p:attrName>style.visibility</p:attrName>
                                        </p:attrNameLst>
                                      </p:cBhvr>
                                      <p:to>
                                        <p:strVal val="visible"/>
                                      </p:to>
                                    </p:set>
                                    <p:animEffect transition="in" filter="fade">
                                      <p:cBhvr>
                                        <p:cTn id="42" dur="1000"/>
                                        <p:tgtEl>
                                          <p:spTgt spid="4">
                                            <p:txEl>
                                              <p:pRg st="0" end="0"/>
                                            </p:txEl>
                                          </p:spTgt>
                                        </p:tgtEl>
                                      </p:cBhvr>
                                    </p:animEffect>
                                    <p:anim calcmode="lin" valueType="num">
                                      <p:cBhvr>
                                        <p:cTn id="4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xEl>
                                              <p:pRg st="0" end="0"/>
                                            </p:txEl>
                                          </p:spTgt>
                                        </p:tgtEl>
                                        <p:attrNameLst>
                                          <p:attrName>style.visibility</p:attrName>
                                        </p:attrNameLst>
                                      </p:cBhvr>
                                      <p:to>
                                        <p:strVal val="visible"/>
                                      </p:to>
                                    </p:set>
                                    <p:animEffect transition="in" filter="fade">
                                      <p:cBhvr>
                                        <p:cTn id="49" dur="1000"/>
                                        <p:tgtEl>
                                          <p:spTgt spid="6">
                                            <p:txEl>
                                              <p:pRg st="0" end="0"/>
                                            </p:txEl>
                                          </p:spTgt>
                                        </p:tgtEl>
                                      </p:cBhvr>
                                    </p:animEffect>
                                    <p:anim calcmode="lin" valueType="num">
                                      <p:cBhvr>
                                        <p:cTn id="5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6">
                                            <p:txEl>
                                              <p:pRg st="1" end="1"/>
                                            </p:txEl>
                                          </p:spTgt>
                                        </p:tgtEl>
                                        <p:attrNameLst>
                                          <p:attrName>style.visibility</p:attrName>
                                        </p:attrNameLst>
                                      </p:cBhvr>
                                      <p:to>
                                        <p:strVal val="visible"/>
                                      </p:to>
                                    </p:set>
                                    <p:animEffect transition="in" filter="fade">
                                      <p:cBhvr>
                                        <p:cTn id="56" dur="1000"/>
                                        <p:tgtEl>
                                          <p:spTgt spid="6">
                                            <p:txEl>
                                              <p:pRg st="1" end="1"/>
                                            </p:txEl>
                                          </p:spTgt>
                                        </p:tgtEl>
                                      </p:cBhvr>
                                    </p:animEffect>
                                    <p:anim calcmode="lin" valueType="num">
                                      <p:cBhvr>
                                        <p:cTn id="57"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8"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6">
                                            <p:txEl>
                                              <p:pRg st="2" end="2"/>
                                            </p:txEl>
                                          </p:spTgt>
                                        </p:tgtEl>
                                        <p:attrNameLst>
                                          <p:attrName>style.visibility</p:attrName>
                                        </p:attrNameLst>
                                      </p:cBhvr>
                                      <p:to>
                                        <p:strVal val="visible"/>
                                      </p:to>
                                    </p:set>
                                    <p:animEffect transition="in" filter="fade">
                                      <p:cBhvr>
                                        <p:cTn id="63" dur="1000"/>
                                        <p:tgtEl>
                                          <p:spTgt spid="6">
                                            <p:txEl>
                                              <p:pRg st="2" end="2"/>
                                            </p:txEl>
                                          </p:spTgt>
                                        </p:tgtEl>
                                      </p:cBhvr>
                                    </p:animEffect>
                                    <p:anim calcmode="lin" valueType="num">
                                      <p:cBhvr>
                                        <p:cTn id="64"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65"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6">
                                            <p:txEl>
                                              <p:pRg st="3" end="3"/>
                                            </p:txEl>
                                          </p:spTgt>
                                        </p:tgtEl>
                                        <p:attrNameLst>
                                          <p:attrName>style.visibility</p:attrName>
                                        </p:attrNameLst>
                                      </p:cBhvr>
                                      <p:to>
                                        <p:strVal val="visible"/>
                                      </p:to>
                                    </p:set>
                                    <p:animEffect transition="in" filter="fade">
                                      <p:cBhvr>
                                        <p:cTn id="70" dur="1000"/>
                                        <p:tgtEl>
                                          <p:spTgt spid="6">
                                            <p:txEl>
                                              <p:pRg st="3" end="3"/>
                                            </p:txEl>
                                          </p:spTgt>
                                        </p:tgtEl>
                                      </p:cBhvr>
                                    </p:animEffect>
                                    <p:anim calcmode="lin" valueType="num">
                                      <p:cBhvr>
                                        <p:cTn id="71"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72"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6">
                                            <p:txEl>
                                              <p:pRg st="4" end="4"/>
                                            </p:txEl>
                                          </p:spTgt>
                                        </p:tgtEl>
                                        <p:attrNameLst>
                                          <p:attrName>style.visibility</p:attrName>
                                        </p:attrNameLst>
                                      </p:cBhvr>
                                      <p:to>
                                        <p:strVal val="visible"/>
                                      </p:to>
                                    </p:set>
                                    <p:animEffect transition="in" filter="fade">
                                      <p:cBhvr>
                                        <p:cTn id="77" dur="1000"/>
                                        <p:tgtEl>
                                          <p:spTgt spid="6">
                                            <p:txEl>
                                              <p:pRg st="4" end="4"/>
                                            </p:txEl>
                                          </p:spTgt>
                                        </p:tgtEl>
                                      </p:cBhvr>
                                    </p:animEffect>
                                    <p:anim calcmode="lin" valueType="num">
                                      <p:cBhvr>
                                        <p:cTn id="78"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79"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6">
                                            <p:txEl>
                                              <p:pRg st="5" end="5"/>
                                            </p:txEl>
                                          </p:spTgt>
                                        </p:tgtEl>
                                        <p:attrNameLst>
                                          <p:attrName>style.visibility</p:attrName>
                                        </p:attrNameLst>
                                      </p:cBhvr>
                                      <p:to>
                                        <p:strVal val="visible"/>
                                      </p:to>
                                    </p:set>
                                    <p:animEffect transition="in" filter="fade">
                                      <p:cBhvr>
                                        <p:cTn id="84" dur="1000"/>
                                        <p:tgtEl>
                                          <p:spTgt spid="6">
                                            <p:txEl>
                                              <p:pRg st="5" end="5"/>
                                            </p:txEl>
                                          </p:spTgt>
                                        </p:tgtEl>
                                      </p:cBhvr>
                                    </p:animEffect>
                                    <p:anim calcmode="lin" valueType="num">
                                      <p:cBhvr>
                                        <p:cTn id="8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8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5">
                                            <p:txEl>
                                              <p:pRg st="0" end="0"/>
                                            </p:txEl>
                                          </p:spTgt>
                                        </p:tgtEl>
                                        <p:attrNameLst>
                                          <p:attrName>style.visibility</p:attrName>
                                        </p:attrNameLst>
                                      </p:cBhvr>
                                      <p:to>
                                        <p:strVal val="visible"/>
                                      </p:to>
                                    </p:set>
                                    <p:animEffect transition="in" filter="fade">
                                      <p:cBhvr>
                                        <p:cTn id="91" dur="1000"/>
                                        <p:tgtEl>
                                          <p:spTgt spid="5">
                                            <p:txEl>
                                              <p:pRg st="0" end="0"/>
                                            </p:txEl>
                                          </p:spTgt>
                                        </p:tgtEl>
                                      </p:cBhvr>
                                    </p:animEffect>
                                    <p:anim calcmode="lin" valueType="num">
                                      <p:cBhvr>
                                        <p:cTn id="9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5">
                                            <p:txEl>
                                              <p:pRg st="1" end="1"/>
                                            </p:txEl>
                                          </p:spTgt>
                                        </p:tgtEl>
                                        <p:attrNameLst>
                                          <p:attrName>style.visibility</p:attrName>
                                        </p:attrNameLst>
                                      </p:cBhvr>
                                      <p:to>
                                        <p:strVal val="visible"/>
                                      </p:to>
                                    </p:set>
                                    <p:animEffect transition="in" filter="fade">
                                      <p:cBhvr>
                                        <p:cTn id="98" dur="1000"/>
                                        <p:tgtEl>
                                          <p:spTgt spid="5">
                                            <p:txEl>
                                              <p:pRg st="1" end="1"/>
                                            </p:txEl>
                                          </p:spTgt>
                                        </p:tgtEl>
                                      </p:cBhvr>
                                    </p:animEffect>
                                    <p:anim calcmode="lin" valueType="num">
                                      <p:cBhvr>
                                        <p:cTn id="9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0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5">
                                            <p:txEl>
                                              <p:pRg st="2" end="2"/>
                                            </p:txEl>
                                          </p:spTgt>
                                        </p:tgtEl>
                                        <p:attrNameLst>
                                          <p:attrName>style.visibility</p:attrName>
                                        </p:attrNameLst>
                                      </p:cBhvr>
                                      <p:to>
                                        <p:strVal val="visible"/>
                                      </p:to>
                                    </p:set>
                                    <p:animEffect transition="in" filter="fade">
                                      <p:cBhvr>
                                        <p:cTn id="105" dur="1000"/>
                                        <p:tgtEl>
                                          <p:spTgt spid="5">
                                            <p:txEl>
                                              <p:pRg st="2" end="2"/>
                                            </p:txEl>
                                          </p:spTgt>
                                        </p:tgtEl>
                                      </p:cBhvr>
                                    </p:animEffect>
                                    <p:anim calcmode="lin" valueType="num">
                                      <p:cBhvr>
                                        <p:cTn id="10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07"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5">
                                            <p:txEl>
                                              <p:pRg st="3" end="3"/>
                                            </p:txEl>
                                          </p:spTgt>
                                        </p:tgtEl>
                                        <p:attrNameLst>
                                          <p:attrName>style.visibility</p:attrName>
                                        </p:attrNameLst>
                                      </p:cBhvr>
                                      <p:to>
                                        <p:strVal val="visible"/>
                                      </p:to>
                                    </p:set>
                                    <p:animEffect transition="in" filter="fade">
                                      <p:cBhvr>
                                        <p:cTn id="112" dur="1000"/>
                                        <p:tgtEl>
                                          <p:spTgt spid="5">
                                            <p:txEl>
                                              <p:pRg st="3" end="3"/>
                                            </p:txEl>
                                          </p:spTgt>
                                        </p:tgtEl>
                                      </p:cBhvr>
                                    </p:animEffect>
                                    <p:anim calcmode="lin" valueType="num">
                                      <p:cBhvr>
                                        <p:cTn id="11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1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build="p"/>
      <p:bldP spid="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ACD546F-AC8B-4862-8CC8-1CBEBDEE430C}"/>
              </a:ext>
            </a:extLst>
          </p:cNvPr>
          <p:cNvSpPr>
            <a:spLocks noGrp="1"/>
          </p:cNvSpPr>
          <p:nvPr>
            <p:ph type="body" sz="quarter" idx="12"/>
          </p:nvPr>
        </p:nvSpPr>
        <p:spPr>
          <a:xfrm>
            <a:off x="877606" y="2515287"/>
            <a:ext cx="4340785" cy="382749"/>
          </a:xfrm>
        </p:spPr>
        <p:txBody>
          <a:bodyPr>
            <a:normAutofit/>
          </a:bodyPr>
          <a:lstStyle/>
          <a:p>
            <a:r>
              <a:rPr lang="en-US" sz="1800" dirty="0">
                <a:latin typeface="Lora" pitchFamily="2" charset="0"/>
              </a:rPr>
              <a:t>ƯU ĐIỂM CỦA NNN SO VỚI FDI</a:t>
            </a:r>
          </a:p>
        </p:txBody>
      </p:sp>
      <p:sp>
        <p:nvSpPr>
          <p:cNvPr id="3" name="Text Placeholder 2">
            <a:extLst>
              <a:ext uri="{FF2B5EF4-FFF2-40B4-BE49-F238E27FC236}">
                <a16:creationId xmlns:a16="http://schemas.microsoft.com/office/drawing/2014/main" id="{4C063A1A-FAB2-4B28-8018-1B0C009E5C6C}"/>
              </a:ext>
            </a:extLst>
          </p:cNvPr>
          <p:cNvSpPr>
            <a:spLocks noGrp="1"/>
          </p:cNvSpPr>
          <p:nvPr>
            <p:ph type="body" sz="quarter" idx="14"/>
          </p:nvPr>
        </p:nvSpPr>
        <p:spPr>
          <a:xfrm>
            <a:off x="7057373" y="2442457"/>
            <a:ext cx="4481988" cy="455579"/>
          </a:xfrm>
        </p:spPr>
        <p:txBody>
          <a:bodyPr>
            <a:normAutofit/>
          </a:bodyPr>
          <a:lstStyle/>
          <a:p>
            <a:r>
              <a:rPr lang="en-US" sz="1800" dirty="0">
                <a:latin typeface="Lora" pitchFamily="2" charset="0"/>
              </a:rPr>
              <a:t>NHƯỢC ĐIỂM CỦA NNN SO VỚI FDI</a:t>
            </a:r>
          </a:p>
        </p:txBody>
      </p:sp>
      <p:sp>
        <p:nvSpPr>
          <p:cNvPr id="4" name="Text Placeholder 3">
            <a:extLst>
              <a:ext uri="{FF2B5EF4-FFF2-40B4-BE49-F238E27FC236}">
                <a16:creationId xmlns:a16="http://schemas.microsoft.com/office/drawing/2014/main" id="{BFB8115A-2699-4E7D-AAC5-C7ED583AFB2D}"/>
              </a:ext>
            </a:extLst>
          </p:cNvPr>
          <p:cNvSpPr>
            <a:spLocks noGrp="1"/>
          </p:cNvSpPr>
          <p:nvPr>
            <p:ph type="body" sz="quarter" idx="15"/>
          </p:nvPr>
        </p:nvSpPr>
        <p:spPr>
          <a:xfrm>
            <a:off x="730589" y="2973545"/>
            <a:ext cx="4340785" cy="2885483"/>
          </a:xfrm>
        </p:spPr>
        <p:txBody>
          <a:bodyPr>
            <a:normAutofit/>
          </a:bodyPr>
          <a:lstStyle/>
          <a:p>
            <a:pPr>
              <a:buFont typeface="Courier New" panose="02070309020205020404" pitchFamily="49" charset="0"/>
              <a:buChar char="o"/>
            </a:pPr>
            <a:r>
              <a:rPr lang="en-US" sz="1800" dirty="0"/>
              <a:t>N</a:t>
            </a:r>
            <a:r>
              <a:rPr lang="vi-VN" sz="1800" dirty="0"/>
              <a:t>ư</a:t>
            </a:r>
            <a:r>
              <a:rPr lang="en-US" sz="1800" dirty="0" err="1"/>
              <a:t>ớc</a:t>
            </a:r>
            <a:r>
              <a:rPr lang="en-US" sz="1800" dirty="0"/>
              <a:t> </a:t>
            </a:r>
            <a:r>
              <a:rPr lang="en-US" sz="1800" dirty="0" err="1"/>
              <a:t>tiếp</a:t>
            </a:r>
            <a:r>
              <a:rPr lang="en-US" sz="1800" dirty="0"/>
              <a:t> </a:t>
            </a:r>
            <a:r>
              <a:rPr lang="en-US" sz="1800" dirty="0" err="1"/>
              <a:t>nhận</a:t>
            </a:r>
            <a:r>
              <a:rPr lang="en-US" sz="1800" dirty="0"/>
              <a:t> đ</a:t>
            </a:r>
            <a:r>
              <a:rPr lang="vi-VN" sz="1800" dirty="0"/>
              <a:t>ư</a:t>
            </a:r>
            <a:r>
              <a:rPr lang="en-US" sz="1800" dirty="0" err="1"/>
              <a:t>ợc</a:t>
            </a:r>
            <a:r>
              <a:rPr lang="en-US" sz="1800" dirty="0"/>
              <a:t> </a:t>
            </a:r>
            <a:r>
              <a:rPr lang="en-US" sz="1800" dirty="0" err="1"/>
              <a:t>toàn</a:t>
            </a:r>
            <a:r>
              <a:rPr lang="en-US" sz="1800" dirty="0"/>
              <a:t> </a:t>
            </a:r>
            <a:r>
              <a:rPr lang="en-US" sz="1800" dirty="0" err="1"/>
              <a:t>quyền</a:t>
            </a:r>
            <a:r>
              <a:rPr lang="en-US" sz="1800" dirty="0"/>
              <a:t> </a:t>
            </a:r>
            <a:r>
              <a:rPr lang="en-US" sz="1800" dirty="0" err="1"/>
              <a:t>sử</a:t>
            </a:r>
            <a:r>
              <a:rPr lang="en-US" sz="1800" dirty="0"/>
              <a:t> </a:t>
            </a:r>
            <a:r>
              <a:rPr lang="en-US" sz="1800" dirty="0" err="1"/>
              <a:t>dụng</a:t>
            </a:r>
            <a:r>
              <a:rPr lang="en-US" sz="1800" dirty="0"/>
              <a:t> </a:t>
            </a:r>
            <a:r>
              <a:rPr lang="en-US" sz="1800" dirty="0" err="1"/>
              <a:t>vốn</a:t>
            </a:r>
            <a:r>
              <a:rPr lang="en-US" sz="1800" dirty="0"/>
              <a:t> </a:t>
            </a:r>
            <a:r>
              <a:rPr lang="en-US" sz="1800" dirty="0" err="1"/>
              <a:t>vay</a:t>
            </a:r>
            <a:r>
              <a:rPr lang="en-US" sz="1800" dirty="0"/>
              <a:t> </a:t>
            </a:r>
            <a:r>
              <a:rPr lang="en-US" sz="1800" dirty="0" err="1"/>
              <a:t>vào</a:t>
            </a:r>
            <a:r>
              <a:rPr lang="en-US" sz="1800" dirty="0"/>
              <a:t> </a:t>
            </a:r>
            <a:r>
              <a:rPr lang="en-US" sz="1800" dirty="0" err="1"/>
              <a:t>mục</a:t>
            </a:r>
            <a:r>
              <a:rPr lang="en-US" sz="1800" dirty="0"/>
              <a:t> </a:t>
            </a:r>
            <a:r>
              <a:rPr lang="en-US" sz="1800" dirty="0" err="1"/>
              <a:t>đích</a:t>
            </a:r>
            <a:r>
              <a:rPr lang="en-US" sz="1800" dirty="0"/>
              <a:t> </a:t>
            </a:r>
            <a:r>
              <a:rPr lang="en-US" sz="1800" dirty="0" err="1"/>
              <a:t>phát</a:t>
            </a:r>
            <a:r>
              <a:rPr lang="en-US" sz="1800" dirty="0"/>
              <a:t> </a:t>
            </a:r>
            <a:r>
              <a:rPr lang="en-US" sz="1800" dirty="0" err="1"/>
              <a:t>triển</a:t>
            </a:r>
            <a:r>
              <a:rPr lang="en-US" sz="1800" dirty="0"/>
              <a:t> </a:t>
            </a:r>
            <a:r>
              <a:rPr lang="en-US" sz="1800" dirty="0" err="1"/>
              <a:t>bền</a:t>
            </a:r>
            <a:r>
              <a:rPr lang="en-US" sz="1800" dirty="0"/>
              <a:t> </a:t>
            </a:r>
            <a:r>
              <a:rPr lang="en-US" sz="1800" dirty="0" err="1"/>
              <a:t>vững</a:t>
            </a:r>
            <a:r>
              <a:rPr lang="en-US" sz="1800" dirty="0"/>
              <a:t>.</a:t>
            </a:r>
          </a:p>
          <a:p>
            <a:pPr>
              <a:buFont typeface="Courier New" panose="02070309020205020404" pitchFamily="49" charset="0"/>
              <a:buChar char="o"/>
            </a:pPr>
            <a:r>
              <a:rPr lang="en-US" sz="1800" dirty="0"/>
              <a:t>ODA </a:t>
            </a:r>
            <a:r>
              <a:rPr lang="en-US" sz="1800" dirty="0" err="1"/>
              <a:t>tập</a:t>
            </a:r>
            <a:r>
              <a:rPr lang="en-US" sz="1800" dirty="0"/>
              <a:t> </a:t>
            </a:r>
            <a:r>
              <a:rPr lang="en-US" sz="1800" dirty="0" err="1"/>
              <a:t>trung</a:t>
            </a:r>
            <a:r>
              <a:rPr lang="en-US" sz="1800" dirty="0"/>
              <a:t> </a:t>
            </a:r>
            <a:r>
              <a:rPr lang="en-US" sz="1800" dirty="0" err="1"/>
              <a:t>vào</a:t>
            </a:r>
            <a:r>
              <a:rPr lang="en-US" sz="1800" dirty="0"/>
              <a:t> </a:t>
            </a:r>
            <a:r>
              <a:rPr lang="en-US" sz="1800" dirty="0" err="1"/>
              <a:t>mục</a:t>
            </a:r>
            <a:r>
              <a:rPr lang="en-US" sz="1800" dirty="0"/>
              <a:t> </a:t>
            </a:r>
            <a:r>
              <a:rPr lang="en-US" sz="1800" dirty="0" err="1"/>
              <a:t>tiêu</a:t>
            </a:r>
            <a:r>
              <a:rPr lang="en-US" sz="1800" dirty="0"/>
              <a:t> </a:t>
            </a:r>
            <a:r>
              <a:rPr lang="en-US" sz="1800" dirty="0" err="1"/>
              <a:t>phát</a:t>
            </a:r>
            <a:r>
              <a:rPr lang="en-US" sz="1800" dirty="0"/>
              <a:t> </a:t>
            </a:r>
            <a:r>
              <a:rPr lang="en-US" sz="1800" dirty="0" err="1"/>
              <a:t>triển</a:t>
            </a:r>
            <a:r>
              <a:rPr lang="en-US" sz="1800" dirty="0"/>
              <a:t> </a:t>
            </a:r>
            <a:r>
              <a:rPr lang="en-US" sz="1800" dirty="0" err="1"/>
              <a:t>bền</a:t>
            </a:r>
            <a:r>
              <a:rPr lang="en-US" sz="1800" dirty="0"/>
              <a:t> </a:t>
            </a:r>
            <a:r>
              <a:rPr lang="en-US" sz="1800" dirty="0" err="1"/>
              <a:t>vững</a:t>
            </a:r>
            <a:r>
              <a:rPr lang="en-US" sz="1800" dirty="0"/>
              <a:t> </a:t>
            </a:r>
            <a:r>
              <a:rPr lang="en-US" sz="1800" dirty="0" err="1"/>
              <a:t>của</a:t>
            </a:r>
            <a:r>
              <a:rPr lang="en-US" sz="1800" dirty="0"/>
              <a:t> </a:t>
            </a:r>
            <a:r>
              <a:rPr lang="en-US" sz="1800" dirty="0" err="1"/>
              <a:t>quốc</a:t>
            </a:r>
            <a:r>
              <a:rPr lang="en-US" sz="1800" dirty="0"/>
              <a:t> </a:t>
            </a:r>
            <a:r>
              <a:rPr lang="en-US" sz="1800" dirty="0" err="1"/>
              <a:t>gia</a:t>
            </a:r>
            <a:r>
              <a:rPr lang="en-US" sz="1800" dirty="0"/>
              <a:t> </a:t>
            </a:r>
            <a:r>
              <a:rPr lang="en-US" sz="1800" dirty="0" err="1"/>
              <a:t>trong</a:t>
            </a:r>
            <a:r>
              <a:rPr lang="en-US" sz="1800" dirty="0"/>
              <a:t> </a:t>
            </a:r>
            <a:r>
              <a:rPr lang="en-US" sz="1800" dirty="0" err="1"/>
              <a:t>khu</a:t>
            </a:r>
            <a:r>
              <a:rPr lang="en-US" sz="1800" dirty="0"/>
              <a:t> FDI </a:t>
            </a:r>
            <a:r>
              <a:rPr lang="en-US" sz="1800" dirty="0" err="1"/>
              <a:t>chỉ</a:t>
            </a:r>
            <a:r>
              <a:rPr lang="en-US" sz="1800" dirty="0"/>
              <a:t> </a:t>
            </a:r>
            <a:r>
              <a:rPr lang="en-US" sz="1800" dirty="0" err="1"/>
              <a:t>nhằm</a:t>
            </a:r>
            <a:r>
              <a:rPr lang="en-US" sz="1800" dirty="0"/>
              <a:t> </a:t>
            </a:r>
            <a:r>
              <a:rPr lang="en-US" sz="1800" dirty="0" err="1"/>
              <a:t>mục</a:t>
            </a:r>
            <a:r>
              <a:rPr lang="en-US" sz="1800" dirty="0"/>
              <a:t> </a:t>
            </a:r>
            <a:r>
              <a:rPr lang="en-US" sz="1800" dirty="0" err="1"/>
              <a:t>tiêu</a:t>
            </a:r>
            <a:r>
              <a:rPr lang="en-US" sz="1800" dirty="0"/>
              <a:t> </a:t>
            </a:r>
            <a:r>
              <a:rPr lang="en-US" sz="1800" dirty="0" err="1"/>
              <a:t>phát</a:t>
            </a:r>
            <a:r>
              <a:rPr lang="en-US" sz="1800" dirty="0"/>
              <a:t> </a:t>
            </a:r>
            <a:r>
              <a:rPr lang="en-US" sz="1800" dirty="0" err="1"/>
              <a:t>triển</a:t>
            </a:r>
            <a:r>
              <a:rPr lang="en-US" sz="1800" dirty="0"/>
              <a:t> </a:t>
            </a:r>
            <a:r>
              <a:rPr lang="en-US" sz="1800" dirty="0" err="1"/>
              <a:t>kinh</a:t>
            </a:r>
            <a:r>
              <a:rPr lang="en-US" sz="1800" dirty="0"/>
              <a:t> </a:t>
            </a:r>
            <a:r>
              <a:rPr lang="en-US" sz="1800" dirty="0" err="1"/>
              <a:t>tế</a:t>
            </a:r>
            <a:endParaRPr lang="en-US" sz="1800" dirty="0"/>
          </a:p>
          <a:p>
            <a:pPr>
              <a:buFont typeface="Courier New" panose="02070309020205020404" pitchFamily="49" charset="0"/>
              <a:buChar char="o"/>
            </a:pPr>
            <a:r>
              <a:rPr lang="vi-VN" sz="1800" dirty="0"/>
              <a:t>Vay nợ nước ngoài tạo điều kiện để các nước đang phát triển thu hút đầu tư trực tiếp nước ngoài</a:t>
            </a:r>
            <a:endParaRPr lang="en-US" sz="1800" dirty="0"/>
          </a:p>
          <a:p>
            <a:pPr>
              <a:buFont typeface="Courier New" panose="02070309020205020404" pitchFamily="49" charset="0"/>
              <a:buChar char="o"/>
            </a:pPr>
            <a:endParaRPr lang="en-US" sz="1800" dirty="0"/>
          </a:p>
        </p:txBody>
      </p:sp>
      <p:sp>
        <p:nvSpPr>
          <p:cNvPr id="6" name="Title 5">
            <a:extLst>
              <a:ext uri="{FF2B5EF4-FFF2-40B4-BE49-F238E27FC236}">
                <a16:creationId xmlns:a16="http://schemas.microsoft.com/office/drawing/2014/main" id="{734D46D5-B9AC-4CD6-9FC2-F939AFFC802F}"/>
              </a:ext>
            </a:extLst>
          </p:cNvPr>
          <p:cNvSpPr>
            <a:spLocks noGrp="1"/>
          </p:cNvSpPr>
          <p:nvPr>
            <p:ph type="title"/>
          </p:nvPr>
        </p:nvSpPr>
        <p:spPr>
          <a:xfrm>
            <a:off x="1697576" y="270119"/>
            <a:ext cx="9428787" cy="1079301"/>
          </a:xfrm>
        </p:spPr>
        <p:txBody>
          <a:bodyPr>
            <a:noAutofit/>
          </a:bodyPr>
          <a:lstStyle/>
          <a:p>
            <a:r>
              <a:rPr lang="en-US" sz="3200" b="0" dirty="0">
                <a:latin typeface="Lora" pitchFamily="2" charset="0"/>
              </a:rPr>
              <a:t>SO SÁNH </a:t>
            </a:r>
            <a:r>
              <a:rPr lang="vi-VN" sz="3200" b="0" dirty="0">
                <a:latin typeface="Lora" pitchFamily="2" charset="0"/>
              </a:rPr>
              <a:t>Ư</a:t>
            </a:r>
            <a:r>
              <a:rPr lang="en-US" sz="3200" b="0" dirty="0">
                <a:latin typeface="Lora" pitchFamily="2" charset="0"/>
              </a:rPr>
              <a:t>U – NH</a:t>
            </a:r>
            <a:r>
              <a:rPr lang="vi-VN" sz="3200" b="0" dirty="0">
                <a:latin typeface="Lora" pitchFamily="2" charset="0"/>
              </a:rPr>
              <a:t>Ư</a:t>
            </a:r>
            <a:r>
              <a:rPr lang="en-US" sz="3200" b="0" dirty="0">
                <a:latin typeface="Lora" pitchFamily="2" charset="0"/>
              </a:rPr>
              <a:t>ỢC ĐIỂM CỦA VAY NỢ NƯỚC NGOÀI VÀ ĐẦU TƯ  TRỰC TIẾP N</a:t>
            </a:r>
            <a:r>
              <a:rPr lang="vi-VN" sz="3200" b="0" dirty="0"/>
              <a:t>Ư</a:t>
            </a:r>
            <a:r>
              <a:rPr lang="en-US" sz="3200" b="0" dirty="0">
                <a:latin typeface="Lora" pitchFamily="2" charset="0"/>
              </a:rPr>
              <a:t>ỚC NGOÀI</a:t>
            </a:r>
          </a:p>
        </p:txBody>
      </p:sp>
      <p:sp>
        <p:nvSpPr>
          <p:cNvPr id="16" name="Rectangle 15">
            <a:extLst>
              <a:ext uri="{FF2B5EF4-FFF2-40B4-BE49-F238E27FC236}">
                <a16:creationId xmlns:a16="http://schemas.microsoft.com/office/drawing/2014/main" id="{5836CDD9-FB23-4AFA-811A-CD3285F6AE17}"/>
              </a:ext>
            </a:extLst>
          </p:cNvPr>
          <p:cNvSpPr/>
          <p:nvPr/>
        </p:nvSpPr>
        <p:spPr>
          <a:xfrm>
            <a:off x="6722691" y="3010782"/>
            <a:ext cx="4738720" cy="1754326"/>
          </a:xfrm>
          <a:prstGeom prst="rect">
            <a:avLst/>
          </a:prstGeom>
        </p:spPr>
        <p:txBody>
          <a:bodyPr wrap="square">
            <a:spAutoFit/>
          </a:bodyPr>
          <a:lstStyle/>
          <a:p>
            <a:pPr marL="285750" indent="-285750">
              <a:buFont typeface="Courier New" panose="02070309020205020404" pitchFamily="49" charset="0"/>
              <a:buChar char="o"/>
            </a:pPr>
            <a:r>
              <a:rPr lang="vi-VN" dirty="0">
                <a:solidFill>
                  <a:schemeClr val="bg1"/>
                </a:solidFill>
              </a:rPr>
              <a:t>Vay nợ nước ngoài gây ra gánh nặng nợ nần cho các nước tiếp nhận, bên cạnh đó kéo theo nhiều hệ quả</a:t>
            </a:r>
            <a:r>
              <a:rPr lang="en-US" dirty="0">
                <a:solidFill>
                  <a:schemeClr val="bg1"/>
                </a:solidFill>
              </a:rPr>
              <a:t>.</a:t>
            </a:r>
          </a:p>
          <a:p>
            <a:pPr marL="285750" indent="-285750">
              <a:buFont typeface="Courier New" panose="02070309020205020404" pitchFamily="49" charset="0"/>
              <a:buChar char="o"/>
            </a:pPr>
            <a:r>
              <a:rPr lang="en-US" dirty="0">
                <a:solidFill>
                  <a:schemeClr val="bg1"/>
                </a:solidFill>
              </a:rPr>
              <a:t>FDI </a:t>
            </a:r>
            <a:r>
              <a:rPr lang="en-US" dirty="0" err="1">
                <a:solidFill>
                  <a:schemeClr val="bg1"/>
                </a:solidFill>
              </a:rPr>
              <a:t>có</a:t>
            </a:r>
            <a:r>
              <a:rPr lang="en-US" dirty="0">
                <a:solidFill>
                  <a:schemeClr val="bg1"/>
                </a:solidFill>
              </a:rPr>
              <a:t> </a:t>
            </a:r>
            <a:r>
              <a:rPr lang="en-US" dirty="0" err="1">
                <a:solidFill>
                  <a:schemeClr val="bg1"/>
                </a:solidFill>
              </a:rPr>
              <a:t>lợi</a:t>
            </a:r>
            <a:r>
              <a:rPr lang="en-US" dirty="0">
                <a:solidFill>
                  <a:schemeClr val="bg1"/>
                </a:solidFill>
              </a:rPr>
              <a:t> </a:t>
            </a:r>
            <a:r>
              <a:rPr lang="en-US" dirty="0" err="1">
                <a:solidFill>
                  <a:schemeClr val="bg1"/>
                </a:solidFill>
              </a:rPr>
              <a:t>thế</a:t>
            </a:r>
            <a:r>
              <a:rPr lang="en-US" dirty="0">
                <a:solidFill>
                  <a:schemeClr val="bg1"/>
                </a:solidFill>
              </a:rPr>
              <a:t> </a:t>
            </a:r>
            <a:r>
              <a:rPr lang="en-US" dirty="0" err="1">
                <a:solidFill>
                  <a:schemeClr val="bg1"/>
                </a:solidFill>
              </a:rPr>
              <a:t>là</a:t>
            </a:r>
            <a:r>
              <a:rPr lang="en-US" dirty="0">
                <a:solidFill>
                  <a:schemeClr val="bg1"/>
                </a:solidFill>
              </a:rPr>
              <a:t> </a:t>
            </a:r>
            <a:r>
              <a:rPr lang="en-US" dirty="0" err="1">
                <a:solidFill>
                  <a:schemeClr val="bg1"/>
                </a:solidFill>
              </a:rPr>
              <a:t>có</a:t>
            </a:r>
            <a:r>
              <a:rPr lang="en-US" dirty="0">
                <a:solidFill>
                  <a:schemeClr val="bg1"/>
                </a:solidFill>
              </a:rPr>
              <a:t> </a:t>
            </a:r>
            <a:r>
              <a:rPr lang="en-US" dirty="0" err="1">
                <a:solidFill>
                  <a:schemeClr val="bg1"/>
                </a:solidFill>
              </a:rPr>
              <a:t>thể</a:t>
            </a:r>
            <a:r>
              <a:rPr lang="en-US" dirty="0">
                <a:solidFill>
                  <a:schemeClr val="bg1"/>
                </a:solidFill>
              </a:rPr>
              <a:t> </a:t>
            </a:r>
            <a:r>
              <a:rPr lang="en-US" dirty="0" err="1">
                <a:solidFill>
                  <a:schemeClr val="bg1"/>
                </a:solidFill>
              </a:rPr>
              <a:t>được</a:t>
            </a:r>
            <a:r>
              <a:rPr lang="en-US" dirty="0">
                <a:solidFill>
                  <a:schemeClr val="bg1"/>
                </a:solidFill>
              </a:rPr>
              <a:t> </a:t>
            </a:r>
            <a:r>
              <a:rPr lang="en-US" dirty="0" err="1">
                <a:solidFill>
                  <a:schemeClr val="bg1"/>
                </a:solidFill>
              </a:rPr>
              <a:t>duy</a:t>
            </a:r>
            <a:r>
              <a:rPr lang="en-US" dirty="0">
                <a:solidFill>
                  <a:schemeClr val="bg1"/>
                </a:solidFill>
              </a:rPr>
              <a:t> </a:t>
            </a:r>
            <a:r>
              <a:rPr lang="en-US" dirty="0" err="1">
                <a:solidFill>
                  <a:schemeClr val="bg1"/>
                </a:solidFill>
              </a:rPr>
              <a:t>trì</a:t>
            </a:r>
            <a:r>
              <a:rPr lang="en-US" dirty="0">
                <a:solidFill>
                  <a:schemeClr val="bg1"/>
                </a:solidFill>
              </a:rPr>
              <a:t> </a:t>
            </a:r>
            <a:r>
              <a:rPr lang="en-US" dirty="0" err="1">
                <a:solidFill>
                  <a:schemeClr val="bg1"/>
                </a:solidFill>
              </a:rPr>
              <a:t>sử</a:t>
            </a:r>
            <a:r>
              <a:rPr lang="en-US" dirty="0">
                <a:solidFill>
                  <a:schemeClr val="bg1"/>
                </a:solidFill>
              </a:rPr>
              <a:t> </a:t>
            </a:r>
            <a:r>
              <a:rPr lang="en-US" dirty="0" err="1">
                <a:solidFill>
                  <a:schemeClr val="bg1"/>
                </a:solidFill>
              </a:rPr>
              <a:t>dụng</a:t>
            </a:r>
            <a:r>
              <a:rPr lang="en-US" dirty="0">
                <a:solidFill>
                  <a:schemeClr val="bg1"/>
                </a:solidFill>
              </a:rPr>
              <a:t> </a:t>
            </a:r>
            <a:r>
              <a:rPr lang="en-US" dirty="0" err="1">
                <a:solidFill>
                  <a:schemeClr val="bg1"/>
                </a:solidFill>
              </a:rPr>
              <a:t>lâu</a:t>
            </a:r>
            <a:r>
              <a:rPr lang="en-US" dirty="0">
                <a:solidFill>
                  <a:schemeClr val="bg1"/>
                </a:solidFill>
              </a:rPr>
              <a:t> </a:t>
            </a:r>
            <a:r>
              <a:rPr lang="en-US" dirty="0" err="1">
                <a:solidFill>
                  <a:schemeClr val="bg1"/>
                </a:solidFill>
              </a:rPr>
              <a:t>dài</a:t>
            </a:r>
            <a:r>
              <a:rPr lang="en-US" dirty="0">
                <a:solidFill>
                  <a:schemeClr val="bg1"/>
                </a:solidFill>
              </a:rPr>
              <a:t> </a:t>
            </a:r>
            <a:r>
              <a:rPr lang="en-US" dirty="0" err="1">
                <a:solidFill>
                  <a:schemeClr val="bg1"/>
                </a:solidFill>
              </a:rPr>
              <a:t>hơn</a:t>
            </a:r>
            <a:r>
              <a:rPr lang="en-US" dirty="0">
                <a:solidFill>
                  <a:schemeClr val="bg1"/>
                </a:solidFill>
              </a:rPr>
              <a:t> </a:t>
            </a:r>
            <a:r>
              <a:rPr lang="en-US" dirty="0" err="1">
                <a:solidFill>
                  <a:schemeClr val="bg1"/>
                </a:solidFill>
              </a:rPr>
              <a:t>vay</a:t>
            </a:r>
            <a:r>
              <a:rPr lang="en-US" dirty="0">
                <a:solidFill>
                  <a:schemeClr val="bg1"/>
                </a:solidFill>
              </a:rPr>
              <a:t> </a:t>
            </a:r>
            <a:r>
              <a:rPr lang="en-US" dirty="0" err="1">
                <a:solidFill>
                  <a:schemeClr val="bg1"/>
                </a:solidFill>
              </a:rPr>
              <a:t>nợ</a:t>
            </a:r>
            <a:r>
              <a:rPr lang="en-US" dirty="0">
                <a:solidFill>
                  <a:schemeClr val="bg1"/>
                </a:solidFill>
              </a:rPr>
              <a:t> </a:t>
            </a:r>
            <a:r>
              <a:rPr lang="en-US" dirty="0" err="1">
                <a:solidFill>
                  <a:schemeClr val="bg1"/>
                </a:solidFill>
              </a:rPr>
              <a:t>nước</a:t>
            </a:r>
            <a:r>
              <a:rPr lang="en-US" dirty="0">
                <a:solidFill>
                  <a:schemeClr val="bg1"/>
                </a:solidFill>
              </a:rPr>
              <a:t> </a:t>
            </a:r>
            <a:r>
              <a:rPr lang="en-US" dirty="0" err="1">
                <a:solidFill>
                  <a:schemeClr val="bg1"/>
                </a:solidFill>
              </a:rPr>
              <a:t>ngoài</a:t>
            </a:r>
            <a:r>
              <a:rPr lang="en-US" dirty="0">
                <a:solidFill>
                  <a:schemeClr val="bg1"/>
                </a:solidFill>
              </a:rPr>
              <a:t>:</a:t>
            </a:r>
          </a:p>
          <a:p>
            <a:endParaRPr lang="en-US" dirty="0"/>
          </a:p>
        </p:txBody>
      </p:sp>
    </p:spTree>
    <p:extLst>
      <p:ext uri="{BB962C8B-B14F-4D97-AF65-F5344CB8AC3E}">
        <p14:creationId xmlns:p14="http://schemas.microsoft.com/office/powerpoint/2010/main" val="285283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1000"/>
                                        <p:tgtEl>
                                          <p:spTgt spid="4">
                                            <p:txEl>
                                              <p:pRg st="1" end="1"/>
                                            </p:txEl>
                                          </p:spTgt>
                                        </p:tgtEl>
                                      </p:cBhvr>
                                    </p:animEffect>
                                    <p:anim calcmode="lin" valueType="num">
                                      <p:cBhvr>
                                        <p:cTn id="22"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0"/>
                                        <p:tgtEl>
                                          <p:spTgt spid="4">
                                            <p:txEl>
                                              <p:pRg st="2" end="2"/>
                                            </p:txEl>
                                          </p:spTgt>
                                        </p:tgtEl>
                                      </p:cBhvr>
                                    </p:animEffect>
                                    <p:anim calcmode="lin" valueType="num">
                                      <p:cBhvr>
                                        <p:cTn id="29"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Effect transition="in" filter="fade">
                                      <p:cBhvr>
                                        <p:cTn id="35" dur="1000"/>
                                        <p:tgtEl>
                                          <p:spTgt spid="3">
                                            <p:txEl>
                                              <p:pRg st="0" end="0"/>
                                            </p:txEl>
                                          </p:spTgt>
                                        </p:tgtEl>
                                      </p:cBhvr>
                                    </p:animEffect>
                                    <p:anim calcmode="lin" valueType="num">
                                      <p:cBhvr>
                                        <p:cTn id="3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03CDA-A32A-4BE8-B11E-2937BD179ECE}"/>
              </a:ext>
            </a:extLst>
          </p:cNvPr>
          <p:cNvSpPr>
            <a:spLocks noGrp="1"/>
          </p:cNvSpPr>
          <p:nvPr>
            <p:ph type="title"/>
          </p:nvPr>
        </p:nvSpPr>
        <p:spPr>
          <a:xfrm>
            <a:off x="654545" y="1661576"/>
            <a:ext cx="3314035" cy="1325563"/>
          </a:xfrm>
        </p:spPr>
        <p:txBody>
          <a:bodyPr/>
          <a:lstStyle/>
          <a:p>
            <a:r>
              <a:rPr lang="en-US" b="0" dirty="0">
                <a:latin typeface="Lora" pitchFamily="2" charset="0"/>
              </a:rPr>
              <a:t>LIÊN HỆ VIỆT NAM</a:t>
            </a:r>
          </a:p>
        </p:txBody>
      </p:sp>
      <p:sp>
        <p:nvSpPr>
          <p:cNvPr id="4" name="Text Placeholder 3">
            <a:extLst>
              <a:ext uri="{FF2B5EF4-FFF2-40B4-BE49-F238E27FC236}">
                <a16:creationId xmlns:a16="http://schemas.microsoft.com/office/drawing/2014/main" id="{326368B1-7152-479D-B2E9-32B27801EFF0}"/>
              </a:ext>
            </a:extLst>
          </p:cNvPr>
          <p:cNvSpPr>
            <a:spLocks noGrp="1"/>
          </p:cNvSpPr>
          <p:nvPr>
            <p:ph type="body" sz="quarter" idx="11"/>
          </p:nvPr>
        </p:nvSpPr>
        <p:spPr>
          <a:xfrm>
            <a:off x="539008" y="3506931"/>
            <a:ext cx="4947392" cy="3003224"/>
          </a:xfrm>
        </p:spPr>
        <p:txBody>
          <a:bodyPr/>
          <a:lstStyle/>
          <a:p>
            <a:pPr marL="285750" indent="-285750">
              <a:buFont typeface="Courier New" panose="02070309020205020404" pitchFamily="49" charset="0"/>
              <a:buChar char="o"/>
            </a:pPr>
            <a:r>
              <a:rPr lang="en-US" sz="1500" dirty="0"/>
              <a:t>Tr</a:t>
            </a:r>
            <a:r>
              <a:rPr lang="vi-VN" sz="1500" dirty="0"/>
              <a:t>ư</a:t>
            </a:r>
            <a:r>
              <a:rPr lang="en-US" sz="1500" dirty="0" err="1"/>
              <a:t>ớc</a:t>
            </a:r>
            <a:r>
              <a:rPr lang="en-US" sz="1500" dirty="0"/>
              <a:t> </a:t>
            </a:r>
            <a:r>
              <a:rPr lang="en-US" sz="1500" dirty="0" err="1"/>
              <a:t>năm</a:t>
            </a:r>
            <a:r>
              <a:rPr lang="en-US" sz="1500" dirty="0"/>
              <a:t> 1990, </a:t>
            </a:r>
            <a:r>
              <a:rPr lang="en-US" sz="1500" dirty="0" err="1"/>
              <a:t>nguồn</a:t>
            </a:r>
            <a:r>
              <a:rPr lang="en-US" sz="1500" dirty="0"/>
              <a:t> </a:t>
            </a:r>
            <a:r>
              <a:rPr lang="en-US" sz="1500" dirty="0" err="1"/>
              <a:t>vốn</a:t>
            </a:r>
            <a:r>
              <a:rPr lang="en-US" sz="1500" dirty="0"/>
              <a:t> </a:t>
            </a:r>
            <a:r>
              <a:rPr lang="en-US" sz="1500" dirty="0" err="1"/>
              <a:t>vay</a:t>
            </a:r>
            <a:r>
              <a:rPr lang="en-US" sz="1500" dirty="0"/>
              <a:t> </a:t>
            </a:r>
            <a:r>
              <a:rPr lang="en-US" sz="1500" dirty="0" err="1"/>
              <a:t>nước</a:t>
            </a:r>
            <a:r>
              <a:rPr lang="en-US" sz="1500" dirty="0"/>
              <a:t> </a:t>
            </a:r>
            <a:r>
              <a:rPr lang="en-US" sz="1500" dirty="0" err="1"/>
              <a:t>ngoài</a:t>
            </a:r>
            <a:r>
              <a:rPr lang="en-US" sz="1500" dirty="0"/>
              <a:t> </a:t>
            </a:r>
            <a:r>
              <a:rPr lang="en-US" sz="1500" dirty="0" err="1"/>
              <a:t>chủ</a:t>
            </a:r>
            <a:r>
              <a:rPr lang="en-US" sz="1500" dirty="0"/>
              <a:t> </a:t>
            </a:r>
            <a:r>
              <a:rPr lang="en-US" sz="1500" dirty="0" err="1"/>
              <a:t>yếu</a:t>
            </a:r>
            <a:r>
              <a:rPr lang="en-US" sz="1500" dirty="0"/>
              <a:t> </a:t>
            </a:r>
            <a:r>
              <a:rPr lang="en-US" sz="1500" dirty="0" err="1"/>
              <a:t>dựa</a:t>
            </a:r>
            <a:r>
              <a:rPr lang="en-US" sz="1500" dirty="0"/>
              <a:t> </a:t>
            </a:r>
            <a:r>
              <a:rPr lang="en-US" sz="1500" dirty="0" err="1"/>
              <a:t>vào</a:t>
            </a:r>
            <a:r>
              <a:rPr lang="en-US" sz="1500" dirty="0"/>
              <a:t> </a:t>
            </a:r>
            <a:r>
              <a:rPr lang="en-US" sz="1500" dirty="0" err="1"/>
              <a:t>các</a:t>
            </a:r>
            <a:r>
              <a:rPr lang="en-US" sz="1500" dirty="0"/>
              <a:t> </a:t>
            </a:r>
            <a:r>
              <a:rPr lang="en-US" sz="1500" dirty="0" err="1"/>
              <a:t>nước</a:t>
            </a:r>
            <a:r>
              <a:rPr lang="en-US" sz="1500" dirty="0"/>
              <a:t> XHCN </a:t>
            </a:r>
            <a:r>
              <a:rPr lang="en-US" sz="1500" dirty="0" err="1"/>
              <a:t>và</a:t>
            </a:r>
            <a:r>
              <a:rPr lang="en-US" sz="1500" dirty="0"/>
              <a:t> </a:t>
            </a:r>
            <a:r>
              <a:rPr lang="en-US" sz="1500" dirty="0" err="1"/>
              <a:t>Liên</a:t>
            </a:r>
            <a:r>
              <a:rPr lang="en-US" sz="1500" dirty="0"/>
              <a:t> </a:t>
            </a:r>
            <a:r>
              <a:rPr lang="en-US" sz="1500" dirty="0" err="1"/>
              <a:t>Xô</a:t>
            </a:r>
            <a:r>
              <a:rPr lang="en-US" sz="1500" dirty="0"/>
              <a:t> </a:t>
            </a:r>
            <a:r>
              <a:rPr lang="en-US" sz="1500" dirty="0" err="1"/>
              <a:t>cũ</a:t>
            </a:r>
            <a:r>
              <a:rPr lang="en-US" sz="1500" dirty="0"/>
              <a:t> </a:t>
            </a:r>
            <a:r>
              <a:rPr lang="en-US" sz="1500" dirty="0" err="1"/>
              <a:t>và</a:t>
            </a:r>
            <a:r>
              <a:rPr lang="en-US" sz="1500" dirty="0"/>
              <a:t> </a:t>
            </a:r>
            <a:r>
              <a:rPr lang="en-US" sz="1500" dirty="0" err="1"/>
              <a:t>được</a:t>
            </a:r>
            <a:r>
              <a:rPr lang="en-US" sz="1500" dirty="0"/>
              <a:t> </a:t>
            </a:r>
            <a:r>
              <a:rPr lang="en-US" sz="1500" dirty="0" err="1"/>
              <a:t>nhà</a:t>
            </a:r>
            <a:r>
              <a:rPr lang="en-US" sz="1500" dirty="0"/>
              <a:t> </a:t>
            </a:r>
            <a:r>
              <a:rPr lang="en-US" sz="1500" dirty="0" err="1"/>
              <a:t>quản</a:t>
            </a:r>
            <a:r>
              <a:rPr lang="en-US" sz="1500" dirty="0"/>
              <a:t> </a:t>
            </a:r>
            <a:r>
              <a:rPr lang="en-US" sz="1500" dirty="0" err="1"/>
              <a:t>lý</a:t>
            </a:r>
            <a:r>
              <a:rPr lang="en-US" sz="1500" dirty="0"/>
              <a:t> </a:t>
            </a:r>
            <a:r>
              <a:rPr lang="en-US" sz="1500" dirty="0" err="1"/>
              <a:t>toàn</a:t>
            </a:r>
            <a:r>
              <a:rPr lang="en-US" sz="1500" dirty="0"/>
              <a:t> </a:t>
            </a:r>
            <a:r>
              <a:rPr lang="en-US" sz="1500" dirty="0" err="1"/>
              <a:t>bộ</a:t>
            </a:r>
            <a:r>
              <a:rPr lang="en-US" sz="1500" dirty="0"/>
              <a:t> </a:t>
            </a:r>
            <a:r>
              <a:rPr lang="en-US" sz="1500" dirty="0" err="1"/>
              <a:t>bởi</a:t>
            </a:r>
            <a:r>
              <a:rPr lang="en-US" sz="1500" dirty="0"/>
              <a:t> </a:t>
            </a:r>
            <a:r>
              <a:rPr lang="en-US" sz="1500" dirty="0" err="1"/>
              <a:t>nhà</a:t>
            </a:r>
            <a:r>
              <a:rPr lang="en-US" sz="1500" dirty="0"/>
              <a:t> </a:t>
            </a:r>
            <a:r>
              <a:rPr lang="en-US" sz="1500" dirty="0" err="1"/>
              <a:t>nước</a:t>
            </a:r>
            <a:r>
              <a:rPr lang="en-US" sz="1500" dirty="0"/>
              <a:t> (</a:t>
            </a:r>
            <a:r>
              <a:rPr lang="en-US" sz="1500" dirty="0" err="1"/>
              <a:t>trừ</a:t>
            </a:r>
            <a:r>
              <a:rPr lang="en-US" sz="1500" dirty="0"/>
              <a:t> </a:t>
            </a:r>
            <a:r>
              <a:rPr lang="en-US" sz="1500" dirty="0" err="1"/>
              <a:t>các</a:t>
            </a:r>
            <a:r>
              <a:rPr lang="en-US" sz="1500" dirty="0"/>
              <a:t> </a:t>
            </a:r>
            <a:r>
              <a:rPr lang="en-US" sz="1500" dirty="0" err="1"/>
              <a:t>khoản</a:t>
            </a:r>
            <a:r>
              <a:rPr lang="en-US" sz="1500" dirty="0"/>
              <a:t> </a:t>
            </a:r>
            <a:r>
              <a:rPr lang="en-US" sz="1500" dirty="0" err="1"/>
              <a:t>vay</a:t>
            </a:r>
            <a:r>
              <a:rPr lang="en-US" sz="1500" dirty="0"/>
              <a:t> </a:t>
            </a:r>
            <a:r>
              <a:rPr lang="en-US" sz="1500" dirty="0" err="1"/>
              <a:t>của</a:t>
            </a:r>
            <a:r>
              <a:rPr lang="en-US" sz="1500" dirty="0"/>
              <a:t> </a:t>
            </a:r>
            <a:r>
              <a:rPr lang="en-US" sz="1500" dirty="0" err="1"/>
              <a:t>doanh</a:t>
            </a:r>
            <a:r>
              <a:rPr lang="en-US" sz="1500" dirty="0"/>
              <a:t> </a:t>
            </a:r>
            <a:r>
              <a:rPr lang="en-US" sz="1500" dirty="0" err="1"/>
              <a:t>nghiệp</a:t>
            </a:r>
            <a:r>
              <a:rPr lang="en-US" sz="1500" dirty="0"/>
              <a:t> FDI)</a:t>
            </a:r>
          </a:p>
          <a:p>
            <a:pPr marL="285750" indent="-285750">
              <a:buFont typeface="Courier New" panose="02070309020205020404" pitchFamily="49" charset="0"/>
              <a:buChar char="o"/>
            </a:pPr>
            <a:r>
              <a:rPr lang="en-US" sz="1500" dirty="0"/>
              <a:t>Sau </a:t>
            </a:r>
            <a:r>
              <a:rPr lang="en-US" sz="1500" dirty="0" err="1"/>
              <a:t>năm</a:t>
            </a:r>
            <a:r>
              <a:rPr lang="en-US" sz="1500" dirty="0"/>
              <a:t> 1990, </a:t>
            </a:r>
            <a:r>
              <a:rPr lang="en-US" sz="1500" dirty="0" err="1"/>
              <a:t>các</a:t>
            </a:r>
            <a:r>
              <a:rPr lang="en-US" sz="1500" dirty="0"/>
              <a:t> </a:t>
            </a:r>
            <a:r>
              <a:rPr lang="en-US" sz="1500" dirty="0" err="1"/>
              <a:t>nước</a:t>
            </a:r>
            <a:r>
              <a:rPr lang="en-US" sz="1500" dirty="0"/>
              <a:t> </a:t>
            </a:r>
            <a:r>
              <a:rPr lang="en-US" sz="1500" dirty="0" err="1"/>
              <a:t>phát</a:t>
            </a:r>
            <a:r>
              <a:rPr lang="en-US" sz="1500" dirty="0"/>
              <a:t> </a:t>
            </a:r>
            <a:r>
              <a:rPr lang="en-US" sz="1500" dirty="0" err="1"/>
              <a:t>triển</a:t>
            </a:r>
            <a:r>
              <a:rPr lang="en-US" sz="1500" dirty="0"/>
              <a:t> </a:t>
            </a:r>
            <a:r>
              <a:rPr lang="en-US" sz="1500" dirty="0" err="1"/>
              <a:t>dần</a:t>
            </a:r>
            <a:r>
              <a:rPr lang="en-US" sz="1500" dirty="0"/>
              <a:t> </a:t>
            </a:r>
            <a:r>
              <a:rPr lang="en-US" sz="1500" dirty="0" err="1"/>
              <a:t>dần</a:t>
            </a:r>
            <a:r>
              <a:rPr lang="en-US" sz="1500" dirty="0"/>
              <a:t> </a:t>
            </a:r>
            <a:r>
              <a:rPr lang="en-US" sz="1500" dirty="0" err="1"/>
              <a:t>khôi</a:t>
            </a:r>
            <a:r>
              <a:rPr lang="en-US" sz="1500" dirty="0"/>
              <a:t> </a:t>
            </a:r>
            <a:r>
              <a:rPr lang="en-US" sz="1500" dirty="0" err="1"/>
              <a:t>phục</a:t>
            </a:r>
            <a:r>
              <a:rPr lang="en-US" sz="1500" dirty="0"/>
              <a:t> </a:t>
            </a:r>
            <a:r>
              <a:rPr lang="en-US" sz="1500" dirty="0" err="1"/>
              <a:t>lại</a:t>
            </a:r>
            <a:r>
              <a:rPr lang="en-US" sz="1500" dirty="0"/>
              <a:t> </a:t>
            </a:r>
            <a:r>
              <a:rPr lang="en-US" sz="1500" dirty="0" err="1"/>
              <a:t>các</a:t>
            </a:r>
            <a:r>
              <a:rPr lang="en-US" sz="1500" dirty="0"/>
              <a:t> </a:t>
            </a:r>
            <a:r>
              <a:rPr lang="en-US" sz="1500" dirty="0" err="1"/>
              <a:t>quan</a:t>
            </a:r>
            <a:r>
              <a:rPr lang="en-US" sz="1500" dirty="0"/>
              <a:t> </a:t>
            </a:r>
            <a:r>
              <a:rPr lang="en-US" sz="1500" dirty="0" err="1"/>
              <a:t>hệ</a:t>
            </a:r>
            <a:r>
              <a:rPr lang="en-US" sz="1500" dirty="0"/>
              <a:t> </a:t>
            </a:r>
            <a:r>
              <a:rPr lang="en-US" sz="1500" dirty="0" err="1"/>
              <a:t>với</a:t>
            </a:r>
            <a:r>
              <a:rPr lang="en-US" sz="1500" dirty="0"/>
              <a:t> </a:t>
            </a:r>
            <a:r>
              <a:rPr lang="en-US" sz="1500" dirty="0" err="1"/>
              <a:t>Việt</a:t>
            </a:r>
            <a:r>
              <a:rPr lang="en-US" sz="1500" dirty="0"/>
              <a:t> Nam </a:t>
            </a:r>
            <a:r>
              <a:rPr lang="en-US" sz="1500" dirty="0" err="1"/>
              <a:t>và</a:t>
            </a:r>
            <a:r>
              <a:rPr lang="en-US" sz="1500" dirty="0"/>
              <a:t> </a:t>
            </a:r>
            <a:r>
              <a:rPr lang="en-US" sz="1500" dirty="0" err="1"/>
              <a:t>bắt</a:t>
            </a:r>
            <a:r>
              <a:rPr lang="en-US" sz="1500" dirty="0"/>
              <a:t> </a:t>
            </a:r>
            <a:r>
              <a:rPr lang="en-US" sz="1500" dirty="0" err="1"/>
              <a:t>đầu</a:t>
            </a:r>
            <a:r>
              <a:rPr lang="en-US" sz="1500" dirty="0"/>
              <a:t> </a:t>
            </a:r>
            <a:r>
              <a:rPr lang="en-US" sz="1500" dirty="0" err="1"/>
              <a:t>hỗ</a:t>
            </a:r>
            <a:r>
              <a:rPr lang="en-US" sz="1500" dirty="0"/>
              <a:t> </a:t>
            </a:r>
            <a:r>
              <a:rPr lang="en-US" sz="1500" dirty="0" err="1"/>
              <a:t>trợ</a:t>
            </a:r>
            <a:r>
              <a:rPr lang="en-US" sz="1500" dirty="0"/>
              <a:t> </a:t>
            </a:r>
            <a:r>
              <a:rPr lang="en-US" sz="1500" dirty="0" err="1"/>
              <a:t>về</a:t>
            </a:r>
            <a:r>
              <a:rPr lang="en-US" sz="1500" dirty="0"/>
              <a:t> </a:t>
            </a:r>
            <a:r>
              <a:rPr lang="en-US" sz="1500" dirty="0" err="1"/>
              <a:t>tài</a:t>
            </a:r>
            <a:r>
              <a:rPr lang="en-US" sz="1500" dirty="0"/>
              <a:t> </a:t>
            </a:r>
            <a:r>
              <a:rPr lang="en-US" sz="1500" dirty="0" err="1"/>
              <a:t>chính</a:t>
            </a:r>
            <a:r>
              <a:rPr lang="en-US" sz="1500" dirty="0"/>
              <a:t> ở </a:t>
            </a:r>
            <a:r>
              <a:rPr lang="en-US" sz="1500" dirty="0" err="1"/>
              <a:t>mức</a:t>
            </a:r>
            <a:r>
              <a:rPr lang="en-US" sz="1500" dirty="0"/>
              <a:t> </a:t>
            </a:r>
            <a:r>
              <a:rPr lang="en-US" sz="1500" dirty="0" err="1"/>
              <a:t>độ</a:t>
            </a:r>
            <a:r>
              <a:rPr lang="en-US" sz="1500" dirty="0"/>
              <a:t> </a:t>
            </a:r>
            <a:r>
              <a:rPr lang="en-US" sz="1500" dirty="0" err="1"/>
              <a:t>khác</a:t>
            </a:r>
            <a:r>
              <a:rPr lang="en-US" sz="1500" dirty="0"/>
              <a:t> </a:t>
            </a:r>
            <a:r>
              <a:rPr lang="en-US" sz="1500" dirty="0" err="1"/>
              <a:t>nhau</a:t>
            </a:r>
            <a:r>
              <a:rPr lang="en-US" sz="1500" dirty="0"/>
              <a:t>. </a:t>
            </a:r>
            <a:r>
              <a:rPr lang="en-US" sz="1500" dirty="0" err="1"/>
              <a:t>Từ</a:t>
            </a:r>
            <a:r>
              <a:rPr lang="en-US" sz="1500" dirty="0"/>
              <a:t> </a:t>
            </a:r>
            <a:r>
              <a:rPr lang="en-US" sz="1500" dirty="0" err="1"/>
              <a:t>năm</a:t>
            </a:r>
            <a:r>
              <a:rPr lang="en-US" sz="1500" dirty="0"/>
              <a:t> 1993, </a:t>
            </a:r>
            <a:r>
              <a:rPr lang="en-US" sz="1500" dirty="0" err="1"/>
              <a:t>cộng</a:t>
            </a:r>
            <a:r>
              <a:rPr lang="en-US" sz="1500" dirty="0"/>
              <a:t> </a:t>
            </a:r>
            <a:r>
              <a:rPr lang="en-US" sz="1500" dirty="0" err="1"/>
              <a:t>đồng</a:t>
            </a:r>
            <a:r>
              <a:rPr lang="en-US" sz="1500" dirty="0"/>
              <a:t> </a:t>
            </a:r>
            <a:r>
              <a:rPr lang="en-US" sz="1500" dirty="0" err="1"/>
              <a:t>tài</a:t>
            </a:r>
            <a:r>
              <a:rPr lang="en-US" sz="1500" dirty="0"/>
              <a:t> </a:t>
            </a:r>
            <a:r>
              <a:rPr lang="en-US" sz="1500" dirty="0" err="1"/>
              <a:t>trợ</a:t>
            </a:r>
            <a:r>
              <a:rPr lang="en-US" sz="1500" dirty="0"/>
              <a:t> </a:t>
            </a:r>
            <a:r>
              <a:rPr lang="en-US" sz="1500" dirty="0" err="1"/>
              <a:t>quốc</a:t>
            </a:r>
            <a:r>
              <a:rPr lang="en-US" sz="1500" dirty="0"/>
              <a:t> </a:t>
            </a:r>
            <a:r>
              <a:rPr lang="en-US" sz="1500" dirty="0" err="1"/>
              <a:t>tế</a:t>
            </a:r>
            <a:r>
              <a:rPr lang="en-US" sz="1500" dirty="0"/>
              <a:t> </a:t>
            </a:r>
            <a:r>
              <a:rPr lang="en-US" sz="1500" dirty="0" err="1"/>
              <a:t>đã</a:t>
            </a:r>
            <a:r>
              <a:rPr lang="en-US" sz="1500" dirty="0"/>
              <a:t> </a:t>
            </a:r>
            <a:r>
              <a:rPr lang="en-US" sz="1500" dirty="0" err="1"/>
              <a:t>chính</a:t>
            </a:r>
            <a:r>
              <a:rPr lang="en-US" sz="1500" dirty="0"/>
              <a:t> </a:t>
            </a:r>
            <a:r>
              <a:rPr lang="en-US" sz="1500" dirty="0" err="1"/>
              <a:t>thức</a:t>
            </a:r>
            <a:r>
              <a:rPr lang="en-US" sz="1500" dirty="0"/>
              <a:t> </a:t>
            </a:r>
            <a:r>
              <a:rPr lang="en-US" sz="1500" dirty="0" err="1"/>
              <a:t>nối</a:t>
            </a:r>
            <a:r>
              <a:rPr lang="en-US" sz="1500" dirty="0"/>
              <a:t> </a:t>
            </a:r>
            <a:r>
              <a:rPr lang="en-US" sz="1500" dirty="0" err="1"/>
              <a:t>lại</a:t>
            </a:r>
            <a:r>
              <a:rPr lang="en-US" sz="1500" dirty="0"/>
              <a:t> </a:t>
            </a:r>
            <a:r>
              <a:rPr lang="en-US" sz="1500" dirty="0" err="1"/>
              <a:t>quan</a:t>
            </a:r>
            <a:r>
              <a:rPr lang="en-US" sz="1500" dirty="0"/>
              <a:t> </a:t>
            </a:r>
            <a:r>
              <a:rPr lang="en-US" sz="1500" dirty="0" err="1"/>
              <a:t>hệ</a:t>
            </a:r>
            <a:r>
              <a:rPr lang="en-US" sz="1500" dirty="0"/>
              <a:t> </a:t>
            </a:r>
            <a:r>
              <a:rPr lang="en-US" sz="1500" dirty="0" err="1"/>
              <a:t>hỗ</a:t>
            </a:r>
            <a:r>
              <a:rPr lang="en-US" sz="1500" dirty="0"/>
              <a:t> </a:t>
            </a:r>
            <a:r>
              <a:rPr lang="en-US" sz="1500" dirty="0" err="1"/>
              <a:t>trợ</a:t>
            </a:r>
            <a:r>
              <a:rPr lang="en-US" sz="1500" dirty="0"/>
              <a:t> </a:t>
            </a:r>
            <a:r>
              <a:rPr lang="en-US" sz="1500" dirty="0" err="1"/>
              <a:t>phát</a:t>
            </a:r>
            <a:r>
              <a:rPr lang="en-US" sz="1500" dirty="0"/>
              <a:t> </a:t>
            </a:r>
            <a:r>
              <a:rPr lang="en-US" sz="1500" dirty="0" err="1"/>
              <a:t>triển</a:t>
            </a:r>
            <a:r>
              <a:rPr lang="en-US" sz="1500" dirty="0"/>
              <a:t> </a:t>
            </a:r>
            <a:r>
              <a:rPr lang="en-US" sz="1500" dirty="0" err="1"/>
              <a:t>cho</a:t>
            </a:r>
            <a:r>
              <a:rPr lang="en-US" sz="1500" dirty="0"/>
              <a:t> </a:t>
            </a:r>
            <a:r>
              <a:rPr lang="en-US" sz="1500" dirty="0" err="1"/>
              <a:t>Việt</a:t>
            </a:r>
            <a:r>
              <a:rPr lang="en-US" sz="1500" dirty="0"/>
              <a:t> Nam. </a:t>
            </a:r>
            <a:r>
              <a:rPr lang="en-US" sz="1500" dirty="0" err="1"/>
              <a:t>Hướng</a:t>
            </a:r>
            <a:r>
              <a:rPr lang="en-US" sz="1500" dirty="0"/>
              <a:t> </a:t>
            </a:r>
            <a:r>
              <a:rPr lang="en-US" sz="1500" dirty="0" err="1"/>
              <a:t>tới</a:t>
            </a:r>
            <a:r>
              <a:rPr lang="en-US" sz="1500" dirty="0"/>
              <a:t> </a:t>
            </a:r>
            <a:r>
              <a:rPr lang="en-US" sz="1500" dirty="0" err="1"/>
              <a:t>hội</a:t>
            </a:r>
            <a:r>
              <a:rPr lang="en-US" sz="1500" dirty="0"/>
              <a:t> </a:t>
            </a:r>
            <a:r>
              <a:rPr lang="en-US" sz="1500" dirty="0" err="1"/>
              <a:t>nhập</a:t>
            </a:r>
            <a:r>
              <a:rPr lang="en-US" sz="1500" dirty="0"/>
              <a:t> </a:t>
            </a:r>
            <a:r>
              <a:rPr lang="en-US" sz="1500" dirty="0" err="1"/>
              <a:t>kinh</a:t>
            </a:r>
            <a:r>
              <a:rPr lang="en-US" sz="1500" dirty="0"/>
              <a:t> </a:t>
            </a:r>
            <a:r>
              <a:rPr lang="en-US" sz="1500" dirty="0" err="1"/>
              <a:t>tế</a:t>
            </a:r>
            <a:r>
              <a:rPr lang="en-US" sz="1500" dirty="0"/>
              <a:t> </a:t>
            </a:r>
            <a:r>
              <a:rPr lang="en-US" sz="1500" dirty="0" err="1"/>
              <a:t>Việt</a:t>
            </a:r>
            <a:r>
              <a:rPr lang="en-US" sz="1500" dirty="0"/>
              <a:t> Nam </a:t>
            </a:r>
            <a:r>
              <a:rPr lang="en-US" sz="1500" dirty="0" err="1"/>
              <a:t>đã</a:t>
            </a:r>
            <a:r>
              <a:rPr lang="en-US" sz="1500" dirty="0"/>
              <a:t> </a:t>
            </a:r>
            <a:r>
              <a:rPr lang="en-US" sz="1500" dirty="0" err="1"/>
              <a:t>tích</a:t>
            </a:r>
            <a:r>
              <a:rPr lang="en-US" sz="1500" dirty="0"/>
              <a:t> </a:t>
            </a:r>
            <a:r>
              <a:rPr lang="en-US" sz="1500" dirty="0" err="1"/>
              <a:t>cực</a:t>
            </a:r>
            <a:r>
              <a:rPr lang="en-US" sz="1500" dirty="0"/>
              <a:t> </a:t>
            </a:r>
            <a:r>
              <a:rPr lang="en-US" sz="1500" dirty="0" err="1"/>
              <a:t>tham</a:t>
            </a:r>
            <a:r>
              <a:rPr lang="en-US" sz="1500" dirty="0"/>
              <a:t> </a:t>
            </a:r>
            <a:r>
              <a:rPr lang="en-US" sz="1500" dirty="0" err="1"/>
              <a:t>gia</a:t>
            </a:r>
            <a:r>
              <a:rPr lang="en-US" sz="1500" dirty="0"/>
              <a:t> </a:t>
            </a:r>
            <a:r>
              <a:rPr lang="en-US" sz="1500" dirty="0" err="1"/>
              <a:t>vào</a:t>
            </a:r>
            <a:r>
              <a:rPr lang="en-US" sz="1500" dirty="0"/>
              <a:t> </a:t>
            </a:r>
            <a:r>
              <a:rPr lang="en-US" sz="1500" dirty="0" err="1"/>
              <a:t>các</a:t>
            </a:r>
            <a:r>
              <a:rPr lang="en-US" sz="1500" dirty="0"/>
              <a:t> </a:t>
            </a:r>
            <a:r>
              <a:rPr lang="en-US" sz="1500" dirty="0" err="1"/>
              <a:t>vòng</a:t>
            </a:r>
            <a:r>
              <a:rPr lang="en-US" sz="1500" dirty="0"/>
              <a:t> </a:t>
            </a:r>
            <a:r>
              <a:rPr lang="en-US" sz="1500" dirty="0" err="1"/>
              <a:t>đàm</a:t>
            </a:r>
            <a:r>
              <a:rPr lang="en-US" sz="1500" dirty="0"/>
              <a:t> </a:t>
            </a:r>
            <a:r>
              <a:rPr lang="en-US" sz="1500" dirty="0" err="1"/>
              <a:t>phán</a:t>
            </a:r>
            <a:r>
              <a:rPr lang="en-US" sz="1500" dirty="0"/>
              <a:t> </a:t>
            </a:r>
            <a:r>
              <a:rPr lang="en-US" sz="1500" dirty="0" err="1"/>
              <a:t>xử</a:t>
            </a:r>
            <a:r>
              <a:rPr lang="en-US" sz="1500" dirty="0"/>
              <a:t> </a:t>
            </a:r>
            <a:r>
              <a:rPr lang="en-US" sz="1500" dirty="0" err="1"/>
              <a:t>lý</a:t>
            </a:r>
            <a:r>
              <a:rPr lang="en-US" sz="1500" dirty="0"/>
              <a:t> </a:t>
            </a:r>
            <a:r>
              <a:rPr lang="en-US" sz="1500" dirty="0" err="1"/>
              <a:t>nợ</a:t>
            </a:r>
            <a:r>
              <a:rPr lang="en-US" sz="1500" dirty="0"/>
              <a:t> </a:t>
            </a:r>
            <a:r>
              <a:rPr lang="en-US" sz="1500" dirty="0" err="1"/>
              <a:t>quá</a:t>
            </a:r>
            <a:r>
              <a:rPr lang="en-US" sz="1500" dirty="0"/>
              <a:t> </a:t>
            </a:r>
            <a:r>
              <a:rPr lang="en-US" sz="1500" dirty="0" err="1"/>
              <a:t>hạn</a:t>
            </a:r>
            <a:r>
              <a:rPr lang="en-US" sz="1500" dirty="0"/>
              <a:t>, </a:t>
            </a:r>
            <a:r>
              <a:rPr lang="en-US" sz="1500" dirty="0" err="1"/>
              <a:t>đạt</a:t>
            </a:r>
            <a:r>
              <a:rPr lang="en-US" sz="1500" dirty="0"/>
              <a:t> đ</a:t>
            </a:r>
            <a:r>
              <a:rPr lang="vi-VN" sz="1500" dirty="0"/>
              <a:t>ư</a:t>
            </a:r>
            <a:r>
              <a:rPr lang="en-US" sz="1500" dirty="0" err="1"/>
              <a:t>ợc</a:t>
            </a:r>
            <a:r>
              <a:rPr lang="en-US" sz="1500" dirty="0"/>
              <a:t> </a:t>
            </a:r>
            <a:r>
              <a:rPr lang="en-US" sz="1500" dirty="0" err="1"/>
              <a:t>thỏa</a:t>
            </a:r>
            <a:r>
              <a:rPr lang="en-US" sz="1500" dirty="0"/>
              <a:t> </a:t>
            </a:r>
            <a:r>
              <a:rPr lang="en-US" sz="1500" dirty="0" err="1"/>
              <a:t>thuận</a:t>
            </a:r>
            <a:r>
              <a:rPr lang="en-US" sz="1500" dirty="0"/>
              <a:t> </a:t>
            </a:r>
            <a:r>
              <a:rPr lang="en-US" sz="1500" dirty="0" err="1"/>
              <a:t>với</a:t>
            </a:r>
            <a:r>
              <a:rPr lang="en-US" sz="1500" dirty="0"/>
              <a:t> CLB Paris, London,..</a:t>
            </a:r>
          </a:p>
          <a:p>
            <a:pPr marL="285750" indent="-285750">
              <a:buFont typeface="Courier New" panose="02070309020205020404" pitchFamily="49" charset="0"/>
              <a:buChar char="o"/>
            </a:pPr>
            <a:endParaRPr lang="en-US" sz="1500" dirty="0"/>
          </a:p>
          <a:p>
            <a:endParaRPr lang="en-US" sz="1500" dirty="0"/>
          </a:p>
        </p:txBody>
      </p:sp>
      <p:sp>
        <p:nvSpPr>
          <p:cNvPr id="5" name="Text Placeholder 4">
            <a:extLst>
              <a:ext uri="{FF2B5EF4-FFF2-40B4-BE49-F238E27FC236}">
                <a16:creationId xmlns:a16="http://schemas.microsoft.com/office/drawing/2014/main" id="{5AFEE97D-1EDE-4DEC-AC5F-9E85BD886764}"/>
              </a:ext>
            </a:extLst>
          </p:cNvPr>
          <p:cNvSpPr>
            <a:spLocks noGrp="1"/>
          </p:cNvSpPr>
          <p:nvPr>
            <p:ph type="body" sz="quarter" idx="12"/>
          </p:nvPr>
        </p:nvSpPr>
        <p:spPr>
          <a:xfrm>
            <a:off x="539008" y="2937727"/>
            <a:ext cx="4458781" cy="569204"/>
          </a:xfrm>
        </p:spPr>
        <p:txBody>
          <a:bodyPr>
            <a:normAutofit/>
          </a:bodyPr>
          <a:lstStyle/>
          <a:p>
            <a:r>
              <a:rPr lang="en-US" sz="2400" b="0" dirty="0">
                <a:solidFill>
                  <a:srgbClr val="985576"/>
                </a:solidFill>
                <a:latin typeface="Cambria" panose="02040503050406030204" pitchFamily="18" charset="0"/>
                <a:ea typeface="Cambria" panose="02040503050406030204" pitchFamily="18" charset="0"/>
              </a:rPr>
              <a:t>NỢ N</a:t>
            </a:r>
            <a:r>
              <a:rPr lang="vi-VN" sz="2400" b="0" dirty="0">
                <a:solidFill>
                  <a:srgbClr val="985576"/>
                </a:solidFill>
                <a:latin typeface="Cambria" panose="02040503050406030204" pitchFamily="18" charset="0"/>
                <a:ea typeface="Cambria" panose="02040503050406030204" pitchFamily="18" charset="0"/>
              </a:rPr>
              <a:t>Ư</a:t>
            </a:r>
            <a:r>
              <a:rPr lang="en-US" sz="2400" b="0" dirty="0">
                <a:solidFill>
                  <a:srgbClr val="985576"/>
                </a:solidFill>
                <a:latin typeface="Cambria" panose="02040503050406030204" pitchFamily="18" charset="0"/>
                <a:ea typeface="Cambria" panose="02040503050406030204" pitchFamily="18" charset="0"/>
              </a:rPr>
              <a:t>ỚC NGOÀI VIỆT NAM</a:t>
            </a:r>
          </a:p>
        </p:txBody>
      </p:sp>
      <p:sp>
        <p:nvSpPr>
          <p:cNvPr id="15" name="TextBox 14">
            <a:extLst>
              <a:ext uri="{FF2B5EF4-FFF2-40B4-BE49-F238E27FC236}">
                <a16:creationId xmlns:a16="http://schemas.microsoft.com/office/drawing/2014/main" id="{53CF8317-F1FF-47BB-8B51-42FAA8B5F008}"/>
              </a:ext>
            </a:extLst>
          </p:cNvPr>
          <p:cNvSpPr txBox="1"/>
          <p:nvPr/>
        </p:nvSpPr>
        <p:spPr>
          <a:xfrm>
            <a:off x="5601937" y="1763099"/>
            <a:ext cx="5619023" cy="646331"/>
          </a:xfrm>
          <a:prstGeom prst="rect">
            <a:avLst/>
          </a:prstGeom>
          <a:noFill/>
        </p:spPr>
        <p:txBody>
          <a:bodyPr wrap="square" rtlCol="0">
            <a:spAutoFit/>
          </a:bodyPr>
          <a:lstStyle/>
          <a:p>
            <a:r>
              <a:rPr lang="en-US" b="1" i="1" dirty="0" err="1"/>
              <a:t>Về</a:t>
            </a:r>
            <a:r>
              <a:rPr lang="en-US" b="1" i="1" dirty="0"/>
              <a:t> </a:t>
            </a:r>
            <a:r>
              <a:rPr lang="en-US" b="1" i="1" dirty="0" err="1"/>
              <a:t>huy</a:t>
            </a:r>
            <a:r>
              <a:rPr lang="en-US" b="1" i="1" dirty="0"/>
              <a:t> </a:t>
            </a:r>
            <a:r>
              <a:rPr lang="en-US" b="1" i="1" dirty="0" err="1"/>
              <a:t>động</a:t>
            </a:r>
            <a:r>
              <a:rPr lang="en-US" b="1" i="1" dirty="0"/>
              <a:t> </a:t>
            </a:r>
            <a:r>
              <a:rPr lang="en-US" b="1" i="1" dirty="0" err="1"/>
              <a:t>vốn</a:t>
            </a:r>
            <a:r>
              <a:rPr lang="en-US" b="1" i="1" dirty="0"/>
              <a:t> </a:t>
            </a:r>
            <a:r>
              <a:rPr lang="en-US" b="1" i="1" dirty="0" err="1"/>
              <a:t>vay</a:t>
            </a:r>
            <a:r>
              <a:rPr lang="en-US" b="1" i="1" dirty="0"/>
              <a:t> n</a:t>
            </a:r>
            <a:r>
              <a:rPr lang="vi-VN" b="1" i="1" dirty="0"/>
              <a:t>ư</a:t>
            </a:r>
            <a:r>
              <a:rPr lang="en-US" b="1" i="1" dirty="0" err="1"/>
              <a:t>ớc</a:t>
            </a:r>
            <a:r>
              <a:rPr lang="en-US" b="1" i="1" dirty="0"/>
              <a:t> </a:t>
            </a:r>
            <a:r>
              <a:rPr lang="en-US" b="1" i="1" dirty="0" err="1"/>
              <a:t>ngoài</a:t>
            </a:r>
            <a:r>
              <a:rPr lang="en-US" b="1" i="1" dirty="0"/>
              <a:t> </a:t>
            </a:r>
            <a:r>
              <a:rPr lang="en-US" b="1" i="1" dirty="0" err="1"/>
              <a:t>của</a:t>
            </a:r>
            <a:r>
              <a:rPr lang="en-US" b="1" i="1" dirty="0"/>
              <a:t> </a:t>
            </a:r>
            <a:r>
              <a:rPr lang="en-US" b="1" i="1" dirty="0" err="1"/>
              <a:t>Việt</a:t>
            </a:r>
            <a:r>
              <a:rPr lang="en-US" b="1" i="1" dirty="0"/>
              <a:t> Nam </a:t>
            </a:r>
            <a:r>
              <a:rPr lang="en-US" b="1" i="1" dirty="0" err="1"/>
              <a:t>từ</a:t>
            </a:r>
            <a:r>
              <a:rPr lang="en-US" b="1" i="1" dirty="0"/>
              <a:t> </a:t>
            </a:r>
            <a:r>
              <a:rPr lang="en-US" b="1" i="1" dirty="0" err="1"/>
              <a:t>các</a:t>
            </a:r>
            <a:r>
              <a:rPr lang="en-US" b="1" i="1" dirty="0"/>
              <a:t> </a:t>
            </a:r>
            <a:r>
              <a:rPr lang="en-US" b="1" i="1" dirty="0" err="1"/>
              <a:t>đối</a:t>
            </a:r>
            <a:r>
              <a:rPr lang="en-US" b="1" i="1" dirty="0"/>
              <a:t> </a:t>
            </a:r>
            <a:r>
              <a:rPr lang="en-US" b="1" i="1" dirty="0" err="1"/>
              <a:t>tác</a:t>
            </a:r>
            <a:r>
              <a:rPr lang="en-US" b="1" i="1" dirty="0"/>
              <a:t> </a:t>
            </a:r>
            <a:r>
              <a:rPr lang="en-US" b="1" i="1" dirty="0" err="1"/>
              <a:t>tài</a:t>
            </a:r>
            <a:r>
              <a:rPr lang="en-US" b="1" i="1" dirty="0"/>
              <a:t> </a:t>
            </a:r>
            <a:r>
              <a:rPr lang="en-US" b="1" i="1" dirty="0" err="1"/>
              <a:t>chính</a:t>
            </a:r>
            <a:r>
              <a:rPr lang="en-US" b="1" i="1" dirty="0"/>
              <a:t> </a:t>
            </a:r>
            <a:r>
              <a:rPr lang="en-US" b="1" i="1" dirty="0" err="1"/>
              <a:t>quốc</a:t>
            </a:r>
            <a:r>
              <a:rPr lang="en-US" b="1" i="1" dirty="0"/>
              <a:t> </a:t>
            </a:r>
            <a:r>
              <a:rPr lang="en-US" b="1" i="1" dirty="0" err="1"/>
              <a:t>tế</a:t>
            </a:r>
            <a:r>
              <a:rPr lang="en-US" b="1" i="1" dirty="0"/>
              <a:t> </a:t>
            </a:r>
            <a:r>
              <a:rPr lang="en-US" b="1" i="1" dirty="0" err="1"/>
              <a:t>và</a:t>
            </a:r>
            <a:r>
              <a:rPr lang="en-US" b="1" i="1" dirty="0"/>
              <a:t> </a:t>
            </a:r>
            <a:r>
              <a:rPr lang="en-US" b="1" i="1" dirty="0" err="1"/>
              <a:t>một</a:t>
            </a:r>
            <a:r>
              <a:rPr lang="en-US" b="1" i="1" dirty="0"/>
              <a:t> </a:t>
            </a:r>
            <a:r>
              <a:rPr lang="en-US" b="1" i="1" dirty="0" err="1"/>
              <a:t>số</a:t>
            </a:r>
            <a:r>
              <a:rPr lang="en-US" b="1" i="1" dirty="0"/>
              <a:t> </a:t>
            </a:r>
            <a:r>
              <a:rPr lang="en-US" b="1" i="1" dirty="0" err="1"/>
              <a:t>quốc</a:t>
            </a:r>
            <a:r>
              <a:rPr lang="en-US" b="1" i="1" dirty="0"/>
              <a:t> qua</a:t>
            </a:r>
          </a:p>
        </p:txBody>
      </p:sp>
      <p:pic>
        <p:nvPicPr>
          <p:cNvPr id="7" name="Picture 6">
            <a:extLst>
              <a:ext uri="{FF2B5EF4-FFF2-40B4-BE49-F238E27FC236}">
                <a16:creationId xmlns:a16="http://schemas.microsoft.com/office/drawing/2014/main" id="{3A1E0DDB-8544-43C5-86DA-A9EAAC59A1F4}"/>
              </a:ext>
            </a:extLst>
          </p:cNvPr>
          <p:cNvPicPr/>
          <p:nvPr/>
        </p:nvPicPr>
        <p:blipFill rotWithShape="1">
          <a:blip r:embed="rId2">
            <a:extLst>
              <a:ext uri="{28A0092B-C50C-407E-A947-70E740481C1C}">
                <a14:useLocalDpi xmlns:a14="http://schemas.microsoft.com/office/drawing/2010/main" val="0"/>
              </a:ext>
            </a:extLst>
          </a:blip>
          <a:srcRect r="8373"/>
          <a:stretch/>
        </p:blipFill>
        <p:spPr bwMode="auto">
          <a:xfrm>
            <a:off x="5601937" y="2409430"/>
            <a:ext cx="6372647" cy="3981386"/>
          </a:xfrm>
          <a:prstGeom prst="rect">
            <a:avLst/>
          </a:prstGeom>
          <a:ln>
            <a:noFill/>
          </a:ln>
          <a:extLst>
            <a:ext uri="{53640926-AAD7-44D8-BBD7-CCE9431645EC}">
              <a14:shadowObscured xmlns:a14="http://schemas.microsoft.com/office/drawing/2010/main"/>
            </a:ext>
          </a:extLst>
        </p:spPr>
      </p:pic>
      <p:sp>
        <p:nvSpPr>
          <p:cNvPr id="3" name="Rectangle 2">
            <a:extLst>
              <a:ext uri="{FF2B5EF4-FFF2-40B4-BE49-F238E27FC236}">
                <a16:creationId xmlns:a16="http://schemas.microsoft.com/office/drawing/2014/main" id="{6D62DE03-07E9-4277-B30A-F2A16AE9F61D}"/>
              </a:ext>
            </a:extLst>
          </p:cNvPr>
          <p:cNvSpPr/>
          <p:nvPr/>
        </p:nvSpPr>
        <p:spPr>
          <a:xfrm>
            <a:off x="5994121" y="6390816"/>
            <a:ext cx="6096000" cy="307392"/>
          </a:xfrm>
          <a:prstGeom prst="rect">
            <a:avLst/>
          </a:prstGeom>
        </p:spPr>
        <p:txBody>
          <a:bodyPr>
            <a:spAutoFit/>
          </a:bodyPr>
          <a:lstStyle/>
          <a:p>
            <a:pPr algn="ctr">
              <a:lnSpc>
                <a:spcPct val="107000"/>
              </a:lnSpc>
              <a:spcBef>
                <a:spcPts val="200"/>
              </a:spcBef>
            </a:pP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lệ</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nợ</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dài</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ngắn</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Việt</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Nam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1997-2013 ( </a:t>
            </a:r>
            <a:r>
              <a:rPr lang="en-US" sz="1400" b="1"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1400" b="1" dirty="0">
                <a:latin typeface="Times New Roman" panose="02020603050405020304" pitchFamily="18" charset="0"/>
                <a:ea typeface="Times New Roman" panose="02020603050405020304" pitchFamily="18" charset="0"/>
                <a:cs typeface="Times New Roman" panose="02020603050405020304" pitchFamily="18" charset="0"/>
              </a:rPr>
              <a:t> NDH.vn)</a:t>
            </a:r>
          </a:p>
        </p:txBody>
      </p:sp>
    </p:spTree>
    <p:extLst>
      <p:ext uri="{BB962C8B-B14F-4D97-AF65-F5344CB8AC3E}">
        <p14:creationId xmlns:p14="http://schemas.microsoft.com/office/powerpoint/2010/main" val="151535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2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5"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5809FA5-D2B0-41C3-B7A3-73882CCECE10}"/>
              </a:ext>
            </a:extLst>
          </p:cNvPr>
          <p:cNvSpPr/>
          <p:nvPr/>
        </p:nvSpPr>
        <p:spPr>
          <a:xfrm>
            <a:off x="472323" y="3506931"/>
            <a:ext cx="4706950" cy="2638158"/>
          </a:xfrm>
          <a:prstGeom prst="rect">
            <a:avLst/>
          </a:prstGeom>
        </p:spPr>
        <p:txBody>
          <a:bodyPr wrap="square">
            <a:spAutoFit/>
          </a:bodyPr>
          <a:lstStyle/>
          <a:p>
            <a:pPr marL="180340" marR="0">
              <a:lnSpc>
                <a:spcPct val="150000"/>
              </a:lnSpc>
              <a:spcBef>
                <a:spcPts val="0"/>
              </a:spcBef>
              <a:spcAft>
                <a:spcPts val="0"/>
              </a:spcAft>
            </a:pP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2013,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ngoài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Việt</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Nam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đạt</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64,46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chiếm</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40% GDP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dài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54,4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tỷ</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ngắn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11,49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tỷ</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485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triệu</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khoản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tín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IMF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ADB).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ngoài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Việt</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Nam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nay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vẫn</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xu</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hướng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2016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91,97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sanng</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năm</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2017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109,65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2018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122,3 </a:t>
            </a:r>
            <a:r>
              <a:rPr lang="en-US" sz="1600"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1600" dirty="0">
                <a:latin typeface="Times New Roman" panose="02020603050405020304" pitchFamily="18" charset="0"/>
                <a:ea typeface="Times New Roman" panose="02020603050405020304" pitchFamily="18" charset="0"/>
                <a:cs typeface="Times New Roman" panose="02020603050405020304" pitchFamily="18" charset="0"/>
              </a:rPr>
              <a:t> USD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98528F0A-A190-4F13-8DCA-8DA165A0B0B5}"/>
              </a:ext>
            </a:extLst>
          </p:cNvPr>
          <p:cNvPicPr/>
          <p:nvPr/>
        </p:nvPicPr>
        <p:blipFill>
          <a:blip r:embed="rId2">
            <a:extLst>
              <a:ext uri="{28A0092B-C50C-407E-A947-70E740481C1C}">
                <a14:useLocalDpi xmlns:a14="http://schemas.microsoft.com/office/drawing/2010/main" val="0"/>
              </a:ext>
            </a:extLst>
          </a:blip>
          <a:stretch>
            <a:fillRect/>
          </a:stretch>
        </p:blipFill>
        <p:spPr>
          <a:xfrm>
            <a:off x="5514321" y="1354150"/>
            <a:ext cx="6268177" cy="4698991"/>
          </a:xfrm>
          <a:prstGeom prst="rect">
            <a:avLst/>
          </a:prstGeom>
        </p:spPr>
      </p:pic>
      <p:sp>
        <p:nvSpPr>
          <p:cNvPr id="9" name="Title 1">
            <a:extLst>
              <a:ext uri="{FF2B5EF4-FFF2-40B4-BE49-F238E27FC236}">
                <a16:creationId xmlns:a16="http://schemas.microsoft.com/office/drawing/2014/main" id="{AA444766-A28C-4BE3-A944-9BF629B12957}"/>
              </a:ext>
            </a:extLst>
          </p:cNvPr>
          <p:cNvSpPr>
            <a:spLocks noGrp="1"/>
          </p:cNvSpPr>
          <p:nvPr>
            <p:ph type="title"/>
          </p:nvPr>
        </p:nvSpPr>
        <p:spPr>
          <a:xfrm>
            <a:off x="654545" y="1661576"/>
            <a:ext cx="3314035" cy="1325563"/>
          </a:xfrm>
        </p:spPr>
        <p:txBody>
          <a:bodyPr/>
          <a:lstStyle/>
          <a:p>
            <a:r>
              <a:rPr lang="en-US" b="0" dirty="0">
                <a:latin typeface="Lora" pitchFamily="2" charset="0"/>
              </a:rPr>
              <a:t>LIÊN HỆ VIỆT NAM</a:t>
            </a:r>
          </a:p>
        </p:txBody>
      </p:sp>
      <p:sp>
        <p:nvSpPr>
          <p:cNvPr id="10" name="Text Placeholder 4">
            <a:extLst>
              <a:ext uri="{FF2B5EF4-FFF2-40B4-BE49-F238E27FC236}">
                <a16:creationId xmlns:a16="http://schemas.microsoft.com/office/drawing/2014/main" id="{212EC684-124A-479A-A59A-F76024D6A757}"/>
              </a:ext>
            </a:extLst>
          </p:cNvPr>
          <p:cNvSpPr txBox="1">
            <a:spLocks/>
          </p:cNvSpPr>
          <p:nvPr/>
        </p:nvSpPr>
        <p:spPr>
          <a:xfrm>
            <a:off x="539008" y="2937727"/>
            <a:ext cx="4458781" cy="569204"/>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1600" b="1" i="0" kern="1200">
                <a:solidFill>
                  <a:schemeClr val="tx2"/>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0">
                <a:solidFill>
                  <a:srgbClr val="985576"/>
                </a:solidFill>
                <a:latin typeface="Cambria" panose="02040503050406030204" pitchFamily="18" charset="0"/>
                <a:ea typeface="Cambria" panose="02040503050406030204" pitchFamily="18" charset="0"/>
              </a:rPr>
              <a:t>NỢ N</a:t>
            </a:r>
            <a:r>
              <a:rPr lang="vi-VN" sz="2400" b="0">
                <a:solidFill>
                  <a:srgbClr val="985576"/>
                </a:solidFill>
                <a:latin typeface="Cambria" panose="02040503050406030204" pitchFamily="18" charset="0"/>
                <a:ea typeface="Cambria" panose="02040503050406030204" pitchFamily="18" charset="0"/>
              </a:rPr>
              <a:t>Ư</a:t>
            </a:r>
            <a:r>
              <a:rPr lang="en-US" sz="2400" b="0">
                <a:solidFill>
                  <a:srgbClr val="985576"/>
                </a:solidFill>
                <a:latin typeface="Cambria" panose="02040503050406030204" pitchFamily="18" charset="0"/>
                <a:ea typeface="Cambria" panose="02040503050406030204" pitchFamily="18" charset="0"/>
              </a:rPr>
              <a:t>ỚC NGOÀI VIỆT NAM</a:t>
            </a:r>
            <a:endParaRPr lang="en-US" sz="2400" b="0" dirty="0">
              <a:solidFill>
                <a:srgbClr val="985576"/>
              </a:solidFill>
              <a:latin typeface="Cambria" panose="02040503050406030204" pitchFamily="18" charset="0"/>
              <a:ea typeface="Cambria" panose="02040503050406030204" pitchFamily="18" charset="0"/>
            </a:endParaRPr>
          </a:p>
        </p:txBody>
      </p:sp>
      <p:sp>
        <p:nvSpPr>
          <p:cNvPr id="12" name="TextBox 11">
            <a:extLst>
              <a:ext uri="{FF2B5EF4-FFF2-40B4-BE49-F238E27FC236}">
                <a16:creationId xmlns:a16="http://schemas.microsoft.com/office/drawing/2014/main" id="{CD9121ED-C057-4A22-BDA5-E43FEE2468D5}"/>
              </a:ext>
            </a:extLst>
          </p:cNvPr>
          <p:cNvSpPr txBox="1"/>
          <p:nvPr/>
        </p:nvSpPr>
        <p:spPr>
          <a:xfrm>
            <a:off x="6096000" y="6145089"/>
            <a:ext cx="5388678" cy="584775"/>
          </a:xfrm>
          <a:prstGeom prst="rect">
            <a:avLst/>
          </a:prstGeom>
          <a:noFill/>
        </p:spPr>
        <p:txBody>
          <a:bodyPr wrap="square" rtlCol="0">
            <a:spAutoFit/>
          </a:bodyPr>
          <a:lstStyle/>
          <a:p>
            <a:pPr algn="ct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Vốn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ODA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ngân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ngân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1993-2018 </a:t>
            </a:r>
          </a:p>
          <a:p>
            <a:pPr algn="ctr"/>
            <a:r>
              <a:rPr lang="en-US" sz="1600" b="1"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1600" b="1" dirty="0">
                <a:latin typeface="Times New Roman" panose="02020603050405020304" pitchFamily="18" charset="0"/>
                <a:ea typeface="Times New Roman" panose="02020603050405020304" pitchFamily="18" charset="0"/>
                <a:cs typeface="Times New Roman" panose="02020603050405020304" pitchFamily="18" charset="0"/>
              </a:rPr>
              <a:t>: datawworldbank.org</a:t>
            </a:r>
            <a:endParaRPr lang="en-US" sz="1600" b="1" dirty="0"/>
          </a:p>
        </p:txBody>
      </p:sp>
    </p:spTree>
    <p:extLst>
      <p:ext uri="{BB962C8B-B14F-4D97-AF65-F5344CB8AC3E}">
        <p14:creationId xmlns:p14="http://schemas.microsoft.com/office/powerpoint/2010/main" val="1594348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897777-173F-4695-A134-A91C5DEF0180}"/>
              </a:ext>
            </a:extLst>
          </p:cNvPr>
          <p:cNvSpPr>
            <a:spLocks noGrp="1"/>
          </p:cNvSpPr>
          <p:nvPr>
            <p:ph idx="1"/>
          </p:nvPr>
        </p:nvSpPr>
        <p:spPr>
          <a:xfrm>
            <a:off x="5828427" y="1472813"/>
            <a:ext cx="5151353" cy="4327695"/>
          </a:xfrm>
        </p:spPr>
        <p:txBody>
          <a:bodyPr>
            <a:noAutofit/>
          </a:bodyPr>
          <a:lstStyle/>
          <a:p>
            <a:pPr>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a:t>
            </a:r>
            <a:r>
              <a:rPr lang="vi-VN" sz="1800" dirty="0">
                <a:latin typeface="Calibri Light" panose="020F0302020204030204" pitchFamily="34" charset="0"/>
                <a:cs typeface="Calibri Light" panose="020F0302020204030204" pitchFamily="34" charset="0"/>
              </a:rPr>
              <a:t>Các khoản vay nợ nước ngoài của các doanh nghiệp Việt Nam nhìn chung đều đã tuân thủ đúng các quy định của Chính phủ . Theo đó, đã hạn thể được tình trạng vay nợ không đúng quy trình và việc sử dụng vốn vay không đúng mục đích. </a:t>
            </a:r>
            <a:endParaRPr lang="en-US" sz="1800" dirty="0">
              <a:latin typeface="Calibri Light" panose="020F0302020204030204" pitchFamily="34" charset="0"/>
              <a:cs typeface="Calibri Light" panose="020F0302020204030204" pitchFamily="34" charset="0"/>
            </a:endParaRPr>
          </a:p>
          <a:p>
            <a:pPr>
              <a:buClr>
                <a:schemeClr val="tx2"/>
              </a:buClr>
              <a:buFont typeface="Courier New" panose="02070309020205020404" pitchFamily="49" charset="0"/>
              <a:buChar char="o"/>
            </a:pPr>
            <a:r>
              <a:rPr lang="en-US" sz="1800" dirty="0">
                <a:latin typeface="Calibri Light" panose="020F0302020204030204" pitchFamily="34" charset="0"/>
                <a:cs typeface="Calibri Light" panose="020F0302020204030204" pitchFamily="34" charset="0"/>
              </a:rPr>
              <a:t> Sau </a:t>
            </a:r>
            <a:r>
              <a:rPr lang="en-US" sz="1800" dirty="0" err="1">
                <a:latin typeface="Calibri Light" panose="020F0302020204030204" pitchFamily="34" charset="0"/>
                <a:cs typeface="Calibri Light" panose="020F0302020204030204" pitchFamily="34" charset="0"/>
              </a:rPr>
              <a:t>khi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cộng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đồng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quốc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tế</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nối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lại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hỗ</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trợ</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phát</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triển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chinh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thức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với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nước</a:t>
            </a:r>
            <a:r>
              <a:rPr lang="en-US" sz="1800" dirty="0">
                <a:latin typeface="Calibri Light" panose="020F0302020204030204" pitchFamily="34" charset="0"/>
                <a:cs typeface="Calibri Light" panose="020F0302020204030204" pitchFamily="34" charset="0"/>
              </a:rPr>
              <a:t> ta, </a:t>
            </a:r>
            <a:r>
              <a:rPr lang="en-US" sz="1800" dirty="0" err="1">
                <a:latin typeface="Calibri Light" panose="020F0302020204030204" pitchFamily="34" charset="0"/>
                <a:cs typeface="Calibri Light" panose="020F0302020204030204" pitchFamily="34" charset="0"/>
              </a:rPr>
              <a:t>các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doanh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nghiệp</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trong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nước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mới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có</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điều</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kiện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mở</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rộng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quan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hệ</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huy</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động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vốn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vay</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trực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tiếp</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từ</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nước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ngoài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Từ</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đó</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đến</a:t>
            </a:r>
            <a:r>
              <a:rPr lang="en-US" sz="1800" dirty="0">
                <a:latin typeface="Calibri Light" panose="020F0302020204030204" pitchFamily="34" charset="0"/>
                <a:cs typeface="Calibri Light" panose="020F0302020204030204" pitchFamily="34" charset="0"/>
              </a:rPr>
              <a:t> nay, </a:t>
            </a:r>
            <a:r>
              <a:rPr lang="en-US" sz="1800" dirty="0" err="1">
                <a:latin typeface="Calibri Light" panose="020F0302020204030204" pitchFamily="34" charset="0"/>
                <a:cs typeface="Calibri Light" panose="020F0302020204030204" pitchFamily="34" charset="0"/>
              </a:rPr>
              <a:t>vay</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nợ</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nước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ngoài</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của</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khu</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vực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doanh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nghiệp</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liên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tục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tăng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lên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góp</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phần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đáng</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kể</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vào</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việc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bổ</a:t>
            </a:r>
            <a:r>
              <a:rPr lang="en-US" sz="1800" dirty="0">
                <a:latin typeface="Calibri Light" panose="020F0302020204030204" pitchFamily="34" charset="0"/>
                <a:cs typeface="Calibri Light" panose="020F0302020204030204" pitchFamily="34" charset="0"/>
              </a:rPr>
              <a:t> sung </a:t>
            </a:r>
            <a:r>
              <a:rPr lang="en-US" sz="1800" dirty="0" err="1">
                <a:latin typeface="Calibri Light" panose="020F0302020204030204" pitchFamily="34" charset="0"/>
                <a:cs typeface="Calibri Light" panose="020F0302020204030204" pitchFamily="34" charset="0"/>
              </a:rPr>
              <a:t>nguồn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vốn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cho</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các</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doanh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nghiệp</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để</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đầu</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tư</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cho</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sản</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xuất</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kinh</a:t>
            </a:r>
            <a:r>
              <a:rPr lang="en-US" sz="1800" dirty="0">
                <a:latin typeface="Calibri Light" panose="020F0302020204030204" pitchFamily="34" charset="0"/>
                <a:cs typeface="Calibri Light" panose="020F0302020204030204" pitchFamily="34" charset="0"/>
              </a:rPr>
              <a:t> </a:t>
            </a:r>
            <a:r>
              <a:rPr lang="en-US" sz="1800" dirty="0" err="1">
                <a:latin typeface="Calibri Light" panose="020F0302020204030204" pitchFamily="34" charset="0"/>
                <a:cs typeface="Calibri Light" panose="020F0302020204030204" pitchFamily="34" charset="0"/>
              </a:rPr>
              <a:t>doanh</a:t>
            </a:r>
            <a:r>
              <a:rPr lang="en-US" sz="1800" dirty="0">
                <a:latin typeface="Calibri Light" panose="020F0302020204030204" pitchFamily="34" charset="0"/>
                <a:cs typeface="Calibri Light" panose="020F0302020204030204" pitchFamily="34" charset="0"/>
              </a:rPr>
              <a:t>. </a:t>
            </a:r>
          </a:p>
          <a:p>
            <a:endParaRPr lang="en-US" sz="1800" dirty="0">
              <a:latin typeface="Calibri Light" panose="020F0302020204030204" pitchFamily="34" charset="0"/>
              <a:cs typeface="Calibri Light" panose="020F0302020204030204" pitchFamily="34" charset="0"/>
            </a:endParaRPr>
          </a:p>
        </p:txBody>
      </p:sp>
      <p:sp>
        <p:nvSpPr>
          <p:cNvPr id="4" name="Title 1">
            <a:extLst>
              <a:ext uri="{FF2B5EF4-FFF2-40B4-BE49-F238E27FC236}">
                <a16:creationId xmlns:a16="http://schemas.microsoft.com/office/drawing/2014/main" id="{9B63BEFA-E790-483D-9B15-CBE747B1795E}"/>
              </a:ext>
            </a:extLst>
          </p:cNvPr>
          <p:cNvSpPr>
            <a:spLocks noGrp="1"/>
          </p:cNvSpPr>
          <p:nvPr>
            <p:ph type="title"/>
          </p:nvPr>
        </p:nvSpPr>
        <p:spPr>
          <a:xfrm>
            <a:off x="870930" y="629645"/>
            <a:ext cx="3314035" cy="1325563"/>
          </a:xfrm>
        </p:spPr>
        <p:txBody>
          <a:bodyPr/>
          <a:lstStyle/>
          <a:p>
            <a:r>
              <a:rPr lang="en-US" b="0" dirty="0">
                <a:latin typeface="Lora" pitchFamily="2" charset="0"/>
              </a:rPr>
              <a:t>LIÊN HỆ VIỆT NAM</a:t>
            </a:r>
          </a:p>
        </p:txBody>
      </p:sp>
      <p:sp>
        <p:nvSpPr>
          <p:cNvPr id="5" name="Text Placeholder 4">
            <a:extLst>
              <a:ext uri="{FF2B5EF4-FFF2-40B4-BE49-F238E27FC236}">
                <a16:creationId xmlns:a16="http://schemas.microsoft.com/office/drawing/2014/main" id="{31AFC33F-D485-4ADE-955D-D21EAB710331}"/>
              </a:ext>
            </a:extLst>
          </p:cNvPr>
          <p:cNvSpPr txBox="1">
            <a:spLocks/>
          </p:cNvSpPr>
          <p:nvPr/>
        </p:nvSpPr>
        <p:spPr>
          <a:xfrm>
            <a:off x="870930" y="1386004"/>
            <a:ext cx="4458781" cy="569204"/>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1600" b="1" i="0" kern="1200">
                <a:solidFill>
                  <a:schemeClr val="tx2"/>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0">
                <a:solidFill>
                  <a:srgbClr val="985576"/>
                </a:solidFill>
                <a:latin typeface="Cambria" panose="02040503050406030204" pitchFamily="18" charset="0"/>
                <a:ea typeface="Cambria" panose="02040503050406030204" pitchFamily="18" charset="0"/>
              </a:rPr>
              <a:t>NỢ N</a:t>
            </a:r>
            <a:r>
              <a:rPr lang="vi-VN" sz="2400" b="0">
                <a:solidFill>
                  <a:srgbClr val="985576"/>
                </a:solidFill>
                <a:latin typeface="Cambria" panose="02040503050406030204" pitchFamily="18" charset="0"/>
                <a:ea typeface="Cambria" panose="02040503050406030204" pitchFamily="18" charset="0"/>
              </a:rPr>
              <a:t>Ư</a:t>
            </a:r>
            <a:r>
              <a:rPr lang="en-US" sz="2400" b="0">
                <a:solidFill>
                  <a:srgbClr val="985576"/>
                </a:solidFill>
                <a:latin typeface="Cambria" panose="02040503050406030204" pitchFamily="18" charset="0"/>
                <a:ea typeface="Cambria" panose="02040503050406030204" pitchFamily="18" charset="0"/>
              </a:rPr>
              <a:t>ỚC NGOÀI VIỆT NAM</a:t>
            </a:r>
            <a:endParaRPr lang="en-US" sz="2400" b="0" dirty="0">
              <a:solidFill>
                <a:srgbClr val="985576"/>
              </a:solidFill>
              <a:latin typeface="Cambria" panose="02040503050406030204" pitchFamily="18" charset="0"/>
              <a:ea typeface="Cambria" panose="02040503050406030204" pitchFamily="18" charset="0"/>
            </a:endParaRPr>
          </a:p>
        </p:txBody>
      </p:sp>
      <p:sp>
        <p:nvSpPr>
          <p:cNvPr id="6" name="Text Placeholder 3">
            <a:extLst>
              <a:ext uri="{FF2B5EF4-FFF2-40B4-BE49-F238E27FC236}">
                <a16:creationId xmlns:a16="http://schemas.microsoft.com/office/drawing/2014/main" id="{AB1D55D8-11F4-4044-9E33-7F9461B9F4B6}"/>
              </a:ext>
            </a:extLst>
          </p:cNvPr>
          <p:cNvSpPr txBox="1">
            <a:spLocks/>
          </p:cNvSpPr>
          <p:nvPr/>
        </p:nvSpPr>
        <p:spPr>
          <a:xfrm>
            <a:off x="870930" y="2436839"/>
            <a:ext cx="4269588" cy="1779648"/>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b="1" cap="none" dirty="0" err="1">
                <a:solidFill>
                  <a:schemeClr val="tx2"/>
                </a:solidFill>
                <a:latin typeface="Calibri Light" panose="020F0302020204030204" pitchFamily="34" charset="0"/>
                <a:cs typeface="Calibri Light" panose="020F0302020204030204" pitchFamily="34" charset="0"/>
              </a:rPr>
              <a:t>Vay</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thương</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mại</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nước</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ngoài</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của</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khu</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vực</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doanh</a:t>
            </a:r>
            <a:r>
              <a:rPr lang="en-US" sz="2000" b="1" cap="none" dirty="0">
                <a:solidFill>
                  <a:schemeClr val="tx2"/>
                </a:solidFill>
                <a:latin typeface="Calibri Light" panose="020F0302020204030204" pitchFamily="34" charset="0"/>
                <a:cs typeface="Calibri Light" panose="020F0302020204030204" pitchFamily="34" charset="0"/>
              </a:rPr>
              <a:t> </a:t>
            </a:r>
            <a:r>
              <a:rPr lang="en-US" sz="2000" b="1" cap="none" dirty="0" err="1">
                <a:solidFill>
                  <a:schemeClr val="tx2"/>
                </a:solidFill>
                <a:latin typeface="Calibri Light" panose="020F0302020204030204" pitchFamily="34" charset="0"/>
                <a:cs typeface="Calibri Light" panose="020F0302020204030204" pitchFamily="34" charset="0"/>
              </a:rPr>
              <a:t>nghiệp</a:t>
            </a:r>
            <a:r>
              <a:rPr lang="en-US" sz="2000" b="1" cap="none" dirty="0">
                <a:solidFill>
                  <a:schemeClr val="tx2"/>
                </a:solidFill>
                <a:latin typeface="Calibri Light" panose="020F0302020204030204" pitchFamily="34" charset="0"/>
                <a:cs typeface="Calibri Light" panose="020F0302020204030204" pitchFamily="34" charset="0"/>
              </a:rPr>
              <a:t> </a:t>
            </a:r>
            <a:endParaRPr lang="en-US" sz="2000" cap="none" dirty="0">
              <a:solidFill>
                <a:schemeClr val="tx2"/>
              </a:solidFill>
              <a:latin typeface="Calibri Light" panose="020F0302020204030204" pitchFamily="34" charset="0"/>
              <a:cs typeface="Calibri Light" panose="020F0302020204030204" pitchFamily="34" charset="0"/>
            </a:endParaRPr>
          </a:p>
          <a:p>
            <a:r>
              <a:rPr lang="en-US" sz="1800" cap="none" dirty="0" err="1">
                <a:solidFill>
                  <a:schemeClr val="tx2"/>
                </a:solidFill>
                <a:latin typeface="Calibri Light" panose="020F0302020204030204" pitchFamily="34" charset="0"/>
                <a:cs typeface="Calibri Light" panose="020F0302020204030204" pitchFamily="34" charset="0"/>
              </a:rPr>
              <a:t>Đối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với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việt</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nam</a:t>
            </a:r>
            <a:r>
              <a:rPr lang="en-US" sz="1800" cap="none" dirty="0">
                <a:solidFill>
                  <a:schemeClr val="tx2"/>
                </a:solidFill>
                <a:latin typeface="Calibri Light" panose="020F0302020204030204" pitchFamily="34" charset="0"/>
                <a:cs typeface="Calibri Light" panose="020F0302020204030204" pitchFamily="34" charset="0"/>
              </a:rPr>
              <a:t> , </a:t>
            </a:r>
            <a:r>
              <a:rPr lang="en-US" sz="1800" cap="none" dirty="0" err="1">
                <a:solidFill>
                  <a:schemeClr val="tx2"/>
                </a:solidFill>
                <a:latin typeface="Calibri Light" panose="020F0302020204030204" pitchFamily="34" charset="0"/>
                <a:cs typeface="Calibri Light" panose="020F0302020204030204" pitchFamily="34" charset="0"/>
              </a:rPr>
              <a:t>vay</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thương</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mại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được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tiến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hành</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rất</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hạn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chế</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và</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số</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lượng</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vay</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tăng</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lên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nhanh</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từ</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khi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có</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các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doanh</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nghiệp</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đầu</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tư</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trực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tiếp</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nước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ngoài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vào</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vay</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nước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ngoài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của</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khu</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vực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doanh</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nghiệp</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diễn</a:t>
            </a:r>
            <a:r>
              <a:rPr lang="en-US" sz="1800" cap="none" dirty="0">
                <a:solidFill>
                  <a:schemeClr val="tx2"/>
                </a:solidFill>
                <a:latin typeface="Calibri Light" panose="020F0302020204030204" pitchFamily="34" charset="0"/>
                <a:cs typeface="Calibri Light" panose="020F0302020204030204" pitchFamily="34" charset="0"/>
              </a:rPr>
              <a:t> ra </a:t>
            </a:r>
            <a:r>
              <a:rPr lang="en-US" sz="1800" cap="none" dirty="0" err="1">
                <a:solidFill>
                  <a:schemeClr val="tx2"/>
                </a:solidFill>
                <a:latin typeface="Calibri Light" panose="020F0302020204030204" pitchFamily="34" charset="0"/>
                <a:cs typeface="Calibri Light" panose="020F0302020204030204" pitchFamily="34" charset="0"/>
              </a:rPr>
              <a:t>tới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cả</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ba</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hình</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thức</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vay</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ngắn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hạn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trung</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hạn</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và</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vay</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dài</a:t>
            </a:r>
            <a:r>
              <a:rPr lang="en-US" sz="1800" cap="none" dirty="0">
                <a:solidFill>
                  <a:schemeClr val="tx2"/>
                </a:solidFill>
                <a:latin typeface="Calibri Light" panose="020F0302020204030204" pitchFamily="34" charset="0"/>
                <a:cs typeface="Calibri Light" panose="020F0302020204030204" pitchFamily="34" charset="0"/>
              </a:rPr>
              <a:t> </a:t>
            </a:r>
            <a:r>
              <a:rPr lang="en-US" sz="1800" cap="none" dirty="0" err="1">
                <a:solidFill>
                  <a:schemeClr val="tx2"/>
                </a:solidFill>
                <a:latin typeface="Calibri Light" panose="020F0302020204030204" pitchFamily="34" charset="0"/>
                <a:cs typeface="Calibri Light" panose="020F0302020204030204" pitchFamily="34" charset="0"/>
              </a:rPr>
              <a:t>hạn</a:t>
            </a:r>
            <a:r>
              <a:rPr lang="en-US" sz="1800" cap="none" dirty="0">
                <a:solidFill>
                  <a:schemeClr val="tx2"/>
                </a:solidFill>
                <a:latin typeface="Calibri Light" panose="020F0302020204030204" pitchFamily="34" charset="0"/>
                <a:cs typeface="Calibri Light" panose="020F0302020204030204" pitchFamily="34" charset="0"/>
              </a:rPr>
              <a:t>.</a:t>
            </a:r>
          </a:p>
        </p:txBody>
      </p:sp>
    </p:spTree>
    <p:extLst>
      <p:ext uri="{BB962C8B-B14F-4D97-AF65-F5344CB8AC3E}">
        <p14:creationId xmlns:p14="http://schemas.microsoft.com/office/powerpoint/2010/main" val="186963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Effect transition="in" filter="fade">
                                      <p:cBhvr>
                                        <p:cTn id="21" dur="1000"/>
                                        <p:tgtEl>
                                          <p:spTgt spid="2">
                                            <p:txEl>
                                              <p:pRg st="1" end="1"/>
                                            </p:txEl>
                                          </p:spTgt>
                                        </p:tgtEl>
                                      </p:cBhvr>
                                    </p:animEffect>
                                    <p:anim calcmode="lin" valueType="num">
                                      <p:cBhvr>
                                        <p:cTn id="22"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14CE168-860B-4F14-8FF4-395B2C05DC73}"/>
              </a:ext>
            </a:extLst>
          </p:cNvPr>
          <p:cNvSpPr>
            <a:spLocks noGrp="1"/>
          </p:cNvSpPr>
          <p:nvPr>
            <p:ph type="body" sz="quarter" idx="11"/>
          </p:nvPr>
        </p:nvSpPr>
        <p:spPr>
          <a:xfrm>
            <a:off x="568862" y="3241478"/>
            <a:ext cx="4490543" cy="3072890"/>
          </a:xfrm>
        </p:spPr>
        <p:txBody>
          <a:bodyPr/>
          <a:lstStyle/>
          <a:p>
            <a:pPr marL="285750" indent="-285750">
              <a:buFont typeface="Courier New" panose="02070309020205020404" pitchFamily="49" charset="0"/>
              <a:buChar char="o"/>
            </a:pPr>
            <a:r>
              <a:rPr lang="en-US" dirty="0" err="1"/>
              <a:t>Giai</a:t>
            </a:r>
            <a:r>
              <a:rPr lang="en-US" dirty="0"/>
              <a:t> </a:t>
            </a:r>
            <a:r>
              <a:rPr lang="en-US" dirty="0" err="1"/>
              <a:t>đoạn</a:t>
            </a:r>
            <a:r>
              <a:rPr lang="en-US" dirty="0"/>
              <a:t> 1987-1996: </a:t>
            </a:r>
            <a:r>
              <a:rPr lang="en-US" dirty="0" err="1"/>
              <a:t>Vốn</a:t>
            </a:r>
            <a:r>
              <a:rPr lang="en-US" dirty="0"/>
              <a:t> FDI </a:t>
            </a:r>
            <a:r>
              <a:rPr lang="en-US" dirty="0" err="1"/>
              <a:t>đổ</a:t>
            </a:r>
            <a:r>
              <a:rPr lang="en-US" dirty="0"/>
              <a:t> </a:t>
            </a:r>
            <a:r>
              <a:rPr lang="en-US" dirty="0" err="1"/>
              <a:t>vào</a:t>
            </a:r>
            <a:r>
              <a:rPr lang="en-US" dirty="0"/>
              <a:t> </a:t>
            </a:r>
            <a:r>
              <a:rPr lang="en-US" dirty="0" err="1"/>
              <a:t>Việt</a:t>
            </a:r>
            <a:r>
              <a:rPr lang="en-US" dirty="0"/>
              <a:t> Nam </a:t>
            </a:r>
            <a:r>
              <a:rPr lang="en-US" dirty="0" err="1"/>
              <a:t>liên</a:t>
            </a:r>
            <a:r>
              <a:rPr lang="en-US" dirty="0"/>
              <a:t> </a:t>
            </a:r>
            <a:r>
              <a:rPr lang="en-US" dirty="0" err="1"/>
              <a:t>tục</a:t>
            </a:r>
            <a:r>
              <a:rPr lang="en-US" dirty="0"/>
              <a:t> </a:t>
            </a:r>
            <a:r>
              <a:rPr lang="en-US" dirty="0" err="1"/>
              <a:t>tăng</a:t>
            </a:r>
            <a:r>
              <a:rPr lang="en-US" dirty="0"/>
              <a:t> </a:t>
            </a:r>
            <a:r>
              <a:rPr lang="en-US" dirty="0" err="1"/>
              <a:t>với</a:t>
            </a:r>
            <a:r>
              <a:rPr lang="en-US" dirty="0"/>
              <a:t> </a:t>
            </a:r>
            <a:r>
              <a:rPr lang="en-US" dirty="0" err="1"/>
              <a:t>tốc</a:t>
            </a:r>
            <a:r>
              <a:rPr lang="en-US" dirty="0"/>
              <a:t> </a:t>
            </a:r>
            <a:r>
              <a:rPr lang="en-US" dirty="0" err="1"/>
              <a:t>độ</a:t>
            </a:r>
            <a:r>
              <a:rPr lang="en-US" dirty="0"/>
              <a:t> </a:t>
            </a:r>
            <a:r>
              <a:rPr lang="en-US" dirty="0" err="1"/>
              <a:t>nhanh</a:t>
            </a:r>
            <a:r>
              <a:rPr lang="en-US" dirty="0"/>
              <a:t> </a:t>
            </a:r>
            <a:r>
              <a:rPr lang="en-US" dirty="0" err="1"/>
              <a:t>cả</a:t>
            </a:r>
            <a:r>
              <a:rPr lang="en-US" dirty="0"/>
              <a:t> </a:t>
            </a:r>
            <a:r>
              <a:rPr lang="en-US" dirty="0" err="1"/>
              <a:t>về</a:t>
            </a:r>
            <a:r>
              <a:rPr lang="en-US" dirty="0"/>
              <a:t> </a:t>
            </a:r>
            <a:r>
              <a:rPr lang="en-US" dirty="0" err="1"/>
              <a:t>số</a:t>
            </a:r>
            <a:r>
              <a:rPr lang="en-US" dirty="0"/>
              <a:t> </a:t>
            </a:r>
            <a:r>
              <a:rPr lang="en-US" dirty="0" err="1"/>
              <a:t>dự</a:t>
            </a:r>
            <a:r>
              <a:rPr lang="en-US" dirty="0"/>
              <a:t> </a:t>
            </a:r>
            <a:r>
              <a:rPr lang="en-US" dirty="0" err="1"/>
              <a:t>án</a:t>
            </a:r>
            <a:r>
              <a:rPr lang="en-US" dirty="0"/>
              <a:t>, </a:t>
            </a:r>
            <a:r>
              <a:rPr lang="en-US" dirty="0" err="1"/>
              <a:t>số</a:t>
            </a:r>
            <a:r>
              <a:rPr lang="en-US" dirty="0"/>
              <a:t> </a:t>
            </a:r>
            <a:r>
              <a:rPr lang="en-US" dirty="0" err="1"/>
              <a:t>vốn</a:t>
            </a:r>
            <a:r>
              <a:rPr lang="en-US" dirty="0"/>
              <a:t> </a:t>
            </a:r>
            <a:r>
              <a:rPr lang="en-US" dirty="0" err="1"/>
              <a:t>đăng</a:t>
            </a:r>
            <a:r>
              <a:rPr lang="en-US" dirty="0"/>
              <a:t> </a:t>
            </a:r>
            <a:r>
              <a:rPr lang="en-US" dirty="0" err="1"/>
              <a:t>ký</a:t>
            </a:r>
            <a:r>
              <a:rPr lang="en-US" dirty="0"/>
              <a:t> </a:t>
            </a:r>
            <a:r>
              <a:rPr lang="en-US" dirty="0" err="1"/>
              <a:t>mới</a:t>
            </a:r>
            <a:r>
              <a:rPr lang="en-US" dirty="0"/>
              <a:t> </a:t>
            </a:r>
            <a:r>
              <a:rPr lang="en-US" dirty="0" err="1"/>
              <a:t>và</a:t>
            </a:r>
            <a:r>
              <a:rPr lang="en-US" dirty="0"/>
              <a:t> </a:t>
            </a:r>
            <a:r>
              <a:rPr lang="en-US" dirty="0" err="1"/>
              <a:t>đạt</a:t>
            </a:r>
            <a:r>
              <a:rPr lang="en-US" dirty="0"/>
              <a:t> </a:t>
            </a:r>
            <a:r>
              <a:rPr lang="en-US" dirty="0" err="1"/>
              <a:t>mức</a:t>
            </a:r>
            <a:r>
              <a:rPr lang="en-US" dirty="0"/>
              <a:t> </a:t>
            </a:r>
            <a:r>
              <a:rPr lang="en-US" dirty="0" err="1"/>
              <a:t>đỉnh</a:t>
            </a:r>
            <a:r>
              <a:rPr lang="en-US" dirty="0"/>
              <a:t> </a:t>
            </a:r>
            <a:r>
              <a:rPr lang="en-US" dirty="0" err="1"/>
              <a:t>điểm</a:t>
            </a:r>
            <a:r>
              <a:rPr lang="en-US" dirty="0"/>
              <a:t> </a:t>
            </a:r>
            <a:r>
              <a:rPr lang="en-US" dirty="0" err="1"/>
              <a:t>gần</a:t>
            </a:r>
            <a:r>
              <a:rPr lang="en-US" dirty="0"/>
              <a:t> 10,2 </a:t>
            </a:r>
            <a:r>
              <a:rPr lang="en-US" dirty="0" err="1"/>
              <a:t>tỷ</a:t>
            </a:r>
            <a:r>
              <a:rPr lang="en-US" dirty="0"/>
              <a:t> USD </a:t>
            </a:r>
            <a:r>
              <a:rPr lang="en-US" dirty="0" err="1"/>
              <a:t>vào</a:t>
            </a:r>
            <a:r>
              <a:rPr lang="en-US" dirty="0"/>
              <a:t> </a:t>
            </a:r>
            <a:r>
              <a:rPr lang="en-US" dirty="0" err="1"/>
              <a:t>năm</a:t>
            </a:r>
            <a:r>
              <a:rPr lang="en-US" dirty="0"/>
              <a:t> 1996.</a:t>
            </a:r>
          </a:p>
          <a:p>
            <a:pPr marL="285750" indent="-285750">
              <a:buFont typeface="Courier New" panose="02070309020205020404" pitchFamily="49" charset="0"/>
              <a:buChar char="o"/>
            </a:pPr>
            <a:r>
              <a:rPr lang="en-US" dirty="0" err="1"/>
              <a:t>Giai</a:t>
            </a:r>
            <a:r>
              <a:rPr lang="en-US" dirty="0"/>
              <a:t> </a:t>
            </a:r>
            <a:r>
              <a:rPr lang="en-US" dirty="0" err="1"/>
              <a:t>đoạn</a:t>
            </a:r>
            <a:r>
              <a:rPr lang="en-US" dirty="0"/>
              <a:t> 1997 </a:t>
            </a:r>
            <a:r>
              <a:rPr lang="en-US" dirty="0" err="1"/>
              <a:t>đến</a:t>
            </a:r>
            <a:r>
              <a:rPr lang="en-US" dirty="0"/>
              <a:t> 1999: </a:t>
            </a:r>
            <a:r>
              <a:rPr lang="en-US" dirty="0" err="1"/>
              <a:t>Vốn</a:t>
            </a:r>
            <a:r>
              <a:rPr lang="en-US" dirty="0"/>
              <a:t> FDI </a:t>
            </a:r>
            <a:r>
              <a:rPr lang="en-US" dirty="0" err="1"/>
              <a:t>giảm</a:t>
            </a:r>
            <a:r>
              <a:rPr lang="en-US" dirty="0"/>
              <a:t> </a:t>
            </a:r>
            <a:r>
              <a:rPr lang="en-US" dirty="0" err="1"/>
              <a:t>mạnh</a:t>
            </a:r>
            <a:r>
              <a:rPr lang="en-US" dirty="0"/>
              <a:t> do </a:t>
            </a:r>
            <a:r>
              <a:rPr lang="en-US" dirty="0" err="1"/>
              <a:t>khủng</a:t>
            </a:r>
            <a:r>
              <a:rPr lang="en-US" dirty="0"/>
              <a:t> </a:t>
            </a:r>
            <a:r>
              <a:rPr lang="en-US" dirty="0" err="1"/>
              <a:t>hoảng</a:t>
            </a:r>
            <a:r>
              <a:rPr lang="en-US" dirty="0"/>
              <a:t> </a:t>
            </a:r>
            <a:r>
              <a:rPr lang="en-US" dirty="0" err="1"/>
              <a:t>tài</a:t>
            </a:r>
            <a:r>
              <a:rPr lang="en-US" dirty="0"/>
              <a:t> </a:t>
            </a:r>
            <a:r>
              <a:rPr lang="en-US" dirty="0" err="1"/>
              <a:t>chính</a:t>
            </a:r>
            <a:r>
              <a:rPr lang="en-US" dirty="0"/>
              <a:t> </a:t>
            </a:r>
            <a:r>
              <a:rPr lang="en-US" dirty="0" err="1"/>
              <a:t>Châu</a:t>
            </a:r>
            <a:r>
              <a:rPr lang="en-US" dirty="0"/>
              <a:t> Á.</a:t>
            </a:r>
          </a:p>
          <a:p>
            <a:pPr marL="285750" indent="-285750">
              <a:buFont typeface="Courier New" panose="02070309020205020404" pitchFamily="49" charset="0"/>
              <a:buChar char="o"/>
            </a:pPr>
            <a:r>
              <a:rPr lang="en-US" dirty="0" err="1"/>
              <a:t>Giai</a:t>
            </a:r>
            <a:r>
              <a:rPr lang="en-US" dirty="0"/>
              <a:t> </a:t>
            </a:r>
            <a:r>
              <a:rPr lang="en-US" dirty="0" err="1"/>
              <a:t>đoạn</a:t>
            </a:r>
            <a:r>
              <a:rPr lang="en-US" dirty="0"/>
              <a:t> 2000 </a:t>
            </a:r>
            <a:r>
              <a:rPr lang="en-US" dirty="0" err="1"/>
              <a:t>đến</a:t>
            </a:r>
            <a:r>
              <a:rPr lang="en-US" dirty="0"/>
              <a:t> 2006: </a:t>
            </a:r>
            <a:r>
              <a:rPr lang="en-US" dirty="0" err="1"/>
              <a:t>Dòng</a:t>
            </a:r>
            <a:r>
              <a:rPr lang="en-US" dirty="0"/>
              <a:t> </a:t>
            </a:r>
            <a:r>
              <a:rPr lang="en-US" dirty="0" err="1"/>
              <a:t>vốn</a:t>
            </a:r>
            <a:r>
              <a:rPr lang="en-US" dirty="0"/>
              <a:t> FDI </a:t>
            </a:r>
            <a:r>
              <a:rPr lang="en-US" dirty="0" err="1"/>
              <a:t>vào</a:t>
            </a:r>
            <a:r>
              <a:rPr lang="en-US" dirty="0"/>
              <a:t> </a:t>
            </a:r>
            <a:r>
              <a:rPr lang="en-US" dirty="0" err="1"/>
              <a:t>nước</a:t>
            </a:r>
            <a:r>
              <a:rPr lang="en-US" dirty="0"/>
              <a:t> ta </a:t>
            </a:r>
            <a:r>
              <a:rPr lang="en-US" dirty="0" err="1"/>
              <a:t>dần</a:t>
            </a:r>
            <a:r>
              <a:rPr lang="en-US" dirty="0"/>
              <a:t> </a:t>
            </a:r>
            <a:r>
              <a:rPr lang="en-US" dirty="0" err="1"/>
              <a:t>hồi</a:t>
            </a:r>
            <a:r>
              <a:rPr lang="en-US" dirty="0"/>
              <a:t> </a:t>
            </a:r>
            <a:r>
              <a:rPr lang="en-US" dirty="0" err="1"/>
              <a:t>phục</a:t>
            </a:r>
            <a:r>
              <a:rPr lang="en-US" dirty="0"/>
              <a:t> </a:t>
            </a:r>
            <a:r>
              <a:rPr lang="en-US" dirty="0" err="1"/>
              <a:t>lại</a:t>
            </a:r>
            <a:r>
              <a:rPr lang="en-US" dirty="0"/>
              <a:t> </a:t>
            </a:r>
            <a:r>
              <a:rPr lang="en-US" dirty="0" err="1"/>
              <a:t>tuy</a:t>
            </a:r>
            <a:r>
              <a:rPr lang="en-US" dirty="0"/>
              <a:t> </a:t>
            </a:r>
            <a:r>
              <a:rPr lang="en-US" dirty="0" err="1"/>
              <a:t>tốc</a:t>
            </a:r>
            <a:r>
              <a:rPr lang="en-US" dirty="0"/>
              <a:t> </a:t>
            </a:r>
            <a:r>
              <a:rPr lang="en-US" dirty="0" err="1"/>
              <a:t>độ</a:t>
            </a:r>
            <a:r>
              <a:rPr lang="en-US" dirty="0"/>
              <a:t> </a:t>
            </a:r>
            <a:r>
              <a:rPr lang="en-US" dirty="0" err="1"/>
              <a:t>không</a:t>
            </a:r>
            <a:r>
              <a:rPr lang="en-US" dirty="0"/>
              <a:t> </a:t>
            </a:r>
            <a:r>
              <a:rPr lang="en-US" dirty="0" err="1"/>
              <a:t>cao</a:t>
            </a:r>
            <a:r>
              <a:rPr lang="en-US" dirty="0"/>
              <a:t> </a:t>
            </a:r>
            <a:r>
              <a:rPr lang="en-US" dirty="0" err="1"/>
              <a:t>lắm</a:t>
            </a:r>
            <a:r>
              <a:rPr lang="en-US" dirty="0"/>
              <a:t>.</a:t>
            </a:r>
          </a:p>
          <a:p>
            <a:pPr marL="285750" indent="-285750">
              <a:buFont typeface="Courier New" panose="02070309020205020404" pitchFamily="49" charset="0"/>
              <a:buChar char="o"/>
            </a:pPr>
            <a:r>
              <a:rPr lang="en-US" dirty="0" err="1"/>
              <a:t>Giai</a:t>
            </a:r>
            <a:r>
              <a:rPr lang="en-US" dirty="0"/>
              <a:t> </a:t>
            </a:r>
            <a:r>
              <a:rPr lang="en-US" dirty="0" err="1"/>
              <a:t>đoạn</a:t>
            </a:r>
            <a:r>
              <a:rPr lang="en-US" dirty="0"/>
              <a:t> 2006-2010: FDI </a:t>
            </a:r>
            <a:r>
              <a:rPr lang="en-US" dirty="0" err="1"/>
              <a:t>vào</a:t>
            </a:r>
            <a:r>
              <a:rPr lang="en-US" dirty="0"/>
              <a:t> </a:t>
            </a:r>
            <a:r>
              <a:rPr lang="en-US" dirty="0" err="1"/>
              <a:t>nước</a:t>
            </a:r>
            <a:r>
              <a:rPr lang="en-US" dirty="0"/>
              <a:t> ta </a:t>
            </a:r>
            <a:r>
              <a:rPr lang="en-US" dirty="0" err="1"/>
              <a:t>đã</a:t>
            </a:r>
            <a:r>
              <a:rPr lang="en-US" dirty="0"/>
              <a:t> </a:t>
            </a:r>
            <a:r>
              <a:rPr lang="en-US" dirty="0" err="1"/>
              <a:t>có</a:t>
            </a:r>
            <a:r>
              <a:rPr lang="en-US" dirty="0"/>
              <a:t> </a:t>
            </a:r>
            <a:r>
              <a:rPr lang="en-US" dirty="0" err="1"/>
              <a:t>xu</a:t>
            </a:r>
            <a:r>
              <a:rPr lang="en-US" dirty="0"/>
              <a:t> </a:t>
            </a:r>
            <a:r>
              <a:rPr lang="en-US" dirty="0" err="1"/>
              <a:t>hướng</a:t>
            </a:r>
            <a:r>
              <a:rPr lang="en-US" dirty="0"/>
              <a:t> </a:t>
            </a:r>
            <a:r>
              <a:rPr lang="en-US" dirty="0" err="1"/>
              <a:t>tăng</a:t>
            </a:r>
            <a:r>
              <a:rPr lang="en-US" dirty="0"/>
              <a:t> </a:t>
            </a:r>
            <a:r>
              <a:rPr lang="en-US" dirty="0" err="1"/>
              <a:t>mạnh</a:t>
            </a:r>
            <a:r>
              <a:rPr lang="en-US" dirty="0"/>
              <a:t> </a:t>
            </a:r>
            <a:r>
              <a:rPr lang="en-US" dirty="0" err="1"/>
              <a:t>mẽ</a:t>
            </a:r>
            <a:r>
              <a:rPr lang="en-US" dirty="0"/>
              <a:t> </a:t>
            </a:r>
            <a:r>
              <a:rPr lang="en-US" dirty="0" err="1"/>
              <a:t>đặc</a:t>
            </a:r>
            <a:r>
              <a:rPr lang="en-US" dirty="0"/>
              <a:t> </a:t>
            </a:r>
            <a:r>
              <a:rPr lang="en-US" dirty="0" err="1"/>
              <a:t>biệt</a:t>
            </a:r>
            <a:r>
              <a:rPr lang="en-US" dirty="0"/>
              <a:t> </a:t>
            </a:r>
            <a:r>
              <a:rPr lang="en-US" dirty="0" err="1"/>
              <a:t>năm</a:t>
            </a:r>
            <a:r>
              <a:rPr lang="en-US" dirty="0"/>
              <a:t> 2008 </a:t>
            </a:r>
            <a:r>
              <a:rPr lang="en-US" dirty="0" err="1"/>
              <a:t>đạt</a:t>
            </a:r>
            <a:r>
              <a:rPr lang="en-US" dirty="0"/>
              <a:t> </a:t>
            </a:r>
            <a:r>
              <a:rPr lang="en-US" dirty="0" err="1"/>
              <a:t>ngưỡng</a:t>
            </a:r>
            <a:r>
              <a:rPr lang="en-US" dirty="0"/>
              <a:t> 71.7 </a:t>
            </a:r>
            <a:r>
              <a:rPr lang="en-US" dirty="0" err="1"/>
              <a:t>tỉ</a:t>
            </a:r>
            <a:r>
              <a:rPr lang="en-US" dirty="0"/>
              <a:t> USD </a:t>
            </a:r>
            <a:r>
              <a:rPr lang="en-US" dirty="0" err="1"/>
              <a:t>cao</a:t>
            </a:r>
            <a:r>
              <a:rPr lang="en-US" dirty="0"/>
              <a:t> </a:t>
            </a:r>
            <a:r>
              <a:rPr lang="en-US" dirty="0" err="1"/>
              <a:t>nhất</a:t>
            </a:r>
            <a:r>
              <a:rPr lang="en-US" dirty="0"/>
              <a:t> </a:t>
            </a:r>
            <a:r>
              <a:rPr lang="en-US" dirty="0" err="1"/>
              <a:t>trong</a:t>
            </a:r>
            <a:r>
              <a:rPr lang="en-US" dirty="0"/>
              <a:t> 20 </a:t>
            </a:r>
            <a:r>
              <a:rPr lang="en-US" dirty="0" err="1"/>
              <a:t>năm</a:t>
            </a:r>
            <a:r>
              <a:rPr lang="en-US" dirty="0"/>
              <a:t>.</a:t>
            </a:r>
          </a:p>
        </p:txBody>
      </p:sp>
      <p:sp>
        <p:nvSpPr>
          <p:cNvPr id="7" name="Title 1">
            <a:extLst>
              <a:ext uri="{FF2B5EF4-FFF2-40B4-BE49-F238E27FC236}">
                <a16:creationId xmlns:a16="http://schemas.microsoft.com/office/drawing/2014/main" id="{9E940CAB-359E-402B-97CB-FEC60C07FFC9}"/>
              </a:ext>
            </a:extLst>
          </p:cNvPr>
          <p:cNvSpPr txBox="1">
            <a:spLocks/>
          </p:cNvSpPr>
          <p:nvPr/>
        </p:nvSpPr>
        <p:spPr>
          <a:xfrm>
            <a:off x="568862" y="1508396"/>
            <a:ext cx="3314035" cy="13255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b="1" i="0" kern="1200" spc="-150">
                <a:solidFill>
                  <a:schemeClr val="tx2"/>
                </a:solidFill>
                <a:latin typeface="+mj-lt"/>
                <a:ea typeface="+mj-ea"/>
                <a:cs typeface="Gill Sans" panose="020B0502020104020203" pitchFamily="34" charset="-79"/>
              </a:defRPr>
            </a:lvl1pPr>
          </a:lstStyle>
          <a:p>
            <a:r>
              <a:rPr lang="en-US" b="0" dirty="0">
                <a:latin typeface="Lora" pitchFamily="2" charset="0"/>
              </a:rPr>
              <a:t>LIÊN HỆ VIỆT NAM</a:t>
            </a:r>
          </a:p>
        </p:txBody>
      </p:sp>
      <p:sp>
        <p:nvSpPr>
          <p:cNvPr id="8" name="Text Placeholder 4">
            <a:extLst>
              <a:ext uri="{FF2B5EF4-FFF2-40B4-BE49-F238E27FC236}">
                <a16:creationId xmlns:a16="http://schemas.microsoft.com/office/drawing/2014/main" id="{AB6C51A0-2A05-4B12-9369-782A4208F199}"/>
              </a:ext>
            </a:extLst>
          </p:cNvPr>
          <p:cNvSpPr txBox="1">
            <a:spLocks/>
          </p:cNvSpPr>
          <p:nvPr/>
        </p:nvSpPr>
        <p:spPr>
          <a:xfrm>
            <a:off x="568862" y="2672274"/>
            <a:ext cx="4458781" cy="569204"/>
          </a:xfrm>
          <a:prstGeom prst="rect">
            <a:avLst/>
          </a:prstGeom>
        </p:spPr>
        <p:txBody>
          <a:bodyPr vert="horz" lIns="9144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sz="1600" b="1" i="0" kern="1200">
                <a:solidFill>
                  <a:schemeClr val="tx2"/>
                </a:solidFill>
                <a:latin typeface="+mj-lt"/>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0" dirty="0">
                <a:solidFill>
                  <a:srgbClr val="985576"/>
                </a:solidFill>
                <a:latin typeface="Cambria" panose="02040503050406030204" pitchFamily="18" charset="0"/>
                <a:ea typeface="Cambria" panose="02040503050406030204" pitchFamily="18" charset="0"/>
              </a:rPr>
              <a:t>THU HÚT FDI VIỆT NAM</a:t>
            </a:r>
          </a:p>
        </p:txBody>
      </p:sp>
      <p:pic>
        <p:nvPicPr>
          <p:cNvPr id="10" name="Picture 9" descr="A screenshot of a cell phone&#10;&#10;Description automatically generated">
            <a:extLst>
              <a:ext uri="{FF2B5EF4-FFF2-40B4-BE49-F238E27FC236}">
                <a16:creationId xmlns:a16="http://schemas.microsoft.com/office/drawing/2014/main" id="{4F16F9B9-06DD-4B04-AC3B-324739DE75B8}"/>
              </a:ext>
            </a:extLst>
          </p:cNvPr>
          <p:cNvPicPr>
            <a:picLocks noChangeAspect="1"/>
          </p:cNvPicPr>
          <p:nvPr/>
        </p:nvPicPr>
        <p:blipFill>
          <a:blip r:embed="rId2"/>
          <a:stretch>
            <a:fillRect/>
          </a:stretch>
        </p:blipFill>
        <p:spPr>
          <a:xfrm>
            <a:off x="6096000" y="2783956"/>
            <a:ext cx="5988680" cy="3766880"/>
          </a:xfrm>
          <a:prstGeom prst="rect">
            <a:avLst/>
          </a:prstGeom>
        </p:spPr>
      </p:pic>
      <p:pic>
        <p:nvPicPr>
          <p:cNvPr id="11" name="Picture 10">
            <a:extLst>
              <a:ext uri="{FF2B5EF4-FFF2-40B4-BE49-F238E27FC236}">
                <a16:creationId xmlns:a16="http://schemas.microsoft.com/office/drawing/2014/main" id="{3CCE6C25-044C-4F08-887D-0AA6ED353D54}"/>
              </a:ext>
            </a:extLst>
          </p:cNvPr>
          <p:cNvPicPr/>
          <p:nvPr/>
        </p:nvPicPr>
        <p:blipFill>
          <a:blip r:embed="rId3">
            <a:extLst>
              <a:ext uri="{28A0092B-C50C-407E-A947-70E740481C1C}">
                <a14:useLocalDpi xmlns:a14="http://schemas.microsoft.com/office/drawing/2010/main" val="0"/>
              </a:ext>
            </a:extLst>
          </a:blip>
          <a:srcRect l="9969" r="15265" b="9891"/>
          <a:stretch>
            <a:fillRect/>
          </a:stretch>
        </p:blipFill>
        <p:spPr bwMode="auto">
          <a:xfrm>
            <a:off x="5465460" y="0"/>
            <a:ext cx="6491540" cy="2589637"/>
          </a:xfrm>
          <a:prstGeom prst="rect">
            <a:avLst/>
          </a:prstGeom>
          <a:noFill/>
          <a:ln>
            <a:noFill/>
          </a:ln>
        </p:spPr>
      </p:pic>
      <p:sp>
        <p:nvSpPr>
          <p:cNvPr id="2" name="Rectangle 1">
            <a:extLst>
              <a:ext uri="{FF2B5EF4-FFF2-40B4-BE49-F238E27FC236}">
                <a16:creationId xmlns:a16="http://schemas.microsoft.com/office/drawing/2014/main" id="{8CC831AD-397C-4DF4-A7C4-FE5132F50A5D}"/>
              </a:ext>
            </a:extLst>
          </p:cNvPr>
          <p:cNvSpPr/>
          <p:nvPr/>
        </p:nvSpPr>
        <p:spPr>
          <a:xfrm>
            <a:off x="7570655" y="2333720"/>
            <a:ext cx="5840125" cy="338554"/>
          </a:xfrm>
          <a:prstGeom prst="rect">
            <a:avLst/>
          </a:prstGeom>
        </p:spPr>
        <p:txBody>
          <a:bodyPr wrap="square">
            <a:spAutoFit/>
          </a:bodyPr>
          <a:lstStyle/>
          <a:p>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FDI </a:t>
            </a:r>
            <a:r>
              <a:rPr lang="en-US" sz="16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vào</a:t>
            </a:r>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6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Việt</a:t>
            </a:r>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Nam(1988-2010) </a:t>
            </a:r>
            <a:r>
              <a:rPr lang="en-US" sz="16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đăng</a:t>
            </a:r>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6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kí</a:t>
            </a:r>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sz="1600" dirty="0" err="1">
                <a:solidFill>
                  <a:srgbClr val="000000"/>
                </a:solidFill>
                <a:latin typeface="Calibri" panose="020F0502020204030204" pitchFamily="34" charset="0"/>
                <a:ea typeface="Times New Roman" panose="02020603050405020304" pitchFamily="18" charset="0"/>
                <a:cs typeface="Times New Roman" panose="02020603050405020304" pitchFamily="18" charset="0"/>
              </a:rPr>
              <a:t>Nguồn</a:t>
            </a:r>
            <a:r>
              <a:rPr lang="en-US"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FIA)</a:t>
            </a:r>
            <a:endParaRPr lang="en-US" sz="1600" dirty="0"/>
          </a:p>
        </p:txBody>
      </p:sp>
      <p:sp>
        <p:nvSpPr>
          <p:cNvPr id="3" name="Rectangle 2">
            <a:extLst>
              <a:ext uri="{FF2B5EF4-FFF2-40B4-BE49-F238E27FC236}">
                <a16:creationId xmlns:a16="http://schemas.microsoft.com/office/drawing/2014/main" id="{A9D00C7C-2F3C-48B2-B1E0-AE2E6F16445C}"/>
              </a:ext>
            </a:extLst>
          </p:cNvPr>
          <p:cNvSpPr/>
          <p:nvPr/>
        </p:nvSpPr>
        <p:spPr>
          <a:xfrm>
            <a:off x="6203029" y="6506193"/>
            <a:ext cx="6096000" cy="312650"/>
          </a:xfrm>
          <a:prstGeom prst="rect">
            <a:avLst/>
          </a:prstGeom>
        </p:spPr>
        <p:txBody>
          <a:bodyPr>
            <a:spAutoFit/>
          </a:bodyPr>
          <a:lstStyle/>
          <a:p>
            <a:pPr algn="ctr">
              <a:lnSpc>
                <a:spcPct val="107000"/>
              </a:lnSpc>
              <a:spcBef>
                <a:spcPts val="200"/>
              </a:spcBef>
            </a:pPr>
            <a:r>
              <a:rPr lang="en-US" sz="1400" b="1" dirty="0" err="1">
                <a:solidFill>
                  <a:srgbClr val="000000"/>
                </a:solidFill>
                <a:ea typeface="Times New Roman" panose="02020603050405020304" pitchFamily="18" charset="0"/>
                <a:cs typeface="Times New Roman" panose="02020603050405020304" pitchFamily="18" charset="0"/>
              </a:rPr>
              <a:t>Lượng</a:t>
            </a:r>
            <a:r>
              <a:rPr lang="en-US" sz="1400" b="1" dirty="0">
                <a:solidFill>
                  <a:srgbClr val="000000"/>
                </a:solidFill>
                <a:ea typeface="Times New Roman" panose="02020603050405020304" pitchFamily="18" charset="0"/>
                <a:cs typeface="Times New Roman" panose="02020603050405020304" pitchFamily="18" charset="0"/>
              </a:rPr>
              <a:t> </a:t>
            </a:r>
            <a:r>
              <a:rPr lang="en-US" sz="1400" b="1" dirty="0" err="1">
                <a:solidFill>
                  <a:srgbClr val="000000"/>
                </a:solidFill>
                <a:ea typeface="Times New Roman" panose="02020603050405020304" pitchFamily="18" charset="0"/>
                <a:cs typeface="Times New Roman" panose="02020603050405020304" pitchFamily="18" charset="0"/>
              </a:rPr>
              <a:t>vốn</a:t>
            </a:r>
            <a:r>
              <a:rPr lang="en-US" sz="1400" b="1" dirty="0">
                <a:solidFill>
                  <a:srgbClr val="000000"/>
                </a:solidFill>
                <a:ea typeface="Times New Roman" panose="02020603050405020304" pitchFamily="18" charset="0"/>
                <a:cs typeface="Times New Roman" panose="02020603050405020304" pitchFamily="18" charset="0"/>
              </a:rPr>
              <a:t> FDI </a:t>
            </a:r>
            <a:r>
              <a:rPr lang="en-US" sz="1400" b="1" dirty="0" err="1">
                <a:solidFill>
                  <a:srgbClr val="000000"/>
                </a:solidFill>
                <a:ea typeface="Times New Roman" panose="02020603050405020304" pitchFamily="18" charset="0"/>
                <a:cs typeface="Times New Roman" panose="02020603050405020304" pitchFamily="18" charset="0"/>
              </a:rPr>
              <a:t>vào</a:t>
            </a:r>
            <a:r>
              <a:rPr lang="en-US" sz="1400" b="1" dirty="0">
                <a:solidFill>
                  <a:srgbClr val="000000"/>
                </a:solidFill>
                <a:ea typeface="Times New Roman" panose="02020603050405020304" pitchFamily="18" charset="0"/>
                <a:cs typeface="Times New Roman" panose="02020603050405020304" pitchFamily="18" charset="0"/>
              </a:rPr>
              <a:t> </a:t>
            </a:r>
            <a:r>
              <a:rPr lang="en-US" sz="1400" b="1" dirty="0" err="1">
                <a:solidFill>
                  <a:srgbClr val="000000"/>
                </a:solidFill>
                <a:ea typeface="Times New Roman" panose="02020603050405020304" pitchFamily="18" charset="0"/>
                <a:cs typeface="Times New Roman" panose="02020603050405020304" pitchFamily="18" charset="0"/>
              </a:rPr>
              <a:t>Việt</a:t>
            </a:r>
            <a:r>
              <a:rPr lang="en-US" sz="1400" b="1" dirty="0">
                <a:solidFill>
                  <a:srgbClr val="000000"/>
                </a:solidFill>
                <a:ea typeface="Times New Roman" panose="02020603050405020304" pitchFamily="18" charset="0"/>
                <a:cs typeface="Times New Roman" panose="02020603050405020304" pitchFamily="18" charset="0"/>
              </a:rPr>
              <a:t> Nam </a:t>
            </a:r>
            <a:r>
              <a:rPr lang="en-US" sz="1400" b="1" dirty="0" err="1">
                <a:solidFill>
                  <a:srgbClr val="000000"/>
                </a:solidFill>
                <a:ea typeface="Times New Roman" panose="02020603050405020304" pitchFamily="18" charset="0"/>
                <a:cs typeface="Times New Roman" panose="02020603050405020304" pitchFamily="18" charset="0"/>
              </a:rPr>
              <a:t>từ</a:t>
            </a:r>
            <a:r>
              <a:rPr lang="en-US" sz="1400" b="1" dirty="0">
                <a:solidFill>
                  <a:srgbClr val="000000"/>
                </a:solidFill>
                <a:ea typeface="Times New Roman" panose="02020603050405020304" pitchFamily="18" charset="0"/>
                <a:cs typeface="Times New Roman" panose="02020603050405020304" pitchFamily="18" charset="0"/>
              </a:rPr>
              <a:t> 2008-2019 (</a:t>
            </a:r>
            <a:r>
              <a:rPr lang="en-US" sz="1400" b="1" dirty="0" err="1">
                <a:solidFill>
                  <a:srgbClr val="000000"/>
                </a:solidFill>
                <a:ea typeface="Times New Roman" panose="02020603050405020304" pitchFamily="18" charset="0"/>
                <a:cs typeface="Times New Roman" panose="02020603050405020304" pitchFamily="18" charset="0"/>
              </a:rPr>
              <a:t>N</a:t>
            </a:r>
            <a:r>
              <a:rPr lang="en-US" sz="1400" b="1" dirty="0" err="1">
                <a:ea typeface="Calibri" panose="020F0502020204030204" pitchFamily="34" charset="0"/>
                <a:cs typeface="Times New Roman" panose="02020603050405020304" pitchFamily="18" charset="0"/>
              </a:rPr>
              <a:t>guồn</a:t>
            </a:r>
            <a:r>
              <a:rPr lang="en-US" sz="1400" b="1" dirty="0">
                <a:ea typeface="Calibri" panose="020F0502020204030204" pitchFamily="34" charset="0"/>
                <a:cs typeface="Times New Roman" panose="02020603050405020304" pitchFamily="18" charset="0"/>
              </a:rPr>
              <a:t> </a:t>
            </a:r>
            <a:r>
              <a:rPr lang="en-US" sz="1400" b="1" dirty="0" err="1">
                <a:ea typeface="Calibri" panose="020F0502020204030204" pitchFamily="34" charset="0"/>
                <a:cs typeface="Times New Roman" panose="02020603050405020304" pitchFamily="18" charset="0"/>
              </a:rPr>
              <a:t>Báo</a:t>
            </a:r>
            <a:r>
              <a:rPr lang="en-US" sz="1400" b="1" dirty="0">
                <a:ea typeface="Calibri" panose="020F0502020204030204" pitchFamily="34" charset="0"/>
                <a:cs typeface="Times New Roman" panose="02020603050405020304" pitchFamily="18" charset="0"/>
              </a:rPr>
              <a:t> khoa </a:t>
            </a:r>
            <a:r>
              <a:rPr lang="en-US" sz="1400" b="1" dirty="0" err="1">
                <a:ea typeface="Calibri" panose="020F0502020204030204" pitchFamily="34" charset="0"/>
                <a:cs typeface="Times New Roman" panose="02020603050405020304" pitchFamily="18" charset="0"/>
              </a:rPr>
              <a:t>học</a:t>
            </a:r>
            <a:r>
              <a:rPr lang="en-US" sz="1400" b="1" dirty="0">
                <a:ea typeface="Calibri" panose="020F0502020204030204" pitchFamily="34" charset="0"/>
                <a:cs typeface="Times New Roman" panose="02020603050405020304" pitchFamily="18" charset="0"/>
              </a:rPr>
              <a:t> </a:t>
            </a:r>
            <a:r>
              <a:rPr lang="en-US" sz="1400" b="1" dirty="0" err="1">
                <a:ea typeface="Calibri" panose="020F0502020204030204" pitchFamily="34" charset="0"/>
                <a:cs typeface="Times New Roman" panose="02020603050405020304" pitchFamily="18" charset="0"/>
              </a:rPr>
              <a:t>và</a:t>
            </a:r>
            <a:r>
              <a:rPr lang="en-US" sz="1400" b="1" dirty="0">
                <a:ea typeface="Calibri" panose="020F0502020204030204" pitchFamily="34" charset="0"/>
                <a:cs typeface="Times New Roman" panose="02020603050405020304" pitchFamily="18" charset="0"/>
              </a:rPr>
              <a:t> </a:t>
            </a:r>
            <a:r>
              <a:rPr lang="en-US" sz="1400" b="1" dirty="0" err="1">
                <a:ea typeface="Calibri" panose="020F0502020204030204" pitchFamily="34" charset="0"/>
                <a:cs typeface="Times New Roman" panose="02020603050405020304" pitchFamily="18" charset="0"/>
              </a:rPr>
              <a:t>đời</a:t>
            </a:r>
            <a:r>
              <a:rPr lang="en-US" sz="1400" b="1" dirty="0">
                <a:ea typeface="Calibri" panose="020F0502020204030204" pitchFamily="34" charset="0"/>
                <a:cs typeface="Times New Roman" panose="02020603050405020304" pitchFamily="18" charset="0"/>
              </a:rPr>
              <a:t> </a:t>
            </a:r>
            <a:r>
              <a:rPr lang="en-US" sz="1400" b="1" dirty="0" err="1">
                <a:ea typeface="Calibri" panose="020F0502020204030204" pitchFamily="34" charset="0"/>
                <a:cs typeface="Times New Roman" panose="02020603050405020304" pitchFamily="18" charset="0"/>
              </a:rPr>
              <a:t>sống</a:t>
            </a:r>
            <a:r>
              <a:rPr lang="en-US" sz="1400" b="1" dirty="0">
                <a:ea typeface="Calibri" panose="020F0502020204030204" pitchFamily="34" charset="0"/>
                <a:cs typeface="Times New Roman" panose="02020603050405020304" pitchFamily="18" charset="0"/>
              </a:rPr>
              <a:t>)</a:t>
            </a:r>
            <a:endParaRPr lang="en-US" sz="1400" b="1"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3008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1000"/>
                                        <p:tgtEl>
                                          <p:spTgt spid="10"/>
                                        </p:tgtEl>
                                      </p:cBhvr>
                                    </p:animEffect>
                                    <p:anim calcmode="lin" valueType="num">
                                      <p:cBhvr>
                                        <p:cTn id="48" dur="1000" fill="hold"/>
                                        <p:tgtEl>
                                          <p:spTgt spid="10"/>
                                        </p:tgtEl>
                                        <p:attrNameLst>
                                          <p:attrName>ppt_x</p:attrName>
                                        </p:attrNameLst>
                                      </p:cBhvr>
                                      <p:tavLst>
                                        <p:tav tm="0">
                                          <p:val>
                                            <p:strVal val="#ppt_x"/>
                                          </p:val>
                                        </p:tav>
                                        <p:tav tm="100000">
                                          <p:val>
                                            <p:strVal val="#ppt_x"/>
                                          </p:val>
                                        </p:tav>
                                      </p:tavLst>
                                    </p:anim>
                                    <p:anim calcmode="lin" valueType="num">
                                      <p:cBhvr>
                                        <p:cTn id="4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27D34-EA18-4B66-AA35-C2474B63BB13}"/>
              </a:ext>
            </a:extLst>
          </p:cNvPr>
          <p:cNvSpPr>
            <a:spLocks noGrp="1"/>
          </p:cNvSpPr>
          <p:nvPr>
            <p:ph type="title"/>
          </p:nvPr>
        </p:nvSpPr>
        <p:spPr>
          <a:xfrm>
            <a:off x="2469747" y="2537750"/>
            <a:ext cx="7252505" cy="891250"/>
          </a:xfrm>
        </p:spPr>
        <p:txBody>
          <a:bodyPr/>
          <a:lstStyle/>
          <a:p>
            <a:r>
              <a:rPr lang="en-US" sz="4800" b="0" dirty="0">
                <a:latin typeface="Lora" pitchFamily="2" charset="0"/>
              </a:rPr>
              <a:t>CHƯƠNG 3: MỘT SỐ KIẾN NGHỊ</a:t>
            </a:r>
          </a:p>
        </p:txBody>
      </p:sp>
      <p:sp>
        <p:nvSpPr>
          <p:cNvPr id="3" name="Text Placeholder 2">
            <a:extLst>
              <a:ext uri="{FF2B5EF4-FFF2-40B4-BE49-F238E27FC236}">
                <a16:creationId xmlns:a16="http://schemas.microsoft.com/office/drawing/2014/main" id="{6919B85B-735C-43F9-9BDC-FC82615778AD}"/>
              </a:ext>
            </a:extLst>
          </p:cNvPr>
          <p:cNvSpPr>
            <a:spLocks noGrp="1"/>
          </p:cNvSpPr>
          <p:nvPr>
            <p:ph type="body" sz="quarter" idx="14"/>
          </p:nvPr>
        </p:nvSpPr>
        <p:spPr>
          <a:xfrm>
            <a:off x="2565400" y="4195470"/>
            <a:ext cx="7479040" cy="1025684"/>
          </a:xfrm>
        </p:spPr>
        <p:txBody>
          <a:bodyPr>
            <a:normAutofit/>
          </a:bodyPr>
          <a:lstStyle/>
          <a:p>
            <a:pPr marL="342900" indent="-342900">
              <a:buAutoNum type="arabicPeriod"/>
            </a:pPr>
            <a:r>
              <a:rPr lang="en-US" sz="1800" dirty="0" err="1"/>
              <a:t>Một</a:t>
            </a:r>
            <a:r>
              <a:rPr lang="en-US" sz="1800" dirty="0"/>
              <a:t> </a:t>
            </a:r>
            <a:r>
              <a:rPr lang="en-US" sz="1800" dirty="0" err="1"/>
              <a:t>số</a:t>
            </a:r>
            <a:r>
              <a:rPr lang="en-US" sz="1800" dirty="0"/>
              <a:t> </a:t>
            </a:r>
            <a:r>
              <a:rPr lang="en-US" sz="1800" dirty="0" err="1"/>
              <a:t>giải</a:t>
            </a:r>
            <a:r>
              <a:rPr lang="en-US" sz="1800" dirty="0"/>
              <a:t> </a:t>
            </a:r>
            <a:r>
              <a:rPr lang="en-US" sz="1800" dirty="0" err="1"/>
              <a:t>pháp</a:t>
            </a:r>
            <a:r>
              <a:rPr lang="en-US" sz="1800" dirty="0"/>
              <a:t> </a:t>
            </a:r>
            <a:r>
              <a:rPr lang="en-US" sz="1800" dirty="0" err="1"/>
              <a:t>quản</a:t>
            </a:r>
            <a:r>
              <a:rPr lang="en-US" sz="1800" dirty="0"/>
              <a:t> </a:t>
            </a:r>
            <a:r>
              <a:rPr lang="en-US" sz="1800" dirty="0" err="1"/>
              <a:t>lý</a:t>
            </a:r>
            <a:r>
              <a:rPr lang="en-US" sz="1800" dirty="0"/>
              <a:t> </a:t>
            </a:r>
            <a:r>
              <a:rPr lang="en-US" sz="1800" dirty="0" err="1"/>
              <a:t>nợ</a:t>
            </a:r>
            <a:r>
              <a:rPr lang="en-US" sz="1800" dirty="0"/>
              <a:t> n</a:t>
            </a:r>
            <a:r>
              <a:rPr lang="vi-VN" sz="1800" dirty="0"/>
              <a:t>ư</a:t>
            </a:r>
            <a:r>
              <a:rPr lang="en-US" sz="1800" dirty="0" err="1"/>
              <a:t>ớc</a:t>
            </a:r>
            <a:r>
              <a:rPr lang="en-US" sz="1800" dirty="0"/>
              <a:t> </a:t>
            </a:r>
            <a:r>
              <a:rPr lang="en-US" sz="1800" dirty="0" err="1"/>
              <a:t>ngoài</a:t>
            </a:r>
            <a:r>
              <a:rPr lang="en-US" sz="1800" dirty="0"/>
              <a:t> </a:t>
            </a:r>
            <a:r>
              <a:rPr lang="en-US" sz="1800" dirty="0" err="1"/>
              <a:t>hiệu</a:t>
            </a:r>
            <a:r>
              <a:rPr lang="en-US" sz="1800" dirty="0"/>
              <a:t> </a:t>
            </a:r>
            <a:r>
              <a:rPr lang="en-US" sz="1800" dirty="0" err="1"/>
              <a:t>quả</a:t>
            </a:r>
            <a:endParaRPr lang="en-US" sz="1800" dirty="0"/>
          </a:p>
          <a:p>
            <a:pPr marL="342900" indent="-342900">
              <a:buAutoNum type="arabicPeriod"/>
            </a:pPr>
            <a:r>
              <a:rPr lang="en-US" sz="1800" dirty="0" err="1"/>
              <a:t>Một</a:t>
            </a:r>
            <a:r>
              <a:rPr lang="en-US" sz="1800" dirty="0"/>
              <a:t> </a:t>
            </a:r>
            <a:r>
              <a:rPr lang="en-US" sz="1800" dirty="0" err="1"/>
              <a:t>số</a:t>
            </a:r>
            <a:r>
              <a:rPr lang="en-US" sz="1800" dirty="0"/>
              <a:t> </a:t>
            </a:r>
            <a:r>
              <a:rPr lang="en-US" sz="1800" dirty="0" err="1"/>
              <a:t>giải</a:t>
            </a:r>
            <a:r>
              <a:rPr lang="en-US" sz="1800" dirty="0"/>
              <a:t> </a:t>
            </a:r>
            <a:r>
              <a:rPr lang="en-US" sz="1800" dirty="0" err="1"/>
              <a:t>pháp</a:t>
            </a:r>
            <a:r>
              <a:rPr lang="en-US" sz="1800" dirty="0"/>
              <a:t> </a:t>
            </a:r>
            <a:r>
              <a:rPr lang="en-US" sz="1800" dirty="0" err="1"/>
              <a:t>thu</a:t>
            </a:r>
            <a:r>
              <a:rPr lang="en-US" sz="1800" dirty="0"/>
              <a:t> </a:t>
            </a:r>
            <a:r>
              <a:rPr lang="en-US" sz="1800" dirty="0" err="1"/>
              <a:t>hút</a:t>
            </a:r>
            <a:r>
              <a:rPr lang="en-US" sz="1800" dirty="0"/>
              <a:t> FDI </a:t>
            </a:r>
            <a:r>
              <a:rPr lang="en-US" sz="1800" dirty="0" err="1"/>
              <a:t>hiệu</a:t>
            </a:r>
            <a:r>
              <a:rPr lang="en-US" sz="1800" dirty="0"/>
              <a:t> </a:t>
            </a:r>
            <a:r>
              <a:rPr lang="en-US" sz="1800" dirty="0" err="1"/>
              <a:t>quả</a:t>
            </a:r>
            <a:r>
              <a:rPr lang="en-US" sz="1800" dirty="0"/>
              <a:t>.</a:t>
            </a:r>
          </a:p>
        </p:txBody>
      </p:sp>
    </p:spTree>
    <p:extLst>
      <p:ext uri="{BB962C8B-B14F-4D97-AF65-F5344CB8AC3E}">
        <p14:creationId xmlns:p14="http://schemas.microsoft.com/office/powerpoint/2010/main" val="15193473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C624F-E2E1-4DA1-9EC9-3011D4DCF4EF}"/>
              </a:ext>
            </a:extLst>
          </p:cNvPr>
          <p:cNvSpPr>
            <a:spLocks noGrp="1"/>
          </p:cNvSpPr>
          <p:nvPr>
            <p:ph type="title"/>
          </p:nvPr>
        </p:nvSpPr>
        <p:spPr>
          <a:xfrm>
            <a:off x="791725" y="1507714"/>
            <a:ext cx="3026418" cy="3266113"/>
          </a:xfrm>
        </p:spPr>
        <p:txBody>
          <a:bodyPr/>
          <a:lstStyle/>
          <a:p>
            <a:r>
              <a:rPr lang="en-US" sz="4400" b="0" dirty="0">
                <a:latin typeface="Lora" pitchFamily="2" charset="0"/>
              </a:rPr>
              <a:t>KIẾN NGHỊ GIẢI PHÁP QUẢN LÝ NỢ N</a:t>
            </a:r>
            <a:r>
              <a:rPr lang="vi-VN" sz="4400" b="0" dirty="0"/>
              <a:t>Ư</a:t>
            </a:r>
            <a:r>
              <a:rPr lang="en-US" sz="4400" b="0" dirty="0">
                <a:latin typeface="Lora" pitchFamily="2" charset="0"/>
              </a:rPr>
              <a:t>ỚC NGOÀI</a:t>
            </a:r>
          </a:p>
        </p:txBody>
      </p:sp>
      <p:sp>
        <p:nvSpPr>
          <p:cNvPr id="4" name="Text Placeholder 3">
            <a:extLst>
              <a:ext uri="{FF2B5EF4-FFF2-40B4-BE49-F238E27FC236}">
                <a16:creationId xmlns:a16="http://schemas.microsoft.com/office/drawing/2014/main" id="{F5DC6906-B307-4FE1-868A-53D68DCC4291}"/>
              </a:ext>
            </a:extLst>
          </p:cNvPr>
          <p:cNvSpPr>
            <a:spLocks noGrp="1"/>
          </p:cNvSpPr>
          <p:nvPr>
            <p:ph type="body" sz="quarter" idx="11"/>
          </p:nvPr>
        </p:nvSpPr>
        <p:spPr>
          <a:xfrm>
            <a:off x="6411024" y="679755"/>
            <a:ext cx="4294206" cy="755650"/>
          </a:xfrm>
        </p:spPr>
        <p:txBody>
          <a:bodyPr>
            <a:normAutofit/>
          </a:bodyPr>
          <a:lstStyle/>
          <a:p>
            <a:r>
              <a:rPr lang="en-US" sz="2000" dirty="0" err="1"/>
              <a:t>Hoàn</a:t>
            </a:r>
            <a:r>
              <a:rPr lang="en-US" sz="2000" dirty="0"/>
              <a:t> </a:t>
            </a:r>
            <a:r>
              <a:rPr lang="en-US" sz="2000" dirty="0" err="1"/>
              <a:t>thiện</a:t>
            </a:r>
            <a:r>
              <a:rPr lang="en-US" sz="2000" dirty="0"/>
              <a:t> </a:t>
            </a:r>
            <a:r>
              <a:rPr lang="en-US" sz="2000" dirty="0" err="1"/>
              <a:t>khuôn</a:t>
            </a:r>
            <a:r>
              <a:rPr lang="en-US" sz="2000" dirty="0"/>
              <a:t> </a:t>
            </a:r>
            <a:r>
              <a:rPr lang="en-US" sz="2000" dirty="0" err="1"/>
              <a:t>khổ</a:t>
            </a:r>
            <a:r>
              <a:rPr lang="en-US" sz="2000" dirty="0"/>
              <a:t> </a:t>
            </a:r>
            <a:r>
              <a:rPr lang="en-US" sz="2000" dirty="0" err="1"/>
              <a:t>pháp</a:t>
            </a:r>
            <a:r>
              <a:rPr lang="en-US" sz="2000" dirty="0"/>
              <a:t> </a:t>
            </a:r>
            <a:r>
              <a:rPr lang="en-US" sz="2000" dirty="0" err="1"/>
              <a:t>lý</a:t>
            </a:r>
            <a:endParaRPr lang="en-US" sz="2000" dirty="0"/>
          </a:p>
        </p:txBody>
      </p:sp>
      <p:sp>
        <p:nvSpPr>
          <p:cNvPr id="5" name="Text Placeholder 4">
            <a:extLst>
              <a:ext uri="{FF2B5EF4-FFF2-40B4-BE49-F238E27FC236}">
                <a16:creationId xmlns:a16="http://schemas.microsoft.com/office/drawing/2014/main" id="{824EF2E7-B619-4A03-8281-4935266904A0}"/>
              </a:ext>
            </a:extLst>
          </p:cNvPr>
          <p:cNvSpPr>
            <a:spLocks noGrp="1"/>
          </p:cNvSpPr>
          <p:nvPr>
            <p:ph type="body" sz="quarter" idx="13"/>
          </p:nvPr>
        </p:nvSpPr>
        <p:spPr>
          <a:xfrm>
            <a:off x="6411024" y="1546921"/>
            <a:ext cx="4294206" cy="755650"/>
          </a:xfrm>
        </p:spPr>
        <p:txBody>
          <a:bodyPr>
            <a:normAutofit/>
          </a:bodyPr>
          <a:lstStyle/>
          <a:p>
            <a:r>
              <a:rPr lang="en-US" sz="2000" dirty="0" err="1"/>
              <a:t>Xây</a:t>
            </a:r>
            <a:r>
              <a:rPr lang="en-US" sz="2000" dirty="0"/>
              <a:t> </a:t>
            </a:r>
            <a:r>
              <a:rPr lang="en-US" sz="2000" dirty="0" err="1"/>
              <a:t>dựng</a:t>
            </a:r>
            <a:r>
              <a:rPr lang="en-US" sz="2000" dirty="0"/>
              <a:t> </a:t>
            </a:r>
            <a:r>
              <a:rPr lang="en-US" sz="2000" dirty="0" err="1"/>
              <a:t>cơ</a:t>
            </a:r>
            <a:r>
              <a:rPr lang="en-US" sz="2000" dirty="0"/>
              <a:t> </a:t>
            </a:r>
            <a:r>
              <a:rPr lang="en-US" sz="2000" dirty="0" err="1"/>
              <a:t>cấu</a:t>
            </a:r>
            <a:r>
              <a:rPr lang="en-US" sz="2000" dirty="0"/>
              <a:t> </a:t>
            </a:r>
            <a:r>
              <a:rPr lang="en-US" sz="2000" dirty="0" err="1"/>
              <a:t>tổ</a:t>
            </a:r>
            <a:r>
              <a:rPr lang="en-US" sz="2000" dirty="0"/>
              <a:t> </a:t>
            </a:r>
            <a:r>
              <a:rPr lang="en-US" sz="2000" dirty="0" err="1"/>
              <a:t>chức</a:t>
            </a:r>
            <a:r>
              <a:rPr lang="en-US" sz="2000" dirty="0"/>
              <a:t> </a:t>
            </a:r>
            <a:r>
              <a:rPr lang="en-US" sz="2000" dirty="0" err="1"/>
              <a:t>quản</a:t>
            </a:r>
            <a:r>
              <a:rPr lang="en-US" sz="2000" dirty="0"/>
              <a:t> </a:t>
            </a:r>
            <a:r>
              <a:rPr lang="en-US" sz="2000" dirty="0" err="1"/>
              <a:t>lý</a:t>
            </a:r>
            <a:endParaRPr lang="en-US" sz="2000" dirty="0"/>
          </a:p>
        </p:txBody>
      </p:sp>
      <p:sp>
        <p:nvSpPr>
          <p:cNvPr id="6" name="Text Placeholder 5">
            <a:extLst>
              <a:ext uri="{FF2B5EF4-FFF2-40B4-BE49-F238E27FC236}">
                <a16:creationId xmlns:a16="http://schemas.microsoft.com/office/drawing/2014/main" id="{B777D660-7880-4050-9998-B92BF1B0A28D}"/>
              </a:ext>
            </a:extLst>
          </p:cNvPr>
          <p:cNvSpPr>
            <a:spLocks noGrp="1"/>
          </p:cNvSpPr>
          <p:nvPr>
            <p:ph type="body" sz="quarter" idx="14"/>
          </p:nvPr>
        </p:nvSpPr>
        <p:spPr>
          <a:xfrm>
            <a:off x="6411024" y="2414087"/>
            <a:ext cx="4294206" cy="755650"/>
          </a:xfrm>
        </p:spPr>
        <p:txBody>
          <a:bodyPr>
            <a:normAutofit/>
          </a:bodyPr>
          <a:lstStyle/>
          <a:p>
            <a:r>
              <a:rPr lang="en-US" sz="2000" dirty="0" err="1"/>
              <a:t>Công</a:t>
            </a:r>
            <a:r>
              <a:rPr lang="en-US" sz="2000" dirty="0"/>
              <a:t> </a:t>
            </a:r>
            <a:r>
              <a:rPr lang="en-US" sz="2000" dirty="0" err="1"/>
              <a:t>tác</a:t>
            </a:r>
            <a:r>
              <a:rPr lang="en-US" sz="2000" dirty="0"/>
              <a:t> </a:t>
            </a:r>
            <a:r>
              <a:rPr lang="en-US" sz="2000" dirty="0" err="1"/>
              <a:t>quản</a:t>
            </a:r>
            <a:r>
              <a:rPr lang="en-US" sz="2000" dirty="0"/>
              <a:t> </a:t>
            </a:r>
            <a:r>
              <a:rPr lang="en-US" sz="2000" dirty="0" err="1"/>
              <a:t>lý</a:t>
            </a:r>
            <a:r>
              <a:rPr lang="en-US" sz="2000" dirty="0"/>
              <a:t> </a:t>
            </a:r>
            <a:r>
              <a:rPr lang="en-US" sz="2000" dirty="0" err="1"/>
              <a:t>huy</a:t>
            </a:r>
            <a:r>
              <a:rPr lang="en-US" sz="2000" dirty="0"/>
              <a:t> </a:t>
            </a:r>
            <a:r>
              <a:rPr lang="en-US" sz="2000" dirty="0" err="1"/>
              <a:t>động</a:t>
            </a:r>
            <a:r>
              <a:rPr lang="en-US" sz="2000" dirty="0"/>
              <a:t> </a:t>
            </a:r>
            <a:r>
              <a:rPr lang="en-US" sz="2000" dirty="0" err="1"/>
              <a:t>vốn</a:t>
            </a:r>
            <a:endParaRPr lang="en-US" sz="2000" dirty="0"/>
          </a:p>
        </p:txBody>
      </p:sp>
      <p:sp>
        <p:nvSpPr>
          <p:cNvPr id="7" name="Text Placeholder 6">
            <a:extLst>
              <a:ext uri="{FF2B5EF4-FFF2-40B4-BE49-F238E27FC236}">
                <a16:creationId xmlns:a16="http://schemas.microsoft.com/office/drawing/2014/main" id="{6556F2E3-FDC8-4F27-A19B-348CBFFB37C8}"/>
              </a:ext>
            </a:extLst>
          </p:cNvPr>
          <p:cNvSpPr>
            <a:spLocks noGrp="1"/>
          </p:cNvSpPr>
          <p:nvPr>
            <p:ph type="body" sz="quarter" idx="15"/>
          </p:nvPr>
        </p:nvSpPr>
        <p:spPr>
          <a:xfrm>
            <a:off x="6411024" y="3281253"/>
            <a:ext cx="4294206" cy="755650"/>
          </a:xfrm>
        </p:spPr>
        <p:txBody>
          <a:bodyPr>
            <a:normAutofit/>
          </a:bodyPr>
          <a:lstStyle/>
          <a:p>
            <a:r>
              <a:rPr lang="en-US" sz="2000" dirty="0" err="1"/>
              <a:t>Quản</a:t>
            </a:r>
            <a:r>
              <a:rPr lang="en-US" sz="2000" dirty="0"/>
              <a:t> </a:t>
            </a:r>
            <a:r>
              <a:rPr lang="en-US" sz="2000" dirty="0" err="1"/>
              <a:t>lý</a:t>
            </a:r>
            <a:r>
              <a:rPr lang="en-US" sz="2000" dirty="0"/>
              <a:t> </a:t>
            </a:r>
            <a:r>
              <a:rPr lang="en-US" sz="2000" dirty="0" err="1"/>
              <a:t>trả</a:t>
            </a:r>
            <a:r>
              <a:rPr lang="en-US" sz="2000" dirty="0"/>
              <a:t> </a:t>
            </a:r>
            <a:r>
              <a:rPr lang="en-US" sz="2000" dirty="0" err="1"/>
              <a:t>nợ</a:t>
            </a:r>
            <a:endParaRPr lang="en-US" sz="2000" dirty="0"/>
          </a:p>
        </p:txBody>
      </p:sp>
      <p:sp>
        <p:nvSpPr>
          <p:cNvPr id="8" name="Text Placeholder 7">
            <a:extLst>
              <a:ext uri="{FF2B5EF4-FFF2-40B4-BE49-F238E27FC236}">
                <a16:creationId xmlns:a16="http://schemas.microsoft.com/office/drawing/2014/main" id="{930FB6FA-99C8-43CB-832E-AE65B3FF5057}"/>
              </a:ext>
            </a:extLst>
          </p:cNvPr>
          <p:cNvSpPr>
            <a:spLocks noGrp="1"/>
          </p:cNvSpPr>
          <p:nvPr>
            <p:ph type="body" sz="quarter" idx="16"/>
          </p:nvPr>
        </p:nvSpPr>
        <p:spPr>
          <a:xfrm>
            <a:off x="6411024" y="4148419"/>
            <a:ext cx="4294206" cy="755650"/>
          </a:xfrm>
        </p:spPr>
        <p:txBody>
          <a:bodyPr>
            <a:normAutofit/>
          </a:bodyPr>
          <a:lstStyle/>
          <a:p>
            <a:r>
              <a:rPr lang="en-US" sz="2000" dirty="0" err="1"/>
              <a:t>Quản</a:t>
            </a:r>
            <a:r>
              <a:rPr lang="en-US" sz="2000" dirty="0"/>
              <a:t> </a:t>
            </a:r>
            <a:r>
              <a:rPr lang="en-US" sz="2000" dirty="0" err="1"/>
              <a:t>lý</a:t>
            </a:r>
            <a:r>
              <a:rPr lang="en-US" sz="2000" dirty="0"/>
              <a:t> </a:t>
            </a:r>
            <a:r>
              <a:rPr lang="en-US" sz="2000" dirty="0" err="1"/>
              <a:t>sử</a:t>
            </a:r>
            <a:r>
              <a:rPr lang="en-US" sz="2000" dirty="0"/>
              <a:t> </a:t>
            </a:r>
            <a:r>
              <a:rPr lang="en-US" sz="2000" dirty="0" err="1"/>
              <a:t>dụng</a:t>
            </a:r>
            <a:r>
              <a:rPr lang="en-US" sz="2000" dirty="0"/>
              <a:t> </a:t>
            </a:r>
            <a:r>
              <a:rPr lang="en-US" sz="2000" dirty="0" err="1"/>
              <a:t>vốn</a:t>
            </a:r>
            <a:endParaRPr lang="en-US" sz="2000" dirty="0"/>
          </a:p>
        </p:txBody>
      </p:sp>
      <p:sp>
        <p:nvSpPr>
          <p:cNvPr id="9" name="Text Placeholder 7">
            <a:extLst>
              <a:ext uri="{FF2B5EF4-FFF2-40B4-BE49-F238E27FC236}">
                <a16:creationId xmlns:a16="http://schemas.microsoft.com/office/drawing/2014/main" id="{DFB11760-E4EA-4152-9F69-83A29F94FA83}"/>
              </a:ext>
            </a:extLst>
          </p:cNvPr>
          <p:cNvSpPr txBox="1">
            <a:spLocks/>
          </p:cNvSpPr>
          <p:nvPr/>
        </p:nvSpPr>
        <p:spPr>
          <a:xfrm>
            <a:off x="6381265" y="5015585"/>
            <a:ext cx="4294206" cy="755650"/>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0"/>
              </a:spcBef>
              <a:buFont typeface="Arial" panose="020B0604020202020204" pitchFamily="34" charset="0"/>
              <a:buNone/>
              <a:defRPr sz="1600" b="0" i="0" kern="1200">
                <a:solidFill>
                  <a:schemeClr val="tx2"/>
                </a:solidFill>
                <a:latin typeface="+mn-lt"/>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b="0" i="0" kern="1200">
                <a:solidFill>
                  <a:schemeClr val="tx2"/>
                </a:solidFill>
                <a:latin typeface="+mn-lt"/>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tx2"/>
                </a:solidFill>
                <a:latin typeface="+mn-lt"/>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2"/>
                </a:solidFill>
                <a:latin typeface="+mn-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err="1"/>
              <a:t>Xây</a:t>
            </a:r>
            <a:r>
              <a:rPr lang="en-US" sz="2000" dirty="0"/>
              <a:t> </a:t>
            </a:r>
            <a:r>
              <a:rPr lang="en-US" sz="2000" dirty="0" err="1"/>
              <a:t>dựng</a:t>
            </a:r>
            <a:r>
              <a:rPr lang="en-US" sz="2000" dirty="0"/>
              <a:t> </a:t>
            </a:r>
            <a:r>
              <a:rPr lang="en-US" sz="2000" dirty="0" err="1"/>
              <a:t>hệ</a:t>
            </a:r>
            <a:r>
              <a:rPr lang="en-US" sz="2000" dirty="0"/>
              <a:t> </a:t>
            </a:r>
            <a:r>
              <a:rPr lang="en-US" sz="2000" dirty="0" err="1"/>
              <a:t>thống</a:t>
            </a:r>
            <a:r>
              <a:rPr lang="en-US" sz="2000" dirty="0"/>
              <a:t> </a:t>
            </a:r>
            <a:r>
              <a:rPr lang="en-US" sz="2000" dirty="0" err="1"/>
              <a:t>thông</a:t>
            </a:r>
            <a:r>
              <a:rPr lang="en-US" sz="2000" dirty="0"/>
              <a:t> tin </a:t>
            </a:r>
            <a:r>
              <a:rPr lang="en-US" sz="2000" dirty="0" err="1"/>
              <a:t>hoàn</a:t>
            </a:r>
            <a:r>
              <a:rPr lang="en-US" sz="2000" dirty="0"/>
              <a:t> </a:t>
            </a:r>
            <a:r>
              <a:rPr lang="en-US" sz="2000" dirty="0" err="1"/>
              <a:t>chỉnh</a:t>
            </a:r>
            <a:endParaRPr lang="en-US" sz="2000" dirty="0"/>
          </a:p>
        </p:txBody>
      </p:sp>
      <p:sp>
        <p:nvSpPr>
          <p:cNvPr id="10" name="Oval 9">
            <a:extLst>
              <a:ext uri="{FF2B5EF4-FFF2-40B4-BE49-F238E27FC236}">
                <a16:creationId xmlns:a16="http://schemas.microsoft.com/office/drawing/2014/main" id="{F1F28527-624F-4D2D-B95C-8FEB4E084CCF}"/>
              </a:ext>
            </a:extLst>
          </p:cNvPr>
          <p:cNvSpPr/>
          <p:nvPr/>
        </p:nvSpPr>
        <p:spPr>
          <a:xfrm>
            <a:off x="5780977" y="783117"/>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3D6C60F-96A7-4292-8720-001A3209E4C6}"/>
              </a:ext>
            </a:extLst>
          </p:cNvPr>
          <p:cNvSpPr/>
          <p:nvPr/>
        </p:nvSpPr>
        <p:spPr>
          <a:xfrm>
            <a:off x="5780976" y="1650283"/>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E78D745-A166-4DF2-A14F-7910B26D8CDD}"/>
              </a:ext>
            </a:extLst>
          </p:cNvPr>
          <p:cNvSpPr/>
          <p:nvPr/>
        </p:nvSpPr>
        <p:spPr>
          <a:xfrm>
            <a:off x="5780975" y="2517449"/>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5A29D104-099D-413B-B937-D635DA223548}"/>
              </a:ext>
            </a:extLst>
          </p:cNvPr>
          <p:cNvSpPr/>
          <p:nvPr/>
        </p:nvSpPr>
        <p:spPr>
          <a:xfrm>
            <a:off x="5780974" y="3384615"/>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94B49A1B-6C8C-4690-8BC3-8AF8C90DD2E3}"/>
              </a:ext>
            </a:extLst>
          </p:cNvPr>
          <p:cNvSpPr/>
          <p:nvPr/>
        </p:nvSpPr>
        <p:spPr>
          <a:xfrm>
            <a:off x="5780973" y="4251781"/>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C0163B22-CE33-4F91-A799-95BC671D3291}"/>
              </a:ext>
            </a:extLst>
          </p:cNvPr>
          <p:cNvSpPr/>
          <p:nvPr/>
        </p:nvSpPr>
        <p:spPr>
          <a:xfrm>
            <a:off x="5780972" y="5118947"/>
            <a:ext cx="600293" cy="548926"/>
          </a:xfrm>
          <a:prstGeom prst="ellipse">
            <a:avLst/>
          </a:prstGeom>
          <a:solidFill>
            <a:srgbClr val="985576"/>
          </a:solidFill>
          <a:ln>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95541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1000"/>
                                        <p:tgtEl>
                                          <p:spTgt spid="5">
                                            <p:txEl>
                                              <p:pRg st="0" end="0"/>
                                            </p:txEl>
                                          </p:spTgt>
                                        </p:tgtEl>
                                      </p:cBhvr>
                                    </p:animEffect>
                                    <p:anim calcmode="lin" valueType="num">
                                      <p:cBhvr>
                                        <p:cTn id="2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0" end="0"/>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1000"/>
                                        <p:tgtEl>
                                          <p:spTgt spid="6">
                                            <p:txEl>
                                              <p:pRg st="0" end="0"/>
                                            </p:txEl>
                                          </p:spTgt>
                                        </p:tgtEl>
                                      </p:cBhvr>
                                    </p:animEffect>
                                    <p:anim calcmode="lin" valueType="num">
                                      <p:cBhvr>
                                        <p:cTn id="3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6">
                                            <p:txEl>
                                              <p:pRg st="0" end="0"/>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xEl>
                                              <p:pRg st="0" end="0"/>
                                            </p:txEl>
                                          </p:spTgt>
                                        </p:tgtEl>
                                        <p:attrNameLst>
                                          <p:attrName>style.visibility</p:attrName>
                                        </p:attrNameLst>
                                      </p:cBhvr>
                                      <p:to>
                                        <p:strVal val="visible"/>
                                      </p:to>
                                    </p:set>
                                    <p:animEffect transition="in" filter="fade">
                                      <p:cBhvr>
                                        <p:cTn id="43" dur="1000"/>
                                        <p:tgtEl>
                                          <p:spTgt spid="7">
                                            <p:txEl>
                                              <p:pRg st="0" end="0"/>
                                            </p:txEl>
                                          </p:spTgt>
                                        </p:tgtEl>
                                      </p:cBhvr>
                                    </p:animEffect>
                                    <p:anim calcmode="lin" valueType="num">
                                      <p:cBhvr>
                                        <p:cTn id="4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5" dur="1000" fill="hold"/>
                                        <p:tgtEl>
                                          <p:spTgt spid="7">
                                            <p:txEl>
                                              <p:pRg st="0" end="0"/>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8">
                                            <p:txEl>
                                              <p:pRg st="0" end="0"/>
                                            </p:txEl>
                                          </p:spTgt>
                                        </p:tgtEl>
                                        <p:attrNameLst>
                                          <p:attrName>style.visibility</p:attrName>
                                        </p:attrNameLst>
                                      </p:cBhvr>
                                      <p:to>
                                        <p:strVal val="visible"/>
                                      </p:to>
                                    </p:set>
                                    <p:animEffect transition="in" filter="fade">
                                      <p:cBhvr>
                                        <p:cTn id="55" dur="1000"/>
                                        <p:tgtEl>
                                          <p:spTgt spid="8">
                                            <p:txEl>
                                              <p:pRg st="0" end="0"/>
                                            </p:txEl>
                                          </p:spTgt>
                                        </p:tgtEl>
                                      </p:cBhvr>
                                    </p:animEffect>
                                    <p:anim calcmode="lin" valueType="num">
                                      <p:cBhvr>
                                        <p:cTn id="56"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57" dur="1000" fill="hold"/>
                                        <p:tgtEl>
                                          <p:spTgt spid="8">
                                            <p:txEl>
                                              <p:pRg st="0" end="0"/>
                                            </p:txEl>
                                          </p:spTgt>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1000"/>
                                        <p:tgtEl>
                                          <p:spTgt spid="14"/>
                                        </p:tgtEl>
                                      </p:cBhvr>
                                    </p:animEffect>
                                    <p:anim calcmode="lin" valueType="num">
                                      <p:cBhvr>
                                        <p:cTn id="61" dur="1000" fill="hold"/>
                                        <p:tgtEl>
                                          <p:spTgt spid="14"/>
                                        </p:tgtEl>
                                        <p:attrNameLst>
                                          <p:attrName>ppt_x</p:attrName>
                                        </p:attrNameLst>
                                      </p:cBhvr>
                                      <p:tavLst>
                                        <p:tav tm="0">
                                          <p:val>
                                            <p:strVal val="#ppt_x"/>
                                          </p:val>
                                        </p:tav>
                                        <p:tav tm="100000">
                                          <p:val>
                                            <p:strVal val="#ppt_x"/>
                                          </p:val>
                                        </p:tav>
                                      </p:tavLst>
                                    </p:anim>
                                    <p:anim calcmode="lin" valueType="num">
                                      <p:cBhvr>
                                        <p:cTn id="6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fade">
                                      <p:cBhvr>
                                        <p:cTn id="67" dur="1000"/>
                                        <p:tgtEl>
                                          <p:spTgt spid="9"/>
                                        </p:tgtEl>
                                      </p:cBhvr>
                                    </p:animEffect>
                                    <p:anim calcmode="lin" valueType="num">
                                      <p:cBhvr>
                                        <p:cTn id="68" dur="1000" fill="hold"/>
                                        <p:tgtEl>
                                          <p:spTgt spid="9"/>
                                        </p:tgtEl>
                                        <p:attrNameLst>
                                          <p:attrName>ppt_x</p:attrName>
                                        </p:attrNameLst>
                                      </p:cBhvr>
                                      <p:tavLst>
                                        <p:tav tm="0">
                                          <p:val>
                                            <p:strVal val="#ppt_x"/>
                                          </p:val>
                                        </p:tav>
                                        <p:tav tm="100000">
                                          <p:val>
                                            <p:strVal val="#ppt_x"/>
                                          </p:val>
                                        </p:tav>
                                      </p:tavLst>
                                    </p:anim>
                                    <p:anim calcmode="lin" valueType="num">
                                      <p:cBhvr>
                                        <p:cTn id="69" dur="1000" fill="hold"/>
                                        <p:tgtEl>
                                          <p:spTgt spid="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000"/>
                                        <p:tgtEl>
                                          <p:spTgt spid="15"/>
                                        </p:tgtEl>
                                      </p:cBhvr>
                                    </p:animEffect>
                                    <p:anim calcmode="lin" valueType="num">
                                      <p:cBhvr>
                                        <p:cTn id="73" dur="1000" fill="hold"/>
                                        <p:tgtEl>
                                          <p:spTgt spid="15"/>
                                        </p:tgtEl>
                                        <p:attrNameLst>
                                          <p:attrName>ppt_x</p:attrName>
                                        </p:attrNameLst>
                                      </p:cBhvr>
                                      <p:tavLst>
                                        <p:tav tm="0">
                                          <p:val>
                                            <p:strVal val="#ppt_x"/>
                                          </p:val>
                                        </p:tav>
                                        <p:tav tm="100000">
                                          <p:val>
                                            <p:strVal val="#ppt_x"/>
                                          </p:val>
                                        </p:tav>
                                      </p:tavLst>
                                    </p:anim>
                                    <p:anim calcmode="lin" valueType="num">
                                      <p:cBhvr>
                                        <p:cTn id="7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build="p"/>
      <p:bldP spid="7" grpId="0" build="p"/>
      <p:bldP spid="8" grpId="0" build="p"/>
      <p:bldP spid="9" grpId="0"/>
      <p:bldP spid="10" grpId="0" animBg="1"/>
      <p:bldP spid="11" grpId="0" animBg="1"/>
      <p:bldP spid="12" grpId="0" animBg="1"/>
      <p:bldP spid="13" grpId="0" animBg="1"/>
      <p:bldP spid="14"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9A57-284A-4D7E-A9E7-EA315FE695AA}"/>
              </a:ext>
            </a:extLst>
          </p:cNvPr>
          <p:cNvSpPr>
            <a:spLocks noGrp="1"/>
          </p:cNvSpPr>
          <p:nvPr>
            <p:ph type="title"/>
          </p:nvPr>
        </p:nvSpPr>
        <p:spPr>
          <a:xfrm>
            <a:off x="802524" y="3135208"/>
            <a:ext cx="4558234" cy="587584"/>
          </a:xfrm>
        </p:spPr>
        <p:txBody>
          <a:bodyPr>
            <a:normAutofit fontScale="90000"/>
          </a:bodyPr>
          <a:lstStyle/>
          <a:p>
            <a:r>
              <a:rPr lang="en-US" dirty="0">
                <a:latin typeface="Lora" pitchFamily="2" charset="0"/>
              </a:rPr>
              <a:t>KIẾN NGHỊ GIẢI PHÁP </a:t>
            </a:r>
            <a:r>
              <a:rPr lang="en-US" dirty="0" err="1">
                <a:latin typeface="Lora" pitchFamily="2" charset="0"/>
              </a:rPr>
              <a:t>thu</a:t>
            </a:r>
            <a:r>
              <a:rPr lang="en-US" dirty="0">
                <a:latin typeface="Lora" pitchFamily="2" charset="0"/>
              </a:rPr>
              <a:t> </a:t>
            </a:r>
            <a:r>
              <a:rPr lang="en-US" dirty="0" err="1">
                <a:latin typeface="Lora" pitchFamily="2" charset="0"/>
              </a:rPr>
              <a:t>hút</a:t>
            </a:r>
            <a:r>
              <a:rPr lang="en-US" dirty="0">
                <a:latin typeface="Lora" pitchFamily="2" charset="0"/>
              </a:rPr>
              <a:t> </a:t>
            </a:r>
            <a:r>
              <a:rPr lang="en-US" dirty="0" err="1">
                <a:latin typeface="Lora" pitchFamily="2" charset="0"/>
              </a:rPr>
              <a:t>đầu</a:t>
            </a:r>
            <a:r>
              <a:rPr lang="en-US" dirty="0">
                <a:latin typeface="Lora" pitchFamily="2" charset="0"/>
              </a:rPr>
              <a:t> t</a:t>
            </a:r>
            <a:r>
              <a:rPr lang="vi-VN" dirty="0">
                <a:latin typeface="Lora" pitchFamily="2" charset="0"/>
              </a:rPr>
              <a:t>ư</a:t>
            </a:r>
            <a:r>
              <a:rPr lang="en-US" dirty="0">
                <a:latin typeface="Lora" pitchFamily="2" charset="0"/>
              </a:rPr>
              <a:t> </a:t>
            </a:r>
            <a:r>
              <a:rPr lang="en-US" dirty="0" err="1">
                <a:latin typeface="Lora" pitchFamily="2" charset="0"/>
              </a:rPr>
              <a:t>trực</a:t>
            </a:r>
            <a:r>
              <a:rPr lang="en-US" dirty="0">
                <a:latin typeface="Lora" pitchFamily="2" charset="0"/>
              </a:rPr>
              <a:t> </a:t>
            </a:r>
            <a:r>
              <a:rPr lang="en-US" dirty="0" err="1">
                <a:latin typeface="Lora" pitchFamily="2" charset="0"/>
              </a:rPr>
              <a:t>tiếp</a:t>
            </a:r>
            <a:r>
              <a:rPr lang="en-US" dirty="0">
                <a:latin typeface="Lora" pitchFamily="2" charset="0"/>
              </a:rPr>
              <a:t> n</a:t>
            </a:r>
            <a:r>
              <a:rPr lang="vi-VN" dirty="0">
                <a:latin typeface="Lora" pitchFamily="2" charset="0"/>
              </a:rPr>
              <a:t>ư</a:t>
            </a:r>
            <a:r>
              <a:rPr lang="en-US" dirty="0" err="1">
                <a:latin typeface="Lora" pitchFamily="2" charset="0"/>
              </a:rPr>
              <a:t>ớc</a:t>
            </a:r>
            <a:r>
              <a:rPr lang="en-US" dirty="0">
                <a:latin typeface="Lora" pitchFamily="2" charset="0"/>
              </a:rPr>
              <a:t> </a:t>
            </a:r>
            <a:r>
              <a:rPr lang="en-US" dirty="0" err="1">
                <a:latin typeface="Lora" pitchFamily="2" charset="0"/>
              </a:rPr>
              <a:t>ngoài</a:t>
            </a:r>
            <a:endParaRPr lang="en-US" dirty="0"/>
          </a:p>
        </p:txBody>
      </p:sp>
      <p:sp>
        <p:nvSpPr>
          <p:cNvPr id="3" name="Content Placeholder 2">
            <a:extLst>
              <a:ext uri="{FF2B5EF4-FFF2-40B4-BE49-F238E27FC236}">
                <a16:creationId xmlns:a16="http://schemas.microsoft.com/office/drawing/2014/main" id="{9F81B3DC-9855-46E3-92FE-372BA4E88B75}"/>
              </a:ext>
            </a:extLst>
          </p:cNvPr>
          <p:cNvSpPr>
            <a:spLocks noGrp="1"/>
          </p:cNvSpPr>
          <p:nvPr>
            <p:ph sz="half" idx="2"/>
          </p:nvPr>
        </p:nvSpPr>
        <p:spPr>
          <a:xfrm>
            <a:off x="5465461" y="633875"/>
            <a:ext cx="6091540" cy="5613362"/>
          </a:xfrm>
        </p:spPr>
        <p:txBody>
          <a:bodyPr>
            <a:normAutofit/>
          </a:bodyPr>
          <a:lstStyle/>
          <a:p>
            <a:r>
              <a:rPr lang="en-US" sz="2000" dirty="0" err="1">
                <a:latin typeface="Calibri Light" panose="020F0302020204030204" pitchFamily="34" charset="0"/>
                <a:cs typeface="Calibri Light" panose="020F0302020204030204" pitchFamily="34" charset="0"/>
              </a:rPr>
              <a:t>Giữ</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ổn</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định</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kinh</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tế</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tài</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chính</a:t>
            </a:r>
            <a:endParaRPr lang="en-US" sz="2000" dirty="0">
              <a:latin typeface="Calibri Light" panose="020F0302020204030204" pitchFamily="34" charset="0"/>
              <a:cs typeface="Calibri Light" panose="020F0302020204030204" pitchFamily="34" charset="0"/>
            </a:endParaRPr>
          </a:p>
          <a:p>
            <a:r>
              <a:rPr lang="en-US" sz="2000" dirty="0" err="1">
                <a:latin typeface="Calibri Light" panose="020F0302020204030204" pitchFamily="34" charset="0"/>
                <a:cs typeface="Calibri Light" panose="020F0302020204030204" pitchFamily="34" charset="0"/>
              </a:rPr>
              <a:t>Phát</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triển</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công</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nghệ</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và</a:t>
            </a:r>
            <a:r>
              <a:rPr lang="en-US" sz="2000" dirty="0">
                <a:latin typeface="Calibri Light" panose="020F0302020204030204" pitchFamily="34" charset="0"/>
                <a:cs typeface="Calibri Light" panose="020F0302020204030204" pitchFamily="34" charset="0"/>
              </a:rPr>
              <a:t> c</a:t>
            </a:r>
            <a:r>
              <a:rPr lang="vi-VN" sz="2000" dirty="0">
                <a:latin typeface="Calibri Light" panose="020F0302020204030204" pitchFamily="34" charset="0"/>
                <a:cs typeface="Calibri Light" panose="020F0302020204030204" pitchFamily="34" charset="0"/>
              </a:rPr>
              <a:t>ơ</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sở</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hạ</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tầng</a:t>
            </a:r>
            <a:endParaRPr lang="en-US" sz="2000" dirty="0">
              <a:latin typeface="Calibri Light" panose="020F0302020204030204" pitchFamily="34" charset="0"/>
              <a:cs typeface="Calibri Light" panose="020F0302020204030204" pitchFamily="34" charset="0"/>
            </a:endParaRPr>
          </a:p>
          <a:p>
            <a:r>
              <a:rPr lang="en-US" sz="2000" dirty="0" err="1">
                <a:latin typeface="Calibri Light" panose="020F0302020204030204" pitchFamily="34" charset="0"/>
                <a:cs typeface="Calibri Light" panose="020F0302020204030204" pitchFamily="34" charset="0"/>
              </a:rPr>
              <a:t>Đổi</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mới</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ph</a:t>
            </a:r>
            <a:r>
              <a:rPr lang="vi-VN" sz="2000" dirty="0">
                <a:latin typeface="Calibri Light" panose="020F0302020204030204" pitchFamily="34" charset="0"/>
                <a:cs typeface="Calibri Light" panose="020F0302020204030204" pitchFamily="34" charset="0"/>
              </a:rPr>
              <a:t>ư</a:t>
            </a:r>
            <a:r>
              <a:rPr lang="en-US" sz="2000" dirty="0" err="1">
                <a:latin typeface="Calibri Light" panose="020F0302020204030204" pitchFamily="34" charset="0"/>
                <a:cs typeface="Calibri Light" panose="020F0302020204030204" pitchFamily="34" charset="0"/>
              </a:rPr>
              <a:t>ơng</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pháp</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thu</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hút</a:t>
            </a:r>
            <a:r>
              <a:rPr lang="en-US" sz="2000" dirty="0">
                <a:latin typeface="Calibri Light" panose="020F0302020204030204" pitchFamily="34" charset="0"/>
                <a:cs typeface="Calibri Light" panose="020F0302020204030204" pitchFamily="34" charset="0"/>
              </a:rPr>
              <a:t> FDI</a:t>
            </a:r>
          </a:p>
          <a:p>
            <a:r>
              <a:rPr lang="en-US" sz="2000" dirty="0" err="1">
                <a:latin typeface="Calibri Light" panose="020F0302020204030204" pitchFamily="34" charset="0"/>
                <a:cs typeface="Calibri Light" panose="020F0302020204030204" pitchFamily="34" charset="0"/>
              </a:rPr>
              <a:t>Tạo</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lợi</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nhuận</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cho</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kinh</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doanh</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của</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nhà</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đầu</a:t>
            </a:r>
            <a:r>
              <a:rPr lang="en-US" sz="2000" dirty="0">
                <a:latin typeface="Calibri Light" panose="020F0302020204030204" pitchFamily="34" charset="0"/>
                <a:cs typeface="Calibri Light" panose="020F0302020204030204" pitchFamily="34" charset="0"/>
              </a:rPr>
              <a:t> t</a:t>
            </a:r>
            <a:r>
              <a:rPr lang="vi-VN" sz="2000" dirty="0">
                <a:latin typeface="Calibri Light" panose="020F0302020204030204" pitchFamily="34" charset="0"/>
                <a:cs typeface="Calibri Light" panose="020F0302020204030204" pitchFamily="34" charset="0"/>
              </a:rPr>
              <a:t>ư</a:t>
            </a:r>
            <a:r>
              <a:rPr lang="en-US" sz="2000" dirty="0">
                <a:latin typeface="Calibri Light" panose="020F0302020204030204" pitchFamily="34" charset="0"/>
                <a:cs typeface="Calibri Light" panose="020F0302020204030204" pitchFamily="34" charset="0"/>
              </a:rPr>
              <a:t> n</a:t>
            </a:r>
            <a:r>
              <a:rPr lang="vi-VN" sz="2000" dirty="0">
                <a:latin typeface="Calibri Light" panose="020F0302020204030204" pitchFamily="34" charset="0"/>
                <a:cs typeface="Calibri Light" panose="020F0302020204030204" pitchFamily="34" charset="0"/>
              </a:rPr>
              <a:t>ư</a:t>
            </a:r>
            <a:r>
              <a:rPr lang="en-US" sz="2000" dirty="0" err="1">
                <a:latin typeface="Calibri Light" panose="020F0302020204030204" pitchFamily="34" charset="0"/>
                <a:cs typeface="Calibri Light" panose="020F0302020204030204" pitchFamily="34" charset="0"/>
              </a:rPr>
              <a:t>ớc</a:t>
            </a:r>
            <a:r>
              <a:rPr lang="en-US" sz="2000" dirty="0">
                <a:latin typeface="Calibri Light" panose="020F0302020204030204" pitchFamily="34" charset="0"/>
                <a:cs typeface="Calibri Light" panose="020F0302020204030204" pitchFamily="34" charset="0"/>
              </a:rPr>
              <a:t> </a:t>
            </a:r>
            <a:r>
              <a:rPr lang="en-US" sz="2000" dirty="0" err="1">
                <a:latin typeface="Calibri Light" panose="020F0302020204030204" pitchFamily="34" charset="0"/>
                <a:cs typeface="Calibri Light" panose="020F0302020204030204" pitchFamily="34" charset="0"/>
              </a:rPr>
              <a:t>ngoài</a:t>
            </a:r>
            <a:endParaRPr lang="en-US" sz="2000"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154683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E09BA84-1133-41D0-99D4-E8E87F845BAB}"/>
              </a:ext>
            </a:extLst>
          </p:cNvPr>
          <p:cNvSpPr>
            <a:spLocks noGrp="1"/>
          </p:cNvSpPr>
          <p:nvPr>
            <p:ph type="body" sz="quarter" idx="10"/>
          </p:nvPr>
        </p:nvSpPr>
        <p:spPr>
          <a:xfrm>
            <a:off x="-187883" y="382987"/>
            <a:ext cx="3384792" cy="3124200"/>
          </a:xfrm>
        </p:spPr>
        <p:txBody>
          <a:bodyPr/>
          <a:lstStyle/>
          <a:p>
            <a:r>
              <a:rPr lang="en-US" sz="20800" dirty="0"/>
              <a:t>G5</a:t>
            </a:r>
          </a:p>
        </p:txBody>
      </p:sp>
      <p:sp>
        <p:nvSpPr>
          <p:cNvPr id="3" name="Title 2">
            <a:extLst>
              <a:ext uri="{FF2B5EF4-FFF2-40B4-BE49-F238E27FC236}">
                <a16:creationId xmlns:a16="http://schemas.microsoft.com/office/drawing/2014/main" id="{2A06C278-081E-4561-A60D-8347A3DDD1E2}"/>
              </a:ext>
            </a:extLst>
          </p:cNvPr>
          <p:cNvSpPr>
            <a:spLocks noGrp="1"/>
          </p:cNvSpPr>
          <p:nvPr>
            <p:ph type="title"/>
          </p:nvPr>
        </p:nvSpPr>
        <p:spPr/>
        <p:txBody>
          <a:bodyPr>
            <a:normAutofit fontScale="90000"/>
          </a:bodyPr>
          <a:lstStyle/>
          <a:p>
            <a:r>
              <a:rPr lang="en-US" dirty="0"/>
              <a:t>THANKS FOR LISTENING</a:t>
            </a:r>
          </a:p>
        </p:txBody>
      </p:sp>
      <p:sp>
        <p:nvSpPr>
          <p:cNvPr id="4" name="TextBox 3">
            <a:extLst>
              <a:ext uri="{FF2B5EF4-FFF2-40B4-BE49-F238E27FC236}">
                <a16:creationId xmlns:a16="http://schemas.microsoft.com/office/drawing/2014/main" id="{A1AFDE87-8B19-4AE5-9C8E-63CEFFDCF11A}"/>
              </a:ext>
            </a:extLst>
          </p:cNvPr>
          <p:cNvSpPr txBox="1"/>
          <p:nvPr/>
        </p:nvSpPr>
        <p:spPr>
          <a:xfrm>
            <a:off x="390889" y="3706462"/>
            <a:ext cx="2931664" cy="923330"/>
          </a:xfrm>
          <a:prstGeom prst="rect">
            <a:avLst/>
          </a:prstGeom>
          <a:noFill/>
        </p:spPr>
        <p:txBody>
          <a:bodyPr wrap="square" rtlCol="0">
            <a:spAutoFit/>
          </a:bodyPr>
          <a:lstStyle/>
          <a:p>
            <a:r>
              <a:rPr lang="en-US" dirty="0">
                <a:solidFill>
                  <a:srgbClr val="985576"/>
                </a:solidFill>
              </a:rPr>
              <a:t>NGUYỄN THỊ HUYỀN TRANG</a:t>
            </a:r>
          </a:p>
          <a:p>
            <a:r>
              <a:rPr lang="en-US" dirty="0">
                <a:solidFill>
                  <a:srgbClr val="985576"/>
                </a:solidFill>
              </a:rPr>
              <a:t>VŨ NGỌC BẢO</a:t>
            </a:r>
          </a:p>
          <a:p>
            <a:r>
              <a:rPr lang="en-US" dirty="0">
                <a:solidFill>
                  <a:srgbClr val="985576"/>
                </a:solidFill>
              </a:rPr>
              <a:t>NGUYỄN THỊ NGỌC TÚ</a:t>
            </a:r>
          </a:p>
        </p:txBody>
      </p:sp>
    </p:spTree>
    <p:extLst>
      <p:ext uri="{BB962C8B-B14F-4D97-AF65-F5344CB8AC3E}">
        <p14:creationId xmlns:p14="http://schemas.microsoft.com/office/powerpoint/2010/main" val="2667139774"/>
      </p:ext>
    </p:extLst>
  </p:cSld>
  <p:clrMapOvr>
    <a:masterClrMapping/>
  </p:clrMapOvr>
</p:sld>
</file>

<file path=ppt/theme/theme1.xml><?xml version="1.0" encoding="utf-8"?>
<a:theme xmlns:a="http://schemas.openxmlformats.org/drawingml/2006/main" name="RetrospectVTI">
  <a:themeElements>
    <a:clrScheme name="MONO">
      <a:dk1>
        <a:srgbClr val="000000"/>
      </a:dk1>
      <a:lt1>
        <a:srgbClr val="ECEEF7"/>
      </a:lt1>
      <a:dk2>
        <a:srgbClr val="000000"/>
      </a:dk2>
      <a:lt2>
        <a:srgbClr val="F5F8FF"/>
      </a:lt2>
      <a:accent1>
        <a:srgbClr val="ECEEF7"/>
      </a:accent1>
      <a:accent2>
        <a:srgbClr val="F5F8FF"/>
      </a:accent2>
      <a:accent3>
        <a:srgbClr val="A1A2A9"/>
      </a:accent3>
      <a:accent4>
        <a:srgbClr val="141514"/>
      </a:accent4>
      <a:accent5>
        <a:srgbClr val="000000"/>
      </a:accent5>
      <a:accent6>
        <a:srgbClr val="96969C"/>
      </a:accent6>
      <a:hlink>
        <a:srgbClr val="5F6063"/>
      </a:hlink>
      <a:folHlink>
        <a:srgbClr val="919191"/>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Minimalist_Light_Sales Pitch_02_Win32_AS_v3" id="{A204E388-A84B-4CC6-98FC-54ED9900B3CD}" vid="{1AF041A9-EA2C-4539-9272-70AF2168FE9D}"/>
    </a:ext>
  </a:extLst>
</a:theme>
</file>

<file path=ppt/theme/theme2.xml><?xml version="1.0" encoding="utf-8"?>
<a:theme xmlns:a="http://schemas.openxmlformats.org/drawingml/2006/main" name="Office Theme">
  <a:themeElements>
    <a:clrScheme name="Custom 26">
      <a:dk1>
        <a:srgbClr val="3F3F3F"/>
      </a:dk1>
      <a:lt1>
        <a:srgbClr val="FFFFFF"/>
      </a:lt1>
      <a:dk2>
        <a:srgbClr val="000000"/>
      </a:dk2>
      <a:lt2>
        <a:srgbClr val="A5A5A5"/>
      </a:lt2>
      <a:accent1>
        <a:srgbClr val="954F72"/>
      </a:accent1>
      <a:accent2>
        <a:srgbClr val="0F3955"/>
      </a:accent2>
      <a:accent3>
        <a:srgbClr val="BBC3CD"/>
      </a:accent3>
      <a:accent4>
        <a:srgbClr val="484848"/>
      </a:accent4>
      <a:accent5>
        <a:srgbClr val="1F1F26"/>
      </a:accent5>
      <a:accent6>
        <a:srgbClr val="F2CAA2"/>
      </a:accent6>
      <a:hlink>
        <a:srgbClr val="00194C"/>
      </a:hlink>
      <a:folHlink>
        <a:srgbClr val="954F72"/>
      </a:folHlink>
    </a:clrScheme>
    <a:fontScheme name="MSFT template">
      <a:majorFont>
        <a:latin typeface="Corbel"/>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5">
            <a:shade val="50000"/>
          </a:schemeClr>
        </a:lnRef>
        <a:fillRef idx="1">
          <a:schemeClr val="accent5"/>
        </a:fillRef>
        <a:effectRef idx="0">
          <a:schemeClr val="accent5"/>
        </a:effectRef>
        <a:fontRef idx="minor">
          <a:schemeClr val="lt1"/>
        </a:fontRef>
      </a:style>
    </a:spDef>
  </a:objectDefaults>
  <a:extraClrSchemeLst/>
  <a:extLst>
    <a:ext uri="{05A4C25C-085E-4340-85A3-A5531E510DB2}">
      <thm15:themeFamily xmlns:thm15="http://schemas.microsoft.com/office/thememl/2012/main" name="ELT Template_Classic _Bold_Sophisticated_02_MS - v5" id="{0D41E119-70BC-460A-871B-170510AB4D35}" vid="{64C62F1B-F437-4409-9C0D-EDEE8FFAF93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A43D08-F4F9-4D95-9CB2-7DE3744160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4FAF7B5-E40C-46BE-9C83-DA251FCAE61E}">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5029FA76-0C86-4BF1-99F1-A3115FBFFA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Minimalist sales pitch</Template>
  <TotalTime>0</TotalTime>
  <Words>4403</Words>
  <Application>Microsoft Office PowerPoint</Application>
  <PresentationFormat>Widescreen</PresentationFormat>
  <Paragraphs>317</Paragraphs>
  <Slides>31</Slides>
  <Notes>0</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31</vt:i4>
      </vt:variant>
    </vt:vector>
  </HeadingPairs>
  <TitlesOfParts>
    <vt:vector size="47" baseType="lpstr">
      <vt:lpstr>Arial</vt:lpstr>
      <vt:lpstr>Calibri</vt:lpstr>
      <vt:lpstr>Calibri Light</vt:lpstr>
      <vt:lpstr>Cambria</vt:lpstr>
      <vt:lpstr>Century Gothic</vt:lpstr>
      <vt:lpstr>Constantia</vt:lpstr>
      <vt:lpstr>Corbel</vt:lpstr>
      <vt:lpstr>Courier New</vt:lpstr>
      <vt:lpstr>Helvetica Light</vt:lpstr>
      <vt:lpstr>Lora</vt:lpstr>
      <vt:lpstr>Lora Medium</vt:lpstr>
      <vt:lpstr>Raleway</vt:lpstr>
      <vt:lpstr>Times New Roman</vt:lpstr>
      <vt:lpstr>Wingdings</vt:lpstr>
      <vt:lpstr>RetrospectVTI</vt:lpstr>
      <vt:lpstr>Office Theme</vt:lpstr>
      <vt:lpstr>Ưu - nhược điểm vay nợ nước ngoài &amp; Thu hút FDI tại các nước đang phát triển. </vt:lpstr>
      <vt:lpstr>Tính cấp thiết đề tài</vt:lpstr>
      <vt:lpstr>TỔNG QUAN NGHIÊN CỨU</vt:lpstr>
      <vt:lpstr>PowerPoint Presentation</vt:lpstr>
      <vt:lpstr>Thành tựu và khoảng trống nghiên cứu</vt:lpstr>
      <vt:lpstr>CÂU HỎI NGHIÊN CỨU</vt:lpstr>
      <vt:lpstr>PHƯƠNG PHÁP NGHIÊN CỨU</vt:lpstr>
      <vt:lpstr>DỰ KIẾN ĐÓNG GÓP</vt:lpstr>
      <vt:lpstr>Kết cấu đề tài</vt:lpstr>
      <vt:lpstr>CHƯƠNG 1: CƠ SỞ LÍ LUẬN VỀ  NỢ NƯỚC NGOÀI  VÀ ĐẦU TƯ TRỰC TIẾP NƯỚC NGOÀI</vt:lpstr>
      <vt:lpstr>NỢ NƯỚC NGOÀI</vt:lpstr>
      <vt:lpstr>PHÂN LOẠI CÁC NƯỚC THEO NỢ NƯỚC NGOÀI</vt:lpstr>
      <vt:lpstr>ĐẦU TƯ TRỰC TIẾP NƯỚC NGOÀI</vt:lpstr>
      <vt:lpstr>CHƯƠNG 2: ƯU &amp; NHƯỢC ĐIỂM CỦA VAY NỢ NƯỚC NGOÀI VÀ FDI TẠI CÁC NƯỚC ĐANG PHÁT TRIỂN</vt:lpstr>
      <vt:lpstr>Tình hình nợ nước ngoài của  các nước đang phát triển</vt:lpstr>
      <vt:lpstr>TÌNH HÌNH CHUNG NỢ NƯỚC NGOÀI CỦA CÁC NƯỚC ĐANG PHÁT TRIỂN</vt:lpstr>
      <vt:lpstr>TÌNH HÌNH NỢ NƯỚC NGOÀI CỦA MỘT SỐ NƯỚC  TRÊN THẾ GIỚI</vt:lpstr>
      <vt:lpstr>TÌNH HÌNH THU HÚT FDI CÁC NƯỚC ĐANG PHÁT TRIỂN</vt:lpstr>
      <vt:lpstr>KINH NGHIỆM MỘT SỐ NƯỚC ĐANG PHÁT TRIỂN</vt:lpstr>
      <vt:lpstr>ĐẦU TƯ TRỰC TIẾP NƯỚC NGOÀI</vt:lpstr>
      <vt:lpstr>ĐẦU TƯ TRỰC TIẾP NƯỚC NGOÀI</vt:lpstr>
      <vt:lpstr>NỢ NƯỚC NGOÀI</vt:lpstr>
      <vt:lpstr>SO SÁNH ƯU – NHƯỢC ĐIỂM CỦA VAY NỢ NƯỚC NGOÀI VÀ ĐẦU TƯ  TRỰC TIẾP NƯỚC NGOÀI</vt:lpstr>
      <vt:lpstr>LIÊN HỆ VIỆT NAM</vt:lpstr>
      <vt:lpstr>LIÊN HỆ VIỆT NAM</vt:lpstr>
      <vt:lpstr>LIÊN HỆ VIỆT NAM</vt:lpstr>
      <vt:lpstr>PowerPoint Presentation</vt:lpstr>
      <vt:lpstr>CHƯƠNG 3: MỘT SỐ KIẾN NGHỊ</vt:lpstr>
      <vt:lpstr>KIẾN NGHỊ GIẢI PHÁP QUẢN LÝ NỢ NƯỚC NGOÀI</vt:lpstr>
      <vt:lpstr>KIẾN NGHỊ GIẢI PHÁP thu hút đầu tư trực tiếp nước ngoài</vt:lpstr>
      <vt:lpstr>THANKS FOR LISTENING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2020-03-25T09:37:47Z</dcterms:created>
  <dcterms:modified xsi:type="dcterms:W3CDTF">2020-04-06T07:00:44Z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