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1"/>
  </p:sldMasterIdLst>
  <p:notesMasterIdLst>
    <p:notesMasterId r:id="rId24"/>
  </p:notesMasterIdLst>
  <p:sldIdLst>
    <p:sldId id="256" r:id="rId2"/>
    <p:sldId id="258" r:id="rId3"/>
    <p:sldId id="305" r:id="rId4"/>
    <p:sldId id="260" r:id="rId5"/>
    <p:sldId id="259" r:id="rId6"/>
    <p:sldId id="308" r:id="rId7"/>
    <p:sldId id="262" r:id="rId8"/>
    <p:sldId id="261" r:id="rId9"/>
    <p:sldId id="263" r:id="rId10"/>
    <p:sldId id="264" r:id="rId11"/>
    <p:sldId id="307" r:id="rId12"/>
    <p:sldId id="266" r:id="rId13"/>
    <p:sldId id="312" r:id="rId14"/>
    <p:sldId id="276" r:id="rId15"/>
    <p:sldId id="313" r:id="rId16"/>
    <p:sldId id="316" r:id="rId17"/>
    <p:sldId id="314" r:id="rId18"/>
    <p:sldId id="310" r:id="rId19"/>
    <p:sldId id="268" r:id="rId20"/>
    <p:sldId id="309" r:id="rId21"/>
    <p:sldId id="273" r:id="rId22"/>
    <p:sldId id="286" r:id="rId23"/>
  </p:sldIdLst>
  <p:sldSz cx="9144000" cy="5143500" type="screen16x9"/>
  <p:notesSz cx="6858000" cy="9144000"/>
  <p:embeddedFontLst>
    <p:embeddedFont>
      <p:font typeface="Roboto Slab Regular" charset="0"/>
      <p:regular r:id="rId25"/>
      <p:bold r:id="rId26"/>
    </p:embeddedFont>
    <p:embeddedFont>
      <p:font typeface="Roboto Condensed Light" charset="0"/>
      <p:regular r:id="rId27"/>
      <p:bold r:id="rId28"/>
      <p:italic r:id="rId29"/>
      <p:boldItalic r:id="rId30"/>
    </p:embeddedFont>
    <p:embeddedFont>
      <p:font typeface="Barlow Semi Condensed" charset="0"/>
      <p:regular r:id="rId31"/>
      <p:bold r:id="rId32"/>
      <p:italic r:id="rId33"/>
      <p:boldItalic r:id="rId34"/>
    </p:embeddedFont>
    <p:embeddedFont>
      <p:font typeface="Bahiana" charset="0"/>
      <p:regular r:id="rId35"/>
    </p:embeddedFont>
    <p:embeddedFont>
      <p:font typeface="Barlow Semi Condensed SemiBold" charset="0"/>
      <p:regular r:id="rId36"/>
      <p:bold r:id="rId37"/>
      <p:italic r:id="rId38"/>
      <p:boldItalic r:id="rId39"/>
    </p:embeddedFont>
    <p:embeddedFont>
      <p:font typeface="Fira Sans Extra Condensed Medium" charset="0"/>
      <p:regular r:id="rId40"/>
      <p:bold r:id="rId41"/>
      <p:italic r:id="rId42"/>
      <p:boldItalic r:id="rId43"/>
    </p:embeddedFont>
    <p:embeddedFont>
      <p:font typeface="Roboto Condensed"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CB3575A4-98B6-494E-97DB-1156C2885965}">
  <a:tblStyle styleId="{CB3575A4-98B6-494E-97DB-1156C288596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0" autoAdjust="0"/>
    <p:restoredTop sz="95501" autoAdjust="0"/>
  </p:normalViewPr>
  <p:slideViewPr>
    <p:cSldViewPr>
      <p:cViewPr>
        <p:scale>
          <a:sx n="80" d="100"/>
          <a:sy n="80" d="100"/>
        </p:scale>
        <p:origin x="-804" y="-120"/>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font" Target="fonts/font15.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42" Type="http://schemas.openxmlformats.org/officeDocument/2006/relationships/font" Target="fonts/font18.fntdata"/><Relationship Id="rId47" Type="http://schemas.openxmlformats.org/officeDocument/2006/relationships/font" Target="fonts/font23.fnt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 Id="rId46" Type="http://schemas.openxmlformats.org/officeDocument/2006/relationships/font" Target="fonts/font2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font" Target="fonts/font16.fntdata"/><Relationship Id="rId45" Type="http://schemas.openxmlformats.org/officeDocument/2006/relationships/font" Target="fonts/font2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4" Type="http://schemas.openxmlformats.org/officeDocument/2006/relationships/font" Target="fonts/font2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43" Type="http://schemas.openxmlformats.org/officeDocument/2006/relationships/font" Target="fonts/font19.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9355403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6bd56c9061_0_7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6bd56c9061_0_7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g6be81bf08b_0_120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6" name="Google Shape;496;g6be81bf08b_0_120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g6b20e22304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1" name="Google Shape;641;g6b20e22304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rtl="0"/>
            <a:r>
              <a:rPr lang="vi-VN" sz="1100" b="0" i="0" u="none" strike="noStrike" dirty="0" smtClean="0">
                <a:solidFill>
                  <a:srgbClr val="000000"/>
                </a:solidFill>
                <a:effectLst/>
                <a:latin typeface="Arial"/>
              </a:rPr>
              <a:t> Hầu hết các quốc gia trên thế giới đều cho vay và đi vay, việc vay nợ nước ngoài trở thành phổ biến ở cả các nước giàu và nghèo. Nguồn vốn vay nợ nước ngoài là động lực thúc đẩy đầu tư phát triển cho nền kinh tế </a:t>
            </a:r>
            <a:endParaRPr lang="vi-VN" b="0" dirty="0" smtClean="0">
              <a:effectLst/>
            </a:endParaRPr>
          </a:p>
          <a:p>
            <a:pPr rtl="0"/>
            <a:r>
              <a:rPr lang="vi-VN" sz="1100" b="0" i="0" u="none" strike="noStrike" dirty="0" smtClean="0">
                <a:solidFill>
                  <a:srgbClr val="000000"/>
                </a:solidFill>
                <a:effectLst/>
                <a:latin typeface="Arial"/>
              </a:rPr>
              <a:t>  Vấn đề vay và trả nợ ở Việt Nam đang nổi lên như một vấn đề quan trọng kể từ khi có sự nối lại các hoạt động cho vay với các tổ chức tài chính đa phương</a:t>
            </a:r>
            <a:endParaRPr lang="vi-VN" b="0" dirty="0" smtClean="0">
              <a:effectLst/>
            </a:endParaRPr>
          </a:p>
          <a:p>
            <a:pPr rtl="0"/>
            <a:r>
              <a:rPr lang="vi-VN" sz="1100" b="0" i="0" u="none" strike="noStrike" dirty="0" smtClean="0">
                <a:solidFill>
                  <a:srgbClr val="000000"/>
                </a:solidFill>
                <a:effectLst/>
                <a:latin typeface="Arial"/>
              </a:rPr>
              <a:t>  Trong bức tranh chung về tài chính công, Việt Nam đã và đang từng bước ghi nhận những điểm tích cực khi tỷ lệ nợ công, nợ chính phủ và nợ nước ngoài đều dần trở nên tích cực và nằm trong giới hạn cho phép. Tuy nhiên, vẫn còn tồn tại những vấn đề cần được cải thiện như tốc độ giải ngân vốn đầu tư công còn chậm làm giảm hiệu quả sử dụng nguồn vốn huy động.</a:t>
            </a:r>
            <a:endParaRPr lang="vi-VN" b="0" dirty="0" smtClean="0">
              <a:effectLst/>
            </a:endParaRPr>
          </a:p>
          <a:p>
            <a:pPr rtl="0"/>
            <a:r>
              <a:rPr lang="vi-VN" sz="1100" b="0" i="0" u="none" strike="noStrike" dirty="0" smtClean="0">
                <a:solidFill>
                  <a:srgbClr val="000000"/>
                </a:solidFill>
                <a:effectLst/>
                <a:latin typeface="Arial"/>
              </a:rPr>
              <a:t>  Nghiên cứu về NNN đáp ứng nhu cầu lập kế hoạch, theo dõi, kiểm soát việc vay nợ, nâng cao tính hiệu quả trong việc sử dụng các khoản nợ và cân đối tài chính quốc gia để đảm bảo thực hiện nghĩa vụ trả nợ đầy đủ và đúng hạn.</a:t>
            </a:r>
            <a:endParaRPr lang="vi-VN" b="0" dirty="0" smtClean="0">
              <a:effectLst/>
            </a:endParaRPr>
          </a:p>
          <a:p>
            <a:r>
              <a:rPr lang="vi-VN" dirty="0" smtClean="0"/>
              <a:t/>
            </a:r>
            <a:br>
              <a:rPr lang="vi-VN" dirty="0" smtClean="0"/>
            </a:b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g70c1df8b91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8" name="Google Shape;518;g70c1df8b91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g70c1df8b91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2" name="Google Shape;512;g70c1df8b91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6bd56c9061_0_22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6bd56c9061_0_22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g6ba96a1c45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1" name="Google Shape;531;g6ba96a1c45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g6bd56c9061_0_3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4" name="Google Shape;524;g6bd56c9061_0_3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70c1df8b91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70c1df8b91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70c1df8b91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70c1df8b9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6"/>
        <p:cNvGrpSpPr/>
        <p:nvPr/>
      </p:nvGrpSpPr>
      <p:grpSpPr>
        <a:xfrm>
          <a:off x="0" y="0"/>
          <a:ext cx="0" cy="0"/>
          <a:chOff x="0" y="0"/>
          <a:chExt cx="0" cy="0"/>
        </a:xfrm>
      </p:grpSpPr>
      <p:sp>
        <p:nvSpPr>
          <p:cNvPr id="617" name="Google Shape;617;g6bd56c9061_0_7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8" name="Google Shape;618;g6bd56c9061_0_7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vi-VN" sz="1100" b="0" i="0" u="none" strike="noStrike" dirty="0" smtClean="0">
                <a:solidFill>
                  <a:srgbClr val="000000"/>
                </a:solidFill>
                <a:effectLst/>
                <a:latin typeface="Arial"/>
              </a:rPr>
              <a:t>GĐ 2011-2017, chỉ tiêu NNN của VN so với GDP tăng nhanh (bình quân ↑16,7%/năm), cao hơn tốc độ tăng GDP theo giá hiện hành là 13,0%/năm </a:t>
            </a:r>
            <a:endParaRPr lang="vi-VN" b="0" dirty="0" smtClean="0">
              <a:effectLst/>
            </a:endParaRPr>
          </a:p>
          <a:p>
            <a:pPr rtl="0"/>
            <a:r>
              <a:rPr lang="vi-VN" sz="1100" b="0" i="0" u="none" strike="noStrike" dirty="0" smtClean="0">
                <a:solidFill>
                  <a:srgbClr val="000000"/>
                </a:solidFill>
                <a:effectLst/>
                <a:latin typeface="Arial"/>
              </a:rPr>
              <a:t>Nguyên nhân do các khoản tự vay, tự trả của doanh nghiệp và tổ chức tín dụng bắt nguồn từ nhu cầu vốn tăng cao của các doanh nghiệp. Đến cuối năm 2017, nợ nước ngoài của quốc gia so với GDP ở mức 48,9%, sát với ngưỡng 50% được Quốc hội cho phép</a:t>
            </a:r>
            <a:endParaRPr lang="vi-VN" b="0" dirty="0" smtClean="0">
              <a:effectLst/>
            </a:endParaRPr>
          </a:p>
          <a:p>
            <a:r>
              <a:rPr lang="vi-VN" dirty="0" smtClean="0"/>
              <a:t/>
            </a:r>
            <a:br>
              <a:rPr lang="vi-VN" dirty="0" smtClean="0"/>
            </a:br>
            <a:endParaRPr lang="en-US" dirty="0"/>
          </a:p>
        </p:txBody>
      </p:sp>
    </p:spTree>
    <p:extLst>
      <p:ext uri="{BB962C8B-B14F-4D97-AF65-F5344CB8AC3E}">
        <p14:creationId xmlns:p14="http://schemas.microsoft.com/office/powerpoint/2010/main" val="32194676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4"/>
        <p:cNvGrpSpPr/>
        <p:nvPr/>
      </p:nvGrpSpPr>
      <p:grpSpPr>
        <a:xfrm>
          <a:off x="0" y="0"/>
          <a:ext cx="0" cy="0"/>
          <a:chOff x="0" y="0"/>
          <a:chExt cx="0" cy="0"/>
        </a:xfrm>
      </p:grpSpPr>
      <p:sp>
        <p:nvSpPr>
          <p:cNvPr id="965" name="Google Shape;965;g6bd56c9061_0_25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6" name="Google Shape;966;g6bd56c9061_0_25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vi-VN" sz="1100" b="0" i="0" u="none" strike="noStrike" dirty="0" smtClean="0">
                <a:solidFill>
                  <a:srgbClr val="000000"/>
                </a:solidFill>
                <a:effectLst/>
                <a:latin typeface="Arial"/>
              </a:rPr>
              <a:t>Đến ngày 31/12/2018, tổng nợ nước ngoài của quốc gia so với GDP giảm xuống còn khoảng 46%, trong đó cơ cấu nợ nước ngoài của quốc gia đều giảm. Cụ thể, nợ nước ngoài của Chính phủ còn 19,3% GDP, nợ nước ngoài của Chính phủ bảo lãnh còn 4,4% GDP, nợ nước ngoài tự vay tự trả của doanh nghiệp còn 22,3% GDP. Tỷ lệ trả nợ so với tổng kim ngạch xuất nhập khẩu hàng hóa, dịch vụ vào khoảng 25%, bảo đảm các quy định và thông lệ quốc tế. Tuy nhiên, quy mô nợ nước ngoài của quốc gia tăng nhanh, chủ yếu là nợ nước ngoài của doanh nghiệp và các tổ chức tài chính, tín dụng theo hình thức tự vay tự trả</a:t>
            </a: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rtl="0"/>
            <a:r>
              <a:rPr lang="vi-VN" sz="1100" b="0" i="0" u="none" strike="noStrike" dirty="0" smtClean="0">
                <a:solidFill>
                  <a:srgbClr val="000000"/>
                </a:solidFill>
                <a:effectLst/>
                <a:latin typeface="Arial"/>
              </a:rPr>
              <a:t>Giai đoạn này chủ yếu gắn với các mốc về xử lý nợ quá hạn với Quỹ Tiền tệ Quốc tế (IMF), nợ chính thức qua Câu lạc bộ Paris, nợ thương mại qua Câu lạc bộ London. Đến năm 2000, Việt Nam không còn nợ quá hạn với các chủ nợ nước ngoài, dư nợ của Chính phủ đã giảm từ mức 147% GDP năm 1993 xuống còn 33% GDP vào năm 2000, thoát khỏi tình trạng nước nghèo, nặng nợ. </a:t>
            </a:r>
            <a:endParaRPr lang="vi-VN" b="0" dirty="0" smtClean="0">
              <a:effectLst/>
            </a:endParaRPr>
          </a:p>
          <a:p>
            <a:pPr rtl="0"/>
            <a:r>
              <a:rPr lang="vi-VN" sz="1100" b="0" i="0" u="none" strike="noStrike" dirty="0" smtClean="0">
                <a:solidFill>
                  <a:srgbClr val="000000"/>
                </a:solidFill>
                <a:effectLst/>
                <a:latin typeface="Arial"/>
              </a:rPr>
              <a:t>GĐ 2: bắt đầu phát triển thị trường vốn trong nước và huy động vốn vay của Chính phủ trên thị trường trái phiếu. Nợ công trong giai đoạn này bắt đầu có xu hướng tăng cao, trong đó chủ yếu là nợ nước ngoài.</a:t>
            </a:r>
            <a:endParaRPr lang="vi-VN" b="0" dirty="0" smtClean="0">
              <a:effectLst/>
            </a:endParaRPr>
          </a:p>
          <a:p>
            <a:r>
              <a:rPr lang="vi-VN" dirty="0" smtClean="0"/>
              <a:t/>
            </a:r>
            <a:br>
              <a:rPr lang="vi-VN" dirty="0" smtClean="0"/>
            </a:br>
            <a:endParaRPr lang="en-US" dirty="0"/>
          </a:p>
        </p:txBody>
      </p:sp>
    </p:spTree>
    <p:extLst>
      <p:ext uri="{BB962C8B-B14F-4D97-AF65-F5344CB8AC3E}">
        <p14:creationId xmlns:p14="http://schemas.microsoft.com/office/powerpoint/2010/main" val="3021469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g6bd56c9061_0_2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1" name="Google Shape;611;g6bd56c9061_0_2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9"/>
        <p:cNvGrpSpPr/>
        <p:nvPr/>
      </p:nvGrpSpPr>
      <p:grpSpPr>
        <a:xfrm>
          <a:off x="0" y="0"/>
          <a:ext cx="0" cy="0"/>
          <a:chOff x="0" y="0"/>
          <a:chExt cx="0" cy="0"/>
        </a:xfrm>
      </p:grpSpPr>
      <p:sp>
        <p:nvSpPr>
          <p:cNvPr id="630" name="Google Shape;630;g6bad27d065_0_24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1" name="Google Shape;631;g6bad27d065_0_24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g6b20e22304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5" name="Google Shape;685;g6b20e22304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4"/>
        <p:cNvGrpSpPr/>
        <p:nvPr/>
      </p:nvGrpSpPr>
      <p:grpSpPr>
        <a:xfrm>
          <a:off x="0" y="0"/>
          <a:ext cx="0" cy="0"/>
          <a:chOff x="0" y="0"/>
          <a:chExt cx="0" cy="0"/>
        </a:xfrm>
      </p:grpSpPr>
      <p:sp>
        <p:nvSpPr>
          <p:cNvPr id="1135" name="Google Shape;1135;g6b20e22304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6" name="Google Shape;1136;g6b20e22304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subTitle" idx="1"/>
          </p:nvPr>
        </p:nvSpPr>
        <p:spPr>
          <a:xfrm>
            <a:off x="1728150" y="2671650"/>
            <a:ext cx="5687700" cy="577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1600"/>
              </a:spcBef>
              <a:spcAft>
                <a:spcPts val="0"/>
              </a:spcAft>
              <a:buNone/>
              <a:defRPr/>
            </a:lvl2pPr>
            <a:lvl3pPr lvl="2" algn="ctr" rtl="0">
              <a:lnSpc>
                <a:spcPct val="100000"/>
              </a:lnSpc>
              <a:spcBef>
                <a:spcPts val="1600"/>
              </a:spcBef>
              <a:spcAft>
                <a:spcPts val="0"/>
              </a:spcAft>
              <a:buNone/>
              <a:defRPr/>
            </a:lvl3pPr>
            <a:lvl4pPr lvl="3" algn="ctr" rtl="0">
              <a:lnSpc>
                <a:spcPct val="100000"/>
              </a:lnSpc>
              <a:spcBef>
                <a:spcPts val="1600"/>
              </a:spcBef>
              <a:spcAft>
                <a:spcPts val="0"/>
              </a:spcAft>
              <a:buNone/>
              <a:defRPr/>
            </a:lvl4pPr>
            <a:lvl5pPr lvl="4" algn="ctr" rtl="0">
              <a:lnSpc>
                <a:spcPct val="100000"/>
              </a:lnSpc>
              <a:spcBef>
                <a:spcPts val="1600"/>
              </a:spcBef>
              <a:spcAft>
                <a:spcPts val="0"/>
              </a:spcAft>
              <a:buNone/>
              <a:defRPr/>
            </a:lvl5pPr>
            <a:lvl6pPr lvl="5" algn="ctr" rtl="0">
              <a:lnSpc>
                <a:spcPct val="100000"/>
              </a:lnSpc>
              <a:spcBef>
                <a:spcPts val="1600"/>
              </a:spcBef>
              <a:spcAft>
                <a:spcPts val="0"/>
              </a:spcAft>
              <a:buNone/>
              <a:defRPr/>
            </a:lvl6pPr>
            <a:lvl7pPr lvl="6" algn="ctr" rtl="0">
              <a:lnSpc>
                <a:spcPct val="100000"/>
              </a:lnSpc>
              <a:spcBef>
                <a:spcPts val="1600"/>
              </a:spcBef>
              <a:spcAft>
                <a:spcPts val="0"/>
              </a:spcAft>
              <a:buNone/>
              <a:defRPr/>
            </a:lvl7pPr>
            <a:lvl8pPr lvl="7" algn="ctr" rtl="0">
              <a:lnSpc>
                <a:spcPct val="100000"/>
              </a:lnSpc>
              <a:spcBef>
                <a:spcPts val="1600"/>
              </a:spcBef>
              <a:spcAft>
                <a:spcPts val="0"/>
              </a:spcAft>
              <a:buNone/>
              <a:defRPr/>
            </a:lvl8pPr>
            <a:lvl9pPr lvl="8" algn="ctr" rtl="0">
              <a:lnSpc>
                <a:spcPct val="100000"/>
              </a:lnSpc>
              <a:spcBef>
                <a:spcPts val="1600"/>
              </a:spcBef>
              <a:spcAft>
                <a:spcPts val="1600"/>
              </a:spcAft>
              <a:buNone/>
              <a:defRPr/>
            </a:lvl9pPr>
          </a:lstStyle>
          <a:p>
            <a:endParaRPr/>
          </a:p>
        </p:txBody>
      </p:sp>
      <p:sp>
        <p:nvSpPr>
          <p:cNvPr id="10" name="Google Shape;10;p2"/>
          <p:cNvSpPr txBox="1">
            <a:spLocks noGrp="1"/>
          </p:cNvSpPr>
          <p:nvPr>
            <p:ph type="ctrTitle"/>
          </p:nvPr>
        </p:nvSpPr>
        <p:spPr>
          <a:xfrm>
            <a:off x="1728150" y="1894050"/>
            <a:ext cx="5687700" cy="904500"/>
          </a:xfrm>
          <a:prstGeom prst="rect">
            <a:avLst/>
          </a:prstGeom>
          <a:noFill/>
        </p:spPr>
        <p:txBody>
          <a:bodyPr spcFirstLastPara="1" wrap="square" lIns="91425" tIns="91425" rIns="91425" bIns="91425" anchor="b" anchorCtr="0">
            <a:noAutofit/>
          </a:bodyPr>
          <a:lstStyle>
            <a:lvl1pPr lvl="0" algn="ctr" rtl="0">
              <a:spcBef>
                <a:spcPts val="0"/>
              </a:spcBef>
              <a:spcAft>
                <a:spcPts val="0"/>
              </a:spcAft>
              <a:buSzPts val="6000"/>
              <a:buNone/>
              <a:defRPr sz="3600"/>
            </a:lvl1pPr>
            <a:lvl2pPr lvl="1" rtl="0">
              <a:spcBef>
                <a:spcPts val="0"/>
              </a:spcBef>
              <a:spcAft>
                <a:spcPts val="0"/>
              </a:spcAft>
              <a:buSzPts val="6000"/>
              <a:buFont typeface="Bahiana"/>
              <a:buNone/>
              <a:defRPr sz="6000">
                <a:latin typeface="Bahiana"/>
                <a:ea typeface="Bahiana"/>
                <a:cs typeface="Bahiana"/>
                <a:sym typeface="Bahiana"/>
              </a:defRPr>
            </a:lvl2pPr>
            <a:lvl3pPr lvl="2" rtl="0">
              <a:spcBef>
                <a:spcPts val="0"/>
              </a:spcBef>
              <a:spcAft>
                <a:spcPts val="0"/>
              </a:spcAft>
              <a:buSzPts val="6000"/>
              <a:buFont typeface="Bahiana"/>
              <a:buNone/>
              <a:defRPr sz="6000">
                <a:latin typeface="Bahiana"/>
                <a:ea typeface="Bahiana"/>
                <a:cs typeface="Bahiana"/>
                <a:sym typeface="Bahiana"/>
              </a:defRPr>
            </a:lvl3pPr>
            <a:lvl4pPr lvl="3" rtl="0">
              <a:spcBef>
                <a:spcPts val="0"/>
              </a:spcBef>
              <a:spcAft>
                <a:spcPts val="0"/>
              </a:spcAft>
              <a:buSzPts val="6000"/>
              <a:buFont typeface="Bahiana"/>
              <a:buNone/>
              <a:defRPr sz="6000">
                <a:latin typeface="Bahiana"/>
                <a:ea typeface="Bahiana"/>
                <a:cs typeface="Bahiana"/>
                <a:sym typeface="Bahiana"/>
              </a:defRPr>
            </a:lvl4pPr>
            <a:lvl5pPr lvl="4" rtl="0">
              <a:spcBef>
                <a:spcPts val="0"/>
              </a:spcBef>
              <a:spcAft>
                <a:spcPts val="0"/>
              </a:spcAft>
              <a:buSzPts val="6000"/>
              <a:buFont typeface="Bahiana"/>
              <a:buNone/>
              <a:defRPr sz="6000">
                <a:latin typeface="Bahiana"/>
                <a:ea typeface="Bahiana"/>
                <a:cs typeface="Bahiana"/>
                <a:sym typeface="Bahiana"/>
              </a:defRPr>
            </a:lvl5pPr>
            <a:lvl6pPr lvl="5" rtl="0">
              <a:spcBef>
                <a:spcPts val="0"/>
              </a:spcBef>
              <a:spcAft>
                <a:spcPts val="0"/>
              </a:spcAft>
              <a:buSzPts val="6000"/>
              <a:buFont typeface="Bahiana"/>
              <a:buNone/>
              <a:defRPr sz="6000">
                <a:latin typeface="Bahiana"/>
                <a:ea typeface="Bahiana"/>
                <a:cs typeface="Bahiana"/>
                <a:sym typeface="Bahiana"/>
              </a:defRPr>
            </a:lvl6pPr>
            <a:lvl7pPr lvl="6" rtl="0">
              <a:spcBef>
                <a:spcPts val="0"/>
              </a:spcBef>
              <a:spcAft>
                <a:spcPts val="0"/>
              </a:spcAft>
              <a:buSzPts val="6000"/>
              <a:buFont typeface="Bahiana"/>
              <a:buNone/>
              <a:defRPr sz="6000">
                <a:latin typeface="Bahiana"/>
                <a:ea typeface="Bahiana"/>
                <a:cs typeface="Bahiana"/>
                <a:sym typeface="Bahiana"/>
              </a:defRPr>
            </a:lvl7pPr>
            <a:lvl8pPr lvl="7" rtl="0">
              <a:spcBef>
                <a:spcPts val="0"/>
              </a:spcBef>
              <a:spcAft>
                <a:spcPts val="0"/>
              </a:spcAft>
              <a:buSzPts val="6000"/>
              <a:buFont typeface="Bahiana"/>
              <a:buNone/>
              <a:defRPr sz="6000">
                <a:latin typeface="Bahiana"/>
                <a:ea typeface="Bahiana"/>
                <a:cs typeface="Bahiana"/>
                <a:sym typeface="Bahiana"/>
              </a:defRPr>
            </a:lvl8pPr>
            <a:lvl9pPr lvl="8" rtl="0">
              <a:spcBef>
                <a:spcPts val="0"/>
              </a:spcBef>
              <a:spcAft>
                <a:spcPts val="0"/>
              </a:spcAft>
              <a:buSzPts val="6000"/>
              <a:buFont typeface="Bahiana"/>
              <a:buNone/>
              <a:defRPr sz="6000">
                <a:latin typeface="Bahiana"/>
                <a:ea typeface="Bahiana"/>
                <a:cs typeface="Bahiana"/>
                <a:sym typeface="Bahiana"/>
              </a:defRPr>
            </a:lvl9pPr>
          </a:lstStyle>
          <a:p>
            <a:endParaRPr/>
          </a:p>
        </p:txBody>
      </p:sp>
      <p:grpSp>
        <p:nvGrpSpPr>
          <p:cNvPr id="11" name="Google Shape;11;p2"/>
          <p:cNvGrpSpPr/>
          <p:nvPr/>
        </p:nvGrpSpPr>
        <p:grpSpPr>
          <a:xfrm>
            <a:off x="-364043" y="-78921"/>
            <a:ext cx="2605500" cy="1446850"/>
            <a:chOff x="310975" y="334050"/>
            <a:chExt cx="2605500" cy="1446850"/>
          </a:xfrm>
        </p:grpSpPr>
        <p:sp>
          <p:nvSpPr>
            <p:cNvPr id="12" name="Google Shape;12;p2"/>
            <p:cNvSpPr/>
            <p:nvPr/>
          </p:nvSpPr>
          <p:spPr>
            <a:xfrm>
              <a:off x="3109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5935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8761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11587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14413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17239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20065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22891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25717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28543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3109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5935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8761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11587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14413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17239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20065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22891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25717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28543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3109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5935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8761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11587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14413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17239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20065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22891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25717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28543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3109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5935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8761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11587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14413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17239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20065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22891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25717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28543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3109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a:off x="5935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8761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11587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14413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2"/>
            <p:cNvSpPr/>
            <p:nvPr/>
          </p:nvSpPr>
          <p:spPr>
            <a:xfrm>
              <a:off x="17239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a:off x="20065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
            <p:cNvSpPr/>
            <p:nvPr/>
          </p:nvSpPr>
          <p:spPr>
            <a:xfrm>
              <a:off x="22891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a:off x="25717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a:off x="28543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a:off x="3109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a:off x="5935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a:off x="8761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2"/>
            <p:cNvSpPr/>
            <p:nvPr/>
          </p:nvSpPr>
          <p:spPr>
            <a:xfrm>
              <a:off x="11587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
            <p:cNvSpPr/>
            <p:nvPr/>
          </p:nvSpPr>
          <p:spPr>
            <a:xfrm>
              <a:off x="14413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a:off x="17239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2"/>
            <p:cNvSpPr/>
            <p:nvPr/>
          </p:nvSpPr>
          <p:spPr>
            <a:xfrm>
              <a:off x="20065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2"/>
            <p:cNvSpPr/>
            <p:nvPr/>
          </p:nvSpPr>
          <p:spPr>
            <a:xfrm>
              <a:off x="22891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2"/>
            <p:cNvSpPr/>
            <p:nvPr/>
          </p:nvSpPr>
          <p:spPr>
            <a:xfrm>
              <a:off x="25717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2"/>
            <p:cNvSpPr/>
            <p:nvPr/>
          </p:nvSpPr>
          <p:spPr>
            <a:xfrm>
              <a:off x="28543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2" name="Google Shape;72;p2"/>
          <p:cNvSpPr/>
          <p:nvPr/>
        </p:nvSpPr>
        <p:spPr>
          <a:xfrm>
            <a:off x="-67525" y="-66775"/>
            <a:ext cx="9326125" cy="5245250"/>
          </a:xfrm>
          <a:custGeom>
            <a:avLst/>
            <a:gdLst/>
            <a:ahLst/>
            <a:cxnLst/>
            <a:rect l="l" t="t" r="r" b="b"/>
            <a:pathLst>
              <a:path w="373045" h="209810" extrusionOk="0">
                <a:moveTo>
                  <a:pt x="0" y="82749"/>
                </a:moveTo>
                <a:lnTo>
                  <a:pt x="107166" y="209810"/>
                </a:lnTo>
                <a:lnTo>
                  <a:pt x="373045" y="101288"/>
                </a:lnTo>
                <a:lnTo>
                  <a:pt x="328280" y="0"/>
                </a:lnTo>
              </a:path>
            </a:pathLst>
          </a:custGeom>
          <a:noFill/>
          <a:ln w="19050" cap="flat" cmpd="sng">
            <a:solidFill>
              <a:srgbClr val="434343"/>
            </a:solidFill>
            <a:prstDash val="solid"/>
            <a:round/>
            <a:headEnd type="none" w="med" len="med"/>
            <a:tailEnd type="none" w="med" len="med"/>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3"/>
        <p:cNvGrpSpPr/>
        <p:nvPr/>
      </p:nvGrpSpPr>
      <p:grpSpPr>
        <a:xfrm>
          <a:off x="0" y="0"/>
          <a:ext cx="0" cy="0"/>
          <a:chOff x="0" y="0"/>
          <a:chExt cx="0" cy="0"/>
        </a:xfrm>
      </p:grpSpPr>
      <p:sp>
        <p:nvSpPr>
          <p:cNvPr id="74" name="Google Shape;74;p3"/>
          <p:cNvSpPr/>
          <p:nvPr/>
        </p:nvSpPr>
        <p:spPr>
          <a:xfrm flipH="1">
            <a:off x="2584450" y="-39675"/>
            <a:ext cx="6593725" cy="5178625"/>
          </a:xfrm>
          <a:custGeom>
            <a:avLst/>
            <a:gdLst/>
            <a:ahLst/>
            <a:cxnLst/>
            <a:rect l="l" t="t" r="r" b="b"/>
            <a:pathLst>
              <a:path w="263749" h="207145" extrusionOk="0">
                <a:moveTo>
                  <a:pt x="177840" y="0"/>
                </a:moveTo>
                <a:lnTo>
                  <a:pt x="263749" y="78482"/>
                </a:lnTo>
                <a:lnTo>
                  <a:pt x="213367" y="207145"/>
                </a:lnTo>
                <a:lnTo>
                  <a:pt x="0" y="178643"/>
                </a:lnTo>
              </a:path>
            </a:pathLst>
          </a:custGeom>
          <a:noFill/>
          <a:ln w="19050" cap="flat" cmpd="sng">
            <a:solidFill>
              <a:srgbClr val="434343"/>
            </a:solidFill>
            <a:prstDash val="solid"/>
            <a:round/>
            <a:headEnd type="none" w="med" len="med"/>
            <a:tailEnd type="none" w="med" len="med"/>
          </a:ln>
        </p:spPr>
      </p:sp>
      <p:sp>
        <p:nvSpPr>
          <p:cNvPr id="75" name="Google Shape;75;p3"/>
          <p:cNvSpPr txBox="1">
            <a:spLocks noGrp="1"/>
          </p:cNvSpPr>
          <p:nvPr>
            <p:ph type="title"/>
          </p:nvPr>
        </p:nvSpPr>
        <p:spPr>
          <a:xfrm>
            <a:off x="4578850" y="1724550"/>
            <a:ext cx="3845100" cy="1694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41294A"/>
              </a:buClr>
              <a:buSzPts val="4200"/>
              <a:buNone/>
              <a:defRPr sz="4800"/>
            </a:lvl1pPr>
            <a:lvl2pPr lvl="1" algn="r" rtl="0">
              <a:spcBef>
                <a:spcPts val="0"/>
              </a:spcBef>
              <a:spcAft>
                <a:spcPts val="0"/>
              </a:spcAft>
              <a:buClr>
                <a:srgbClr val="41294A"/>
              </a:buClr>
              <a:buSzPts val="4200"/>
              <a:buNone/>
              <a:defRPr sz="4200">
                <a:solidFill>
                  <a:srgbClr val="41294A"/>
                </a:solidFill>
              </a:defRPr>
            </a:lvl2pPr>
            <a:lvl3pPr lvl="2" algn="r" rtl="0">
              <a:spcBef>
                <a:spcPts val="0"/>
              </a:spcBef>
              <a:spcAft>
                <a:spcPts val="0"/>
              </a:spcAft>
              <a:buClr>
                <a:srgbClr val="41294A"/>
              </a:buClr>
              <a:buSzPts val="4200"/>
              <a:buNone/>
              <a:defRPr sz="4200">
                <a:solidFill>
                  <a:srgbClr val="41294A"/>
                </a:solidFill>
              </a:defRPr>
            </a:lvl3pPr>
            <a:lvl4pPr lvl="3" algn="r" rtl="0">
              <a:spcBef>
                <a:spcPts val="0"/>
              </a:spcBef>
              <a:spcAft>
                <a:spcPts val="0"/>
              </a:spcAft>
              <a:buClr>
                <a:srgbClr val="41294A"/>
              </a:buClr>
              <a:buSzPts val="4200"/>
              <a:buNone/>
              <a:defRPr sz="4200">
                <a:solidFill>
                  <a:srgbClr val="41294A"/>
                </a:solidFill>
              </a:defRPr>
            </a:lvl4pPr>
            <a:lvl5pPr lvl="4" algn="r" rtl="0">
              <a:spcBef>
                <a:spcPts val="0"/>
              </a:spcBef>
              <a:spcAft>
                <a:spcPts val="0"/>
              </a:spcAft>
              <a:buClr>
                <a:srgbClr val="41294A"/>
              </a:buClr>
              <a:buSzPts val="4200"/>
              <a:buNone/>
              <a:defRPr sz="4200">
                <a:solidFill>
                  <a:srgbClr val="41294A"/>
                </a:solidFill>
              </a:defRPr>
            </a:lvl5pPr>
            <a:lvl6pPr lvl="5" algn="r" rtl="0">
              <a:spcBef>
                <a:spcPts val="0"/>
              </a:spcBef>
              <a:spcAft>
                <a:spcPts val="0"/>
              </a:spcAft>
              <a:buClr>
                <a:srgbClr val="41294A"/>
              </a:buClr>
              <a:buSzPts val="4200"/>
              <a:buNone/>
              <a:defRPr sz="4200">
                <a:solidFill>
                  <a:srgbClr val="41294A"/>
                </a:solidFill>
              </a:defRPr>
            </a:lvl6pPr>
            <a:lvl7pPr lvl="6" algn="r" rtl="0">
              <a:spcBef>
                <a:spcPts val="0"/>
              </a:spcBef>
              <a:spcAft>
                <a:spcPts val="0"/>
              </a:spcAft>
              <a:buClr>
                <a:srgbClr val="41294A"/>
              </a:buClr>
              <a:buSzPts val="4200"/>
              <a:buNone/>
              <a:defRPr sz="4200">
                <a:solidFill>
                  <a:srgbClr val="41294A"/>
                </a:solidFill>
              </a:defRPr>
            </a:lvl7pPr>
            <a:lvl8pPr lvl="7" algn="r" rtl="0">
              <a:spcBef>
                <a:spcPts val="0"/>
              </a:spcBef>
              <a:spcAft>
                <a:spcPts val="0"/>
              </a:spcAft>
              <a:buClr>
                <a:srgbClr val="41294A"/>
              </a:buClr>
              <a:buSzPts val="4200"/>
              <a:buNone/>
              <a:defRPr sz="4200">
                <a:solidFill>
                  <a:srgbClr val="41294A"/>
                </a:solidFill>
              </a:defRPr>
            </a:lvl8pPr>
            <a:lvl9pPr lvl="8" algn="r" rtl="0">
              <a:spcBef>
                <a:spcPts val="0"/>
              </a:spcBef>
              <a:spcAft>
                <a:spcPts val="0"/>
              </a:spcAft>
              <a:buClr>
                <a:srgbClr val="41294A"/>
              </a:buClr>
              <a:buSzPts val="4200"/>
              <a:buNone/>
              <a:defRPr sz="4200">
                <a:solidFill>
                  <a:srgbClr val="41294A"/>
                </a:solidFill>
              </a:defRPr>
            </a:lvl9pPr>
          </a:lstStyle>
          <a:p>
            <a:endParaRPr/>
          </a:p>
        </p:txBody>
      </p:sp>
      <p:sp>
        <p:nvSpPr>
          <p:cNvPr id="76" name="Google Shape;76;p3"/>
          <p:cNvSpPr txBox="1">
            <a:spLocks noGrp="1"/>
          </p:cNvSpPr>
          <p:nvPr>
            <p:ph type="subTitle" idx="1"/>
          </p:nvPr>
        </p:nvSpPr>
        <p:spPr>
          <a:xfrm>
            <a:off x="4578850" y="3362050"/>
            <a:ext cx="3845100" cy="394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41294A"/>
              </a:buClr>
              <a:buSzPts val="2100"/>
              <a:buNone/>
              <a:defRPr sz="1400"/>
            </a:lvl1pPr>
            <a:lvl2pPr lvl="1" algn="r" rtl="0">
              <a:lnSpc>
                <a:spcPct val="100000"/>
              </a:lnSpc>
              <a:spcBef>
                <a:spcPts val="0"/>
              </a:spcBef>
              <a:spcAft>
                <a:spcPts val="0"/>
              </a:spcAft>
              <a:buClr>
                <a:srgbClr val="41294A"/>
              </a:buClr>
              <a:buSzPts val="2100"/>
              <a:buNone/>
              <a:defRPr sz="2100">
                <a:solidFill>
                  <a:srgbClr val="41294A"/>
                </a:solidFill>
              </a:defRPr>
            </a:lvl2pPr>
            <a:lvl3pPr lvl="2" algn="r" rtl="0">
              <a:lnSpc>
                <a:spcPct val="100000"/>
              </a:lnSpc>
              <a:spcBef>
                <a:spcPts val="0"/>
              </a:spcBef>
              <a:spcAft>
                <a:spcPts val="0"/>
              </a:spcAft>
              <a:buClr>
                <a:srgbClr val="41294A"/>
              </a:buClr>
              <a:buSzPts val="2100"/>
              <a:buNone/>
              <a:defRPr sz="2100">
                <a:solidFill>
                  <a:srgbClr val="41294A"/>
                </a:solidFill>
              </a:defRPr>
            </a:lvl3pPr>
            <a:lvl4pPr lvl="3" algn="r" rtl="0">
              <a:lnSpc>
                <a:spcPct val="100000"/>
              </a:lnSpc>
              <a:spcBef>
                <a:spcPts val="0"/>
              </a:spcBef>
              <a:spcAft>
                <a:spcPts val="0"/>
              </a:spcAft>
              <a:buClr>
                <a:srgbClr val="41294A"/>
              </a:buClr>
              <a:buSzPts val="2100"/>
              <a:buNone/>
              <a:defRPr sz="2100">
                <a:solidFill>
                  <a:srgbClr val="41294A"/>
                </a:solidFill>
              </a:defRPr>
            </a:lvl4pPr>
            <a:lvl5pPr lvl="4" algn="r" rtl="0">
              <a:lnSpc>
                <a:spcPct val="100000"/>
              </a:lnSpc>
              <a:spcBef>
                <a:spcPts val="0"/>
              </a:spcBef>
              <a:spcAft>
                <a:spcPts val="0"/>
              </a:spcAft>
              <a:buClr>
                <a:srgbClr val="41294A"/>
              </a:buClr>
              <a:buSzPts val="2100"/>
              <a:buNone/>
              <a:defRPr sz="2100">
                <a:solidFill>
                  <a:srgbClr val="41294A"/>
                </a:solidFill>
              </a:defRPr>
            </a:lvl5pPr>
            <a:lvl6pPr lvl="5" algn="r" rtl="0">
              <a:lnSpc>
                <a:spcPct val="100000"/>
              </a:lnSpc>
              <a:spcBef>
                <a:spcPts val="0"/>
              </a:spcBef>
              <a:spcAft>
                <a:spcPts val="0"/>
              </a:spcAft>
              <a:buClr>
                <a:srgbClr val="41294A"/>
              </a:buClr>
              <a:buSzPts val="2100"/>
              <a:buNone/>
              <a:defRPr sz="2100">
                <a:solidFill>
                  <a:srgbClr val="41294A"/>
                </a:solidFill>
              </a:defRPr>
            </a:lvl6pPr>
            <a:lvl7pPr lvl="6" algn="r" rtl="0">
              <a:lnSpc>
                <a:spcPct val="100000"/>
              </a:lnSpc>
              <a:spcBef>
                <a:spcPts val="0"/>
              </a:spcBef>
              <a:spcAft>
                <a:spcPts val="0"/>
              </a:spcAft>
              <a:buClr>
                <a:srgbClr val="41294A"/>
              </a:buClr>
              <a:buSzPts val="2100"/>
              <a:buNone/>
              <a:defRPr sz="2100">
                <a:solidFill>
                  <a:srgbClr val="41294A"/>
                </a:solidFill>
              </a:defRPr>
            </a:lvl7pPr>
            <a:lvl8pPr lvl="7" algn="r" rtl="0">
              <a:lnSpc>
                <a:spcPct val="100000"/>
              </a:lnSpc>
              <a:spcBef>
                <a:spcPts val="0"/>
              </a:spcBef>
              <a:spcAft>
                <a:spcPts val="0"/>
              </a:spcAft>
              <a:buClr>
                <a:srgbClr val="41294A"/>
              </a:buClr>
              <a:buSzPts val="2100"/>
              <a:buNone/>
              <a:defRPr sz="2100">
                <a:solidFill>
                  <a:srgbClr val="41294A"/>
                </a:solidFill>
              </a:defRPr>
            </a:lvl8pPr>
            <a:lvl9pPr lvl="8" algn="r" rtl="0">
              <a:lnSpc>
                <a:spcPct val="100000"/>
              </a:lnSpc>
              <a:spcBef>
                <a:spcPts val="0"/>
              </a:spcBef>
              <a:spcAft>
                <a:spcPts val="0"/>
              </a:spcAft>
              <a:buClr>
                <a:srgbClr val="41294A"/>
              </a:buClr>
              <a:buSzPts val="2100"/>
              <a:buNone/>
              <a:defRPr sz="2100">
                <a:solidFill>
                  <a:srgbClr val="41294A"/>
                </a:solidFill>
              </a:defRPr>
            </a:lvl9pPr>
          </a:lstStyle>
          <a:p>
            <a:endParaRPr/>
          </a:p>
        </p:txBody>
      </p:sp>
      <p:sp>
        <p:nvSpPr>
          <p:cNvPr id="77" name="Google Shape;77;p3"/>
          <p:cNvSpPr txBox="1">
            <a:spLocks noGrp="1"/>
          </p:cNvSpPr>
          <p:nvPr>
            <p:ph type="title" idx="2" hasCustomPrompt="1"/>
          </p:nvPr>
        </p:nvSpPr>
        <p:spPr>
          <a:xfrm>
            <a:off x="6323650" y="315950"/>
            <a:ext cx="2100300" cy="9795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999999"/>
              </a:buClr>
              <a:buSzPts val="3600"/>
              <a:buNone/>
              <a:defRPr sz="6000" b="0"/>
            </a:lvl1pPr>
            <a:lvl2pPr lvl="1"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78"/>
        <p:cNvGrpSpPr/>
        <p:nvPr/>
      </p:nvGrpSpPr>
      <p:grpSpPr>
        <a:xfrm>
          <a:off x="0" y="0"/>
          <a:ext cx="0" cy="0"/>
          <a:chOff x="0" y="0"/>
          <a:chExt cx="0" cy="0"/>
        </a:xfrm>
      </p:grpSpPr>
      <p:sp>
        <p:nvSpPr>
          <p:cNvPr id="79" name="Google Shape;79;p4"/>
          <p:cNvSpPr txBox="1">
            <a:spLocks noGrp="1"/>
          </p:cNvSpPr>
          <p:nvPr>
            <p:ph type="subTitle" idx="1"/>
          </p:nvPr>
        </p:nvSpPr>
        <p:spPr>
          <a:xfrm flipH="1">
            <a:off x="719975" y="2649050"/>
            <a:ext cx="6174300" cy="1887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a:endParaRPr/>
          </a:p>
        </p:txBody>
      </p:sp>
      <p:sp>
        <p:nvSpPr>
          <p:cNvPr id="80" name="Google Shape;80;p4"/>
          <p:cNvSpPr txBox="1">
            <a:spLocks noGrp="1"/>
          </p:cNvSpPr>
          <p:nvPr>
            <p:ph type="title"/>
          </p:nvPr>
        </p:nvSpPr>
        <p:spPr>
          <a:xfrm>
            <a:off x="5347100" y="540000"/>
            <a:ext cx="3077100" cy="1671300"/>
          </a:xfrm>
          <a:prstGeom prst="rect">
            <a:avLst/>
          </a:prstGeom>
        </p:spPr>
        <p:txBody>
          <a:bodyPr spcFirstLastPara="1" wrap="square" lIns="91425" tIns="91425" rIns="91425" bIns="91425" anchor="ctr" anchorCtr="0">
            <a:noAutofit/>
          </a:bodyPr>
          <a:lstStyle>
            <a:lvl1pPr lvl="0" algn="r" rtl="0">
              <a:spcBef>
                <a:spcPts val="0"/>
              </a:spcBef>
              <a:spcAft>
                <a:spcPts val="0"/>
              </a:spcAft>
              <a:buNone/>
              <a:defRPr sz="3000" b="0"/>
            </a:lvl1pPr>
            <a:lvl2pPr lvl="1" algn="r" rtl="0">
              <a:spcBef>
                <a:spcPts val="0"/>
              </a:spcBef>
              <a:spcAft>
                <a:spcPts val="0"/>
              </a:spcAft>
              <a:buNone/>
              <a:defRPr sz="3000" b="0">
                <a:latin typeface="Roboto Slab Regular"/>
                <a:ea typeface="Roboto Slab Regular"/>
                <a:cs typeface="Roboto Slab Regular"/>
                <a:sym typeface="Roboto Slab Regular"/>
              </a:defRPr>
            </a:lvl2pPr>
            <a:lvl3pPr lvl="2" algn="r" rtl="0">
              <a:spcBef>
                <a:spcPts val="0"/>
              </a:spcBef>
              <a:spcAft>
                <a:spcPts val="0"/>
              </a:spcAft>
              <a:buNone/>
              <a:defRPr sz="3000" b="0">
                <a:latin typeface="Roboto Slab Regular"/>
                <a:ea typeface="Roboto Slab Regular"/>
                <a:cs typeface="Roboto Slab Regular"/>
                <a:sym typeface="Roboto Slab Regular"/>
              </a:defRPr>
            </a:lvl3pPr>
            <a:lvl4pPr lvl="3" algn="r" rtl="0">
              <a:spcBef>
                <a:spcPts val="0"/>
              </a:spcBef>
              <a:spcAft>
                <a:spcPts val="0"/>
              </a:spcAft>
              <a:buNone/>
              <a:defRPr sz="3000" b="0">
                <a:latin typeface="Roboto Slab Regular"/>
                <a:ea typeface="Roboto Slab Regular"/>
                <a:cs typeface="Roboto Slab Regular"/>
                <a:sym typeface="Roboto Slab Regular"/>
              </a:defRPr>
            </a:lvl4pPr>
            <a:lvl5pPr lvl="4" algn="r" rtl="0">
              <a:spcBef>
                <a:spcPts val="0"/>
              </a:spcBef>
              <a:spcAft>
                <a:spcPts val="0"/>
              </a:spcAft>
              <a:buNone/>
              <a:defRPr sz="3000" b="0">
                <a:latin typeface="Roboto Slab Regular"/>
                <a:ea typeface="Roboto Slab Regular"/>
                <a:cs typeface="Roboto Slab Regular"/>
                <a:sym typeface="Roboto Slab Regular"/>
              </a:defRPr>
            </a:lvl5pPr>
            <a:lvl6pPr lvl="5" algn="r" rtl="0">
              <a:spcBef>
                <a:spcPts val="0"/>
              </a:spcBef>
              <a:spcAft>
                <a:spcPts val="0"/>
              </a:spcAft>
              <a:buNone/>
              <a:defRPr sz="3000" b="0">
                <a:latin typeface="Roboto Slab Regular"/>
                <a:ea typeface="Roboto Slab Regular"/>
                <a:cs typeface="Roboto Slab Regular"/>
                <a:sym typeface="Roboto Slab Regular"/>
              </a:defRPr>
            </a:lvl6pPr>
            <a:lvl7pPr lvl="6" algn="r" rtl="0">
              <a:spcBef>
                <a:spcPts val="0"/>
              </a:spcBef>
              <a:spcAft>
                <a:spcPts val="0"/>
              </a:spcAft>
              <a:buNone/>
              <a:defRPr sz="3000" b="0">
                <a:latin typeface="Roboto Slab Regular"/>
                <a:ea typeface="Roboto Slab Regular"/>
                <a:cs typeface="Roboto Slab Regular"/>
                <a:sym typeface="Roboto Slab Regular"/>
              </a:defRPr>
            </a:lvl7pPr>
            <a:lvl8pPr lvl="7" algn="r" rtl="0">
              <a:spcBef>
                <a:spcPts val="0"/>
              </a:spcBef>
              <a:spcAft>
                <a:spcPts val="0"/>
              </a:spcAft>
              <a:buNone/>
              <a:defRPr sz="3000" b="0">
                <a:latin typeface="Roboto Slab Regular"/>
                <a:ea typeface="Roboto Slab Regular"/>
                <a:cs typeface="Roboto Slab Regular"/>
                <a:sym typeface="Roboto Slab Regular"/>
              </a:defRPr>
            </a:lvl8pPr>
            <a:lvl9pPr lvl="8" algn="r" rtl="0">
              <a:spcBef>
                <a:spcPts val="0"/>
              </a:spcBef>
              <a:spcAft>
                <a:spcPts val="0"/>
              </a:spcAft>
              <a:buNone/>
              <a:defRPr sz="3000" b="0">
                <a:latin typeface="Roboto Slab Regular"/>
                <a:ea typeface="Roboto Slab Regular"/>
                <a:cs typeface="Roboto Slab Regular"/>
                <a:sym typeface="Roboto Slab Regular"/>
              </a:defRPr>
            </a:lvl9pPr>
          </a:lstStyle>
          <a:p>
            <a:endParaRPr/>
          </a:p>
        </p:txBody>
      </p:sp>
      <p:grpSp>
        <p:nvGrpSpPr>
          <p:cNvPr id="81" name="Google Shape;81;p4"/>
          <p:cNvGrpSpPr/>
          <p:nvPr/>
        </p:nvGrpSpPr>
        <p:grpSpPr>
          <a:xfrm>
            <a:off x="720057" y="-78921"/>
            <a:ext cx="2605500" cy="1446850"/>
            <a:chOff x="310975" y="334050"/>
            <a:chExt cx="2605500" cy="1446850"/>
          </a:xfrm>
        </p:grpSpPr>
        <p:sp>
          <p:nvSpPr>
            <p:cNvPr id="82" name="Google Shape;82;p4"/>
            <p:cNvSpPr/>
            <p:nvPr/>
          </p:nvSpPr>
          <p:spPr>
            <a:xfrm>
              <a:off x="3109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4"/>
            <p:cNvSpPr/>
            <p:nvPr/>
          </p:nvSpPr>
          <p:spPr>
            <a:xfrm>
              <a:off x="5935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4"/>
            <p:cNvSpPr/>
            <p:nvPr/>
          </p:nvSpPr>
          <p:spPr>
            <a:xfrm>
              <a:off x="8761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4"/>
            <p:cNvSpPr/>
            <p:nvPr/>
          </p:nvSpPr>
          <p:spPr>
            <a:xfrm>
              <a:off x="11587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4"/>
            <p:cNvSpPr/>
            <p:nvPr/>
          </p:nvSpPr>
          <p:spPr>
            <a:xfrm>
              <a:off x="14413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a:off x="17239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4"/>
            <p:cNvSpPr/>
            <p:nvPr/>
          </p:nvSpPr>
          <p:spPr>
            <a:xfrm>
              <a:off x="20065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4"/>
            <p:cNvSpPr/>
            <p:nvPr/>
          </p:nvSpPr>
          <p:spPr>
            <a:xfrm>
              <a:off x="22891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4"/>
            <p:cNvSpPr/>
            <p:nvPr/>
          </p:nvSpPr>
          <p:spPr>
            <a:xfrm>
              <a:off x="25717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4"/>
            <p:cNvSpPr/>
            <p:nvPr/>
          </p:nvSpPr>
          <p:spPr>
            <a:xfrm>
              <a:off x="28543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4"/>
            <p:cNvSpPr/>
            <p:nvPr/>
          </p:nvSpPr>
          <p:spPr>
            <a:xfrm>
              <a:off x="3109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4"/>
            <p:cNvSpPr/>
            <p:nvPr/>
          </p:nvSpPr>
          <p:spPr>
            <a:xfrm>
              <a:off x="5935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4"/>
            <p:cNvSpPr/>
            <p:nvPr/>
          </p:nvSpPr>
          <p:spPr>
            <a:xfrm>
              <a:off x="8761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4"/>
            <p:cNvSpPr/>
            <p:nvPr/>
          </p:nvSpPr>
          <p:spPr>
            <a:xfrm>
              <a:off x="11587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4"/>
            <p:cNvSpPr/>
            <p:nvPr/>
          </p:nvSpPr>
          <p:spPr>
            <a:xfrm>
              <a:off x="14413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4"/>
            <p:cNvSpPr/>
            <p:nvPr/>
          </p:nvSpPr>
          <p:spPr>
            <a:xfrm>
              <a:off x="17239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4"/>
            <p:cNvSpPr/>
            <p:nvPr/>
          </p:nvSpPr>
          <p:spPr>
            <a:xfrm>
              <a:off x="20065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4"/>
            <p:cNvSpPr/>
            <p:nvPr/>
          </p:nvSpPr>
          <p:spPr>
            <a:xfrm>
              <a:off x="22891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4"/>
            <p:cNvSpPr/>
            <p:nvPr/>
          </p:nvSpPr>
          <p:spPr>
            <a:xfrm>
              <a:off x="25717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4"/>
            <p:cNvSpPr/>
            <p:nvPr/>
          </p:nvSpPr>
          <p:spPr>
            <a:xfrm>
              <a:off x="28543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4"/>
            <p:cNvSpPr/>
            <p:nvPr/>
          </p:nvSpPr>
          <p:spPr>
            <a:xfrm>
              <a:off x="3109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4"/>
            <p:cNvSpPr/>
            <p:nvPr/>
          </p:nvSpPr>
          <p:spPr>
            <a:xfrm>
              <a:off x="5935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4"/>
            <p:cNvSpPr/>
            <p:nvPr/>
          </p:nvSpPr>
          <p:spPr>
            <a:xfrm>
              <a:off x="8761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4"/>
            <p:cNvSpPr/>
            <p:nvPr/>
          </p:nvSpPr>
          <p:spPr>
            <a:xfrm>
              <a:off x="11587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4"/>
            <p:cNvSpPr/>
            <p:nvPr/>
          </p:nvSpPr>
          <p:spPr>
            <a:xfrm>
              <a:off x="14413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4"/>
            <p:cNvSpPr/>
            <p:nvPr/>
          </p:nvSpPr>
          <p:spPr>
            <a:xfrm>
              <a:off x="17239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4"/>
            <p:cNvSpPr/>
            <p:nvPr/>
          </p:nvSpPr>
          <p:spPr>
            <a:xfrm>
              <a:off x="20065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4"/>
            <p:cNvSpPr/>
            <p:nvPr/>
          </p:nvSpPr>
          <p:spPr>
            <a:xfrm>
              <a:off x="22891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4"/>
            <p:cNvSpPr/>
            <p:nvPr/>
          </p:nvSpPr>
          <p:spPr>
            <a:xfrm>
              <a:off x="25717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4"/>
            <p:cNvSpPr/>
            <p:nvPr/>
          </p:nvSpPr>
          <p:spPr>
            <a:xfrm>
              <a:off x="28543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4"/>
            <p:cNvSpPr/>
            <p:nvPr/>
          </p:nvSpPr>
          <p:spPr>
            <a:xfrm>
              <a:off x="3109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4"/>
            <p:cNvSpPr/>
            <p:nvPr/>
          </p:nvSpPr>
          <p:spPr>
            <a:xfrm>
              <a:off x="5935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4"/>
            <p:cNvSpPr/>
            <p:nvPr/>
          </p:nvSpPr>
          <p:spPr>
            <a:xfrm>
              <a:off x="8761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4"/>
            <p:cNvSpPr/>
            <p:nvPr/>
          </p:nvSpPr>
          <p:spPr>
            <a:xfrm>
              <a:off x="11587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4"/>
            <p:cNvSpPr/>
            <p:nvPr/>
          </p:nvSpPr>
          <p:spPr>
            <a:xfrm>
              <a:off x="14413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4"/>
            <p:cNvSpPr/>
            <p:nvPr/>
          </p:nvSpPr>
          <p:spPr>
            <a:xfrm>
              <a:off x="17239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4"/>
            <p:cNvSpPr/>
            <p:nvPr/>
          </p:nvSpPr>
          <p:spPr>
            <a:xfrm>
              <a:off x="20065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4"/>
            <p:cNvSpPr/>
            <p:nvPr/>
          </p:nvSpPr>
          <p:spPr>
            <a:xfrm>
              <a:off x="22891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4"/>
            <p:cNvSpPr/>
            <p:nvPr/>
          </p:nvSpPr>
          <p:spPr>
            <a:xfrm>
              <a:off x="25717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4"/>
            <p:cNvSpPr/>
            <p:nvPr/>
          </p:nvSpPr>
          <p:spPr>
            <a:xfrm>
              <a:off x="28543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4"/>
            <p:cNvSpPr/>
            <p:nvPr/>
          </p:nvSpPr>
          <p:spPr>
            <a:xfrm>
              <a:off x="3109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4"/>
            <p:cNvSpPr/>
            <p:nvPr/>
          </p:nvSpPr>
          <p:spPr>
            <a:xfrm>
              <a:off x="5935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4"/>
            <p:cNvSpPr/>
            <p:nvPr/>
          </p:nvSpPr>
          <p:spPr>
            <a:xfrm>
              <a:off x="8761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4"/>
            <p:cNvSpPr/>
            <p:nvPr/>
          </p:nvSpPr>
          <p:spPr>
            <a:xfrm>
              <a:off x="11587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4"/>
            <p:cNvSpPr/>
            <p:nvPr/>
          </p:nvSpPr>
          <p:spPr>
            <a:xfrm>
              <a:off x="14413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4"/>
            <p:cNvSpPr/>
            <p:nvPr/>
          </p:nvSpPr>
          <p:spPr>
            <a:xfrm>
              <a:off x="17239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4"/>
            <p:cNvSpPr/>
            <p:nvPr/>
          </p:nvSpPr>
          <p:spPr>
            <a:xfrm>
              <a:off x="20065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4"/>
            <p:cNvSpPr/>
            <p:nvPr/>
          </p:nvSpPr>
          <p:spPr>
            <a:xfrm>
              <a:off x="22891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4"/>
            <p:cNvSpPr/>
            <p:nvPr/>
          </p:nvSpPr>
          <p:spPr>
            <a:xfrm>
              <a:off x="25717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4"/>
            <p:cNvSpPr/>
            <p:nvPr/>
          </p:nvSpPr>
          <p:spPr>
            <a:xfrm>
              <a:off x="28543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4"/>
            <p:cNvSpPr/>
            <p:nvPr/>
          </p:nvSpPr>
          <p:spPr>
            <a:xfrm>
              <a:off x="3109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4"/>
            <p:cNvSpPr/>
            <p:nvPr/>
          </p:nvSpPr>
          <p:spPr>
            <a:xfrm>
              <a:off x="5935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4"/>
            <p:cNvSpPr/>
            <p:nvPr/>
          </p:nvSpPr>
          <p:spPr>
            <a:xfrm>
              <a:off x="8761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4"/>
            <p:cNvSpPr/>
            <p:nvPr/>
          </p:nvSpPr>
          <p:spPr>
            <a:xfrm>
              <a:off x="11587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4"/>
            <p:cNvSpPr/>
            <p:nvPr/>
          </p:nvSpPr>
          <p:spPr>
            <a:xfrm>
              <a:off x="14413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4"/>
            <p:cNvSpPr/>
            <p:nvPr/>
          </p:nvSpPr>
          <p:spPr>
            <a:xfrm>
              <a:off x="17239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4"/>
            <p:cNvSpPr/>
            <p:nvPr/>
          </p:nvSpPr>
          <p:spPr>
            <a:xfrm>
              <a:off x="20065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4"/>
            <p:cNvSpPr/>
            <p:nvPr/>
          </p:nvSpPr>
          <p:spPr>
            <a:xfrm>
              <a:off x="22891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4"/>
            <p:cNvSpPr/>
            <p:nvPr/>
          </p:nvSpPr>
          <p:spPr>
            <a:xfrm>
              <a:off x="25717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4"/>
            <p:cNvSpPr/>
            <p:nvPr/>
          </p:nvSpPr>
          <p:spPr>
            <a:xfrm>
              <a:off x="28543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42"/>
        <p:cNvGrpSpPr/>
        <p:nvPr/>
      </p:nvGrpSpPr>
      <p:grpSpPr>
        <a:xfrm>
          <a:off x="0" y="0"/>
          <a:ext cx="0" cy="0"/>
          <a:chOff x="0" y="0"/>
          <a:chExt cx="0" cy="0"/>
        </a:xfrm>
      </p:grpSpPr>
      <p:sp>
        <p:nvSpPr>
          <p:cNvPr id="143" name="Google Shape;143;p5"/>
          <p:cNvSpPr/>
          <p:nvPr/>
        </p:nvSpPr>
        <p:spPr>
          <a:xfrm>
            <a:off x="0" y="2451225"/>
            <a:ext cx="9144000" cy="2351100"/>
          </a:xfrm>
          <a:prstGeom prst="rect">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5"/>
          <p:cNvSpPr txBox="1">
            <a:spLocks noGrp="1"/>
          </p:cNvSpPr>
          <p:nvPr>
            <p:ph type="subTitle" idx="1"/>
          </p:nvPr>
        </p:nvSpPr>
        <p:spPr>
          <a:xfrm>
            <a:off x="1400850" y="3078992"/>
            <a:ext cx="2685600" cy="10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400">
                <a:solidFill>
                  <a:srgbClr val="F3F3F3"/>
                </a:solidFill>
              </a:defRPr>
            </a:lvl1pPr>
            <a:lvl2pPr lvl="1" algn="ctr" rtl="0">
              <a:lnSpc>
                <a:spcPct val="100000"/>
              </a:lnSpc>
              <a:spcBef>
                <a:spcPts val="1600"/>
              </a:spcBef>
              <a:spcAft>
                <a:spcPts val="0"/>
              </a:spcAft>
              <a:buNone/>
              <a:defRPr sz="1400">
                <a:solidFill>
                  <a:srgbClr val="F3F3F3"/>
                </a:solidFill>
              </a:defRPr>
            </a:lvl2pPr>
            <a:lvl3pPr lvl="2" algn="ctr" rtl="0">
              <a:lnSpc>
                <a:spcPct val="100000"/>
              </a:lnSpc>
              <a:spcBef>
                <a:spcPts val="1600"/>
              </a:spcBef>
              <a:spcAft>
                <a:spcPts val="0"/>
              </a:spcAft>
              <a:buNone/>
              <a:defRPr sz="1400">
                <a:solidFill>
                  <a:srgbClr val="F3F3F3"/>
                </a:solidFill>
              </a:defRPr>
            </a:lvl3pPr>
            <a:lvl4pPr lvl="3" algn="ctr" rtl="0">
              <a:lnSpc>
                <a:spcPct val="100000"/>
              </a:lnSpc>
              <a:spcBef>
                <a:spcPts val="1600"/>
              </a:spcBef>
              <a:spcAft>
                <a:spcPts val="0"/>
              </a:spcAft>
              <a:buNone/>
              <a:defRPr sz="1400">
                <a:solidFill>
                  <a:srgbClr val="F3F3F3"/>
                </a:solidFill>
              </a:defRPr>
            </a:lvl4pPr>
            <a:lvl5pPr lvl="4" algn="ctr" rtl="0">
              <a:lnSpc>
                <a:spcPct val="100000"/>
              </a:lnSpc>
              <a:spcBef>
                <a:spcPts val="1600"/>
              </a:spcBef>
              <a:spcAft>
                <a:spcPts val="0"/>
              </a:spcAft>
              <a:buNone/>
              <a:defRPr sz="1400">
                <a:solidFill>
                  <a:srgbClr val="F3F3F3"/>
                </a:solidFill>
              </a:defRPr>
            </a:lvl5pPr>
            <a:lvl6pPr lvl="5" algn="ctr" rtl="0">
              <a:lnSpc>
                <a:spcPct val="100000"/>
              </a:lnSpc>
              <a:spcBef>
                <a:spcPts val="1600"/>
              </a:spcBef>
              <a:spcAft>
                <a:spcPts val="0"/>
              </a:spcAft>
              <a:buNone/>
              <a:defRPr sz="1400">
                <a:solidFill>
                  <a:srgbClr val="F3F3F3"/>
                </a:solidFill>
              </a:defRPr>
            </a:lvl6pPr>
            <a:lvl7pPr lvl="6" algn="ctr" rtl="0">
              <a:lnSpc>
                <a:spcPct val="100000"/>
              </a:lnSpc>
              <a:spcBef>
                <a:spcPts val="1600"/>
              </a:spcBef>
              <a:spcAft>
                <a:spcPts val="0"/>
              </a:spcAft>
              <a:buNone/>
              <a:defRPr sz="1400">
                <a:solidFill>
                  <a:srgbClr val="F3F3F3"/>
                </a:solidFill>
              </a:defRPr>
            </a:lvl7pPr>
            <a:lvl8pPr lvl="7" algn="ctr" rtl="0">
              <a:lnSpc>
                <a:spcPct val="100000"/>
              </a:lnSpc>
              <a:spcBef>
                <a:spcPts val="1600"/>
              </a:spcBef>
              <a:spcAft>
                <a:spcPts val="0"/>
              </a:spcAft>
              <a:buNone/>
              <a:defRPr sz="1400">
                <a:solidFill>
                  <a:srgbClr val="F3F3F3"/>
                </a:solidFill>
              </a:defRPr>
            </a:lvl8pPr>
            <a:lvl9pPr lvl="8" algn="ctr" rtl="0">
              <a:lnSpc>
                <a:spcPct val="100000"/>
              </a:lnSpc>
              <a:spcBef>
                <a:spcPts val="1600"/>
              </a:spcBef>
              <a:spcAft>
                <a:spcPts val="1600"/>
              </a:spcAft>
              <a:buNone/>
              <a:defRPr sz="1400">
                <a:solidFill>
                  <a:srgbClr val="F3F3F3"/>
                </a:solidFill>
              </a:defRPr>
            </a:lvl9pPr>
          </a:lstStyle>
          <a:p>
            <a:endParaRPr/>
          </a:p>
        </p:txBody>
      </p:sp>
      <p:sp>
        <p:nvSpPr>
          <p:cNvPr id="145" name="Google Shape;145;p5"/>
          <p:cNvSpPr txBox="1">
            <a:spLocks noGrp="1"/>
          </p:cNvSpPr>
          <p:nvPr>
            <p:ph type="ctrTitle"/>
          </p:nvPr>
        </p:nvSpPr>
        <p:spPr>
          <a:xfrm>
            <a:off x="720050" y="359450"/>
            <a:ext cx="3214200" cy="8349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46" name="Google Shape;146;p5"/>
          <p:cNvSpPr txBox="1">
            <a:spLocks noGrp="1"/>
          </p:cNvSpPr>
          <p:nvPr>
            <p:ph type="subTitle" idx="2"/>
          </p:nvPr>
        </p:nvSpPr>
        <p:spPr>
          <a:xfrm>
            <a:off x="5057550" y="3078955"/>
            <a:ext cx="2685600" cy="10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400">
                <a:solidFill>
                  <a:srgbClr val="F3F3F3"/>
                </a:solidFill>
              </a:defRPr>
            </a:lvl1pPr>
            <a:lvl2pPr lvl="1" algn="ctr" rtl="0">
              <a:lnSpc>
                <a:spcPct val="100000"/>
              </a:lnSpc>
              <a:spcBef>
                <a:spcPts val="1600"/>
              </a:spcBef>
              <a:spcAft>
                <a:spcPts val="0"/>
              </a:spcAft>
              <a:buNone/>
              <a:defRPr sz="1400">
                <a:solidFill>
                  <a:srgbClr val="F3F3F3"/>
                </a:solidFill>
              </a:defRPr>
            </a:lvl2pPr>
            <a:lvl3pPr lvl="2" algn="ctr" rtl="0">
              <a:lnSpc>
                <a:spcPct val="100000"/>
              </a:lnSpc>
              <a:spcBef>
                <a:spcPts val="1600"/>
              </a:spcBef>
              <a:spcAft>
                <a:spcPts val="0"/>
              </a:spcAft>
              <a:buNone/>
              <a:defRPr sz="1400">
                <a:solidFill>
                  <a:srgbClr val="F3F3F3"/>
                </a:solidFill>
              </a:defRPr>
            </a:lvl3pPr>
            <a:lvl4pPr lvl="3" algn="ctr" rtl="0">
              <a:lnSpc>
                <a:spcPct val="100000"/>
              </a:lnSpc>
              <a:spcBef>
                <a:spcPts val="1600"/>
              </a:spcBef>
              <a:spcAft>
                <a:spcPts val="0"/>
              </a:spcAft>
              <a:buNone/>
              <a:defRPr sz="1400">
                <a:solidFill>
                  <a:srgbClr val="F3F3F3"/>
                </a:solidFill>
              </a:defRPr>
            </a:lvl4pPr>
            <a:lvl5pPr lvl="4" algn="ctr" rtl="0">
              <a:lnSpc>
                <a:spcPct val="100000"/>
              </a:lnSpc>
              <a:spcBef>
                <a:spcPts val="1600"/>
              </a:spcBef>
              <a:spcAft>
                <a:spcPts val="0"/>
              </a:spcAft>
              <a:buNone/>
              <a:defRPr sz="1400">
                <a:solidFill>
                  <a:srgbClr val="F3F3F3"/>
                </a:solidFill>
              </a:defRPr>
            </a:lvl5pPr>
            <a:lvl6pPr lvl="5" algn="ctr" rtl="0">
              <a:lnSpc>
                <a:spcPct val="100000"/>
              </a:lnSpc>
              <a:spcBef>
                <a:spcPts val="1600"/>
              </a:spcBef>
              <a:spcAft>
                <a:spcPts val="0"/>
              </a:spcAft>
              <a:buNone/>
              <a:defRPr sz="1400">
                <a:solidFill>
                  <a:srgbClr val="F3F3F3"/>
                </a:solidFill>
              </a:defRPr>
            </a:lvl6pPr>
            <a:lvl7pPr lvl="6" algn="ctr" rtl="0">
              <a:lnSpc>
                <a:spcPct val="100000"/>
              </a:lnSpc>
              <a:spcBef>
                <a:spcPts val="1600"/>
              </a:spcBef>
              <a:spcAft>
                <a:spcPts val="0"/>
              </a:spcAft>
              <a:buNone/>
              <a:defRPr sz="1400">
                <a:solidFill>
                  <a:srgbClr val="F3F3F3"/>
                </a:solidFill>
              </a:defRPr>
            </a:lvl7pPr>
            <a:lvl8pPr lvl="7" algn="ctr" rtl="0">
              <a:lnSpc>
                <a:spcPct val="100000"/>
              </a:lnSpc>
              <a:spcBef>
                <a:spcPts val="1600"/>
              </a:spcBef>
              <a:spcAft>
                <a:spcPts val="0"/>
              </a:spcAft>
              <a:buNone/>
              <a:defRPr sz="1400">
                <a:solidFill>
                  <a:srgbClr val="F3F3F3"/>
                </a:solidFill>
              </a:defRPr>
            </a:lvl8pPr>
            <a:lvl9pPr lvl="8" algn="ctr" rtl="0">
              <a:lnSpc>
                <a:spcPct val="100000"/>
              </a:lnSpc>
              <a:spcBef>
                <a:spcPts val="1600"/>
              </a:spcBef>
              <a:spcAft>
                <a:spcPts val="1600"/>
              </a:spcAft>
              <a:buNone/>
              <a:defRPr sz="1400">
                <a:solidFill>
                  <a:srgbClr val="F3F3F3"/>
                </a:solidFill>
              </a:defRPr>
            </a:lvl9pPr>
          </a:lstStyle>
          <a:p>
            <a:endParaRPr/>
          </a:p>
        </p:txBody>
      </p:sp>
      <p:sp>
        <p:nvSpPr>
          <p:cNvPr id="147" name="Google Shape;147;p5"/>
          <p:cNvSpPr txBox="1">
            <a:spLocks noGrp="1"/>
          </p:cNvSpPr>
          <p:nvPr>
            <p:ph type="subTitle" idx="3"/>
          </p:nvPr>
        </p:nvSpPr>
        <p:spPr>
          <a:xfrm>
            <a:off x="1400850" y="2409150"/>
            <a:ext cx="2685600" cy="781200"/>
          </a:xfrm>
          <a:prstGeom prst="rect">
            <a:avLst/>
          </a:prstGeom>
          <a:noFill/>
        </p:spPr>
        <p:txBody>
          <a:bodyPr spcFirstLastPara="1" wrap="square" lIns="91425" tIns="91425" rIns="91425" bIns="0" anchor="b" anchorCtr="0">
            <a:noAutofit/>
          </a:bodyPr>
          <a:lstStyle>
            <a:lvl1pPr lvl="0" algn="ctr" rtl="0">
              <a:lnSpc>
                <a:spcPct val="100000"/>
              </a:lnSpc>
              <a:spcBef>
                <a:spcPts val="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1pPr>
            <a:lvl2pPr lvl="1"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2pPr>
            <a:lvl3pPr lvl="2"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3pPr>
            <a:lvl4pPr lvl="3"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4pPr>
            <a:lvl5pPr lvl="4"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5pPr>
            <a:lvl6pPr lvl="5"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6pPr>
            <a:lvl7pPr lvl="6"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7pPr>
            <a:lvl8pPr lvl="7"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8pPr>
            <a:lvl9pPr lvl="8" algn="ctr" rtl="0">
              <a:lnSpc>
                <a:spcPct val="100000"/>
              </a:lnSpc>
              <a:spcBef>
                <a:spcPts val="1600"/>
              </a:spcBef>
              <a:spcAft>
                <a:spcPts val="1600"/>
              </a:spcAft>
              <a:buNone/>
              <a:defRPr sz="1800">
                <a:solidFill>
                  <a:srgbClr val="F3F3F3"/>
                </a:solidFill>
                <a:latin typeface="Barlow Semi Condensed SemiBold"/>
                <a:ea typeface="Barlow Semi Condensed SemiBold"/>
                <a:cs typeface="Barlow Semi Condensed SemiBold"/>
                <a:sym typeface="Barlow Semi Condensed SemiBold"/>
              </a:defRPr>
            </a:lvl9pPr>
          </a:lstStyle>
          <a:p>
            <a:endParaRPr/>
          </a:p>
        </p:txBody>
      </p:sp>
      <p:sp>
        <p:nvSpPr>
          <p:cNvPr id="148" name="Google Shape;148;p5"/>
          <p:cNvSpPr txBox="1">
            <a:spLocks noGrp="1"/>
          </p:cNvSpPr>
          <p:nvPr>
            <p:ph type="subTitle" idx="4"/>
          </p:nvPr>
        </p:nvSpPr>
        <p:spPr>
          <a:xfrm>
            <a:off x="5057550" y="2409150"/>
            <a:ext cx="2685600" cy="781200"/>
          </a:xfrm>
          <a:prstGeom prst="rect">
            <a:avLst/>
          </a:prstGeom>
          <a:noFill/>
        </p:spPr>
        <p:txBody>
          <a:bodyPr spcFirstLastPara="1" wrap="square" lIns="91425" tIns="91425" rIns="91425" bIns="0" anchor="b" anchorCtr="0">
            <a:noAutofit/>
          </a:bodyPr>
          <a:lstStyle>
            <a:lvl1pPr lvl="0" algn="ctr" rtl="0">
              <a:lnSpc>
                <a:spcPct val="100000"/>
              </a:lnSpc>
              <a:spcBef>
                <a:spcPts val="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1pPr>
            <a:lvl2pPr lvl="1"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2pPr>
            <a:lvl3pPr lvl="2"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3pPr>
            <a:lvl4pPr lvl="3"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4pPr>
            <a:lvl5pPr lvl="4"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5pPr>
            <a:lvl6pPr lvl="5"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6pPr>
            <a:lvl7pPr lvl="6"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7pPr>
            <a:lvl8pPr lvl="7" algn="ctr" rtl="0">
              <a:lnSpc>
                <a:spcPct val="100000"/>
              </a:lnSpc>
              <a:spcBef>
                <a:spcPts val="1600"/>
              </a:spcBef>
              <a:spcAft>
                <a:spcPts val="0"/>
              </a:spcAft>
              <a:buNone/>
              <a:defRPr sz="1800">
                <a:solidFill>
                  <a:srgbClr val="F3F3F3"/>
                </a:solidFill>
                <a:latin typeface="Barlow Semi Condensed SemiBold"/>
                <a:ea typeface="Barlow Semi Condensed SemiBold"/>
                <a:cs typeface="Barlow Semi Condensed SemiBold"/>
                <a:sym typeface="Barlow Semi Condensed SemiBold"/>
              </a:defRPr>
            </a:lvl8pPr>
            <a:lvl9pPr lvl="8" algn="ctr" rtl="0">
              <a:lnSpc>
                <a:spcPct val="100000"/>
              </a:lnSpc>
              <a:spcBef>
                <a:spcPts val="1600"/>
              </a:spcBef>
              <a:spcAft>
                <a:spcPts val="1600"/>
              </a:spcAft>
              <a:buNone/>
              <a:defRPr sz="1800">
                <a:solidFill>
                  <a:srgbClr val="F3F3F3"/>
                </a:solidFill>
                <a:latin typeface="Barlow Semi Condensed SemiBold"/>
                <a:ea typeface="Barlow Semi Condensed SemiBold"/>
                <a:cs typeface="Barlow Semi Condensed SemiBold"/>
                <a:sym typeface="Barlow Semi Condensed SemiBold"/>
              </a:defRPr>
            </a:lvl9pPr>
          </a:lstStyle>
          <a:p>
            <a:endParaRPr/>
          </a:p>
        </p:txBody>
      </p:sp>
      <p:grpSp>
        <p:nvGrpSpPr>
          <p:cNvPr id="149" name="Google Shape;149;p5"/>
          <p:cNvGrpSpPr/>
          <p:nvPr/>
        </p:nvGrpSpPr>
        <p:grpSpPr>
          <a:xfrm>
            <a:off x="8350757" y="149679"/>
            <a:ext cx="627300" cy="1446850"/>
            <a:chOff x="6656382" y="-78921"/>
            <a:chExt cx="627300" cy="1446850"/>
          </a:xfrm>
        </p:grpSpPr>
        <p:sp>
          <p:nvSpPr>
            <p:cNvPr id="150" name="Google Shape;150;p5"/>
            <p:cNvSpPr/>
            <p:nvPr/>
          </p:nvSpPr>
          <p:spPr>
            <a:xfrm>
              <a:off x="66563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5"/>
            <p:cNvSpPr/>
            <p:nvPr/>
          </p:nvSpPr>
          <p:spPr>
            <a:xfrm>
              <a:off x="69389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5"/>
            <p:cNvSpPr/>
            <p:nvPr/>
          </p:nvSpPr>
          <p:spPr>
            <a:xfrm>
              <a:off x="72215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5"/>
            <p:cNvSpPr/>
            <p:nvPr/>
          </p:nvSpPr>
          <p:spPr>
            <a:xfrm>
              <a:off x="66563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5"/>
            <p:cNvSpPr/>
            <p:nvPr/>
          </p:nvSpPr>
          <p:spPr>
            <a:xfrm>
              <a:off x="69389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5"/>
            <p:cNvSpPr/>
            <p:nvPr/>
          </p:nvSpPr>
          <p:spPr>
            <a:xfrm>
              <a:off x="72215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5"/>
            <p:cNvSpPr/>
            <p:nvPr/>
          </p:nvSpPr>
          <p:spPr>
            <a:xfrm>
              <a:off x="66563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5"/>
            <p:cNvSpPr/>
            <p:nvPr/>
          </p:nvSpPr>
          <p:spPr>
            <a:xfrm>
              <a:off x="69389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5"/>
            <p:cNvSpPr/>
            <p:nvPr/>
          </p:nvSpPr>
          <p:spPr>
            <a:xfrm>
              <a:off x="72215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5"/>
            <p:cNvSpPr/>
            <p:nvPr/>
          </p:nvSpPr>
          <p:spPr>
            <a:xfrm>
              <a:off x="66563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5"/>
            <p:cNvSpPr/>
            <p:nvPr/>
          </p:nvSpPr>
          <p:spPr>
            <a:xfrm>
              <a:off x="69389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5"/>
            <p:cNvSpPr/>
            <p:nvPr/>
          </p:nvSpPr>
          <p:spPr>
            <a:xfrm>
              <a:off x="72215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5"/>
            <p:cNvSpPr/>
            <p:nvPr/>
          </p:nvSpPr>
          <p:spPr>
            <a:xfrm>
              <a:off x="66563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5"/>
            <p:cNvSpPr/>
            <p:nvPr/>
          </p:nvSpPr>
          <p:spPr>
            <a:xfrm>
              <a:off x="69389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5"/>
            <p:cNvSpPr/>
            <p:nvPr/>
          </p:nvSpPr>
          <p:spPr>
            <a:xfrm>
              <a:off x="72215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5"/>
            <p:cNvSpPr/>
            <p:nvPr/>
          </p:nvSpPr>
          <p:spPr>
            <a:xfrm>
              <a:off x="66563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5"/>
            <p:cNvSpPr/>
            <p:nvPr/>
          </p:nvSpPr>
          <p:spPr>
            <a:xfrm>
              <a:off x="69389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5"/>
            <p:cNvSpPr/>
            <p:nvPr/>
          </p:nvSpPr>
          <p:spPr>
            <a:xfrm>
              <a:off x="72215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68"/>
        <p:cNvGrpSpPr/>
        <p:nvPr/>
      </p:nvGrpSpPr>
      <p:grpSpPr>
        <a:xfrm>
          <a:off x="0" y="0"/>
          <a:ext cx="0" cy="0"/>
          <a:chOff x="0" y="0"/>
          <a:chExt cx="0" cy="0"/>
        </a:xfrm>
      </p:grpSpPr>
      <p:sp>
        <p:nvSpPr>
          <p:cNvPr id="169" name="Google Shape;169;p6"/>
          <p:cNvSpPr txBox="1">
            <a:spLocks noGrp="1"/>
          </p:cNvSpPr>
          <p:nvPr>
            <p:ph type="ctrTitle"/>
          </p:nvPr>
        </p:nvSpPr>
        <p:spPr>
          <a:xfrm>
            <a:off x="720050" y="359450"/>
            <a:ext cx="3214200" cy="8349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grpSp>
        <p:nvGrpSpPr>
          <p:cNvPr id="170" name="Google Shape;170;p6"/>
          <p:cNvGrpSpPr/>
          <p:nvPr/>
        </p:nvGrpSpPr>
        <p:grpSpPr>
          <a:xfrm rot="5400000">
            <a:off x="8186507" y="4182606"/>
            <a:ext cx="627300" cy="1446850"/>
            <a:chOff x="6656382" y="-78921"/>
            <a:chExt cx="627300" cy="1446850"/>
          </a:xfrm>
        </p:grpSpPr>
        <p:sp>
          <p:nvSpPr>
            <p:cNvPr id="171" name="Google Shape;171;p6"/>
            <p:cNvSpPr/>
            <p:nvPr/>
          </p:nvSpPr>
          <p:spPr>
            <a:xfrm>
              <a:off x="66563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6"/>
            <p:cNvSpPr/>
            <p:nvPr/>
          </p:nvSpPr>
          <p:spPr>
            <a:xfrm>
              <a:off x="66563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6"/>
            <p:cNvSpPr/>
            <p:nvPr/>
          </p:nvSpPr>
          <p:spPr>
            <a:xfrm>
              <a:off x="66563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6"/>
            <p:cNvSpPr/>
            <p:nvPr/>
          </p:nvSpPr>
          <p:spPr>
            <a:xfrm>
              <a:off x="66563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6"/>
            <p:cNvSpPr/>
            <p:nvPr/>
          </p:nvSpPr>
          <p:spPr>
            <a:xfrm>
              <a:off x="66563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6"/>
            <p:cNvSpPr/>
            <p:nvPr/>
          </p:nvSpPr>
          <p:spPr>
            <a:xfrm>
              <a:off x="66563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6"/>
            <p:cNvSpPr/>
            <p:nvPr/>
          </p:nvSpPr>
          <p:spPr>
            <a:xfrm>
              <a:off x="69389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6"/>
            <p:cNvSpPr/>
            <p:nvPr/>
          </p:nvSpPr>
          <p:spPr>
            <a:xfrm>
              <a:off x="69389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6"/>
            <p:cNvSpPr/>
            <p:nvPr/>
          </p:nvSpPr>
          <p:spPr>
            <a:xfrm>
              <a:off x="69389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6"/>
            <p:cNvSpPr/>
            <p:nvPr/>
          </p:nvSpPr>
          <p:spPr>
            <a:xfrm>
              <a:off x="69389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6"/>
            <p:cNvSpPr/>
            <p:nvPr/>
          </p:nvSpPr>
          <p:spPr>
            <a:xfrm>
              <a:off x="69389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6"/>
            <p:cNvSpPr/>
            <p:nvPr/>
          </p:nvSpPr>
          <p:spPr>
            <a:xfrm>
              <a:off x="69389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6"/>
            <p:cNvSpPr/>
            <p:nvPr/>
          </p:nvSpPr>
          <p:spPr>
            <a:xfrm>
              <a:off x="72215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6"/>
            <p:cNvSpPr/>
            <p:nvPr/>
          </p:nvSpPr>
          <p:spPr>
            <a:xfrm>
              <a:off x="72215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6"/>
            <p:cNvSpPr/>
            <p:nvPr/>
          </p:nvSpPr>
          <p:spPr>
            <a:xfrm>
              <a:off x="72215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6"/>
            <p:cNvSpPr/>
            <p:nvPr/>
          </p:nvSpPr>
          <p:spPr>
            <a:xfrm>
              <a:off x="72215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6"/>
            <p:cNvSpPr/>
            <p:nvPr/>
          </p:nvSpPr>
          <p:spPr>
            <a:xfrm>
              <a:off x="72215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6"/>
            <p:cNvSpPr/>
            <p:nvPr/>
          </p:nvSpPr>
          <p:spPr>
            <a:xfrm>
              <a:off x="72215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9" name="Google Shape;189;p6"/>
          <p:cNvSpPr/>
          <p:nvPr/>
        </p:nvSpPr>
        <p:spPr>
          <a:xfrm>
            <a:off x="-112925" y="3233575"/>
            <a:ext cx="9360025" cy="1927400"/>
          </a:xfrm>
          <a:custGeom>
            <a:avLst/>
            <a:gdLst/>
            <a:ahLst/>
            <a:cxnLst/>
            <a:rect l="l" t="t" r="r" b="b"/>
            <a:pathLst>
              <a:path w="374401" h="77096" extrusionOk="0">
                <a:moveTo>
                  <a:pt x="0" y="0"/>
                </a:moveTo>
                <a:lnTo>
                  <a:pt x="41826" y="77096"/>
                </a:lnTo>
                <a:lnTo>
                  <a:pt x="374401" y="41826"/>
                </a:lnTo>
              </a:path>
            </a:pathLst>
          </a:custGeom>
          <a:noFill/>
          <a:ln w="19050" cap="flat" cmpd="sng">
            <a:solidFill>
              <a:srgbClr val="434343"/>
            </a:solidFill>
            <a:prstDash val="solid"/>
            <a:round/>
            <a:headEnd type="none" w="med" len="med"/>
            <a:tailEnd type="none" w="med" len="med"/>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90"/>
        <p:cNvGrpSpPr/>
        <p:nvPr/>
      </p:nvGrpSpPr>
      <p:grpSpPr>
        <a:xfrm>
          <a:off x="0" y="0"/>
          <a:ext cx="0" cy="0"/>
          <a:chOff x="0" y="0"/>
          <a:chExt cx="0" cy="0"/>
        </a:xfrm>
      </p:grpSpPr>
      <p:sp>
        <p:nvSpPr>
          <p:cNvPr id="191" name="Google Shape;191;p7"/>
          <p:cNvSpPr/>
          <p:nvPr/>
        </p:nvSpPr>
        <p:spPr>
          <a:xfrm>
            <a:off x="-16825" y="-95500"/>
            <a:ext cx="8461350" cy="5256550"/>
          </a:xfrm>
          <a:custGeom>
            <a:avLst/>
            <a:gdLst/>
            <a:ahLst/>
            <a:cxnLst/>
            <a:rect l="l" t="t" r="r" b="b"/>
            <a:pathLst>
              <a:path w="338454" h="210262" extrusionOk="0">
                <a:moveTo>
                  <a:pt x="266558" y="0"/>
                </a:moveTo>
                <a:lnTo>
                  <a:pt x="338454" y="106940"/>
                </a:lnTo>
                <a:lnTo>
                  <a:pt x="310419" y="210262"/>
                </a:lnTo>
                <a:lnTo>
                  <a:pt x="0" y="196245"/>
                </a:lnTo>
              </a:path>
            </a:pathLst>
          </a:custGeom>
          <a:noFill/>
          <a:ln w="19050" cap="flat" cmpd="sng">
            <a:solidFill>
              <a:srgbClr val="434343"/>
            </a:solidFill>
            <a:prstDash val="solid"/>
            <a:round/>
            <a:headEnd type="none" w="med" len="med"/>
            <a:tailEnd type="none" w="med" len="med"/>
          </a:ln>
        </p:spPr>
      </p:sp>
      <p:grpSp>
        <p:nvGrpSpPr>
          <p:cNvPr id="192" name="Google Shape;192;p7"/>
          <p:cNvGrpSpPr/>
          <p:nvPr/>
        </p:nvGrpSpPr>
        <p:grpSpPr>
          <a:xfrm>
            <a:off x="198233" y="198029"/>
            <a:ext cx="344700" cy="1169900"/>
            <a:chOff x="198233" y="198029"/>
            <a:chExt cx="344700" cy="1169900"/>
          </a:xfrm>
        </p:grpSpPr>
        <p:sp>
          <p:nvSpPr>
            <p:cNvPr id="193" name="Google Shape;193;p7"/>
            <p:cNvSpPr/>
            <p:nvPr/>
          </p:nvSpPr>
          <p:spPr>
            <a:xfrm>
              <a:off x="198233"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7"/>
            <p:cNvSpPr/>
            <p:nvPr/>
          </p:nvSpPr>
          <p:spPr>
            <a:xfrm>
              <a:off x="480833"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7"/>
            <p:cNvSpPr/>
            <p:nvPr/>
          </p:nvSpPr>
          <p:spPr>
            <a:xfrm>
              <a:off x="198233"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7"/>
            <p:cNvSpPr/>
            <p:nvPr/>
          </p:nvSpPr>
          <p:spPr>
            <a:xfrm>
              <a:off x="480833"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7"/>
            <p:cNvSpPr/>
            <p:nvPr/>
          </p:nvSpPr>
          <p:spPr>
            <a:xfrm>
              <a:off x="198233"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7"/>
            <p:cNvSpPr/>
            <p:nvPr/>
          </p:nvSpPr>
          <p:spPr>
            <a:xfrm>
              <a:off x="480833"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7"/>
            <p:cNvSpPr/>
            <p:nvPr/>
          </p:nvSpPr>
          <p:spPr>
            <a:xfrm>
              <a:off x="198233"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7"/>
            <p:cNvSpPr/>
            <p:nvPr/>
          </p:nvSpPr>
          <p:spPr>
            <a:xfrm>
              <a:off x="480833"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7"/>
            <p:cNvSpPr/>
            <p:nvPr/>
          </p:nvSpPr>
          <p:spPr>
            <a:xfrm>
              <a:off x="198233"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7"/>
            <p:cNvSpPr/>
            <p:nvPr/>
          </p:nvSpPr>
          <p:spPr>
            <a:xfrm>
              <a:off x="480833"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3" name="Google Shape;203;p7"/>
          <p:cNvSpPr txBox="1">
            <a:spLocks noGrp="1"/>
          </p:cNvSpPr>
          <p:nvPr>
            <p:ph type="ctrTitle"/>
          </p:nvPr>
        </p:nvSpPr>
        <p:spPr>
          <a:xfrm>
            <a:off x="720000" y="1405200"/>
            <a:ext cx="2958300" cy="969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6000" b="0"/>
            </a:lvl1pPr>
            <a:lvl2pPr lvl="1" algn="r" rtl="0">
              <a:spcBef>
                <a:spcPts val="0"/>
              </a:spcBef>
              <a:spcAft>
                <a:spcPts val="0"/>
              </a:spcAft>
              <a:buSzPts val="2400"/>
              <a:buNone/>
              <a:defRPr sz="2400"/>
            </a:lvl2pPr>
            <a:lvl3pPr lvl="2" algn="r" rtl="0">
              <a:spcBef>
                <a:spcPts val="0"/>
              </a:spcBef>
              <a:spcAft>
                <a:spcPts val="0"/>
              </a:spcAft>
              <a:buSzPts val="2400"/>
              <a:buNone/>
              <a:defRPr sz="2400"/>
            </a:lvl3pPr>
            <a:lvl4pPr lvl="3" algn="r" rtl="0">
              <a:spcBef>
                <a:spcPts val="0"/>
              </a:spcBef>
              <a:spcAft>
                <a:spcPts val="0"/>
              </a:spcAft>
              <a:buSzPts val="2400"/>
              <a:buNone/>
              <a:defRPr sz="2400"/>
            </a:lvl4pPr>
            <a:lvl5pPr lvl="4" algn="r" rtl="0">
              <a:spcBef>
                <a:spcPts val="0"/>
              </a:spcBef>
              <a:spcAft>
                <a:spcPts val="0"/>
              </a:spcAft>
              <a:buSzPts val="2400"/>
              <a:buNone/>
              <a:defRPr sz="2400"/>
            </a:lvl5pPr>
            <a:lvl6pPr lvl="5" algn="r" rtl="0">
              <a:spcBef>
                <a:spcPts val="0"/>
              </a:spcBef>
              <a:spcAft>
                <a:spcPts val="0"/>
              </a:spcAft>
              <a:buSzPts val="2400"/>
              <a:buNone/>
              <a:defRPr sz="2400"/>
            </a:lvl6pPr>
            <a:lvl7pPr lvl="6" algn="r" rtl="0">
              <a:spcBef>
                <a:spcPts val="0"/>
              </a:spcBef>
              <a:spcAft>
                <a:spcPts val="0"/>
              </a:spcAft>
              <a:buSzPts val="2400"/>
              <a:buNone/>
              <a:defRPr sz="2400"/>
            </a:lvl7pPr>
            <a:lvl8pPr lvl="7" algn="r" rtl="0">
              <a:spcBef>
                <a:spcPts val="0"/>
              </a:spcBef>
              <a:spcAft>
                <a:spcPts val="0"/>
              </a:spcAft>
              <a:buSzPts val="2400"/>
              <a:buNone/>
              <a:defRPr sz="2400"/>
            </a:lvl8pPr>
            <a:lvl9pPr lvl="8" algn="r" rtl="0">
              <a:spcBef>
                <a:spcPts val="0"/>
              </a:spcBef>
              <a:spcAft>
                <a:spcPts val="0"/>
              </a:spcAft>
              <a:buSzPts val="2400"/>
              <a:buNone/>
              <a:defRPr sz="2400"/>
            </a:lvl9pPr>
          </a:lstStyle>
          <a:p>
            <a:endParaRPr/>
          </a:p>
        </p:txBody>
      </p:sp>
      <p:sp>
        <p:nvSpPr>
          <p:cNvPr id="204" name="Google Shape;204;p7"/>
          <p:cNvSpPr txBox="1">
            <a:spLocks noGrp="1"/>
          </p:cNvSpPr>
          <p:nvPr>
            <p:ph type="subTitle" idx="1"/>
          </p:nvPr>
        </p:nvSpPr>
        <p:spPr>
          <a:xfrm>
            <a:off x="720000" y="2571750"/>
            <a:ext cx="4073400" cy="169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600"/>
            </a:lvl1pPr>
            <a:lvl2pPr lvl="1" rtl="0">
              <a:lnSpc>
                <a:spcPct val="100000"/>
              </a:lnSpc>
              <a:spcBef>
                <a:spcPts val="1600"/>
              </a:spcBef>
              <a:spcAft>
                <a:spcPts val="0"/>
              </a:spcAft>
              <a:buNone/>
              <a:defRPr sz="1600"/>
            </a:lvl2pPr>
            <a:lvl3pPr lvl="2" rtl="0">
              <a:lnSpc>
                <a:spcPct val="100000"/>
              </a:lnSpc>
              <a:spcBef>
                <a:spcPts val="1600"/>
              </a:spcBef>
              <a:spcAft>
                <a:spcPts val="0"/>
              </a:spcAft>
              <a:buNone/>
              <a:defRPr sz="1600"/>
            </a:lvl3pPr>
            <a:lvl4pPr lvl="3" rtl="0">
              <a:lnSpc>
                <a:spcPct val="100000"/>
              </a:lnSpc>
              <a:spcBef>
                <a:spcPts val="1600"/>
              </a:spcBef>
              <a:spcAft>
                <a:spcPts val="0"/>
              </a:spcAft>
              <a:buNone/>
              <a:defRPr sz="1600"/>
            </a:lvl4pPr>
            <a:lvl5pPr lvl="4" rtl="0">
              <a:lnSpc>
                <a:spcPct val="100000"/>
              </a:lnSpc>
              <a:spcBef>
                <a:spcPts val="1600"/>
              </a:spcBef>
              <a:spcAft>
                <a:spcPts val="0"/>
              </a:spcAft>
              <a:buNone/>
              <a:defRPr sz="1600"/>
            </a:lvl5pPr>
            <a:lvl6pPr lvl="5" rtl="0">
              <a:lnSpc>
                <a:spcPct val="100000"/>
              </a:lnSpc>
              <a:spcBef>
                <a:spcPts val="1600"/>
              </a:spcBef>
              <a:spcAft>
                <a:spcPts val="0"/>
              </a:spcAft>
              <a:buNone/>
              <a:defRPr sz="1600"/>
            </a:lvl6pPr>
            <a:lvl7pPr lvl="6" rtl="0">
              <a:lnSpc>
                <a:spcPct val="100000"/>
              </a:lnSpc>
              <a:spcBef>
                <a:spcPts val="1600"/>
              </a:spcBef>
              <a:spcAft>
                <a:spcPts val="0"/>
              </a:spcAft>
              <a:buNone/>
              <a:defRPr sz="1600"/>
            </a:lvl7pPr>
            <a:lvl8pPr lvl="7" rtl="0">
              <a:lnSpc>
                <a:spcPct val="100000"/>
              </a:lnSpc>
              <a:spcBef>
                <a:spcPts val="1600"/>
              </a:spcBef>
              <a:spcAft>
                <a:spcPts val="0"/>
              </a:spcAft>
              <a:buNone/>
              <a:defRPr sz="1600"/>
            </a:lvl8pPr>
            <a:lvl9pPr lvl="8" rtl="0">
              <a:lnSpc>
                <a:spcPct val="100000"/>
              </a:lnSpc>
              <a:spcBef>
                <a:spcPts val="1600"/>
              </a:spcBef>
              <a:spcAft>
                <a:spcPts val="1600"/>
              </a:spcAft>
              <a:buNone/>
              <a:defRPr sz="16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07"/>
        <p:cNvGrpSpPr/>
        <p:nvPr/>
      </p:nvGrpSpPr>
      <p:grpSpPr>
        <a:xfrm>
          <a:off x="0" y="0"/>
          <a:ext cx="0" cy="0"/>
          <a:chOff x="0" y="0"/>
          <a:chExt cx="0" cy="0"/>
        </a:xfrm>
      </p:grpSpPr>
      <p:sp>
        <p:nvSpPr>
          <p:cNvPr id="208" name="Google Shape;208;p9"/>
          <p:cNvSpPr/>
          <p:nvPr/>
        </p:nvSpPr>
        <p:spPr>
          <a:xfrm>
            <a:off x="-29950" y="-39675"/>
            <a:ext cx="6593725" cy="5178625"/>
          </a:xfrm>
          <a:custGeom>
            <a:avLst/>
            <a:gdLst/>
            <a:ahLst/>
            <a:cxnLst/>
            <a:rect l="l" t="t" r="r" b="b"/>
            <a:pathLst>
              <a:path w="263749" h="207145" extrusionOk="0">
                <a:moveTo>
                  <a:pt x="177840" y="0"/>
                </a:moveTo>
                <a:lnTo>
                  <a:pt x="263749" y="78482"/>
                </a:lnTo>
                <a:lnTo>
                  <a:pt x="213367" y="207145"/>
                </a:lnTo>
                <a:lnTo>
                  <a:pt x="0" y="178643"/>
                </a:lnTo>
              </a:path>
            </a:pathLst>
          </a:custGeom>
          <a:noFill/>
          <a:ln w="19050" cap="flat" cmpd="sng">
            <a:solidFill>
              <a:srgbClr val="434343"/>
            </a:solidFill>
            <a:prstDash val="solid"/>
            <a:round/>
            <a:headEnd type="none" w="med" len="med"/>
            <a:tailEnd type="none" w="med" len="med"/>
          </a:ln>
        </p:spPr>
      </p:sp>
      <p:sp>
        <p:nvSpPr>
          <p:cNvPr id="209" name="Google Shape;209;p9"/>
          <p:cNvSpPr txBox="1">
            <a:spLocks noGrp="1"/>
          </p:cNvSpPr>
          <p:nvPr>
            <p:ph type="title"/>
          </p:nvPr>
        </p:nvSpPr>
        <p:spPr>
          <a:xfrm>
            <a:off x="720050" y="1724525"/>
            <a:ext cx="3845100" cy="16944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41294A"/>
              </a:buClr>
              <a:buSzPts val="4200"/>
              <a:buNone/>
              <a:defRPr sz="4800"/>
            </a:lvl1pPr>
            <a:lvl2pPr lvl="1" algn="ctr" rtl="0">
              <a:spcBef>
                <a:spcPts val="0"/>
              </a:spcBef>
              <a:spcAft>
                <a:spcPts val="0"/>
              </a:spcAft>
              <a:buClr>
                <a:srgbClr val="41294A"/>
              </a:buClr>
              <a:buSzPts val="4200"/>
              <a:buNone/>
              <a:defRPr sz="4200">
                <a:solidFill>
                  <a:srgbClr val="41294A"/>
                </a:solidFill>
              </a:defRPr>
            </a:lvl2pPr>
            <a:lvl3pPr lvl="2" algn="ctr" rtl="0">
              <a:spcBef>
                <a:spcPts val="0"/>
              </a:spcBef>
              <a:spcAft>
                <a:spcPts val="0"/>
              </a:spcAft>
              <a:buClr>
                <a:srgbClr val="41294A"/>
              </a:buClr>
              <a:buSzPts val="4200"/>
              <a:buNone/>
              <a:defRPr sz="4200">
                <a:solidFill>
                  <a:srgbClr val="41294A"/>
                </a:solidFill>
              </a:defRPr>
            </a:lvl3pPr>
            <a:lvl4pPr lvl="3" algn="ctr" rtl="0">
              <a:spcBef>
                <a:spcPts val="0"/>
              </a:spcBef>
              <a:spcAft>
                <a:spcPts val="0"/>
              </a:spcAft>
              <a:buClr>
                <a:srgbClr val="41294A"/>
              </a:buClr>
              <a:buSzPts val="4200"/>
              <a:buNone/>
              <a:defRPr sz="4200">
                <a:solidFill>
                  <a:srgbClr val="41294A"/>
                </a:solidFill>
              </a:defRPr>
            </a:lvl4pPr>
            <a:lvl5pPr lvl="4" algn="ctr" rtl="0">
              <a:spcBef>
                <a:spcPts val="0"/>
              </a:spcBef>
              <a:spcAft>
                <a:spcPts val="0"/>
              </a:spcAft>
              <a:buClr>
                <a:srgbClr val="41294A"/>
              </a:buClr>
              <a:buSzPts val="4200"/>
              <a:buNone/>
              <a:defRPr sz="4200">
                <a:solidFill>
                  <a:srgbClr val="41294A"/>
                </a:solidFill>
              </a:defRPr>
            </a:lvl5pPr>
            <a:lvl6pPr lvl="5" algn="ctr" rtl="0">
              <a:spcBef>
                <a:spcPts val="0"/>
              </a:spcBef>
              <a:spcAft>
                <a:spcPts val="0"/>
              </a:spcAft>
              <a:buClr>
                <a:srgbClr val="41294A"/>
              </a:buClr>
              <a:buSzPts val="4200"/>
              <a:buNone/>
              <a:defRPr sz="4200">
                <a:solidFill>
                  <a:srgbClr val="41294A"/>
                </a:solidFill>
              </a:defRPr>
            </a:lvl6pPr>
            <a:lvl7pPr lvl="6" algn="ctr" rtl="0">
              <a:spcBef>
                <a:spcPts val="0"/>
              </a:spcBef>
              <a:spcAft>
                <a:spcPts val="0"/>
              </a:spcAft>
              <a:buClr>
                <a:srgbClr val="41294A"/>
              </a:buClr>
              <a:buSzPts val="4200"/>
              <a:buNone/>
              <a:defRPr sz="4200">
                <a:solidFill>
                  <a:srgbClr val="41294A"/>
                </a:solidFill>
              </a:defRPr>
            </a:lvl7pPr>
            <a:lvl8pPr lvl="7" algn="ctr" rtl="0">
              <a:spcBef>
                <a:spcPts val="0"/>
              </a:spcBef>
              <a:spcAft>
                <a:spcPts val="0"/>
              </a:spcAft>
              <a:buClr>
                <a:srgbClr val="41294A"/>
              </a:buClr>
              <a:buSzPts val="4200"/>
              <a:buNone/>
              <a:defRPr sz="4200">
                <a:solidFill>
                  <a:srgbClr val="41294A"/>
                </a:solidFill>
              </a:defRPr>
            </a:lvl8pPr>
            <a:lvl9pPr lvl="8" algn="ctr" rtl="0">
              <a:spcBef>
                <a:spcPts val="0"/>
              </a:spcBef>
              <a:spcAft>
                <a:spcPts val="0"/>
              </a:spcAft>
              <a:buClr>
                <a:srgbClr val="41294A"/>
              </a:buClr>
              <a:buSzPts val="4200"/>
              <a:buNone/>
              <a:defRPr sz="4200">
                <a:solidFill>
                  <a:srgbClr val="41294A"/>
                </a:solidFill>
              </a:defRPr>
            </a:lvl9pPr>
          </a:lstStyle>
          <a:p>
            <a:endParaRPr/>
          </a:p>
        </p:txBody>
      </p:sp>
      <p:sp>
        <p:nvSpPr>
          <p:cNvPr id="210" name="Google Shape;210;p9"/>
          <p:cNvSpPr txBox="1">
            <a:spLocks noGrp="1"/>
          </p:cNvSpPr>
          <p:nvPr>
            <p:ph type="subTitle" idx="1"/>
          </p:nvPr>
        </p:nvSpPr>
        <p:spPr>
          <a:xfrm>
            <a:off x="720050" y="3362050"/>
            <a:ext cx="3845100" cy="39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1294A"/>
              </a:buClr>
              <a:buSzPts val="2100"/>
              <a:buNone/>
              <a:defRPr sz="1400"/>
            </a:lvl1pPr>
            <a:lvl2pPr lvl="1" algn="ctr" rtl="0">
              <a:lnSpc>
                <a:spcPct val="100000"/>
              </a:lnSpc>
              <a:spcBef>
                <a:spcPts val="0"/>
              </a:spcBef>
              <a:spcAft>
                <a:spcPts val="0"/>
              </a:spcAft>
              <a:buClr>
                <a:srgbClr val="41294A"/>
              </a:buClr>
              <a:buSzPts val="2100"/>
              <a:buNone/>
              <a:defRPr sz="2100">
                <a:solidFill>
                  <a:srgbClr val="41294A"/>
                </a:solidFill>
              </a:defRPr>
            </a:lvl2pPr>
            <a:lvl3pPr lvl="2" algn="ctr" rtl="0">
              <a:lnSpc>
                <a:spcPct val="100000"/>
              </a:lnSpc>
              <a:spcBef>
                <a:spcPts val="0"/>
              </a:spcBef>
              <a:spcAft>
                <a:spcPts val="0"/>
              </a:spcAft>
              <a:buClr>
                <a:srgbClr val="41294A"/>
              </a:buClr>
              <a:buSzPts val="2100"/>
              <a:buNone/>
              <a:defRPr sz="2100">
                <a:solidFill>
                  <a:srgbClr val="41294A"/>
                </a:solidFill>
              </a:defRPr>
            </a:lvl3pPr>
            <a:lvl4pPr lvl="3" algn="ctr" rtl="0">
              <a:lnSpc>
                <a:spcPct val="100000"/>
              </a:lnSpc>
              <a:spcBef>
                <a:spcPts val="0"/>
              </a:spcBef>
              <a:spcAft>
                <a:spcPts val="0"/>
              </a:spcAft>
              <a:buClr>
                <a:srgbClr val="41294A"/>
              </a:buClr>
              <a:buSzPts val="2100"/>
              <a:buNone/>
              <a:defRPr sz="2100">
                <a:solidFill>
                  <a:srgbClr val="41294A"/>
                </a:solidFill>
              </a:defRPr>
            </a:lvl4pPr>
            <a:lvl5pPr lvl="4" algn="ctr" rtl="0">
              <a:lnSpc>
                <a:spcPct val="100000"/>
              </a:lnSpc>
              <a:spcBef>
                <a:spcPts val="0"/>
              </a:spcBef>
              <a:spcAft>
                <a:spcPts val="0"/>
              </a:spcAft>
              <a:buClr>
                <a:srgbClr val="41294A"/>
              </a:buClr>
              <a:buSzPts val="2100"/>
              <a:buNone/>
              <a:defRPr sz="2100">
                <a:solidFill>
                  <a:srgbClr val="41294A"/>
                </a:solidFill>
              </a:defRPr>
            </a:lvl5pPr>
            <a:lvl6pPr lvl="5" algn="ctr" rtl="0">
              <a:lnSpc>
                <a:spcPct val="100000"/>
              </a:lnSpc>
              <a:spcBef>
                <a:spcPts val="0"/>
              </a:spcBef>
              <a:spcAft>
                <a:spcPts val="0"/>
              </a:spcAft>
              <a:buClr>
                <a:srgbClr val="41294A"/>
              </a:buClr>
              <a:buSzPts val="2100"/>
              <a:buNone/>
              <a:defRPr sz="2100">
                <a:solidFill>
                  <a:srgbClr val="41294A"/>
                </a:solidFill>
              </a:defRPr>
            </a:lvl6pPr>
            <a:lvl7pPr lvl="6" algn="ctr" rtl="0">
              <a:lnSpc>
                <a:spcPct val="100000"/>
              </a:lnSpc>
              <a:spcBef>
                <a:spcPts val="0"/>
              </a:spcBef>
              <a:spcAft>
                <a:spcPts val="0"/>
              </a:spcAft>
              <a:buClr>
                <a:srgbClr val="41294A"/>
              </a:buClr>
              <a:buSzPts val="2100"/>
              <a:buNone/>
              <a:defRPr sz="2100">
                <a:solidFill>
                  <a:srgbClr val="41294A"/>
                </a:solidFill>
              </a:defRPr>
            </a:lvl7pPr>
            <a:lvl8pPr lvl="7" algn="ctr" rtl="0">
              <a:lnSpc>
                <a:spcPct val="100000"/>
              </a:lnSpc>
              <a:spcBef>
                <a:spcPts val="0"/>
              </a:spcBef>
              <a:spcAft>
                <a:spcPts val="0"/>
              </a:spcAft>
              <a:buClr>
                <a:srgbClr val="41294A"/>
              </a:buClr>
              <a:buSzPts val="2100"/>
              <a:buNone/>
              <a:defRPr sz="2100">
                <a:solidFill>
                  <a:srgbClr val="41294A"/>
                </a:solidFill>
              </a:defRPr>
            </a:lvl8pPr>
            <a:lvl9pPr lvl="8" algn="ctr" rtl="0">
              <a:lnSpc>
                <a:spcPct val="100000"/>
              </a:lnSpc>
              <a:spcBef>
                <a:spcPts val="0"/>
              </a:spcBef>
              <a:spcAft>
                <a:spcPts val="0"/>
              </a:spcAft>
              <a:buClr>
                <a:srgbClr val="41294A"/>
              </a:buClr>
              <a:buSzPts val="2100"/>
              <a:buNone/>
              <a:defRPr sz="2100">
                <a:solidFill>
                  <a:srgbClr val="41294A"/>
                </a:solidFill>
              </a:defRPr>
            </a:lvl9pPr>
          </a:lstStyle>
          <a:p>
            <a:endParaRPr/>
          </a:p>
        </p:txBody>
      </p:sp>
      <p:sp>
        <p:nvSpPr>
          <p:cNvPr id="211" name="Google Shape;211;p9"/>
          <p:cNvSpPr txBox="1">
            <a:spLocks noGrp="1"/>
          </p:cNvSpPr>
          <p:nvPr>
            <p:ph type="title" idx="2" hasCustomPrompt="1"/>
          </p:nvPr>
        </p:nvSpPr>
        <p:spPr>
          <a:xfrm>
            <a:off x="720050" y="315950"/>
            <a:ext cx="2100300" cy="9795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rgbClr val="999999"/>
              </a:buClr>
              <a:buSzPts val="3600"/>
              <a:buNone/>
              <a:defRPr sz="6000" b="0"/>
            </a:lvl1pPr>
            <a:lvl2pPr lvl="1"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12"/>
        <p:cNvGrpSpPr/>
        <p:nvPr/>
      </p:nvGrpSpPr>
      <p:grpSpPr>
        <a:xfrm>
          <a:off x="0" y="0"/>
          <a:ext cx="0" cy="0"/>
          <a:chOff x="0" y="0"/>
          <a:chExt cx="0" cy="0"/>
        </a:xfrm>
      </p:grpSpPr>
      <p:sp>
        <p:nvSpPr>
          <p:cNvPr id="213" name="Google Shape;213;p10"/>
          <p:cNvSpPr/>
          <p:nvPr/>
        </p:nvSpPr>
        <p:spPr>
          <a:xfrm flipH="1">
            <a:off x="682650" y="-95500"/>
            <a:ext cx="8461350" cy="5256550"/>
          </a:xfrm>
          <a:custGeom>
            <a:avLst/>
            <a:gdLst/>
            <a:ahLst/>
            <a:cxnLst/>
            <a:rect l="l" t="t" r="r" b="b"/>
            <a:pathLst>
              <a:path w="338454" h="210262" extrusionOk="0">
                <a:moveTo>
                  <a:pt x="266558" y="0"/>
                </a:moveTo>
                <a:lnTo>
                  <a:pt x="338454" y="106940"/>
                </a:lnTo>
                <a:lnTo>
                  <a:pt x="310419" y="210262"/>
                </a:lnTo>
                <a:lnTo>
                  <a:pt x="0" y="196245"/>
                </a:lnTo>
              </a:path>
            </a:pathLst>
          </a:custGeom>
          <a:noFill/>
          <a:ln w="19050" cap="flat" cmpd="sng">
            <a:solidFill>
              <a:srgbClr val="434343"/>
            </a:solidFill>
            <a:prstDash val="solid"/>
            <a:round/>
            <a:headEnd type="none" w="med" len="med"/>
            <a:tailEnd type="none" w="med" len="med"/>
          </a:ln>
        </p:spPr>
      </p:sp>
      <p:grpSp>
        <p:nvGrpSpPr>
          <p:cNvPr id="214" name="Google Shape;214;p10"/>
          <p:cNvGrpSpPr/>
          <p:nvPr/>
        </p:nvGrpSpPr>
        <p:grpSpPr>
          <a:xfrm>
            <a:off x="6904678" y="-78921"/>
            <a:ext cx="2605500" cy="1446850"/>
            <a:chOff x="310975" y="334050"/>
            <a:chExt cx="2605500" cy="1446850"/>
          </a:xfrm>
        </p:grpSpPr>
        <p:sp>
          <p:nvSpPr>
            <p:cNvPr id="215" name="Google Shape;215;p10"/>
            <p:cNvSpPr/>
            <p:nvPr/>
          </p:nvSpPr>
          <p:spPr>
            <a:xfrm>
              <a:off x="3109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0"/>
            <p:cNvSpPr/>
            <p:nvPr/>
          </p:nvSpPr>
          <p:spPr>
            <a:xfrm>
              <a:off x="5935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0"/>
            <p:cNvSpPr/>
            <p:nvPr/>
          </p:nvSpPr>
          <p:spPr>
            <a:xfrm>
              <a:off x="8761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0"/>
            <p:cNvSpPr/>
            <p:nvPr/>
          </p:nvSpPr>
          <p:spPr>
            <a:xfrm>
              <a:off x="11587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10"/>
            <p:cNvSpPr/>
            <p:nvPr/>
          </p:nvSpPr>
          <p:spPr>
            <a:xfrm>
              <a:off x="14413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10"/>
            <p:cNvSpPr/>
            <p:nvPr/>
          </p:nvSpPr>
          <p:spPr>
            <a:xfrm>
              <a:off x="17239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0"/>
            <p:cNvSpPr/>
            <p:nvPr/>
          </p:nvSpPr>
          <p:spPr>
            <a:xfrm>
              <a:off x="20065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0"/>
            <p:cNvSpPr/>
            <p:nvPr/>
          </p:nvSpPr>
          <p:spPr>
            <a:xfrm>
              <a:off x="22891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10"/>
            <p:cNvSpPr/>
            <p:nvPr/>
          </p:nvSpPr>
          <p:spPr>
            <a:xfrm>
              <a:off x="25717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10"/>
            <p:cNvSpPr/>
            <p:nvPr/>
          </p:nvSpPr>
          <p:spPr>
            <a:xfrm>
              <a:off x="2854375" y="3340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0"/>
            <p:cNvSpPr/>
            <p:nvPr/>
          </p:nvSpPr>
          <p:spPr>
            <a:xfrm>
              <a:off x="3109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0"/>
            <p:cNvSpPr/>
            <p:nvPr/>
          </p:nvSpPr>
          <p:spPr>
            <a:xfrm>
              <a:off x="5935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0"/>
            <p:cNvSpPr/>
            <p:nvPr/>
          </p:nvSpPr>
          <p:spPr>
            <a:xfrm>
              <a:off x="8761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10"/>
            <p:cNvSpPr/>
            <p:nvPr/>
          </p:nvSpPr>
          <p:spPr>
            <a:xfrm>
              <a:off x="11587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10"/>
            <p:cNvSpPr/>
            <p:nvPr/>
          </p:nvSpPr>
          <p:spPr>
            <a:xfrm>
              <a:off x="14413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0"/>
            <p:cNvSpPr/>
            <p:nvPr/>
          </p:nvSpPr>
          <p:spPr>
            <a:xfrm>
              <a:off x="17239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0"/>
            <p:cNvSpPr/>
            <p:nvPr/>
          </p:nvSpPr>
          <p:spPr>
            <a:xfrm>
              <a:off x="20065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0"/>
            <p:cNvSpPr/>
            <p:nvPr/>
          </p:nvSpPr>
          <p:spPr>
            <a:xfrm>
              <a:off x="22891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0"/>
            <p:cNvSpPr/>
            <p:nvPr/>
          </p:nvSpPr>
          <p:spPr>
            <a:xfrm>
              <a:off x="25717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10"/>
            <p:cNvSpPr/>
            <p:nvPr/>
          </p:nvSpPr>
          <p:spPr>
            <a:xfrm>
              <a:off x="2854375" y="6110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10"/>
            <p:cNvSpPr/>
            <p:nvPr/>
          </p:nvSpPr>
          <p:spPr>
            <a:xfrm>
              <a:off x="3109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0"/>
            <p:cNvSpPr/>
            <p:nvPr/>
          </p:nvSpPr>
          <p:spPr>
            <a:xfrm>
              <a:off x="5935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0"/>
            <p:cNvSpPr/>
            <p:nvPr/>
          </p:nvSpPr>
          <p:spPr>
            <a:xfrm>
              <a:off x="8761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0"/>
            <p:cNvSpPr/>
            <p:nvPr/>
          </p:nvSpPr>
          <p:spPr>
            <a:xfrm>
              <a:off x="11587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10"/>
            <p:cNvSpPr/>
            <p:nvPr/>
          </p:nvSpPr>
          <p:spPr>
            <a:xfrm>
              <a:off x="14413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10"/>
            <p:cNvSpPr/>
            <p:nvPr/>
          </p:nvSpPr>
          <p:spPr>
            <a:xfrm>
              <a:off x="17239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0"/>
            <p:cNvSpPr/>
            <p:nvPr/>
          </p:nvSpPr>
          <p:spPr>
            <a:xfrm>
              <a:off x="20065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0"/>
            <p:cNvSpPr/>
            <p:nvPr/>
          </p:nvSpPr>
          <p:spPr>
            <a:xfrm>
              <a:off x="22891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10"/>
            <p:cNvSpPr/>
            <p:nvPr/>
          </p:nvSpPr>
          <p:spPr>
            <a:xfrm>
              <a:off x="25717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10"/>
            <p:cNvSpPr/>
            <p:nvPr/>
          </p:nvSpPr>
          <p:spPr>
            <a:xfrm>
              <a:off x="2854375" y="8879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0"/>
            <p:cNvSpPr/>
            <p:nvPr/>
          </p:nvSpPr>
          <p:spPr>
            <a:xfrm>
              <a:off x="3109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0"/>
            <p:cNvSpPr/>
            <p:nvPr/>
          </p:nvSpPr>
          <p:spPr>
            <a:xfrm>
              <a:off x="5935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0"/>
            <p:cNvSpPr/>
            <p:nvPr/>
          </p:nvSpPr>
          <p:spPr>
            <a:xfrm>
              <a:off x="8761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0"/>
            <p:cNvSpPr/>
            <p:nvPr/>
          </p:nvSpPr>
          <p:spPr>
            <a:xfrm>
              <a:off x="11587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10"/>
            <p:cNvSpPr/>
            <p:nvPr/>
          </p:nvSpPr>
          <p:spPr>
            <a:xfrm>
              <a:off x="14413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10"/>
            <p:cNvSpPr/>
            <p:nvPr/>
          </p:nvSpPr>
          <p:spPr>
            <a:xfrm>
              <a:off x="17239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0"/>
            <p:cNvSpPr/>
            <p:nvPr/>
          </p:nvSpPr>
          <p:spPr>
            <a:xfrm>
              <a:off x="20065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0"/>
            <p:cNvSpPr/>
            <p:nvPr/>
          </p:nvSpPr>
          <p:spPr>
            <a:xfrm>
              <a:off x="22891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0"/>
            <p:cNvSpPr/>
            <p:nvPr/>
          </p:nvSpPr>
          <p:spPr>
            <a:xfrm>
              <a:off x="25717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10"/>
            <p:cNvSpPr/>
            <p:nvPr/>
          </p:nvSpPr>
          <p:spPr>
            <a:xfrm>
              <a:off x="2854375" y="11649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10"/>
            <p:cNvSpPr/>
            <p:nvPr/>
          </p:nvSpPr>
          <p:spPr>
            <a:xfrm>
              <a:off x="3109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0"/>
            <p:cNvSpPr/>
            <p:nvPr/>
          </p:nvSpPr>
          <p:spPr>
            <a:xfrm>
              <a:off x="5935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0"/>
            <p:cNvSpPr/>
            <p:nvPr/>
          </p:nvSpPr>
          <p:spPr>
            <a:xfrm>
              <a:off x="8761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0"/>
            <p:cNvSpPr/>
            <p:nvPr/>
          </p:nvSpPr>
          <p:spPr>
            <a:xfrm>
              <a:off x="11587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10"/>
            <p:cNvSpPr/>
            <p:nvPr/>
          </p:nvSpPr>
          <p:spPr>
            <a:xfrm>
              <a:off x="14413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10"/>
            <p:cNvSpPr/>
            <p:nvPr/>
          </p:nvSpPr>
          <p:spPr>
            <a:xfrm>
              <a:off x="17239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0"/>
            <p:cNvSpPr/>
            <p:nvPr/>
          </p:nvSpPr>
          <p:spPr>
            <a:xfrm>
              <a:off x="20065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0"/>
            <p:cNvSpPr/>
            <p:nvPr/>
          </p:nvSpPr>
          <p:spPr>
            <a:xfrm>
              <a:off x="22891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10"/>
            <p:cNvSpPr/>
            <p:nvPr/>
          </p:nvSpPr>
          <p:spPr>
            <a:xfrm>
              <a:off x="25717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10"/>
            <p:cNvSpPr/>
            <p:nvPr/>
          </p:nvSpPr>
          <p:spPr>
            <a:xfrm>
              <a:off x="2854375" y="144185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0"/>
            <p:cNvSpPr/>
            <p:nvPr/>
          </p:nvSpPr>
          <p:spPr>
            <a:xfrm>
              <a:off x="3109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0"/>
            <p:cNvSpPr/>
            <p:nvPr/>
          </p:nvSpPr>
          <p:spPr>
            <a:xfrm>
              <a:off x="5935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0"/>
            <p:cNvSpPr/>
            <p:nvPr/>
          </p:nvSpPr>
          <p:spPr>
            <a:xfrm>
              <a:off x="8761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10"/>
            <p:cNvSpPr/>
            <p:nvPr/>
          </p:nvSpPr>
          <p:spPr>
            <a:xfrm>
              <a:off x="11587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10"/>
            <p:cNvSpPr/>
            <p:nvPr/>
          </p:nvSpPr>
          <p:spPr>
            <a:xfrm>
              <a:off x="14413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10"/>
            <p:cNvSpPr/>
            <p:nvPr/>
          </p:nvSpPr>
          <p:spPr>
            <a:xfrm>
              <a:off x="17239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10"/>
            <p:cNvSpPr/>
            <p:nvPr/>
          </p:nvSpPr>
          <p:spPr>
            <a:xfrm>
              <a:off x="20065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10"/>
            <p:cNvSpPr/>
            <p:nvPr/>
          </p:nvSpPr>
          <p:spPr>
            <a:xfrm>
              <a:off x="22891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10"/>
            <p:cNvSpPr/>
            <p:nvPr/>
          </p:nvSpPr>
          <p:spPr>
            <a:xfrm>
              <a:off x="25717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10"/>
            <p:cNvSpPr/>
            <p:nvPr/>
          </p:nvSpPr>
          <p:spPr>
            <a:xfrm>
              <a:off x="2854375" y="1718800"/>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5" name="Google Shape;275;p10"/>
          <p:cNvSpPr txBox="1">
            <a:spLocks noGrp="1"/>
          </p:cNvSpPr>
          <p:nvPr>
            <p:ph type="ctrTitle"/>
          </p:nvPr>
        </p:nvSpPr>
        <p:spPr>
          <a:xfrm>
            <a:off x="3828525" y="3730075"/>
            <a:ext cx="4595400" cy="577800"/>
          </a:xfrm>
          <a:prstGeom prst="rect">
            <a:avLst/>
          </a:prstGeom>
          <a:noFill/>
        </p:spPr>
        <p:txBody>
          <a:bodyPr spcFirstLastPara="1" wrap="square" lIns="91425" tIns="91425" rIns="91425" bIns="91425" anchor="t" anchorCtr="0">
            <a:noAutofit/>
          </a:bodyPr>
          <a:lstStyle>
            <a:lvl1pPr lvl="0" algn="r" rtl="0">
              <a:spcBef>
                <a:spcPts val="0"/>
              </a:spcBef>
              <a:spcAft>
                <a:spcPts val="0"/>
              </a:spcAft>
              <a:buClr>
                <a:schemeClr val="dk2"/>
              </a:buClr>
              <a:buSzPts val="1400"/>
              <a:buNone/>
              <a:defRPr sz="1800" b="0"/>
            </a:lvl1pPr>
            <a:lvl2pPr lvl="1" algn="ctr" rtl="0">
              <a:spcBef>
                <a:spcPts val="0"/>
              </a:spcBef>
              <a:spcAft>
                <a:spcPts val="0"/>
              </a:spcAft>
              <a:buClr>
                <a:schemeClr val="accent3"/>
              </a:buClr>
              <a:buSzPts val="1400"/>
              <a:buNone/>
              <a:defRPr sz="1400">
                <a:solidFill>
                  <a:schemeClr val="accent3"/>
                </a:solidFill>
              </a:defRPr>
            </a:lvl2pPr>
            <a:lvl3pPr lvl="2" algn="ctr" rtl="0">
              <a:spcBef>
                <a:spcPts val="0"/>
              </a:spcBef>
              <a:spcAft>
                <a:spcPts val="0"/>
              </a:spcAft>
              <a:buClr>
                <a:schemeClr val="accent3"/>
              </a:buClr>
              <a:buSzPts val="1400"/>
              <a:buNone/>
              <a:defRPr sz="1400">
                <a:solidFill>
                  <a:schemeClr val="accent3"/>
                </a:solidFill>
              </a:defRPr>
            </a:lvl3pPr>
            <a:lvl4pPr lvl="3" algn="ctr" rtl="0">
              <a:spcBef>
                <a:spcPts val="0"/>
              </a:spcBef>
              <a:spcAft>
                <a:spcPts val="0"/>
              </a:spcAft>
              <a:buClr>
                <a:schemeClr val="accent3"/>
              </a:buClr>
              <a:buSzPts val="1400"/>
              <a:buNone/>
              <a:defRPr sz="1400">
                <a:solidFill>
                  <a:schemeClr val="accent3"/>
                </a:solidFill>
              </a:defRPr>
            </a:lvl4pPr>
            <a:lvl5pPr lvl="4" algn="ctr" rtl="0">
              <a:spcBef>
                <a:spcPts val="0"/>
              </a:spcBef>
              <a:spcAft>
                <a:spcPts val="0"/>
              </a:spcAft>
              <a:buClr>
                <a:schemeClr val="accent3"/>
              </a:buClr>
              <a:buSzPts val="1400"/>
              <a:buNone/>
              <a:defRPr sz="1400">
                <a:solidFill>
                  <a:schemeClr val="accent3"/>
                </a:solidFill>
              </a:defRPr>
            </a:lvl5pPr>
            <a:lvl6pPr lvl="5" algn="ctr" rtl="0">
              <a:spcBef>
                <a:spcPts val="0"/>
              </a:spcBef>
              <a:spcAft>
                <a:spcPts val="0"/>
              </a:spcAft>
              <a:buClr>
                <a:schemeClr val="accent3"/>
              </a:buClr>
              <a:buSzPts val="1400"/>
              <a:buNone/>
              <a:defRPr sz="1400">
                <a:solidFill>
                  <a:schemeClr val="accent3"/>
                </a:solidFill>
              </a:defRPr>
            </a:lvl6pPr>
            <a:lvl7pPr lvl="6" algn="ctr" rtl="0">
              <a:spcBef>
                <a:spcPts val="0"/>
              </a:spcBef>
              <a:spcAft>
                <a:spcPts val="0"/>
              </a:spcAft>
              <a:buClr>
                <a:schemeClr val="accent3"/>
              </a:buClr>
              <a:buSzPts val="1400"/>
              <a:buNone/>
              <a:defRPr sz="1400">
                <a:solidFill>
                  <a:schemeClr val="accent3"/>
                </a:solidFill>
              </a:defRPr>
            </a:lvl7pPr>
            <a:lvl8pPr lvl="7" algn="ctr" rtl="0">
              <a:spcBef>
                <a:spcPts val="0"/>
              </a:spcBef>
              <a:spcAft>
                <a:spcPts val="0"/>
              </a:spcAft>
              <a:buClr>
                <a:schemeClr val="accent3"/>
              </a:buClr>
              <a:buSzPts val="1400"/>
              <a:buNone/>
              <a:defRPr sz="1400">
                <a:solidFill>
                  <a:schemeClr val="accent3"/>
                </a:solidFill>
              </a:defRPr>
            </a:lvl8pPr>
            <a:lvl9pPr lvl="8" algn="ctr" rtl="0">
              <a:spcBef>
                <a:spcPts val="0"/>
              </a:spcBef>
              <a:spcAft>
                <a:spcPts val="0"/>
              </a:spcAft>
              <a:buClr>
                <a:schemeClr val="accent3"/>
              </a:buClr>
              <a:buSzPts val="1400"/>
              <a:buNone/>
              <a:defRPr sz="1400">
                <a:solidFill>
                  <a:schemeClr val="accent3"/>
                </a:solidFill>
              </a:defRPr>
            </a:lvl9pPr>
          </a:lstStyle>
          <a:p>
            <a:endParaRPr/>
          </a:p>
        </p:txBody>
      </p:sp>
      <p:sp>
        <p:nvSpPr>
          <p:cNvPr id="276" name="Google Shape;276;p10"/>
          <p:cNvSpPr txBox="1">
            <a:spLocks noGrp="1"/>
          </p:cNvSpPr>
          <p:nvPr>
            <p:ph type="subTitle" idx="1"/>
          </p:nvPr>
        </p:nvSpPr>
        <p:spPr>
          <a:xfrm>
            <a:off x="3828550" y="2473850"/>
            <a:ext cx="4595400" cy="1213200"/>
          </a:xfrm>
          <a:prstGeom prst="rect">
            <a:avLst/>
          </a:prstGeom>
          <a:noFill/>
        </p:spPr>
        <p:txBody>
          <a:bodyPr spcFirstLastPara="1" wrap="square" lIns="91425" tIns="91425" rIns="91425" bIns="91425" anchor="b" anchorCtr="0">
            <a:noAutofit/>
          </a:bodyPr>
          <a:lstStyle>
            <a:lvl1pPr lvl="0" algn="r" rtl="0">
              <a:lnSpc>
                <a:spcPct val="100000"/>
              </a:lnSpc>
              <a:spcBef>
                <a:spcPts val="0"/>
              </a:spcBef>
              <a:spcAft>
                <a:spcPts val="0"/>
              </a:spcAft>
              <a:buNone/>
              <a:defRPr sz="2200"/>
            </a:lvl1pPr>
            <a:lvl2pPr lvl="1" algn="r" rtl="0">
              <a:lnSpc>
                <a:spcPct val="100000"/>
              </a:lnSpc>
              <a:spcBef>
                <a:spcPts val="0"/>
              </a:spcBef>
              <a:spcAft>
                <a:spcPts val="0"/>
              </a:spcAft>
              <a:buNone/>
              <a:defRPr sz="2200"/>
            </a:lvl2pPr>
            <a:lvl3pPr lvl="2" algn="r" rtl="0">
              <a:lnSpc>
                <a:spcPct val="100000"/>
              </a:lnSpc>
              <a:spcBef>
                <a:spcPts val="0"/>
              </a:spcBef>
              <a:spcAft>
                <a:spcPts val="0"/>
              </a:spcAft>
              <a:buNone/>
              <a:defRPr sz="2200"/>
            </a:lvl3pPr>
            <a:lvl4pPr lvl="3" algn="r" rtl="0">
              <a:lnSpc>
                <a:spcPct val="100000"/>
              </a:lnSpc>
              <a:spcBef>
                <a:spcPts val="0"/>
              </a:spcBef>
              <a:spcAft>
                <a:spcPts val="0"/>
              </a:spcAft>
              <a:buNone/>
              <a:defRPr sz="2200"/>
            </a:lvl4pPr>
            <a:lvl5pPr lvl="4" algn="r" rtl="0">
              <a:lnSpc>
                <a:spcPct val="100000"/>
              </a:lnSpc>
              <a:spcBef>
                <a:spcPts val="0"/>
              </a:spcBef>
              <a:spcAft>
                <a:spcPts val="0"/>
              </a:spcAft>
              <a:buNone/>
              <a:defRPr sz="2200"/>
            </a:lvl5pPr>
            <a:lvl6pPr lvl="5" algn="r" rtl="0">
              <a:lnSpc>
                <a:spcPct val="100000"/>
              </a:lnSpc>
              <a:spcBef>
                <a:spcPts val="0"/>
              </a:spcBef>
              <a:spcAft>
                <a:spcPts val="0"/>
              </a:spcAft>
              <a:buNone/>
              <a:defRPr sz="2200"/>
            </a:lvl6pPr>
            <a:lvl7pPr lvl="6" algn="r" rtl="0">
              <a:lnSpc>
                <a:spcPct val="100000"/>
              </a:lnSpc>
              <a:spcBef>
                <a:spcPts val="0"/>
              </a:spcBef>
              <a:spcAft>
                <a:spcPts val="0"/>
              </a:spcAft>
              <a:buNone/>
              <a:defRPr sz="2200"/>
            </a:lvl7pPr>
            <a:lvl8pPr lvl="7" algn="r" rtl="0">
              <a:lnSpc>
                <a:spcPct val="100000"/>
              </a:lnSpc>
              <a:spcBef>
                <a:spcPts val="0"/>
              </a:spcBef>
              <a:spcAft>
                <a:spcPts val="0"/>
              </a:spcAft>
              <a:buNone/>
              <a:defRPr sz="2200"/>
            </a:lvl8pPr>
            <a:lvl9pPr lvl="8" algn="r" rtl="0">
              <a:lnSpc>
                <a:spcPct val="100000"/>
              </a:lnSpc>
              <a:spcBef>
                <a:spcPts val="0"/>
              </a:spcBef>
              <a:spcAft>
                <a:spcPts val="0"/>
              </a:spcAft>
              <a:buNone/>
              <a:defRPr sz="22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281"/>
        <p:cNvGrpSpPr/>
        <p:nvPr/>
      </p:nvGrpSpPr>
      <p:grpSpPr>
        <a:xfrm>
          <a:off x="0" y="0"/>
          <a:ext cx="0" cy="0"/>
          <a:chOff x="0" y="0"/>
          <a:chExt cx="0" cy="0"/>
        </a:xfrm>
      </p:grpSpPr>
      <p:sp>
        <p:nvSpPr>
          <p:cNvPr id="282" name="Google Shape;282;p12"/>
          <p:cNvSpPr/>
          <p:nvPr/>
        </p:nvSpPr>
        <p:spPr>
          <a:xfrm>
            <a:off x="-68700" y="-52400"/>
            <a:ext cx="3328475" cy="5212300"/>
          </a:xfrm>
          <a:custGeom>
            <a:avLst/>
            <a:gdLst/>
            <a:ahLst/>
            <a:cxnLst/>
            <a:rect l="l" t="t" r="r" b="b"/>
            <a:pathLst>
              <a:path w="133139" h="208492" extrusionOk="0">
                <a:moveTo>
                  <a:pt x="847" y="0"/>
                </a:moveTo>
                <a:lnTo>
                  <a:pt x="133139" y="128058"/>
                </a:lnTo>
                <a:lnTo>
                  <a:pt x="115359" y="171450"/>
                </a:lnTo>
                <a:lnTo>
                  <a:pt x="0" y="208492"/>
                </a:lnTo>
              </a:path>
            </a:pathLst>
          </a:custGeom>
          <a:noFill/>
          <a:ln w="19050" cap="flat" cmpd="sng">
            <a:solidFill>
              <a:srgbClr val="434343"/>
            </a:solidFill>
            <a:prstDash val="solid"/>
            <a:round/>
            <a:headEnd type="none" w="med" len="med"/>
            <a:tailEnd type="none" w="med" len="med"/>
          </a:ln>
        </p:spPr>
      </p:sp>
      <p:sp>
        <p:nvSpPr>
          <p:cNvPr id="283" name="Google Shape;283;p12"/>
          <p:cNvSpPr/>
          <p:nvPr/>
        </p:nvSpPr>
        <p:spPr>
          <a:xfrm>
            <a:off x="7069775" y="0"/>
            <a:ext cx="2074200" cy="5143500"/>
          </a:xfrm>
          <a:prstGeom prst="rect">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12"/>
          <p:cNvSpPr txBox="1">
            <a:spLocks noGrp="1"/>
          </p:cNvSpPr>
          <p:nvPr>
            <p:ph type="ctrTitle"/>
          </p:nvPr>
        </p:nvSpPr>
        <p:spPr>
          <a:xfrm>
            <a:off x="2271096" y="670575"/>
            <a:ext cx="4631100" cy="577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2400"/>
              <a:buNone/>
              <a:defRPr sz="1800"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85" name="Google Shape;285;p12"/>
          <p:cNvSpPr txBox="1">
            <a:spLocks noGrp="1"/>
          </p:cNvSpPr>
          <p:nvPr>
            <p:ph type="title" idx="2" hasCustomPrompt="1"/>
          </p:nvPr>
        </p:nvSpPr>
        <p:spPr>
          <a:xfrm>
            <a:off x="6541575" y="643275"/>
            <a:ext cx="1770600" cy="9009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3F3F3"/>
              </a:buClr>
              <a:buSzPts val="3600"/>
              <a:buNone/>
              <a:defRPr sz="6000" b="0">
                <a:solidFill>
                  <a:srgbClr val="F3F3F3"/>
                </a:solidFill>
              </a:defRPr>
            </a:lvl1pPr>
            <a:lvl2pPr lvl="1"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9pPr>
          </a:lstStyle>
          <a:p>
            <a:r>
              <a:t>xx%</a:t>
            </a:r>
          </a:p>
        </p:txBody>
      </p:sp>
      <p:sp>
        <p:nvSpPr>
          <p:cNvPr id="286" name="Google Shape;286;p12"/>
          <p:cNvSpPr txBox="1">
            <a:spLocks noGrp="1"/>
          </p:cNvSpPr>
          <p:nvPr>
            <p:ph type="ctrTitle" idx="3"/>
          </p:nvPr>
        </p:nvSpPr>
        <p:spPr>
          <a:xfrm>
            <a:off x="2271096" y="1712750"/>
            <a:ext cx="4631100" cy="577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2400"/>
              <a:buNone/>
              <a:defRPr sz="1800"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87" name="Google Shape;287;p12"/>
          <p:cNvSpPr txBox="1">
            <a:spLocks noGrp="1"/>
          </p:cNvSpPr>
          <p:nvPr>
            <p:ph type="title" idx="4" hasCustomPrompt="1"/>
          </p:nvPr>
        </p:nvSpPr>
        <p:spPr>
          <a:xfrm>
            <a:off x="6541575" y="1685436"/>
            <a:ext cx="1770600" cy="9009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3F3F3"/>
              </a:buClr>
              <a:buSzPts val="3600"/>
              <a:buNone/>
              <a:defRPr sz="6000" b="0">
                <a:solidFill>
                  <a:srgbClr val="F3F3F3"/>
                </a:solidFill>
              </a:defRPr>
            </a:lvl1pPr>
            <a:lvl2pPr lvl="1"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9pPr>
          </a:lstStyle>
          <a:p>
            <a:r>
              <a:t>xx%</a:t>
            </a:r>
          </a:p>
        </p:txBody>
      </p:sp>
      <p:sp>
        <p:nvSpPr>
          <p:cNvPr id="288" name="Google Shape;288;p12"/>
          <p:cNvSpPr txBox="1">
            <a:spLocks noGrp="1"/>
          </p:cNvSpPr>
          <p:nvPr>
            <p:ph type="ctrTitle" idx="5"/>
          </p:nvPr>
        </p:nvSpPr>
        <p:spPr>
          <a:xfrm>
            <a:off x="2271096" y="2754925"/>
            <a:ext cx="4631100" cy="577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2400"/>
              <a:buNone/>
              <a:defRPr sz="1800"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89" name="Google Shape;289;p12"/>
          <p:cNvSpPr txBox="1">
            <a:spLocks noGrp="1"/>
          </p:cNvSpPr>
          <p:nvPr>
            <p:ph type="title" idx="6" hasCustomPrompt="1"/>
          </p:nvPr>
        </p:nvSpPr>
        <p:spPr>
          <a:xfrm>
            <a:off x="6541575" y="2727590"/>
            <a:ext cx="1770600" cy="9009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3F3F3"/>
              </a:buClr>
              <a:buSzPts val="3600"/>
              <a:buNone/>
              <a:defRPr sz="6000" b="0">
                <a:solidFill>
                  <a:srgbClr val="F3F3F3"/>
                </a:solidFill>
              </a:defRPr>
            </a:lvl1pPr>
            <a:lvl2pPr lvl="1"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9pPr>
          </a:lstStyle>
          <a:p>
            <a:r>
              <a:t>xx%</a:t>
            </a:r>
          </a:p>
        </p:txBody>
      </p:sp>
      <p:sp>
        <p:nvSpPr>
          <p:cNvPr id="290" name="Google Shape;290;p12"/>
          <p:cNvSpPr txBox="1">
            <a:spLocks noGrp="1"/>
          </p:cNvSpPr>
          <p:nvPr>
            <p:ph type="ctrTitle" idx="7"/>
          </p:nvPr>
        </p:nvSpPr>
        <p:spPr>
          <a:xfrm>
            <a:off x="2271142" y="3797100"/>
            <a:ext cx="4631100" cy="5865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2400"/>
              <a:buNone/>
              <a:defRPr sz="1800"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91" name="Google Shape;291;p12"/>
          <p:cNvSpPr txBox="1">
            <a:spLocks noGrp="1"/>
          </p:cNvSpPr>
          <p:nvPr>
            <p:ph type="title" idx="8" hasCustomPrompt="1"/>
          </p:nvPr>
        </p:nvSpPr>
        <p:spPr>
          <a:xfrm>
            <a:off x="6541575" y="3774175"/>
            <a:ext cx="1770600" cy="9009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3F3F3"/>
              </a:buClr>
              <a:buSzPts val="3600"/>
              <a:buNone/>
              <a:defRPr sz="6000" b="0">
                <a:solidFill>
                  <a:srgbClr val="F3F3F3"/>
                </a:solidFill>
              </a:defRPr>
            </a:lvl1pPr>
            <a:lvl2pPr lvl="1"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F3F3F3"/>
              </a:buClr>
              <a:buSzPts val="4800"/>
              <a:buFont typeface="Fira Sans Extra Condensed Medium"/>
              <a:buNone/>
              <a:defRPr sz="4800">
                <a:solidFill>
                  <a:srgbClr val="F3F3F3"/>
                </a:solidFill>
                <a:latin typeface="Fira Sans Extra Condensed Medium"/>
                <a:ea typeface="Fira Sans Extra Condensed Medium"/>
                <a:cs typeface="Fira Sans Extra Condensed Medium"/>
                <a:sym typeface="Fira Sans Extra Condensed Medium"/>
              </a:defRPr>
            </a:lvl9pPr>
          </a:lstStyle>
          <a:p>
            <a:r>
              <a:t>xx%</a:t>
            </a:r>
          </a:p>
        </p:txBody>
      </p:sp>
      <p:sp>
        <p:nvSpPr>
          <p:cNvPr id="292" name="Google Shape;292;p12"/>
          <p:cNvSpPr txBox="1">
            <a:spLocks noGrp="1"/>
          </p:cNvSpPr>
          <p:nvPr>
            <p:ph type="subTitle" idx="1"/>
          </p:nvPr>
        </p:nvSpPr>
        <p:spPr>
          <a:xfrm flipH="1">
            <a:off x="2640750" y="4165950"/>
            <a:ext cx="4261500" cy="4353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93" name="Google Shape;293;p12"/>
          <p:cNvSpPr txBox="1">
            <a:spLocks noGrp="1"/>
          </p:cNvSpPr>
          <p:nvPr>
            <p:ph type="subTitle" idx="9"/>
          </p:nvPr>
        </p:nvSpPr>
        <p:spPr>
          <a:xfrm flipH="1">
            <a:off x="2640676" y="3127425"/>
            <a:ext cx="4261500" cy="4353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94" name="Google Shape;294;p12"/>
          <p:cNvSpPr txBox="1">
            <a:spLocks noGrp="1"/>
          </p:cNvSpPr>
          <p:nvPr>
            <p:ph type="subTitle" idx="13"/>
          </p:nvPr>
        </p:nvSpPr>
        <p:spPr>
          <a:xfrm flipH="1">
            <a:off x="2640750" y="2081100"/>
            <a:ext cx="4261500" cy="4353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95" name="Google Shape;295;p12"/>
          <p:cNvSpPr txBox="1">
            <a:spLocks noGrp="1"/>
          </p:cNvSpPr>
          <p:nvPr>
            <p:ph type="subTitle" idx="14"/>
          </p:nvPr>
        </p:nvSpPr>
        <p:spPr>
          <a:xfrm flipH="1">
            <a:off x="2640750" y="1034775"/>
            <a:ext cx="4261500" cy="4353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design 1">
  <p:cSld name="TITLE_ONLY_2">
    <p:spTree>
      <p:nvGrpSpPr>
        <p:cNvPr id="1" name="Shape 324"/>
        <p:cNvGrpSpPr/>
        <p:nvPr/>
      </p:nvGrpSpPr>
      <p:grpSpPr>
        <a:xfrm>
          <a:off x="0" y="0"/>
          <a:ext cx="0" cy="0"/>
          <a:chOff x="0" y="0"/>
          <a:chExt cx="0" cy="0"/>
        </a:xfrm>
      </p:grpSpPr>
      <p:sp>
        <p:nvSpPr>
          <p:cNvPr id="325" name="Google Shape;325;p16"/>
          <p:cNvSpPr txBox="1">
            <a:spLocks noGrp="1"/>
          </p:cNvSpPr>
          <p:nvPr>
            <p:ph type="ctrTitle"/>
          </p:nvPr>
        </p:nvSpPr>
        <p:spPr>
          <a:xfrm>
            <a:off x="720050" y="359450"/>
            <a:ext cx="3214200" cy="8349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grpSp>
        <p:nvGrpSpPr>
          <p:cNvPr id="326" name="Google Shape;326;p16"/>
          <p:cNvGrpSpPr/>
          <p:nvPr/>
        </p:nvGrpSpPr>
        <p:grpSpPr>
          <a:xfrm rot="5400000">
            <a:off x="8186507" y="4182606"/>
            <a:ext cx="627300" cy="1446850"/>
            <a:chOff x="6656382" y="-78921"/>
            <a:chExt cx="627300" cy="1446850"/>
          </a:xfrm>
        </p:grpSpPr>
        <p:sp>
          <p:nvSpPr>
            <p:cNvPr id="327" name="Google Shape;327;p16"/>
            <p:cNvSpPr/>
            <p:nvPr/>
          </p:nvSpPr>
          <p:spPr>
            <a:xfrm>
              <a:off x="66563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16"/>
            <p:cNvSpPr/>
            <p:nvPr/>
          </p:nvSpPr>
          <p:spPr>
            <a:xfrm>
              <a:off x="66563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16"/>
            <p:cNvSpPr/>
            <p:nvPr/>
          </p:nvSpPr>
          <p:spPr>
            <a:xfrm>
              <a:off x="66563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16"/>
            <p:cNvSpPr/>
            <p:nvPr/>
          </p:nvSpPr>
          <p:spPr>
            <a:xfrm>
              <a:off x="66563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16"/>
            <p:cNvSpPr/>
            <p:nvPr/>
          </p:nvSpPr>
          <p:spPr>
            <a:xfrm>
              <a:off x="66563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16"/>
            <p:cNvSpPr/>
            <p:nvPr/>
          </p:nvSpPr>
          <p:spPr>
            <a:xfrm>
              <a:off x="66563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16"/>
            <p:cNvSpPr/>
            <p:nvPr/>
          </p:nvSpPr>
          <p:spPr>
            <a:xfrm>
              <a:off x="69389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16"/>
            <p:cNvSpPr/>
            <p:nvPr/>
          </p:nvSpPr>
          <p:spPr>
            <a:xfrm>
              <a:off x="69389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16"/>
            <p:cNvSpPr/>
            <p:nvPr/>
          </p:nvSpPr>
          <p:spPr>
            <a:xfrm>
              <a:off x="69389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16"/>
            <p:cNvSpPr/>
            <p:nvPr/>
          </p:nvSpPr>
          <p:spPr>
            <a:xfrm>
              <a:off x="69389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16"/>
            <p:cNvSpPr/>
            <p:nvPr/>
          </p:nvSpPr>
          <p:spPr>
            <a:xfrm>
              <a:off x="69389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16"/>
            <p:cNvSpPr/>
            <p:nvPr/>
          </p:nvSpPr>
          <p:spPr>
            <a:xfrm>
              <a:off x="69389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16"/>
            <p:cNvSpPr/>
            <p:nvPr/>
          </p:nvSpPr>
          <p:spPr>
            <a:xfrm>
              <a:off x="72215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16"/>
            <p:cNvSpPr/>
            <p:nvPr/>
          </p:nvSpPr>
          <p:spPr>
            <a:xfrm>
              <a:off x="72215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16"/>
            <p:cNvSpPr/>
            <p:nvPr/>
          </p:nvSpPr>
          <p:spPr>
            <a:xfrm>
              <a:off x="72215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16"/>
            <p:cNvSpPr/>
            <p:nvPr/>
          </p:nvSpPr>
          <p:spPr>
            <a:xfrm>
              <a:off x="72215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16"/>
            <p:cNvSpPr/>
            <p:nvPr/>
          </p:nvSpPr>
          <p:spPr>
            <a:xfrm>
              <a:off x="72215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16"/>
            <p:cNvSpPr/>
            <p:nvPr/>
          </p:nvSpPr>
          <p:spPr>
            <a:xfrm>
              <a:off x="72215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5" name="Google Shape;345;p16"/>
          <p:cNvSpPr/>
          <p:nvPr/>
        </p:nvSpPr>
        <p:spPr>
          <a:xfrm>
            <a:off x="-112925" y="3233575"/>
            <a:ext cx="9360025" cy="1927400"/>
          </a:xfrm>
          <a:custGeom>
            <a:avLst/>
            <a:gdLst/>
            <a:ahLst/>
            <a:cxnLst/>
            <a:rect l="l" t="t" r="r" b="b"/>
            <a:pathLst>
              <a:path w="374401" h="77096" extrusionOk="0">
                <a:moveTo>
                  <a:pt x="0" y="0"/>
                </a:moveTo>
                <a:lnTo>
                  <a:pt x="41826" y="77096"/>
                </a:lnTo>
                <a:lnTo>
                  <a:pt x="374401" y="41826"/>
                </a:lnTo>
              </a:path>
            </a:pathLst>
          </a:custGeom>
          <a:noFill/>
          <a:ln w="19050" cap="flat" cmpd="sng">
            <a:solidFill>
              <a:srgbClr val="434343"/>
            </a:solidFill>
            <a:prstDash val="solid"/>
            <a:round/>
            <a:headEnd type="none" w="med" len="med"/>
            <a:tailEnd type="none" w="med" len="med"/>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hree columns">
  <p:cSld name="CUSTOM_2">
    <p:spTree>
      <p:nvGrpSpPr>
        <p:cNvPr id="1" name="Shape 408"/>
        <p:cNvGrpSpPr/>
        <p:nvPr/>
      </p:nvGrpSpPr>
      <p:grpSpPr>
        <a:xfrm>
          <a:off x="0" y="0"/>
          <a:ext cx="0" cy="0"/>
          <a:chOff x="0" y="0"/>
          <a:chExt cx="0" cy="0"/>
        </a:xfrm>
      </p:grpSpPr>
      <p:grpSp>
        <p:nvGrpSpPr>
          <p:cNvPr id="409" name="Google Shape;409;p21"/>
          <p:cNvGrpSpPr/>
          <p:nvPr/>
        </p:nvGrpSpPr>
        <p:grpSpPr>
          <a:xfrm>
            <a:off x="720050" y="0"/>
            <a:ext cx="8459250" cy="5161050"/>
            <a:chOff x="720050" y="0"/>
            <a:chExt cx="8459250" cy="5161050"/>
          </a:xfrm>
        </p:grpSpPr>
        <p:sp>
          <p:nvSpPr>
            <p:cNvPr id="410" name="Google Shape;410;p21"/>
            <p:cNvSpPr/>
            <p:nvPr/>
          </p:nvSpPr>
          <p:spPr>
            <a:xfrm>
              <a:off x="968850" y="2561050"/>
              <a:ext cx="8210450" cy="2600000"/>
            </a:xfrm>
            <a:custGeom>
              <a:avLst/>
              <a:gdLst/>
              <a:ahLst/>
              <a:cxnLst/>
              <a:rect l="l" t="t" r="r" b="b"/>
              <a:pathLst>
                <a:path w="328418" h="104000" extrusionOk="0">
                  <a:moveTo>
                    <a:pt x="0" y="7590"/>
                  </a:moveTo>
                  <a:lnTo>
                    <a:pt x="229618" y="104000"/>
                  </a:lnTo>
                  <a:lnTo>
                    <a:pt x="328418" y="0"/>
                  </a:lnTo>
                </a:path>
              </a:pathLst>
            </a:custGeom>
            <a:noFill/>
            <a:ln w="19050" cap="flat" cmpd="sng">
              <a:solidFill>
                <a:srgbClr val="434343"/>
              </a:solidFill>
              <a:prstDash val="solid"/>
              <a:round/>
              <a:headEnd type="none" w="med" len="med"/>
              <a:tailEnd type="none" w="med" len="med"/>
            </a:ln>
          </p:spPr>
        </p:sp>
        <p:sp>
          <p:nvSpPr>
            <p:cNvPr id="411" name="Google Shape;411;p21"/>
            <p:cNvSpPr/>
            <p:nvPr/>
          </p:nvSpPr>
          <p:spPr>
            <a:xfrm>
              <a:off x="720050" y="0"/>
              <a:ext cx="3845100" cy="5143500"/>
            </a:xfrm>
            <a:prstGeom prst="rect">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2" name="Google Shape;412;p21"/>
          <p:cNvSpPr txBox="1">
            <a:spLocks noGrp="1"/>
          </p:cNvSpPr>
          <p:nvPr>
            <p:ph type="subTitle" idx="1"/>
          </p:nvPr>
        </p:nvSpPr>
        <p:spPr>
          <a:xfrm>
            <a:off x="1081795" y="3303050"/>
            <a:ext cx="3168900" cy="7758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sz="1400">
                <a:solidFill>
                  <a:srgbClr val="F3F3F3"/>
                </a:solidFill>
              </a:defRPr>
            </a:lvl1pPr>
            <a:lvl2pPr lvl="1" algn="r" rtl="0">
              <a:lnSpc>
                <a:spcPct val="100000"/>
              </a:lnSpc>
              <a:spcBef>
                <a:spcPts val="1600"/>
              </a:spcBef>
              <a:spcAft>
                <a:spcPts val="0"/>
              </a:spcAft>
              <a:buNone/>
              <a:defRPr sz="1400">
                <a:solidFill>
                  <a:srgbClr val="F3F3F3"/>
                </a:solidFill>
              </a:defRPr>
            </a:lvl2pPr>
            <a:lvl3pPr lvl="2" algn="r" rtl="0">
              <a:lnSpc>
                <a:spcPct val="100000"/>
              </a:lnSpc>
              <a:spcBef>
                <a:spcPts val="1600"/>
              </a:spcBef>
              <a:spcAft>
                <a:spcPts val="0"/>
              </a:spcAft>
              <a:buNone/>
              <a:defRPr sz="1400">
                <a:solidFill>
                  <a:srgbClr val="F3F3F3"/>
                </a:solidFill>
              </a:defRPr>
            </a:lvl3pPr>
            <a:lvl4pPr lvl="3" algn="r" rtl="0">
              <a:lnSpc>
                <a:spcPct val="100000"/>
              </a:lnSpc>
              <a:spcBef>
                <a:spcPts val="1600"/>
              </a:spcBef>
              <a:spcAft>
                <a:spcPts val="0"/>
              </a:spcAft>
              <a:buNone/>
              <a:defRPr sz="1400">
                <a:solidFill>
                  <a:srgbClr val="F3F3F3"/>
                </a:solidFill>
              </a:defRPr>
            </a:lvl4pPr>
            <a:lvl5pPr lvl="4" algn="r" rtl="0">
              <a:lnSpc>
                <a:spcPct val="100000"/>
              </a:lnSpc>
              <a:spcBef>
                <a:spcPts val="1600"/>
              </a:spcBef>
              <a:spcAft>
                <a:spcPts val="0"/>
              </a:spcAft>
              <a:buNone/>
              <a:defRPr sz="1400">
                <a:solidFill>
                  <a:srgbClr val="F3F3F3"/>
                </a:solidFill>
              </a:defRPr>
            </a:lvl5pPr>
            <a:lvl6pPr lvl="5" algn="r" rtl="0">
              <a:lnSpc>
                <a:spcPct val="100000"/>
              </a:lnSpc>
              <a:spcBef>
                <a:spcPts val="1600"/>
              </a:spcBef>
              <a:spcAft>
                <a:spcPts val="0"/>
              </a:spcAft>
              <a:buNone/>
              <a:defRPr sz="1400">
                <a:solidFill>
                  <a:srgbClr val="F3F3F3"/>
                </a:solidFill>
              </a:defRPr>
            </a:lvl6pPr>
            <a:lvl7pPr lvl="6" algn="r" rtl="0">
              <a:lnSpc>
                <a:spcPct val="100000"/>
              </a:lnSpc>
              <a:spcBef>
                <a:spcPts val="1600"/>
              </a:spcBef>
              <a:spcAft>
                <a:spcPts val="0"/>
              </a:spcAft>
              <a:buNone/>
              <a:defRPr sz="1400">
                <a:solidFill>
                  <a:srgbClr val="F3F3F3"/>
                </a:solidFill>
              </a:defRPr>
            </a:lvl7pPr>
            <a:lvl8pPr lvl="7" algn="r" rtl="0">
              <a:lnSpc>
                <a:spcPct val="100000"/>
              </a:lnSpc>
              <a:spcBef>
                <a:spcPts val="1600"/>
              </a:spcBef>
              <a:spcAft>
                <a:spcPts val="0"/>
              </a:spcAft>
              <a:buNone/>
              <a:defRPr sz="1400">
                <a:solidFill>
                  <a:srgbClr val="F3F3F3"/>
                </a:solidFill>
              </a:defRPr>
            </a:lvl8pPr>
            <a:lvl9pPr lvl="8" algn="r" rtl="0">
              <a:lnSpc>
                <a:spcPct val="100000"/>
              </a:lnSpc>
              <a:spcBef>
                <a:spcPts val="1600"/>
              </a:spcBef>
              <a:spcAft>
                <a:spcPts val="1600"/>
              </a:spcAft>
              <a:buNone/>
              <a:defRPr sz="1400">
                <a:solidFill>
                  <a:srgbClr val="F3F3F3"/>
                </a:solidFill>
              </a:defRPr>
            </a:lvl9pPr>
          </a:lstStyle>
          <a:p>
            <a:endParaRPr/>
          </a:p>
        </p:txBody>
      </p:sp>
      <p:sp>
        <p:nvSpPr>
          <p:cNvPr id="413" name="Google Shape;413;p21"/>
          <p:cNvSpPr txBox="1">
            <a:spLocks noGrp="1"/>
          </p:cNvSpPr>
          <p:nvPr>
            <p:ph type="subTitle" idx="2"/>
          </p:nvPr>
        </p:nvSpPr>
        <p:spPr>
          <a:xfrm>
            <a:off x="1081802" y="2183838"/>
            <a:ext cx="3168900" cy="7758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sz="1400">
                <a:solidFill>
                  <a:srgbClr val="F3F3F3"/>
                </a:solidFill>
              </a:defRPr>
            </a:lvl1pPr>
            <a:lvl2pPr lvl="1" algn="r" rtl="0">
              <a:lnSpc>
                <a:spcPct val="100000"/>
              </a:lnSpc>
              <a:spcBef>
                <a:spcPts val="1600"/>
              </a:spcBef>
              <a:spcAft>
                <a:spcPts val="0"/>
              </a:spcAft>
              <a:buNone/>
              <a:defRPr sz="1400">
                <a:solidFill>
                  <a:srgbClr val="F3F3F3"/>
                </a:solidFill>
              </a:defRPr>
            </a:lvl2pPr>
            <a:lvl3pPr lvl="2" algn="r" rtl="0">
              <a:lnSpc>
                <a:spcPct val="100000"/>
              </a:lnSpc>
              <a:spcBef>
                <a:spcPts val="1600"/>
              </a:spcBef>
              <a:spcAft>
                <a:spcPts val="0"/>
              </a:spcAft>
              <a:buNone/>
              <a:defRPr sz="1400">
                <a:solidFill>
                  <a:srgbClr val="F3F3F3"/>
                </a:solidFill>
              </a:defRPr>
            </a:lvl3pPr>
            <a:lvl4pPr lvl="3" algn="r" rtl="0">
              <a:lnSpc>
                <a:spcPct val="100000"/>
              </a:lnSpc>
              <a:spcBef>
                <a:spcPts val="1600"/>
              </a:spcBef>
              <a:spcAft>
                <a:spcPts val="0"/>
              </a:spcAft>
              <a:buNone/>
              <a:defRPr sz="1400">
                <a:solidFill>
                  <a:srgbClr val="F3F3F3"/>
                </a:solidFill>
              </a:defRPr>
            </a:lvl4pPr>
            <a:lvl5pPr lvl="4" algn="r" rtl="0">
              <a:lnSpc>
                <a:spcPct val="100000"/>
              </a:lnSpc>
              <a:spcBef>
                <a:spcPts val="1600"/>
              </a:spcBef>
              <a:spcAft>
                <a:spcPts val="0"/>
              </a:spcAft>
              <a:buNone/>
              <a:defRPr sz="1400">
                <a:solidFill>
                  <a:srgbClr val="F3F3F3"/>
                </a:solidFill>
              </a:defRPr>
            </a:lvl5pPr>
            <a:lvl6pPr lvl="5" algn="r" rtl="0">
              <a:lnSpc>
                <a:spcPct val="100000"/>
              </a:lnSpc>
              <a:spcBef>
                <a:spcPts val="1600"/>
              </a:spcBef>
              <a:spcAft>
                <a:spcPts val="0"/>
              </a:spcAft>
              <a:buNone/>
              <a:defRPr sz="1400">
                <a:solidFill>
                  <a:srgbClr val="F3F3F3"/>
                </a:solidFill>
              </a:defRPr>
            </a:lvl6pPr>
            <a:lvl7pPr lvl="6" algn="r" rtl="0">
              <a:lnSpc>
                <a:spcPct val="100000"/>
              </a:lnSpc>
              <a:spcBef>
                <a:spcPts val="1600"/>
              </a:spcBef>
              <a:spcAft>
                <a:spcPts val="0"/>
              </a:spcAft>
              <a:buNone/>
              <a:defRPr sz="1400">
                <a:solidFill>
                  <a:srgbClr val="F3F3F3"/>
                </a:solidFill>
              </a:defRPr>
            </a:lvl7pPr>
            <a:lvl8pPr lvl="7" algn="r" rtl="0">
              <a:lnSpc>
                <a:spcPct val="100000"/>
              </a:lnSpc>
              <a:spcBef>
                <a:spcPts val="1600"/>
              </a:spcBef>
              <a:spcAft>
                <a:spcPts val="0"/>
              </a:spcAft>
              <a:buNone/>
              <a:defRPr sz="1400">
                <a:solidFill>
                  <a:srgbClr val="F3F3F3"/>
                </a:solidFill>
              </a:defRPr>
            </a:lvl8pPr>
            <a:lvl9pPr lvl="8" algn="r" rtl="0">
              <a:lnSpc>
                <a:spcPct val="100000"/>
              </a:lnSpc>
              <a:spcBef>
                <a:spcPts val="1600"/>
              </a:spcBef>
              <a:spcAft>
                <a:spcPts val="1600"/>
              </a:spcAft>
              <a:buNone/>
              <a:defRPr sz="1400">
                <a:solidFill>
                  <a:srgbClr val="F3F3F3"/>
                </a:solidFill>
              </a:defRPr>
            </a:lvl9pPr>
          </a:lstStyle>
          <a:p>
            <a:endParaRPr/>
          </a:p>
        </p:txBody>
      </p:sp>
      <p:sp>
        <p:nvSpPr>
          <p:cNvPr id="414" name="Google Shape;414;p21"/>
          <p:cNvSpPr txBox="1">
            <a:spLocks noGrp="1"/>
          </p:cNvSpPr>
          <p:nvPr>
            <p:ph type="subTitle" idx="3"/>
          </p:nvPr>
        </p:nvSpPr>
        <p:spPr>
          <a:xfrm>
            <a:off x="1081811" y="1064650"/>
            <a:ext cx="3168900" cy="7758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sz="1400">
                <a:solidFill>
                  <a:srgbClr val="F3F3F3"/>
                </a:solidFill>
              </a:defRPr>
            </a:lvl1pPr>
            <a:lvl2pPr lvl="1" algn="r" rtl="0">
              <a:lnSpc>
                <a:spcPct val="100000"/>
              </a:lnSpc>
              <a:spcBef>
                <a:spcPts val="1600"/>
              </a:spcBef>
              <a:spcAft>
                <a:spcPts val="0"/>
              </a:spcAft>
              <a:buNone/>
              <a:defRPr sz="1400">
                <a:solidFill>
                  <a:srgbClr val="F3F3F3"/>
                </a:solidFill>
              </a:defRPr>
            </a:lvl2pPr>
            <a:lvl3pPr lvl="2" algn="r" rtl="0">
              <a:lnSpc>
                <a:spcPct val="100000"/>
              </a:lnSpc>
              <a:spcBef>
                <a:spcPts val="1600"/>
              </a:spcBef>
              <a:spcAft>
                <a:spcPts val="0"/>
              </a:spcAft>
              <a:buNone/>
              <a:defRPr sz="1400">
                <a:solidFill>
                  <a:srgbClr val="F3F3F3"/>
                </a:solidFill>
              </a:defRPr>
            </a:lvl3pPr>
            <a:lvl4pPr lvl="3" algn="r" rtl="0">
              <a:lnSpc>
                <a:spcPct val="100000"/>
              </a:lnSpc>
              <a:spcBef>
                <a:spcPts val="1600"/>
              </a:spcBef>
              <a:spcAft>
                <a:spcPts val="0"/>
              </a:spcAft>
              <a:buNone/>
              <a:defRPr sz="1400">
                <a:solidFill>
                  <a:srgbClr val="F3F3F3"/>
                </a:solidFill>
              </a:defRPr>
            </a:lvl4pPr>
            <a:lvl5pPr lvl="4" algn="r" rtl="0">
              <a:lnSpc>
                <a:spcPct val="100000"/>
              </a:lnSpc>
              <a:spcBef>
                <a:spcPts val="1600"/>
              </a:spcBef>
              <a:spcAft>
                <a:spcPts val="0"/>
              </a:spcAft>
              <a:buNone/>
              <a:defRPr sz="1400">
                <a:solidFill>
                  <a:srgbClr val="F3F3F3"/>
                </a:solidFill>
              </a:defRPr>
            </a:lvl5pPr>
            <a:lvl6pPr lvl="5" algn="r" rtl="0">
              <a:lnSpc>
                <a:spcPct val="100000"/>
              </a:lnSpc>
              <a:spcBef>
                <a:spcPts val="1600"/>
              </a:spcBef>
              <a:spcAft>
                <a:spcPts val="0"/>
              </a:spcAft>
              <a:buNone/>
              <a:defRPr sz="1400">
                <a:solidFill>
                  <a:srgbClr val="F3F3F3"/>
                </a:solidFill>
              </a:defRPr>
            </a:lvl6pPr>
            <a:lvl7pPr lvl="6" algn="r" rtl="0">
              <a:lnSpc>
                <a:spcPct val="100000"/>
              </a:lnSpc>
              <a:spcBef>
                <a:spcPts val="1600"/>
              </a:spcBef>
              <a:spcAft>
                <a:spcPts val="0"/>
              </a:spcAft>
              <a:buNone/>
              <a:defRPr sz="1400">
                <a:solidFill>
                  <a:srgbClr val="F3F3F3"/>
                </a:solidFill>
              </a:defRPr>
            </a:lvl7pPr>
            <a:lvl8pPr lvl="7" algn="r" rtl="0">
              <a:lnSpc>
                <a:spcPct val="100000"/>
              </a:lnSpc>
              <a:spcBef>
                <a:spcPts val="1600"/>
              </a:spcBef>
              <a:spcAft>
                <a:spcPts val="0"/>
              </a:spcAft>
              <a:buNone/>
              <a:defRPr sz="1400">
                <a:solidFill>
                  <a:srgbClr val="F3F3F3"/>
                </a:solidFill>
              </a:defRPr>
            </a:lvl8pPr>
            <a:lvl9pPr lvl="8" algn="r" rtl="0">
              <a:lnSpc>
                <a:spcPct val="100000"/>
              </a:lnSpc>
              <a:spcBef>
                <a:spcPts val="1600"/>
              </a:spcBef>
              <a:spcAft>
                <a:spcPts val="1600"/>
              </a:spcAft>
              <a:buNone/>
              <a:defRPr sz="1400">
                <a:solidFill>
                  <a:srgbClr val="F3F3F3"/>
                </a:solidFill>
              </a:defRPr>
            </a:lvl9pPr>
          </a:lstStyle>
          <a:p>
            <a:endParaRPr/>
          </a:p>
        </p:txBody>
      </p:sp>
      <p:sp>
        <p:nvSpPr>
          <p:cNvPr id="415" name="Google Shape;415;p21"/>
          <p:cNvSpPr txBox="1">
            <a:spLocks noGrp="1"/>
          </p:cNvSpPr>
          <p:nvPr>
            <p:ph type="ctrTitle"/>
          </p:nvPr>
        </p:nvSpPr>
        <p:spPr>
          <a:xfrm>
            <a:off x="5927150" y="359450"/>
            <a:ext cx="2503800" cy="1335900"/>
          </a:xfrm>
          <a:prstGeom prst="rect">
            <a:avLst/>
          </a:prstGeom>
        </p:spPr>
        <p:txBody>
          <a:bodyPr spcFirstLastPara="1" wrap="square" lIns="91425" tIns="91425" rIns="91425" bIns="91425" anchor="t" anchorCtr="0">
            <a:noAutofit/>
          </a:bodyPr>
          <a:lstStyle>
            <a:lvl1pPr lvl="0" algn="r" rtl="0">
              <a:spcBef>
                <a:spcPts val="0"/>
              </a:spcBef>
              <a:spcAft>
                <a:spcPts val="0"/>
              </a:spcAft>
              <a:buSzPts val="2400"/>
              <a:buNone/>
              <a:defRPr sz="2400"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grpSp>
        <p:nvGrpSpPr>
          <p:cNvPr id="416" name="Google Shape;416;p21"/>
          <p:cNvGrpSpPr/>
          <p:nvPr/>
        </p:nvGrpSpPr>
        <p:grpSpPr>
          <a:xfrm>
            <a:off x="-90599" y="149679"/>
            <a:ext cx="627300" cy="1446850"/>
            <a:chOff x="6656382" y="-78921"/>
            <a:chExt cx="627300" cy="1446850"/>
          </a:xfrm>
        </p:grpSpPr>
        <p:sp>
          <p:nvSpPr>
            <p:cNvPr id="417" name="Google Shape;417;p21"/>
            <p:cNvSpPr/>
            <p:nvPr/>
          </p:nvSpPr>
          <p:spPr>
            <a:xfrm>
              <a:off x="66563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21"/>
            <p:cNvSpPr/>
            <p:nvPr/>
          </p:nvSpPr>
          <p:spPr>
            <a:xfrm>
              <a:off x="69389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21"/>
            <p:cNvSpPr/>
            <p:nvPr/>
          </p:nvSpPr>
          <p:spPr>
            <a:xfrm>
              <a:off x="72215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21"/>
            <p:cNvSpPr/>
            <p:nvPr/>
          </p:nvSpPr>
          <p:spPr>
            <a:xfrm>
              <a:off x="66563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21"/>
            <p:cNvSpPr/>
            <p:nvPr/>
          </p:nvSpPr>
          <p:spPr>
            <a:xfrm>
              <a:off x="69389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21"/>
            <p:cNvSpPr/>
            <p:nvPr/>
          </p:nvSpPr>
          <p:spPr>
            <a:xfrm>
              <a:off x="72215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21"/>
            <p:cNvSpPr/>
            <p:nvPr/>
          </p:nvSpPr>
          <p:spPr>
            <a:xfrm>
              <a:off x="66563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21"/>
            <p:cNvSpPr/>
            <p:nvPr/>
          </p:nvSpPr>
          <p:spPr>
            <a:xfrm>
              <a:off x="69389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21"/>
            <p:cNvSpPr/>
            <p:nvPr/>
          </p:nvSpPr>
          <p:spPr>
            <a:xfrm>
              <a:off x="72215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21"/>
            <p:cNvSpPr/>
            <p:nvPr/>
          </p:nvSpPr>
          <p:spPr>
            <a:xfrm>
              <a:off x="66563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21"/>
            <p:cNvSpPr/>
            <p:nvPr/>
          </p:nvSpPr>
          <p:spPr>
            <a:xfrm>
              <a:off x="69389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21"/>
            <p:cNvSpPr/>
            <p:nvPr/>
          </p:nvSpPr>
          <p:spPr>
            <a:xfrm>
              <a:off x="72215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21"/>
            <p:cNvSpPr/>
            <p:nvPr/>
          </p:nvSpPr>
          <p:spPr>
            <a:xfrm>
              <a:off x="66563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21"/>
            <p:cNvSpPr/>
            <p:nvPr/>
          </p:nvSpPr>
          <p:spPr>
            <a:xfrm>
              <a:off x="69389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21"/>
            <p:cNvSpPr/>
            <p:nvPr/>
          </p:nvSpPr>
          <p:spPr>
            <a:xfrm>
              <a:off x="72215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21"/>
            <p:cNvSpPr/>
            <p:nvPr/>
          </p:nvSpPr>
          <p:spPr>
            <a:xfrm>
              <a:off x="66563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21"/>
            <p:cNvSpPr/>
            <p:nvPr/>
          </p:nvSpPr>
          <p:spPr>
            <a:xfrm>
              <a:off x="69389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21"/>
            <p:cNvSpPr/>
            <p:nvPr/>
          </p:nvSpPr>
          <p:spPr>
            <a:xfrm>
              <a:off x="72215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hanks">
  <p:cSld name="CUSTOM_5">
    <p:spTree>
      <p:nvGrpSpPr>
        <p:cNvPr id="1" name="Shape 471"/>
        <p:cNvGrpSpPr/>
        <p:nvPr/>
      </p:nvGrpSpPr>
      <p:grpSpPr>
        <a:xfrm>
          <a:off x="0" y="0"/>
          <a:ext cx="0" cy="0"/>
          <a:chOff x="0" y="0"/>
          <a:chExt cx="0" cy="0"/>
        </a:xfrm>
      </p:grpSpPr>
      <p:sp>
        <p:nvSpPr>
          <p:cNvPr id="472" name="Google Shape;472;p28"/>
          <p:cNvSpPr/>
          <p:nvPr/>
        </p:nvSpPr>
        <p:spPr>
          <a:xfrm flipH="1">
            <a:off x="682650" y="-95500"/>
            <a:ext cx="8461350" cy="5256550"/>
          </a:xfrm>
          <a:custGeom>
            <a:avLst/>
            <a:gdLst/>
            <a:ahLst/>
            <a:cxnLst/>
            <a:rect l="l" t="t" r="r" b="b"/>
            <a:pathLst>
              <a:path w="338454" h="210262" extrusionOk="0">
                <a:moveTo>
                  <a:pt x="266558" y="0"/>
                </a:moveTo>
                <a:lnTo>
                  <a:pt x="338454" y="106940"/>
                </a:lnTo>
                <a:lnTo>
                  <a:pt x="310419" y="210262"/>
                </a:lnTo>
                <a:lnTo>
                  <a:pt x="0" y="196245"/>
                </a:lnTo>
              </a:path>
            </a:pathLst>
          </a:custGeom>
          <a:noFill/>
          <a:ln w="19050" cap="flat" cmpd="sng">
            <a:solidFill>
              <a:srgbClr val="434343"/>
            </a:solidFill>
            <a:prstDash val="solid"/>
            <a:round/>
            <a:headEnd type="none" w="med" len="med"/>
            <a:tailEnd type="none" w="med" len="med"/>
          </a:ln>
        </p:spPr>
      </p:sp>
      <p:sp>
        <p:nvSpPr>
          <p:cNvPr id="473" name="Google Shape;473;p28"/>
          <p:cNvSpPr txBox="1">
            <a:spLocks noGrp="1"/>
          </p:cNvSpPr>
          <p:nvPr>
            <p:ph type="title"/>
          </p:nvPr>
        </p:nvSpPr>
        <p:spPr>
          <a:xfrm>
            <a:off x="2912675" y="822175"/>
            <a:ext cx="5511300" cy="1381200"/>
          </a:xfrm>
          <a:prstGeom prst="rect">
            <a:avLst/>
          </a:prstGeom>
        </p:spPr>
        <p:txBody>
          <a:bodyPr spcFirstLastPara="1" wrap="square" lIns="91425" tIns="91425" rIns="91425" bIns="91425" anchor="b" anchorCtr="0">
            <a:noAutofit/>
          </a:bodyPr>
          <a:lstStyle>
            <a:lvl1pPr lvl="0" algn="r" rtl="0">
              <a:spcBef>
                <a:spcPts val="0"/>
              </a:spcBef>
              <a:spcAft>
                <a:spcPts val="0"/>
              </a:spcAft>
              <a:buSzPts val="4200"/>
              <a:buNone/>
              <a:defRPr sz="7200" b="0"/>
            </a:lvl1pPr>
            <a:lvl2pPr lvl="1" algn="ctr" rtl="0">
              <a:spcBef>
                <a:spcPts val="0"/>
              </a:spcBef>
              <a:spcAft>
                <a:spcPts val="0"/>
              </a:spcAft>
              <a:buSzPts val="4200"/>
              <a:buNone/>
              <a:defRPr sz="4200" b="0"/>
            </a:lvl2pPr>
            <a:lvl3pPr lvl="2" algn="ctr" rtl="0">
              <a:spcBef>
                <a:spcPts val="0"/>
              </a:spcBef>
              <a:spcAft>
                <a:spcPts val="0"/>
              </a:spcAft>
              <a:buSzPts val="4200"/>
              <a:buNone/>
              <a:defRPr sz="4200" b="0"/>
            </a:lvl3pPr>
            <a:lvl4pPr lvl="3" algn="ctr" rtl="0">
              <a:spcBef>
                <a:spcPts val="0"/>
              </a:spcBef>
              <a:spcAft>
                <a:spcPts val="0"/>
              </a:spcAft>
              <a:buSzPts val="4200"/>
              <a:buNone/>
              <a:defRPr sz="4200" b="0"/>
            </a:lvl4pPr>
            <a:lvl5pPr lvl="4" algn="ctr" rtl="0">
              <a:spcBef>
                <a:spcPts val="0"/>
              </a:spcBef>
              <a:spcAft>
                <a:spcPts val="0"/>
              </a:spcAft>
              <a:buSzPts val="4200"/>
              <a:buNone/>
              <a:defRPr sz="4200" b="0"/>
            </a:lvl5pPr>
            <a:lvl6pPr lvl="5" algn="ctr" rtl="0">
              <a:spcBef>
                <a:spcPts val="0"/>
              </a:spcBef>
              <a:spcAft>
                <a:spcPts val="0"/>
              </a:spcAft>
              <a:buSzPts val="4200"/>
              <a:buNone/>
              <a:defRPr sz="4200" b="0"/>
            </a:lvl6pPr>
            <a:lvl7pPr lvl="6" algn="ctr" rtl="0">
              <a:spcBef>
                <a:spcPts val="0"/>
              </a:spcBef>
              <a:spcAft>
                <a:spcPts val="0"/>
              </a:spcAft>
              <a:buSzPts val="4200"/>
              <a:buNone/>
              <a:defRPr sz="4200" b="0"/>
            </a:lvl7pPr>
            <a:lvl8pPr lvl="7" algn="ctr" rtl="0">
              <a:spcBef>
                <a:spcPts val="0"/>
              </a:spcBef>
              <a:spcAft>
                <a:spcPts val="0"/>
              </a:spcAft>
              <a:buSzPts val="4200"/>
              <a:buNone/>
              <a:defRPr sz="4200" b="0"/>
            </a:lvl8pPr>
            <a:lvl9pPr lvl="8" algn="ctr" rtl="0">
              <a:spcBef>
                <a:spcPts val="0"/>
              </a:spcBef>
              <a:spcAft>
                <a:spcPts val="0"/>
              </a:spcAft>
              <a:buSzPts val="4200"/>
              <a:buNone/>
              <a:defRPr sz="4200" b="0"/>
            </a:lvl9pPr>
          </a:lstStyle>
          <a:p>
            <a:endParaRPr/>
          </a:p>
        </p:txBody>
      </p:sp>
      <p:sp>
        <p:nvSpPr>
          <p:cNvPr id="474" name="Google Shape;474;p28"/>
          <p:cNvSpPr txBox="1">
            <a:spLocks noGrp="1"/>
          </p:cNvSpPr>
          <p:nvPr>
            <p:ph type="subTitle" idx="1"/>
          </p:nvPr>
        </p:nvSpPr>
        <p:spPr>
          <a:xfrm>
            <a:off x="4101300" y="2647550"/>
            <a:ext cx="4322700" cy="16173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2100"/>
              <a:buNone/>
              <a:defRPr sz="14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475" name="Google Shape;475;p28"/>
          <p:cNvSpPr txBox="1"/>
          <p:nvPr/>
        </p:nvSpPr>
        <p:spPr>
          <a:xfrm>
            <a:off x="4928375" y="3971800"/>
            <a:ext cx="3495900" cy="537600"/>
          </a:xfrm>
          <a:prstGeom prst="rect">
            <a:avLst/>
          </a:prstGeom>
          <a:noFill/>
          <a:ln>
            <a:noFill/>
          </a:ln>
        </p:spPr>
        <p:txBody>
          <a:bodyPr spcFirstLastPara="1" wrap="square" lIns="91425" tIns="91425" rIns="91425" bIns="91425" anchor="t" anchorCtr="0">
            <a:noAutofit/>
          </a:bodyPr>
          <a:lstStyle/>
          <a:p>
            <a:pPr marL="0" lvl="0" indent="0" algn="r" rtl="0">
              <a:lnSpc>
                <a:spcPct val="115000"/>
              </a:lnSpc>
              <a:spcBef>
                <a:spcPts val="300"/>
              </a:spcBef>
              <a:spcAft>
                <a:spcPts val="0"/>
              </a:spcAft>
              <a:buNone/>
            </a:pPr>
            <a:r>
              <a:rPr lang="en" sz="1000" b="1">
                <a:solidFill>
                  <a:srgbClr val="434343"/>
                </a:solidFill>
                <a:latin typeface="Roboto Condensed"/>
                <a:ea typeface="Roboto Condensed"/>
                <a:cs typeface="Roboto Condensed"/>
                <a:sym typeface="Roboto Condensed"/>
              </a:rPr>
              <a:t>CREDITS</a:t>
            </a:r>
            <a:r>
              <a:rPr lang="en" sz="1000">
                <a:solidFill>
                  <a:srgbClr val="434343"/>
                </a:solidFill>
                <a:latin typeface="Roboto Condensed Light"/>
                <a:ea typeface="Roboto Condensed Light"/>
                <a:cs typeface="Roboto Condensed Light"/>
                <a:sym typeface="Roboto Condensed Light"/>
              </a:rPr>
              <a:t>: This presentation template was created by </a:t>
            </a:r>
            <a:r>
              <a:rPr lang="en" sz="1000" b="1">
                <a:solidFill>
                  <a:srgbClr val="434343"/>
                </a:solidFill>
                <a:uFill>
                  <a:noFill/>
                </a:uFill>
                <a:latin typeface="Roboto Condensed"/>
                <a:ea typeface="Roboto Condensed"/>
                <a:cs typeface="Roboto Condensed"/>
                <a:sym typeface="Roboto Condensed"/>
                <a:hlinkClick r:id="rId2"/>
              </a:rPr>
              <a:t>Slidesgo</a:t>
            </a:r>
            <a:r>
              <a:rPr lang="en" sz="1000">
                <a:solidFill>
                  <a:srgbClr val="434343"/>
                </a:solidFill>
                <a:latin typeface="Roboto Condensed Light"/>
                <a:ea typeface="Roboto Condensed Light"/>
                <a:cs typeface="Roboto Condensed Light"/>
                <a:sym typeface="Roboto Condensed Light"/>
              </a:rPr>
              <a:t>, including icons by </a:t>
            </a:r>
            <a:r>
              <a:rPr lang="en" sz="1000" b="1">
                <a:solidFill>
                  <a:srgbClr val="434343"/>
                </a:solidFill>
                <a:uFill>
                  <a:noFill/>
                </a:uFill>
                <a:latin typeface="Roboto Condensed"/>
                <a:ea typeface="Roboto Condensed"/>
                <a:cs typeface="Roboto Condensed"/>
                <a:sym typeface="Roboto Condensed"/>
                <a:hlinkClick r:id="rId3"/>
              </a:rPr>
              <a:t>Flaticon</a:t>
            </a:r>
            <a:r>
              <a:rPr lang="en" sz="1000">
                <a:solidFill>
                  <a:srgbClr val="434343"/>
                </a:solidFill>
                <a:latin typeface="Roboto Condensed Light"/>
                <a:ea typeface="Roboto Condensed Light"/>
                <a:cs typeface="Roboto Condensed Light"/>
                <a:sym typeface="Roboto Condensed Light"/>
              </a:rPr>
              <a:t>, and infographics &amp; images by </a:t>
            </a:r>
            <a:r>
              <a:rPr lang="en" sz="1000" b="1">
                <a:solidFill>
                  <a:srgbClr val="434343"/>
                </a:solidFill>
                <a:uFill>
                  <a:noFill/>
                </a:uFill>
                <a:latin typeface="Roboto Condensed"/>
                <a:ea typeface="Roboto Condensed"/>
                <a:cs typeface="Roboto Condensed"/>
                <a:sym typeface="Roboto Condensed"/>
                <a:hlinkClick r:id="rId4"/>
              </a:rPr>
              <a:t>Freepik</a:t>
            </a:r>
            <a:endParaRPr b="1">
              <a:solidFill>
                <a:srgbClr val="434343"/>
              </a:solidFill>
              <a:latin typeface="Roboto Condensed"/>
              <a:ea typeface="Roboto Condensed"/>
              <a:cs typeface="Roboto Condensed"/>
              <a:sym typeface="Roboto Condensed"/>
            </a:endParaRPr>
          </a:p>
          <a:p>
            <a:pPr marL="0" lvl="0" indent="0" algn="r" rtl="0">
              <a:spcBef>
                <a:spcPts val="0"/>
              </a:spcBef>
              <a:spcAft>
                <a:spcPts val="0"/>
              </a:spcAft>
              <a:buNone/>
            </a:pPr>
            <a:endParaRPr>
              <a:solidFill>
                <a:srgbClr val="434343"/>
              </a:solidFill>
              <a:latin typeface="Roboto Condensed Light"/>
              <a:ea typeface="Roboto Condensed Light"/>
              <a:cs typeface="Roboto Condensed Light"/>
              <a:sym typeface="Roboto Condensed Light"/>
            </a:endParaRPr>
          </a:p>
          <a:p>
            <a:pPr marL="0" lvl="0" indent="0" algn="r" rtl="0">
              <a:lnSpc>
                <a:spcPct val="115000"/>
              </a:lnSpc>
              <a:spcBef>
                <a:spcPts val="300"/>
              </a:spcBef>
              <a:spcAft>
                <a:spcPts val="0"/>
              </a:spcAft>
              <a:buNone/>
            </a:pPr>
            <a:endParaRPr sz="1000">
              <a:solidFill>
                <a:srgbClr val="434343"/>
              </a:solidFill>
              <a:latin typeface="Roboto Condensed Light"/>
              <a:ea typeface="Roboto Condensed Light"/>
              <a:cs typeface="Roboto Condensed Light"/>
              <a:sym typeface="Roboto Condensed Light"/>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ackground ">
  <p:cSld name="CUSTOM_9_1_1_1">
    <p:spTree>
      <p:nvGrpSpPr>
        <p:cNvPr id="1" name="Shape 476"/>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477"/>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design ">
  <p:cSld name="Title design ">
    <p:spTree>
      <p:nvGrpSpPr>
        <p:cNvPr id="1" name="Shape 302"/>
        <p:cNvGrpSpPr/>
        <p:nvPr/>
      </p:nvGrpSpPr>
      <p:grpSpPr>
        <a:xfrm>
          <a:off x="0" y="0"/>
          <a:ext cx="0" cy="0"/>
          <a:chOff x="0" y="0"/>
          <a:chExt cx="0" cy="0"/>
        </a:xfrm>
      </p:grpSpPr>
      <p:sp>
        <p:nvSpPr>
          <p:cNvPr id="303" name="Google Shape;303;p15"/>
          <p:cNvSpPr txBox="1">
            <a:spLocks noGrp="1"/>
          </p:cNvSpPr>
          <p:nvPr>
            <p:ph type="ctrTitle"/>
          </p:nvPr>
        </p:nvSpPr>
        <p:spPr>
          <a:xfrm>
            <a:off x="720050" y="359450"/>
            <a:ext cx="3214200" cy="8349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grpSp>
        <p:nvGrpSpPr>
          <p:cNvPr id="304" name="Google Shape;304;p15"/>
          <p:cNvGrpSpPr/>
          <p:nvPr/>
        </p:nvGrpSpPr>
        <p:grpSpPr>
          <a:xfrm rot="5400000">
            <a:off x="8186507" y="4182606"/>
            <a:ext cx="627300" cy="1446850"/>
            <a:chOff x="6656382" y="-78921"/>
            <a:chExt cx="627300" cy="1446850"/>
          </a:xfrm>
        </p:grpSpPr>
        <p:sp>
          <p:nvSpPr>
            <p:cNvPr id="305" name="Google Shape;305;p15"/>
            <p:cNvSpPr/>
            <p:nvPr/>
          </p:nvSpPr>
          <p:spPr>
            <a:xfrm>
              <a:off x="66563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15"/>
            <p:cNvSpPr/>
            <p:nvPr/>
          </p:nvSpPr>
          <p:spPr>
            <a:xfrm>
              <a:off x="66563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15"/>
            <p:cNvSpPr/>
            <p:nvPr/>
          </p:nvSpPr>
          <p:spPr>
            <a:xfrm>
              <a:off x="66563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15"/>
            <p:cNvSpPr/>
            <p:nvPr/>
          </p:nvSpPr>
          <p:spPr>
            <a:xfrm>
              <a:off x="66563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15"/>
            <p:cNvSpPr/>
            <p:nvPr/>
          </p:nvSpPr>
          <p:spPr>
            <a:xfrm>
              <a:off x="66563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15"/>
            <p:cNvSpPr/>
            <p:nvPr/>
          </p:nvSpPr>
          <p:spPr>
            <a:xfrm>
              <a:off x="66563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15"/>
            <p:cNvSpPr/>
            <p:nvPr/>
          </p:nvSpPr>
          <p:spPr>
            <a:xfrm>
              <a:off x="69389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15"/>
            <p:cNvSpPr/>
            <p:nvPr/>
          </p:nvSpPr>
          <p:spPr>
            <a:xfrm>
              <a:off x="69389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15"/>
            <p:cNvSpPr/>
            <p:nvPr/>
          </p:nvSpPr>
          <p:spPr>
            <a:xfrm>
              <a:off x="69389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15"/>
            <p:cNvSpPr/>
            <p:nvPr/>
          </p:nvSpPr>
          <p:spPr>
            <a:xfrm>
              <a:off x="69389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5"/>
            <p:cNvSpPr/>
            <p:nvPr/>
          </p:nvSpPr>
          <p:spPr>
            <a:xfrm>
              <a:off x="69389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15"/>
            <p:cNvSpPr/>
            <p:nvPr/>
          </p:nvSpPr>
          <p:spPr>
            <a:xfrm>
              <a:off x="69389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15"/>
            <p:cNvSpPr/>
            <p:nvPr/>
          </p:nvSpPr>
          <p:spPr>
            <a:xfrm>
              <a:off x="7221582" y="13058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15"/>
            <p:cNvSpPr/>
            <p:nvPr/>
          </p:nvSpPr>
          <p:spPr>
            <a:xfrm>
              <a:off x="7221582" y="10288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15"/>
            <p:cNvSpPr/>
            <p:nvPr/>
          </p:nvSpPr>
          <p:spPr>
            <a:xfrm>
              <a:off x="7221582" y="7519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15"/>
            <p:cNvSpPr/>
            <p:nvPr/>
          </p:nvSpPr>
          <p:spPr>
            <a:xfrm>
              <a:off x="7221582" y="47497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15"/>
            <p:cNvSpPr/>
            <p:nvPr/>
          </p:nvSpPr>
          <p:spPr>
            <a:xfrm>
              <a:off x="7221582" y="198029"/>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15"/>
            <p:cNvSpPr/>
            <p:nvPr/>
          </p:nvSpPr>
          <p:spPr>
            <a:xfrm>
              <a:off x="7221582" y="-78921"/>
              <a:ext cx="62100" cy="62100"/>
            </a:xfrm>
            <a:prstGeom prst="ellipse">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3" name="Google Shape;323;p15"/>
          <p:cNvSpPr/>
          <p:nvPr/>
        </p:nvSpPr>
        <p:spPr>
          <a:xfrm>
            <a:off x="-255775" y="0"/>
            <a:ext cx="9502875" cy="2419200"/>
          </a:xfrm>
          <a:custGeom>
            <a:avLst/>
            <a:gdLst/>
            <a:ahLst/>
            <a:cxnLst/>
            <a:rect l="l" t="t" r="r" b="b"/>
            <a:pathLst>
              <a:path w="380115" h="96768" extrusionOk="0">
                <a:moveTo>
                  <a:pt x="380115" y="77096"/>
                </a:moveTo>
                <a:lnTo>
                  <a:pt x="338289" y="0"/>
                </a:lnTo>
                <a:lnTo>
                  <a:pt x="0" y="96768"/>
                </a:lnTo>
              </a:path>
            </a:pathLst>
          </a:custGeom>
          <a:noFill/>
          <a:ln w="19050" cap="flat" cmpd="sng">
            <a:solidFill>
              <a:srgbClr val="434343"/>
            </a:solidFill>
            <a:prstDash val="solid"/>
            <a:round/>
            <a:headEnd type="none" w="med" len="med"/>
            <a:tailEnd type="none" w="med" len="med"/>
          </a:ln>
        </p:spPr>
      </p:sp>
    </p:spTree>
    <p:extLst>
      <p:ext uri="{BB962C8B-B14F-4D97-AF65-F5344CB8AC3E}">
        <p14:creationId xmlns:p14="http://schemas.microsoft.com/office/powerpoint/2010/main" val="15092705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455"/>
        <p:cNvGrpSpPr/>
        <p:nvPr/>
      </p:nvGrpSpPr>
      <p:grpSpPr>
        <a:xfrm>
          <a:off x="0" y="0"/>
          <a:ext cx="0" cy="0"/>
          <a:chOff x="0" y="0"/>
          <a:chExt cx="0" cy="0"/>
        </a:xfrm>
      </p:grpSpPr>
      <p:sp>
        <p:nvSpPr>
          <p:cNvPr id="456" name="Google Shape;456;p24"/>
          <p:cNvSpPr/>
          <p:nvPr/>
        </p:nvSpPr>
        <p:spPr>
          <a:xfrm>
            <a:off x="0" y="0"/>
            <a:ext cx="4994400" cy="5143500"/>
          </a:xfrm>
          <a:prstGeom prst="rect">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24"/>
          <p:cNvSpPr txBox="1">
            <a:spLocks noGrp="1"/>
          </p:cNvSpPr>
          <p:nvPr>
            <p:ph type="ctrTitle"/>
          </p:nvPr>
        </p:nvSpPr>
        <p:spPr>
          <a:xfrm>
            <a:off x="720000" y="1134000"/>
            <a:ext cx="3304200" cy="155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3000" b="0">
                <a:solidFill>
                  <a:srgbClr val="F3F3F3"/>
                </a:solidFill>
              </a:defRPr>
            </a:lvl1pPr>
            <a:lvl2pPr lvl="1" algn="r" rtl="0">
              <a:spcBef>
                <a:spcPts val="0"/>
              </a:spcBef>
              <a:spcAft>
                <a:spcPts val="0"/>
              </a:spcAft>
              <a:buSzPts val="2400"/>
              <a:buNone/>
              <a:defRPr sz="2400"/>
            </a:lvl2pPr>
            <a:lvl3pPr lvl="2" algn="r" rtl="0">
              <a:spcBef>
                <a:spcPts val="0"/>
              </a:spcBef>
              <a:spcAft>
                <a:spcPts val="0"/>
              </a:spcAft>
              <a:buSzPts val="2400"/>
              <a:buNone/>
              <a:defRPr sz="2400"/>
            </a:lvl3pPr>
            <a:lvl4pPr lvl="3" algn="r" rtl="0">
              <a:spcBef>
                <a:spcPts val="0"/>
              </a:spcBef>
              <a:spcAft>
                <a:spcPts val="0"/>
              </a:spcAft>
              <a:buSzPts val="2400"/>
              <a:buNone/>
              <a:defRPr sz="2400"/>
            </a:lvl4pPr>
            <a:lvl5pPr lvl="4" algn="r" rtl="0">
              <a:spcBef>
                <a:spcPts val="0"/>
              </a:spcBef>
              <a:spcAft>
                <a:spcPts val="0"/>
              </a:spcAft>
              <a:buSzPts val="2400"/>
              <a:buNone/>
              <a:defRPr sz="2400"/>
            </a:lvl5pPr>
            <a:lvl6pPr lvl="5" algn="r" rtl="0">
              <a:spcBef>
                <a:spcPts val="0"/>
              </a:spcBef>
              <a:spcAft>
                <a:spcPts val="0"/>
              </a:spcAft>
              <a:buSzPts val="2400"/>
              <a:buNone/>
              <a:defRPr sz="2400"/>
            </a:lvl6pPr>
            <a:lvl7pPr lvl="6" algn="r" rtl="0">
              <a:spcBef>
                <a:spcPts val="0"/>
              </a:spcBef>
              <a:spcAft>
                <a:spcPts val="0"/>
              </a:spcAft>
              <a:buSzPts val="2400"/>
              <a:buNone/>
              <a:defRPr sz="2400"/>
            </a:lvl7pPr>
            <a:lvl8pPr lvl="7" algn="r" rtl="0">
              <a:spcBef>
                <a:spcPts val="0"/>
              </a:spcBef>
              <a:spcAft>
                <a:spcPts val="0"/>
              </a:spcAft>
              <a:buSzPts val="2400"/>
              <a:buNone/>
              <a:defRPr sz="2400"/>
            </a:lvl8pPr>
            <a:lvl9pPr lvl="8" algn="r" rtl="0">
              <a:spcBef>
                <a:spcPts val="0"/>
              </a:spcBef>
              <a:spcAft>
                <a:spcPts val="0"/>
              </a:spcAft>
              <a:buSzPts val="2400"/>
              <a:buNone/>
              <a:defRPr sz="2400"/>
            </a:lvl9pPr>
          </a:lstStyle>
          <a:p>
            <a:endParaRPr/>
          </a:p>
        </p:txBody>
      </p:sp>
      <p:sp>
        <p:nvSpPr>
          <p:cNvPr id="458" name="Google Shape;458;p24"/>
          <p:cNvSpPr txBox="1">
            <a:spLocks noGrp="1"/>
          </p:cNvSpPr>
          <p:nvPr>
            <p:ph type="subTitle" idx="1"/>
          </p:nvPr>
        </p:nvSpPr>
        <p:spPr>
          <a:xfrm>
            <a:off x="720000" y="2828400"/>
            <a:ext cx="3181800" cy="169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400">
                <a:solidFill>
                  <a:srgbClr val="F3F3F3"/>
                </a:solidFill>
              </a:defRPr>
            </a:lvl1pPr>
            <a:lvl2pPr lvl="1" rtl="0">
              <a:lnSpc>
                <a:spcPct val="100000"/>
              </a:lnSpc>
              <a:spcBef>
                <a:spcPts val="1600"/>
              </a:spcBef>
              <a:spcAft>
                <a:spcPts val="0"/>
              </a:spcAft>
              <a:buNone/>
              <a:defRPr sz="1400">
                <a:solidFill>
                  <a:srgbClr val="F3F3F3"/>
                </a:solidFill>
              </a:defRPr>
            </a:lvl2pPr>
            <a:lvl3pPr lvl="2" rtl="0">
              <a:lnSpc>
                <a:spcPct val="100000"/>
              </a:lnSpc>
              <a:spcBef>
                <a:spcPts val="1600"/>
              </a:spcBef>
              <a:spcAft>
                <a:spcPts val="0"/>
              </a:spcAft>
              <a:buNone/>
              <a:defRPr sz="1400">
                <a:solidFill>
                  <a:srgbClr val="F3F3F3"/>
                </a:solidFill>
              </a:defRPr>
            </a:lvl3pPr>
            <a:lvl4pPr lvl="3" rtl="0">
              <a:lnSpc>
                <a:spcPct val="100000"/>
              </a:lnSpc>
              <a:spcBef>
                <a:spcPts val="1600"/>
              </a:spcBef>
              <a:spcAft>
                <a:spcPts val="0"/>
              </a:spcAft>
              <a:buNone/>
              <a:defRPr sz="1400">
                <a:solidFill>
                  <a:srgbClr val="F3F3F3"/>
                </a:solidFill>
              </a:defRPr>
            </a:lvl4pPr>
            <a:lvl5pPr lvl="4" rtl="0">
              <a:lnSpc>
                <a:spcPct val="100000"/>
              </a:lnSpc>
              <a:spcBef>
                <a:spcPts val="1600"/>
              </a:spcBef>
              <a:spcAft>
                <a:spcPts val="0"/>
              </a:spcAft>
              <a:buNone/>
              <a:defRPr sz="1400">
                <a:solidFill>
                  <a:srgbClr val="F3F3F3"/>
                </a:solidFill>
              </a:defRPr>
            </a:lvl5pPr>
            <a:lvl6pPr lvl="5" rtl="0">
              <a:lnSpc>
                <a:spcPct val="100000"/>
              </a:lnSpc>
              <a:spcBef>
                <a:spcPts val="1600"/>
              </a:spcBef>
              <a:spcAft>
                <a:spcPts val="0"/>
              </a:spcAft>
              <a:buNone/>
              <a:defRPr sz="1400">
                <a:solidFill>
                  <a:srgbClr val="F3F3F3"/>
                </a:solidFill>
              </a:defRPr>
            </a:lvl6pPr>
            <a:lvl7pPr lvl="6" rtl="0">
              <a:lnSpc>
                <a:spcPct val="100000"/>
              </a:lnSpc>
              <a:spcBef>
                <a:spcPts val="1600"/>
              </a:spcBef>
              <a:spcAft>
                <a:spcPts val="0"/>
              </a:spcAft>
              <a:buNone/>
              <a:defRPr sz="1400">
                <a:solidFill>
                  <a:srgbClr val="F3F3F3"/>
                </a:solidFill>
              </a:defRPr>
            </a:lvl7pPr>
            <a:lvl8pPr lvl="7" rtl="0">
              <a:lnSpc>
                <a:spcPct val="100000"/>
              </a:lnSpc>
              <a:spcBef>
                <a:spcPts val="1600"/>
              </a:spcBef>
              <a:spcAft>
                <a:spcPts val="0"/>
              </a:spcAft>
              <a:buNone/>
              <a:defRPr sz="1400">
                <a:solidFill>
                  <a:srgbClr val="F3F3F3"/>
                </a:solidFill>
              </a:defRPr>
            </a:lvl8pPr>
            <a:lvl9pPr lvl="8" rtl="0">
              <a:lnSpc>
                <a:spcPct val="100000"/>
              </a:lnSpc>
              <a:spcBef>
                <a:spcPts val="1600"/>
              </a:spcBef>
              <a:spcAft>
                <a:spcPts val="1600"/>
              </a:spcAft>
              <a:buNone/>
              <a:defRPr sz="1400">
                <a:solidFill>
                  <a:srgbClr val="F3F3F3"/>
                </a:solidFill>
              </a:defRPr>
            </a:lvl9pPr>
          </a:lstStyle>
          <a:p>
            <a:endParaRPr/>
          </a:p>
        </p:txBody>
      </p:sp>
    </p:spTree>
    <p:extLst>
      <p:ext uri="{BB962C8B-B14F-4D97-AF65-F5344CB8AC3E}">
        <p14:creationId xmlns:p14="http://schemas.microsoft.com/office/powerpoint/2010/main" val="1255809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F3F3F3"/>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434343"/>
              </a:buClr>
              <a:buSzPts val="2800"/>
              <a:buFont typeface="Barlow Semi Condensed SemiBold"/>
              <a:buNone/>
              <a:defRPr sz="2800">
                <a:solidFill>
                  <a:srgbClr val="434343"/>
                </a:solidFill>
                <a:latin typeface="Barlow Semi Condensed SemiBold"/>
                <a:ea typeface="Barlow Semi Condensed SemiBold"/>
                <a:cs typeface="Barlow Semi Condensed SemiBold"/>
                <a:sym typeface="Barlow Semi Condensed SemiBold"/>
              </a:defRPr>
            </a:lvl1pPr>
            <a:lvl2pPr lvl="1">
              <a:spcBef>
                <a:spcPts val="0"/>
              </a:spcBef>
              <a:spcAft>
                <a:spcPts val="0"/>
              </a:spcAft>
              <a:buClr>
                <a:srgbClr val="434343"/>
              </a:buClr>
              <a:buSzPts val="2800"/>
              <a:buFont typeface="Barlow Semi Condensed"/>
              <a:buNone/>
              <a:defRPr sz="2800" b="1">
                <a:solidFill>
                  <a:srgbClr val="434343"/>
                </a:solidFill>
                <a:latin typeface="Barlow Semi Condensed"/>
                <a:ea typeface="Barlow Semi Condensed"/>
                <a:cs typeface="Barlow Semi Condensed"/>
                <a:sym typeface="Barlow Semi Condensed"/>
              </a:defRPr>
            </a:lvl2pPr>
            <a:lvl3pPr lvl="2">
              <a:spcBef>
                <a:spcPts val="0"/>
              </a:spcBef>
              <a:spcAft>
                <a:spcPts val="0"/>
              </a:spcAft>
              <a:buClr>
                <a:srgbClr val="434343"/>
              </a:buClr>
              <a:buSzPts val="2800"/>
              <a:buFont typeface="Barlow Semi Condensed"/>
              <a:buNone/>
              <a:defRPr sz="2800" b="1">
                <a:solidFill>
                  <a:srgbClr val="434343"/>
                </a:solidFill>
                <a:latin typeface="Barlow Semi Condensed"/>
                <a:ea typeface="Barlow Semi Condensed"/>
                <a:cs typeface="Barlow Semi Condensed"/>
                <a:sym typeface="Barlow Semi Condensed"/>
              </a:defRPr>
            </a:lvl3pPr>
            <a:lvl4pPr lvl="3">
              <a:spcBef>
                <a:spcPts val="0"/>
              </a:spcBef>
              <a:spcAft>
                <a:spcPts val="0"/>
              </a:spcAft>
              <a:buClr>
                <a:srgbClr val="434343"/>
              </a:buClr>
              <a:buSzPts val="2800"/>
              <a:buFont typeface="Barlow Semi Condensed"/>
              <a:buNone/>
              <a:defRPr sz="2800" b="1">
                <a:solidFill>
                  <a:srgbClr val="434343"/>
                </a:solidFill>
                <a:latin typeface="Barlow Semi Condensed"/>
                <a:ea typeface="Barlow Semi Condensed"/>
                <a:cs typeface="Barlow Semi Condensed"/>
                <a:sym typeface="Barlow Semi Condensed"/>
              </a:defRPr>
            </a:lvl4pPr>
            <a:lvl5pPr lvl="4">
              <a:spcBef>
                <a:spcPts val="0"/>
              </a:spcBef>
              <a:spcAft>
                <a:spcPts val="0"/>
              </a:spcAft>
              <a:buClr>
                <a:srgbClr val="434343"/>
              </a:buClr>
              <a:buSzPts val="2800"/>
              <a:buFont typeface="Barlow Semi Condensed"/>
              <a:buNone/>
              <a:defRPr sz="2800" b="1">
                <a:solidFill>
                  <a:srgbClr val="434343"/>
                </a:solidFill>
                <a:latin typeface="Barlow Semi Condensed"/>
                <a:ea typeface="Barlow Semi Condensed"/>
                <a:cs typeface="Barlow Semi Condensed"/>
                <a:sym typeface="Barlow Semi Condensed"/>
              </a:defRPr>
            </a:lvl5pPr>
            <a:lvl6pPr lvl="5">
              <a:spcBef>
                <a:spcPts val="0"/>
              </a:spcBef>
              <a:spcAft>
                <a:spcPts val="0"/>
              </a:spcAft>
              <a:buClr>
                <a:srgbClr val="434343"/>
              </a:buClr>
              <a:buSzPts val="2800"/>
              <a:buFont typeface="Barlow Semi Condensed"/>
              <a:buNone/>
              <a:defRPr sz="2800" b="1">
                <a:solidFill>
                  <a:srgbClr val="434343"/>
                </a:solidFill>
                <a:latin typeface="Barlow Semi Condensed"/>
                <a:ea typeface="Barlow Semi Condensed"/>
                <a:cs typeface="Barlow Semi Condensed"/>
                <a:sym typeface="Barlow Semi Condensed"/>
              </a:defRPr>
            </a:lvl6pPr>
            <a:lvl7pPr lvl="6">
              <a:spcBef>
                <a:spcPts val="0"/>
              </a:spcBef>
              <a:spcAft>
                <a:spcPts val="0"/>
              </a:spcAft>
              <a:buClr>
                <a:srgbClr val="434343"/>
              </a:buClr>
              <a:buSzPts val="2800"/>
              <a:buFont typeface="Barlow Semi Condensed"/>
              <a:buNone/>
              <a:defRPr sz="2800" b="1">
                <a:solidFill>
                  <a:srgbClr val="434343"/>
                </a:solidFill>
                <a:latin typeface="Barlow Semi Condensed"/>
                <a:ea typeface="Barlow Semi Condensed"/>
                <a:cs typeface="Barlow Semi Condensed"/>
                <a:sym typeface="Barlow Semi Condensed"/>
              </a:defRPr>
            </a:lvl7pPr>
            <a:lvl8pPr lvl="7">
              <a:spcBef>
                <a:spcPts val="0"/>
              </a:spcBef>
              <a:spcAft>
                <a:spcPts val="0"/>
              </a:spcAft>
              <a:buClr>
                <a:srgbClr val="434343"/>
              </a:buClr>
              <a:buSzPts val="2800"/>
              <a:buFont typeface="Barlow Semi Condensed"/>
              <a:buNone/>
              <a:defRPr sz="2800" b="1">
                <a:solidFill>
                  <a:srgbClr val="434343"/>
                </a:solidFill>
                <a:latin typeface="Barlow Semi Condensed"/>
                <a:ea typeface="Barlow Semi Condensed"/>
                <a:cs typeface="Barlow Semi Condensed"/>
                <a:sym typeface="Barlow Semi Condensed"/>
              </a:defRPr>
            </a:lvl8pPr>
            <a:lvl9pPr lvl="8">
              <a:spcBef>
                <a:spcPts val="0"/>
              </a:spcBef>
              <a:spcAft>
                <a:spcPts val="0"/>
              </a:spcAft>
              <a:buClr>
                <a:srgbClr val="434343"/>
              </a:buClr>
              <a:buSzPts val="2800"/>
              <a:buFont typeface="Barlow Semi Condensed"/>
              <a:buNone/>
              <a:defRPr sz="2800" b="1">
                <a:solidFill>
                  <a:srgbClr val="434343"/>
                </a:solidFill>
                <a:latin typeface="Barlow Semi Condensed"/>
                <a:ea typeface="Barlow Semi Condensed"/>
                <a:cs typeface="Barlow Semi Condensed"/>
                <a:sym typeface="Barlow Semi Condense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rgbClr val="434343"/>
              </a:buClr>
              <a:buSzPts val="1400"/>
              <a:buFont typeface="Roboto Condensed Light"/>
              <a:buChar char="●"/>
              <a:defRPr>
                <a:solidFill>
                  <a:srgbClr val="434343"/>
                </a:solidFill>
                <a:latin typeface="Roboto Condensed Light"/>
                <a:ea typeface="Roboto Condensed Light"/>
                <a:cs typeface="Roboto Condensed Light"/>
                <a:sym typeface="Roboto Condensed Light"/>
              </a:defRPr>
            </a:lvl1pPr>
            <a:lvl2pPr marL="914400" lvl="1" indent="-317500">
              <a:lnSpc>
                <a:spcPct val="115000"/>
              </a:lnSpc>
              <a:spcBef>
                <a:spcPts val="1600"/>
              </a:spcBef>
              <a:spcAft>
                <a:spcPts val="0"/>
              </a:spcAft>
              <a:buClr>
                <a:srgbClr val="434343"/>
              </a:buClr>
              <a:buSzPts val="1400"/>
              <a:buFont typeface="Roboto Condensed Light"/>
              <a:buChar char="○"/>
              <a:defRPr>
                <a:solidFill>
                  <a:srgbClr val="434343"/>
                </a:solidFill>
                <a:latin typeface="Roboto Condensed Light"/>
                <a:ea typeface="Roboto Condensed Light"/>
                <a:cs typeface="Roboto Condensed Light"/>
                <a:sym typeface="Roboto Condensed Light"/>
              </a:defRPr>
            </a:lvl2pPr>
            <a:lvl3pPr marL="1371600" lvl="2" indent="-317500">
              <a:lnSpc>
                <a:spcPct val="115000"/>
              </a:lnSpc>
              <a:spcBef>
                <a:spcPts val="1600"/>
              </a:spcBef>
              <a:spcAft>
                <a:spcPts val="0"/>
              </a:spcAft>
              <a:buClr>
                <a:srgbClr val="434343"/>
              </a:buClr>
              <a:buSzPts val="1400"/>
              <a:buFont typeface="Roboto Condensed Light"/>
              <a:buChar char="■"/>
              <a:defRPr>
                <a:solidFill>
                  <a:srgbClr val="434343"/>
                </a:solidFill>
                <a:latin typeface="Roboto Condensed Light"/>
                <a:ea typeface="Roboto Condensed Light"/>
                <a:cs typeface="Roboto Condensed Light"/>
                <a:sym typeface="Roboto Condensed Light"/>
              </a:defRPr>
            </a:lvl3pPr>
            <a:lvl4pPr marL="1828800" lvl="3" indent="-317500">
              <a:lnSpc>
                <a:spcPct val="115000"/>
              </a:lnSpc>
              <a:spcBef>
                <a:spcPts val="1600"/>
              </a:spcBef>
              <a:spcAft>
                <a:spcPts val="0"/>
              </a:spcAft>
              <a:buClr>
                <a:srgbClr val="434343"/>
              </a:buClr>
              <a:buSzPts val="1400"/>
              <a:buFont typeface="Roboto Condensed Light"/>
              <a:buChar char="●"/>
              <a:defRPr>
                <a:solidFill>
                  <a:srgbClr val="434343"/>
                </a:solidFill>
                <a:latin typeface="Roboto Condensed Light"/>
                <a:ea typeface="Roboto Condensed Light"/>
                <a:cs typeface="Roboto Condensed Light"/>
                <a:sym typeface="Roboto Condensed Light"/>
              </a:defRPr>
            </a:lvl4pPr>
            <a:lvl5pPr marL="2286000" lvl="4" indent="-317500">
              <a:lnSpc>
                <a:spcPct val="115000"/>
              </a:lnSpc>
              <a:spcBef>
                <a:spcPts val="1600"/>
              </a:spcBef>
              <a:spcAft>
                <a:spcPts val="0"/>
              </a:spcAft>
              <a:buClr>
                <a:srgbClr val="434343"/>
              </a:buClr>
              <a:buSzPts val="1400"/>
              <a:buFont typeface="Roboto Condensed Light"/>
              <a:buChar char="○"/>
              <a:defRPr>
                <a:solidFill>
                  <a:srgbClr val="434343"/>
                </a:solidFill>
                <a:latin typeface="Roboto Condensed Light"/>
                <a:ea typeface="Roboto Condensed Light"/>
                <a:cs typeface="Roboto Condensed Light"/>
                <a:sym typeface="Roboto Condensed Light"/>
              </a:defRPr>
            </a:lvl5pPr>
            <a:lvl6pPr marL="2743200" lvl="5" indent="-317500">
              <a:lnSpc>
                <a:spcPct val="115000"/>
              </a:lnSpc>
              <a:spcBef>
                <a:spcPts val="1600"/>
              </a:spcBef>
              <a:spcAft>
                <a:spcPts val="0"/>
              </a:spcAft>
              <a:buClr>
                <a:srgbClr val="434343"/>
              </a:buClr>
              <a:buSzPts val="1400"/>
              <a:buFont typeface="Roboto Condensed Light"/>
              <a:buChar char="■"/>
              <a:defRPr>
                <a:solidFill>
                  <a:srgbClr val="434343"/>
                </a:solidFill>
                <a:latin typeface="Roboto Condensed Light"/>
                <a:ea typeface="Roboto Condensed Light"/>
                <a:cs typeface="Roboto Condensed Light"/>
                <a:sym typeface="Roboto Condensed Light"/>
              </a:defRPr>
            </a:lvl6pPr>
            <a:lvl7pPr marL="3200400" lvl="6" indent="-317500">
              <a:lnSpc>
                <a:spcPct val="115000"/>
              </a:lnSpc>
              <a:spcBef>
                <a:spcPts val="1600"/>
              </a:spcBef>
              <a:spcAft>
                <a:spcPts val="0"/>
              </a:spcAft>
              <a:buClr>
                <a:srgbClr val="434343"/>
              </a:buClr>
              <a:buSzPts val="1400"/>
              <a:buFont typeface="Roboto Condensed Light"/>
              <a:buChar char="●"/>
              <a:defRPr>
                <a:solidFill>
                  <a:srgbClr val="434343"/>
                </a:solidFill>
                <a:latin typeface="Roboto Condensed Light"/>
                <a:ea typeface="Roboto Condensed Light"/>
                <a:cs typeface="Roboto Condensed Light"/>
                <a:sym typeface="Roboto Condensed Light"/>
              </a:defRPr>
            </a:lvl7pPr>
            <a:lvl8pPr marL="3657600" lvl="7" indent="-317500">
              <a:lnSpc>
                <a:spcPct val="115000"/>
              </a:lnSpc>
              <a:spcBef>
                <a:spcPts val="1600"/>
              </a:spcBef>
              <a:spcAft>
                <a:spcPts val="0"/>
              </a:spcAft>
              <a:buClr>
                <a:srgbClr val="434343"/>
              </a:buClr>
              <a:buSzPts val="1400"/>
              <a:buFont typeface="Roboto Condensed Light"/>
              <a:buChar char="○"/>
              <a:defRPr>
                <a:solidFill>
                  <a:srgbClr val="434343"/>
                </a:solidFill>
                <a:latin typeface="Roboto Condensed Light"/>
                <a:ea typeface="Roboto Condensed Light"/>
                <a:cs typeface="Roboto Condensed Light"/>
                <a:sym typeface="Roboto Condensed Light"/>
              </a:defRPr>
            </a:lvl8pPr>
            <a:lvl9pPr marL="4114800" lvl="8" indent="-317500">
              <a:lnSpc>
                <a:spcPct val="115000"/>
              </a:lnSpc>
              <a:spcBef>
                <a:spcPts val="1600"/>
              </a:spcBef>
              <a:spcAft>
                <a:spcPts val="1600"/>
              </a:spcAft>
              <a:buClr>
                <a:srgbClr val="434343"/>
              </a:buClr>
              <a:buSzPts val="1400"/>
              <a:buFont typeface="Roboto Condensed Light"/>
              <a:buChar char="■"/>
              <a:defRPr>
                <a:solidFill>
                  <a:srgbClr val="434343"/>
                </a:solidFill>
                <a:latin typeface="Roboto Condensed Light"/>
                <a:ea typeface="Roboto Condensed Light"/>
                <a:cs typeface="Roboto Condensed Light"/>
                <a:sym typeface="Roboto Condensed Ligh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5" r:id="rId7"/>
    <p:sldLayoutId id="2147483656" r:id="rId8"/>
    <p:sldLayoutId id="2147483658" r:id="rId9"/>
    <p:sldLayoutId id="2147483662" r:id="rId10"/>
    <p:sldLayoutId id="2147483667" r:id="rId11"/>
    <p:sldLayoutId id="2147483674" r:id="rId12"/>
    <p:sldLayoutId id="2147483675" r:id="rId13"/>
    <p:sldLayoutId id="2147483676" r:id="rId14"/>
    <p:sldLayoutId id="2147483680" r:id="rId15"/>
    <p:sldLayoutId id="2147483681"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485"/>
        <p:cNvGrpSpPr/>
        <p:nvPr/>
      </p:nvGrpSpPr>
      <p:grpSpPr>
        <a:xfrm>
          <a:off x="0" y="0"/>
          <a:ext cx="0" cy="0"/>
          <a:chOff x="0" y="0"/>
          <a:chExt cx="0" cy="0"/>
        </a:xfrm>
      </p:grpSpPr>
      <p:sp>
        <p:nvSpPr>
          <p:cNvPr id="3" name="Rectangle 2"/>
          <p:cNvSpPr/>
          <p:nvPr/>
        </p:nvSpPr>
        <p:spPr>
          <a:xfrm>
            <a:off x="0" y="971550"/>
            <a:ext cx="2362200" cy="381000"/>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7" name="Google Shape;487;p33"/>
          <p:cNvSpPr txBox="1">
            <a:spLocks noGrp="1"/>
          </p:cNvSpPr>
          <p:nvPr>
            <p:ph type="subTitle" idx="1"/>
          </p:nvPr>
        </p:nvSpPr>
        <p:spPr>
          <a:xfrm>
            <a:off x="990600" y="2952750"/>
            <a:ext cx="6373500" cy="577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US" sz="2000" b="1" dirty="0" err="1" smtClean="0">
                <a:latin typeface="Times New Roman" pitchFamily="18" charset="0"/>
                <a:cs typeface="Times New Roman" pitchFamily="18" charset="0"/>
              </a:rPr>
              <a:t>Thành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viên</a:t>
            </a:r>
            <a:r>
              <a:rPr lang="en-US" sz="2000" b="1" dirty="0" smtClean="0">
                <a:latin typeface="Times New Roman" pitchFamily="18" charset="0"/>
                <a:cs typeface="Times New Roman" pitchFamily="18" charset="0"/>
              </a:rPr>
              <a:t>:          Cao </a:t>
            </a:r>
            <a:r>
              <a:rPr lang="en-US" sz="2000" b="1" dirty="0" err="1" smtClean="0">
                <a:latin typeface="Times New Roman" pitchFamily="18" charset="0"/>
                <a:cs typeface="Times New Roman" pitchFamily="18" charset="0"/>
              </a:rPr>
              <a:t>Thị</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Quế</a:t>
            </a:r>
            <a:endParaRPr lang="en-US" sz="2000" b="1" dirty="0" smtClean="0">
              <a:latin typeface="Times New Roman" pitchFamily="18" charset="0"/>
              <a:cs typeface="Times New Roman" pitchFamily="18" charset="0"/>
            </a:endParaRPr>
          </a:p>
          <a:p>
            <a:pPr marL="0" lvl="0" indent="0" algn="l" rtl="0">
              <a:spcBef>
                <a:spcPts val="0"/>
              </a:spcBef>
              <a:spcAft>
                <a:spcPts val="1600"/>
              </a:spcAft>
              <a:buNone/>
            </a:pPr>
            <a:r>
              <a:rPr lang="en-US" sz="2000" b="1" dirty="0">
                <a:latin typeface="Times New Roman" pitchFamily="18" charset="0"/>
                <a:cs typeface="Times New Roman" pitchFamily="18" charset="0"/>
              </a:rPr>
              <a:t> </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Vũ</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Ngọc</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Quỳnh</a:t>
            </a:r>
            <a:endParaRPr lang="en-US" sz="2000" b="1" dirty="0" smtClean="0">
              <a:latin typeface="Times New Roman" pitchFamily="18" charset="0"/>
              <a:cs typeface="Times New Roman" pitchFamily="18" charset="0"/>
            </a:endParaRPr>
          </a:p>
          <a:p>
            <a:pPr marL="0" lvl="0" indent="0" algn="l" rtl="0">
              <a:spcBef>
                <a:spcPts val="0"/>
              </a:spcBef>
              <a:spcAft>
                <a:spcPts val="1600"/>
              </a:spcAft>
              <a:buNone/>
            </a:pPr>
            <a:r>
              <a:rPr lang="en-US" sz="2000" b="1" dirty="0">
                <a:latin typeface="Times New Roman" pitchFamily="18" charset="0"/>
                <a:cs typeface="Times New Roman" pitchFamily="18" charset="0"/>
              </a:rPr>
              <a:t> </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Vũ</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Hồng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Tươi</a:t>
            </a:r>
            <a:endParaRPr lang="en-US" sz="2000" b="1" dirty="0" smtClean="0">
              <a:latin typeface="Times New Roman" pitchFamily="18" charset="0"/>
              <a:cs typeface="Times New Roman" pitchFamily="18" charset="0"/>
            </a:endParaRPr>
          </a:p>
        </p:txBody>
      </p:sp>
      <p:sp>
        <p:nvSpPr>
          <p:cNvPr id="486" name="Google Shape;486;p33"/>
          <p:cNvSpPr txBox="1">
            <a:spLocks noGrp="1"/>
          </p:cNvSpPr>
          <p:nvPr>
            <p:ph type="ctrTitle"/>
          </p:nvPr>
        </p:nvSpPr>
        <p:spPr>
          <a:xfrm>
            <a:off x="838200" y="1809750"/>
            <a:ext cx="7467600" cy="904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b="1" dirty="0" smtClean="0">
                <a:latin typeface="Times New Roman" pitchFamily="18" charset="0"/>
                <a:cs typeface="Times New Roman" pitchFamily="18" charset="0"/>
              </a:rPr>
              <a:t>Tác động của vay nợ nước ngoài đến sự phát triển kinh tế xã hội của nước vay nợ.</a:t>
            </a:r>
            <a:endParaRPr b="1" dirty="0">
              <a:latin typeface="Times New Roman" pitchFamily="18" charset="0"/>
              <a:ea typeface="Bahiana"/>
              <a:cs typeface="Times New Roman" pitchFamily="18" charset="0"/>
              <a:sym typeface="Bahiana"/>
            </a:endParaRPr>
          </a:p>
        </p:txBody>
      </p:sp>
      <p:sp>
        <p:nvSpPr>
          <p:cNvPr id="2" name="TextBox 1"/>
          <p:cNvSpPr txBox="1"/>
          <p:nvPr/>
        </p:nvSpPr>
        <p:spPr>
          <a:xfrm>
            <a:off x="6556182" y="3562350"/>
            <a:ext cx="2895600" cy="523220"/>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NHÓM 3</a:t>
            </a:r>
            <a:endParaRPr lang="en-US" sz="2800" b="1" dirty="0">
              <a:latin typeface="Times New Roman" pitchFamily="18" charset="0"/>
              <a:cs typeface="Times New Roman" pitchFamily="18" charset="0"/>
            </a:endParaRPr>
          </a:p>
        </p:txBody>
      </p:sp>
      <p:sp>
        <p:nvSpPr>
          <p:cNvPr id="5" name="TextBox 4"/>
          <p:cNvSpPr txBox="1"/>
          <p:nvPr/>
        </p:nvSpPr>
        <p:spPr>
          <a:xfrm>
            <a:off x="4343400" y="4552950"/>
            <a:ext cx="4495800" cy="584775"/>
          </a:xfrm>
          <a:prstGeom prst="rect">
            <a:avLst/>
          </a:prstGeom>
          <a:noFill/>
        </p:spPr>
        <p:txBody>
          <a:bodyPr wrap="square" rtlCol="0">
            <a:spAutoFit/>
          </a:bodyPr>
          <a:lstStyle/>
          <a:p>
            <a:pPr lvl="0"/>
            <a:r>
              <a:rPr lang="en-US" sz="1800" b="1" dirty="0" err="1">
                <a:latin typeface="Times New Roman" pitchFamily="18" charset="0"/>
                <a:cs typeface="Times New Roman" pitchFamily="18" charset="0"/>
              </a:rPr>
              <a:t>Giảng</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viên</a:t>
            </a:r>
            <a:r>
              <a:rPr lang="en-US" sz="1800" b="1" dirty="0">
                <a:latin typeface="Times New Roman" pitchFamily="18" charset="0"/>
                <a:cs typeface="Times New Roman" pitchFamily="18" charset="0"/>
              </a:rPr>
              <a:t>: PGS-TS: </a:t>
            </a:r>
            <a:r>
              <a:rPr lang="en-US" sz="1800" b="1" dirty="0" err="1">
                <a:latin typeface="Times New Roman" pitchFamily="18" charset="0"/>
                <a:cs typeface="Times New Roman" pitchFamily="18" charset="0"/>
              </a:rPr>
              <a:t>Nguyễn</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Thị</a:t>
            </a:r>
            <a:r>
              <a:rPr lang="en-US" sz="1800" b="1" dirty="0">
                <a:latin typeface="Times New Roman" pitchFamily="18" charset="0"/>
                <a:cs typeface="Times New Roman" pitchFamily="18" charset="0"/>
              </a:rPr>
              <a:t> Kim Chi</a:t>
            </a: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497"/>
        <p:cNvGrpSpPr/>
        <p:nvPr/>
      </p:nvGrpSpPr>
      <p:grpSpPr>
        <a:xfrm>
          <a:off x="0" y="0"/>
          <a:ext cx="0" cy="0"/>
          <a:chOff x="0" y="0"/>
          <a:chExt cx="0" cy="0"/>
        </a:xfrm>
      </p:grpSpPr>
      <p:sp>
        <p:nvSpPr>
          <p:cNvPr id="499" name="Google Shape;499;p35"/>
          <p:cNvSpPr txBox="1">
            <a:spLocks noGrp="1"/>
          </p:cNvSpPr>
          <p:nvPr>
            <p:ph type="ctrTitle"/>
          </p:nvPr>
        </p:nvSpPr>
        <p:spPr>
          <a:xfrm>
            <a:off x="2286000" y="438150"/>
            <a:ext cx="46311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2000" dirty="0" smtClean="0">
                <a:latin typeface="Times New Roman" pitchFamily="18" charset="0"/>
                <a:cs typeface="Times New Roman" pitchFamily="18" charset="0"/>
              </a:rPr>
              <a:t>Phần mở đầu </a:t>
            </a:r>
            <a:endParaRPr sz="2000" dirty="0">
              <a:latin typeface="Times New Roman" pitchFamily="18" charset="0"/>
              <a:cs typeface="Times New Roman" pitchFamily="18" charset="0"/>
            </a:endParaRPr>
          </a:p>
        </p:txBody>
      </p:sp>
      <p:sp>
        <p:nvSpPr>
          <p:cNvPr id="500" name="Google Shape;500;p35"/>
          <p:cNvSpPr txBox="1">
            <a:spLocks noGrp="1"/>
          </p:cNvSpPr>
          <p:nvPr>
            <p:ph type="title" idx="2"/>
          </p:nvPr>
        </p:nvSpPr>
        <p:spPr>
          <a:xfrm>
            <a:off x="7239000" y="209550"/>
            <a:ext cx="1125900" cy="900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800" dirty="0">
                <a:latin typeface="Times New Roman" pitchFamily="18" charset="0"/>
                <a:cs typeface="Times New Roman" pitchFamily="18" charset="0"/>
              </a:rPr>
              <a:t>01</a:t>
            </a:r>
            <a:endParaRPr sz="4800" dirty="0">
              <a:latin typeface="Times New Roman" pitchFamily="18" charset="0"/>
              <a:cs typeface="Times New Roman" pitchFamily="18" charset="0"/>
            </a:endParaRPr>
          </a:p>
        </p:txBody>
      </p:sp>
      <p:sp>
        <p:nvSpPr>
          <p:cNvPr id="498" name="Google Shape;498;p35"/>
          <p:cNvSpPr txBox="1">
            <a:spLocks noGrp="1"/>
          </p:cNvSpPr>
          <p:nvPr>
            <p:ph type="ctrTitle" idx="3"/>
          </p:nvPr>
        </p:nvSpPr>
        <p:spPr>
          <a:xfrm>
            <a:off x="2286000" y="1504950"/>
            <a:ext cx="46311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US" sz="2000" dirty="0" err="1" smtClean="0">
                <a:latin typeface="Times New Roman" pitchFamily="18" charset="0"/>
                <a:cs typeface="Times New Roman" pitchFamily="18" charset="0"/>
              </a:rPr>
              <a:t>Cơ</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sở</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lý</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luận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và</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thực</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tiễn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về</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nợ</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nước</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ngoài</a:t>
            </a:r>
            <a:r>
              <a:rPr lang="en-US" sz="2000" dirty="0" smtClean="0">
                <a:latin typeface="Times New Roman" pitchFamily="18" charset="0"/>
                <a:cs typeface="Times New Roman" pitchFamily="18" charset="0"/>
              </a:rPr>
              <a:t> </a:t>
            </a:r>
            <a:endParaRPr sz="2000" dirty="0">
              <a:latin typeface="Times New Roman" pitchFamily="18" charset="0"/>
              <a:cs typeface="Times New Roman" pitchFamily="18" charset="0"/>
            </a:endParaRPr>
          </a:p>
        </p:txBody>
      </p:sp>
      <p:sp>
        <p:nvSpPr>
          <p:cNvPr id="501" name="Google Shape;501;p35"/>
          <p:cNvSpPr txBox="1">
            <a:spLocks noGrp="1"/>
          </p:cNvSpPr>
          <p:nvPr>
            <p:ph type="title" idx="4"/>
          </p:nvPr>
        </p:nvSpPr>
        <p:spPr>
          <a:xfrm>
            <a:off x="7315200" y="1428750"/>
            <a:ext cx="1125900" cy="900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800" dirty="0">
                <a:latin typeface="Times New Roman" pitchFamily="18" charset="0"/>
                <a:cs typeface="Times New Roman" pitchFamily="18" charset="0"/>
              </a:rPr>
              <a:t>02</a:t>
            </a:r>
            <a:endParaRPr sz="4800" dirty="0">
              <a:latin typeface="Times New Roman" pitchFamily="18" charset="0"/>
              <a:cs typeface="Times New Roman" pitchFamily="18" charset="0"/>
            </a:endParaRPr>
          </a:p>
        </p:txBody>
      </p:sp>
      <p:sp>
        <p:nvSpPr>
          <p:cNvPr id="502" name="Google Shape;502;p35"/>
          <p:cNvSpPr txBox="1">
            <a:spLocks noGrp="1"/>
          </p:cNvSpPr>
          <p:nvPr>
            <p:ph type="ctrTitle" idx="5"/>
          </p:nvPr>
        </p:nvSpPr>
        <p:spPr>
          <a:xfrm>
            <a:off x="3048000" y="2800350"/>
            <a:ext cx="3930396"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US" sz="2000" dirty="0" err="1" smtClean="0">
                <a:latin typeface="Times New Roman" pitchFamily="18" charset="0"/>
                <a:cs typeface="Times New Roman" pitchFamily="18" charset="0"/>
              </a:rPr>
              <a:t>Thực</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trạng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nợ</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nước</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ngoài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và</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tác</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động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của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nợ</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nước</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ngoài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đến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sự</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phát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triển</a:t>
            </a:r>
            <a:r>
              <a:rPr lang="en-US" sz="2000" dirty="0" smtClean="0">
                <a:latin typeface="Times New Roman" pitchFamily="18" charset="0"/>
                <a:cs typeface="Times New Roman" pitchFamily="18" charset="0"/>
              </a:rPr>
              <a:t> KT-XH </a:t>
            </a:r>
            <a:r>
              <a:rPr lang="en-US" sz="2000" dirty="0" err="1" smtClean="0">
                <a:latin typeface="Times New Roman" pitchFamily="18" charset="0"/>
                <a:cs typeface="Times New Roman" pitchFamily="18" charset="0"/>
              </a:rPr>
              <a:t>của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Việt</a:t>
            </a:r>
            <a:r>
              <a:rPr lang="en-US" sz="2000" dirty="0" smtClean="0">
                <a:latin typeface="Times New Roman" pitchFamily="18" charset="0"/>
                <a:cs typeface="Times New Roman" pitchFamily="18" charset="0"/>
              </a:rPr>
              <a:t> Nam</a:t>
            </a:r>
            <a:endParaRPr sz="2000" dirty="0">
              <a:latin typeface="Times New Roman" pitchFamily="18" charset="0"/>
              <a:cs typeface="Times New Roman" pitchFamily="18" charset="0"/>
            </a:endParaRPr>
          </a:p>
        </p:txBody>
      </p:sp>
      <p:sp>
        <p:nvSpPr>
          <p:cNvPr id="503" name="Google Shape;503;p35"/>
          <p:cNvSpPr txBox="1">
            <a:spLocks noGrp="1"/>
          </p:cNvSpPr>
          <p:nvPr>
            <p:ph type="title" idx="6"/>
          </p:nvPr>
        </p:nvSpPr>
        <p:spPr>
          <a:xfrm>
            <a:off x="7315200" y="2571750"/>
            <a:ext cx="1125900" cy="900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800" dirty="0">
                <a:latin typeface="Times New Roman" pitchFamily="18" charset="0"/>
                <a:cs typeface="Times New Roman" pitchFamily="18" charset="0"/>
              </a:rPr>
              <a:t>03</a:t>
            </a:r>
            <a:endParaRPr sz="4800" dirty="0">
              <a:latin typeface="Times New Roman" pitchFamily="18" charset="0"/>
              <a:cs typeface="Times New Roman" pitchFamily="18" charset="0"/>
            </a:endParaRPr>
          </a:p>
        </p:txBody>
      </p:sp>
      <p:sp>
        <p:nvSpPr>
          <p:cNvPr id="504" name="Google Shape;504;p35"/>
          <p:cNvSpPr txBox="1">
            <a:spLocks noGrp="1"/>
          </p:cNvSpPr>
          <p:nvPr>
            <p:ph type="ctrTitle" idx="7"/>
          </p:nvPr>
        </p:nvSpPr>
        <p:spPr>
          <a:xfrm>
            <a:off x="2286000" y="4019550"/>
            <a:ext cx="4631100" cy="5865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2000" dirty="0" smtClean="0">
                <a:latin typeface="Times New Roman" pitchFamily="18" charset="0"/>
                <a:cs typeface="Times New Roman" pitchFamily="18" charset="0"/>
              </a:rPr>
              <a:t>Giải pháp, kiến nghị</a:t>
            </a:r>
            <a:endParaRPr sz="2000" dirty="0">
              <a:latin typeface="Times New Roman" pitchFamily="18" charset="0"/>
              <a:cs typeface="Times New Roman" pitchFamily="18" charset="0"/>
            </a:endParaRPr>
          </a:p>
        </p:txBody>
      </p:sp>
      <p:sp>
        <p:nvSpPr>
          <p:cNvPr id="505" name="Google Shape;505;p35"/>
          <p:cNvSpPr txBox="1">
            <a:spLocks noGrp="1"/>
          </p:cNvSpPr>
          <p:nvPr>
            <p:ph type="title" idx="8"/>
          </p:nvPr>
        </p:nvSpPr>
        <p:spPr>
          <a:xfrm>
            <a:off x="7298050" y="3774175"/>
            <a:ext cx="1125900" cy="900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800">
                <a:latin typeface="Times New Roman" pitchFamily="18" charset="0"/>
                <a:cs typeface="Times New Roman" pitchFamily="18" charset="0"/>
              </a:rPr>
              <a:t>04</a:t>
            </a:r>
            <a:endParaRPr sz="48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p46"/>
          <p:cNvSpPr txBox="1">
            <a:spLocks noGrp="1"/>
          </p:cNvSpPr>
          <p:nvPr>
            <p:ph type="ctrTitle"/>
          </p:nvPr>
        </p:nvSpPr>
        <p:spPr>
          <a:xfrm>
            <a:off x="121253" y="0"/>
            <a:ext cx="4156750" cy="834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b="1" dirty="0" smtClean="0">
                <a:latin typeface="Times New Roman" pitchFamily="18" charset="0"/>
                <a:cs typeface="Times New Roman" pitchFamily="18" charset="0"/>
              </a:rPr>
              <a:t>Phần mở đầu</a:t>
            </a:r>
            <a:r>
              <a:rPr lang="en" sz="3200" b="1" dirty="0" smtClean="0">
                <a:latin typeface="Times New Roman" pitchFamily="18" charset="0"/>
                <a:cs typeface="Times New Roman" pitchFamily="18" charset="0"/>
              </a:rPr>
              <a:t>:</a:t>
            </a:r>
            <a:r>
              <a:rPr lang="en" dirty="0" smtClean="0">
                <a:latin typeface="Times New Roman" pitchFamily="18" charset="0"/>
                <a:cs typeface="Times New Roman" pitchFamily="18" charset="0"/>
              </a:rPr>
              <a:t/>
            </a:r>
            <a:br>
              <a:rPr lang="en" dirty="0" smtClean="0">
                <a:latin typeface="Times New Roman" pitchFamily="18" charset="0"/>
                <a:cs typeface="Times New Roman" pitchFamily="18" charset="0"/>
              </a:rPr>
            </a:br>
            <a:r>
              <a:rPr lang="en" b="1" dirty="0" smtClean="0">
                <a:latin typeface="Times New Roman" pitchFamily="18" charset="0"/>
                <a:cs typeface="Times New Roman" pitchFamily="18" charset="0"/>
              </a:rPr>
              <a:t>Tính cấp thiết</a:t>
            </a:r>
            <a:endParaRPr sz="2400" b="1" dirty="0">
              <a:latin typeface="Times New Roman" pitchFamily="18" charset="0"/>
              <a:cs typeface="Times New Roman" pitchFamily="18" charset="0"/>
            </a:endParaRPr>
          </a:p>
        </p:txBody>
      </p:sp>
      <p:cxnSp>
        <p:nvCxnSpPr>
          <p:cNvPr id="644" name="Google Shape;644;p46"/>
          <p:cNvCxnSpPr/>
          <p:nvPr/>
        </p:nvCxnSpPr>
        <p:spPr>
          <a:xfrm>
            <a:off x="725000" y="2647950"/>
            <a:ext cx="8442600" cy="0"/>
          </a:xfrm>
          <a:prstGeom prst="straightConnector1">
            <a:avLst/>
          </a:prstGeom>
          <a:noFill/>
          <a:ln w="19050" cap="flat" cmpd="sng">
            <a:solidFill>
              <a:srgbClr val="434343"/>
            </a:solidFill>
            <a:prstDash val="solid"/>
            <a:round/>
            <a:headEnd type="diamond" w="med" len="med"/>
            <a:tailEnd type="none" w="med" len="med"/>
          </a:ln>
        </p:spPr>
      </p:cxnSp>
      <p:sp>
        <p:nvSpPr>
          <p:cNvPr id="645" name="Google Shape;645;p46"/>
          <p:cNvSpPr/>
          <p:nvPr/>
        </p:nvSpPr>
        <p:spPr>
          <a:xfrm>
            <a:off x="914400" y="1289150"/>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dirty="0">
                <a:solidFill>
                  <a:srgbClr val="F3F3F3"/>
                </a:solidFill>
                <a:latin typeface="Times New Roman" pitchFamily="18" charset="0"/>
                <a:ea typeface="Barlow Semi Condensed SemiBold"/>
                <a:cs typeface="Times New Roman" pitchFamily="18" charset="0"/>
                <a:sym typeface="Barlow Semi Condensed SemiBold"/>
              </a:rPr>
              <a:t>01</a:t>
            </a:r>
            <a:endParaRPr sz="2400" dirty="0">
              <a:solidFill>
                <a:srgbClr val="F3F3F3"/>
              </a:solidFill>
              <a:latin typeface="Times New Roman" pitchFamily="18" charset="0"/>
              <a:ea typeface="Barlow Semi Condensed SemiBold"/>
              <a:cs typeface="Times New Roman" pitchFamily="18" charset="0"/>
              <a:sym typeface="Barlow Semi Condensed SemiBold"/>
            </a:endParaRPr>
          </a:p>
        </p:txBody>
      </p:sp>
      <p:sp>
        <p:nvSpPr>
          <p:cNvPr id="646" name="Google Shape;646;p46"/>
          <p:cNvSpPr/>
          <p:nvPr/>
        </p:nvSpPr>
        <p:spPr>
          <a:xfrm>
            <a:off x="4085385" y="3211119"/>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dirty="0">
                <a:solidFill>
                  <a:srgbClr val="F3F3F3"/>
                </a:solidFill>
                <a:latin typeface="Times New Roman" pitchFamily="18" charset="0"/>
                <a:ea typeface="Barlow Semi Condensed SemiBold"/>
                <a:cs typeface="Times New Roman" pitchFamily="18" charset="0"/>
                <a:sym typeface="Barlow Semi Condensed SemiBold"/>
              </a:rPr>
              <a:t>02</a:t>
            </a:r>
            <a:endParaRPr sz="2400" dirty="0">
              <a:solidFill>
                <a:srgbClr val="F3F3F3"/>
              </a:solidFill>
              <a:latin typeface="Times New Roman" pitchFamily="18" charset="0"/>
              <a:ea typeface="Barlow Semi Condensed SemiBold"/>
              <a:cs typeface="Times New Roman" pitchFamily="18" charset="0"/>
              <a:sym typeface="Barlow Semi Condensed SemiBold"/>
            </a:endParaRPr>
          </a:p>
        </p:txBody>
      </p:sp>
      <p:sp>
        <p:nvSpPr>
          <p:cNvPr id="647" name="Google Shape;647;p46"/>
          <p:cNvSpPr txBox="1"/>
          <p:nvPr/>
        </p:nvSpPr>
        <p:spPr>
          <a:xfrm>
            <a:off x="-76200" y="2721896"/>
            <a:ext cx="3276600" cy="1095600"/>
          </a:xfrm>
          <a:prstGeom prst="rect">
            <a:avLst/>
          </a:prstGeom>
          <a:noFill/>
          <a:ln>
            <a:noFill/>
          </a:ln>
        </p:spPr>
        <p:txBody>
          <a:bodyPr spcFirstLastPara="1" wrap="square" lIns="91425" tIns="228600" rIns="91425" bIns="91425" anchor="t" anchorCtr="0">
            <a:noAutofit/>
          </a:bodyPr>
          <a:lstStyle/>
          <a:p>
            <a:pPr lvl="0" algn="ctr">
              <a:spcAft>
                <a:spcPts val="1600"/>
              </a:spcAft>
            </a:pPr>
            <a:r>
              <a:rPr lang="vi-VN" sz="1600" dirty="0">
                <a:latin typeface="+mj-lt"/>
              </a:rPr>
              <a:t>Hầu hết các quốc gia trên thế giới đều cho vay và đi vay, việc vay nợ nước ngoài (NNN) trở thành phổ biến ở cả các nước giàu và nghèo.</a:t>
            </a:r>
            <a:r>
              <a:rPr lang="vi-VN" sz="1600" dirty="0" smtClean="0">
                <a:latin typeface="+mj-lt"/>
                <a:ea typeface="Roboto Condensed" charset="0"/>
                <a:cs typeface="Times New Roman" pitchFamily="18" charset="0"/>
              </a:rPr>
              <a:t>.</a:t>
            </a:r>
            <a:endParaRPr sz="1600" dirty="0">
              <a:solidFill>
                <a:srgbClr val="434343"/>
              </a:solidFill>
              <a:latin typeface="+mj-lt"/>
              <a:ea typeface="Roboto Condensed" charset="0"/>
              <a:cs typeface="Times New Roman" pitchFamily="18" charset="0"/>
              <a:sym typeface="Roboto Condensed Light"/>
            </a:endParaRPr>
          </a:p>
        </p:txBody>
      </p:sp>
      <p:sp>
        <p:nvSpPr>
          <p:cNvPr id="648" name="Google Shape;648;p46"/>
          <p:cNvSpPr txBox="1"/>
          <p:nvPr/>
        </p:nvSpPr>
        <p:spPr>
          <a:xfrm>
            <a:off x="5934365" y="3175119"/>
            <a:ext cx="3226200" cy="1095600"/>
          </a:xfrm>
          <a:prstGeom prst="rect">
            <a:avLst/>
          </a:prstGeom>
          <a:noFill/>
          <a:ln>
            <a:noFill/>
          </a:ln>
        </p:spPr>
        <p:txBody>
          <a:bodyPr spcFirstLastPara="1" wrap="square" lIns="91425" tIns="91425" rIns="91425" bIns="0" anchor="b" anchorCtr="0">
            <a:noAutofit/>
          </a:bodyPr>
          <a:lstStyle/>
          <a:p>
            <a:pPr lvl="0" algn="ctr">
              <a:spcAft>
                <a:spcPts val="1600"/>
              </a:spcAft>
            </a:pPr>
            <a:r>
              <a:rPr lang="vi-VN" sz="1600" dirty="0">
                <a:latin typeface="+mj-lt"/>
              </a:rPr>
              <a:t>NNN tác động đến một quốc gia về mọi mặt, ảnh hưởng đến nhu cầu lập kế hoạch, kiểm soát việc vay nợ, nâng cao và cân đối tài chính quốc gia </a:t>
            </a:r>
            <a:endParaRPr sz="1600" dirty="0">
              <a:solidFill>
                <a:srgbClr val="434343"/>
              </a:solidFill>
              <a:latin typeface="+mj-lt"/>
              <a:ea typeface="Roboto Condensed Light"/>
              <a:cs typeface="Times New Roman" pitchFamily="18" charset="0"/>
              <a:sym typeface="Roboto Condensed Light"/>
            </a:endParaRPr>
          </a:p>
        </p:txBody>
      </p:sp>
      <p:cxnSp>
        <p:nvCxnSpPr>
          <p:cNvPr id="649" name="Google Shape;649;p46"/>
          <p:cNvCxnSpPr/>
          <p:nvPr/>
        </p:nvCxnSpPr>
        <p:spPr>
          <a:xfrm>
            <a:off x="1170300" y="1838729"/>
            <a:ext cx="0" cy="1040125"/>
          </a:xfrm>
          <a:prstGeom prst="straightConnector1">
            <a:avLst/>
          </a:prstGeom>
          <a:noFill/>
          <a:ln w="19050" cap="flat" cmpd="sng">
            <a:solidFill>
              <a:srgbClr val="434343"/>
            </a:solidFill>
            <a:prstDash val="solid"/>
            <a:round/>
            <a:headEnd type="none" w="med" len="med"/>
            <a:tailEnd type="diamond" w="med" len="med"/>
          </a:ln>
        </p:spPr>
      </p:cxnSp>
      <p:cxnSp>
        <p:nvCxnSpPr>
          <p:cNvPr id="650" name="Google Shape;650;p46"/>
          <p:cNvCxnSpPr/>
          <p:nvPr/>
        </p:nvCxnSpPr>
        <p:spPr>
          <a:xfrm flipV="1">
            <a:off x="4341285" y="2546589"/>
            <a:ext cx="0" cy="664530"/>
          </a:xfrm>
          <a:prstGeom prst="straightConnector1">
            <a:avLst/>
          </a:prstGeom>
          <a:noFill/>
          <a:ln w="19050" cap="flat" cmpd="sng">
            <a:solidFill>
              <a:srgbClr val="434343"/>
            </a:solidFill>
            <a:prstDash val="solid"/>
            <a:round/>
            <a:headEnd type="none" w="med" len="med"/>
            <a:tailEnd type="diamond" w="med" len="med"/>
          </a:ln>
        </p:spPr>
      </p:cxnSp>
      <p:sp>
        <p:nvSpPr>
          <p:cNvPr id="15" name="Google Shape;658;p47"/>
          <p:cNvSpPr/>
          <p:nvPr/>
        </p:nvSpPr>
        <p:spPr>
          <a:xfrm flipH="1">
            <a:off x="7606085" y="1326929"/>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a:solidFill>
                  <a:srgbClr val="F3F3F3"/>
                </a:solidFill>
                <a:latin typeface="Times New Roman" pitchFamily="18" charset="0"/>
                <a:ea typeface="Barlow Semi Condensed SemiBold"/>
                <a:cs typeface="Times New Roman" pitchFamily="18" charset="0"/>
                <a:sym typeface="Barlow Semi Condensed SemiBold"/>
              </a:rPr>
              <a:t>03</a:t>
            </a:r>
            <a:endParaRPr sz="2400">
              <a:solidFill>
                <a:srgbClr val="F3F3F3"/>
              </a:solidFill>
              <a:latin typeface="Times New Roman" pitchFamily="18" charset="0"/>
              <a:ea typeface="Barlow Semi Condensed SemiBold"/>
              <a:cs typeface="Times New Roman" pitchFamily="18" charset="0"/>
              <a:sym typeface="Barlow Semi Condensed SemiBold"/>
            </a:endParaRPr>
          </a:p>
        </p:txBody>
      </p:sp>
      <p:cxnSp>
        <p:nvCxnSpPr>
          <p:cNvPr id="17" name="Google Shape;650;p46"/>
          <p:cNvCxnSpPr/>
          <p:nvPr/>
        </p:nvCxnSpPr>
        <p:spPr>
          <a:xfrm flipH="1">
            <a:off x="7875901" y="1838729"/>
            <a:ext cx="1" cy="883167"/>
          </a:xfrm>
          <a:prstGeom prst="straightConnector1">
            <a:avLst/>
          </a:prstGeom>
          <a:noFill/>
          <a:ln w="19050" cap="flat" cmpd="sng">
            <a:solidFill>
              <a:srgbClr val="434343"/>
            </a:solidFill>
            <a:prstDash val="solid"/>
            <a:round/>
            <a:headEnd type="none" w="med" len="med"/>
            <a:tailEnd type="diamond" w="med" len="med"/>
          </a:ln>
        </p:spPr>
      </p:cxnSp>
      <p:sp>
        <p:nvSpPr>
          <p:cNvPr id="19" name="Google Shape;659;p47"/>
          <p:cNvSpPr txBox="1"/>
          <p:nvPr/>
        </p:nvSpPr>
        <p:spPr>
          <a:xfrm flipH="1">
            <a:off x="2457031" y="590550"/>
            <a:ext cx="4331937" cy="1095600"/>
          </a:xfrm>
          <a:prstGeom prst="rect">
            <a:avLst/>
          </a:prstGeom>
          <a:noFill/>
          <a:ln>
            <a:noFill/>
          </a:ln>
        </p:spPr>
        <p:txBody>
          <a:bodyPr spcFirstLastPara="1" wrap="square" lIns="91425" tIns="228600" rIns="91425" bIns="91425" anchor="t" anchorCtr="0">
            <a:noAutofit/>
          </a:bodyPr>
          <a:lstStyle/>
          <a:p>
            <a:pPr lvl="0" algn="ctr">
              <a:spcAft>
                <a:spcPts val="1600"/>
              </a:spcAft>
            </a:pPr>
            <a:r>
              <a:rPr lang="vi-VN" sz="1600" dirty="0">
                <a:latin typeface="+mj-lt"/>
              </a:rPr>
              <a:t>Các khoản vay NNN ngày càng tăng về món vay, doanh số vay, tính đa dạng của các hình thức vay và trả nợ. Chỉ tiêu NNN của Việt Nam so với GDP có xu hướng tăng nhanh bình quân tăng 16,7%/năm (2011-2017). Năm 2018, cơ cấu nợ quốc gia giảm, tổng NNN so với GDP giảm còn 46%  [Nguồn: Bộ Tài Chính]</a:t>
            </a:r>
            <a:endParaRPr sz="1600" dirty="0">
              <a:solidFill>
                <a:srgbClr val="434343"/>
              </a:solidFill>
              <a:latin typeface="+mj-lt"/>
              <a:ea typeface="Roboto Condensed" charset="0"/>
              <a:cs typeface="Times New Roman" pitchFamily="18" charset="0"/>
              <a:sym typeface="Roboto Condensed Light"/>
            </a:endParaRPr>
          </a:p>
        </p:txBody>
      </p:sp>
      <p:sp>
        <p:nvSpPr>
          <p:cNvPr id="6" name="TextBox 5"/>
          <p:cNvSpPr txBox="1"/>
          <p:nvPr/>
        </p:nvSpPr>
        <p:spPr>
          <a:xfrm>
            <a:off x="1227885" y="4103997"/>
            <a:ext cx="5715000" cy="584775"/>
          </a:xfrm>
          <a:prstGeom prst="rect">
            <a:avLst/>
          </a:prstGeom>
          <a:noFill/>
        </p:spPr>
        <p:txBody>
          <a:bodyPr wrap="square" rtlCol="0">
            <a:spAutoFit/>
          </a:bodyPr>
          <a:lstStyle/>
          <a:p>
            <a:r>
              <a:rPr lang="vi-VN" sz="1600" b="1" dirty="0">
                <a:latin typeface="+mj-lt"/>
              </a:rPr>
              <a:t>=&gt; Đề tài: Tác động của việc vay nợ nước ngoài đến sự phát triển kinh tế xã hội của nước vay nợ. Liên hệ Việt Nam.</a:t>
            </a:r>
            <a:endParaRPr lang="en-US" sz="1600" dirty="0">
              <a:latin typeface="+mj-lt"/>
            </a:endParaRPr>
          </a:p>
        </p:txBody>
      </p:sp>
    </p:spTree>
    <p:extLst>
      <p:ext uri="{BB962C8B-B14F-4D97-AF65-F5344CB8AC3E}">
        <p14:creationId xmlns:p14="http://schemas.microsoft.com/office/powerpoint/2010/main" val="24418412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17" name="Rectangle 16"/>
          <p:cNvSpPr/>
          <p:nvPr/>
        </p:nvSpPr>
        <p:spPr>
          <a:xfrm>
            <a:off x="0" y="4051602"/>
            <a:ext cx="6858000" cy="1091898"/>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6858000" y="2959704"/>
            <a:ext cx="1752600" cy="2183796"/>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6379928" y="-31053"/>
            <a:ext cx="2306872" cy="2540991"/>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1" name="Google Shape;521;p37"/>
          <p:cNvSpPr txBox="1">
            <a:spLocks noGrp="1"/>
          </p:cNvSpPr>
          <p:nvPr>
            <p:ph type="ctrTitle"/>
          </p:nvPr>
        </p:nvSpPr>
        <p:spPr>
          <a:xfrm>
            <a:off x="647699" y="-199050"/>
            <a:ext cx="4876800" cy="969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2800" b="1" dirty="0" smtClean="0">
                <a:latin typeface="Times New Roman" pitchFamily="18" charset="0"/>
                <a:cs typeface="Times New Roman" pitchFamily="18" charset="0"/>
              </a:rPr>
              <a:t>Tổng quan nghiên cứu</a:t>
            </a:r>
            <a:endParaRPr sz="2800" b="1" dirty="0">
              <a:latin typeface="Times New Roman" pitchFamily="18" charset="0"/>
              <a:cs typeface="Times New Roman" pitchFamily="18" charset="0"/>
            </a:endParaRPr>
          </a:p>
        </p:txBody>
      </p:sp>
      <p:sp>
        <p:nvSpPr>
          <p:cNvPr id="2" name="Oval 1"/>
          <p:cNvSpPr/>
          <p:nvPr/>
        </p:nvSpPr>
        <p:spPr>
          <a:xfrm>
            <a:off x="228600" y="3360926"/>
            <a:ext cx="2286000" cy="1487507"/>
          </a:xfrm>
          <a:prstGeom prst="ellipse">
            <a:avLst/>
          </a:prstGeom>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3" name="TextBox 2"/>
          <p:cNvSpPr txBox="1"/>
          <p:nvPr/>
        </p:nvSpPr>
        <p:spPr>
          <a:xfrm>
            <a:off x="723900" y="3643015"/>
            <a:ext cx="1981200" cy="923330"/>
          </a:xfrm>
          <a:prstGeom prst="rect">
            <a:avLst/>
          </a:prstGeom>
          <a:noFill/>
        </p:spPr>
        <p:txBody>
          <a:bodyPr wrap="square" rtlCol="0">
            <a:spAutoFit/>
          </a:bodyPr>
          <a:lstStyle/>
          <a:p>
            <a:r>
              <a:rPr lang="en-US" sz="1800" dirty="0" err="1" smtClean="0">
                <a:latin typeface="Times New Roman" pitchFamily="18" charset="0"/>
                <a:cs typeface="Times New Roman" pitchFamily="18" charset="0"/>
              </a:rPr>
              <a:t>Phân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tích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thực</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trạng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nợ</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công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giải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pháp</a:t>
            </a:r>
            <a:endParaRPr lang="en-US" sz="1800" dirty="0">
              <a:latin typeface="Times New Roman" pitchFamily="18" charset="0"/>
              <a:cs typeface="Times New Roman" pitchFamily="18" charset="0"/>
            </a:endParaRPr>
          </a:p>
        </p:txBody>
      </p:sp>
      <p:cxnSp>
        <p:nvCxnSpPr>
          <p:cNvPr id="9" name="Straight Arrow Connector 8"/>
          <p:cNvCxnSpPr/>
          <p:nvPr/>
        </p:nvCxnSpPr>
        <p:spPr>
          <a:xfrm flipH="1" flipV="1">
            <a:off x="723900" y="3062764"/>
            <a:ext cx="419099" cy="361750"/>
          </a:xfrm>
          <a:prstGeom prst="straightConnector1">
            <a:avLst/>
          </a:prstGeom>
          <a:ln>
            <a:solidFill>
              <a:schemeClr val="tx2">
                <a:lumMod val="25000"/>
              </a:schemeClr>
            </a:solidFill>
            <a:tailEnd type="arrow"/>
          </a:ln>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0" y="2281838"/>
            <a:ext cx="16002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11" name="TextBox 10"/>
          <p:cNvSpPr txBox="1"/>
          <p:nvPr/>
        </p:nvSpPr>
        <p:spPr>
          <a:xfrm>
            <a:off x="206446" y="2366486"/>
            <a:ext cx="1393754" cy="738664"/>
          </a:xfrm>
          <a:prstGeom prst="rect">
            <a:avLst/>
          </a:prstGeom>
          <a:noFill/>
        </p:spPr>
        <p:txBody>
          <a:bodyPr wrap="square" rtlCol="0">
            <a:spAutoFit/>
          </a:bodyPr>
          <a:lstStyle/>
          <a:p>
            <a:r>
              <a:rPr lang="en-US" dirty="0" err="1" smtClean="0">
                <a:latin typeface="Times New Roman" pitchFamily="18" charset="0"/>
                <a:cs typeface="Times New Roman" pitchFamily="18" charset="0"/>
              </a:rPr>
              <a:t>Nguyễn</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T</a:t>
            </a:r>
            <a:r>
              <a:rPr lang="en-US" dirty="0" err="1" smtClean="0">
                <a:latin typeface="Times New Roman" pitchFamily="18" charset="0"/>
                <a:cs typeface="Times New Roman" pitchFamily="18" charset="0"/>
              </a:rPr>
              <a:t>hị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Nguyệt</a:t>
            </a:r>
            <a:r>
              <a:rPr lang="en-US" dirty="0" smtClean="0">
                <a:latin typeface="Times New Roman" pitchFamily="18" charset="0"/>
                <a:cs typeface="Times New Roman" pitchFamily="18" charset="0"/>
              </a:rPr>
              <a:t> Dung (2014)</a:t>
            </a:r>
            <a:endParaRPr lang="en-US" dirty="0">
              <a:latin typeface="Times New Roman" pitchFamily="18" charset="0"/>
              <a:cs typeface="Times New Roman" pitchFamily="18" charset="0"/>
            </a:endParaRPr>
          </a:p>
        </p:txBody>
      </p:sp>
      <p:cxnSp>
        <p:nvCxnSpPr>
          <p:cNvPr id="13" name="Straight Arrow Connector 12"/>
          <p:cNvCxnSpPr>
            <a:stCxn id="2" idx="0"/>
          </p:cNvCxnSpPr>
          <p:nvPr/>
        </p:nvCxnSpPr>
        <p:spPr>
          <a:xfrm flipV="1">
            <a:off x="1371600" y="2190750"/>
            <a:ext cx="609600" cy="117017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1256969" y="1337662"/>
            <a:ext cx="1828800" cy="853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15" name="TextBox 14"/>
          <p:cNvSpPr txBox="1"/>
          <p:nvPr/>
        </p:nvSpPr>
        <p:spPr>
          <a:xfrm>
            <a:off x="1295069" y="1581150"/>
            <a:ext cx="1790700" cy="523220"/>
          </a:xfrm>
          <a:prstGeom prst="rect">
            <a:avLst/>
          </a:prstGeom>
          <a:noFill/>
        </p:spPr>
        <p:txBody>
          <a:bodyPr wrap="square" rtlCol="0">
            <a:spAutoFit/>
          </a:bodyPr>
          <a:lstStyle/>
          <a:p>
            <a:r>
              <a:rPr lang="en-US" dirty="0" err="1" smtClean="0">
                <a:latin typeface="Times New Roman" pitchFamily="18" charset="0"/>
                <a:cs typeface="Times New Roman" pitchFamily="18" charset="0"/>
              </a:rPr>
              <a:t>Nguyễn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Thanh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Hoa</a:t>
            </a:r>
            <a:r>
              <a:rPr lang="en-US" dirty="0" smtClean="0">
                <a:latin typeface="Times New Roman" pitchFamily="18" charset="0"/>
                <a:cs typeface="Times New Roman" pitchFamily="18" charset="0"/>
              </a:rPr>
              <a:t> (2018)</a:t>
            </a:r>
            <a:endParaRPr lang="en-US" dirty="0">
              <a:latin typeface="Times New Roman" pitchFamily="18" charset="0"/>
              <a:cs typeface="Times New Roman" pitchFamily="18" charset="0"/>
            </a:endParaRPr>
          </a:p>
        </p:txBody>
      </p:sp>
      <p:sp>
        <p:nvSpPr>
          <p:cNvPr id="20" name="Oval 19"/>
          <p:cNvSpPr/>
          <p:nvPr/>
        </p:nvSpPr>
        <p:spPr>
          <a:xfrm>
            <a:off x="3277926" y="3487081"/>
            <a:ext cx="2286000" cy="1487507"/>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18" name="TextBox 17"/>
          <p:cNvSpPr txBox="1"/>
          <p:nvPr/>
        </p:nvSpPr>
        <p:spPr>
          <a:xfrm>
            <a:off x="3581400" y="3867150"/>
            <a:ext cx="2133600" cy="646331"/>
          </a:xfrm>
          <a:prstGeom prst="rect">
            <a:avLst/>
          </a:prstGeom>
          <a:noFill/>
        </p:spPr>
        <p:txBody>
          <a:bodyPr wrap="square" rtlCol="0">
            <a:spAutoFit/>
          </a:bodyPr>
          <a:lstStyle/>
          <a:p>
            <a:r>
              <a:rPr lang="en-US" sz="1800" dirty="0" err="1" smtClean="0">
                <a:latin typeface="Times New Roman" pitchFamily="18" charset="0"/>
                <a:cs typeface="Times New Roman" pitchFamily="18" charset="0"/>
              </a:rPr>
              <a:t>Quản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lý</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nợ</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nước</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ngoài</a:t>
            </a:r>
            <a:endParaRPr lang="en-US" sz="1800" dirty="0">
              <a:latin typeface="Times New Roman" pitchFamily="18" charset="0"/>
              <a:cs typeface="Times New Roman" pitchFamily="18" charset="0"/>
            </a:endParaRPr>
          </a:p>
        </p:txBody>
      </p:sp>
      <p:cxnSp>
        <p:nvCxnSpPr>
          <p:cNvPr id="22" name="Straight Arrow Connector 21"/>
          <p:cNvCxnSpPr>
            <a:stCxn id="20" idx="0"/>
          </p:cNvCxnSpPr>
          <p:nvPr/>
        </p:nvCxnSpPr>
        <p:spPr>
          <a:xfrm flipH="1" flipV="1">
            <a:off x="3456167" y="3243639"/>
            <a:ext cx="964759" cy="24344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24" name="Oval 23"/>
          <p:cNvSpPr/>
          <p:nvPr/>
        </p:nvSpPr>
        <p:spPr>
          <a:xfrm>
            <a:off x="2304884" y="2310055"/>
            <a:ext cx="1562431" cy="1050871"/>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23" name="TextBox 22"/>
          <p:cNvSpPr txBox="1"/>
          <p:nvPr/>
        </p:nvSpPr>
        <p:spPr>
          <a:xfrm>
            <a:off x="2478157" y="2596818"/>
            <a:ext cx="1524000" cy="523220"/>
          </a:xfrm>
          <a:prstGeom prst="rect">
            <a:avLst/>
          </a:prstGeom>
          <a:noFill/>
        </p:spPr>
        <p:txBody>
          <a:bodyPr wrap="square" rtlCol="0">
            <a:spAutoFit/>
          </a:bodyPr>
          <a:lstStyle/>
          <a:p>
            <a:r>
              <a:rPr lang="en-US" dirty="0" err="1" smtClean="0">
                <a:latin typeface="Times New Roman" pitchFamily="18" charset="0"/>
                <a:cs typeface="Times New Roman" pitchFamily="18" charset="0"/>
              </a:rPr>
              <a:t>Vũ</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Thanh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Hải</a:t>
            </a:r>
            <a:r>
              <a:rPr lang="en-US" dirty="0" smtClean="0">
                <a:latin typeface="Times New Roman" pitchFamily="18" charset="0"/>
                <a:cs typeface="Times New Roman" pitchFamily="18" charset="0"/>
              </a:rPr>
              <a:t> (2015)</a:t>
            </a:r>
            <a:endParaRPr lang="en-US" dirty="0">
              <a:latin typeface="Times New Roman" pitchFamily="18" charset="0"/>
              <a:cs typeface="Times New Roman" pitchFamily="18" charset="0"/>
            </a:endParaRPr>
          </a:p>
        </p:txBody>
      </p:sp>
      <p:cxnSp>
        <p:nvCxnSpPr>
          <p:cNvPr id="27" name="Straight Arrow Connector 26"/>
          <p:cNvCxnSpPr/>
          <p:nvPr/>
        </p:nvCxnSpPr>
        <p:spPr>
          <a:xfrm flipV="1">
            <a:off x="4343400" y="2104370"/>
            <a:ext cx="228600" cy="140289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3581400" y="1055714"/>
            <a:ext cx="1562431" cy="1050871"/>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26" name="TextBox 25"/>
          <p:cNvSpPr txBox="1"/>
          <p:nvPr/>
        </p:nvSpPr>
        <p:spPr>
          <a:xfrm>
            <a:off x="3628279" y="1344453"/>
            <a:ext cx="1658841" cy="523220"/>
          </a:xfrm>
          <a:prstGeom prst="rect">
            <a:avLst/>
          </a:prstGeom>
          <a:noFill/>
        </p:spPr>
        <p:txBody>
          <a:bodyPr wrap="square" rtlCol="0">
            <a:spAutoFit/>
          </a:bodyPr>
          <a:lstStyle/>
          <a:p>
            <a:r>
              <a:rPr lang="en-US" dirty="0" err="1" smtClean="0">
                <a:latin typeface="Times New Roman" pitchFamily="18" charset="0"/>
                <a:cs typeface="Times New Roman" pitchFamily="18" charset="0"/>
              </a:rPr>
              <a:t>Hoàng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Âu</a:t>
            </a:r>
            <a:r>
              <a:rPr lang="en-US" dirty="0" smtClean="0">
                <a:latin typeface="Times New Roman" pitchFamily="18" charset="0"/>
                <a:cs typeface="Times New Roman" pitchFamily="18" charset="0"/>
              </a:rPr>
              <a:t> (2018)</a:t>
            </a:r>
            <a:endParaRPr lang="en-US" dirty="0">
              <a:latin typeface="Times New Roman" pitchFamily="18" charset="0"/>
              <a:cs typeface="Times New Roman" pitchFamily="18" charset="0"/>
            </a:endParaRPr>
          </a:p>
        </p:txBody>
      </p:sp>
      <p:cxnSp>
        <p:nvCxnSpPr>
          <p:cNvPr id="31" name="Straight Arrow Connector 30"/>
          <p:cNvCxnSpPr/>
          <p:nvPr/>
        </p:nvCxnSpPr>
        <p:spPr>
          <a:xfrm flipV="1">
            <a:off x="4373549" y="3105150"/>
            <a:ext cx="427051" cy="43178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33" name="Oval 32"/>
          <p:cNvSpPr/>
          <p:nvPr/>
        </p:nvSpPr>
        <p:spPr>
          <a:xfrm>
            <a:off x="4700546" y="2239048"/>
            <a:ext cx="1562431" cy="1050871"/>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30" name="TextBox 29"/>
          <p:cNvSpPr txBox="1"/>
          <p:nvPr/>
        </p:nvSpPr>
        <p:spPr>
          <a:xfrm>
            <a:off x="4915893" y="2436484"/>
            <a:ext cx="1180769" cy="523220"/>
          </a:xfrm>
          <a:prstGeom prst="rect">
            <a:avLst/>
          </a:prstGeom>
          <a:noFill/>
        </p:spPr>
        <p:txBody>
          <a:bodyPr wrap="square" rtlCol="0">
            <a:spAutoFit/>
          </a:bodyPr>
          <a:lstStyle/>
          <a:p>
            <a:r>
              <a:rPr lang="en-US" dirty="0" err="1" smtClean="0">
                <a:latin typeface="Times New Roman" pitchFamily="18" charset="0"/>
                <a:cs typeface="Times New Roman" pitchFamily="18" charset="0"/>
              </a:rPr>
              <a:t>Hoàng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Thanh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Tùng</a:t>
            </a:r>
            <a:r>
              <a:rPr lang="en-US" dirty="0" smtClean="0">
                <a:latin typeface="Times New Roman" pitchFamily="18" charset="0"/>
                <a:cs typeface="Times New Roman" pitchFamily="18" charset="0"/>
              </a:rPr>
              <a:t> (2010)</a:t>
            </a:r>
            <a:endParaRPr lang="en-US" dirty="0">
              <a:latin typeface="Times New Roman" pitchFamily="18" charset="0"/>
              <a:cs typeface="Times New Roman" pitchFamily="18" charset="0"/>
            </a:endParaRPr>
          </a:p>
        </p:txBody>
      </p:sp>
      <p:cxnSp>
        <p:nvCxnSpPr>
          <p:cNvPr id="35" name="Straight Arrow Connector 34"/>
          <p:cNvCxnSpPr/>
          <p:nvPr/>
        </p:nvCxnSpPr>
        <p:spPr>
          <a:xfrm>
            <a:off x="4487518" y="3466900"/>
            <a:ext cx="1456082" cy="4036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38" name="Oval 37"/>
          <p:cNvSpPr/>
          <p:nvPr/>
        </p:nvSpPr>
        <p:spPr>
          <a:xfrm>
            <a:off x="5793851" y="3290872"/>
            <a:ext cx="1562431" cy="1050871"/>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36" name="TextBox 35"/>
          <p:cNvSpPr txBox="1"/>
          <p:nvPr/>
        </p:nvSpPr>
        <p:spPr>
          <a:xfrm>
            <a:off x="6096662" y="3605540"/>
            <a:ext cx="1409369" cy="523220"/>
          </a:xfrm>
          <a:prstGeom prst="rect">
            <a:avLst/>
          </a:prstGeom>
          <a:noFill/>
        </p:spPr>
        <p:txBody>
          <a:bodyPr wrap="square" rtlCol="0">
            <a:spAutoFit/>
          </a:bodyPr>
          <a:lstStyle/>
          <a:p>
            <a:r>
              <a:rPr lang="en-US" dirty="0" smtClean="0">
                <a:latin typeface="Times New Roman" pitchFamily="18" charset="0"/>
                <a:cs typeface="Times New Roman" pitchFamily="18" charset="0"/>
              </a:rPr>
              <a:t>Minh </a:t>
            </a:r>
            <a:r>
              <a:rPr lang="en-US" dirty="0" err="1" smtClean="0">
                <a:latin typeface="Times New Roman" pitchFamily="18" charset="0"/>
                <a:cs typeface="Times New Roman" pitchFamily="18" charset="0"/>
              </a:rPr>
              <a:t>Trang</a:t>
            </a:r>
            <a:r>
              <a:rPr lang="en-US" dirty="0" smtClean="0">
                <a:latin typeface="Times New Roman" pitchFamily="18" charset="0"/>
                <a:cs typeface="Times New Roman" pitchFamily="18" charset="0"/>
              </a:rPr>
              <a:t> (2019)</a:t>
            </a:r>
            <a:endParaRPr lang="en-US" dirty="0">
              <a:latin typeface="Times New Roman" pitchFamily="18" charset="0"/>
              <a:cs typeface="Times New Roman" pitchFamily="18" charset="0"/>
            </a:endParaRPr>
          </a:p>
        </p:txBody>
      </p:sp>
      <p:sp>
        <p:nvSpPr>
          <p:cNvPr id="40" name="Oval 39"/>
          <p:cNvSpPr/>
          <p:nvPr/>
        </p:nvSpPr>
        <p:spPr>
          <a:xfrm>
            <a:off x="6964680" y="-31053"/>
            <a:ext cx="2209800" cy="1419404"/>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37" name="TextBox 36"/>
          <p:cNvSpPr txBox="1"/>
          <p:nvPr/>
        </p:nvSpPr>
        <p:spPr>
          <a:xfrm>
            <a:off x="7162800" y="285750"/>
            <a:ext cx="2116372" cy="923330"/>
          </a:xfrm>
          <a:prstGeom prst="rect">
            <a:avLst/>
          </a:prstGeom>
          <a:noFill/>
        </p:spPr>
        <p:txBody>
          <a:bodyPr wrap="square" rtlCol="0">
            <a:spAutoFit/>
          </a:bodyPr>
          <a:lstStyle/>
          <a:p>
            <a:r>
              <a:rPr lang="en-US" sz="1800" dirty="0" err="1" smtClean="0">
                <a:latin typeface="Times New Roman" pitchFamily="18" charset="0"/>
                <a:cs typeface="Times New Roman" pitchFamily="18" charset="0"/>
              </a:rPr>
              <a:t>Tác</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động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nợ</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công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đến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tăng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trưởng</a:t>
            </a:r>
            <a:r>
              <a:rPr lang="en-US" sz="1800" dirty="0" smtClean="0">
                <a:latin typeface="Times New Roman" pitchFamily="18" charset="0"/>
                <a:cs typeface="Times New Roman" pitchFamily="18" charset="0"/>
              </a:rPr>
              <a:t> KT-XH</a:t>
            </a:r>
            <a:endParaRPr lang="en-US" sz="1800" dirty="0">
              <a:latin typeface="Times New Roman" pitchFamily="18" charset="0"/>
              <a:cs typeface="Times New Roman" pitchFamily="18" charset="0"/>
            </a:endParaRPr>
          </a:p>
        </p:txBody>
      </p:sp>
      <p:cxnSp>
        <p:nvCxnSpPr>
          <p:cNvPr id="41" name="Straight Arrow Connector 40"/>
          <p:cNvCxnSpPr/>
          <p:nvPr/>
        </p:nvCxnSpPr>
        <p:spPr>
          <a:xfrm>
            <a:off x="7533364" y="1337662"/>
            <a:ext cx="935835" cy="102135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4" name="Oval 43"/>
          <p:cNvSpPr/>
          <p:nvPr/>
        </p:nvSpPr>
        <p:spPr>
          <a:xfrm>
            <a:off x="7684273" y="2310054"/>
            <a:ext cx="1562431" cy="1050871"/>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43" name="TextBox 42"/>
          <p:cNvSpPr txBox="1"/>
          <p:nvPr/>
        </p:nvSpPr>
        <p:spPr>
          <a:xfrm>
            <a:off x="7819445" y="2387851"/>
            <a:ext cx="1459727" cy="738664"/>
          </a:xfrm>
          <a:prstGeom prst="rect">
            <a:avLst/>
          </a:prstGeom>
          <a:noFill/>
        </p:spPr>
        <p:txBody>
          <a:bodyPr wrap="square" rtlCol="0">
            <a:spAutoFit/>
          </a:bodyPr>
          <a:lstStyle/>
          <a:p>
            <a:r>
              <a:rPr lang="pl-PL" dirty="0">
                <a:latin typeface="Times New Roman" pitchFamily="18" charset="0"/>
                <a:cs typeface="Times New Roman" pitchFamily="18" charset="0"/>
              </a:rPr>
              <a:t>Jacek Prokop, Ewa Baranowska </a:t>
            </a:r>
            <a:r>
              <a:rPr lang="pl-PL" dirty="0" smtClean="0">
                <a:latin typeface="Times New Roman" pitchFamily="18" charset="0"/>
                <a:cs typeface="Times New Roman" pitchFamily="18" charset="0"/>
              </a:rPr>
              <a:t>Prokop</a:t>
            </a:r>
            <a:r>
              <a:rPr lang="en-US" dirty="0" smtClean="0">
                <a:latin typeface="Times New Roman" pitchFamily="18" charset="0"/>
                <a:cs typeface="Times New Roman" pitchFamily="18" charset="0"/>
              </a:rPr>
              <a:t>(2012)</a:t>
            </a:r>
            <a:endParaRPr lang="en-US" dirty="0">
              <a:latin typeface="Times New Roman" pitchFamily="18" charset="0"/>
              <a:cs typeface="Times New Roman" pitchFamily="18" charset="0"/>
            </a:endParaRPr>
          </a:p>
        </p:txBody>
      </p:sp>
      <p:cxnSp>
        <p:nvCxnSpPr>
          <p:cNvPr id="47" name="Straight Arrow Connector 46"/>
          <p:cNvCxnSpPr/>
          <p:nvPr/>
        </p:nvCxnSpPr>
        <p:spPr>
          <a:xfrm flipH="1">
            <a:off x="7391400" y="1337662"/>
            <a:ext cx="141964" cy="312405"/>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50" name="Oval 49"/>
          <p:cNvSpPr/>
          <p:nvPr/>
        </p:nvSpPr>
        <p:spPr>
          <a:xfrm>
            <a:off x="6286169" y="1650067"/>
            <a:ext cx="1562431" cy="1050871"/>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48" name="TextBox 47"/>
          <p:cNvSpPr txBox="1"/>
          <p:nvPr/>
        </p:nvSpPr>
        <p:spPr>
          <a:xfrm>
            <a:off x="6367951" y="1841876"/>
            <a:ext cx="1676400" cy="738664"/>
          </a:xfrm>
          <a:prstGeom prst="rect">
            <a:avLst/>
          </a:prstGeom>
          <a:noFill/>
        </p:spPr>
        <p:txBody>
          <a:bodyPr wrap="square" rtlCol="0">
            <a:spAutoFit/>
          </a:bodyPr>
          <a:lstStyle/>
          <a:p>
            <a:r>
              <a:rPr lang="en-US" dirty="0" err="1">
                <a:latin typeface="Times New Roman" pitchFamily="18" charset="0"/>
                <a:cs typeface="Times New Roman" pitchFamily="18" charset="0"/>
              </a:rPr>
              <a:t>Lawal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Isola</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Adedoyin</a:t>
            </a:r>
            <a:r>
              <a:rPr lang="en-US" dirty="0" smtClean="0">
                <a:latin typeface="Times New Roman" pitchFamily="18" charset="0"/>
                <a:cs typeface="Times New Roman" pitchFamily="18" charset="0"/>
              </a:rPr>
              <a:t> &amp; </a:t>
            </a: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sự</a:t>
            </a:r>
            <a:r>
              <a:rPr lang="en-US" dirty="0" smtClean="0">
                <a:latin typeface="Times New Roman" pitchFamily="18" charset="0"/>
                <a:cs typeface="Times New Roman" pitchFamily="18" charset="0"/>
              </a:rPr>
              <a:t> (2016)</a:t>
            </a:r>
            <a:endParaRPr lang="en-US" dirty="0">
              <a:latin typeface="Times New Roman" pitchFamily="18" charset="0"/>
              <a:cs typeface="Times New Roman" pitchFamily="18" charset="0"/>
            </a:endParaRPr>
          </a:p>
        </p:txBody>
      </p:sp>
      <p:cxnSp>
        <p:nvCxnSpPr>
          <p:cNvPr id="51" name="Straight Arrow Connector 50"/>
          <p:cNvCxnSpPr/>
          <p:nvPr/>
        </p:nvCxnSpPr>
        <p:spPr>
          <a:xfrm flipH="1" flipV="1">
            <a:off x="6107382" y="1002130"/>
            <a:ext cx="1425982" cy="33553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54" name="Oval 53"/>
          <p:cNvSpPr/>
          <p:nvPr/>
        </p:nvSpPr>
        <p:spPr>
          <a:xfrm>
            <a:off x="5009984" y="57150"/>
            <a:ext cx="1562431" cy="1050871"/>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sp>
        <p:nvSpPr>
          <p:cNvPr id="52" name="TextBox 51"/>
          <p:cNvSpPr txBox="1"/>
          <p:nvPr/>
        </p:nvSpPr>
        <p:spPr>
          <a:xfrm>
            <a:off x="5143831" y="213253"/>
            <a:ext cx="1650144" cy="738664"/>
          </a:xfrm>
          <a:prstGeom prst="rect">
            <a:avLst/>
          </a:prstGeom>
          <a:noFill/>
        </p:spPr>
        <p:txBody>
          <a:bodyPr wrap="square" rtlCol="0">
            <a:spAutoFit/>
          </a:bodyPr>
          <a:lstStyle/>
          <a:p>
            <a:r>
              <a:rPr lang="en-US" dirty="0" err="1">
                <a:latin typeface="Times New Roman" pitchFamily="18" charset="0"/>
                <a:cs typeface="Times New Roman" pitchFamily="18" charset="0"/>
              </a:rPr>
              <a:t>Senadza</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Bernardin</a:t>
            </a:r>
            <a:r>
              <a:rPr lang="en-US" dirty="0" smtClean="0">
                <a:latin typeface="Times New Roman" pitchFamily="18" charset="0"/>
                <a:cs typeface="Times New Roman" pitchFamily="18" charset="0"/>
              </a:rPr>
              <a:t> &amp; </a:t>
            </a: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sự</a:t>
            </a:r>
            <a:r>
              <a:rPr lang="en-US" dirty="0" smtClean="0">
                <a:latin typeface="Times New Roman" pitchFamily="18" charset="0"/>
                <a:cs typeface="Times New Roman" pitchFamily="18" charset="0"/>
              </a:rPr>
              <a:t> (2018)</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513"/>
        <p:cNvGrpSpPr/>
        <p:nvPr/>
      </p:nvGrpSpPr>
      <p:grpSpPr>
        <a:xfrm>
          <a:off x="0" y="0"/>
          <a:ext cx="0" cy="0"/>
          <a:chOff x="0" y="0"/>
          <a:chExt cx="0" cy="0"/>
        </a:xfrm>
      </p:grpSpPr>
      <p:sp>
        <p:nvSpPr>
          <p:cNvPr id="15" name="Rectangle 14"/>
          <p:cNvSpPr/>
          <p:nvPr/>
        </p:nvSpPr>
        <p:spPr>
          <a:xfrm>
            <a:off x="2514600" y="4476750"/>
            <a:ext cx="6629400" cy="666750"/>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2667000" cy="5143500"/>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810000" y="890069"/>
            <a:ext cx="3810000" cy="523220"/>
          </a:xfrm>
          <a:prstGeom prst="rect">
            <a:avLst/>
          </a:prstGeom>
          <a:noFill/>
        </p:spPr>
        <p:txBody>
          <a:bodyPr wrap="square" rtlCol="0">
            <a:spAutoFit/>
          </a:bodyPr>
          <a:lstStyle/>
          <a:p>
            <a:r>
              <a:rPr lang="en-US" sz="2800" b="1" dirty="0" err="1" smtClean="0">
                <a:latin typeface="Times New Roman" pitchFamily="18" charset="0"/>
                <a:cs typeface="Times New Roman" pitchFamily="18" charset="0"/>
              </a:rPr>
              <a:t>Câu</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hỏi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nghiên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cứu</a:t>
            </a:r>
            <a:endParaRPr lang="en-US" sz="2800" b="1" dirty="0">
              <a:latin typeface="Times New Roman" pitchFamily="18" charset="0"/>
              <a:cs typeface="Times New Roman"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2" y="847119"/>
            <a:ext cx="1860742" cy="3005792"/>
          </a:xfrm>
          <a:prstGeom prst="rect">
            <a:avLst/>
          </a:prstGeom>
        </p:spPr>
      </p:pic>
      <p:sp>
        <p:nvSpPr>
          <p:cNvPr id="4" name="TextBox 3"/>
          <p:cNvSpPr txBox="1"/>
          <p:nvPr/>
        </p:nvSpPr>
        <p:spPr>
          <a:xfrm>
            <a:off x="3036700" y="1784730"/>
            <a:ext cx="6018475" cy="1938992"/>
          </a:xfrm>
          <a:prstGeom prst="rect">
            <a:avLst/>
          </a:prstGeom>
          <a:noFill/>
        </p:spPr>
        <p:txBody>
          <a:bodyPr wrap="square" rtlCol="0">
            <a:spAutoFit/>
          </a:bodyPr>
          <a:lstStyle/>
          <a:p>
            <a:pPr marL="342900" indent="-342900">
              <a:lnSpc>
                <a:spcPct val="150000"/>
              </a:lnSpc>
              <a:buFont typeface="+mj-lt"/>
              <a:buAutoNum type="arabicPeriod"/>
            </a:pPr>
            <a:r>
              <a:rPr lang="vi-VN" sz="2000" dirty="0">
                <a:latin typeface="+mj-lt"/>
              </a:rPr>
              <a:t>Tình hình vay nợ nước ngoài hiện nay của Việt Nam</a:t>
            </a:r>
            <a:r>
              <a:rPr lang="vi-VN" sz="2000" dirty="0" smtClean="0">
                <a:latin typeface="+mj-lt"/>
              </a:rPr>
              <a:t>.</a:t>
            </a:r>
            <a:endParaRPr lang="en-US" sz="2000" dirty="0" smtClean="0">
              <a:latin typeface="+mj-lt"/>
            </a:endParaRPr>
          </a:p>
          <a:p>
            <a:pPr marL="342900" indent="-342900">
              <a:lnSpc>
                <a:spcPct val="150000"/>
              </a:lnSpc>
              <a:buFont typeface="+mj-lt"/>
              <a:buAutoNum type="arabicPeriod"/>
            </a:pPr>
            <a:r>
              <a:rPr lang="en-US" sz="2000" dirty="0" smtClean="0">
                <a:latin typeface="Times New Roman" pitchFamily="18" charset="0"/>
                <a:cs typeface="Times New Roman" pitchFamily="18" charset="0"/>
              </a:rPr>
              <a:t>T</a:t>
            </a:r>
            <a:r>
              <a:rPr lang="vi-VN" sz="2000" dirty="0" smtClean="0">
                <a:latin typeface="Times New Roman" pitchFamily="18" charset="0"/>
                <a:cs typeface="Times New Roman" pitchFamily="18" charset="0"/>
              </a:rPr>
              <a:t>ác </a:t>
            </a:r>
            <a:r>
              <a:rPr lang="vi-VN" sz="2000" dirty="0">
                <a:latin typeface="Times New Roman" pitchFamily="18" charset="0"/>
                <a:cs typeface="Times New Roman" pitchFamily="18" charset="0"/>
              </a:rPr>
              <a:t>động đến tình hình kinh tế - xã hội của Việt Nam của việc vay nợ nước ngoài cũng như Việt </a:t>
            </a:r>
            <a:r>
              <a:rPr lang="vi-VN" sz="2000" dirty="0" smtClean="0">
                <a:latin typeface="Times New Roman" pitchFamily="18" charset="0"/>
                <a:cs typeface="Times New Roman" pitchFamily="18" charset="0"/>
              </a:rPr>
              <a:t>Nam</a:t>
            </a:r>
            <a:r>
              <a:rPr lang="en-US" sz="2000" dirty="0" smtClean="0">
                <a:latin typeface="+mj-lt"/>
                <a:cs typeface="Times New Roman" pitchFamily="18" charset="0"/>
              </a:rPr>
              <a:t>.</a:t>
            </a:r>
          </a:p>
          <a:p>
            <a:pPr marL="342900" indent="-342900">
              <a:lnSpc>
                <a:spcPct val="150000"/>
              </a:lnSpc>
              <a:buFont typeface="+mj-lt"/>
              <a:buAutoNum type="arabicPeriod"/>
            </a:pPr>
            <a:r>
              <a:rPr lang="en-US" sz="2000" dirty="0" err="1">
                <a:latin typeface="Times New Roman" pitchFamily="18" charset="0"/>
                <a:cs typeface="Times New Roman" pitchFamily="18" charset="0"/>
              </a:rPr>
              <a:t>Giải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pháp</a:t>
            </a:r>
            <a:endParaRPr lang="en-US" sz="2000" dirty="0">
              <a:latin typeface="Times New Roman" pitchFamily="18" charset="0"/>
              <a:cs typeface="Times New Roman" pitchFamily="18" charset="0"/>
            </a:endParaRPr>
          </a:p>
        </p:txBody>
      </p:sp>
      <p:sp>
        <p:nvSpPr>
          <p:cNvPr id="13" name="Rectangle 12"/>
          <p:cNvSpPr/>
          <p:nvPr/>
        </p:nvSpPr>
        <p:spPr>
          <a:xfrm rot="20031769">
            <a:off x="1675050" y="849651"/>
            <a:ext cx="3938956"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14138760">
            <a:off x="996217" y="3444721"/>
            <a:ext cx="4080967"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2" name="Google Shape;672;p49"/>
          <p:cNvSpPr txBox="1">
            <a:spLocks noGrp="1"/>
          </p:cNvSpPr>
          <p:nvPr>
            <p:ph type="ctrTitle"/>
          </p:nvPr>
        </p:nvSpPr>
        <p:spPr>
          <a:prstGeom prst="rect">
            <a:avLst/>
          </a:prstGeom>
        </p:spPr>
        <p:txBody>
          <a:bodyPr spcFirstLastPara="1" wrap="square" lIns="91425" tIns="91425" rIns="91425" bIns="91425" anchor="t" anchorCtr="0">
            <a:noAutofit/>
          </a:bodyPr>
          <a:lstStyle/>
          <a:p>
            <a:pPr lvl="0"/>
            <a:r>
              <a:rPr lang="en-US" sz="3600" b="1" dirty="0" err="1">
                <a:latin typeface="Times New Roman" pitchFamily="18" charset="0"/>
                <a:cs typeface="Times New Roman" pitchFamily="18" charset="0"/>
              </a:rPr>
              <a:t>Mục</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tiêu</a:t>
            </a:r>
            <a:r>
              <a:rPr lang="en-US" sz="3600" b="1" dirty="0">
                <a:latin typeface="Times New Roman" pitchFamily="18" charset="0"/>
                <a:cs typeface="Times New Roman" pitchFamily="18" charset="0"/>
              </a:rPr>
              <a:t>:</a:t>
            </a:r>
            <a:endParaRPr sz="3600" b="1" dirty="0">
              <a:latin typeface="Times New Roman" pitchFamily="18" charset="0"/>
              <a:cs typeface="Times New Roman" pitchFamily="18" charset="0"/>
            </a:endParaRPr>
          </a:p>
        </p:txBody>
      </p:sp>
      <p:sp>
        <p:nvSpPr>
          <p:cNvPr id="677" name="Google Shape;677;p49"/>
          <p:cNvSpPr txBox="1">
            <a:spLocks noGrp="1"/>
          </p:cNvSpPr>
          <p:nvPr>
            <p:ph type="subTitle" idx="4294967295"/>
          </p:nvPr>
        </p:nvSpPr>
        <p:spPr>
          <a:xfrm>
            <a:off x="304800" y="2168502"/>
            <a:ext cx="4248150" cy="776288"/>
          </a:xfrm>
          <a:prstGeom prst="rect">
            <a:avLst/>
          </a:prstGeom>
        </p:spPr>
        <p:txBody>
          <a:bodyPr spcFirstLastPara="1" wrap="square" lIns="91425" tIns="182875" rIns="91425" bIns="0" anchor="t" anchorCtr="0">
            <a:noAutofit/>
          </a:bodyPr>
          <a:lstStyle/>
          <a:p>
            <a:pPr marL="139700" indent="0">
              <a:buNone/>
            </a:pPr>
            <a:r>
              <a:rPr lang="vi-VN" sz="2000"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Mục tiêu cụ thể</a:t>
            </a:r>
            <a:r>
              <a:rPr lang="vi-VN" sz="2000" b="1" dirty="0" smtClean="0">
                <a:latin typeface="Times New Roman" pitchFamily="18" charset="0"/>
                <a:cs typeface="Times New Roman" pitchFamily="18" charset="0"/>
              </a:rPr>
              <a:t>:</a:t>
            </a:r>
            <a:endParaRPr lang="en-US" sz="2000" b="1" dirty="0" smtClean="0">
              <a:latin typeface="Times New Roman" pitchFamily="18" charset="0"/>
              <a:cs typeface="Times New Roman" pitchFamily="18" charset="0"/>
            </a:endParaRPr>
          </a:p>
          <a:p>
            <a:pPr marL="139700" indent="0">
              <a:buNone/>
            </a:pPr>
            <a:endParaRPr lang="vi-VN" sz="2000" dirty="0">
              <a:latin typeface="Times New Roman" pitchFamily="18" charset="0"/>
              <a:cs typeface="Times New Roman" pitchFamily="18" charset="0"/>
            </a:endParaRPr>
          </a:p>
          <a:p>
            <a:pPr fontAlgn="base"/>
            <a:r>
              <a:rPr lang="en-US" sz="1800" dirty="0" err="1" smtClean="0">
                <a:latin typeface="Times New Roman" pitchFamily="18" charset="0"/>
                <a:cs typeface="Times New Roman" pitchFamily="18" charset="0"/>
              </a:rPr>
              <a:t>Đá</a:t>
            </a:r>
            <a:r>
              <a:rPr lang="vi-VN" sz="1800" dirty="0" smtClean="0">
                <a:latin typeface="Times New Roman" pitchFamily="18" charset="0"/>
                <a:cs typeface="Times New Roman" pitchFamily="18" charset="0"/>
              </a:rPr>
              <a:t>nh </a:t>
            </a:r>
            <a:r>
              <a:rPr lang="vi-VN" sz="1800" dirty="0">
                <a:latin typeface="Times New Roman" pitchFamily="18" charset="0"/>
                <a:cs typeface="Times New Roman" pitchFamily="18" charset="0"/>
              </a:rPr>
              <a:t>giá thực nghiệm của việc vay nợ nước ngoài đến tình hình phát triển kinh tế - xã hội của nước vay nợ nói chung và của Việt Nam nói riêng.</a:t>
            </a:r>
          </a:p>
          <a:p>
            <a:pPr fontAlgn="base"/>
            <a:r>
              <a:rPr lang="vi-VN" sz="1800" dirty="0">
                <a:latin typeface="Times New Roman" pitchFamily="18" charset="0"/>
                <a:cs typeface="Times New Roman" pitchFamily="18" charset="0"/>
              </a:rPr>
              <a:t>Đề xuất các hàm ý chính sách,, giải pháp phù hợp</a:t>
            </a:r>
          </a:p>
        </p:txBody>
      </p:sp>
      <p:sp>
        <p:nvSpPr>
          <p:cNvPr id="679" name="Google Shape;679;p49"/>
          <p:cNvSpPr txBox="1">
            <a:spLocks noGrp="1"/>
          </p:cNvSpPr>
          <p:nvPr>
            <p:ph type="subTitle" idx="4294967295"/>
          </p:nvPr>
        </p:nvSpPr>
        <p:spPr>
          <a:xfrm>
            <a:off x="5486400" y="1035506"/>
            <a:ext cx="3587750" cy="776288"/>
          </a:xfrm>
          <a:prstGeom prst="rect">
            <a:avLst/>
          </a:prstGeom>
        </p:spPr>
        <p:txBody>
          <a:bodyPr spcFirstLastPara="1" wrap="square" lIns="91425" tIns="182875" rIns="91425" bIns="0" anchor="t" anchorCtr="0">
            <a:noAutofit/>
          </a:bodyPr>
          <a:lstStyle/>
          <a:p>
            <a:pPr marL="139700" indent="0">
              <a:buNone/>
            </a:pPr>
            <a:r>
              <a:rPr lang="vi-VN"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Mục tiêu tổng quát</a:t>
            </a:r>
            <a:r>
              <a:rPr lang="vi-VN" sz="2000" b="1" dirty="0" smtClean="0">
                <a:latin typeface="Times New Roman" pitchFamily="18" charset="0"/>
                <a:cs typeface="Times New Roman" pitchFamily="18" charset="0"/>
              </a:rPr>
              <a:t>:</a:t>
            </a:r>
            <a:endParaRPr lang="en-US" sz="2000" b="1" dirty="0" smtClean="0">
              <a:latin typeface="Times New Roman" pitchFamily="18" charset="0"/>
              <a:cs typeface="Times New Roman" pitchFamily="18" charset="0"/>
            </a:endParaRPr>
          </a:p>
          <a:p>
            <a:pPr marL="139700" indent="0">
              <a:buNone/>
            </a:pPr>
            <a:endParaRPr lang="vi-VN" sz="2000" b="1" dirty="0">
              <a:latin typeface="Times New Roman" pitchFamily="18" charset="0"/>
              <a:cs typeface="Times New Roman" pitchFamily="18" charset="0"/>
            </a:endParaRPr>
          </a:p>
          <a:p>
            <a:r>
              <a:rPr lang="en-US" sz="1800" dirty="0">
                <a:latin typeface="Times New Roman" pitchFamily="18" charset="0"/>
                <a:cs typeface="Times New Roman" pitchFamily="18" charset="0"/>
              </a:rPr>
              <a:t>Đ</a:t>
            </a:r>
            <a:r>
              <a:rPr lang="vi-VN" sz="1800" dirty="0" smtClean="0">
                <a:latin typeface="Times New Roman" pitchFamily="18" charset="0"/>
                <a:cs typeface="Times New Roman" pitchFamily="18" charset="0"/>
              </a:rPr>
              <a:t>ánh </a:t>
            </a:r>
            <a:r>
              <a:rPr lang="vi-VN" sz="1800" dirty="0">
                <a:latin typeface="Times New Roman" pitchFamily="18" charset="0"/>
                <a:cs typeface="Times New Roman" pitchFamily="18" charset="0"/>
              </a:rPr>
              <a:t>giá những tác động của việc vay nợ nước ngoài đến tình hình kinh tế - xã hội của các nước vay nợ và liên hệ Việt Nam</a:t>
            </a:r>
          </a:p>
          <a:p>
            <a:pPr marL="139700" indent="0">
              <a:buNone/>
            </a:pPr>
            <a:r>
              <a:rPr lang="vi-VN" dirty="0">
                <a:latin typeface="Times New Roman" pitchFamily="18" charset="0"/>
                <a:cs typeface="Times New Roman" pitchFamily="18" charset="0"/>
              </a:rPr>
              <a:t/>
            </a:r>
            <a:br>
              <a:rPr lang="vi-VN" dirty="0">
                <a:latin typeface="Times New Roman" pitchFamily="18" charset="0"/>
                <a:cs typeface="Times New Roman" pitchFamily="18" charset="0"/>
              </a:rPr>
            </a:br>
            <a:endParaRPr dirty="0">
              <a:latin typeface="Times New Roman" pitchFamily="18" charset="0"/>
              <a:cs typeface="Times New Roman" pitchFamily="18" charset="0"/>
            </a:endParaRPr>
          </a:p>
        </p:txBody>
      </p:sp>
      <p:sp>
        <p:nvSpPr>
          <p:cNvPr id="680" name="Google Shape;680;p49"/>
          <p:cNvSpPr/>
          <p:nvPr/>
        </p:nvSpPr>
        <p:spPr>
          <a:xfrm>
            <a:off x="5374650" y="1311900"/>
            <a:ext cx="223500" cy="223500"/>
          </a:xfrm>
          <a:prstGeom prst="rect">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681" name="Google Shape;681;p49"/>
          <p:cNvSpPr/>
          <p:nvPr/>
        </p:nvSpPr>
        <p:spPr>
          <a:xfrm>
            <a:off x="119240" y="2441222"/>
            <a:ext cx="223500" cy="223500"/>
          </a:xfrm>
          <a:prstGeom prst="rect">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Tree>
    <p:extLst>
      <p:ext uri="{BB962C8B-B14F-4D97-AF65-F5344CB8AC3E}">
        <p14:creationId xmlns:p14="http://schemas.microsoft.com/office/powerpoint/2010/main" val="15584172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39"/>
          <p:cNvSpPr txBox="1">
            <a:spLocks noGrp="1"/>
          </p:cNvSpPr>
          <p:nvPr>
            <p:ph type="title"/>
          </p:nvPr>
        </p:nvSpPr>
        <p:spPr>
          <a:xfrm>
            <a:off x="533400" y="1581150"/>
            <a:ext cx="5299750" cy="1694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b="1" dirty="0" err="1" smtClean="0">
                <a:latin typeface="Times New Roman" pitchFamily="18" charset="0"/>
                <a:cs typeface="Times New Roman" pitchFamily="18" charset="0"/>
              </a:rPr>
              <a:t>Cơ</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sở</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lý</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luận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và</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thực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tiễn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về</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vay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nợ</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nước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ngoài</a:t>
            </a:r>
            <a:r>
              <a:rPr lang="en-US" b="1" dirty="0" smtClean="0">
                <a:latin typeface="Times New Roman" pitchFamily="18" charset="0"/>
                <a:cs typeface="Times New Roman" pitchFamily="18" charset="0"/>
              </a:rPr>
              <a:t> </a:t>
            </a:r>
            <a:endParaRPr b="1" dirty="0">
              <a:latin typeface="Times New Roman" pitchFamily="18" charset="0"/>
              <a:cs typeface="Times New Roman" pitchFamily="18" charset="0"/>
            </a:endParaRPr>
          </a:p>
        </p:txBody>
      </p:sp>
      <p:sp>
        <p:nvSpPr>
          <p:cNvPr id="534" name="Google Shape;534;p39"/>
          <p:cNvSpPr txBox="1">
            <a:spLocks noGrp="1"/>
          </p:cNvSpPr>
          <p:nvPr>
            <p:ph type="title" idx="2"/>
          </p:nvPr>
        </p:nvSpPr>
        <p:spPr>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b="1">
                <a:latin typeface="Times New Roman" pitchFamily="18" charset="0"/>
                <a:cs typeface="Times New Roman" pitchFamily="18" charset="0"/>
              </a:rPr>
              <a:t>01</a:t>
            </a:r>
            <a:endParaRPr b="1">
              <a:latin typeface="Times New Roman" pitchFamily="18" charset="0"/>
              <a:cs typeface="Times New Roman" pitchFamily="18" charset="0"/>
            </a:endParaRPr>
          </a:p>
        </p:txBody>
      </p:sp>
      <p:pic>
        <p:nvPicPr>
          <p:cNvPr id="536" name="Google Shape;536;p39"/>
          <p:cNvPicPr preferRelativeResize="0"/>
          <p:nvPr/>
        </p:nvPicPr>
        <p:blipFill rotWithShape="1">
          <a:blip r:embed="rId3">
            <a:alphaModFix/>
          </a:blip>
          <a:srcRect l="16348" r="12355"/>
          <a:stretch/>
        </p:blipFill>
        <p:spPr>
          <a:xfrm>
            <a:off x="6697975" y="-25"/>
            <a:ext cx="2446030" cy="5143507"/>
          </a:xfrm>
          <a:prstGeom prst="rect">
            <a:avLst/>
          </a:prstGeom>
          <a:noFill/>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38"/>
          <p:cNvSpPr/>
          <p:nvPr/>
        </p:nvSpPr>
        <p:spPr>
          <a:xfrm>
            <a:off x="76200" y="2465305"/>
            <a:ext cx="8424000" cy="2351100"/>
          </a:xfrm>
          <a:prstGeom prst="rect">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latin typeface="+mj-lt"/>
            </a:endParaRPr>
          </a:p>
        </p:txBody>
      </p:sp>
      <p:sp>
        <p:nvSpPr>
          <p:cNvPr id="527" name="Google Shape;527;p38"/>
          <p:cNvSpPr txBox="1">
            <a:spLocks noGrp="1"/>
          </p:cNvSpPr>
          <p:nvPr>
            <p:ph type="subTitle" idx="1"/>
          </p:nvPr>
        </p:nvSpPr>
        <p:spPr>
          <a:xfrm flipH="1">
            <a:off x="266687" y="3028950"/>
            <a:ext cx="7890625" cy="1887000"/>
          </a:xfrm>
          <a:prstGeom prst="rect">
            <a:avLst/>
          </a:prstGeom>
        </p:spPr>
        <p:txBody>
          <a:bodyPr spcFirstLastPara="1" wrap="square" lIns="91425" tIns="91425" rIns="91425" bIns="91425" anchor="ctr" anchorCtr="0">
            <a:noAutofit/>
          </a:bodyPr>
          <a:lstStyle/>
          <a:p>
            <a:r>
              <a:rPr lang="vi-VN" sz="1800" dirty="0">
                <a:solidFill>
                  <a:schemeClr val="accent1"/>
                </a:solidFill>
                <a:latin typeface="+mj-lt"/>
              </a:rPr>
              <a:t>Theo Ngân hàng thế giới (WB), Quỹ tiền tệ quốc tế (</a:t>
            </a:r>
            <a:r>
              <a:rPr lang="vi-VN" sz="1800" dirty="0" smtClean="0">
                <a:solidFill>
                  <a:schemeClr val="accent1"/>
                </a:solidFill>
                <a:latin typeface="+mj-lt"/>
              </a:rPr>
              <a:t>IMF</a:t>
            </a:r>
            <a:r>
              <a:rPr lang="en-US" sz="1800" dirty="0" smtClean="0">
                <a:solidFill>
                  <a:schemeClr val="accent1"/>
                </a:solidFill>
                <a:latin typeface="+mj-lt"/>
              </a:rPr>
              <a:t>), </a:t>
            </a:r>
            <a:r>
              <a:rPr lang="vi-VN" sz="1800" dirty="0" smtClean="0">
                <a:solidFill>
                  <a:schemeClr val="accent1"/>
                </a:solidFill>
                <a:latin typeface="+mj-lt"/>
              </a:rPr>
              <a:t>Tổ </a:t>
            </a:r>
            <a:r>
              <a:rPr lang="vi-VN" sz="1800" dirty="0">
                <a:solidFill>
                  <a:schemeClr val="accent1"/>
                </a:solidFill>
                <a:latin typeface="+mj-lt"/>
              </a:rPr>
              <a:t>chức Hợp tác và Phát triển kinh tế (OECD) đưa ra định nghĩa nợ nước ngoài một cách bao quát hơn như sau:</a:t>
            </a:r>
          </a:p>
          <a:p>
            <a:r>
              <a:rPr lang="vi-VN" sz="1800" dirty="0">
                <a:solidFill>
                  <a:schemeClr val="accent1"/>
                </a:solidFill>
                <a:latin typeface="+mj-lt"/>
              </a:rPr>
              <a:t>“Tổng vay nợ nước ngoài là khối lượng nghĩa vụ nợ vào một thời điểm nào đó đã được giải ngân và chưa hoàn trả, được ghi nhận bằng hợp đồng giữa người cư trú về việc hoàn trả các khoản gốc cùng với lãi hoặc không lãi, hoặc về việc hoàn trả các khoản lãi cùng với gốc hoặc không cùng với các khoản gốc”.</a:t>
            </a:r>
          </a:p>
          <a:p>
            <a:r>
              <a:rPr lang="vi-VN" sz="1800" dirty="0">
                <a:solidFill>
                  <a:schemeClr val="accent1"/>
                </a:solidFill>
                <a:latin typeface="+mj-lt"/>
              </a:rPr>
              <a:t/>
            </a:r>
            <a:br>
              <a:rPr lang="vi-VN" sz="1800" dirty="0">
                <a:solidFill>
                  <a:schemeClr val="accent1"/>
                </a:solidFill>
                <a:latin typeface="+mj-lt"/>
              </a:rPr>
            </a:br>
            <a:r>
              <a:rPr lang="vi-VN" sz="1800" dirty="0" smtClean="0">
                <a:solidFill>
                  <a:schemeClr val="accent1"/>
                </a:solidFill>
                <a:latin typeface="+mj-lt"/>
              </a:rPr>
              <a:t/>
            </a:r>
            <a:br>
              <a:rPr lang="vi-VN" sz="1800" dirty="0" smtClean="0">
                <a:solidFill>
                  <a:schemeClr val="accent1"/>
                </a:solidFill>
                <a:latin typeface="+mj-lt"/>
              </a:rPr>
            </a:br>
            <a:endParaRPr sz="1800" dirty="0">
              <a:solidFill>
                <a:schemeClr val="accent1"/>
              </a:solidFill>
              <a:latin typeface="+mj-lt"/>
            </a:endParaRPr>
          </a:p>
        </p:txBody>
      </p:sp>
      <p:sp>
        <p:nvSpPr>
          <p:cNvPr id="528" name="Google Shape;528;p38"/>
          <p:cNvSpPr txBox="1">
            <a:spLocks noGrp="1"/>
          </p:cNvSpPr>
          <p:nvPr>
            <p:ph type="title"/>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4800" b="1" dirty="0" smtClean="0">
                <a:latin typeface="Times New Roman" pitchFamily="18" charset="0"/>
                <a:cs typeface="Times New Roman" pitchFamily="18" charset="0"/>
              </a:rPr>
              <a:t>Khái niệm</a:t>
            </a:r>
            <a:endParaRPr sz="48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 name="Rectangle 4"/>
          <p:cNvSpPr/>
          <p:nvPr/>
        </p:nvSpPr>
        <p:spPr>
          <a:xfrm>
            <a:off x="7772400" y="2449948"/>
            <a:ext cx="1371600" cy="2331602"/>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Google Shape;526;p38"/>
          <p:cNvSpPr/>
          <p:nvPr/>
        </p:nvSpPr>
        <p:spPr>
          <a:xfrm>
            <a:off x="4180397" y="215805"/>
            <a:ext cx="3581401" cy="2013465"/>
          </a:xfrm>
          <a:prstGeom prst="rect">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solidFill>
                <a:schemeClr val="accent1"/>
              </a:solidFill>
              <a:latin typeface="Times New Roman" pitchFamily="18" charset="0"/>
              <a:cs typeface="Times New Roman" pitchFamily="18" charset="0"/>
            </a:endParaRPr>
          </a:p>
        </p:txBody>
      </p:sp>
      <p:sp>
        <p:nvSpPr>
          <p:cNvPr id="541" name="Google Shape;541;p40"/>
          <p:cNvSpPr txBox="1">
            <a:spLocks noGrp="1"/>
          </p:cNvSpPr>
          <p:nvPr>
            <p:ph type="subTitle" idx="1"/>
          </p:nvPr>
        </p:nvSpPr>
        <p:spPr>
          <a:xfrm>
            <a:off x="-712351" y="3899416"/>
            <a:ext cx="2685600" cy="1095600"/>
          </a:xfrm>
          <a:prstGeom prst="rect">
            <a:avLst/>
          </a:prstGeom>
        </p:spPr>
        <p:txBody>
          <a:bodyPr spcFirstLastPara="1" wrap="square" lIns="91425" tIns="91425" rIns="91425" bIns="91425" anchor="t" anchorCtr="0">
            <a:noAutofit/>
          </a:bodyPr>
          <a:lstStyle/>
          <a:p>
            <a:pPr marL="0" lvl="0" indent="0">
              <a:spcAft>
                <a:spcPts val="1600"/>
              </a:spcAft>
            </a:pPr>
            <a:r>
              <a:rPr lang="en-US" sz="1800" b="1" dirty="0" err="1">
                <a:solidFill>
                  <a:schemeClr val="accent1"/>
                </a:solidFill>
                <a:latin typeface="Times New Roman" pitchFamily="18" charset="0"/>
                <a:cs typeface="Times New Roman" pitchFamily="18" charset="0"/>
              </a:rPr>
              <a:t>Nợ</a:t>
            </a:r>
            <a:r>
              <a:rPr lang="en-US" sz="1800" b="1" dirty="0">
                <a:solidFill>
                  <a:schemeClr val="accent1"/>
                </a:solidFill>
                <a:latin typeface="Times New Roman" pitchFamily="18" charset="0"/>
                <a:cs typeface="Times New Roman" pitchFamily="18" charset="0"/>
              </a:rPr>
              <a:t> </a:t>
            </a:r>
            <a:r>
              <a:rPr lang="en-US" sz="1800" b="1" dirty="0" err="1">
                <a:solidFill>
                  <a:schemeClr val="accent1"/>
                </a:solidFill>
                <a:latin typeface="Times New Roman" pitchFamily="18" charset="0"/>
                <a:cs typeface="Times New Roman" pitchFamily="18" charset="0"/>
              </a:rPr>
              <a:t>dài</a:t>
            </a:r>
            <a:r>
              <a:rPr lang="en-US" sz="1800" b="1" dirty="0">
                <a:solidFill>
                  <a:schemeClr val="accent1"/>
                </a:solidFill>
                <a:latin typeface="Times New Roman" pitchFamily="18" charset="0"/>
                <a:cs typeface="Times New Roman" pitchFamily="18" charset="0"/>
              </a:rPr>
              <a:t> </a:t>
            </a:r>
            <a:r>
              <a:rPr lang="en-US" sz="1800" b="1" dirty="0" err="1">
                <a:solidFill>
                  <a:schemeClr val="accent1"/>
                </a:solidFill>
                <a:latin typeface="Times New Roman" pitchFamily="18" charset="0"/>
                <a:cs typeface="Times New Roman" pitchFamily="18" charset="0"/>
              </a:rPr>
              <a:t>hạn</a:t>
            </a:r>
            <a:endParaRPr sz="1800" dirty="0">
              <a:solidFill>
                <a:schemeClr val="accent1"/>
              </a:solidFill>
              <a:latin typeface="Times New Roman" pitchFamily="18" charset="0"/>
              <a:cs typeface="Times New Roman" pitchFamily="18" charset="0"/>
            </a:endParaRPr>
          </a:p>
        </p:txBody>
      </p:sp>
      <p:sp>
        <p:nvSpPr>
          <p:cNvPr id="542" name="Google Shape;542;p40"/>
          <p:cNvSpPr txBox="1">
            <a:spLocks noGrp="1"/>
          </p:cNvSpPr>
          <p:nvPr>
            <p:ph type="ctrTitle"/>
          </p:nvPr>
        </p:nvSpPr>
        <p:spPr>
          <a:xfrm>
            <a:off x="7848600" y="1834502"/>
            <a:ext cx="1423500" cy="221567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dirty="0" smtClean="0">
                <a:solidFill>
                  <a:schemeClr val="tx2">
                    <a:lumMod val="10000"/>
                  </a:schemeClr>
                </a:solidFill>
                <a:latin typeface="Times New Roman" pitchFamily="18" charset="0"/>
                <a:cs typeface="Times New Roman" pitchFamily="18" charset="0"/>
              </a:rPr>
              <a:t>Phân loại:</a:t>
            </a:r>
            <a:endParaRPr sz="4000" b="1" dirty="0">
              <a:solidFill>
                <a:schemeClr val="tx2">
                  <a:lumMod val="10000"/>
                </a:schemeClr>
              </a:solidFill>
              <a:latin typeface="Times New Roman" pitchFamily="18" charset="0"/>
              <a:cs typeface="Times New Roman" pitchFamily="18" charset="0"/>
            </a:endParaRPr>
          </a:p>
        </p:txBody>
      </p:sp>
      <p:sp>
        <p:nvSpPr>
          <p:cNvPr id="545" name="Google Shape;545;p40"/>
          <p:cNvSpPr txBox="1">
            <a:spLocks noGrp="1"/>
          </p:cNvSpPr>
          <p:nvPr>
            <p:ph type="subTitle" idx="2"/>
          </p:nvPr>
        </p:nvSpPr>
        <p:spPr>
          <a:xfrm>
            <a:off x="4203589" y="1184851"/>
            <a:ext cx="1897049" cy="1132394"/>
          </a:xfrm>
          <a:prstGeom prst="rect">
            <a:avLst/>
          </a:prstGeom>
        </p:spPr>
        <p:txBody>
          <a:bodyPr spcFirstLastPara="1" wrap="square" lIns="91425" tIns="91425" rIns="91425" bIns="91425" anchor="t" anchorCtr="0">
            <a:noAutofit/>
          </a:bodyPr>
          <a:lstStyle/>
          <a:p>
            <a:pPr algn="l"/>
            <a:r>
              <a:rPr lang="en-US" sz="1800" b="1" dirty="0" err="1">
                <a:solidFill>
                  <a:schemeClr val="accent1"/>
                </a:solidFill>
                <a:latin typeface="Times New Roman" pitchFamily="18" charset="0"/>
                <a:cs typeface="Times New Roman" pitchFamily="18" charset="0"/>
              </a:rPr>
              <a:t>Vay</a:t>
            </a:r>
            <a:r>
              <a:rPr lang="en-US" sz="1800" b="1" dirty="0">
                <a:solidFill>
                  <a:schemeClr val="accent1"/>
                </a:solidFill>
                <a:latin typeface="Times New Roman" pitchFamily="18" charset="0"/>
                <a:cs typeface="Times New Roman" pitchFamily="18" charset="0"/>
              </a:rPr>
              <a:t> </a:t>
            </a:r>
            <a:r>
              <a:rPr lang="en-US" sz="1800" b="1" dirty="0" err="1">
                <a:solidFill>
                  <a:schemeClr val="accent1"/>
                </a:solidFill>
                <a:latin typeface="Times New Roman" pitchFamily="18" charset="0"/>
                <a:cs typeface="Times New Roman" pitchFamily="18" charset="0"/>
              </a:rPr>
              <a:t>hỗ</a:t>
            </a:r>
            <a:r>
              <a:rPr lang="en-US" sz="1800" b="1" dirty="0">
                <a:solidFill>
                  <a:schemeClr val="accent1"/>
                </a:solidFill>
                <a:latin typeface="Times New Roman" pitchFamily="18" charset="0"/>
                <a:cs typeface="Times New Roman" pitchFamily="18" charset="0"/>
              </a:rPr>
              <a:t> </a:t>
            </a:r>
            <a:r>
              <a:rPr lang="en-US" sz="1800" b="1" dirty="0" err="1">
                <a:solidFill>
                  <a:schemeClr val="accent1"/>
                </a:solidFill>
                <a:latin typeface="Times New Roman" pitchFamily="18" charset="0"/>
                <a:cs typeface="Times New Roman" pitchFamily="18" charset="0"/>
              </a:rPr>
              <a:t>trợ</a:t>
            </a:r>
            <a:r>
              <a:rPr lang="en-US" sz="1800" b="1" dirty="0">
                <a:solidFill>
                  <a:schemeClr val="accent1"/>
                </a:solidFill>
                <a:latin typeface="Times New Roman" pitchFamily="18" charset="0"/>
                <a:cs typeface="Times New Roman" pitchFamily="18" charset="0"/>
              </a:rPr>
              <a:t> </a:t>
            </a:r>
            <a:r>
              <a:rPr lang="en-US" sz="1800" b="1" dirty="0" err="1" smtClean="0">
                <a:solidFill>
                  <a:schemeClr val="accent1"/>
                </a:solidFill>
                <a:latin typeface="Times New Roman" pitchFamily="18" charset="0"/>
                <a:cs typeface="Times New Roman" pitchFamily="18" charset="0"/>
              </a:rPr>
              <a:t>phát</a:t>
            </a:r>
            <a:r>
              <a:rPr lang="en-US" sz="1800" b="1" dirty="0">
                <a:solidFill>
                  <a:schemeClr val="accent1"/>
                </a:solidFill>
                <a:latin typeface="Times New Roman" pitchFamily="18" charset="0"/>
                <a:cs typeface="Times New Roman" pitchFamily="18" charset="0"/>
              </a:rPr>
              <a:t> </a:t>
            </a:r>
            <a:r>
              <a:rPr lang="en-US" sz="1800" b="1" dirty="0" err="1" smtClean="0">
                <a:solidFill>
                  <a:schemeClr val="accent1"/>
                </a:solidFill>
                <a:latin typeface="Times New Roman" pitchFamily="18" charset="0"/>
                <a:cs typeface="Times New Roman" pitchFamily="18" charset="0"/>
              </a:rPr>
              <a:t>triển</a:t>
            </a:r>
            <a:r>
              <a:rPr lang="en-US" sz="1800" b="1" dirty="0" smtClean="0">
                <a:solidFill>
                  <a:schemeClr val="accent1"/>
                </a:solidFill>
                <a:latin typeface="Times New Roman" pitchFamily="18" charset="0"/>
                <a:cs typeface="Times New Roman" pitchFamily="18" charset="0"/>
              </a:rPr>
              <a:t> </a:t>
            </a:r>
            <a:r>
              <a:rPr lang="en-US" sz="1800" b="1" dirty="0" err="1">
                <a:solidFill>
                  <a:schemeClr val="accent1"/>
                </a:solidFill>
                <a:latin typeface="Times New Roman" pitchFamily="18" charset="0"/>
                <a:cs typeface="Times New Roman" pitchFamily="18" charset="0"/>
              </a:rPr>
              <a:t>chính</a:t>
            </a:r>
            <a:r>
              <a:rPr lang="en-US" sz="1800" b="1" dirty="0">
                <a:solidFill>
                  <a:schemeClr val="accent1"/>
                </a:solidFill>
                <a:latin typeface="Times New Roman" pitchFamily="18" charset="0"/>
                <a:cs typeface="Times New Roman" pitchFamily="18" charset="0"/>
              </a:rPr>
              <a:t> </a:t>
            </a:r>
            <a:r>
              <a:rPr lang="en-US" sz="1800" b="1" dirty="0" err="1">
                <a:solidFill>
                  <a:schemeClr val="accent1"/>
                </a:solidFill>
                <a:latin typeface="Times New Roman" pitchFamily="18" charset="0"/>
                <a:cs typeface="Times New Roman" pitchFamily="18" charset="0"/>
              </a:rPr>
              <a:t>thức</a:t>
            </a:r>
            <a:r>
              <a:rPr lang="en-US" sz="1800" b="1" dirty="0">
                <a:solidFill>
                  <a:schemeClr val="accent1"/>
                </a:solidFill>
                <a:latin typeface="Times New Roman" pitchFamily="18" charset="0"/>
                <a:cs typeface="Times New Roman" pitchFamily="18" charset="0"/>
              </a:rPr>
              <a:t> (ODA)</a:t>
            </a:r>
            <a:endParaRPr lang="en-US" sz="1800" dirty="0">
              <a:solidFill>
                <a:schemeClr val="accent1"/>
              </a:solidFill>
              <a:latin typeface="Times New Roman" pitchFamily="18" charset="0"/>
              <a:cs typeface="Times New Roman" pitchFamily="18" charset="0"/>
            </a:endParaRPr>
          </a:p>
          <a:p>
            <a:r>
              <a:rPr lang="en-US" sz="1800" dirty="0">
                <a:solidFill>
                  <a:schemeClr val="accent1"/>
                </a:solidFill>
                <a:latin typeface="Times New Roman" pitchFamily="18" charset="0"/>
                <a:cs typeface="Times New Roman" pitchFamily="18" charset="0"/>
              </a:rPr>
              <a:t/>
            </a:r>
            <a:br>
              <a:rPr lang="en-US" sz="1800" dirty="0">
                <a:solidFill>
                  <a:schemeClr val="accent1"/>
                </a:solidFill>
                <a:latin typeface="Times New Roman" pitchFamily="18" charset="0"/>
                <a:cs typeface="Times New Roman" pitchFamily="18" charset="0"/>
              </a:rPr>
            </a:br>
            <a:endParaRPr sz="1800" dirty="0">
              <a:solidFill>
                <a:schemeClr val="accent1"/>
              </a:solidFill>
              <a:latin typeface="Times New Roman" pitchFamily="18" charset="0"/>
              <a:cs typeface="Times New Roman" pitchFamily="18" charset="0"/>
            </a:endParaRPr>
          </a:p>
        </p:txBody>
      </p:sp>
      <p:sp>
        <p:nvSpPr>
          <p:cNvPr id="544" name="Google Shape;544;p40"/>
          <p:cNvSpPr txBox="1">
            <a:spLocks noGrp="1"/>
          </p:cNvSpPr>
          <p:nvPr>
            <p:ph type="subTitle" idx="3"/>
          </p:nvPr>
        </p:nvSpPr>
        <p:spPr>
          <a:xfrm>
            <a:off x="59883" y="2519570"/>
            <a:ext cx="3657600" cy="781200"/>
          </a:xfrm>
          <a:prstGeom prst="rect">
            <a:avLst/>
          </a:prstGeom>
        </p:spPr>
        <p:txBody>
          <a:bodyPr spcFirstLastPara="1" wrap="square" lIns="91425" tIns="0" rIns="91425" bIns="0" anchor="b" anchorCtr="0">
            <a:noAutofit/>
          </a:bodyPr>
          <a:lstStyle/>
          <a:p>
            <a:pPr marL="0" lvl="0" indent="0">
              <a:spcAft>
                <a:spcPts val="1600"/>
              </a:spcAft>
            </a:pPr>
            <a:r>
              <a:rPr lang="vi-VN" sz="2000" b="1" dirty="0">
                <a:solidFill>
                  <a:schemeClr val="accent1"/>
                </a:solidFill>
                <a:latin typeface="Times New Roman" pitchFamily="18" charset="0"/>
                <a:cs typeface="Times New Roman" pitchFamily="18" charset="0"/>
              </a:rPr>
              <a:t>Phân loại nợ nước ngoài theo </a:t>
            </a:r>
            <a:r>
              <a:rPr lang="en-US" sz="2000" b="1" dirty="0" err="1" smtClean="0">
                <a:solidFill>
                  <a:schemeClr val="accent1"/>
                </a:solidFill>
                <a:latin typeface="Times New Roman" pitchFamily="18" charset="0"/>
                <a:cs typeface="Times New Roman" pitchFamily="18" charset="0"/>
              </a:rPr>
              <a:t>thời</a:t>
            </a:r>
            <a:r>
              <a:rPr lang="en-US" sz="2000" b="1" dirty="0" smtClean="0">
                <a:solidFill>
                  <a:schemeClr val="accent1"/>
                </a:solidFill>
                <a:latin typeface="Times New Roman" pitchFamily="18" charset="0"/>
                <a:cs typeface="Times New Roman" pitchFamily="18" charset="0"/>
              </a:rPr>
              <a:t> </a:t>
            </a:r>
            <a:r>
              <a:rPr lang="en-US" sz="2000" b="1" dirty="0" err="1" smtClean="0">
                <a:solidFill>
                  <a:schemeClr val="accent1"/>
                </a:solidFill>
                <a:latin typeface="Times New Roman" pitchFamily="18" charset="0"/>
                <a:cs typeface="Times New Roman" pitchFamily="18" charset="0"/>
              </a:rPr>
              <a:t>hạn</a:t>
            </a:r>
            <a:r>
              <a:rPr lang="en-US" sz="2000" b="1" dirty="0" smtClean="0">
                <a:solidFill>
                  <a:schemeClr val="accent1"/>
                </a:solidFill>
                <a:latin typeface="Times New Roman" pitchFamily="18" charset="0"/>
                <a:cs typeface="Times New Roman" pitchFamily="18" charset="0"/>
              </a:rPr>
              <a:t> </a:t>
            </a:r>
            <a:r>
              <a:rPr lang="en-US" sz="2000" b="1" dirty="0" err="1" smtClean="0">
                <a:solidFill>
                  <a:schemeClr val="accent1"/>
                </a:solidFill>
                <a:latin typeface="Times New Roman" pitchFamily="18" charset="0"/>
                <a:cs typeface="Times New Roman" pitchFamily="18" charset="0"/>
              </a:rPr>
              <a:t>vay</a:t>
            </a:r>
            <a:endParaRPr sz="2000" dirty="0">
              <a:solidFill>
                <a:schemeClr val="accent1"/>
              </a:solidFill>
              <a:latin typeface="Times New Roman" pitchFamily="18" charset="0"/>
              <a:cs typeface="Times New Roman" pitchFamily="18" charset="0"/>
            </a:endParaRPr>
          </a:p>
        </p:txBody>
      </p:sp>
      <p:sp>
        <p:nvSpPr>
          <p:cNvPr id="543" name="Google Shape;543;p40"/>
          <p:cNvSpPr txBox="1">
            <a:spLocks noGrp="1"/>
          </p:cNvSpPr>
          <p:nvPr>
            <p:ph type="subTitle" idx="4"/>
          </p:nvPr>
        </p:nvSpPr>
        <p:spPr>
          <a:xfrm>
            <a:off x="4208748" y="554052"/>
            <a:ext cx="3553050" cy="781200"/>
          </a:xfrm>
          <a:prstGeom prst="rect">
            <a:avLst/>
          </a:prstGeom>
        </p:spPr>
        <p:txBody>
          <a:bodyPr spcFirstLastPara="1" wrap="square" lIns="91425" tIns="0" rIns="91425" bIns="0" anchor="b" anchorCtr="0">
            <a:noAutofit/>
          </a:bodyPr>
          <a:lstStyle/>
          <a:p>
            <a:r>
              <a:rPr lang="vi-VN" sz="2000" b="1" dirty="0">
                <a:solidFill>
                  <a:schemeClr val="accent1"/>
                </a:solidFill>
                <a:latin typeface="Times New Roman" pitchFamily="18" charset="0"/>
                <a:cs typeface="Times New Roman" pitchFamily="18" charset="0"/>
              </a:rPr>
              <a:t>Phân loại nợ nước ngoài theo loại hình vay</a:t>
            </a:r>
            <a:endParaRPr lang="vi-VN" sz="2000" dirty="0">
              <a:solidFill>
                <a:schemeClr val="accent1"/>
              </a:solidFill>
              <a:latin typeface="Times New Roman" pitchFamily="18" charset="0"/>
              <a:cs typeface="Times New Roman" pitchFamily="18" charset="0"/>
            </a:endParaRPr>
          </a:p>
          <a:p>
            <a:r>
              <a:rPr lang="vi-VN" dirty="0">
                <a:solidFill>
                  <a:schemeClr val="accent1"/>
                </a:solidFill>
                <a:latin typeface="Times New Roman" pitchFamily="18" charset="0"/>
                <a:cs typeface="Times New Roman" pitchFamily="18" charset="0"/>
              </a:rPr>
              <a:t/>
            </a:r>
            <a:br>
              <a:rPr lang="vi-VN" dirty="0">
                <a:solidFill>
                  <a:schemeClr val="accent1"/>
                </a:solidFill>
                <a:latin typeface="Times New Roman" pitchFamily="18" charset="0"/>
                <a:cs typeface="Times New Roman" pitchFamily="18" charset="0"/>
              </a:rPr>
            </a:br>
            <a:endParaRPr dirty="0">
              <a:solidFill>
                <a:schemeClr val="accent1"/>
              </a:solidFill>
              <a:latin typeface="Times New Roman" pitchFamily="18" charset="0"/>
              <a:cs typeface="Times New Roman" pitchFamily="18" charset="0"/>
            </a:endParaRPr>
          </a:p>
        </p:txBody>
      </p:sp>
      <p:sp>
        <p:nvSpPr>
          <p:cNvPr id="40" name="Google Shape;526;p38"/>
          <p:cNvSpPr/>
          <p:nvPr/>
        </p:nvSpPr>
        <p:spPr>
          <a:xfrm>
            <a:off x="2650" y="208973"/>
            <a:ext cx="3750117" cy="2013465"/>
          </a:xfrm>
          <a:prstGeom prst="rect">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solidFill>
                <a:schemeClr val="accent1"/>
              </a:solidFill>
              <a:latin typeface="Times New Roman" pitchFamily="18" charset="0"/>
              <a:cs typeface="Times New Roman" pitchFamily="18" charset="0"/>
            </a:endParaRPr>
          </a:p>
        </p:txBody>
      </p:sp>
      <p:sp>
        <p:nvSpPr>
          <p:cNvPr id="2" name="TextBox 1"/>
          <p:cNvSpPr txBox="1"/>
          <p:nvPr/>
        </p:nvSpPr>
        <p:spPr>
          <a:xfrm>
            <a:off x="0" y="140608"/>
            <a:ext cx="3725849" cy="707886"/>
          </a:xfrm>
          <a:prstGeom prst="rect">
            <a:avLst/>
          </a:prstGeom>
          <a:noFill/>
        </p:spPr>
        <p:txBody>
          <a:bodyPr wrap="square" rtlCol="0">
            <a:spAutoFit/>
          </a:bodyPr>
          <a:lstStyle/>
          <a:p>
            <a:pPr marL="0" lvl="0" indent="0" algn="ctr">
              <a:spcAft>
                <a:spcPts val="1600"/>
              </a:spcAft>
            </a:pPr>
            <a:r>
              <a:rPr lang="vi-VN" sz="2000" b="1" dirty="0">
                <a:solidFill>
                  <a:schemeClr val="accent1"/>
                </a:solidFill>
                <a:latin typeface="Times New Roman" pitchFamily="18" charset="0"/>
                <a:cs typeface="Times New Roman" pitchFamily="18" charset="0"/>
              </a:rPr>
              <a:t>Phân loại nợ nước ngoài theo chủ thể đi vay</a:t>
            </a:r>
            <a:endParaRPr lang="vi-VN" sz="2000" dirty="0">
              <a:solidFill>
                <a:schemeClr val="accent1"/>
              </a:solidFill>
              <a:latin typeface="Times New Roman" pitchFamily="18" charset="0"/>
              <a:cs typeface="Times New Roman" pitchFamily="18" charset="0"/>
            </a:endParaRPr>
          </a:p>
        </p:txBody>
      </p:sp>
      <p:sp>
        <p:nvSpPr>
          <p:cNvPr id="3" name="TextBox 2"/>
          <p:cNvSpPr txBox="1"/>
          <p:nvPr/>
        </p:nvSpPr>
        <p:spPr>
          <a:xfrm>
            <a:off x="-32499" y="1012384"/>
            <a:ext cx="2163688" cy="1477328"/>
          </a:xfrm>
          <a:prstGeom prst="rect">
            <a:avLst/>
          </a:prstGeom>
          <a:noFill/>
        </p:spPr>
        <p:txBody>
          <a:bodyPr wrap="square" rtlCol="0">
            <a:spAutoFit/>
          </a:bodyPr>
          <a:lstStyle/>
          <a:p>
            <a:r>
              <a:rPr lang="vi-VN" sz="1800" b="1" dirty="0">
                <a:solidFill>
                  <a:schemeClr val="accent1"/>
                </a:solidFill>
                <a:latin typeface="Times New Roman" pitchFamily="18" charset="0"/>
                <a:cs typeface="Times New Roman" pitchFamily="18" charset="0"/>
              </a:rPr>
              <a:t>Nợ công và nợ tư nhân được Chính phủ bảo </a:t>
            </a:r>
            <a:r>
              <a:rPr lang="vi-VN" sz="1800" b="1" dirty="0" smtClean="0">
                <a:solidFill>
                  <a:schemeClr val="accent1"/>
                </a:solidFill>
                <a:latin typeface="Times New Roman" pitchFamily="18" charset="0"/>
                <a:cs typeface="Times New Roman" pitchFamily="18" charset="0"/>
              </a:rPr>
              <a:t>lãnh</a:t>
            </a:r>
            <a:endParaRPr lang="vi-VN" sz="1800" dirty="0">
              <a:solidFill>
                <a:schemeClr val="accent1"/>
              </a:solidFill>
              <a:latin typeface="Times New Roman" pitchFamily="18" charset="0"/>
              <a:cs typeface="Times New Roman" pitchFamily="18" charset="0"/>
            </a:endParaRPr>
          </a:p>
          <a:p>
            <a:r>
              <a:rPr lang="vi-VN" sz="1800" dirty="0">
                <a:solidFill>
                  <a:schemeClr val="accent1"/>
                </a:solidFill>
                <a:latin typeface="Times New Roman" pitchFamily="18" charset="0"/>
                <a:cs typeface="Times New Roman" pitchFamily="18" charset="0"/>
              </a:rPr>
              <a:t/>
            </a:r>
            <a:br>
              <a:rPr lang="vi-VN" sz="1800" dirty="0">
                <a:solidFill>
                  <a:schemeClr val="accent1"/>
                </a:solidFill>
                <a:latin typeface="Times New Roman" pitchFamily="18" charset="0"/>
                <a:cs typeface="Times New Roman" pitchFamily="18" charset="0"/>
              </a:rPr>
            </a:br>
            <a:endParaRPr lang="en-US" sz="1800" dirty="0">
              <a:solidFill>
                <a:schemeClr val="accent1"/>
              </a:solidFill>
              <a:latin typeface="Times New Roman" pitchFamily="18" charset="0"/>
              <a:cs typeface="Times New Roman" pitchFamily="18" charset="0"/>
            </a:endParaRPr>
          </a:p>
        </p:txBody>
      </p:sp>
      <p:sp>
        <p:nvSpPr>
          <p:cNvPr id="4" name="TextBox 3"/>
          <p:cNvSpPr txBox="1"/>
          <p:nvPr/>
        </p:nvSpPr>
        <p:spPr>
          <a:xfrm>
            <a:off x="2470781" y="1222537"/>
            <a:ext cx="1697026" cy="369332"/>
          </a:xfrm>
          <a:prstGeom prst="rect">
            <a:avLst/>
          </a:prstGeom>
          <a:noFill/>
        </p:spPr>
        <p:txBody>
          <a:bodyPr wrap="square" rtlCol="0">
            <a:spAutoFit/>
          </a:bodyPr>
          <a:lstStyle/>
          <a:p>
            <a:r>
              <a:rPr lang="vi-VN" sz="1800" b="1" dirty="0">
                <a:solidFill>
                  <a:schemeClr val="accent1"/>
                </a:solidFill>
                <a:latin typeface="Times New Roman" pitchFamily="18" charset="0"/>
                <a:cs typeface="Times New Roman" pitchFamily="18" charset="0"/>
              </a:rPr>
              <a:t>Nợ tư nhân</a:t>
            </a:r>
            <a:endParaRPr lang="en-US" sz="1800" dirty="0">
              <a:solidFill>
                <a:schemeClr val="accent1"/>
              </a:solidFill>
              <a:latin typeface="Times New Roman" pitchFamily="18" charset="0"/>
              <a:cs typeface="Times New Roman" pitchFamily="18" charset="0"/>
            </a:endParaRPr>
          </a:p>
        </p:txBody>
      </p:sp>
      <p:cxnSp>
        <p:nvCxnSpPr>
          <p:cNvPr id="7" name="Straight Arrow Connector 6"/>
          <p:cNvCxnSpPr/>
          <p:nvPr/>
        </p:nvCxnSpPr>
        <p:spPr>
          <a:xfrm>
            <a:off x="1981200" y="848494"/>
            <a:ext cx="1524000" cy="1923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934941" y="3977520"/>
            <a:ext cx="2362200" cy="369332"/>
          </a:xfrm>
          <a:prstGeom prst="rect">
            <a:avLst/>
          </a:prstGeom>
          <a:noFill/>
        </p:spPr>
        <p:txBody>
          <a:bodyPr wrap="square" rtlCol="0">
            <a:spAutoFit/>
          </a:bodyPr>
          <a:lstStyle/>
          <a:p>
            <a:r>
              <a:rPr lang="en-US" sz="1800" b="1" dirty="0" err="1" smtClean="0">
                <a:solidFill>
                  <a:schemeClr val="accent1"/>
                </a:solidFill>
                <a:latin typeface="Times New Roman" pitchFamily="18" charset="0"/>
                <a:cs typeface="Times New Roman" pitchFamily="18" charset="0"/>
              </a:rPr>
              <a:t>Nợ</a:t>
            </a:r>
            <a:r>
              <a:rPr lang="en-US" sz="1800" b="1" dirty="0" smtClean="0">
                <a:solidFill>
                  <a:schemeClr val="accent1"/>
                </a:solidFill>
                <a:latin typeface="Times New Roman" pitchFamily="18" charset="0"/>
                <a:cs typeface="Times New Roman" pitchFamily="18" charset="0"/>
              </a:rPr>
              <a:t> </a:t>
            </a:r>
            <a:r>
              <a:rPr lang="en-US" sz="1800" b="1" dirty="0" err="1" smtClean="0">
                <a:solidFill>
                  <a:schemeClr val="accent1"/>
                </a:solidFill>
                <a:latin typeface="Times New Roman" pitchFamily="18" charset="0"/>
                <a:cs typeface="Times New Roman" pitchFamily="18" charset="0"/>
              </a:rPr>
              <a:t>ngắn</a:t>
            </a:r>
            <a:r>
              <a:rPr lang="en-US" sz="1800" b="1" dirty="0" smtClean="0">
                <a:solidFill>
                  <a:schemeClr val="accent1"/>
                </a:solidFill>
                <a:latin typeface="Times New Roman" pitchFamily="18" charset="0"/>
                <a:cs typeface="Times New Roman" pitchFamily="18" charset="0"/>
              </a:rPr>
              <a:t> </a:t>
            </a:r>
            <a:r>
              <a:rPr lang="en-US" sz="1800" b="1" dirty="0" err="1" smtClean="0">
                <a:solidFill>
                  <a:schemeClr val="accent1"/>
                </a:solidFill>
                <a:latin typeface="Times New Roman" pitchFamily="18" charset="0"/>
                <a:cs typeface="Times New Roman" pitchFamily="18" charset="0"/>
              </a:rPr>
              <a:t>hạn</a:t>
            </a:r>
            <a:endParaRPr lang="en-US" sz="1800" b="1" dirty="0">
              <a:solidFill>
                <a:schemeClr val="accent1"/>
              </a:solidFill>
              <a:latin typeface="Times New Roman" pitchFamily="18" charset="0"/>
              <a:cs typeface="Times New Roman" pitchFamily="18" charset="0"/>
            </a:endParaRPr>
          </a:p>
        </p:txBody>
      </p:sp>
      <p:sp>
        <p:nvSpPr>
          <p:cNvPr id="9" name="Rectangle 8"/>
          <p:cNvSpPr/>
          <p:nvPr/>
        </p:nvSpPr>
        <p:spPr>
          <a:xfrm>
            <a:off x="3810000" y="2449948"/>
            <a:ext cx="380999" cy="2331602"/>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accent1"/>
              </a:solidFill>
              <a:latin typeface="Times New Roman" pitchFamily="18" charset="0"/>
              <a:cs typeface="Times New Roman" pitchFamily="18" charset="0"/>
            </a:endParaRPr>
          </a:p>
        </p:txBody>
      </p:sp>
      <p:cxnSp>
        <p:nvCxnSpPr>
          <p:cNvPr id="11" name="Straight Arrow Connector 10"/>
          <p:cNvCxnSpPr/>
          <p:nvPr/>
        </p:nvCxnSpPr>
        <p:spPr>
          <a:xfrm flipH="1">
            <a:off x="525516" y="3272849"/>
            <a:ext cx="1047657" cy="647700"/>
          </a:xfrm>
          <a:prstGeom prst="straightConnector1">
            <a:avLst/>
          </a:prstGeom>
          <a:ln>
            <a:solidFill>
              <a:schemeClr val="bg1">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676400" y="3272849"/>
            <a:ext cx="1133754" cy="685800"/>
          </a:xfrm>
          <a:prstGeom prst="straightConnector1">
            <a:avLst/>
          </a:prstGeom>
          <a:ln>
            <a:solidFill>
              <a:schemeClr val="bg1">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317803" y="848494"/>
            <a:ext cx="1463084" cy="192316"/>
          </a:xfrm>
          <a:prstGeom prst="straightConnector1">
            <a:avLst/>
          </a:prstGeom>
          <a:ln>
            <a:solidFill>
              <a:schemeClr val="bg1">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362700" y="1369281"/>
            <a:ext cx="1447800" cy="646331"/>
          </a:xfrm>
          <a:prstGeom prst="rect">
            <a:avLst/>
          </a:prstGeom>
          <a:noFill/>
        </p:spPr>
        <p:txBody>
          <a:bodyPr wrap="square" rtlCol="0">
            <a:spAutoFit/>
          </a:bodyPr>
          <a:lstStyle/>
          <a:p>
            <a:pPr algn="ctr"/>
            <a:r>
              <a:rPr lang="vi-VN" sz="1800" b="1" dirty="0">
                <a:solidFill>
                  <a:schemeClr val="accent1"/>
                </a:solidFill>
                <a:latin typeface="Times New Roman" pitchFamily="18" charset="0"/>
                <a:cs typeface="Times New Roman" pitchFamily="18" charset="0"/>
              </a:rPr>
              <a:t> Vay thương mại</a:t>
            </a:r>
            <a:endParaRPr lang="en-US" sz="1800" dirty="0">
              <a:solidFill>
                <a:schemeClr val="accent1"/>
              </a:solidFill>
              <a:latin typeface="Times New Roman" pitchFamily="18" charset="0"/>
              <a:cs typeface="Times New Roman" pitchFamily="18" charset="0"/>
            </a:endParaRPr>
          </a:p>
        </p:txBody>
      </p:sp>
      <p:sp>
        <p:nvSpPr>
          <p:cNvPr id="22" name="TextBox 21"/>
          <p:cNvSpPr txBox="1"/>
          <p:nvPr/>
        </p:nvSpPr>
        <p:spPr>
          <a:xfrm>
            <a:off x="4471946" y="2463747"/>
            <a:ext cx="2781300" cy="707886"/>
          </a:xfrm>
          <a:prstGeom prst="rect">
            <a:avLst/>
          </a:prstGeom>
          <a:noFill/>
        </p:spPr>
        <p:txBody>
          <a:bodyPr wrap="square" rtlCol="0">
            <a:spAutoFit/>
          </a:bodyPr>
          <a:lstStyle/>
          <a:p>
            <a:pPr algn="ctr"/>
            <a:r>
              <a:rPr lang="en-US" sz="2000" b="1" dirty="0" err="1">
                <a:solidFill>
                  <a:schemeClr val="accent1"/>
                </a:solidFill>
                <a:latin typeface="Times New Roman" pitchFamily="18" charset="0"/>
                <a:cs typeface="Times New Roman" pitchFamily="18" charset="0"/>
              </a:rPr>
              <a:t>Phân</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loại</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theo</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chủ</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thể</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cho</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vay</a:t>
            </a:r>
            <a:endParaRPr lang="en-US" sz="2000" dirty="0">
              <a:solidFill>
                <a:schemeClr val="accent1"/>
              </a:solidFill>
              <a:latin typeface="Times New Roman" pitchFamily="18" charset="0"/>
              <a:cs typeface="Times New Roman" pitchFamily="18" charset="0"/>
            </a:endParaRPr>
          </a:p>
        </p:txBody>
      </p:sp>
      <p:sp>
        <p:nvSpPr>
          <p:cNvPr id="23" name="TextBox 22"/>
          <p:cNvSpPr txBox="1"/>
          <p:nvPr/>
        </p:nvSpPr>
        <p:spPr>
          <a:xfrm>
            <a:off x="4190999" y="3981979"/>
            <a:ext cx="1515720" cy="369332"/>
          </a:xfrm>
          <a:prstGeom prst="rect">
            <a:avLst/>
          </a:prstGeom>
          <a:noFill/>
        </p:spPr>
        <p:txBody>
          <a:bodyPr wrap="square" rtlCol="0">
            <a:spAutoFit/>
          </a:bodyPr>
          <a:lstStyle/>
          <a:p>
            <a:r>
              <a:rPr lang="en-US" sz="1800" b="1" dirty="0" err="1" smtClean="0">
                <a:solidFill>
                  <a:schemeClr val="accent1"/>
                </a:solidFill>
                <a:latin typeface="Times New Roman" pitchFamily="18" charset="0"/>
                <a:cs typeface="Times New Roman" pitchFamily="18" charset="0"/>
              </a:rPr>
              <a:t>Đa</a:t>
            </a:r>
            <a:r>
              <a:rPr lang="en-US" sz="1800" b="1" dirty="0" smtClean="0">
                <a:solidFill>
                  <a:schemeClr val="accent1"/>
                </a:solidFill>
                <a:latin typeface="Times New Roman" pitchFamily="18" charset="0"/>
                <a:cs typeface="Times New Roman" pitchFamily="18" charset="0"/>
              </a:rPr>
              <a:t> </a:t>
            </a:r>
            <a:r>
              <a:rPr lang="en-US" sz="1800" b="1" dirty="0" err="1" smtClean="0">
                <a:solidFill>
                  <a:schemeClr val="accent1"/>
                </a:solidFill>
                <a:latin typeface="Times New Roman" pitchFamily="18" charset="0"/>
                <a:cs typeface="Times New Roman" pitchFamily="18" charset="0"/>
              </a:rPr>
              <a:t>phương</a:t>
            </a:r>
            <a:endParaRPr lang="en-US" sz="1800" b="1" dirty="0">
              <a:solidFill>
                <a:schemeClr val="accent1"/>
              </a:solidFill>
              <a:latin typeface="Times New Roman" pitchFamily="18" charset="0"/>
              <a:cs typeface="Times New Roman" pitchFamily="18" charset="0"/>
            </a:endParaRPr>
          </a:p>
        </p:txBody>
      </p:sp>
      <p:sp>
        <p:nvSpPr>
          <p:cNvPr id="24" name="TextBox 23"/>
          <p:cNvSpPr txBox="1"/>
          <p:nvPr/>
        </p:nvSpPr>
        <p:spPr>
          <a:xfrm>
            <a:off x="6362700" y="4019550"/>
            <a:ext cx="1905000" cy="369332"/>
          </a:xfrm>
          <a:prstGeom prst="rect">
            <a:avLst/>
          </a:prstGeom>
          <a:noFill/>
        </p:spPr>
        <p:txBody>
          <a:bodyPr wrap="square" rtlCol="0">
            <a:spAutoFit/>
          </a:bodyPr>
          <a:lstStyle/>
          <a:p>
            <a:r>
              <a:rPr lang="en-US" sz="1800" b="1" dirty="0" smtClean="0">
                <a:solidFill>
                  <a:schemeClr val="accent1"/>
                </a:solidFill>
                <a:latin typeface="Times New Roman" pitchFamily="18" charset="0"/>
                <a:cs typeface="Times New Roman" pitchFamily="18" charset="0"/>
              </a:rPr>
              <a:t>Song </a:t>
            </a:r>
            <a:r>
              <a:rPr lang="en-US" sz="1800" b="1" dirty="0" err="1" smtClean="0">
                <a:solidFill>
                  <a:schemeClr val="accent1"/>
                </a:solidFill>
                <a:latin typeface="Times New Roman" pitchFamily="18" charset="0"/>
                <a:cs typeface="Times New Roman" pitchFamily="18" charset="0"/>
              </a:rPr>
              <a:t>phương</a:t>
            </a:r>
            <a:endParaRPr lang="en-US" sz="1800" b="1" dirty="0">
              <a:solidFill>
                <a:schemeClr val="accent1"/>
              </a:solidFill>
              <a:latin typeface="Times New Roman" pitchFamily="18" charset="0"/>
              <a:cs typeface="Times New Roman" pitchFamily="18" charset="0"/>
            </a:endParaRPr>
          </a:p>
        </p:txBody>
      </p:sp>
      <p:cxnSp>
        <p:nvCxnSpPr>
          <p:cNvPr id="26" name="Straight Arrow Connector 25"/>
          <p:cNvCxnSpPr/>
          <p:nvPr/>
        </p:nvCxnSpPr>
        <p:spPr>
          <a:xfrm flipH="1">
            <a:off x="4926993" y="751788"/>
            <a:ext cx="1066800" cy="385727"/>
          </a:xfrm>
          <a:prstGeom prst="straightConnector1">
            <a:avLst/>
          </a:prstGeom>
          <a:ln>
            <a:solidFill>
              <a:schemeClr val="bg1">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6127474" y="774088"/>
            <a:ext cx="1181100" cy="504056"/>
          </a:xfrm>
          <a:prstGeom prst="straightConnector1">
            <a:avLst/>
          </a:prstGeom>
          <a:ln>
            <a:solidFill>
              <a:schemeClr val="bg1">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4504414" y="3154655"/>
            <a:ext cx="1295400" cy="647700"/>
          </a:xfrm>
          <a:prstGeom prst="straightConnector1">
            <a:avLst/>
          </a:prstGeom>
          <a:ln>
            <a:solidFill>
              <a:schemeClr val="bg1">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5981699" y="3171633"/>
            <a:ext cx="1371600" cy="770873"/>
          </a:xfrm>
          <a:prstGeom prst="straightConnector1">
            <a:avLst/>
          </a:prstGeom>
          <a:ln>
            <a:solidFill>
              <a:schemeClr val="bg1">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2" name="Rectangle 1"/>
          <p:cNvSpPr/>
          <p:nvPr/>
        </p:nvSpPr>
        <p:spPr>
          <a:xfrm>
            <a:off x="628879" y="3775"/>
            <a:ext cx="838200" cy="5143500"/>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5705358" y="10933"/>
            <a:ext cx="3438642" cy="514350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4572000" y="0"/>
            <a:ext cx="523758" cy="514350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095758" y="10933"/>
            <a:ext cx="597673" cy="516255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itchFamily="18" charset="0"/>
              <a:cs typeface="Times New Roman" pitchFamily="18" charset="0"/>
            </a:endParaRPr>
          </a:p>
        </p:txBody>
      </p:sp>
      <p:grpSp>
        <p:nvGrpSpPr>
          <p:cNvPr id="592" name="Google Shape;592;p41"/>
          <p:cNvGrpSpPr/>
          <p:nvPr/>
        </p:nvGrpSpPr>
        <p:grpSpPr>
          <a:xfrm>
            <a:off x="803630" y="57150"/>
            <a:ext cx="551413" cy="533400"/>
            <a:chOff x="1421638" y="4125629"/>
            <a:chExt cx="374709" cy="374010"/>
          </a:xfrm>
        </p:grpSpPr>
        <p:sp>
          <p:nvSpPr>
            <p:cNvPr id="593" name="Google Shape;593;p41"/>
            <p:cNvSpPr/>
            <p:nvPr/>
          </p:nvSpPr>
          <p:spPr>
            <a:xfrm>
              <a:off x="1421638" y="4265954"/>
              <a:ext cx="374709" cy="233685"/>
            </a:xfrm>
            <a:custGeom>
              <a:avLst/>
              <a:gdLst/>
              <a:ahLst/>
              <a:cxnLst/>
              <a:rect l="l" t="t" r="r" b="b"/>
              <a:pathLst>
                <a:path w="11800" h="7359" extrusionOk="0">
                  <a:moveTo>
                    <a:pt x="3180" y="3298"/>
                  </a:moveTo>
                  <a:lnTo>
                    <a:pt x="3180" y="7001"/>
                  </a:lnTo>
                  <a:lnTo>
                    <a:pt x="1691" y="7001"/>
                  </a:lnTo>
                  <a:lnTo>
                    <a:pt x="1691" y="3298"/>
                  </a:lnTo>
                  <a:close/>
                  <a:moveTo>
                    <a:pt x="6680" y="2370"/>
                  </a:moveTo>
                  <a:lnTo>
                    <a:pt x="6680" y="7001"/>
                  </a:lnTo>
                  <a:lnTo>
                    <a:pt x="5192" y="7001"/>
                  </a:lnTo>
                  <a:lnTo>
                    <a:pt x="5192" y="2370"/>
                  </a:lnTo>
                  <a:close/>
                  <a:moveTo>
                    <a:pt x="10180" y="345"/>
                  </a:moveTo>
                  <a:lnTo>
                    <a:pt x="10180" y="7001"/>
                  </a:lnTo>
                  <a:lnTo>
                    <a:pt x="8692" y="7001"/>
                  </a:lnTo>
                  <a:lnTo>
                    <a:pt x="8692" y="345"/>
                  </a:lnTo>
                  <a:close/>
                  <a:moveTo>
                    <a:pt x="8502" y="0"/>
                  </a:moveTo>
                  <a:cubicBezTo>
                    <a:pt x="8406" y="0"/>
                    <a:pt x="8323" y="84"/>
                    <a:pt x="8323" y="179"/>
                  </a:cubicBezTo>
                  <a:lnTo>
                    <a:pt x="8323" y="7001"/>
                  </a:lnTo>
                  <a:lnTo>
                    <a:pt x="7013" y="7001"/>
                  </a:lnTo>
                  <a:lnTo>
                    <a:pt x="7013" y="2203"/>
                  </a:lnTo>
                  <a:cubicBezTo>
                    <a:pt x="7013" y="2120"/>
                    <a:pt x="6930" y="2024"/>
                    <a:pt x="6835" y="2024"/>
                  </a:cubicBezTo>
                  <a:lnTo>
                    <a:pt x="4989" y="2024"/>
                  </a:lnTo>
                  <a:cubicBezTo>
                    <a:pt x="4894" y="2024"/>
                    <a:pt x="4811" y="2108"/>
                    <a:pt x="4811" y="2203"/>
                  </a:cubicBezTo>
                  <a:lnTo>
                    <a:pt x="4811" y="7001"/>
                  </a:lnTo>
                  <a:lnTo>
                    <a:pt x="3501" y="7001"/>
                  </a:lnTo>
                  <a:lnTo>
                    <a:pt x="3501" y="3132"/>
                  </a:lnTo>
                  <a:cubicBezTo>
                    <a:pt x="3501" y="3036"/>
                    <a:pt x="3418" y="2953"/>
                    <a:pt x="3322" y="2953"/>
                  </a:cubicBezTo>
                  <a:lnTo>
                    <a:pt x="1477" y="2953"/>
                  </a:lnTo>
                  <a:cubicBezTo>
                    <a:pt x="1382" y="2953"/>
                    <a:pt x="1298" y="3024"/>
                    <a:pt x="1298" y="3132"/>
                  </a:cubicBezTo>
                  <a:lnTo>
                    <a:pt x="1298" y="7001"/>
                  </a:lnTo>
                  <a:lnTo>
                    <a:pt x="179" y="7001"/>
                  </a:lnTo>
                  <a:cubicBezTo>
                    <a:pt x="84" y="7001"/>
                    <a:pt x="1" y="7073"/>
                    <a:pt x="1" y="7180"/>
                  </a:cubicBezTo>
                  <a:cubicBezTo>
                    <a:pt x="1" y="7287"/>
                    <a:pt x="72" y="7358"/>
                    <a:pt x="179" y="7358"/>
                  </a:cubicBezTo>
                  <a:lnTo>
                    <a:pt x="11597" y="7358"/>
                  </a:lnTo>
                  <a:cubicBezTo>
                    <a:pt x="11681" y="7358"/>
                    <a:pt x="11776" y="7287"/>
                    <a:pt x="11776" y="7180"/>
                  </a:cubicBezTo>
                  <a:cubicBezTo>
                    <a:pt x="11800" y="7073"/>
                    <a:pt x="11728" y="7001"/>
                    <a:pt x="11633" y="7001"/>
                  </a:cubicBezTo>
                  <a:lnTo>
                    <a:pt x="10526" y="7001"/>
                  </a:lnTo>
                  <a:lnTo>
                    <a:pt x="10526" y="179"/>
                  </a:lnTo>
                  <a:cubicBezTo>
                    <a:pt x="10526" y="95"/>
                    <a:pt x="10442" y="0"/>
                    <a:pt x="10347"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594" name="Google Shape;594;p41"/>
            <p:cNvSpPr/>
            <p:nvPr/>
          </p:nvSpPr>
          <p:spPr>
            <a:xfrm>
              <a:off x="1428052" y="4125629"/>
              <a:ext cx="356958" cy="215585"/>
            </a:xfrm>
            <a:custGeom>
              <a:avLst/>
              <a:gdLst/>
              <a:ahLst/>
              <a:cxnLst/>
              <a:rect l="l" t="t" r="r" b="b"/>
              <a:pathLst>
                <a:path w="11241" h="6789" extrusionOk="0">
                  <a:moveTo>
                    <a:pt x="10668" y="0"/>
                  </a:moveTo>
                  <a:cubicBezTo>
                    <a:pt x="10653" y="0"/>
                    <a:pt x="10637" y="1"/>
                    <a:pt x="10621" y="2"/>
                  </a:cubicBezTo>
                  <a:lnTo>
                    <a:pt x="9145" y="181"/>
                  </a:lnTo>
                  <a:cubicBezTo>
                    <a:pt x="8847" y="216"/>
                    <a:pt x="8633" y="490"/>
                    <a:pt x="8669" y="788"/>
                  </a:cubicBezTo>
                  <a:cubicBezTo>
                    <a:pt x="8691" y="1064"/>
                    <a:pt x="8938" y="1268"/>
                    <a:pt x="9211" y="1268"/>
                  </a:cubicBezTo>
                  <a:cubicBezTo>
                    <a:pt x="9232" y="1268"/>
                    <a:pt x="9254" y="1267"/>
                    <a:pt x="9276" y="1264"/>
                  </a:cubicBezTo>
                  <a:lnTo>
                    <a:pt x="9395" y="1252"/>
                  </a:lnTo>
                  <a:lnTo>
                    <a:pt x="9395" y="1252"/>
                  </a:lnTo>
                  <a:cubicBezTo>
                    <a:pt x="7597" y="3348"/>
                    <a:pt x="5442" y="4443"/>
                    <a:pt x="3918" y="4979"/>
                  </a:cubicBezTo>
                  <a:cubicBezTo>
                    <a:pt x="2025" y="5657"/>
                    <a:pt x="561" y="5717"/>
                    <a:pt x="537" y="5717"/>
                  </a:cubicBezTo>
                  <a:cubicBezTo>
                    <a:pt x="239" y="5729"/>
                    <a:pt x="1" y="5967"/>
                    <a:pt x="25" y="6265"/>
                  </a:cubicBezTo>
                  <a:cubicBezTo>
                    <a:pt x="37" y="6562"/>
                    <a:pt x="275" y="6789"/>
                    <a:pt x="561" y="6789"/>
                  </a:cubicBezTo>
                  <a:lnTo>
                    <a:pt x="572" y="6789"/>
                  </a:lnTo>
                  <a:cubicBezTo>
                    <a:pt x="632" y="6789"/>
                    <a:pt x="2192" y="6729"/>
                    <a:pt x="4263" y="6003"/>
                  </a:cubicBezTo>
                  <a:cubicBezTo>
                    <a:pt x="5418" y="5586"/>
                    <a:pt x="6514" y="5050"/>
                    <a:pt x="7490" y="4383"/>
                  </a:cubicBezTo>
                  <a:cubicBezTo>
                    <a:pt x="7561" y="4324"/>
                    <a:pt x="7597" y="4217"/>
                    <a:pt x="7538" y="4145"/>
                  </a:cubicBezTo>
                  <a:cubicBezTo>
                    <a:pt x="7501" y="4093"/>
                    <a:pt x="7445" y="4065"/>
                    <a:pt x="7391" y="4065"/>
                  </a:cubicBezTo>
                  <a:cubicBezTo>
                    <a:pt x="7358" y="4065"/>
                    <a:pt x="7326" y="4075"/>
                    <a:pt x="7299" y="4098"/>
                  </a:cubicBezTo>
                  <a:cubicBezTo>
                    <a:pt x="6335" y="4753"/>
                    <a:pt x="5275" y="5288"/>
                    <a:pt x="4144" y="5693"/>
                  </a:cubicBezTo>
                  <a:cubicBezTo>
                    <a:pt x="2132" y="6408"/>
                    <a:pt x="632" y="6467"/>
                    <a:pt x="561" y="6467"/>
                  </a:cubicBezTo>
                  <a:cubicBezTo>
                    <a:pt x="453" y="6467"/>
                    <a:pt x="358" y="6372"/>
                    <a:pt x="358" y="6265"/>
                  </a:cubicBezTo>
                  <a:cubicBezTo>
                    <a:pt x="358" y="6169"/>
                    <a:pt x="441" y="6074"/>
                    <a:pt x="561" y="6062"/>
                  </a:cubicBezTo>
                  <a:cubicBezTo>
                    <a:pt x="572" y="6062"/>
                    <a:pt x="2085" y="6003"/>
                    <a:pt x="4037" y="5300"/>
                  </a:cubicBezTo>
                  <a:cubicBezTo>
                    <a:pt x="5680" y="4717"/>
                    <a:pt x="8026" y="3514"/>
                    <a:pt x="9943" y="1133"/>
                  </a:cubicBezTo>
                  <a:cubicBezTo>
                    <a:pt x="10035" y="1018"/>
                    <a:pt x="9949" y="847"/>
                    <a:pt x="9813" y="847"/>
                  </a:cubicBezTo>
                  <a:cubicBezTo>
                    <a:pt x="9809" y="847"/>
                    <a:pt x="9804" y="847"/>
                    <a:pt x="9800" y="847"/>
                  </a:cubicBezTo>
                  <a:lnTo>
                    <a:pt x="9252" y="931"/>
                  </a:lnTo>
                  <a:cubicBezTo>
                    <a:pt x="9244" y="932"/>
                    <a:pt x="9236" y="932"/>
                    <a:pt x="9228" y="932"/>
                  </a:cubicBezTo>
                  <a:cubicBezTo>
                    <a:pt x="9139" y="932"/>
                    <a:pt x="9049" y="874"/>
                    <a:pt x="9038" y="776"/>
                  </a:cubicBezTo>
                  <a:cubicBezTo>
                    <a:pt x="9014" y="657"/>
                    <a:pt x="9085" y="550"/>
                    <a:pt x="9204" y="538"/>
                  </a:cubicBezTo>
                  <a:lnTo>
                    <a:pt x="10681" y="359"/>
                  </a:lnTo>
                  <a:cubicBezTo>
                    <a:pt x="10688" y="358"/>
                    <a:pt x="10696" y="358"/>
                    <a:pt x="10703" y="358"/>
                  </a:cubicBezTo>
                  <a:cubicBezTo>
                    <a:pt x="10812" y="358"/>
                    <a:pt x="10895" y="438"/>
                    <a:pt x="10895" y="550"/>
                  </a:cubicBezTo>
                  <a:lnTo>
                    <a:pt x="10895" y="2026"/>
                  </a:lnTo>
                  <a:cubicBezTo>
                    <a:pt x="10895" y="2133"/>
                    <a:pt x="10812" y="2217"/>
                    <a:pt x="10705" y="2217"/>
                  </a:cubicBezTo>
                  <a:cubicBezTo>
                    <a:pt x="10598" y="2217"/>
                    <a:pt x="10514" y="2133"/>
                    <a:pt x="10514" y="2026"/>
                  </a:cubicBezTo>
                  <a:lnTo>
                    <a:pt x="10514" y="1586"/>
                  </a:lnTo>
                  <a:cubicBezTo>
                    <a:pt x="10514" y="1502"/>
                    <a:pt x="10467" y="1443"/>
                    <a:pt x="10407" y="1419"/>
                  </a:cubicBezTo>
                  <a:cubicBezTo>
                    <a:pt x="10387" y="1409"/>
                    <a:pt x="10368" y="1405"/>
                    <a:pt x="10349" y="1405"/>
                  </a:cubicBezTo>
                  <a:cubicBezTo>
                    <a:pt x="10298" y="1405"/>
                    <a:pt x="10251" y="1435"/>
                    <a:pt x="10217" y="1478"/>
                  </a:cubicBezTo>
                  <a:cubicBezTo>
                    <a:pt x="9574" y="2264"/>
                    <a:pt x="8835" y="2979"/>
                    <a:pt x="8026" y="3610"/>
                  </a:cubicBezTo>
                  <a:cubicBezTo>
                    <a:pt x="7954" y="3669"/>
                    <a:pt x="7942" y="3764"/>
                    <a:pt x="8002" y="3848"/>
                  </a:cubicBezTo>
                  <a:cubicBezTo>
                    <a:pt x="8036" y="3888"/>
                    <a:pt x="8081" y="3910"/>
                    <a:pt x="8129" y="3910"/>
                  </a:cubicBezTo>
                  <a:cubicBezTo>
                    <a:pt x="8166" y="3910"/>
                    <a:pt x="8204" y="3897"/>
                    <a:pt x="8240" y="3872"/>
                  </a:cubicBezTo>
                  <a:cubicBezTo>
                    <a:pt x="8931" y="3336"/>
                    <a:pt x="9585" y="2729"/>
                    <a:pt x="10169" y="2062"/>
                  </a:cubicBezTo>
                  <a:cubicBezTo>
                    <a:pt x="10181" y="2336"/>
                    <a:pt x="10419" y="2574"/>
                    <a:pt x="10705" y="2574"/>
                  </a:cubicBezTo>
                  <a:cubicBezTo>
                    <a:pt x="11002" y="2574"/>
                    <a:pt x="11240" y="2336"/>
                    <a:pt x="11240" y="2038"/>
                  </a:cubicBezTo>
                  <a:lnTo>
                    <a:pt x="11240" y="573"/>
                  </a:lnTo>
                  <a:cubicBezTo>
                    <a:pt x="11240" y="395"/>
                    <a:pt x="11169" y="240"/>
                    <a:pt x="11050" y="133"/>
                  </a:cubicBezTo>
                  <a:cubicBezTo>
                    <a:pt x="10943" y="47"/>
                    <a:pt x="10807" y="0"/>
                    <a:pt x="10668"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grpSp>
      <p:grpSp>
        <p:nvGrpSpPr>
          <p:cNvPr id="595" name="Google Shape;595;p41"/>
          <p:cNvGrpSpPr/>
          <p:nvPr/>
        </p:nvGrpSpPr>
        <p:grpSpPr>
          <a:xfrm>
            <a:off x="762001" y="3073568"/>
            <a:ext cx="591554" cy="564981"/>
            <a:chOff x="4149138" y="4121151"/>
            <a:chExt cx="344065" cy="368644"/>
          </a:xfrm>
        </p:grpSpPr>
        <p:sp>
          <p:nvSpPr>
            <p:cNvPr id="596" name="Google Shape;596;p41"/>
            <p:cNvSpPr/>
            <p:nvPr/>
          </p:nvSpPr>
          <p:spPr>
            <a:xfrm>
              <a:off x="4205853" y="4182724"/>
              <a:ext cx="225746" cy="307071"/>
            </a:xfrm>
            <a:custGeom>
              <a:avLst/>
              <a:gdLst/>
              <a:ahLst/>
              <a:cxnLst/>
              <a:rect l="l" t="t" r="r" b="b"/>
              <a:pathLst>
                <a:path w="7109" h="9670" extrusionOk="0">
                  <a:moveTo>
                    <a:pt x="3643" y="359"/>
                  </a:moveTo>
                  <a:cubicBezTo>
                    <a:pt x="4417" y="359"/>
                    <a:pt x="5132" y="645"/>
                    <a:pt x="5703" y="1157"/>
                  </a:cubicBezTo>
                  <a:cubicBezTo>
                    <a:pt x="6358" y="1752"/>
                    <a:pt x="6751" y="2597"/>
                    <a:pt x="6751" y="3478"/>
                  </a:cubicBezTo>
                  <a:cubicBezTo>
                    <a:pt x="6739" y="4074"/>
                    <a:pt x="6572" y="4669"/>
                    <a:pt x="6251" y="5157"/>
                  </a:cubicBezTo>
                  <a:cubicBezTo>
                    <a:pt x="5929" y="5645"/>
                    <a:pt x="5489" y="6038"/>
                    <a:pt x="4953" y="6288"/>
                  </a:cubicBezTo>
                  <a:cubicBezTo>
                    <a:pt x="4620" y="6431"/>
                    <a:pt x="4417" y="6776"/>
                    <a:pt x="4417" y="7146"/>
                  </a:cubicBezTo>
                  <a:lnTo>
                    <a:pt x="4417" y="7360"/>
                  </a:lnTo>
                  <a:lnTo>
                    <a:pt x="2834" y="7360"/>
                  </a:lnTo>
                  <a:lnTo>
                    <a:pt x="2834" y="7146"/>
                  </a:lnTo>
                  <a:cubicBezTo>
                    <a:pt x="2834" y="6776"/>
                    <a:pt x="2631" y="6455"/>
                    <a:pt x="2298" y="6288"/>
                  </a:cubicBezTo>
                  <a:cubicBezTo>
                    <a:pt x="1084" y="5705"/>
                    <a:pt x="381" y="4407"/>
                    <a:pt x="548" y="3074"/>
                  </a:cubicBezTo>
                  <a:cubicBezTo>
                    <a:pt x="726" y="1669"/>
                    <a:pt x="1869" y="526"/>
                    <a:pt x="3286" y="383"/>
                  </a:cubicBezTo>
                  <a:cubicBezTo>
                    <a:pt x="3405" y="359"/>
                    <a:pt x="3524" y="359"/>
                    <a:pt x="3643" y="359"/>
                  </a:cubicBezTo>
                  <a:close/>
                  <a:moveTo>
                    <a:pt x="4417" y="7729"/>
                  </a:moveTo>
                  <a:lnTo>
                    <a:pt x="4417" y="8324"/>
                  </a:lnTo>
                  <a:cubicBezTo>
                    <a:pt x="4417" y="8443"/>
                    <a:pt x="4322" y="8539"/>
                    <a:pt x="4203" y="8539"/>
                  </a:cubicBezTo>
                  <a:lnTo>
                    <a:pt x="3048" y="8539"/>
                  </a:lnTo>
                  <a:cubicBezTo>
                    <a:pt x="2929" y="8539"/>
                    <a:pt x="2834" y="8443"/>
                    <a:pt x="2834" y="8324"/>
                  </a:cubicBezTo>
                  <a:lnTo>
                    <a:pt x="2834" y="7729"/>
                  </a:lnTo>
                  <a:close/>
                  <a:moveTo>
                    <a:pt x="4024" y="8896"/>
                  </a:moveTo>
                  <a:lnTo>
                    <a:pt x="4024" y="9098"/>
                  </a:lnTo>
                  <a:cubicBezTo>
                    <a:pt x="4024" y="9217"/>
                    <a:pt x="3941" y="9313"/>
                    <a:pt x="3822" y="9313"/>
                  </a:cubicBezTo>
                  <a:lnTo>
                    <a:pt x="3429" y="9313"/>
                  </a:lnTo>
                  <a:cubicBezTo>
                    <a:pt x="3310" y="9313"/>
                    <a:pt x="3227" y="9217"/>
                    <a:pt x="3227" y="9098"/>
                  </a:cubicBezTo>
                  <a:lnTo>
                    <a:pt x="3227" y="8896"/>
                  </a:lnTo>
                  <a:close/>
                  <a:moveTo>
                    <a:pt x="3658" y="1"/>
                  </a:moveTo>
                  <a:cubicBezTo>
                    <a:pt x="3519" y="1"/>
                    <a:pt x="3379" y="9"/>
                    <a:pt x="3239" y="26"/>
                  </a:cubicBezTo>
                  <a:cubicBezTo>
                    <a:pt x="1667" y="204"/>
                    <a:pt x="381" y="1466"/>
                    <a:pt x="191" y="3026"/>
                  </a:cubicBezTo>
                  <a:cubicBezTo>
                    <a:pt x="0" y="4526"/>
                    <a:pt x="786" y="5979"/>
                    <a:pt x="2155" y="6610"/>
                  </a:cubicBezTo>
                  <a:cubicBezTo>
                    <a:pt x="2358" y="6705"/>
                    <a:pt x="2477" y="6931"/>
                    <a:pt x="2477" y="7146"/>
                  </a:cubicBezTo>
                  <a:lnTo>
                    <a:pt x="2477" y="8324"/>
                  </a:lnTo>
                  <a:cubicBezTo>
                    <a:pt x="2477" y="8574"/>
                    <a:pt x="2643" y="8789"/>
                    <a:pt x="2870" y="8860"/>
                  </a:cubicBezTo>
                  <a:lnTo>
                    <a:pt x="2870" y="9098"/>
                  </a:lnTo>
                  <a:cubicBezTo>
                    <a:pt x="2870" y="9408"/>
                    <a:pt x="3120" y="9670"/>
                    <a:pt x="3429" y="9670"/>
                  </a:cubicBezTo>
                  <a:lnTo>
                    <a:pt x="3822" y="9670"/>
                  </a:lnTo>
                  <a:cubicBezTo>
                    <a:pt x="4132" y="9670"/>
                    <a:pt x="4382" y="9408"/>
                    <a:pt x="4382" y="9098"/>
                  </a:cubicBezTo>
                  <a:lnTo>
                    <a:pt x="4382" y="8860"/>
                  </a:lnTo>
                  <a:cubicBezTo>
                    <a:pt x="4608" y="8789"/>
                    <a:pt x="4775" y="8574"/>
                    <a:pt x="4775" y="8324"/>
                  </a:cubicBezTo>
                  <a:lnTo>
                    <a:pt x="4775" y="7146"/>
                  </a:lnTo>
                  <a:cubicBezTo>
                    <a:pt x="4775" y="6931"/>
                    <a:pt x="4906" y="6717"/>
                    <a:pt x="5096" y="6610"/>
                  </a:cubicBezTo>
                  <a:cubicBezTo>
                    <a:pt x="5691" y="6336"/>
                    <a:pt x="6191" y="5895"/>
                    <a:pt x="6549" y="5348"/>
                  </a:cubicBezTo>
                  <a:cubicBezTo>
                    <a:pt x="6906" y="4788"/>
                    <a:pt x="7096" y="4133"/>
                    <a:pt x="7096" y="3455"/>
                  </a:cubicBezTo>
                  <a:cubicBezTo>
                    <a:pt x="7108" y="2490"/>
                    <a:pt x="6680" y="1538"/>
                    <a:pt x="5953" y="883"/>
                  </a:cubicBezTo>
                  <a:cubicBezTo>
                    <a:pt x="5309" y="310"/>
                    <a:pt x="4506" y="1"/>
                    <a:pt x="3658"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597" name="Google Shape;597;p41"/>
            <p:cNvSpPr/>
            <p:nvPr/>
          </p:nvSpPr>
          <p:spPr>
            <a:xfrm>
              <a:off x="4444777" y="4287484"/>
              <a:ext cx="48426" cy="11400"/>
            </a:xfrm>
            <a:custGeom>
              <a:avLst/>
              <a:gdLst/>
              <a:ahLst/>
              <a:cxnLst/>
              <a:rect l="l" t="t" r="r" b="b"/>
              <a:pathLst>
                <a:path w="1525" h="359" extrusionOk="0">
                  <a:moveTo>
                    <a:pt x="180" y="1"/>
                  </a:moveTo>
                  <a:cubicBezTo>
                    <a:pt x="72" y="1"/>
                    <a:pt x="1" y="72"/>
                    <a:pt x="1" y="179"/>
                  </a:cubicBezTo>
                  <a:cubicBezTo>
                    <a:pt x="1" y="275"/>
                    <a:pt x="72" y="358"/>
                    <a:pt x="180" y="358"/>
                  </a:cubicBezTo>
                  <a:lnTo>
                    <a:pt x="1346" y="358"/>
                  </a:lnTo>
                  <a:cubicBezTo>
                    <a:pt x="1442" y="358"/>
                    <a:pt x="1525" y="275"/>
                    <a:pt x="1525" y="179"/>
                  </a:cubicBezTo>
                  <a:cubicBezTo>
                    <a:pt x="1525" y="72"/>
                    <a:pt x="1430" y="1"/>
                    <a:pt x="1346"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598" name="Google Shape;598;p41"/>
            <p:cNvSpPr/>
            <p:nvPr/>
          </p:nvSpPr>
          <p:spPr>
            <a:xfrm>
              <a:off x="4149138" y="4287484"/>
              <a:ext cx="48426" cy="11400"/>
            </a:xfrm>
            <a:custGeom>
              <a:avLst/>
              <a:gdLst/>
              <a:ahLst/>
              <a:cxnLst/>
              <a:rect l="l" t="t" r="r" b="b"/>
              <a:pathLst>
                <a:path w="1525" h="359" extrusionOk="0">
                  <a:moveTo>
                    <a:pt x="179" y="1"/>
                  </a:moveTo>
                  <a:cubicBezTo>
                    <a:pt x="72" y="1"/>
                    <a:pt x="0" y="72"/>
                    <a:pt x="0" y="179"/>
                  </a:cubicBezTo>
                  <a:cubicBezTo>
                    <a:pt x="0" y="275"/>
                    <a:pt x="72" y="358"/>
                    <a:pt x="179" y="358"/>
                  </a:cubicBezTo>
                  <a:lnTo>
                    <a:pt x="1334" y="358"/>
                  </a:lnTo>
                  <a:cubicBezTo>
                    <a:pt x="1441" y="358"/>
                    <a:pt x="1512" y="275"/>
                    <a:pt x="1512" y="179"/>
                  </a:cubicBezTo>
                  <a:cubicBezTo>
                    <a:pt x="1524" y="72"/>
                    <a:pt x="1441" y="1"/>
                    <a:pt x="1334"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599" name="Google Shape;599;p41"/>
            <p:cNvSpPr/>
            <p:nvPr/>
          </p:nvSpPr>
          <p:spPr>
            <a:xfrm>
              <a:off x="4315471" y="4121151"/>
              <a:ext cx="11400" cy="48045"/>
            </a:xfrm>
            <a:custGeom>
              <a:avLst/>
              <a:gdLst/>
              <a:ahLst/>
              <a:cxnLst/>
              <a:rect l="l" t="t" r="r" b="b"/>
              <a:pathLst>
                <a:path w="359" h="1513" extrusionOk="0">
                  <a:moveTo>
                    <a:pt x="180" y="0"/>
                  </a:moveTo>
                  <a:cubicBezTo>
                    <a:pt x="72" y="0"/>
                    <a:pt x="1" y="72"/>
                    <a:pt x="1" y="179"/>
                  </a:cubicBezTo>
                  <a:lnTo>
                    <a:pt x="1" y="1334"/>
                  </a:lnTo>
                  <a:cubicBezTo>
                    <a:pt x="1" y="1441"/>
                    <a:pt x="72" y="1512"/>
                    <a:pt x="180" y="1512"/>
                  </a:cubicBezTo>
                  <a:cubicBezTo>
                    <a:pt x="275" y="1512"/>
                    <a:pt x="358" y="1441"/>
                    <a:pt x="358" y="1334"/>
                  </a:cubicBezTo>
                  <a:lnTo>
                    <a:pt x="358" y="179"/>
                  </a:lnTo>
                  <a:cubicBezTo>
                    <a:pt x="358" y="72"/>
                    <a:pt x="275" y="0"/>
                    <a:pt x="180"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600" name="Google Shape;600;p41"/>
            <p:cNvSpPr/>
            <p:nvPr/>
          </p:nvSpPr>
          <p:spPr>
            <a:xfrm>
              <a:off x="4378632" y="4159575"/>
              <a:ext cx="22705" cy="27754"/>
            </a:xfrm>
            <a:custGeom>
              <a:avLst/>
              <a:gdLst/>
              <a:ahLst/>
              <a:cxnLst/>
              <a:rect l="l" t="t" r="r" b="b"/>
              <a:pathLst>
                <a:path w="715" h="874" extrusionOk="0">
                  <a:moveTo>
                    <a:pt x="513" y="0"/>
                  </a:moveTo>
                  <a:cubicBezTo>
                    <a:pt x="451" y="0"/>
                    <a:pt x="387" y="27"/>
                    <a:pt x="346" y="76"/>
                  </a:cubicBezTo>
                  <a:lnTo>
                    <a:pt x="48" y="588"/>
                  </a:lnTo>
                  <a:cubicBezTo>
                    <a:pt x="0" y="671"/>
                    <a:pt x="24" y="778"/>
                    <a:pt x="107" y="838"/>
                  </a:cubicBezTo>
                  <a:cubicBezTo>
                    <a:pt x="131" y="850"/>
                    <a:pt x="167" y="874"/>
                    <a:pt x="191" y="874"/>
                  </a:cubicBezTo>
                  <a:cubicBezTo>
                    <a:pt x="250" y="874"/>
                    <a:pt x="310" y="838"/>
                    <a:pt x="358" y="778"/>
                  </a:cubicBezTo>
                  <a:lnTo>
                    <a:pt x="655" y="278"/>
                  </a:lnTo>
                  <a:cubicBezTo>
                    <a:pt x="715" y="171"/>
                    <a:pt x="691" y="64"/>
                    <a:pt x="596" y="16"/>
                  </a:cubicBezTo>
                  <a:cubicBezTo>
                    <a:pt x="570" y="5"/>
                    <a:pt x="542" y="0"/>
                    <a:pt x="513"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601" name="Google Shape;601;p41"/>
            <p:cNvSpPr/>
            <p:nvPr/>
          </p:nvSpPr>
          <p:spPr>
            <a:xfrm>
              <a:off x="4240243" y="4399103"/>
              <a:ext cx="22705" cy="27563"/>
            </a:xfrm>
            <a:custGeom>
              <a:avLst/>
              <a:gdLst/>
              <a:ahLst/>
              <a:cxnLst/>
              <a:rect l="l" t="t" r="r" b="b"/>
              <a:pathLst>
                <a:path w="715" h="868" extrusionOk="0">
                  <a:moveTo>
                    <a:pt x="507" y="0"/>
                  </a:moveTo>
                  <a:cubicBezTo>
                    <a:pt x="444" y="0"/>
                    <a:pt x="387" y="33"/>
                    <a:pt x="346" y="82"/>
                  </a:cubicBezTo>
                  <a:lnTo>
                    <a:pt x="48" y="594"/>
                  </a:lnTo>
                  <a:cubicBezTo>
                    <a:pt x="1" y="677"/>
                    <a:pt x="24" y="784"/>
                    <a:pt x="108" y="844"/>
                  </a:cubicBezTo>
                  <a:cubicBezTo>
                    <a:pt x="132" y="855"/>
                    <a:pt x="155" y="867"/>
                    <a:pt x="191" y="867"/>
                  </a:cubicBezTo>
                  <a:cubicBezTo>
                    <a:pt x="251" y="867"/>
                    <a:pt x="310" y="844"/>
                    <a:pt x="358" y="784"/>
                  </a:cubicBezTo>
                  <a:lnTo>
                    <a:pt x="655" y="272"/>
                  </a:lnTo>
                  <a:cubicBezTo>
                    <a:pt x="715" y="189"/>
                    <a:pt x="679" y="82"/>
                    <a:pt x="596" y="22"/>
                  </a:cubicBezTo>
                  <a:cubicBezTo>
                    <a:pt x="566" y="7"/>
                    <a:pt x="536" y="0"/>
                    <a:pt x="507"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602" name="Google Shape;602;p41"/>
            <p:cNvSpPr/>
            <p:nvPr/>
          </p:nvSpPr>
          <p:spPr>
            <a:xfrm>
              <a:off x="4240243" y="4159130"/>
              <a:ext cx="22705" cy="28198"/>
            </a:xfrm>
            <a:custGeom>
              <a:avLst/>
              <a:gdLst/>
              <a:ahLst/>
              <a:cxnLst/>
              <a:rect l="l" t="t" r="r" b="b"/>
              <a:pathLst>
                <a:path w="715" h="888" extrusionOk="0">
                  <a:moveTo>
                    <a:pt x="213" y="1"/>
                  </a:moveTo>
                  <a:cubicBezTo>
                    <a:pt x="181" y="1"/>
                    <a:pt x="148" y="10"/>
                    <a:pt x="120" y="30"/>
                  </a:cubicBezTo>
                  <a:cubicBezTo>
                    <a:pt x="24" y="78"/>
                    <a:pt x="1" y="197"/>
                    <a:pt x="60" y="292"/>
                  </a:cubicBezTo>
                  <a:lnTo>
                    <a:pt x="358" y="792"/>
                  </a:lnTo>
                  <a:cubicBezTo>
                    <a:pt x="382" y="852"/>
                    <a:pt x="441" y="888"/>
                    <a:pt x="525" y="888"/>
                  </a:cubicBezTo>
                  <a:cubicBezTo>
                    <a:pt x="548" y="888"/>
                    <a:pt x="584" y="864"/>
                    <a:pt x="608" y="852"/>
                  </a:cubicBezTo>
                  <a:cubicBezTo>
                    <a:pt x="679" y="792"/>
                    <a:pt x="715" y="685"/>
                    <a:pt x="667" y="602"/>
                  </a:cubicBezTo>
                  <a:lnTo>
                    <a:pt x="370" y="90"/>
                  </a:lnTo>
                  <a:cubicBezTo>
                    <a:pt x="338" y="35"/>
                    <a:pt x="276" y="1"/>
                    <a:pt x="213"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603" name="Google Shape;603;p41"/>
            <p:cNvSpPr/>
            <p:nvPr/>
          </p:nvSpPr>
          <p:spPr>
            <a:xfrm>
              <a:off x="4378632" y="4399230"/>
              <a:ext cx="22705" cy="28198"/>
            </a:xfrm>
            <a:custGeom>
              <a:avLst/>
              <a:gdLst/>
              <a:ahLst/>
              <a:cxnLst/>
              <a:rect l="l" t="t" r="r" b="b"/>
              <a:pathLst>
                <a:path w="715" h="888" extrusionOk="0">
                  <a:moveTo>
                    <a:pt x="221" y="0"/>
                  </a:moveTo>
                  <a:cubicBezTo>
                    <a:pt x="187" y="0"/>
                    <a:pt x="152" y="10"/>
                    <a:pt x="119" y="30"/>
                  </a:cubicBezTo>
                  <a:cubicBezTo>
                    <a:pt x="24" y="78"/>
                    <a:pt x="0" y="197"/>
                    <a:pt x="60" y="292"/>
                  </a:cubicBezTo>
                  <a:lnTo>
                    <a:pt x="358" y="792"/>
                  </a:lnTo>
                  <a:cubicBezTo>
                    <a:pt x="393" y="851"/>
                    <a:pt x="453" y="887"/>
                    <a:pt x="524" y="887"/>
                  </a:cubicBezTo>
                  <a:cubicBezTo>
                    <a:pt x="548" y="887"/>
                    <a:pt x="584" y="863"/>
                    <a:pt x="608" y="851"/>
                  </a:cubicBezTo>
                  <a:cubicBezTo>
                    <a:pt x="691" y="792"/>
                    <a:pt x="715" y="673"/>
                    <a:pt x="667" y="601"/>
                  </a:cubicBezTo>
                  <a:lnTo>
                    <a:pt x="369" y="89"/>
                  </a:lnTo>
                  <a:cubicBezTo>
                    <a:pt x="346" y="35"/>
                    <a:pt x="286" y="0"/>
                    <a:pt x="221"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604" name="Google Shape;604;p41"/>
            <p:cNvSpPr/>
            <p:nvPr/>
          </p:nvSpPr>
          <p:spPr>
            <a:xfrm>
              <a:off x="4426264" y="4351851"/>
              <a:ext cx="29532" cy="21117"/>
            </a:xfrm>
            <a:custGeom>
              <a:avLst/>
              <a:gdLst/>
              <a:ahLst/>
              <a:cxnLst/>
              <a:rect l="l" t="t" r="r" b="b"/>
              <a:pathLst>
                <a:path w="930" h="665" extrusionOk="0">
                  <a:moveTo>
                    <a:pt x="215" y="0"/>
                  </a:moveTo>
                  <a:cubicBezTo>
                    <a:pt x="152" y="0"/>
                    <a:pt x="89" y="32"/>
                    <a:pt x="48" y="81"/>
                  </a:cubicBezTo>
                  <a:cubicBezTo>
                    <a:pt x="1" y="177"/>
                    <a:pt x="36" y="272"/>
                    <a:pt x="108" y="331"/>
                  </a:cubicBezTo>
                  <a:lnTo>
                    <a:pt x="608" y="629"/>
                  </a:lnTo>
                  <a:cubicBezTo>
                    <a:pt x="643" y="653"/>
                    <a:pt x="667" y="665"/>
                    <a:pt x="703" y="665"/>
                  </a:cubicBezTo>
                  <a:cubicBezTo>
                    <a:pt x="763" y="665"/>
                    <a:pt x="822" y="629"/>
                    <a:pt x="870" y="569"/>
                  </a:cubicBezTo>
                  <a:cubicBezTo>
                    <a:pt x="929" y="486"/>
                    <a:pt x="893" y="367"/>
                    <a:pt x="810" y="319"/>
                  </a:cubicBezTo>
                  <a:lnTo>
                    <a:pt x="298" y="22"/>
                  </a:lnTo>
                  <a:cubicBezTo>
                    <a:pt x="272" y="7"/>
                    <a:pt x="244" y="0"/>
                    <a:pt x="215"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605" name="Google Shape;605;p41"/>
            <p:cNvSpPr/>
            <p:nvPr/>
          </p:nvSpPr>
          <p:spPr>
            <a:xfrm>
              <a:off x="4186196" y="4213463"/>
              <a:ext cx="29500" cy="21117"/>
            </a:xfrm>
            <a:custGeom>
              <a:avLst/>
              <a:gdLst/>
              <a:ahLst/>
              <a:cxnLst/>
              <a:rect l="l" t="t" r="r" b="b"/>
              <a:pathLst>
                <a:path w="929" h="665" extrusionOk="0">
                  <a:moveTo>
                    <a:pt x="214" y="0"/>
                  </a:moveTo>
                  <a:cubicBezTo>
                    <a:pt x="152" y="0"/>
                    <a:pt x="89" y="33"/>
                    <a:pt x="48" y="82"/>
                  </a:cubicBezTo>
                  <a:cubicBezTo>
                    <a:pt x="0" y="165"/>
                    <a:pt x="36" y="272"/>
                    <a:pt x="107" y="332"/>
                  </a:cubicBezTo>
                  <a:lnTo>
                    <a:pt x="619" y="629"/>
                  </a:lnTo>
                  <a:cubicBezTo>
                    <a:pt x="643" y="641"/>
                    <a:pt x="667" y="665"/>
                    <a:pt x="703" y="665"/>
                  </a:cubicBezTo>
                  <a:cubicBezTo>
                    <a:pt x="762" y="665"/>
                    <a:pt x="822" y="629"/>
                    <a:pt x="869" y="570"/>
                  </a:cubicBezTo>
                  <a:cubicBezTo>
                    <a:pt x="929" y="463"/>
                    <a:pt x="893" y="367"/>
                    <a:pt x="810" y="320"/>
                  </a:cubicBezTo>
                  <a:lnTo>
                    <a:pt x="298" y="22"/>
                  </a:lnTo>
                  <a:cubicBezTo>
                    <a:pt x="272" y="7"/>
                    <a:pt x="243" y="0"/>
                    <a:pt x="214"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606" name="Google Shape;606;p41"/>
            <p:cNvSpPr/>
            <p:nvPr/>
          </p:nvSpPr>
          <p:spPr>
            <a:xfrm>
              <a:off x="4425883" y="4213590"/>
              <a:ext cx="29913" cy="21371"/>
            </a:xfrm>
            <a:custGeom>
              <a:avLst/>
              <a:gdLst/>
              <a:ahLst/>
              <a:cxnLst/>
              <a:rect l="l" t="t" r="r" b="b"/>
              <a:pathLst>
                <a:path w="942" h="673" extrusionOk="0">
                  <a:moveTo>
                    <a:pt x="725" y="0"/>
                  </a:moveTo>
                  <a:cubicBezTo>
                    <a:pt x="693" y="0"/>
                    <a:pt x="660" y="10"/>
                    <a:pt x="632" y="30"/>
                  </a:cubicBezTo>
                  <a:lnTo>
                    <a:pt x="120" y="328"/>
                  </a:lnTo>
                  <a:cubicBezTo>
                    <a:pt x="36" y="375"/>
                    <a:pt x="1" y="494"/>
                    <a:pt x="60" y="578"/>
                  </a:cubicBezTo>
                  <a:cubicBezTo>
                    <a:pt x="96" y="637"/>
                    <a:pt x="155" y="673"/>
                    <a:pt x="227" y="673"/>
                  </a:cubicBezTo>
                  <a:cubicBezTo>
                    <a:pt x="251" y="673"/>
                    <a:pt x="286" y="661"/>
                    <a:pt x="310" y="637"/>
                  </a:cubicBezTo>
                  <a:lnTo>
                    <a:pt x="822" y="340"/>
                  </a:lnTo>
                  <a:cubicBezTo>
                    <a:pt x="905" y="280"/>
                    <a:pt x="941" y="161"/>
                    <a:pt x="882" y="89"/>
                  </a:cubicBezTo>
                  <a:cubicBezTo>
                    <a:pt x="850" y="35"/>
                    <a:pt x="788" y="0"/>
                    <a:pt x="725"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607" name="Google Shape;607;p41"/>
            <p:cNvSpPr/>
            <p:nvPr/>
          </p:nvSpPr>
          <p:spPr>
            <a:xfrm>
              <a:off x="4186196" y="4351978"/>
              <a:ext cx="29500" cy="21371"/>
            </a:xfrm>
            <a:custGeom>
              <a:avLst/>
              <a:gdLst/>
              <a:ahLst/>
              <a:cxnLst/>
              <a:rect l="l" t="t" r="r" b="b"/>
              <a:pathLst>
                <a:path w="929" h="673" extrusionOk="0">
                  <a:moveTo>
                    <a:pt x="725" y="0"/>
                  </a:moveTo>
                  <a:cubicBezTo>
                    <a:pt x="692" y="0"/>
                    <a:pt x="660" y="9"/>
                    <a:pt x="631" y="30"/>
                  </a:cubicBezTo>
                  <a:lnTo>
                    <a:pt x="119" y="327"/>
                  </a:lnTo>
                  <a:cubicBezTo>
                    <a:pt x="36" y="375"/>
                    <a:pt x="0" y="494"/>
                    <a:pt x="60" y="589"/>
                  </a:cubicBezTo>
                  <a:cubicBezTo>
                    <a:pt x="95" y="649"/>
                    <a:pt x="155" y="673"/>
                    <a:pt x="226" y="673"/>
                  </a:cubicBezTo>
                  <a:cubicBezTo>
                    <a:pt x="262" y="673"/>
                    <a:pt x="286" y="661"/>
                    <a:pt x="322" y="649"/>
                  </a:cubicBezTo>
                  <a:lnTo>
                    <a:pt x="822" y="351"/>
                  </a:lnTo>
                  <a:cubicBezTo>
                    <a:pt x="893" y="292"/>
                    <a:pt x="929" y="173"/>
                    <a:pt x="881" y="89"/>
                  </a:cubicBezTo>
                  <a:cubicBezTo>
                    <a:pt x="850" y="34"/>
                    <a:pt x="787" y="0"/>
                    <a:pt x="725"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grpSp>
      <p:sp>
        <p:nvSpPr>
          <p:cNvPr id="9" name="TextBox 8"/>
          <p:cNvSpPr txBox="1"/>
          <p:nvPr/>
        </p:nvSpPr>
        <p:spPr>
          <a:xfrm>
            <a:off x="1524000" y="-19526"/>
            <a:ext cx="8077201" cy="3200876"/>
          </a:xfrm>
          <a:prstGeom prst="rect">
            <a:avLst/>
          </a:prstGeom>
          <a:noFill/>
        </p:spPr>
        <p:txBody>
          <a:bodyPr wrap="square" rtlCol="0">
            <a:spAutoFit/>
          </a:bodyPr>
          <a:lstStyle/>
          <a:p>
            <a:pPr lvl="0">
              <a:spcAft>
                <a:spcPts val="1600"/>
              </a:spcAft>
            </a:pPr>
            <a:r>
              <a:rPr lang="en-US" sz="2000" b="1" dirty="0" err="1">
                <a:solidFill>
                  <a:schemeClr val="accent1"/>
                </a:solidFill>
                <a:latin typeface="Times New Roman" pitchFamily="18" charset="0"/>
                <a:cs typeface="Times New Roman" pitchFamily="18" charset="0"/>
              </a:rPr>
              <a:t>Khủng</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hoảng</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nợ</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khu</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vực</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Mỹ</a:t>
            </a:r>
            <a:r>
              <a:rPr lang="en-US" sz="2000" b="1" dirty="0">
                <a:solidFill>
                  <a:schemeClr val="accent1"/>
                </a:solidFill>
                <a:latin typeface="Times New Roman" pitchFamily="18" charset="0"/>
                <a:cs typeface="Times New Roman" pitchFamily="18" charset="0"/>
              </a:rPr>
              <a:t> </a:t>
            </a:r>
            <a:r>
              <a:rPr lang="en-US" sz="2000" b="1" dirty="0" err="1">
                <a:solidFill>
                  <a:schemeClr val="accent1"/>
                </a:solidFill>
                <a:latin typeface="Times New Roman" pitchFamily="18" charset="0"/>
                <a:cs typeface="Times New Roman" pitchFamily="18" charset="0"/>
              </a:rPr>
              <a:t>Latinh</a:t>
            </a:r>
            <a:r>
              <a:rPr lang="en-US" sz="1800" b="1" dirty="0">
                <a:solidFill>
                  <a:schemeClr val="accent1"/>
                </a:solidFill>
                <a:latin typeface="Times New Roman" pitchFamily="18" charset="0"/>
                <a:cs typeface="Times New Roman" pitchFamily="18" charset="0"/>
              </a:rPr>
              <a:t>:</a:t>
            </a:r>
          </a:p>
          <a:p>
            <a:pPr lvl="0">
              <a:spcAft>
                <a:spcPts val="1600"/>
              </a:spcAft>
            </a:pPr>
            <a:r>
              <a:rPr lang="en-US" sz="1800" dirty="0">
                <a:solidFill>
                  <a:schemeClr val="accent1"/>
                </a:solidFill>
                <a:latin typeface="Times New Roman" pitchFamily="18" charset="0"/>
                <a:cs typeface="Times New Roman" pitchFamily="18" charset="0"/>
              </a:rPr>
              <a:t>1982 – </a:t>
            </a:r>
            <a:r>
              <a:rPr lang="en-US" sz="1800" dirty="0" err="1">
                <a:solidFill>
                  <a:schemeClr val="accent1"/>
                </a:solidFill>
                <a:latin typeface="Times New Roman" pitchFamily="18" charset="0"/>
                <a:cs typeface="Times New Roman" pitchFamily="18" charset="0"/>
              </a:rPr>
              <a:t>kéo</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dài</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những</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năm</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sau</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đó</a:t>
            </a:r>
            <a:r>
              <a:rPr lang="en-US" sz="1800" dirty="0">
                <a:solidFill>
                  <a:schemeClr val="accent1"/>
                </a:solidFill>
                <a:latin typeface="Times New Roman" pitchFamily="18" charset="0"/>
                <a:cs typeface="Times New Roman" pitchFamily="18" charset="0"/>
              </a:rPr>
              <a:t> =&gt; </a:t>
            </a:r>
            <a:r>
              <a:rPr lang="en-US" sz="1800" dirty="0" err="1">
                <a:solidFill>
                  <a:schemeClr val="accent1"/>
                </a:solidFill>
                <a:latin typeface="Times New Roman" pitchFamily="18" charset="0"/>
                <a:cs typeface="Times New Roman" pitchFamily="18" charset="0"/>
              </a:rPr>
              <a:t>nền</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kinh</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tế</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suy</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thoái</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trong</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gần</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thập</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kỷ</a:t>
            </a:r>
            <a:r>
              <a:rPr lang="en-US" sz="1800" dirty="0">
                <a:solidFill>
                  <a:schemeClr val="accent1"/>
                </a:solidFill>
                <a:latin typeface="Times New Roman" pitchFamily="18" charset="0"/>
                <a:cs typeface="Times New Roman" pitchFamily="18" charset="0"/>
              </a:rPr>
              <a:t> </a:t>
            </a:r>
            <a:endParaRPr lang="en-US" sz="1800" dirty="0" smtClean="0">
              <a:solidFill>
                <a:schemeClr val="accent1"/>
              </a:solidFill>
              <a:latin typeface="Times New Roman" pitchFamily="18" charset="0"/>
              <a:cs typeface="Times New Roman" pitchFamily="18" charset="0"/>
            </a:endParaRPr>
          </a:p>
          <a:p>
            <a:pPr lvl="0">
              <a:spcAft>
                <a:spcPts val="1600"/>
              </a:spcAft>
            </a:pPr>
            <a:r>
              <a:rPr lang="en-US" sz="1800" b="1" i="1" dirty="0" err="1" smtClean="0">
                <a:solidFill>
                  <a:schemeClr val="accent1"/>
                </a:solidFill>
                <a:latin typeface="Times New Roman" pitchFamily="18" charset="0"/>
                <a:cs typeface="Times New Roman" pitchFamily="18" charset="0"/>
              </a:rPr>
              <a:t>Nguyên</a:t>
            </a:r>
            <a:r>
              <a:rPr lang="en-US" sz="1800" b="1" i="1" dirty="0" smtClean="0">
                <a:solidFill>
                  <a:schemeClr val="accent1"/>
                </a:solidFill>
                <a:latin typeface="Times New Roman" pitchFamily="18" charset="0"/>
                <a:cs typeface="Times New Roman" pitchFamily="18" charset="0"/>
              </a:rPr>
              <a:t> </a:t>
            </a:r>
            <a:r>
              <a:rPr lang="en-US" sz="1800" b="1" i="1" dirty="0" err="1">
                <a:solidFill>
                  <a:schemeClr val="accent1"/>
                </a:solidFill>
                <a:latin typeface="Times New Roman" pitchFamily="18" charset="0"/>
                <a:cs typeface="Times New Roman" pitchFamily="18" charset="0"/>
              </a:rPr>
              <a:t>nhân</a:t>
            </a:r>
            <a:r>
              <a:rPr lang="en-US" sz="1800" b="1" i="1" dirty="0">
                <a:solidFill>
                  <a:schemeClr val="accent1"/>
                </a:solidFill>
                <a:latin typeface="Times New Roman" pitchFamily="18" charset="0"/>
                <a:cs typeface="Times New Roman" pitchFamily="18" charset="0"/>
              </a:rPr>
              <a:t>: </a:t>
            </a:r>
            <a:endParaRPr lang="en-US" sz="1800" b="1" i="1" dirty="0" smtClean="0">
              <a:solidFill>
                <a:schemeClr val="accent1"/>
              </a:solidFill>
              <a:latin typeface="Times New Roman" pitchFamily="18" charset="0"/>
              <a:cs typeface="Times New Roman" pitchFamily="18" charset="0"/>
            </a:endParaRPr>
          </a:p>
          <a:p>
            <a:pPr>
              <a:spcAft>
                <a:spcPts val="1600"/>
              </a:spcAft>
            </a:pPr>
            <a:r>
              <a:rPr lang="en-US" sz="1800" dirty="0">
                <a:solidFill>
                  <a:schemeClr val="accent1"/>
                </a:solidFill>
                <a:latin typeface="Times New Roman" pitchFamily="18" charset="0"/>
                <a:cs typeface="Times New Roman" pitchFamily="18" charset="0"/>
              </a:rPr>
              <a:t>+, Đ</a:t>
            </a:r>
            <a:r>
              <a:rPr lang="vi-VN" sz="1800" dirty="0" smtClean="0">
                <a:solidFill>
                  <a:schemeClr val="accent1"/>
                </a:solidFill>
                <a:latin typeface="Times New Roman" pitchFamily="18" charset="0"/>
                <a:cs typeface="Times New Roman" pitchFamily="18" charset="0"/>
              </a:rPr>
              <a:t>ầu </a:t>
            </a:r>
            <a:r>
              <a:rPr lang="vi-VN" sz="1800" dirty="0">
                <a:solidFill>
                  <a:schemeClr val="accent1"/>
                </a:solidFill>
                <a:latin typeface="Times New Roman" pitchFamily="18" charset="0"/>
                <a:cs typeface="Times New Roman" pitchFamily="18" charset="0"/>
              </a:rPr>
              <a:t>tư quá nhiều vào kết cấu hạ tầng</a:t>
            </a:r>
            <a:r>
              <a:rPr lang="en-US" sz="1800" dirty="0">
                <a:solidFill>
                  <a:schemeClr val="accent1"/>
                </a:solidFill>
                <a:latin typeface="Times New Roman" pitchFamily="18" charset="0"/>
                <a:cs typeface="Times New Roman" pitchFamily="18" charset="0"/>
              </a:rPr>
              <a:t> =&gt; </a:t>
            </a:r>
            <a:r>
              <a:rPr lang="en-US" sz="1800" dirty="0" err="1">
                <a:solidFill>
                  <a:schemeClr val="accent1"/>
                </a:solidFill>
                <a:latin typeface="Times New Roman" pitchFamily="18" charset="0"/>
                <a:cs typeface="Times New Roman" pitchFamily="18" charset="0"/>
              </a:rPr>
              <a:t>Chính</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phủ</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bội</a:t>
            </a:r>
            <a:r>
              <a:rPr lang="en-US" sz="1800" dirty="0">
                <a:solidFill>
                  <a:schemeClr val="accent1"/>
                </a:solidFill>
                <a:latin typeface="Times New Roman" pitchFamily="18" charset="0"/>
                <a:cs typeface="Times New Roman" pitchFamily="18" charset="0"/>
              </a:rPr>
              <a:t> chi </a:t>
            </a:r>
            <a:r>
              <a:rPr lang="en-US" sz="1800" dirty="0" err="1">
                <a:solidFill>
                  <a:schemeClr val="accent1"/>
                </a:solidFill>
                <a:latin typeface="Times New Roman" pitchFamily="18" charset="0"/>
                <a:cs typeface="Times New Roman" pitchFamily="18" charset="0"/>
              </a:rPr>
              <a:t>ngân</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sách</a:t>
            </a:r>
            <a:r>
              <a:rPr lang="en-US" sz="1800" dirty="0">
                <a:solidFill>
                  <a:schemeClr val="accent1"/>
                </a:solidFill>
                <a:latin typeface="Times New Roman" pitchFamily="18" charset="0"/>
                <a:cs typeface="Times New Roman" pitchFamily="18" charset="0"/>
              </a:rPr>
              <a:t> </a:t>
            </a:r>
            <a:endParaRPr lang="en-US" sz="1800" b="1" i="1" dirty="0" smtClean="0">
              <a:solidFill>
                <a:schemeClr val="accent1"/>
              </a:solidFill>
              <a:latin typeface="Times New Roman" pitchFamily="18" charset="0"/>
              <a:cs typeface="Times New Roman" pitchFamily="18" charset="0"/>
            </a:endParaRPr>
          </a:p>
          <a:p>
            <a:pPr lvl="0">
              <a:spcAft>
                <a:spcPts val="1600"/>
              </a:spcAft>
            </a:pPr>
            <a:r>
              <a:rPr lang="en-US" sz="1800" dirty="0" smtClean="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Gia</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tăng</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tỷ</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lệ</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nhập</a:t>
            </a:r>
            <a:r>
              <a:rPr lang="en-US" sz="1800" dirty="0">
                <a:solidFill>
                  <a:schemeClr val="accent1"/>
                </a:solidFill>
                <a:latin typeface="Times New Roman" pitchFamily="18" charset="0"/>
                <a:cs typeface="Times New Roman" pitchFamily="18" charset="0"/>
              </a:rPr>
              <a:t> </a:t>
            </a:r>
            <a:r>
              <a:rPr lang="en-US" sz="1800" dirty="0" err="1">
                <a:solidFill>
                  <a:schemeClr val="accent1"/>
                </a:solidFill>
                <a:latin typeface="Times New Roman" pitchFamily="18" charset="0"/>
                <a:cs typeface="Times New Roman" pitchFamily="18" charset="0"/>
              </a:rPr>
              <a:t>siêu</a:t>
            </a:r>
            <a:r>
              <a:rPr lang="en-US" sz="1800" dirty="0">
                <a:solidFill>
                  <a:schemeClr val="accent1"/>
                </a:solidFill>
                <a:latin typeface="Times New Roman" pitchFamily="18" charset="0"/>
                <a:cs typeface="Times New Roman" pitchFamily="18" charset="0"/>
              </a:rPr>
              <a:t> </a:t>
            </a:r>
            <a:r>
              <a:rPr lang="en-US" sz="1800" dirty="0" smtClean="0">
                <a:solidFill>
                  <a:schemeClr val="accent1"/>
                </a:solidFill>
                <a:latin typeface="Times New Roman" pitchFamily="18" charset="0"/>
                <a:cs typeface="Times New Roman" pitchFamily="18" charset="0"/>
              </a:rPr>
              <a:t>:</a:t>
            </a:r>
          </a:p>
          <a:p>
            <a:pPr lvl="0">
              <a:spcAft>
                <a:spcPts val="1600"/>
              </a:spcAft>
            </a:pPr>
            <a:r>
              <a:rPr lang="en-US" sz="1800" i="1" dirty="0" smtClean="0">
                <a:solidFill>
                  <a:schemeClr val="accent1"/>
                </a:solidFill>
                <a:latin typeface="Times New Roman" pitchFamily="18" charset="0"/>
                <a:cs typeface="Times New Roman" pitchFamily="18" charset="0"/>
              </a:rPr>
              <a:t>=&gt;  S</a:t>
            </a:r>
            <a:r>
              <a:rPr lang="vi-VN" sz="1800" i="1" dirty="0">
                <a:solidFill>
                  <a:schemeClr val="accent1"/>
                </a:solidFill>
                <a:latin typeface="Times New Roman" pitchFamily="18" charset="0"/>
                <a:cs typeface="Times New Roman" pitchFamily="18" charset="0"/>
              </a:rPr>
              <a:t>ự gia tăng ngày càng lớn nhu cầu về nguồn vốn của chính phủ</a:t>
            </a:r>
            <a:endParaRPr lang="en-US" sz="1800" i="1" dirty="0">
              <a:solidFill>
                <a:schemeClr val="accent1"/>
              </a:solidFill>
              <a:latin typeface="Times New Roman" pitchFamily="18" charset="0"/>
              <a:cs typeface="Times New Roman" pitchFamily="18" charset="0"/>
            </a:endParaRPr>
          </a:p>
          <a:p>
            <a:endParaRPr lang="en-US" dirty="0">
              <a:solidFill>
                <a:schemeClr val="accent1"/>
              </a:solidFill>
              <a:latin typeface="Times New Roman" pitchFamily="18" charset="0"/>
              <a:cs typeface="Times New Roman" pitchFamily="18" charset="0"/>
            </a:endParaRPr>
          </a:p>
        </p:txBody>
      </p:sp>
      <p:sp>
        <p:nvSpPr>
          <p:cNvPr id="11" name="TextBox 10"/>
          <p:cNvSpPr txBox="1"/>
          <p:nvPr/>
        </p:nvSpPr>
        <p:spPr>
          <a:xfrm>
            <a:off x="1546529" y="3074669"/>
            <a:ext cx="7772400" cy="1815882"/>
          </a:xfrm>
          <a:prstGeom prst="rect">
            <a:avLst/>
          </a:prstGeom>
          <a:noFill/>
        </p:spPr>
        <p:txBody>
          <a:bodyPr wrap="square" rtlCol="0">
            <a:spAutoFit/>
          </a:bodyPr>
          <a:lstStyle/>
          <a:p>
            <a:r>
              <a:rPr lang="en-US" sz="2000" b="1" dirty="0" err="1" smtClean="0">
                <a:solidFill>
                  <a:schemeClr val="accent1"/>
                </a:solidFill>
                <a:latin typeface="Times New Roman" pitchFamily="18" charset="0"/>
                <a:cs typeface="Times New Roman" pitchFamily="18" charset="0"/>
              </a:rPr>
              <a:t>Khủng</a:t>
            </a:r>
            <a:r>
              <a:rPr lang="en-US" sz="2000" b="1" dirty="0" smtClean="0">
                <a:solidFill>
                  <a:schemeClr val="accent1"/>
                </a:solidFill>
                <a:latin typeface="Times New Roman" pitchFamily="18" charset="0"/>
                <a:cs typeface="Times New Roman" pitchFamily="18" charset="0"/>
              </a:rPr>
              <a:t> </a:t>
            </a:r>
            <a:r>
              <a:rPr lang="en-US" sz="2000" b="1" dirty="0" err="1" smtClean="0">
                <a:solidFill>
                  <a:schemeClr val="accent1"/>
                </a:solidFill>
                <a:latin typeface="Times New Roman" pitchFamily="18" charset="0"/>
                <a:cs typeface="Times New Roman" pitchFamily="18" charset="0"/>
              </a:rPr>
              <a:t>hoảng</a:t>
            </a:r>
            <a:r>
              <a:rPr lang="en-US" sz="2000" b="1" dirty="0" smtClean="0">
                <a:solidFill>
                  <a:schemeClr val="accent1"/>
                </a:solidFill>
                <a:latin typeface="Times New Roman" pitchFamily="18" charset="0"/>
                <a:cs typeface="Times New Roman" pitchFamily="18" charset="0"/>
              </a:rPr>
              <a:t> </a:t>
            </a:r>
            <a:r>
              <a:rPr lang="en-US" sz="2000" b="1" dirty="0" err="1" smtClean="0">
                <a:solidFill>
                  <a:schemeClr val="accent1"/>
                </a:solidFill>
                <a:latin typeface="Times New Roman" pitchFamily="18" charset="0"/>
                <a:cs typeface="Times New Roman" pitchFamily="18" charset="0"/>
              </a:rPr>
              <a:t>Châu</a:t>
            </a:r>
            <a:r>
              <a:rPr lang="en-US" sz="2000" b="1" dirty="0" smtClean="0">
                <a:solidFill>
                  <a:schemeClr val="accent1"/>
                </a:solidFill>
                <a:latin typeface="Times New Roman" pitchFamily="18" charset="0"/>
                <a:cs typeface="Times New Roman" pitchFamily="18" charset="0"/>
              </a:rPr>
              <a:t> Á 1977-1998</a:t>
            </a:r>
          </a:p>
          <a:p>
            <a:endParaRPr lang="en-US" sz="2000" b="1" dirty="0" smtClean="0">
              <a:solidFill>
                <a:schemeClr val="accent1"/>
              </a:solidFill>
              <a:latin typeface="Times New Roman" pitchFamily="18" charset="0"/>
              <a:cs typeface="Times New Roman" pitchFamily="18" charset="0"/>
            </a:endParaRPr>
          </a:p>
          <a:p>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Thái</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Lan</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là</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ngòi</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nổ</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đầu</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tiên</a:t>
            </a:r>
            <a:r>
              <a:rPr lang="en-US" sz="1800" dirty="0" smtClean="0">
                <a:solidFill>
                  <a:schemeClr val="accent1"/>
                </a:solidFill>
                <a:latin typeface="Times New Roman" pitchFamily="18" charset="0"/>
                <a:cs typeface="Times New Roman" pitchFamily="18" charset="0"/>
              </a:rPr>
              <a:t> </a:t>
            </a:r>
          </a:p>
          <a:p>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Bàn</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tay</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vô</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hình</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khiến</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các</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nhà</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đầu</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cơ</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thao</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túng</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thị</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trường</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tỷ</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giá</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liên</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tục</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leo</a:t>
            </a:r>
            <a:r>
              <a:rPr lang="en-US" sz="1800" dirty="0" smtClean="0">
                <a:solidFill>
                  <a:schemeClr val="accent1"/>
                </a:solidFill>
                <a:latin typeface="Times New Roman" pitchFamily="18" charset="0"/>
                <a:cs typeface="Times New Roman" pitchFamily="18" charset="0"/>
              </a:rPr>
              <a:t> </a:t>
            </a:r>
            <a:r>
              <a:rPr lang="en-US" sz="1800" dirty="0" err="1" smtClean="0">
                <a:solidFill>
                  <a:schemeClr val="accent1"/>
                </a:solidFill>
                <a:latin typeface="Times New Roman" pitchFamily="18" charset="0"/>
                <a:cs typeface="Times New Roman" pitchFamily="18" charset="0"/>
              </a:rPr>
              <a:t>thang</a:t>
            </a:r>
            <a:r>
              <a:rPr lang="en-US" sz="1800" dirty="0" smtClean="0">
                <a:solidFill>
                  <a:schemeClr val="accent1"/>
                </a:solidFill>
                <a:latin typeface="Times New Roman" pitchFamily="18" charset="0"/>
                <a:cs typeface="Times New Roman" pitchFamily="18" charset="0"/>
              </a:rPr>
              <a:t> </a:t>
            </a:r>
            <a:endParaRPr lang="en-US" sz="1800" dirty="0" smtClean="0">
              <a:solidFill>
                <a:schemeClr val="accent1"/>
              </a:solidFill>
              <a:latin typeface="Times New Roman" pitchFamily="18" charset="0"/>
              <a:cs typeface="Times New Roman" pitchFamily="18" charset="0"/>
            </a:endParaRPr>
          </a:p>
          <a:p>
            <a:r>
              <a:rPr lang="en-US" sz="1800" i="1" dirty="0" smtClean="0">
                <a:solidFill>
                  <a:schemeClr val="accent1"/>
                </a:solidFill>
                <a:latin typeface="Times New Roman" pitchFamily="18" charset="0"/>
                <a:cs typeface="Times New Roman" pitchFamily="18" charset="0"/>
              </a:rPr>
              <a:t>=&gt; </a:t>
            </a:r>
            <a:r>
              <a:rPr lang="en-US" sz="1800" i="1" dirty="0" err="1" smtClean="0">
                <a:solidFill>
                  <a:schemeClr val="accent1"/>
                </a:solidFill>
                <a:latin typeface="Times New Roman" pitchFamily="18" charset="0"/>
                <a:cs typeface="Times New Roman" pitchFamily="18" charset="0"/>
              </a:rPr>
              <a:t>Chính</a:t>
            </a:r>
            <a:r>
              <a:rPr lang="en-US" sz="1800" i="1" dirty="0" smtClean="0">
                <a:solidFill>
                  <a:schemeClr val="accent1"/>
                </a:solidFill>
                <a:latin typeface="Times New Roman" pitchFamily="18" charset="0"/>
                <a:cs typeface="Times New Roman" pitchFamily="18" charset="0"/>
              </a:rPr>
              <a:t> </a:t>
            </a:r>
            <a:r>
              <a:rPr lang="en-US" sz="1800" i="1" dirty="0" err="1" smtClean="0">
                <a:solidFill>
                  <a:schemeClr val="accent1"/>
                </a:solidFill>
                <a:latin typeface="Times New Roman" pitchFamily="18" charset="0"/>
                <a:cs typeface="Times New Roman" pitchFamily="18" charset="0"/>
              </a:rPr>
              <a:t>phủ</a:t>
            </a:r>
            <a:r>
              <a:rPr lang="en-US" sz="1800" i="1" dirty="0" smtClean="0">
                <a:solidFill>
                  <a:schemeClr val="accent1"/>
                </a:solidFill>
                <a:latin typeface="Times New Roman" pitchFamily="18" charset="0"/>
                <a:cs typeface="Times New Roman" pitchFamily="18" charset="0"/>
              </a:rPr>
              <a:t> </a:t>
            </a:r>
            <a:r>
              <a:rPr lang="en-US" sz="1800" i="1" dirty="0" err="1" smtClean="0">
                <a:solidFill>
                  <a:schemeClr val="accent1"/>
                </a:solidFill>
                <a:latin typeface="Times New Roman" pitchFamily="18" charset="0"/>
                <a:cs typeface="Times New Roman" pitchFamily="18" charset="0"/>
              </a:rPr>
              <a:t>buộc</a:t>
            </a:r>
            <a:r>
              <a:rPr lang="en-US" sz="1800" i="1" dirty="0" smtClean="0">
                <a:solidFill>
                  <a:schemeClr val="accent1"/>
                </a:solidFill>
                <a:latin typeface="Times New Roman" pitchFamily="18" charset="0"/>
                <a:cs typeface="Times New Roman" pitchFamily="18" charset="0"/>
              </a:rPr>
              <a:t> </a:t>
            </a:r>
            <a:r>
              <a:rPr lang="en-US" sz="1800" i="1" dirty="0" err="1" smtClean="0">
                <a:solidFill>
                  <a:schemeClr val="accent1"/>
                </a:solidFill>
                <a:latin typeface="Times New Roman" pitchFamily="18" charset="0"/>
                <a:cs typeface="Times New Roman" pitchFamily="18" charset="0"/>
              </a:rPr>
              <a:t>phải</a:t>
            </a:r>
            <a:r>
              <a:rPr lang="en-US" sz="1800" i="1" dirty="0" smtClean="0">
                <a:solidFill>
                  <a:schemeClr val="accent1"/>
                </a:solidFill>
                <a:latin typeface="Times New Roman" pitchFamily="18" charset="0"/>
                <a:cs typeface="Times New Roman" pitchFamily="18" charset="0"/>
              </a:rPr>
              <a:t> </a:t>
            </a:r>
            <a:r>
              <a:rPr lang="en-US" sz="1800" i="1" dirty="0" err="1" smtClean="0">
                <a:solidFill>
                  <a:schemeClr val="accent1"/>
                </a:solidFill>
                <a:latin typeface="Times New Roman" pitchFamily="18" charset="0"/>
                <a:cs typeface="Times New Roman" pitchFamily="18" charset="0"/>
              </a:rPr>
              <a:t>phá</a:t>
            </a:r>
            <a:r>
              <a:rPr lang="en-US" sz="1800" i="1" dirty="0" smtClean="0">
                <a:solidFill>
                  <a:schemeClr val="accent1"/>
                </a:solidFill>
                <a:latin typeface="Times New Roman" pitchFamily="18" charset="0"/>
                <a:cs typeface="Times New Roman" pitchFamily="18" charset="0"/>
              </a:rPr>
              <a:t> </a:t>
            </a:r>
            <a:r>
              <a:rPr lang="en-US" sz="1800" i="1" dirty="0" err="1" smtClean="0">
                <a:solidFill>
                  <a:schemeClr val="accent1"/>
                </a:solidFill>
                <a:latin typeface="Times New Roman" pitchFamily="18" charset="0"/>
                <a:cs typeface="Times New Roman" pitchFamily="18" charset="0"/>
              </a:rPr>
              <a:t>giá</a:t>
            </a:r>
            <a:r>
              <a:rPr lang="en-US" sz="1800" i="1" dirty="0" smtClean="0">
                <a:solidFill>
                  <a:schemeClr val="accent1"/>
                </a:solidFill>
                <a:latin typeface="Times New Roman" pitchFamily="18" charset="0"/>
                <a:cs typeface="Times New Roman" pitchFamily="18" charset="0"/>
              </a:rPr>
              <a:t> </a:t>
            </a:r>
            <a:r>
              <a:rPr lang="en-US" sz="1800" i="1" dirty="0" err="1" smtClean="0">
                <a:solidFill>
                  <a:schemeClr val="accent1"/>
                </a:solidFill>
                <a:latin typeface="Times New Roman" pitchFamily="18" charset="0"/>
                <a:cs typeface="Times New Roman" pitchFamily="18" charset="0"/>
              </a:rPr>
              <a:t>đồng</a:t>
            </a:r>
            <a:r>
              <a:rPr lang="en-US" sz="1800" i="1" dirty="0" smtClean="0">
                <a:solidFill>
                  <a:schemeClr val="accent1"/>
                </a:solidFill>
                <a:latin typeface="Times New Roman" pitchFamily="18" charset="0"/>
                <a:cs typeface="Times New Roman" pitchFamily="18" charset="0"/>
              </a:rPr>
              <a:t> </a:t>
            </a:r>
            <a:r>
              <a:rPr lang="en-US" sz="1800" i="1" dirty="0" err="1" smtClean="0">
                <a:solidFill>
                  <a:schemeClr val="accent1"/>
                </a:solidFill>
                <a:latin typeface="Times New Roman" pitchFamily="18" charset="0"/>
                <a:cs typeface="Times New Roman" pitchFamily="18" charset="0"/>
              </a:rPr>
              <a:t>tiền</a:t>
            </a:r>
            <a:r>
              <a:rPr lang="en-US" sz="1800" i="1" dirty="0" smtClean="0">
                <a:solidFill>
                  <a:schemeClr val="accent1"/>
                </a:solidFill>
                <a:latin typeface="Times New Roman" pitchFamily="18" charset="0"/>
                <a:cs typeface="Times New Roman" pitchFamily="18" charset="0"/>
              </a:rPr>
              <a:t> </a:t>
            </a:r>
            <a:r>
              <a:rPr lang="en-US" sz="1800" i="1" dirty="0" err="1" smtClean="0">
                <a:solidFill>
                  <a:schemeClr val="accent1"/>
                </a:solidFill>
                <a:latin typeface="Times New Roman" pitchFamily="18" charset="0"/>
                <a:cs typeface="Times New Roman" pitchFamily="18" charset="0"/>
              </a:rPr>
              <a:t>nước</a:t>
            </a:r>
            <a:r>
              <a:rPr lang="en-US" sz="1800" i="1" dirty="0" smtClean="0">
                <a:solidFill>
                  <a:schemeClr val="accent1"/>
                </a:solidFill>
                <a:latin typeface="Times New Roman" pitchFamily="18" charset="0"/>
                <a:cs typeface="Times New Roman" pitchFamily="18" charset="0"/>
              </a:rPr>
              <a:t> </a:t>
            </a:r>
            <a:r>
              <a:rPr lang="en-US" sz="1800" i="1" dirty="0" err="1" smtClean="0">
                <a:solidFill>
                  <a:schemeClr val="accent1"/>
                </a:solidFill>
                <a:latin typeface="Times New Roman" pitchFamily="18" charset="0"/>
                <a:cs typeface="Times New Roman" pitchFamily="18" charset="0"/>
              </a:rPr>
              <a:t>mình</a:t>
            </a:r>
            <a:r>
              <a:rPr lang="en-US" sz="1800" i="1" dirty="0" smtClean="0">
                <a:solidFill>
                  <a:schemeClr val="accent1"/>
                </a:solidFill>
                <a:latin typeface="Times New Roman" pitchFamily="18" charset="0"/>
                <a:cs typeface="Times New Roman" pitchFamily="18" charset="0"/>
              </a:rPr>
              <a:t>.</a:t>
            </a:r>
            <a:endParaRPr lang="en-US" sz="1800" i="1" dirty="0">
              <a:solidFill>
                <a:schemeClr val="accent1"/>
              </a:solidFill>
              <a:latin typeface="Times New Roman" pitchFamily="18" charset="0"/>
              <a:cs typeface="Times New Roman" pitchFamily="18" charset="0"/>
            </a:endParaRPr>
          </a:p>
        </p:txBody>
      </p:sp>
      <p:sp>
        <p:nvSpPr>
          <p:cNvPr id="14" name="Rectangle 13"/>
          <p:cNvSpPr/>
          <p:nvPr/>
        </p:nvSpPr>
        <p:spPr>
          <a:xfrm>
            <a:off x="1009489" y="2889967"/>
            <a:ext cx="8153400" cy="198119"/>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19600" y="4095750"/>
            <a:ext cx="838200" cy="457200"/>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14817" y="91771"/>
            <a:ext cx="3505200" cy="4953000"/>
          </a:xfrm>
          <a:prstGeom prst="rect">
            <a:avLst/>
          </a:prstGeom>
          <a:solidFill>
            <a:schemeClr val="accent1"/>
          </a:solidFill>
        </p:spPr>
        <p:txBody>
          <a:bodyPr wrap="square" rtlCol="0">
            <a:spAutoFit/>
          </a:bodyPr>
          <a:lstStyle/>
          <a:p>
            <a:endParaRPr lang="en-US" dirty="0"/>
          </a:p>
        </p:txBody>
      </p:sp>
      <p:sp>
        <p:nvSpPr>
          <p:cNvPr id="2" name="Subtitle 1"/>
          <p:cNvSpPr>
            <a:spLocks noGrp="1"/>
          </p:cNvSpPr>
          <p:nvPr>
            <p:ph type="subTitle" idx="1"/>
          </p:nvPr>
        </p:nvSpPr>
        <p:spPr>
          <a:xfrm>
            <a:off x="2286000" y="91771"/>
            <a:ext cx="6019800" cy="775800"/>
          </a:xfrm>
        </p:spPr>
        <p:txBody>
          <a:bodyPr/>
          <a:lstStyle/>
          <a:p>
            <a:pPr algn="l"/>
            <a:r>
              <a:rPr lang="en-US" sz="2400" b="1" dirty="0" err="1" smtClean="0">
                <a:solidFill>
                  <a:schemeClr val="tx1"/>
                </a:solidFill>
                <a:latin typeface="Times New Roman" pitchFamily="18" charset="0"/>
                <a:cs typeface="Times New Roman" pitchFamily="18" charset="0"/>
              </a:rPr>
              <a:t>Bài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học</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kinh</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nghiệm</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cho</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Việt</a:t>
            </a:r>
            <a:r>
              <a:rPr lang="en-US" sz="2400" b="1" dirty="0" smtClean="0">
                <a:solidFill>
                  <a:schemeClr val="tx1"/>
                </a:solidFill>
                <a:latin typeface="Times New Roman" pitchFamily="18" charset="0"/>
                <a:cs typeface="Times New Roman" pitchFamily="18" charset="0"/>
              </a:rPr>
              <a:t> Nam </a:t>
            </a:r>
            <a:endParaRPr lang="en-US" sz="2400" b="1" dirty="0">
              <a:solidFill>
                <a:schemeClr val="tx1"/>
              </a:solidFill>
              <a:latin typeface="Times New Roman" pitchFamily="18" charset="0"/>
              <a:cs typeface="Times New Roman" pitchFamily="18" charset="0"/>
            </a:endParaRPr>
          </a:p>
        </p:txBody>
      </p:sp>
      <p:sp>
        <p:nvSpPr>
          <p:cNvPr id="6" name="Title 5"/>
          <p:cNvSpPr>
            <a:spLocks noGrp="1"/>
          </p:cNvSpPr>
          <p:nvPr>
            <p:ph type="ctrTitle"/>
          </p:nvPr>
        </p:nvSpPr>
        <p:spPr>
          <a:xfrm>
            <a:off x="1151923" y="742950"/>
            <a:ext cx="5257800" cy="3276600"/>
          </a:xfrm>
        </p:spPr>
        <p:txBody>
          <a:bodyPr/>
          <a:lstStyle/>
          <a:p>
            <a:pPr algn="l">
              <a:lnSpc>
                <a:spcPct val="150000"/>
              </a:lnSpc>
            </a:pPr>
            <a:r>
              <a:rPr lang="en-US" sz="1600" b="1" i="1" dirty="0">
                <a:latin typeface="Times New Roman" pitchFamily="18" charset="0"/>
                <a:cs typeface="Times New Roman" pitchFamily="18" charset="0"/>
              </a:rPr>
              <a:t>1. S</a:t>
            </a:r>
            <a:r>
              <a:rPr lang="vi-VN" sz="1600" b="1" i="1" dirty="0">
                <a:latin typeface="Times New Roman" pitchFamily="18" charset="0"/>
                <a:cs typeface="Times New Roman" pitchFamily="18" charset="0"/>
              </a:rPr>
              <a:t>ử dụng vốn vay nước</a:t>
            </a:r>
            <a:r>
              <a:rPr lang="en-US" sz="1600" b="1" i="1" dirty="0">
                <a:latin typeface="Times New Roman" pitchFamily="18" charset="0"/>
                <a:cs typeface="Times New Roman" pitchFamily="18" charset="0"/>
              </a:rPr>
              <a:t> </a:t>
            </a:r>
            <a:r>
              <a:rPr lang="vi-VN" sz="1600" b="1" i="1" dirty="0">
                <a:latin typeface="Times New Roman" pitchFamily="18" charset="0"/>
                <a:cs typeface="Times New Roman" pitchFamily="18" charset="0"/>
              </a:rPr>
              <a:t>ngoài</a:t>
            </a:r>
            <a:r>
              <a:rPr lang="en-US" sz="1600" b="1" i="1" dirty="0">
                <a:latin typeface="Times New Roman" pitchFamily="18" charset="0"/>
                <a:cs typeface="Times New Roman" pitchFamily="18" charset="0"/>
              </a:rPr>
              <a:t>: </a:t>
            </a:r>
            <a:r>
              <a:rPr lang="vi-VN" sz="1600" dirty="0">
                <a:latin typeface="Times New Roman" pitchFamily="18" charset="0"/>
                <a:cs typeface="Times New Roman" pitchFamily="18" charset="0"/>
              </a:rPr>
              <a:t> không nên phát triển dựa nhiều vào nợ vay nước ngoài.</a:t>
            </a:r>
            <a:r>
              <a:rPr lang="en-US" sz="1600" dirty="0">
                <a:latin typeface="Times New Roman" pitchFamily="18" charset="0"/>
                <a:cs typeface="Times New Roman" pitchFamily="18" charset="0"/>
              </a:rPr>
              <a:t> N</a:t>
            </a:r>
            <a:r>
              <a:rPr lang="vi-VN" sz="1600" dirty="0">
                <a:latin typeface="Times New Roman" pitchFamily="18" charset="0"/>
                <a:cs typeface="Times New Roman" pitchFamily="18" charset="0"/>
              </a:rPr>
              <a:t>ợ nước ngoài thường kèm theo các rủi ro về tài chính, </a:t>
            </a:r>
            <a:r>
              <a:rPr lang="en-US" sz="1600" dirty="0" err="1">
                <a:latin typeface="Times New Roman" pitchFamily="18" charset="0"/>
                <a:cs typeface="Times New Roman" pitchFamily="18" charset="0"/>
              </a:rPr>
              <a:t>cần</a:t>
            </a:r>
            <a:r>
              <a:rPr lang="en-US" sz="1600" dirty="0">
                <a:latin typeface="Times New Roman" pitchFamily="18" charset="0"/>
                <a:cs typeface="Times New Roman" pitchFamily="18" charset="0"/>
              </a:rPr>
              <a:t> </a:t>
            </a:r>
            <a:r>
              <a:rPr lang="vi-VN" sz="1600" dirty="0">
                <a:latin typeface="Times New Roman" pitchFamily="18" charset="0"/>
                <a:cs typeface="Times New Roman" pitchFamily="18" charset="0"/>
              </a:rPr>
              <a:t>quản lý chặt chẽ</a:t>
            </a:r>
            <a:r>
              <a:rPr lang="en-US" sz="1600" dirty="0">
                <a:latin typeface="Times New Roman" pitchFamily="18" charset="0"/>
                <a:cs typeface="Times New Roman" pitchFamily="18" charset="0"/>
              </a:rPr>
              <a:t>.</a:t>
            </a:r>
            <a:br>
              <a:rPr lang="en-US" sz="1600" dirty="0">
                <a:latin typeface="Times New Roman" pitchFamily="18" charset="0"/>
                <a:cs typeface="Times New Roman" pitchFamily="18" charset="0"/>
              </a:rPr>
            </a:br>
            <a:r>
              <a:rPr lang="en-US" sz="1600" dirty="0">
                <a:latin typeface="Times New Roman" pitchFamily="18" charset="0"/>
                <a:cs typeface="Times New Roman" pitchFamily="18" charset="0"/>
              </a:rPr>
              <a:t/>
            </a:r>
            <a:br>
              <a:rPr lang="en-US" sz="1600" dirty="0">
                <a:latin typeface="Times New Roman" pitchFamily="18" charset="0"/>
                <a:cs typeface="Times New Roman" pitchFamily="18" charset="0"/>
              </a:rPr>
            </a:br>
            <a:r>
              <a:rPr lang="en-US" sz="1600" b="1" dirty="0">
                <a:latin typeface="Times New Roman" pitchFamily="18" charset="0"/>
                <a:cs typeface="Times New Roman" pitchFamily="18" charset="0"/>
              </a:rPr>
              <a:t>2. </a:t>
            </a:r>
            <a:r>
              <a:rPr lang="vi-VN" sz="1600" b="1" i="1" dirty="0">
                <a:latin typeface="Times New Roman" pitchFamily="18" charset="0"/>
                <a:cs typeface="Times New Roman" pitchFamily="18" charset="0"/>
              </a:rPr>
              <a:t>Phối hợp thực hiện các chính sách vĩ mô đảm bảo cho chính sách nợ bền vững</a:t>
            </a:r>
            <a:r>
              <a:rPr lang="en-US" sz="1600" b="1" i="1" dirty="0">
                <a:latin typeface="Times New Roman" pitchFamily="18" charset="0"/>
                <a:cs typeface="Times New Roman" pitchFamily="18" charset="0"/>
              </a:rPr>
              <a:t/>
            </a:r>
            <a:br>
              <a:rPr lang="en-US" sz="1600" b="1" i="1" dirty="0">
                <a:latin typeface="Times New Roman" pitchFamily="18" charset="0"/>
                <a:cs typeface="Times New Roman" pitchFamily="18" charset="0"/>
              </a:rPr>
            </a:br>
            <a:r>
              <a:rPr lang="en-US" sz="1600" b="1" i="1" dirty="0">
                <a:latin typeface="Times New Roman" pitchFamily="18" charset="0"/>
                <a:cs typeface="Times New Roman" pitchFamily="18" charset="0"/>
              </a:rPr>
              <a:t/>
            </a:r>
            <a:br>
              <a:rPr lang="en-US" sz="1600" b="1" i="1" dirty="0">
                <a:latin typeface="Times New Roman" pitchFamily="18" charset="0"/>
                <a:cs typeface="Times New Roman" pitchFamily="18" charset="0"/>
              </a:rPr>
            </a:br>
            <a:r>
              <a:rPr lang="en-US" sz="1600" b="1" i="1" dirty="0">
                <a:latin typeface="Times New Roman" pitchFamily="18" charset="0"/>
                <a:cs typeface="Times New Roman" pitchFamily="18" charset="0"/>
              </a:rPr>
              <a:t>3. </a:t>
            </a:r>
            <a:r>
              <a:rPr lang="vi-VN" sz="1600" b="1" i="1" dirty="0">
                <a:latin typeface="Times New Roman" pitchFamily="18" charset="0"/>
                <a:cs typeface="Times New Roman" pitchFamily="18" charset="0"/>
              </a:rPr>
              <a:t>Đảm bảo hệ thống thông tin được đầy đủ và thông suốt: </a:t>
            </a:r>
            <a:r>
              <a:rPr lang="vi-VN" sz="1600" dirty="0">
                <a:latin typeface="Times New Roman" pitchFamily="18" charset="0"/>
                <a:cs typeface="Times New Roman" pitchFamily="18" charset="0"/>
              </a:rPr>
              <a:t>vai trò lãnh đạo trên cơ sở đầy đủ thông tin của Chính phủ trong việc định hướng phát triển là vô cùng quan trọng</a:t>
            </a:r>
            <a:r>
              <a:rPr lang="en-US" sz="1600" dirty="0">
                <a:latin typeface="Times New Roman" pitchFamily="18" charset="0"/>
                <a:cs typeface="Times New Roman" pitchFamily="18" charset="0"/>
              </a:rPr>
              <a:t>.</a:t>
            </a:r>
            <a:r>
              <a:rPr lang="en-US" sz="1600" i="1" dirty="0">
                <a:latin typeface="Times New Roman" pitchFamily="18" charset="0"/>
                <a:cs typeface="Times New Roman" pitchFamily="18" charset="0"/>
              </a:rPr>
              <a:t/>
            </a:r>
            <a:br>
              <a:rPr lang="en-US" sz="1600" i="1" dirty="0">
                <a:latin typeface="Times New Roman" pitchFamily="18" charset="0"/>
                <a:cs typeface="Times New Roman" pitchFamily="18" charset="0"/>
              </a:rPr>
            </a:br>
            <a:r>
              <a:rPr lang="en-US" sz="1600" dirty="0">
                <a:latin typeface="Times New Roman" pitchFamily="18" charset="0"/>
                <a:cs typeface="Times New Roman" pitchFamily="18" charset="0"/>
              </a:rPr>
              <a:t/>
            </a:r>
            <a:br>
              <a:rPr lang="en-US" sz="1600" dirty="0">
                <a:latin typeface="Times New Roman" pitchFamily="18" charset="0"/>
                <a:cs typeface="Times New Roman" pitchFamily="18" charset="0"/>
              </a:rPr>
            </a:br>
            <a:r>
              <a:rPr lang="en-US" sz="1600" i="1" dirty="0">
                <a:latin typeface="Times New Roman" pitchFamily="18" charset="0"/>
                <a:cs typeface="Times New Roman" pitchFamily="18" charset="0"/>
              </a:rPr>
              <a:t/>
            </a:r>
            <a:br>
              <a:rPr lang="en-US" sz="1600" i="1" dirty="0">
                <a:latin typeface="Times New Roman" pitchFamily="18" charset="0"/>
                <a:cs typeface="Times New Roman" pitchFamily="18" charset="0"/>
              </a:rPr>
            </a:br>
            <a:r>
              <a:rPr lang="en" sz="1600" dirty="0">
                <a:latin typeface="Times New Roman" pitchFamily="18" charset="0"/>
                <a:cs typeface="Times New Roman" pitchFamily="18" charset="0"/>
              </a:rPr>
              <a:t/>
            </a:r>
            <a:br>
              <a:rPr lang="en" sz="1600" dirty="0">
                <a:latin typeface="Times New Roman" pitchFamily="18" charset="0"/>
                <a:cs typeface="Times New Roman" pitchFamily="18" charset="0"/>
              </a:rPr>
            </a:br>
            <a:r>
              <a:rPr lang="en" sz="1600" dirty="0">
                <a:latin typeface="Times New Roman" pitchFamily="18" charset="0"/>
                <a:cs typeface="Times New Roman" pitchFamily="18" charset="0"/>
              </a:rPr>
              <a:t/>
            </a:r>
            <a:br>
              <a:rPr lang="en" sz="1600" dirty="0">
                <a:latin typeface="Times New Roman" pitchFamily="18" charset="0"/>
                <a:cs typeface="Times New Roman" pitchFamily="18" charset="0"/>
              </a:rPr>
            </a:br>
            <a:r>
              <a:rPr lang="en" sz="1600" dirty="0">
                <a:latin typeface="Times New Roman" pitchFamily="18" charset="0"/>
                <a:cs typeface="Times New Roman" pitchFamily="18" charset="0"/>
              </a:rPr>
              <a:t> </a:t>
            </a:r>
            <a:endParaRPr lang="en-US" sz="1600" dirty="0"/>
          </a:p>
        </p:txBody>
      </p:sp>
      <p:grpSp>
        <p:nvGrpSpPr>
          <p:cNvPr id="8" name="Google Shape;586;p41"/>
          <p:cNvGrpSpPr/>
          <p:nvPr/>
        </p:nvGrpSpPr>
        <p:grpSpPr>
          <a:xfrm rot="16786397">
            <a:off x="6494665" y="1288900"/>
            <a:ext cx="831494" cy="937162"/>
            <a:chOff x="860940" y="2746477"/>
            <a:chExt cx="371883" cy="365691"/>
          </a:xfrm>
        </p:grpSpPr>
        <p:sp>
          <p:nvSpPr>
            <p:cNvPr id="9" name="Google Shape;587;p41"/>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0" name="Google Shape;588;p41"/>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1" name="Google Shape;589;p41"/>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2" name="Google Shape;590;p41"/>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3" name="Google Shape;591;p41"/>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grpSp>
      <p:sp>
        <p:nvSpPr>
          <p:cNvPr id="14" name="Freeform 13"/>
          <p:cNvSpPr/>
          <p:nvPr/>
        </p:nvSpPr>
        <p:spPr>
          <a:xfrm rot="16200000">
            <a:off x="7316727" y="2361962"/>
            <a:ext cx="718787" cy="985962"/>
          </a:xfrm>
          <a:custGeom>
            <a:avLst/>
            <a:gdLst>
              <a:gd name="connsiteX0" fmla="*/ 114096 w 718787"/>
              <a:gd name="connsiteY0" fmla="*/ 985962 h 985962"/>
              <a:gd name="connsiteX1" fmla="*/ 50485 w 718787"/>
              <a:gd name="connsiteY1" fmla="*/ 978011 h 985962"/>
              <a:gd name="connsiteX2" fmla="*/ 34583 w 718787"/>
              <a:gd name="connsiteY2" fmla="*/ 946206 h 985962"/>
              <a:gd name="connsiteX3" fmla="*/ 10729 w 718787"/>
              <a:gd name="connsiteY3" fmla="*/ 914400 h 985962"/>
              <a:gd name="connsiteX4" fmla="*/ 18680 w 718787"/>
              <a:gd name="connsiteY4" fmla="*/ 715618 h 985962"/>
              <a:gd name="connsiteX5" fmla="*/ 42534 w 718787"/>
              <a:gd name="connsiteY5" fmla="*/ 675861 h 985962"/>
              <a:gd name="connsiteX6" fmla="*/ 90242 w 718787"/>
              <a:gd name="connsiteY6" fmla="*/ 636105 h 985962"/>
              <a:gd name="connsiteX7" fmla="*/ 145901 w 718787"/>
              <a:gd name="connsiteY7" fmla="*/ 556592 h 985962"/>
              <a:gd name="connsiteX8" fmla="*/ 177706 w 718787"/>
              <a:gd name="connsiteY8" fmla="*/ 540689 h 985962"/>
              <a:gd name="connsiteX9" fmla="*/ 257219 w 718787"/>
              <a:gd name="connsiteY9" fmla="*/ 508884 h 985962"/>
              <a:gd name="connsiteX10" fmla="*/ 392392 w 718787"/>
              <a:gd name="connsiteY10" fmla="*/ 540689 h 985962"/>
              <a:gd name="connsiteX11" fmla="*/ 400343 w 718787"/>
              <a:gd name="connsiteY11" fmla="*/ 564543 h 985962"/>
              <a:gd name="connsiteX12" fmla="*/ 360586 w 718787"/>
              <a:gd name="connsiteY12" fmla="*/ 683813 h 985962"/>
              <a:gd name="connsiteX13" fmla="*/ 312879 w 718787"/>
              <a:gd name="connsiteY13" fmla="*/ 675861 h 985962"/>
              <a:gd name="connsiteX14" fmla="*/ 281073 w 718787"/>
              <a:gd name="connsiteY14" fmla="*/ 588397 h 985962"/>
              <a:gd name="connsiteX15" fmla="*/ 289025 w 718787"/>
              <a:gd name="connsiteY15" fmla="*/ 413468 h 985962"/>
              <a:gd name="connsiteX16" fmla="*/ 320830 w 718787"/>
              <a:gd name="connsiteY16" fmla="*/ 333955 h 985962"/>
              <a:gd name="connsiteX17" fmla="*/ 376489 w 718787"/>
              <a:gd name="connsiteY17" fmla="*/ 278296 h 985962"/>
              <a:gd name="connsiteX18" fmla="*/ 400343 w 718787"/>
              <a:gd name="connsiteY18" fmla="*/ 270345 h 985962"/>
              <a:gd name="connsiteX19" fmla="*/ 591174 w 718787"/>
              <a:gd name="connsiteY19" fmla="*/ 302150 h 985962"/>
              <a:gd name="connsiteX20" fmla="*/ 599125 w 718787"/>
              <a:gd name="connsiteY20" fmla="*/ 326004 h 985962"/>
              <a:gd name="connsiteX21" fmla="*/ 615028 w 718787"/>
              <a:gd name="connsiteY21" fmla="*/ 365760 h 985962"/>
              <a:gd name="connsiteX22" fmla="*/ 615028 w 718787"/>
              <a:gd name="connsiteY22" fmla="*/ 485030 h 985962"/>
              <a:gd name="connsiteX23" fmla="*/ 575272 w 718787"/>
              <a:gd name="connsiteY23" fmla="*/ 516835 h 985962"/>
              <a:gd name="connsiteX24" fmla="*/ 511661 w 718787"/>
              <a:gd name="connsiteY24" fmla="*/ 556592 h 985962"/>
              <a:gd name="connsiteX25" fmla="*/ 456002 w 718787"/>
              <a:gd name="connsiteY25" fmla="*/ 540689 h 985962"/>
              <a:gd name="connsiteX26" fmla="*/ 416245 w 718787"/>
              <a:gd name="connsiteY26" fmla="*/ 397566 h 985962"/>
              <a:gd name="connsiteX27" fmla="*/ 432148 w 718787"/>
              <a:gd name="connsiteY27" fmla="*/ 238540 h 985962"/>
              <a:gd name="connsiteX28" fmla="*/ 503710 w 718787"/>
              <a:gd name="connsiteY28" fmla="*/ 174929 h 985962"/>
              <a:gd name="connsiteX29" fmla="*/ 527564 w 718787"/>
              <a:gd name="connsiteY29" fmla="*/ 159027 h 985962"/>
              <a:gd name="connsiteX30" fmla="*/ 638882 w 718787"/>
              <a:gd name="connsiteY30" fmla="*/ 135173 h 985962"/>
              <a:gd name="connsiteX31" fmla="*/ 686590 w 718787"/>
              <a:gd name="connsiteY31" fmla="*/ 119270 h 985962"/>
              <a:gd name="connsiteX32" fmla="*/ 702492 w 718787"/>
              <a:gd name="connsiteY32" fmla="*/ 0 h 985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18787" h="985962">
                <a:moveTo>
                  <a:pt x="114096" y="985962"/>
                </a:moveTo>
                <a:cubicBezTo>
                  <a:pt x="92892" y="983312"/>
                  <a:pt x="69598" y="987567"/>
                  <a:pt x="50485" y="978011"/>
                </a:cubicBezTo>
                <a:cubicBezTo>
                  <a:pt x="39883" y="972710"/>
                  <a:pt x="40865" y="956257"/>
                  <a:pt x="34583" y="946206"/>
                </a:cubicBezTo>
                <a:cubicBezTo>
                  <a:pt x="27559" y="934968"/>
                  <a:pt x="18680" y="925002"/>
                  <a:pt x="10729" y="914400"/>
                </a:cubicBezTo>
                <a:cubicBezTo>
                  <a:pt x="-3109" y="831369"/>
                  <a:pt x="-6565" y="836795"/>
                  <a:pt x="18680" y="715618"/>
                </a:cubicBezTo>
                <a:cubicBezTo>
                  <a:pt x="21832" y="700488"/>
                  <a:pt x="32195" y="687348"/>
                  <a:pt x="42534" y="675861"/>
                </a:cubicBezTo>
                <a:cubicBezTo>
                  <a:pt x="56382" y="660474"/>
                  <a:pt x="76685" y="651748"/>
                  <a:pt x="90242" y="636105"/>
                </a:cubicBezTo>
                <a:cubicBezTo>
                  <a:pt x="111431" y="611657"/>
                  <a:pt x="124040" y="580441"/>
                  <a:pt x="145901" y="556592"/>
                </a:cubicBezTo>
                <a:cubicBezTo>
                  <a:pt x="153910" y="547854"/>
                  <a:pt x="167655" y="546971"/>
                  <a:pt x="177706" y="540689"/>
                </a:cubicBezTo>
                <a:cubicBezTo>
                  <a:pt x="234599" y="505131"/>
                  <a:pt x="181611" y="521485"/>
                  <a:pt x="257219" y="508884"/>
                </a:cubicBezTo>
                <a:cubicBezTo>
                  <a:pt x="321675" y="513488"/>
                  <a:pt x="359789" y="491784"/>
                  <a:pt x="392392" y="540689"/>
                </a:cubicBezTo>
                <a:cubicBezTo>
                  <a:pt x="397041" y="547663"/>
                  <a:pt x="397693" y="556592"/>
                  <a:pt x="400343" y="564543"/>
                </a:cubicBezTo>
                <a:cubicBezTo>
                  <a:pt x="399756" y="568361"/>
                  <a:pt x="408849" y="678451"/>
                  <a:pt x="360586" y="683813"/>
                </a:cubicBezTo>
                <a:cubicBezTo>
                  <a:pt x="344563" y="685593"/>
                  <a:pt x="328781" y="678512"/>
                  <a:pt x="312879" y="675861"/>
                </a:cubicBezTo>
                <a:cubicBezTo>
                  <a:pt x="284728" y="638327"/>
                  <a:pt x="281073" y="644073"/>
                  <a:pt x="281073" y="588397"/>
                </a:cubicBezTo>
                <a:cubicBezTo>
                  <a:pt x="281073" y="530027"/>
                  <a:pt x="280014" y="471138"/>
                  <a:pt x="289025" y="413468"/>
                </a:cubicBezTo>
                <a:cubicBezTo>
                  <a:pt x="293432" y="385264"/>
                  <a:pt x="308064" y="359487"/>
                  <a:pt x="320830" y="333955"/>
                </a:cubicBezTo>
                <a:cubicBezTo>
                  <a:pt x="332491" y="310632"/>
                  <a:pt x="354226" y="291018"/>
                  <a:pt x="376489" y="278296"/>
                </a:cubicBezTo>
                <a:cubicBezTo>
                  <a:pt x="383766" y="274138"/>
                  <a:pt x="392392" y="272995"/>
                  <a:pt x="400343" y="270345"/>
                </a:cubicBezTo>
                <a:cubicBezTo>
                  <a:pt x="456218" y="273139"/>
                  <a:pt x="545970" y="247904"/>
                  <a:pt x="591174" y="302150"/>
                </a:cubicBezTo>
                <a:cubicBezTo>
                  <a:pt x="596540" y="308589"/>
                  <a:pt x="596182" y="318156"/>
                  <a:pt x="599125" y="326004"/>
                </a:cubicBezTo>
                <a:cubicBezTo>
                  <a:pt x="604137" y="339368"/>
                  <a:pt x="609727" y="352508"/>
                  <a:pt x="615028" y="365760"/>
                </a:cubicBezTo>
                <a:cubicBezTo>
                  <a:pt x="623272" y="406981"/>
                  <a:pt x="634042" y="440663"/>
                  <a:pt x="615028" y="485030"/>
                </a:cubicBezTo>
                <a:cubicBezTo>
                  <a:pt x="608343" y="500629"/>
                  <a:pt x="588044" y="505660"/>
                  <a:pt x="575272" y="516835"/>
                </a:cubicBezTo>
                <a:cubicBezTo>
                  <a:pt x="532392" y="554355"/>
                  <a:pt x="573197" y="531977"/>
                  <a:pt x="511661" y="556592"/>
                </a:cubicBezTo>
                <a:cubicBezTo>
                  <a:pt x="493108" y="551291"/>
                  <a:pt x="472281" y="551048"/>
                  <a:pt x="456002" y="540689"/>
                </a:cubicBezTo>
                <a:cubicBezTo>
                  <a:pt x="405259" y="508398"/>
                  <a:pt x="420102" y="447704"/>
                  <a:pt x="416245" y="397566"/>
                </a:cubicBezTo>
                <a:cubicBezTo>
                  <a:pt x="421546" y="344557"/>
                  <a:pt x="417014" y="289618"/>
                  <a:pt x="432148" y="238540"/>
                </a:cubicBezTo>
                <a:cubicBezTo>
                  <a:pt x="452426" y="170103"/>
                  <a:pt x="467953" y="192807"/>
                  <a:pt x="503710" y="174929"/>
                </a:cubicBezTo>
                <a:cubicBezTo>
                  <a:pt x="512257" y="170655"/>
                  <a:pt x="518583" y="162293"/>
                  <a:pt x="527564" y="159027"/>
                </a:cubicBezTo>
                <a:cubicBezTo>
                  <a:pt x="561098" y="146833"/>
                  <a:pt x="603338" y="141097"/>
                  <a:pt x="638882" y="135173"/>
                </a:cubicBezTo>
                <a:cubicBezTo>
                  <a:pt x="654785" y="129872"/>
                  <a:pt x="679871" y="134627"/>
                  <a:pt x="686590" y="119270"/>
                </a:cubicBezTo>
                <a:cubicBezTo>
                  <a:pt x="769694" y="-70682"/>
                  <a:pt x="660692" y="41805"/>
                  <a:pt x="702492" y="0"/>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86499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sp>
        <p:nvSpPr>
          <p:cNvPr id="620" name="Google Shape;620;p43"/>
          <p:cNvSpPr txBox="1">
            <a:spLocks noGrp="1"/>
          </p:cNvSpPr>
          <p:nvPr>
            <p:ph type="title"/>
          </p:nvPr>
        </p:nvSpPr>
        <p:spPr>
          <a:xfrm>
            <a:off x="3124200" y="1724550"/>
            <a:ext cx="5867400" cy="1694400"/>
          </a:xfrm>
          <a:prstGeom prst="rect">
            <a:avLst/>
          </a:prstGeom>
        </p:spPr>
        <p:txBody>
          <a:bodyPr spcFirstLastPara="1" wrap="square" lIns="91425" tIns="91425" rIns="91425" bIns="91425" anchor="ctr" anchorCtr="0">
            <a:noAutofit/>
          </a:bodyPr>
          <a:lstStyle/>
          <a:p>
            <a:pPr algn="l"/>
            <a:r>
              <a:rPr lang="vi-VN" sz="3200" b="1" dirty="0">
                <a:latin typeface="+mj-lt"/>
              </a:rPr>
              <a:t>Thực trạng vay nợ nước ngoài và tác động của vay nợ nước ngoài đến sự phát triển KT-XH của Việt Nam</a:t>
            </a:r>
            <a:endParaRPr lang="vi-VN" sz="3200" b="1" dirty="0">
              <a:effectLst/>
              <a:latin typeface="+mj-lt"/>
            </a:endParaRPr>
          </a:p>
        </p:txBody>
      </p:sp>
      <p:sp>
        <p:nvSpPr>
          <p:cNvPr id="622" name="Google Shape;622;p43"/>
          <p:cNvSpPr txBox="1">
            <a:spLocks noGrp="1"/>
          </p:cNvSpPr>
          <p:nvPr>
            <p:ph type="title" idx="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a:t>02</a:t>
            </a:r>
            <a:endParaRPr/>
          </a:p>
        </p:txBody>
      </p:sp>
      <p:pic>
        <p:nvPicPr>
          <p:cNvPr id="623" name="Google Shape;623;p43"/>
          <p:cNvPicPr preferRelativeResize="0"/>
          <p:nvPr/>
        </p:nvPicPr>
        <p:blipFill rotWithShape="1">
          <a:blip r:embed="rId3">
            <a:alphaModFix/>
          </a:blip>
          <a:srcRect l="54651" r="12991"/>
          <a:stretch/>
        </p:blipFill>
        <p:spPr>
          <a:xfrm>
            <a:off x="0" y="0"/>
            <a:ext cx="2495075" cy="5143497"/>
          </a:xfrm>
          <a:prstGeom prst="rect">
            <a:avLst/>
          </a:prstGeom>
          <a:noFill/>
          <a:ln>
            <a:no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35325" y="4248150"/>
            <a:ext cx="3845100" cy="394800"/>
          </a:xfrm>
        </p:spPr>
        <p:txBody>
          <a:bodyPr/>
          <a:lstStyle/>
          <a:p>
            <a:r>
              <a:rPr lang="en-US" i="1" dirty="0" err="1" smtClean="0">
                <a:latin typeface="Times New Roman" pitchFamily="18" charset="0"/>
                <a:cs typeface="Times New Roman" pitchFamily="18" charset="0"/>
              </a:rPr>
              <a:t>Nguồn</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Bộ</a:t>
            </a:r>
            <a:r>
              <a:rPr lang="en-US" i="1" dirty="0" smtClean="0">
                <a:latin typeface="Times New Roman" pitchFamily="18" charset="0"/>
                <a:cs typeface="Times New Roman" pitchFamily="18" charset="0"/>
              </a:rPr>
              <a:t> </a:t>
            </a:r>
            <a:r>
              <a:rPr lang="en-US" i="1" dirty="0" err="1">
                <a:latin typeface="Times New Roman" pitchFamily="18" charset="0"/>
                <a:cs typeface="Times New Roman" pitchFamily="18" charset="0"/>
              </a:rPr>
              <a:t>T</a:t>
            </a:r>
            <a:r>
              <a:rPr lang="en-US" i="1" dirty="0" err="1" smtClean="0">
                <a:latin typeface="Times New Roman" pitchFamily="18" charset="0"/>
                <a:cs typeface="Times New Roman" pitchFamily="18" charset="0"/>
              </a:rPr>
              <a:t>ài</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chính</a:t>
            </a:r>
            <a:endParaRPr lang="en-US" i="1" dirty="0">
              <a:latin typeface="Times New Roman" pitchFamily="18" charset="0"/>
              <a:cs typeface="Times New Roman" pitchFamily="18" charset="0"/>
            </a:endParaRPr>
          </a:p>
        </p:txBody>
      </p:sp>
      <p:sp>
        <p:nvSpPr>
          <p:cNvPr id="4" name="Title 3"/>
          <p:cNvSpPr>
            <a:spLocks noGrp="1"/>
          </p:cNvSpPr>
          <p:nvPr>
            <p:ph type="title" idx="2"/>
          </p:nvPr>
        </p:nvSpPr>
        <p:spPr>
          <a:xfrm>
            <a:off x="23854" y="666750"/>
            <a:ext cx="2633700" cy="979500"/>
          </a:xfrm>
        </p:spPr>
        <p:txBody>
          <a:bodyPr/>
          <a:lstStyle/>
          <a:p>
            <a:pPr algn="l"/>
            <a:r>
              <a:rPr lang="vi-VN" sz="3200" b="1" dirty="0">
                <a:latin typeface="Times New Roman" pitchFamily="18" charset="0"/>
                <a:cs typeface="Times New Roman" pitchFamily="18" charset="0"/>
              </a:rPr>
              <a:t>2.1. Thực trạng vay nợ nước ngoài của Việt Nam</a:t>
            </a:r>
            <a:endParaRPr lang="en-US" sz="3200" b="1" dirty="0">
              <a:latin typeface="Times New Roman" pitchFamily="18" charset="0"/>
              <a:cs typeface="Times New Roman" pitchFamily="18" charset="0"/>
            </a:endParaRPr>
          </a:p>
        </p:txBody>
      </p:sp>
      <p:sp>
        <p:nvSpPr>
          <p:cNvPr id="5" name="TextBox 4"/>
          <p:cNvSpPr txBox="1"/>
          <p:nvPr/>
        </p:nvSpPr>
        <p:spPr>
          <a:xfrm>
            <a:off x="663" y="2663692"/>
            <a:ext cx="2743200" cy="707886"/>
          </a:xfrm>
          <a:prstGeom prst="rect">
            <a:avLst/>
          </a:prstGeom>
          <a:noFill/>
        </p:spPr>
        <p:txBody>
          <a:bodyPr wrap="square" rtlCol="0">
            <a:spAutoFit/>
          </a:bodyPr>
          <a:lstStyle/>
          <a:p>
            <a:r>
              <a:rPr lang="vi-VN" sz="2000" b="1" i="1" dirty="0">
                <a:latin typeface="Times New Roman" pitchFamily="18" charset="0"/>
                <a:cs typeface="Times New Roman" pitchFamily="18" charset="0"/>
              </a:rPr>
              <a:t>a, Tình hình vay nợ nước ngoài </a:t>
            </a:r>
            <a:endParaRPr lang="en-US" sz="2000" b="1" i="1" dirty="0">
              <a:latin typeface="Times New Roman" pitchFamily="18" charset="0"/>
              <a:cs typeface="Times New Roman" pitchFamily="18" charset="0"/>
            </a:endParaRPr>
          </a:p>
        </p:txBody>
      </p:sp>
      <p:pic>
        <p:nvPicPr>
          <p:cNvPr id="1026" name="Picture 2" descr="https://lh3.googleusercontent.com/c1dBH2e9FiaUPCGmjCltLXFi7iOTxRGf6DIYAMeYMSwv2w2QBgjgQ60N7y7scrpRSrc7Trqulbuk2IKXcxG3PTUZ1ha4A2YLFm2NvEYnb7Nexxy5wsDLH2ap_-NohARHH74RZ1RsXl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1069151"/>
            <a:ext cx="5410200" cy="3189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29829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67"/>
        <p:cNvGrpSpPr/>
        <p:nvPr/>
      </p:nvGrpSpPr>
      <p:grpSpPr>
        <a:xfrm>
          <a:off x="0" y="0"/>
          <a:ext cx="0" cy="0"/>
          <a:chOff x="0" y="0"/>
          <a:chExt cx="0" cy="0"/>
        </a:xfrm>
      </p:grpSpPr>
      <p:sp>
        <p:nvSpPr>
          <p:cNvPr id="968" name="Google Shape;968;p53"/>
          <p:cNvSpPr txBox="1">
            <a:spLocks noGrp="1"/>
          </p:cNvSpPr>
          <p:nvPr>
            <p:ph type="ctrTitle"/>
          </p:nvPr>
        </p:nvSpPr>
        <p:spPr>
          <a:xfrm>
            <a:off x="0" y="57150"/>
            <a:ext cx="6858000" cy="834900"/>
          </a:xfrm>
          <a:prstGeom prst="rect">
            <a:avLst/>
          </a:prstGeom>
        </p:spPr>
        <p:txBody>
          <a:bodyPr spcFirstLastPara="1" wrap="square" lIns="91425" tIns="91425" rIns="91425" bIns="91425" anchor="t" anchorCtr="0">
            <a:noAutofit/>
          </a:bodyPr>
          <a:lstStyle/>
          <a:p>
            <a:pPr lvl="0"/>
            <a:r>
              <a:rPr lang="vi-VN" b="1" dirty="0">
                <a:latin typeface="+mj-lt"/>
              </a:rPr>
              <a:t>2.1. Thực trạng vay nợ nước ngoài của Việt </a:t>
            </a:r>
            <a:r>
              <a:rPr lang="vi-VN" b="1" dirty="0" smtClean="0">
                <a:latin typeface="+mj-lt"/>
              </a:rPr>
              <a:t>Nam</a:t>
            </a:r>
            <a:r>
              <a:rPr lang="en-US" b="1" dirty="0" smtClean="0">
                <a:latin typeface="+mj-lt"/>
              </a:rPr>
              <a:t/>
            </a:r>
            <a:br>
              <a:rPr lang="en-US" b="1" dirty="0" smtClean="0">
                <a:latin typeface="+mj-lt"/>
              </a:rPr>
            </a:br>
            <a:r>
              <a:rPr lang="en-US" b="1" dirty="0" smtClean="0">
                <a:latin typeface="+mj-lt"/>
              </a:rPr>
              <a:t/>
            </a:r>
            <a:br>
              <a:rPr lang="en-US" b="1" dirty="0" smtClean="0">
                <a:latin typeface="+mj-lt"/>
              </a:rPr>
            </a:br>
            <a:r>
              <a:rPr lang="vi-VN" sz="2000" b="1" i="1" dirty="0">
                <a:latin typeface="+mj-lt"/>
              </a:rPr>
              <a:t>a, Tình hình vay nợ nước ngoài </a:t>
            </a:r>
            <a:endParaRPr sz="2000" b="1" i="1" dirty="0">
              <a:latin typeface="+mj-lt"/>
            </a:endParaRPr>
          </a:p>
        </p:txBody>
      </p:sp>
      <p:pic>
        <p:nvPicPr>
          <p:cNvPr id="2050" name="Picture 2" descr="https://lh6.googleusercontent.com/ujFtW-U8CBok5PPoN_pSyqBV7O0gKh-9w4Zs_yWLLYtuMme-fXriQdlF1X_L5sJGRwLJ_DWJPnIcT1EVqDzbPvElUVeAfm9VXSz7-5iLBFnll0cCg6OFu59uTYO-eKn054-CxK4oEf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945879"/>
            <a:ext cx="5571214" cy="39624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28600" y="1296560"/>
            <a:ext cx="2971800" cy="3631763"/>
          </a:xfrm>
          <a:prstGeom prst="rect">
            <a:avLst/>
          </a:prstGeom>
          <a:noFill/>
        </p:spPr>
        <p:txBody>
          <a:bodyPr wrap="square" rtlCol="0">
            <a:spAutoFit/>
          </a:bodyPr>
          <a:lstStyle/>
          <a:p>
            <a:pPr marL="285750" indent="-285750" fontAlgn="base">
              <a:lnSpc>
                <a:spcPct val="150000"/>
              </a:lnSpc>
              <a:buFont typeface="Arial" pitchFamily="34" charset="0"/>
              <a:buChar char="•"/>
            </a:pPr>
            <a:r>
              <a:rPr lang="vi-VN" sz="1600" dirty="0">
                <a:latin typeface="+mj-lt"/>
              </a:rPr>
              <a:t>Đến ngày 31/12/2018, tổng nợ nước ngoài của quốc gia so với GDP giảm xuống còn khoảng 46%, trong đó cơ cấu nợ nước ngoài của quốc gia đều </a:t>
            </a:r>
            <a:r>
              <a:rPr lang="vi-VN" sz="1600" dirty="0" smtClean="0">
                <a:latin typeface="+mj-lt"/>
              </a:rPr>
              <a:t>giảm</a:t>
            </a:r>
            <a:endParaRPr lang="en-US" sz="1600" dirty="0" smtClean="0">
              <a:latin typeface="+mj-lt"/>
            </a:endParaRPr>
          </a:p>
          <a:p>
            <a:pPr marL="285750" indent="-285750" fontAlgn="base">
              <a:lnSpc>
                <a:spcPct val="150000"/>
              </a:lnSpc>
              <a:buFont typeface="Arial" pitchFamily="34" charset="0"/>
              <a:buChar char="•"/>
            </a:pPr>
            <a:r>
              <a:rPr lang="vi-VN" sz="1600" dirty="0" smtClean="0">
                <a:latin typeface="+mj-lt"/>
              </a:rPr>
              <a:t>Tỷ </a:t>
            </a:r>
            <a:r>
              <a:rPr lang="vi-VN" sz="1600" dirty="0">
                <a:latin typeface="+mj-lt"/>
              </a:rPr>
              <a:t>lệ trả nợ so với tổng kim ngạch xuất nhập khẩu hàng hóa, dịch vụ vào khoảng 25%</a:t>
            </a:r>
          </a:p>
          <a:p>
            <a:endParaRPr lang="en-US" dirty="0">
              <a:latin typeface="+mj-lt"/>
            </a:endParaRPr>
          </a:p>
        </p:txBody>
      </p:sp>
      <p:cxnSp>
        <p:nvCxnSpPr>
          <p:cNvPr id="4" name="Straight Connector 3"/>
          <p:cNvCxnSpPr/>
          <p:nvPr/>
        </p:nvCxnSpPr>
        <p:spPr>
          <a:xfrm>
            <a:off x="5410200" y="-95250"/>
            <a:ext cx="2819400" cy="304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8229600" y="209550"/>
            <a:ext cx="914400" cy="685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Kết quả hình ảnh cho deb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24"/>
            <a:ext cx="4572000" cy="5143076"/>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33"/>
          <p:cNvSpPr/>
          <p:nvPr/>
        </p:nvSpPr>
        <p:spPr>
          <a:xfrm>
            <a:off x="4586577" y="424"/>
            <a:ext cx="4557423" cy="5143499"/>
          </a:xfrm>
          <a:prstGeom prst="rect">
            <a:avLst/>
          </a:prstGeom>
          <a:solidFill>
            <a:schemeClr val="bg2">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304800" y="0"/>
            <a:ext cx="448106" cy="514350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p:cNvSpPr>
            <a:spLocks noGrp="1"/>
          </p:cNvSpPr>
          <p:nvPr>
            <p:ph type="ctrTitle"/>
          </p:nvPr>
        </p:nvSpPr>
        <p:spPr>
          <a:xfrm>
            <a:off x="4435239" y="1"/>
            <a:ext cx="4648200" cy="1335900"/>
          </a:xfrm>
        </p:spPr>
        <p:txBody>
          <a:bodyPr/>
          <a:lstStyle/>
          <a:p>
            <a:pPr algn="ctr"/>
            <a:r>
              <a:rPr lang="vi-VN" sz="2800" b="1" dirty="0">
                <a:solidFill>
                  <a:schemeClr val="accent2"/>
                </a:solidFill>
                <a:latin typeface="+mj-lt"/>
              </a:rPr>
              <a:t>2.1. Thực trạng vay nợ nước ngoài của Việt Nam</a:t>
            </a:r>
            <a:endParaRPr lang="en-US" sz="2800" b="1" dirty="0">
              <a:solidFill>
                <a:schemeClr val="accent2"/>
              </a:solidFill>
              <a:latin typeface="+mj-lt"/>
            </a:endParaRPr>
          </a:p>
        </p:txBody>
      </p:sp>
      <p:sp>
        <p:nvSpPr>
          <p:cNvPr id="6" name="TextBox 5"/>
          <p:cNvSpPr txBox="1"/>
          <p:nvPr/>
        </p:nvSpPr>
        <p:spPr>
          <a:xfrm>
            <a:off x="838200" y="175588"/>
            <a:ext cx="3505200" cy="1569660"/>
          </a:xfrm>
          <a:prstGeom prst="rect">
            <a:avLst/>
          </a:prstGeom>
          <a:noFill/>
        </p:spPr>
        <p:txBody>
          <a:bodyPr wrap="square" rtlCol="0">
            <a:spAutoFit/>
          </a:bodyPr>
          <a:lstStyle/>
          <a:p>
            <a:r>
              <a:rPr lang="vi-VN" sz="1600" b="1" i="1" dirty="0">
                <a:solidFill>
                  <a:schemeClr val="accent1"/>
                </a:solidFill>
                <a:latin typeface="+mj-lt"/>
              </a:rPr>
              <a:t>Giai đoạn 1993 - 2000</a:t>
            </a:r>
            <a:r>
              <a:rPr lang="vi-VN" sz="1600" dirty="0">
                <a:solidFill>
                  <a:schemeClr val="accent1"/>
                </a:solidFill>
                <a:latin typeface="+mj-lt"/>
              </a:rPr>
              <a:t>: Vay nước </a:t>
            </a:r>
            <a:r>
              <a:rPr lang="vi-VN" sz="1600" dirty="0" smtClean="0">
                <a:solidFill>
                  <a:schemeClr val="accent1"/>
                </a:solidFill>
                <a:latin typeface="+mj-lt"/>
              </a:rPr>
              <a:t>ngoài,</a:t>
            </a:r>
            <a:r>
              <a:rPr lang="en-US" sz="1600" dirty="0" smtClean="0">
                <a:solidFill>
                  <a:schemeClr val="accent1"/>
                </a:solidFill>
                <a:latin typeface="+mj-lt"/>
              </a:rPr>
              <a:t> </a:t>
            </a:r>
            <a:r>
              <a:rPr lang="en-US" sz="1600" dirty="0">
                <a:solidFill>
                  <a:schemeClr val="accent1"/>
                </a:solidFill>
                <a:latin typeface="+mj-lt"/>
              </a:rPr>
              <a:t>h</a:t>
            </a:r>
            <a:r>
              <a:rPr lang="vi-VN" sz="1600" dirty="0" smtClean="0">
                <a:solidFill>
                  <a:schemeClr val="accent1"/>
                </a:solidFill>
                <a:latin typeface="+mj-lt"/>
              </a:rPr>
              <a:t>uy </a:t>
            </a:r>
            <a:r>
              <a:rPr lang="vi-VN" sz="1600" dirty="0">
                <a:solidFill>
                  <a:schemeClr val="accent1"/>
                </a:solidFill>
                <a:latin typeface="+mj-lt"/>
              </a:rPr>
              <a:t>động vốn vay ODA và vay ưu đãi với</a:t>
            </a:r>
            <a:r>
              <a:rPr lang="en-US" sz="1600" dirty="0">
                <a:solidFill>
                  <a:schemeClr val="accent1"/>
                </a:solidFill>
                <a:latin typeface="+mj-lt"/>
              </a:rPr>
              <a:t> </a:t>
            </a:r>
            <a:r>
              <a:rPr lang="vi-VN" sz="1600" dirty="0">
                <a:solidFill>
                  <a:schemeClr val="accent1"/>
                </a:solidFill>
                <a:latin typeface="+mj-lt"/>
              </a:rPr>
              <a:t>thời hạn dài. Dư nợ của Chính phủ giảm,VN không còn nợ quá hạn với chủ nợ nước ngoài</a:t>
            </a:r>
          </a:p>
          <a:p>
            <a:endParaRPr lang="en-US" sz="1600" dirty="0">
              <a:latin typeface="+mj-lt"/>
            </a:endParaRPr>
          </a:p>
        </p:txBody>
      </p:sp>
      <p:sp>
        <p:nvSpPr>
          <p:cNvPr id="7" name="TextBox 6"/>
          <p:cNvSpPr txBox="1"/>
          <p:nvPr/>
        </p:nvSpPr>
        <p:spPr>
          <a:xfrm>
            <a:off x="914400" y="1810182"/>
            <a:ext cx="3200400" cy="1077218"/>
          </a:xfrm>
          <a:prstGeom prst="rect">
            <a:avLst/>
          </a:prstGeom>
          <a:noFill/>
        </p:spPr>
        <p:txBody>
          <a:bodyPr wrap="square" rtlCol="0">
            <a:spAutoFit/>
          </a:bodyPr>
          <a:lstStyle/>
          <a:p>
            <a:r>
              <a:rPr lang="vi-VN" sz="1600" b="1" dirty="0">
                <a:solidFill>
                  <a:schemeClr val="accent1"/>
                </a:solidFill>
                <a:latin typeface="+mj-lt"/>
              </a:rPr>
              <a:t>Giai đoạn 2000 - 2009</a:t>
            </a:r>
            <a:r>
              <a:rPr lang="vi-VN" sz="1600" dirty="0">
                <a:solidFill>
                  <a:schemeClr val="accent1"/>
                </a:solidFill>
                <a:latin typeface="+mj-lt"/>
              </a:rPr>
              <a:t>: Huy động vốn vay ODA và vay ưu đãi nước ngoài. Nợ công có xu hướng tăng cao, chủ yếu NNN</a:t>
            </a:r>
            <a:endParaRPr lang="en-US" sz="1600" dirty="0">
              <a:solidFill>
                <a:schemeClr val="accent1"/>
              </a:solidFill>
              <a:latin typeface="+mj-lt"/>
            </a:endParaRPr>
          </a:p>
        </p:txBody>
      </p:sp>
      <p:sp>
        <p:nvSpPr>
          <p:cNvPr id="8" name="TextBox 7"/>
          <p:cNvSpPr txBox="1"/>
          <p:nvPr/>
        </p:nvSpPr>
        <p:spPr>
          <a:xfrm>
            <a:off x="823623" y="3531891"/>
            <a:ext cx="3810000" cy="1815882"/>
          </a:xfrm>
          <a:prstGeom prst="rect">
            <a:avLst/>
          </a:prstGeom>
          <a:noFill/>
        </p:spPr>
        <p:txBody>
          <a:bodyPr wrap="square" rtlCol="0">
            <a:spAutoFit/>
          </a:bodyPr>
          <a:lstStyle/>
          <a:p>
            <a:pPr fontAlgn="base"/>
            <a:r>
              <a:rPr lang="vi-VN" sz="1600" b="1" i="1" dirty="0">
                <a:solidFill>
                  <a:schemeClr val="accent1"/>
                </a:solidFill>
                <a:latin typeface="+mj-lt"/>
              </a:rPr>
              <a:t>Giai đoạn 2010 đến nay: </a:t>
            </a:r>
            <a:r>
              <a:rPr lang="vi-VN" sz="1600" dirty="0">
                <a:solidFill>
                  <a:schemeClr val="accent1"/>
                </a:solidFill>
                <a:latin typeface="+mj-lt"/>
              </a:rPr>
              <a:t>Vay ODA, vay ưu đãi của các chính phủ và các tổ chức tài chính quốc tế. Vay thương mại khu vực tư nhân tăng. Mức độ tín nhiệm của VN được cải thiện</a:t>
            </a:r>
          </a:p>
          <a:p>
            <a:r>
              <a:rPr lang="vi-VN" sz="1600" dirty="0">
                <a:solidFill>
                  <a:schemeClr val="accent1"/>
                </a:solidFill>
                <a:latin typeface="+mj-lt"/>
              </a:rPr>
              <a:t/>
            </a:r>
            <a:br>
              <a:rPr lang="vi-VN" sz="1600" dirty="0">
                <a:solidFill>
                  <a:schemeClr val="accent1"/>
                </a:solidFill>
                <a:latin typeface="+mj-lt"/>
              </a:rPr>
            </a:br>
            <a:endParaRPr lang="en-US" sz="1600" dirty="0">
              <a:solidFill>
                <a:schemeClr val="accent1"/>
              </a:solidFill>
              <a:latin typeface="+mj-lt"/>
            </a:endParaRPr>
          </a:p>
        </p:txBody>
      </p:sp>
      <p:sp>
        <p:nvSpPr>
          <p:cNvPr id="9" name="TextBox 8"/>
          <p:cNvSpPr txBox="1"/>
          <p:nvPr/>
        </p:nvSpPr>
        <p:spPr>
          <a:xfrm>
            <a:off x="4632298" y="1362729"/>
            <a:ext cx="2971800" cy="1200329"/>
          </a:xfrm>
          <a:prstGeom prst="rect">
            <a:avLst/>
          </a:prstGeom>
          <a:noFill/>
        </p:spPr>
        <p:txBody>
          <a:bodyPr wrap="square" rtlCol="0">
            <a:spAutoFit/>
          </a:bodyPr>
          <a:lstStyle/>
          <a:p>
            <a:r>
              <a:rPr lang="vi-VN" sz="2200" b="1" i="1" dirty="0" smtClean="0">
                <a:solidFill>
                  <a:schemeClr val="accent2"/>
                </a:solidFill>
                <a:latin typeface="+mj-lt"/>
              </a:rPr>
              <a:t>b, Phương thức vay nợ chủ yếu</a:t>
            </a:r>
            <a:endParaRPr lang="vi-VN" sz="2200" b="1" i="1" dirty="0">
              <a:solidFill>
                <a:schemeClr val="accent2"/>
              </a:solidFill>
              <a:latin typeface="+mj-lt"/>
            </a:endParaRPr>
          </a:p>
          <a:p>
            <a:r>
              <a:rPr lang="vi-VN" b="1" i="1" dirty="0"/>
              <a:t/>
            </a:r>
            <a:br>
              <a:rPr lang="vi-VN" b="1" i="1" dirty="0"/>
            </a:br>
            <a:endParaRPr lang="en-US" b="1" i="1" dirty="0"/>
          </a:p>
        </p:txBody>
      </p:sp>
      <p:grpSp>
        <p:nvGrpSpPr>
          <p:cNvPr id="10" name="Google Shape;9254;p74"/>
          <p:cNvGrpSpPr/>
          <p:nvPr/>
        </p:nvGrpSpPr>
        <p:grpSpPr>
          <a:xfrm>
            <a:off x="304800" y="534260"/>
            <a:ext cx="371883" cy="365691"/>
            <a:chOff x="860940" y="2746477"/>
            <a:chExt cx="371883" cy="365691"/>
          </a:xfrm>
        </p:grpSpPr>
        <p:sp>
          <p:nvSpPr>
            <p:cNvPr id="11" name="Google Shape;9255;p74"/>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9256;p74"/>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9257;p74"/>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9258;p74"/>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9259;p74"/>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 name="Google Shape;9502;p74"/>
          <p:cNvGrpSpPr/>
          <p:nvPr/>
        </p:nvGrpSpPr>
        <p:grpSpPr>
          <a:xfrm>
            <a:off x="265672" y="1980147"/>
            <a:ext cx="344065" cy="368644"/>
            <a:chOff x="4149138" y="4121151"/>
            <a:chExt cx="344065" cy="368644"/>
          </a:xfrm>
        </p:grpSpPr>
        <p:sp>
          <p:nvSpPr>
            <p:cNvPr id="17" name="Google Shape;9503;p74"/>
            <p:cNvSpPr/>
            <p:nvPr/>
          </p:nvSpPr>
          <p:spPr>
            <a:xfrm>
              <a:off x="4205853" y="4182724"/>
              <a:ext cx="225746" cy="307071"/>
            </a:xfrm>
            <a:custGeom>
              <a:avLst/>
              <a:gdLst/>
              <a:ahLst/>
              <a:cxnLst/>
              <a:rect l="l" t="t" r="r" b="b"/>
              <a:pathLst>
                <a:path w="7109" h="9670" extrusionOk="0">
                  <a:moveTo>
                    <a:pt x="3643" y="359"/>
                  </a:moveTo>
                  <a:cubicBezTo>
                    <a:pt x="4417" y="359"/>
                    <a:pt x="5132" y="645"/>
                    <a:pt x="5703" y="1157"/>
                  </a:cubicBezTo>
                  <a:cubicBezTo>
                    <a:pt x="6358" y="1752"/>
                    <a:pt x="6751" y="2597"/>
                    <a:pt x="6751" y="3478"/>
                  </a:cubicBezTo>
                  <a:cubicBezTo>
                    <a:pt x="6739" y="4074"/>
                    <a:pt x="6572" y="4669"/>
                    <a:pt x="6251" y="5157"/>
                  </a:cubicBezTo>
                  <a:cubicBezTo>
                    <a:pt x="5929" y="5645"/>
                    <a:pt x="5489" y="6038"/>
                    <a:pt x="4953" y="6288"/>
                  </a:cubicBezTo>
                  <a:cubicBezTo>
                    <a:pt x="4620" y="6431"/>
                    <a:pt x="4417" y="6776"/>
                    <a:pt x="4417" y="7146"/>
                  </a:cubicBezTo>
                  <a:lnTo>
                    <a:pt x="4417" y="7360"/>
                  </a:lnTo>
                  <a:lnTo>
                    <a:pt x="2834" y="7360"/>
                  </a:lnTo>
                  <a:lnTo>
                    <a:pt x="2834" y="7146"/>
                  </a:lnTo>
                  <a:cubicBezTo>
                    <a:pt x="2834" y="6776"/>
                    <a:pt x="2631" y="6455"/>
                    <a:pt x="2298" y="6288"/>
                  </a:cubicBezTo>
                  <a:cubicBezTo>
                    <a:pt x="1084" y="5705"/>
                    <a:pt x="381" y="4407"/>
                    <a:pt x="548" y="3074"/>
                  </a:cubicBezTo>
                  <a:cubicBezTo>
                    <a:pt x="726" y="1669"/>
                    <a:pt x="1869" y="526"/>
                    <a:pt x="3286" y="383"/>
                  </a:cubicBezTo>
                  <a:cubicBezTo>
                    <a:pt x="3405" y="359"/>
                    <a:pt x="3524" y="359"/>
                    <a:pt x="3643" y="359"/>
                  </a:cubicBezTo>
                  <a:close/>
                  <a:moveTo>
                    <a:pt x="4417" y="7729"/>
                  </a:moveTo>
                  <a:lnTo>
                    <a:pt x="4417" y="8324"/>
                  </a:lnTo>
                  <a:cubicBezTo>
                    <a:pt x="4417" y="8443"/>
                    <a:pt x="4322" y="8539"/>
                    <a:pt x="4203" y="8539"/>
                  </a:cubicBezTo>
                  <a:lnTo>
                    <a:pt x="3048" y="8539"/>
                  </a:lnTo>
                  <a:cubicBezTo>
                    <a:pt x="2929" y="8539"/>
                    <a:pt x="2834" y="8443"/>
                    <a:pt x="2834" y="8324"/>
                  </a:cubicBezTo>
                  <a:lnTo>
                    <a:pt x="2834" y="7729"/>
                  </a:lnTo>
                  <a:close/>
                  <a:moveTo>
                    <a:pt x="4024" y="8896"/>
                  </a:moveTo>
                  <a:lnTo>
                    <a:pt x="4024" y="9098"/>
                  </a:lnTo>
                  <a:cubicBezTo>
                    <a:pt x="4024" y="9217"/>
                    <a:pt x="3941" y="9313"/>
                    <a:pt x="3822" y="9313"/>
                  </a:cubicBezTo>
                  <a:lnTo>
                    <a:pt x="3429" y="9313"/>
                  </a:lnTo>
                  <a:cubicBezTo>
                    <a:pt x="3310" y="9313"/>
                    <a:pt x="3227" y="9217"/>
                    <a:pt x="3227" y="9098"/>
                  </a:cubicBezTo>
                  <a:lnTo>
                    <a:pt x="3227" y="8896"/>
                  </a:lnTo>
                  <a:close/>
                  <a:moveTo>
                    <a:pt x="3658" y="1"/>
                  </a:moveTo>
                  <a:cubicBezTo>
                    <a:pt x="3519" y="1"/>
                    <a:pt x="3379" y="9"/>
                    <a:pt x="3239" y="26"/>
                  </a:cubicBezTo>
                  <a:cubicBezTo>
                    <a:pt x="1667" y="204"/>
                    <a:pt x="381" y="1466"/>
                    <a:pt x="191" y="3026"/>
                  </a:cubicBezTo>
                  <a:cubicBezTo>
                    <a:pt x="0" y="4526"/>
                    <a:pt x="786" y="5979"/>
                    <a:pt x="2155" y="6610"/>
                  </a:cubicBezTo>
                  <a:cubicBezTo>
                    <a:pt x="2358" y="6705"/>
                    <a:pt x="2477" y="6931"/>
                    <a:pt x="2477" y="7146"/>
                  </a:cubicBezTo>
                  <a:lnTo>
                    <a:pt x="2477" y="8324"/>
                  </a:lnTo>
                  <a:cubicBezTo>
                    <a:pt x="2477" y="8574"/>
                    <a:pt x="2643" y="8789"/>
                    <a:pt x="2870" y="8860"/>
                  </a:cubicBezTo>
                  <a:lnTo>
                    <a:pt x="2870" y="9098"/>
                  </a:lnTo>
                  <a:cubicBezTo>
                    <a:pt x="2870" y="9408"/>
                    <a:pt x="3120" y="9670"/>
                    <a:pt x="3429" y="9670"/>
                  </a:cubicBezTo>
                  <a:lnTo>
                    <a:pt x="3822" y="9670"/>
                  </a:lnTo>
                  <a:cubicBezTo>
                    <a:pt x="4132" y="9670"/>
                    <a:pt x="4382" y="9408"/>
                    <a:pt x="4382" y="9098"/>
                  </a:cubicBezTo>
                  <a:lnTo>
                    <a:pt x="4382" y="8860"/>
                  </a:lnTo>
                  <a:cubicBezTo>
                    <a:pt x="4608" y="8789"/>
                    <a:pt x="4775" y="8574"/>
                    <a:pt x="4775" y="8324"/>
                  </a:cubicBezTo>
                  <a:lnTo>
                    <a:pt x="4775" y="7146"/>
                  </a:lnTo>
                  <a:cubicBezTo>
                    <a:pt x="4775" y="6931"/>
                    <a:pt x="4906" y="6717"/>
                    <a:pt x="5096" y="6610"/>
                  </a:cubicBezTo>
                  <a:cubicBezTo>
                    <a:pt x="5691" y="6336"/>
                    <a:pt x="6191" y="5895"/>
                    <a:pt x="6549" y="5348"/>
                  </a:cubicBezTo>
                  <a:cubicBezTo>
                    <a:pt x="6906" y="4788"/>
                    <a:pt x="7096" y="4133"/>
                    <a:pt x="7096" y="3455"/>
                  </a:cubicBezTo>
                  <a:cubicBezTo>
                    <a:pt x="7108" y="2490"/>
                    <a:pt x="6680" y="1538"/>
                    <a:pt x="5953" y="883"/>
                  </a:cubicBezTo>
                  <a:cubicBezTo>
                    <a:pt x="5309" y="310"/>
                    <a:pt x="4506" y="1"/>
                    <a:pt x="3658" y="1"/>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504;p74"/>
            <p:cNvSpPr/>
            <p:nvPr/>
          </p:nvSpPr>
          <p:spPr>
            <a:xfrm>
              <a:off x="4444777" y="4287484"/>
              <a:ext cx="48426" cy="11400"/>
            </a:xfrm>
            <a:custGeom>
              <a:avLst/>
              <a:gdLst/>
              <a:ahLst/>
              <a:cxnLst/>
              <a:rect l="l" t="t" r="r" b="b"/>
              <a:pathLst>
                <a:path w="1525" h="359" extrusionOk="0">
                  <a:moveTo>
                    <a:pt x="180" y="1"/>
                  </a:moveTo>
                  <a:cubicBezTo>
                    <a:pt x="72" y="1"/>
                    <a:pt x="1" y="72"/>
                    <a:pt x="1" y="179"/>
                  </a:cubicBezTo>
                  <a:cubicBezTo>
                    <a:pt x="1" y="275"/>
                    <a:pt x="72" y="358"/>
                    <a:pt x="180" y="358"/>
                  </a:cubicBezTo>
                  <a:lnTo>
                    <a:pt x="1346" y="358"/>
                  </a:lnTo>
                  <a:cubicBezTo>
                    <a:pt x="1442" y="358"/>
                    <a:pt x="1525" y="275"/>
                    <a:pt x="1525" y="179"/>
                  </a:cubicBezTo>
                  <a:cubicBezTo>
                    <a:pt x="1525" y="72"/>
                    <a:pt x="1430" y="1"/>
                    <a:pt x="1346" y="1"/>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505;p74"/>
            <p:cNvSpPr/>
            <p:nvPr/>
          </p:nvSpPr>
          <p:spPr>
            <a:xfrm>
              <a:off x="4149138" y="4287484"/>
              <a:ext cx="48426" cy="11400"/>
            </a:xfrm>
            <a:custGeom>
              <a:avLst/>
              <a:gdLst/>
              <a:ahLst/>
              <a:cxnLst/>
              <a:rect l="l" t="t" r="r" b="b"/>
              <a:pathLst>
                <a:path w="1525" h="359" extrusionOk="0">
                  <a:moveTo>
                    <a:pt x="179" y="1"/>
                  </a:moveTo>
                  <a:cubicBezTo>
                    <a:pt x="72" y="1"/>
                    <a:pt x="0" y="72"/>
                    <a:pt x="0" y="179"/>
                  </a:cubicBezTo>
                  <a:cubicBezTo>
                    <a:pt x="0" y="275"/>
                    <a:pt x="72" y="358"/>
                    <a:pt x="179" y="358"/>
                  </a:cubicBezTo>
                  <a:lnTo>
                    <a:pt x="1334" y="358"/>
                  </a:lnTo>
                  <a:cubicBezTo>
                    <a:pt x="1441" y="358"/>
                    <a:pt x="1512" y="275"/>
                    <a:pt x="1512" y="179"/>
                  </a:cubicBezTo>
                  <a:cubicBezTo>
                    <a:pt x="1524" y="72"/>
                    <a:pt x="1441" y="1"/>
                    <a:pt x="1334" y="1"/>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506;p74"/>
            <p:cNvSpPr/>
            <p:nvPr/>
          </p:nvSpPr>
          <p:spPr>
            <a:xfrm>
              <a:off x="4315471" y="4121151"/>
              <a:ext cx="11400" cy="48045"/>
            </a:xfrm>
            <a:custGeom>
              <a:avLst/>
              <a:gdLst/>
              <a:ahLst/>
              <a:cxnLst/>
              <a:rect l="l" t="t" r="r" b="b"/>
              <a:pathLst>
                <a:path w="359" h="1513" extrusionOk="0">
                  <a:moveTo>
                    <a:pt x="180" y="0"/>
                  </a:moveTo>
                  <a:cubicBezTo>
                    <a:pt x="72" y="0"/>
                    <a:pt x="1" y="72"/>
                    <a:pt x="1" y="179"/>
                  </a:cubicBezTo>
                  <a:lnTo>
                    <a:pt x="1" y="1334"/>
                  </a:lnTo>
                  <a:cubicBezTo>
                    <a:pt x="1" y="1441"/>
                    <a:pt x="72" y="1512"/>
                    <a:pt x="180" y="1512"/>
                  </a:cubicBezTo>
                  <a:cubicBezTo>
                    <a:pt x="275" y="1512"/>
                    <a:pt x="358" y="1441"/>
                    <a:pt x="358" y="1334"/>
                  </a:cubicBezTo>
                  <a:lnTo>
                    <a:pt x="358" y="179"/>
                  </a:lnTo>
                  <a:cubicBezTo>
                    <a:pt x="358" y="72"/>
                    <a:pt x="275" y="0"/>
                    <a:pt x="180"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507;p74"/>
            <p:cNvSpPr/>
            <p:nvPr/>
          </p:nvSpPr>
          <p:spPr>
            <a:xfrm>
              <a:off x="4378632" y="4159575"/>
              <a:ext cx="22705" cy="27754"/>
            </a:xfrm>
            <a:custGeom>
              <a:avLst/>
              <a:gdLst/>
              <a:ahLst/>
              <a:cxnLst/>
              <a:rect l="l" t="t" r="r" b="b"/>
              <a:pathLst>
                <a:path w="715" h="874" extrusionOk="0">
                  <a:moveTo>
                    <a:pt x="513" y="0"/>
                  </a:moveTo>
                  <a:cubicBezTo>
                    <a:pt x="451" y="0"/>
                    <a:pt x="387" y="27"/>
                    <a:pt x="346" y="76"/>
                  </a:cubicBezTo>
                  <a:lnTo>
                    <a:pt x="48" y="588"/>
                  </a:lnTo>
                  <a:cubicBezTo>
                    <a:pt x="0" y="671"/>
                    <a:pt x="24" y="778"/>
                    <a:pt x="107" y="838"/>
                  </a:cubicBezTo>
                  <a:cubicBezTo>
                    <a:pt x="131" y="850"/>
                    <a:pt x="167" y="874"/>
                    <a:pt x="191" y="874"/>
                  </a:cubicBezTo>
                  <a:cubicBezTo>
                    <a:pt x="250" y="874"/>
                    <a:pt x="310" y="838"/>
                    <a:pt x="358" y="778"/>
                  </a:cubicBezTo>
                  <a:lnTo>
                    <a:pt x="655" y="278"/>
                  </a:lnTo>
                  <a:cubicBezTo>
                    <a:pt x="715" y="171"/>
                    <a:pt x="691" y="64"/>
                    <a:pt x="596" y="16"/>
                  </a:cubicBezTo>
                  <a:cubicBezTo>
                    <a:pt x="570" y="5"/>
                    <a:pt x="542" y="0"/>
                    <a:pt x="513"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508;p74"/>
            <p:cNvSpPr/>
            <p:nvPr/>
          </p:nvSpPr>
          <p:spPr>
            <a:xfrm>
              <a:off x="4240243" y="4399103"/>
              <a:ext cx="22705" cy="27563"/>
            </a:xfrm>
            <a:custGeom>
              <a:avLst/>
              <a:gdLst/>
              <a:ahLst/>
              <a:cxnLst/>
              <a:rect l="l" t="t" r="r" b="b"/>
              <a:pathLst>
                <a:path w="715" h="868" extrusionOk="0">
                  <a:moveTo>
                    <a:pt x="507" y="0"/>
                  </a:moveTo>
                  <a:cubicBezTo>
                    <a:pt x="444" y="0"/>
                    <a:pt x="387" y="33"/>
                    <a:pt x="346" y="82"/>
                  </a:cubicBezTo>
                  <a:lnTo>
                    <a:pt x="48" y="594"/>
                  </a:lnTo>
                  <a:cubicBezTo>
                    <a:pt x="1" y="677"/>
                    <a:pt x="24" y="784"/>
                    <a:pt x="108" y="844"/>
                  </a:cubicBezTo>
                  <a:cubicBezTo>
                    <a:pt x="132" y="855"/>
                    <a:pt x="155" y="867"/>
                    <a:pt x="191" y="867"/>
                  </a:cubicBezTo>
                  <a:cubicBezTo>
                    <a:pt x="251" y="867"/>
                    <a:pt x="310" y="844"/>
                    <a:pt x="358" y="784"/>
                  </a:cubicBezTo>
                  <a:lnTo>
                    <a:pt x="655" y="272"/>
                  </a:lnTo>
                  <a:cubicBezTo>
                    <a:pt x="715" y="189"/>
                    <a:pt x="679" y="82"/>
                    <a:pt x="596" y="22"/>
                  </a:cubicBezTo>
                  <a:cubicBezTo>
                    <a:pt x="566" y="7"/>
                    <a:pt x="536" y="0"/>
                    <a:pt x="507"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509;p74"/>
            <p:cNvSpPr/>
            <p:nvPr/>
          </p:nvSpPr>
          <p:spPr>
            <a:xfrm>
              <a:off x="4240243" y="4159130"/>
              <a:ext cx="22705" cy="28198"/>
            </a:xfrm>
            <a:custGeom>
              <a:avLst/>
              <a:gdLst/>
              <a:ahLst/>
              <a:cxnLst/>
              <a:rect l="l" t="t" r="r" b="b"/>
              <a:pathLst>
                <a:path w="715" h="888" extrusionOk="0">
                  <a:moveTo>
                    <a:pt x="213" y="1"/>
                  </a:moveTo>
                  <a:cubicBezTo>
                    <a:pt x="181" y="1"/>
                    <a:pt x="148" y="10"/>
                    <a:pt x="120" y="30"/>
                  </a:cubicBezTo>
                  <a:cubicBezTo>
                    <a:pt x="24" y="78"/>
                    <a:pt x="1" y="197"/>
                    <a:pt x="60" y="292"/>
                  </a:cubicBezTo>
                  <a:lnTo>
                    <a:pt x="358" y="792"/>
                  </a:lnTo>
                  <a:cubicBezTo>
                    <a:pt x="382" y="852"/>
                    <a:pt x="441" y="888"/>
                    <a:pt x="525" y="888"/>
                  </a:cubicBezTo>
                  <a:cubicBezTo>
                    <a:pt x="548" y="888"/>
                    <a:pt x="584" y="864"/>
                    <a:pt x="608" y="852"/>
                  </a:cubicBezTo>
                  <a:cubicBezTo>
                    <a:pt x="679" y="792"/>
                    <a:pt x="715" y="685"/>
                    <a:pt x="667" y="602"/>
                  </a:cubicBezTo>
                  <a:lnTo>
                    <a:pt x="370" y="90"/>
                  </a:lnTo>
                  <a:cubicBezTo>
                    <a:pt x="338" y="35"/>
                    <a:pt x="276" y="1"/>
                    <a:pt x="213" y="1"/>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510;p74"/>
            <p:cNvSpPr/>
            <p:nvPr/>
          </p:nvSpPr>
          <p:spPr>
            <a:xfrm>
              <a:off x="4378632" y="4399230"/>
              <a:ext cx="22705" cy="28198"/>
            </a:xfrm>
            <a:custGeom>
              <a:avLst/>
              <a:gdLst/>
              <a:ahLst/>
              <a:cxnLst/>
              <a:rect l="l" t="t" r="r" b="b"/>
              <a:pathLst>
                <a:path w="715" h="888" extrusionOk="0">
                  <a:moveTo>
                    <a:pt x="221" y="0"/>
                  </a:moveTo>
                  <a:cubicBezTo>
                    <a:pt x="187" y="0"/>
                    <a:pt x="152" y="10"/>
                    <a:pt x="119" y="30"/>
                  </a:cubicBezTo>
                  <a:cubicBezTo>
                    <a:pt x="24" y="78"/>
                    <a:pt x="0" y="197"/>
                    <a:pt x="60" y="292"/>
                  </a:cubicBezTo>
                  <a:lnTo>
                    <a:pt x="358" y="792"/>
                  </a:lnTo>
                  <a:cubicBezTo>
                    <a:pt x="393" y="851"/>
                    <a:pt x="453" y="887"/>
                    <a:pt x="524" y="887"/>
                  </a:cubicBezTo>
                  <a:cubicBezTo>
                    <a:pt x="548" y="887"/>
                    <a:pt x="584" y="863"/>
                    <a:pt x="608" y="851"/>
                  </a:cubicBezTo>
                  <a:cubicBezTo>
                    <a:pt x="691" y="792"/>
                    <a:pt x="715" y="673"/>
                    <a:pt x="667" y="601"/>
                  </a:cubicBezTo>
                  <a:lnTo>
                    <a:pt x="369" y="89"/>
                  </a:lnTo>
                  <a:cubicBezTo>
                    <a:pt x="346" y="35"/>
                    <a:pt x="286" y="0"/>
                    <a:pt x="221"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511;p74"/>
            <p:cNvSpPr/>
            <p:nvPr/>
          </p:nvSpPr>
          <p:spPr>
            <a:xfrm>
              <a:off x="4426264" y="4351851"/>
              <a:ext cx="29532" cy="21117"/>
            </a:xfrm>
            <a:custGeom>
              <a:avLst/>
              <a:gdLst/>
              <a:ahLst/>
              <a:cxnLst/>
              <a:rect l="l" t="t" r="r" b="b"/>
              <a:pathLst>
                <a:path w="930" h="665" extrusionOk="0">
                  <a:moveTo>
                    <a:pt x="215" y="0"/>
                  </a:moveTo>
                  <a:cubicBezTo>
                    <a:pt x="152" y="0"/>
                    <a:pt x="89" y="32"/>
                    <a:pt x="48" y="81"/>
                  </a:cubicBezTo>
                  <a:cubicBezTo>
                    <a:pt x="1" y="177"/>
                    <a:pt x="36" y="272"/>
                    <a:pt x="108" y="331"/>
                  </a:cubicBezTo>
                  <a:lnTo>
                    <a:pt x="608" y="629"/>
                  </a:lnTo>
                  <a:cubicBezTo>
                    <a:pt x="643" y="653"/>
                    <a:pt x="667" y="665"/>
                    <a:pt x="703" y="665"/>
                  </a:cubicBezTo>
                  <a:cubicBezTo>
                    <a:pt x="763" y="665"/>
                    <a:pt x="822" y="629"/>
                    <a:pt x="870" y="569"/>
                  </a:cubicBezTo>
                  <a:cubicBezTo>
                    <a:pt x="929" y="486"/>
                    <a:pt x="893" y="367"/>
                    <a:pt x="810" y="319"/>
                  </a:cubicBezTo>
                  <a:lnTo>
                    <a:pt x="298" y="22"/>
                  </a:lnTo>
                  <a:cubicBezTo>
                    <a:pt x="272" y="7"/>
                    <a:pt x="244" y="0"/>
                    <a:pt x="215"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512;p74"/>
            <p:cNvSpPr/>
            <p:nvPr/>
          </p:nvSpPr>
          <p:spPr>
            <a:xfrm>
              <a:off x="4186196" y="4213463"/>
              <a:ext cx="29500" cy="21117"/>
            </a:xfrm>
            <a:custGeom>
              <a:avLst/>
              <a:gdLst/>
              <a:ahLst/>
              <a:cxnLst/>
              <a:rect l="l" t="t" r="r" b="b"/>
              <a:pathLst>
                <a:path w="929" h="665" extrusionOk="0">
                  <a:moveTo>
                    <a:pt x="214" y="0"/>
                  </a:moveTo>
                  <a:cubicBezTo>
                    <a:pt x="152" y="0"/>
                    <a:pt x="89" y="33"/>
                    <a:pt x="48" y="82"/>
                  </a:cubicBezTo>
                  <a:cubicBezTo>
                    <a:pt x="0" y="165"/>
                    <a:pt x="36" y="272"/>
                    <a:pt x="107" y="332"/>
                  </a:cubicBezTo>
                  <a:lnTo>
                    <a:pt x="619" y="629"/>
                  </a:lnTo>
                  <a:cubicBezTo>
                    <a:pt x="643" y="641"/>
                    <a:pt x="667" y="665"/>
                    <a:pt x="703" y="665"/>
                  </a:cubicBezTo>
                  <a:cubicBezTo>
                    <a:pt x="762" y="665"/>
                    <a:pt x="822" y="629"/>
                    <a:pt x="869" y="570"/>
                  </a:cubicBezTo>
                  <a:cubicBezTo>
                    <a:pt x="929" y="463"/>
                    <a:pt x="893" y="367"/>
                    <a:pt x="810" y="320"/>
                  </a:cubicBezTo>
                  <a:lnTo>
                    <a:pt x="298" y="22"/>
                  </a:lnTo>
                  <a:cubicBezTo>
                    <a:pt x="272" y="7"/>
                    <a:pt x="243" y="0"/>
                    <a:pt x="214"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513;p74"/>
            <p:cNvSpPr/>
            <p:nvPr/>
          </p:nvSpPr>
          <p:spPr>
            <a:xfrm>
              <a:off x="4425883" y="4213590"/>
              <a:ext cx="29913" cy="21371"/>
            </a:xfrm>
            <a:custGeom>
              <a:avLst/>
              <a:gdLst/>
              <a:ahLst/>
              <a:cxnLst/>
              <a:rect l="l" t="t" r="r" b="b"/>
              <a:pathLst>
                <a:path w="942" h="673" extrusionOk="0">
                  <a:moveTo>
                    <a:pt x="725" y="0"/>
                  </a:moveTo>
                  <a:cubicBezTo>
                    <a:pt x="693" y="0"/>
                    <a:pt x="660" y="10"/>
                    <a:pt x="632" y="30"/>
                  </a:cubicBezTo>
                  <a:lnTo>
                    <a:pt x="120" y="328"/>
                  </a:lnTo>
                  <a:cubicBezTo>
                    <a:pt x="36" y="375"/>
                    <a:pt x="1" y="494"/>
                    <a:pt x="60" y="578"/>
                  </a:cubicBezTo>
                  <a:cubicBezTo>
                    <a:pt x="96" y="637"/>
                    <a:pt x="155" y="673"/>
                    <a:pt x="227" y="673"/>
                  </a:cubicBezTo>
                  <a:cubicBezTo>
                    <a:pt x="251" y="673"/>
                    <a:pt x="286" y="661"/>
                    <a:pt x="310" y="637"/>
                  </a:cubicBezTo>
                  <a:lnTo>
                    <a:pt x="822" y="340"/>
                  </a:lnTo>
                  <a:cubicBezTo>
                    <a:pt x="905" y="280"/>
                    <a:pt x="941" y="161"/>
                    <a:pt x="882" y="89"/>
                  </a:cubicBezTo>
                  <a:cubicBezTo>
                    <a:pt x="850" y="35"/>
                    <a:pt x="788" y="0"/>
                    <a:pt x="725"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514;p74"/>
            <p:cNvSpPr/>
            <p:nvPr/>
          </p:nvSpPr>
          <p:spPr>
            <a:xfrm>
              <a:off x="4186196" y="4351978"/>
              <a:ext cx="29500" cy="21371"/>
            </a:xfrm>
            <a:custGeom>
              <a:avLst/>
              <a:gdLst/>
              <a:ahLst/>
              <a:cxnLst/>
              <a:rect l="l" t="t" r="r" b="b"/>
              <a:pathLst>
                <a:path w="929" h="673" extrusionOk="0">
                  <a:moveTo>
                    <a:pt x="725" y="0"/>
                  </a:moveTo>
                  <a:cubicBezTo>
                    <a:pt x="692" y="0"/>
                    <a:pt x="660" y="9"/>
                    <a:pt x="631" y="30"/>
                  </a:cubicBezTo>
                  <a:lnTo>
                    <a:pt x="119" y="327"/>
                  </a:lnTo>
                  <a:cubicBezTo>
                    <a:pt x="36" y="375"/>
                    <a:pt x="0" y="494"/>
                    <a:pt x="60" y="589"/>
                  </a:cubicBezTo>
                  <a:cubicBezTo>
                    <a:pt x="95" y="649"/>
                    <a:pt x="155" y="673"/>
                    <a:pt x="226" y="673"/>
                  </a:cubicBezTo>
                  <a:cubicBezTo>
                    <a:pt x="262" y="673"/>
                    <a:pt x="286" y="661"/>
                    <a:pt x="322" y="649"/>
                  </a:cubicBezTo>
                  <a:lnTo>
                    <a:pt x="822" y="351"/>
                  </a:lnTo>
                  <a:cubicBezTo>
                    <a:pt x="893" y="292"/>
                    <a:pt x="929" y="173"/>
                    <a:pt x="881" y="89"/>
                  </a:cubicBezTo>
                  <a:cubicBezTo>
                    <a:pt x="850" y="34"/>
                    <a:pt x="787" y="0"/>
                    <a:pt x="725"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oogle Shape;9473;p74"/>
          <p:cNvGrpSpPr/>
          <p:nvPr/>
        </p:nvGrpSpPr>
        <p:grpSpPr>
          <a:xfrm>
            <a:off x="332230" y="3638550"/>
            <a:ext cx="374709" cy="374010"/>
            <a:chOff x="1421638" y="4125629"/>
            <a:chExt cx="374709" cy="374010"/>
          </a:xfrm>
        </p:grpSpPr>
        <p:sp>
          <p:nvSpPr>
            <p:cNvPr id="31" name="Google Shape;9474;p74"/>
            <p:cNvSpPr/>
            <p:nvPr/>
          </p:nvSpPr>
          <p:spPr>
            <a:xfrm>
              <a:off x="1421638" y="4265954"/>
              <a:ext cx="374709" cy="233685"/>
            </a:xfrm>
            <a:custGeom>
              <a:avLst/>
              <a:gdLst/>
              <a:ahLst/>
              <a:cxnLst/>
              <a:rect l="l" t="t" r="r" b="b"/>
              <a:pathLst>
                <a:path w="11800" h="7359" extrusionOk="0">
                  <a:moveTo>
                    <a:pt x="3180" y="3298"/>
                  </a:moveTo>
                  <a:lnTo>
                    <a:pt x="3180" y="7001"/>
                  </a:lnTo>
                  <a:lnTo>
                    <a:pt x="1691" y="7001"/>
                  </a:lnTo>
                  <a:lnTo>
                    <a:pt x="1691" y="3298"/>
                  </a:lnTo>
                  <a:close/>
                  <a:moveTo>
                    <a:pt x="6680" y="2370"/>
                  </a:moveTo>
                  <a:lnTo>
                    <a:pt x="6680" y="7001"/>
                  </a:lnTo>
                  <a:lnTo>
                    <a:pt x="5192" y="7001"/>
                  </a:lnTo>
                  <a:lnTo>
                    <a:pt x="5192" y="2370"/>
                  </a:lnTo>
                  <a:close/>
                  <a:moveTo>
                    <a:pt x="10180" y="345"/>
                  </a:moveTo>
                  <a:lnTo>
                    <a:pt x="10180" y="7001"/>
                  </a:lnTo>
                  <a:lnTo>
                    <a:pt x="8692" y="7001"/>
                  </a:lnTo>
                  <a:lnTo>
                    <a:pt x="8692" y="345"/>
                  </a:lnTo>
                  <a:close/>
                  <a:moveTo>
                    <a:pt x="8502" y="0"/>
                  </a:moveTo>
                  <a:cubicBezTo>
                    <a:pt x="8406" y="0"/>
                    <a:pt x="8323" y="84"/>
                    <a:pt x="8323" y="179"/>
                  </a:cubicBezTo>
                  <a:lnTo>
                    <a:pt x="8323" y="7001"/>
                  </a:lnTo>
                  <a:lnTo>
                    <a:pt x="7013" y="7001"/>
                  </a:lnTo>
                  <a:lnTo>
                    <a:pt x="7013" y="2203"/>
                  </a:lnTo>
                  <a:cubicBezTo>
                    <a:pt x="7013" y="2120"/>
                    <a:pt x="6930" y="2024"/>
                    <a:pt x="6835" y="2024"/>
                  </a:cubicBezTo>
                  <a:lnTo>
                    <a:pt x="4989" y="2024"/>
                  </a:lnTo>
                  <a:cubicBezTo>
                    <a:pt x="4894" y="2024"/>
                    <a:pt x="4811" y="2108"/>
                    <a:pt x="4811" y="2203"/>
                  </a:cubicBezTo>
                  <a:lnTo>
                    <a:pt x="4811" y="7001"/>
                  </a:lnTo>
                  <a:lnTo>
                    <a:pt x="3501" y="7001"/>
                  </a:lnTo>
                  <a:lnTo>
                    <a:pt x="3501" y="3132"/>
                  </a:lnTo>
                  <a:cubicBezTo>
                    <a:pt x="3501" y="3036"/>
                    <a:pt x="3418" y="2953"/>
                    <a:pt x="3322" y="2953"/>
                  </a:cubicBezTo>
                  <a:lnTo>
                    <a:pt x="1477" y="2953"/>
                  </a:lnTo>
                  <a:cubicBezTo>
                    <a:pt x="1382" y="2953"/>
                    <a:pt x="1298" y="3024"/>
                    <a:pt x="1298" y="3132"/>
                  </a:cubicBezTo>
                  <a:lnTo>
                    <a:pt x="1298" y="7001"/>
                  </a:lnTo>
                  <a:lnTo>
                    <a:pt x="179" y="7001"/>
                  </a:lnTo>
                  <a:cubicBezTo>
                    <a:pt x="84" y="7001"/>
                    <a:pt x="1" y="7073"/>
                    <a:pt x="1" y="7180"/>
                  </a:cubicBezTo>
                  <a:cubicBezTo>
                    <a:pt x="1" y="7287"/>
                    <a:pt x="72" y="7358"/>
                    <a:pt x="179" y="7358"/>
                  </a:cubicBezTo>
                  <a:lnTo>
                    <a:pt x="11597" y="7358"/>
                  </a:lnTo>
                  <a:cubicBezTo>
                    <a:pt x="11681" y="7358"/>
                    <a:pt x="11776" y="7287"/>
                    <a:pt x="11776" y="7180"/>
                  </a:cubicBezTo>
                  <a:cubicBezTo>
                    <a:pt x="11800" y="7073"/>
                    <a:pt x="11728" y="7001"/>
                    <a:pt x="11633" y="7001"/>
                  </a:cubicBezTo>
                  <a:lnTo>
                    <a:pt x="10526" y="7001"/>
                  </a:lnTo>
                  <a:lnTo>
                    <a:pt x="10526" y="179"/>
                  </a:lnTo>
                  <a:cubicBezTo>
                    <a:pt x="10526" y="95"/>
                    <a:pt x="10442" y="0"/>
                    <a:pt x="10347"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475;p74"/>
            <p:cNvSpPr/>
            <p:nvPr/>
          </p:nvSpPr>
          <p:spPr>
            <a:xfrm>
              <a:off x="1428052" y="4125629"/>
              <a:ext cx="356958" cy="215585"/>
            </a:xfrm>
            <a:custGeom>
              <a:avLst/>
              <a:gdLst/>
              <a:ahLst/>
              <a:cxnLst/>
              <a:rect l="l" t="t" r="r" b="b"/>
              <a:pathLst>
                <a:path w="11241" h="6789" extrusionOk="0">
                  <a:moveTo>
                    <a:pt x="10668" y="0"/>
                  </a:moveTo>
                  <a:cubicBezTo>
                    <a:pt x="10653" y="0"/>
                    <a:pt x="10637" y="1"/>
                    <a:pt x="10621" y="2"/>
                  </a:cubicBezTo>
                  <a:lnTo>
                    <a:pt x="9145" y="181"/>
                  </a:lnTo>
                  <a:cubicBezTo>
                    <a:pt x="8847" y="216"/>
                    <a:pt x="8633" y="490"/>
                    <a:pt x="8669" y="788"/>
                  </a:cubicBezTo>
                  <a:cubicBezTo>
                    <a:pt x="8691" y="1064"/>
                    <a:pt x="8938" y="1268"/>
                    <a:pt x="9211" y="1268"/>
                  </a:cubicBezTo>
                  <a:cubicBezTo>
                    <a:pt x="9232" y="1268"/>
                    <a:pt x="9254" y="1267"/>
                    <a:pt x="9276" y="1264"/>
                  </a:cubicBezTo>
                  <a:lnTo>
                    <a:pt x="9395" y="1252"/>
                  </a:lnTo>
                  <a:lnTo>
                    <a:pt x="9395" y="1252"/>
                  </a:lnTo>
                  <a:cubicBezTo>
                    <a:pt x="7597" y="3348"/>
                    <a:pt x="5442" y="4443"/>
                    <a:pt x="3918" y="4979"/>
                  </a:cubicBezTo>
                  <a:cubicBezTo>
                    <a:pt x="2025" y="5657"/>
                    <a:pt x="561" y="5717"/>
                    <a:pt x="537" y="5717"/>
                  </a:cubicBezTo>
                  <a:cubicBezTo>
                    <a:pt x="239" y="5729"/>
                    <a:pt x="1" y="5967"/>
                    <a:pt x="25" y="6265"/>
                  </a:cubicBezTo>
                  <a:cubicBezTo>
                    <a:pt x="37" y="6562"/>
                    <a:pt x="275" y="6789"/>
                    <a:pt x="561" y="6789"/>
                  </a:cubicBezTo>
                  <a:lnTo>
                    <a:pt x="572" y="6789"/>
                  </a:lnTo>
                  <a:cubicBezTo>
                    <a:pt x="632" y="6789"/>
                    <a:pt x="2192" y="6729"/>
                    <a:pt x="4263" y="6003"/>
                  </a:cubicBezTo>
                  <a:cubicBezTo>
                    <a:pt x="5418" y="5586"/>
                    <a:pt x="6514" y="5050"/>
                    <a:pt x="7490" y="4383"/>
                  </a:cubicBezTo>
                  <a:cubicBezTo>
                    <a:pt x="7561" y="4324"/>
                    <a:pt x="7597" y="4217"/>
                    <a:pt x="7538" y="4145"/>
                  </a:cubicBezTo>
                  <a:cubicBezTo>
                    <a:pt x="7501" y="4093"/>
                    <a:pt x="7445" y="4065"/>
                    <a:pt x="7391" y="4065"/>
                  </a:cubicBezTo>
                  <a:cubicBezTo>
                    <a:pt x="7358" y="4065"/>
                    <a:pt x="7326" y="4075"/>
                    <a:pt x="7299" y="4098"/>
                  </a:cubicBezTo>
                  <a:cubicBezTo>
                    <a:pt x="6335" y="4753"/>
                    <a:pt x="5275" y="5288"/>
                    <a:pt x="4144" y="5693"/>
                  </a:cubicBezTo>
                  <a:cubicBezTo>
                    <a:pt x="2132" y="6408"/>
                    <a:pt x="632" y="6467"/>
                    <a:pt x="561" y="6467"/>
                  </a:cubicBezTo>
                  <a:cubicBezTo>
                    <a:pt x="453" y="6467"/>
                    <a:pt x="358" y="6372"/>
                    <a:pt x="358" y="6265"/>
                  </a:cubicBezTo>
                  <a:cubicBezTo>
                    <a:pt x="358" y="6169"/>
                    <a:pt x="441" y="6074"/>
                    <a:pt x="561" y="6062"/>
                  </a:cubicBezTo>
                  <a:cubicBezTo>
                    <a:pt x="572" y="6062"/>
                    <a:pt x="2085" y="6003"/>
                    <a:pt x="4037" y="5300"/>
                  </a:cubicBezTo>
                  <a:cubicBezTo>
                    <a:pt x="5680" y="4717"/>
                    <a:pt x="8026" y="3514"/>
                    <a:pt x="9943" y="1133"/>
                  </a:cubicBezTo>
                  <a:cubicBezTo>
                    <a:pt x="10035" y="1018"/>
                    <a:pt x="9949" y="847"/>
                    <a:pt x="9813" y="847"/>
                  </a:cubicBezTo>
                  <a:cubicBezTo>
                    <a:pt x="9809" y="847"/>
                    <a:pt x="9804" y="847"/>
                    <a:pt x="9800" y="847"/>
                  </a:cubicBezTo>
                  <a:lnTo>
                    <a:pt x="9252" y="931"/>
                  </a:lnTo>
                  <a:cubicBezTo>
                    <a:pt x="9244" y="932"/>
                    <a:pt x="9236" y="932"/>
                    <a:pt x="9228" y="932"/>
                  </a:cubicBezTo>
                  <a:cubicBezTo>
                    <a:pt x="9139" y="932"/>
                    <a:pt x="9049" y="874"/>
                    <a:pt x="9038" y="776"/>
                  </a:cubicBezTo>
                  <a:cubicBezTo>
                    <a:pt x="9014" y="657"/>
                    <a:pt x="9085" y="550"/>
                    <a:pt x="9204" y="538"/>
                  </a:cubicBezTo>
                  <a:lnTo>
                    <a:pt x="10681" y="359"/>
                  </a:lnTo>
                  <a:cubicBezTo>
                    <a:pt x="10688" y="358"/>
                    <a:pt x="10696" y="358"/>
                    <a:pt x="10703" y="358"/>
                  </a:cubicBezTo>
                  <a:cubicBezTo>
                    <a:pt x="10812" y="358"/>
                    <a:pt x="10895" y="438"/>
                    <a:pt x="10895" y="550"/>
                  </a:cubicBezTo>
                  <a:lnTo>
                    <a:pt x="10895" y="2026"/>
                  </a:lnTo>
                  <a:cubicBezTo>
                    <a:pt x="10895" y="2133"/>
                    <a:pt x="10812" y="2217"/>
                    <a:pt x="10705" y="2217"/>
                  </a:cubicBezTo>
                  <a:cubicBezTo>
                    <a:pt x="10598" y="2217"/>
                    <a:pt x="10514" y="2133"/>
                    <a:pt x="10514" y="2026"/>
                  </a:cubicBezTo>
                  <a:lnTo>
                    <a:pt x="10514" y="1586"/>
                  </a:lnTo>
                  <a:cubicBezTo>
                    <a:pt x="10514" y="1502"/>
                    <a:pt x="10467" y="1443"/>
                    <a:pt x="10407" y="1419"/>
                  </a:cubicBezTo>
                  <a:cubicBezTo>
                    <a:pt x="10387" y="1409"/>
                    <a:pt x="10368" y="1405"/>
                    <a:pt x="10349" y="1405"/>
                  </a:cubicBezTo>
                  <a:cubicBezTo>
                    <a:pt x="10298" y="1405"/>
                    <a:pt x="10251" y="1435"/>
                    <a:pt x="10217" y="1478"/>
                  </a:cubicBezTo>
                  <a:cubicBezTo>
                    <a:pt x="9574" y="2264"/>
                    <a:pt x="8835" y="2979"/>
                    <a:pt x="8026" y="3610"/>
                  </a:cubicBezTo>
                  <a:cubicBezTo>
                    <a:pt x="7954" y="3669"/>
                    <a:pt x="7942" y="3764"/>
                    <a:pt x="8002" y="3848"/>
                  </a:cubicBezTo>
                  <a:cubicBezTo>
                    <a:pt x="8036" y="3888"/>
                    <a:pt x="8081" y="3910"/>
                    <a:pt x="8129" y="3910"/>
                  </a:cubicBezTo>
                  <a:cubicBezTo>
                    <a:pt x="8166" y="3910"/>
                    <a:pt x="8204" y="3897"/>
                    <a:pt x="8240" y="3872"/>
                  </a:cubicBezTo>
                  <a:cubicBezTo>
                    <a:pt x="8931" y="3336"/>
                    <a:pt x="9585" y="2729"/>
                    <a:pt x="10169" y="2062"/>
                  </a:cubicBezTo>
                  <a:cubicBezTo>
                    <a:pt x="10181" y="2336"/>
                    <a:pt x="10419" y="2574"/>
                    <a:pt x="10705" y="2574"/>
                  </a:cubicBezTo>
                  <a:cubicBezTo>
                    <a:pt x="11002" y="2574"/>
                    <a:pt x="11240" y="2336"/>
                    <a:pt x="11240" y="2038"/>
                  </a:cubicBezTo>
                  <a:lnTo>
                    <a:pt x="11240" y="573"/>
                  </a:lnTo>
                  <a:cubicBezTo>
                    <a:pt x="11240" y="395"/>
                    <a:pt x="11169" y="240"/>
                    <a:pt x="11050" y="133"/>
                  </a:cubicBezTo>
                  <a:cubicBezTo>
                    <a:pt x="10943" y="47"/>
                    <a:pt x="10807" y="0"/>
                    <a:pt x="10668" y="0"/>
                  </a:cubicBezTo>
                  <a:close/>
                </a:path>
              </a:pathLst>
            </a:custGeom>
            <a:solidFill>
              <a:srgbClr val="657E93"/>
            </a:solidFill>
            <a:ln>
              <a:solidFill>
                <a:schemeClr val="accent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8445258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p42"/>
          <p:cNvSpPr txBox="1">
            <a:spLocks noGrp="1"/>
          </p:cNvSpPr>
          <p:nvPr>
            <p:ph type="ctrTitle"/>
          </p:nvPr>
        </p:nvSpPr>
        <p:spPr>
          <a:xfrm>
            <a:off x="152400" y="361950"/>
            <a:ext cx="4537800" cy="1557600"/>
          </a:xfrm>
          <a:prstGeom prst="rect">
            <a:avLst/>
          </a:prstGeom>
        </p:spPr>
        <p:txBody>
          <a:bodyPr spcFirstLastPara="1" wrap="square" lIns="91425" tIns="91425" rIns="91425" bIns="91425" anchor="b" anchorCtr="0">
            <a:noAutofit/>
          </a:bodyPr>
          <a:lstStyle/>
          <a:p>
            <a:pPr lvl="0"/>
            <a:r>
              <a:rPr lang="vi-VN" b="1" dirty="0">
                <a:latin typeface="+mj-lt"/>
              </a:rPr>
              <a:t>2.2.Tác động của vay nợ nước ngoài đến phát triển KT-XH của Việt Nam</a:t>
            </a:r>
            <a:endParaRPr b="1" dirty="0">
              <a:latin typeface="+mj-lt"/>
            </a:endParaRPr>
          </a:p>
        </p:txBody>
      </p:sp>
      <p:sp>
        <p:nvSpPr>
          <p:cNvPr id="614" name="Google Shape;614;p42"/>
          <p:cNvSpPr txBox="1">
            <a:spLocks noGrp="1"/>
          </p:cNvSpPr>
          <p:nvPr>
            <p:ph type="subTitle" idx="1"/>
          </p:nvPr>
        </p:nvSpPr>
        <p:spPr>
          <a:xfrm>
            <a:off x="228600" y="2800350"/>
            <a:ext cx="3810000" cy="1693200"/>
          </a:xfrm>
          <a:prstGeom prst="rect">
            <a:avLst/>
          </a:prstGeom>
        </p:spPr>
        <p:txBody>
          <a:bodyPr spcFirstLastPara="1" wrap="square" lIns="91425" tIns="91425" rIns="91425" bIns="91425" anchor="t" anchorCtr="0">
            <a:noAutofit/>
          </a:bodyPr>
          <a:lstStyle/>
          <a:p>
            <a:pPr>
              <a:lnSpc>
                <a:spcPct val="150000"/>
              </a:lnSpc>
            </a:pPr>
            <a:r>
              <a:rPr lang="vi-VN" sz="2000" b="1" i="1" dirty="0">
                <a:latin typeface="+mj-lt"/>
              </a:rPr>
              <a:t>2.2.1. Những tác động tích cực</a:t>
            </a:r>
            <a:endParaRPr lang="vi-VN" sz="2000" b="1" i="1" dirty="0">
              <a:latin typeface="+mj-lt"/>
            </a:endParaRPr>
          </a:p>
          <a:p>
            <a:pPr>
              <a:lnSpc>
                <a:spcPct val="150000"/>
              </a:lnSpc>
            </a:pPr>
            <a:r>
              <a:rPr lang="vi-VN" sz="2000" b="1" i="1" dirty="0">
                <a:latin typeface="+mj-lt"/>
              </a:rPr>
              <a:t>2.2.2. Những tác động tiêu cực</a:t>
            </a:r>
            <a:endParaRPr lang="vi-VN" sz="2000" b="1" i="1" dirty="0">
              <a:latin typeface="+mj-lt"/>
            </a:endParaRPr>
          </a:p>
          <a:p>
            <a:r>
              <a:rPr lang="vi-VN" dirty="0">
                <a:latin typeface="+mj-lt"/>
              </a:rPr>
              <a:t/>
            </a:r>
            <a:br>
              <a:rPr lang="vi-VN" dirty="0">
                <a:latin typeface="+mj-lt"/>
              </a:rPr>
            </a:br>
            <a:endParaRPr dirty="0">
              <a:latin typeface="+mj-lt"/>
            </a:endParaRPr>
          </a:p>
        </p:txBody>
      </p:sp>
      <p:pic>
        <p:nvPicPr>
          <p:cNvPr id="615" name="Google Shape;615;p42"/>
          <p:cNvPicPr preferRelativeResize="0"/>
          <p:nvPr/>
        </p:nvPicPr>
        <p:blipFill rotWithShape="1">
          <a:blip r:embed="rId3">
            <a:alphaModFix/>
          </a:blip>
          <a:srcRect r="45778"/>
          <a:stretch/>
        </p:blipFill>
        <p:spPr>
          <a:xfrm>
            <a:off x="4962925" y="0"/>
            <a:ext cx="4181076" cy="5143497"/>
          </a:xfrm>
          <a:prstGeom prst="rect">
            <a:avLst/>
          </a:prstGeom>
          <a:noFill/>
          <a:ln>
            <a:noFill/>
          </a:ln>
        </p:spPr>
      </p:pic>
    </p:spTree>
    <p:extLst>
      <p:ext uri="{BB962C8B-B14F-4D97-AF65-F5344CB8AC3E}">
        <p14:creationId xmlns:p14="http://schemas.microsoft.com/office/powerpoint/2010/main" val="36571622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33350"/>
            <a:ext cx="8534400" cy="834900"/>
          </a:xfrm>
        </p:spPr>
        <p:txBody>
          <a:bodyPr/>
          <a:lstStyle/>
          <a:p>
            <a:r>
              <a:rPr lang="vi-VN" b="1" dirty="0">
                <a:latin typeface="+mj-lt"/>
              </a:rPr>
              <a:t>2.2.1. Những tác động tích cực của vay nợ nước ngoài đến phát triển KT-XH của Việt Nam</a:t>
            </a:r>
            <a:endParaRPr lang="en-US" dirty="0">
              <a:latin typeface="+mj-lt"/>
            </a:endParaRPr>
          </a:p>
        </p:txBody>
      </p:sp>
      <p:sp>
        <p:nvSpPr>
          <p:cNvPr id="3" name="TextBox 2"/>
          <p:cNvSpPr txBox="1"/>
          <p:nvPr/>
        </p:nvSpPr>
        <p:spPr>
          <a:xfrm>
            <a:off x="249141" y="1069782"/>
            <a:ext cx="7543800" cy="3693319"/>
          </a:xfrm>
          <a:prstGeom prst="rect">
            <a:avLst/>
          </a:prstGeom>
          <a:noFill/>
        </p:spPr>
        <p:txBody>
          <a:bodyPr wrap="square" rtlCol="0">
            <a:spAutoFit/>
          </a:bodyPr>
          <a:lstStyle/>
          <a:p>
            <a:pPr marL="285750" indent="-285750" fontAlgn="base">
              <a:lnSpc>
                <a:spcPct val="150000"/>
              </a:lnSpc>
              <a:buFont typeface="Arial" pitchFamily="34" charset="0"/>
              <a:buChar char="•"/>
            </a:pPr>
            <a:r>
              <a:rPr lang="en-US" sz="1800" dirty="0">
                <a:latin typeface="Times New Roman" pitchFamily="18" charset="0"/>
                <a:cs typeface="Times New Roman" pitchFamily="18" charset="0"/>
              </a:rPr>
              <a:t>C</a:t>
            </a:r>
            <a:r>
              <a:rPr lang="vi-VN" sz="1800" dirty="0" smtClean="0">
                <a:latin typeface="Times New Roman" pitchFamily="18" charset="0"/>
                <a:cs typeface="Times New Roman" pitchFamily="18" charset="0"/>
              </a:rPr>
              <a:t>ác </a:t>
            </a:r>
            <a:r>
              <a:rPr lang="vi-VN" sz="1800" dirty="0">
                <a:latin typeface="Times New Roman" pitchFamily="18" charset="0"/>
                <a:cs typeface="Times New Roman" pitchFamily="18" charset="0"/>
              </a:rPr>
              <a:t>nguồn vốn vay nợ là cầu nối và là chất xúc tác quan trọng trong thời kỳ đầu hội nhập kinh tế quốc tế, đóng vai trò đòn bẩy, kích thích thu hút các nguồn vốn đầu tư nước ngoài phát triển kinh tế trong nước như vốn ODA, FDI</a:t>
            </a:r>
            <a:r>
              <a:rPr lang="vi-VN"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a:p>
            <a:pPr marL="285750" indent="-285750" fontAlgn="base">
              <a:lnSpc>
                <a:spcPct val="150000"/>
              </a:lnSpc>
              <a:buFont typeface="Arial" pitchFamily="34" charset="0"/>
              <a:buChar char="•"/>
            </a:pPr>
            <a:r>
              <a:rPr lang="en-US" sz="1800" dirty="0">
                <a:latin typeface="Times New Roman" pitchFamily="18" charset="0"/>
                <a:cs typeface="Times New Roman" pitchFamily="18" charset="0"/>
              </a:rPr>
              <a:t>T</a:t>
            </a:r>
            <a:r>
              <a:rPr lang="vi-VN" sz="1800" dirty="0" smtClean="0">
                <a:latin typeface="Times New Roman" pitchFamily="18" charset="0"/>
                <a:cs typeface="Times New Roman" pitchFamily="18" charset="0"/>
              </a:rPr>
              <a:t>ạo </a:t>
            </a:r>
            <a:r>
              <a:rPr lang="vi-VN" sz="1800" dirty="0">
                <a:latin typeface="Times New Roman" pitchFamily="18" charset="0"/>
                <a:cs typeface="Times New Roman" pitchFamily="18" charset="0"/>
              </a:rPr>
              <a:t>ra những tiền đề căn bản đáp ứng cho nhu cầu phát triển, công nghiệp hóa, hiện đại hóa đất nước, đặc biệt phục vụ cho nhu cầu xây dựng cơ sở hạ tầng, đầu tư xây dựng các công trình trọng điểm quốc gia, phát triển kinh tế vùng, xóa đói giảm nghèo và các mục tiêu an sinh xã hội khác</a:t>
            </a:r>
          </a:p>
          <a:p>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val="40747186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4019550"/>
            <a:ext cx="7315200" cy="834900"/>
          </a:xfrm>
        </p:spPr>
        <p:txBody>
          <a:bodyPr/>
          <a:lstStyle/>
          <a:p>
            <a:r>
              <a:rPr lang="vi-VN" sz="1600" dirty="0">
                <a:latin typeface="+mj-lt"/>
              </a:rPr>
              <a:t>Nguồn vốn ODA cam kết và giải ngân giai đoạn 2002-2017 (đơn vị: triệu USD</a:t>
            </a:r>
            <a:r>
              <a:rPr lang="vi-VN" sz="1600" dirty="0" smtClean="0">
                <a:latin typeface="+mj-lt"/>
              </a:rPr>
              <a:t>)</a:t>
            </a:r>
            <a:r>
              <a:rPr lang="en-US" sz="1600" dirty="0" smtClean="0">
                <a:latin typeface="+mj-lt"/>
              </a:rPr>
              <a:t/>
            </a:r>
            <a:br>
              <a:rPr lang="en-US" sz="1600" dirty="0" smtClean="0">
                <a:latin typeface="+mj-lt"/>
              </a:rPr>
            </a:br>
            <a:r>
              <a:rPr lang="en-US" sz="1600" dirty="0" smtClean="0">
                <a:latin typeface="+mj-lt"/>
              </a:rPr>
              <a:t/>
            </a:r>
            <a:br>
              <a:rPr lang="en-US" sz="1600" dirty="0" smtClean="0">
                <a:latin typeface="+mj-lt"/>
              </a:rPr>
            </a:br>
            <a:r>
              <a:rPr lang="en-US" sz="1600" i="1" dirty="0" err="1" smtClean="0">
                <a:latin typeface="Times New Roman" pitchFamily="18" charset="0"/>
                <a:cs typeface="Times New Roman" pitchFamily="18" charset="0"/>
              </a:rPr>
              <a:t>Nguồn</a:t>
            </a:r>
            <a:r>
              <a:rPr lang="en-US" sz="1600" i="1" dirty="0" smtClean="0">
                <a:latin typeface="Times New Roman" pitchFamily="18" charset="0"/>
                <a:cs typeface="Times New Roman" pitchFamily="18" charset="0"/>
              </a:rPr>
              <a:t>: OECD</a:t>
            </a:r>
            <a:endParaRPr lang="en-US" sz="1600" i="1" dirty="0">
              <a:latin typeface="Times New Roman" pitchFamily="18" charset="0"/>
              <a:cs typeface="Times New Roman" pitchFamily="18" charset="0"/>
            </a:endParaRPr>
          </a:p>
        </p:txBody>
      </p:sp>
      <p:pic>
        <p:nvPicPr>
          <p:cNvPr id="2050" name="Picture 2" descr="https://lh5.googleusercontent.com/hPPaTOUVS3n6y2nm6xJlWVQStVIRni8cwdE62q9ENlvNUPzcIZplD8N5-Cf6_gpvd778U0Ihxh2AyPUnJCmtHy4H29qoC2FoZIOnlLTV2Rqn6XdbKGYCOAPyPXnZK1bL3D4QWu4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11650"/>
            <a:ext cx="7772400" cy="3907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98447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32"/>
        <p:cNvGrpSpPr/>
        <p:nvPr/>
      </p:nvGrpSpPr>
      <p:grpSpPr>
        <a:xfrm>
          <a:off x="0" y="0"/>
          <a:ext cx="0" cy="0"/>
          <a:chOff x="0" y="0"/>
          <a:chExt cx="0" cy="0"/>
        </a:xfrm>
      </p:grpSpPr>
      <p:sp>
        <p:nvSpPr>
          <p:cNvPr id="2" name="Rectangle 1"/>
          <p:cNvSpPr/>
          <p:nvPr/>
        </p:nvSpPr>
        <p:spPr>
          <a:xfrm>
            <a:off x="5550600" y="742950"/>
            <a:ext cx="3593100" cy="107201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Times New Roman" pitchFamily="18" charset="0"/>
              <a:cs typeface="Times New Roman" pitchFamily="18" charset="0"/>
            </a:endParaRPr>
          </a:p>
        </p:txBody>
      </p:sp>
      <p:sp>
        <p:nvSpPr>
          <p:cNvPr id="633" name="Google Shape;633;p45"/>
          <p:cNvSpPr/>
          <p:nvPr/>
        </p:nvSpPr>
        <p:spPr>
          <a:xfrm>
            <a:off x="5550900" y="1733550"/>
            <a:ext cx="3593100" cy="3208200"/>
          </a:xfrm>
          <a:prstGeom prst="rect">
            <a:avLst/>
          </a:pr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Times New Roman" pitchFamily="18" charset="0"/>
              <a:cs typeface="Times New Roman" pitchFamily="18" charset="0"/>
            </a:endParaRPr>
          </a:p>
        </p:txBody>
      </p:sp>
      <p:sp>
        <p:nvSpPr>
          <p:cNvPr id="638" name="Google Shape;638;p45"/>
          <p:cNvSpPr txBox="1">
            <a:spLocks noGrp="1"/>
          </p:cNvSpPr>
          <p:nvPr>
            <p:ph type="ctrTitle"/>
          </p:nvPr>
        </p:nvSpPr>
        <p:spPr>
          <a:xfrm>
            <a:off x="76200" y="44547"/>
            <a:ext cx="7702800" cy="834900"/>
          </a:xfrm>
          <a:prstGeom prst="rect">
            <a:avLst/>
          </a:prstGeom>
        </p:spPr>
        <p:txBody>
          <a:bodyPr spcFirstLastPara="1" wrap="square" lIns="91425" tIns="91425" rIns="91425" bIns="91425" anchor="t" anchorCtr="0">
            <a:noAutofit/>
          </a:bodyPr>
          <a:lstStyle/>
          <a:p>
            <a:pPr lvl="0"/>
            <a:r>
              <a:rPr lang="vi-VN" sz="2200" b="1" dirty="0">
                <a:latin typeface="Times New Roman" pitchFamily="18" charset="0"/>
                <a:cs typeface="Times New Roman" pitchFamily="18" charset="0"/>
              </a:rPr>
              <a:t>2.2.2. Những tác động tiêu cực của vay nợ nước ngoài đến phát triển KT-XH của Việt Nam</a:t>
            </a:r>
            <a:endParaRPr sz="2200" b="1" dirty="0">
              <a:latin typeface="Times New Roman" pitchFamily="18" charset="0"/>
              <a:cs typeface="Times New Roman" pitchFamily="18" charset="0"/>
            </a:endParaRPr>
          </a:p>
        </p:txBody>
      </p:sp>
      <p:sp>
        <p:nvSpPr>
          <p:cNvPr id="3" name="TextBox 2"/>
          <p:cNvSpPr txBox="1"/>
          <p:nvPr/>
        </p:nvSpPr>
        <p:spPr>
          <a:xfrm>
            <a:off x="5334000" y="895350"/>
            <a:ext cx="3810000" cy="4031873"/>
          </a:xfrm>
          <a:prstGeom prst="rect">
            <a:avLst/>
          </a:prstGeom>
          <a:noFill/>
        </p:spPr>
        <p:txBody>
          <a:bodyPr wrap="square" rtlCol="0">
            <a:spAutoFit/>
          </a:bodyPr>
          <a:lstStyle/>
          <a:p>
            <a:pPr marL="285750" indent="-285750" fontAlgn="base">
              <a:buFont typeface="Arial" pitchFamily="34" charset="0"/>
              <a:buChar char="•"/>
            </a:pPr>
            <a:r>
              <a:rPr lang="en-US" sz="1600" dirty="0">
                <a:solidFill>
                  <a:schemeClr val="accent1"/>
                </a:solidFill>
                <a:latin typeface="Times New Roman" pitchFamily="18" charset="0"/>
                <a:cs typeface="Times New Roman" pitchFamily="18" charset="0"/>
              </a:rPr>
              <a:t>G</a:t>
            </a:r>
            <a:r>
              <a:rPr lang="vi-VN" sz="1600" dirty="0" smtClean="0">
                <a:solidFill>
                  <a:schemeClr val="accent1"/>
                </a:solidFill>
                <a:latin typeface="Times New Roman" pitchFamily="18" charset="0"/>
                <a:cs typeface="Times New Roman" pitchFamily="18" charset="0"/>
              </a:rPr>
              <a:t>ánh </a:t>
            </a:r>
            <a:r>
              <a:rPr lang="vi-VN" sz="1600" dirty="0">
                <a:solidFill>
                  <a:schemeClr val="accent1"/>
                </a:solidFill>
                <a:latin typeface="Times New Roman" pitchFamily="18" charset="0"/>
                <a:cs typeface="Times New Roman" pitchFamily="18" charset="0"/>
              </a:rPr>
              <a:t>nặng vay nợ gia tăng cộng với thiếu sự bù đắp từ phía ngoại hối có thể dẫn đến các biện pháp như tăng thuế, tăng vay nợ và giảm đầu tư cho các chương trình phát triển xã </a:t>
            </a:r>
            <a:r>
              <a:rPr lang="vi-VN" sz="1600" dirty="0" smtClean="0">
                <a:solidFill>
                  <a:schemeClr val="accent1"/>
                </a:solidFill>
                <a:latin typeface="Times New Roman" pitchFamily="18" charset="0"/>
                <a:cs typeface="Times New Roman" pitchFamily="18" charset="0"/>
              </a:rPr>
              <a:t>hội</a:t>
            </a:r>
            <a:endParaRPr lang="en-US" sz="1600" dirty="0" smtClean="0">
              <a:solidFill>
                <a:schemeClr val="accent1"/>
              </a:solidFill>
              <a:latin typeface="Times New Roman" pitchFamily="18" charset="0"/>
              <a:cs typeface="Times New Roman" pitchFamily="18" charset="0"/>
            </a:endParaRPr>
          </a:p>
          <a:p>
            <a:pPr marL="285750" indent="-285750" fontAlgn="base">
              <a:buFont typeface="Arial" pitchFamily="34" charset="0"/>
              <a:buChar char="•"/>
            </a:pPr>
            <a:endParaRPr lang="en-US" sz="1600" dirty="0" smtClean="0">
              <a:solidFill>
                <a:schemeClr val="accent1"/>
              </a:solidFill>
              <a:latin typeface="Times New Roman" pitchFamily="18" charset="0"/>
              <a:cs typeface="Times New Roman" pitchFamily="18" charset="0"/>
            </a:endParaRPr>
          </a:p>
          <a:p>
            <a:pPr marL="285750" indent="-285750" fontAlgn="base">
              <a:buFont typeface="Arial" pitchFamily="34" charset="0"/>
              <a:buChar char="•"/>
            </a:pPr>
            <a:r>
              <a:rPr lang="en-US" sz="1600" dirty="0" smtClean="0">
                <a:solidFill>
                  <a:schemeClr val="accent1"/>
                </a:solidFill>
                <a:latin typeface="Times New Roman" pitchFamily="18" charset="0"/>
                <a:cs typeface="Times New Roman" pitchFamily="18" charset="0"/>
              </a:rPr>
              <a:t>Đ</a:t>
            </a:r>
            <a:r>
              <a:rPr lang="vi-VN" sz="1600" dirty="0" smtClean="0">
                <a:solidFill>
                  <a:schemeClr val="accent1"/>
                </a:solidFill>
                <a:latin typeface="Times New Roman" pitchFamily="18" charset="0"/>
                <a:cs typeface="Times New Roman" pitchFamily="18" charset="0"/>
              </a:rPr>
              <a:t>em </a:t>
            </a:r>
            <a:r>
              <a:rPr lang="vi-VN" sz="1600" dirty="0">
                <a:solidFill>
                  <a:schemeClr val="accent1"/>
                </a:solidFill>
                <a:latin typeface="Times New Roman" pitchFamily="18" charset="0"/>
                <a:cs typeface="Times New Roman" pitchFamily="18" charset="0"/>
              </a:rPr>
              <a:t>lại gánh nặng tài chính cho cán cân ngân sách quốc gia, cản trở sự tăng trưởng kinh tế và tiến trình giảm nghèo bền </a:t>
            </a:r>
            <a:r>
              <a:rPr lang="vi-VN" sz="1600" dirty="0" smtClean="0">
                <a:solidFill>
                  <a:schemeClr val="accent1"/>
                </a:solidFill>
                <a:latin typeface="Times New Roman" pitchFamily="18" charset="0"/>
                <a:cs typeface="Times New Roman" pitchFamily="18" charset="0"/>
              </a:rPr>
              <a:t>vững</a:t>
            </a:r>
            <a:endParaRPr lang="en-US" sz="1600" dirty="0" smtClean="0">
              <a:solidFill>
                <a:schemeClr val="accent1"/>
              </a:solidFill>
              <a:latin typeface="Times New Roman" pitchFamily="18" charset="0"/>
              <a:cs typeface="Times New Roman" pitchFamily="18" charset="0"/>
            </a:endParaRPr>
          </a:p>
          <a:p>
            <a:pPr fontAlgn="base"/>
            <a:endParaRPr lang="en-US" sz="1600" dirty="0" smtClean="0">
              <a:solidFill>
                <a:schemeClr val="accent1"/>
              </a:solidFill>
              <a:latin typeface="Times New Roman" pitchFamily="18" charset="0"/>
              <a:cs typeface="Times New Roman" pitchFamily="18" charset="0"/>
            </a:endParaRPr>
          </a:p>
          <a:p>
            <a:pPr marL="285750" indent="-285750" fontAlgn="base">
              <a:buFont typeface="Arial" pitchFamily="34" charset="0"/>
              <a:buChar char="•"/>
            </a:pPr>
            <a:r>
              <a:rPr lang="vi-VN" sz="1600" dirty="0" smtClean="0">
                <a:solidFill>
                  <a:schemeClr val="accent1"/>
                </a:solidFill>
                <a:latin typeface="Times New Roman" pitchFamily="18" charset="0"/>
                <a:cs typeface="Times New Roman" pitchFamily="18" charset="0"/>
              </a:rPr>
              <a:t>Vay </a:t>
            </a:r>
            <a:r>
              <a:rPr lang="vi-VN" sz="1600" dirty="0">
                <a:solidFill>
                  <a:schemeClr val="accent1"/>
                </a:solidFill>
                <a:latin typeface="Times New Roman" pitchFamily="18" charset="0"/>
                <a:cs typeface="Times New Roman" pitchFamily="18" charset="0"/>
              </a:rPr>
              <a:t>nợ nước ngoài còn mang đến nguy cơ tiềm ẩn là tham nhũng - hành động ảnh hưởng lớn đến tổ chức, hoạt động của bộ máy</a:t>
            </a:r>
            <a:r>
              <a:rPr lang="vi-VN" sz="1600" dirty="0">
                <a:latin typeface="Times New Roman" pitchFamily="18" charset="0"/>
                <a:cs typeface="Times New Roman" pitchFamily="18" charset="0"/>
              </a:rPr>
              <a:t/>
            </a:r>
            <a:br>
              <a:rPr lang="vi-VN" sz="1600" dirty="0">
                <a:latin typeface="Times New Roman" pitchFamily="18" charset="0"/>
                <a:cs typeface="Times New Roman" pitchFamily="18" charset="0"/>
              </a:rPr>
            </a:br>
            <a:endParaRPr lang="en-US" sz="1600" dirty="0">
              <a:latin typeface="Times New Roman" pitchFamily="18" charset="0"/>
              <a:cs typeface="Times New Roman"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 y="1200150"/>
            <a:ext cx="4898571" cy="274320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58292" y="1428750"/>
            <a:ext cx="3214200" cy="834900"/>
          </a:xfrm>
        </p:spPr>
        <p:txBody>
          <a:bodyPr/>
          <a:lstStyle/>
          <a:p>
            <a:endParaRPr lang="en-US"/>
          </a:p>
        </p:txBody>
      </p:sp>
      <p:pic>
        <p:nvPicPr>
          <p:cNvPr id="3" name="Picture 2" descr="https://lh6.googleusercontent.com/KUXF8d0H-X_07fpdogJ_7wiNEJ9CJJqnmkkIMmSFcJB-i0pJPfN4rdlkyeaWTQRNxe9zVtK7MAPJdG3-OXMBk5lzXTw_LOHysZ4Qz2FOXyR3ohuuV15ViqbyDMAZnqGMJIW-ar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2032"/>
            <a:ext cx="7848600" cy="4114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60621" y="4248150"/>
            <a:ext cx="6180151" cy="800219"/>
          </a:xfrm>
          <a:prstGeom prst="rect">
            <a:avLst/>
          </a:prstGeom>
          <a:noFill/>
        </p:spPr>
        <p:txBody>
          <a:bodyPr wrap="square" rtlCol="0">
            <a:spAutoFit/>
          </a:bodyPr>
          <a:lstStyle/>
          <a:p>
            <a:r>
              <a:rPr lang="vi-VN" sz="1600" dirty="0">
                <a:latin typeface="+mj-lt"/>
                <a:cs typeface="Times New Roman" pitchFamily="18" charset="0"/>
              </a:rPr>
              <a:t>Nợ nước ngoài của Chính phủ phân theo từng bên cho vay năm </a:t>
            </a:r>
            <a:r>
              <a:rPr lang="vi-VN" sz="1600" dirty="0" smtClean="0">
                <a:latin typeface="+mj-lt"/>
                <a:cs typeface="Times New Roman" pitchFamily="18" charset="0"/>
              </a:rPr>
              <a:t>2018</a:t>
            </a:r>
            <a:endParaRPr lang="en-US" sz="1600" dirty="0" smtClean="0">
              <a:latin typeface="+mj-lt"/>
              <a:cs typeface="Times New Roman" pitchFamily="18" charset="0"/>
            </a:endParaRPr>
          </a:p>
          <a:p>
            <a:r>
              <a:rPr lang="vi-VN" sz="1600" i="1" dirty="0">
                <a:latin typeface="+mj-lt"/>
              </a:rPr>
              <a:t>Đơn vị: Triệu USD, Tỷ </a:t>
            </a:r>
            <a:r>
              <a:rPr lang="vi-VN" sz="1600" i="1" dirty="0" smtClean="0">
                <a:latin typeface="+mj-lt"/>
              </a:rPr>
              <a:t>VND</a:t>
            </a:r>
            <a:endParaRPr lang="vi-VN" sz="1600" i="1" dirty="0">
              <a:latin typeface="+mj-lt"/>
              <a:cs typeface="Times New Roman" pitchFamily="18" charset="0"/>
            </a:endParaRPr>
          </a:p>
          <a:p>
            <a:endParaRPr lang="en-US" dirty="0"/>
          </a:p>
        </p:txBody>
      </p:sp>
      <p:sp>
        <p:nvSpPr>
          <p:cNvPr id="5" name="TextBox 4"/>
          <p:cNvSpPr txBox="1"/>
          <p:nvPr/>
        </p:nvSpPr>
        <p:spPr>
          <a:xfrm>
            <a:off x="4457700" y="4747803"/>
            <a:ext cx="3361818" cy="523220"/>
          </a:xfrm>
          <a:prstGeom prst="rect">
            <a:avLst/>
          </a:prstGeom>
          <a:noFill/>
        </p:spPr>
        <p:txBody>
          <a:bodyPr wrap="none" rtlCol="0">
            <a:spAutoFit/>
          </a:bodyPr>
          <a:lstStyle/>
          <a:p>
            <a:r>
              <a:rPr lang="en-US" i="1" dirty="0" err="1">
                <a:latin typeface="Times New Roman" pitchFamily="18" charset="0"/>
                <a:cs typeface="Times New Roman" pitchFamily="18" charset="0"/>
              </a:rPr>
              <a:t>Nguồn</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Bản</a:t>
            </a:r>
            <a:r>
              <a:rPr lang="en-US" i="1" dirty="0">
                <a:latin typeface="Times New Roman" pitchFamily="18" charset="0"/>
                <a:cs typeface="Times New Roman" pitchFamily="18" charset="0"/>
              </a:rPr>
              <a:t> tin </a:t>
            </a:r>
            <a:r>
              <a:rPr lang="en-US" i="1" dirty="0" err="1">
                <a:latin typeface="Times New Roman" pitchFamily="18" charset="0"/>
                <a:cs typeface="Times New Roman" pitchFamily="18" charset="0"/>
              </a:rPr>
              <a:t>nợ</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công</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số</a:t>
            </a:r>
            <a:r>
              <a:rPr lang="en-US" i="1" dirty="0">
                <a:latin typeface="Times New Roman" pitchFamily="18" charset="0"/>
                <a:cs typeface="Times New Roman" pitchFamily="18" charset="0"/>
              </a:rPr>
              <a:t> 08, </a:t>
            </a:r>
            <a:r>
              <a:rPr lang="en-US" i="1" dirty="0" err="1">
                <a:latin typeface="Times New Roman" pitchFamily="18" charset="0"/>
                <a:cs typeface="Times New Roman" pitchFamily="18" charset="0"/>
              </a:rPr>
              <a:t>Bộ</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Tài</a:t>
            </a:r>
            <a:r>
              <a:rPr lang="en-US" i="1" dirty="0">
                <a:latin typeface="Times New Roman" pitchFamily="18" charset="0"/>
                <a:cs typeface="Times New Roman" pitchFamily="18" charset="0"/>
              </a:rPr>
              <a:t> </a:t>
            </a:r>
            <a:r>
              <a:rPr lang="en-US" i="1" dirty="0" err="1">
                <a:latin typeface="Times New Roman" pitchFamily="18" charset="0"/>
                <a:cs typeface="Times New Roman" pitchFamily="18" charset="0"/>
              </a:rPr>
              <a:t>chính</a:t>
            </a:r>
            <a:endParaRPr lang="en-US" i="1"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0422118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sp>
        <p:nvSpPr>
          <p:cNvPr id="687" name="Google Shape;687;p50"/>
          <p:cNvSpPr txBox="1">
            <a:spLocks noGrp="1"/>
          </p:cNvSpPr>
          <p:nvPr>
            <p:ph type="ctrTitle"/>
          </p:nvPr>
        </p:nvSpPr>
        <p:spPr>
          <a:xfrm>
            <a:off x="381000" y="133350"/>
            <a:ext cx="5410200" cy="834900"/>
          </a:xfrm>
          <a:prstGeom prst="rect">
            <a:avLst/>
          </a:prstGeom>
        </p:spPr>
        <p:txBody>
          <a:bodyPr spcFirstLastPara="1" wrap="square" lIns="91425" tIns="91425" rIns="91425" bIns="91425" anchor="t" anchorCtr="0">
            <a:noAutofit/>
          </a:bodyPr>
          <a:lstStyle/>
          <a:p>
            <a:pPr lvl="0"/>
            <a:r>
              <a:rPr lang="en" sz="3200" b="1" dirty="0">
                <a:latin typeface="Times New Roman" pitchFamily="18" charset="0"/>
                <a:cs typeface="Times New Roman" pitchFamily="18" charset="0"/>
              </a:rPr>
              <a:t>Chương 3: Hàm ý chính sách </a:t>
            </a:r>
            <a:endParaRPr sz="3200" b="1" dirty="0">
              <a:latin typeface="Times New Roman" pitchFamily="18" charset="0"/>
              <a:cs typeface="Times New Roman" pitchFamily="18" charset="0"/>
            </a:endParaRPr>
          </a:p>
        </p:txBody>
      </p:sp>
      <p:sp>
        <p:nvSpPr>
          <p:cNvPr id="3" name="TextBox 2"/>
          <p:cNvSpPr txBox="1"/>
          <p:nvPr/>
        </p:nvSpPr>
        <p:spPr>
          <a:xfrm>
            <a:off x="685800" y="1161102"/>
            <a:ext cx="7620000" cy="3539430"/>
          </a:xfrm>
          <a:prstGeom prst="rect">
            <a:avLst/>
          </a:prstGeom>
          <a:noFill/>
        </p:spPr>
        <p:txBody>
          <a:bodyPr wrap="square" rtlCol="0">
            <a:spAutoFit/>
          </a:bodyPr>
          <a:lstStyle/>
          <a:p>
            <a:pPr fontAlgn="base"/>
            <a:r>
              <a:rPr lang="en-US" sz="1600" dirty="0">
                <a:latin typeface="Times New Roman" pitchFamily="18" charset="0"/>
                <a:cs typeface="Times New Roman" pitchFamily="18" charset="0"/>
              </a:rPr>
              <a:t>X</a:t>
            </a:r>
            <a:r>
              <a:rPr lang="vi-VN" sz="1600" dirty="0">
                <a:latin typeface="Times New Roman" pitchFamily="18" charset="0"/>
                <a:cs typeface="Times New Roman" pitchFamily="18" charset="0"/>
              </a:rPr>
              <a:t>ây dựng và thực hiện chiến lược quản lý nợ nước ngoài của quốc gia, gắn kết với chiến lược phát triển kinh tế - xã hội trong từng thời </a:t>
            </a:r>
            <a:r>
              <a:rPr lang="vi-VN" sz="1600" dirty="0" smtClean="0">
                <a:latin typeface="Times New Roman" pitchFamily="18" charset="0"/>
                <a:cs typeface="Times New Roman" pitchFamily="18" charset="0"/>
              </a:rPr>
              <a:t>kỳ</a:t>
            </a:r>
            <a:r>
              <a:rPr lang="en-US" sz="1600" dirty="0" smtClean="0">
                <a:latin typeface="Times New Roman" pitchFamily="18" charset="0"/>
                <a:cs typeface="Times New Roman" pitchFamily="18" charset="0"/>
              </a:rPr>
              <a:t>.</a:t>
            </a:r>
          </a:p>
          <a:p>
            <a:pPr fontAlgn="base"/>
            <a:endParaRPr lang="vi-VN" sz="1600" dirty="0">
              <a:latin typeface="Times New Roman" pitchFamily="18" charset="0"/>
              <a:cs typeface="Times New Roman" pitchFamily="18" charset="0"/>
            </a:endParaRPr>
          </a:p>
          <a:p>
            <a:pPr fontAlgn="base"/>
            <a:r>
              <a:rPr lang="en-US" sz="1600" dirty="0">
                <a:latin typeface="Times New Roman" pitchFamily="18" charset="0"/>
                <a:cs typeface="Times New Roman" pitchFamily="18" charset="0"/>
              </a:rPr>
              <a:t>L</a:t>
            </a:r>
            <a:r>
              <a:rPr lang="vi-VN" sz="1600" dirty="0">
                <a:latin typeface="Times New Roman" pitchFamily="18" charset="0"/>
                <a:cs typeface="Times New Roman" pitchFamily="18" charset="0"/>
              </a:rPr>
              <a:t>àm tốt công tác hướng dẫn cùng với việc kiểm soát chặt chẽ và quản lý rủi ro để đảm bảo vốn vay được sử dụng đúng mục đích và hiệu </a:t>
            </a:r>
            <a:r>
              <a:rPr lang="vi-VN" sz="1600" dirty="0" smtClean="0">
                <a:latin typeface="Times New Roman" pitchFamily="18" charset="0"/>
                <a:cs typeface="Times New Roman" pitchFamily="18" charset="0"/>
              </a:rPr>
              <a:t>quả</a:t>
            </a:r>
            <a:r>
              <a:rPr lang="en-US" sz="1600" dirty="0" smtClean="0">
                <a:latin typeface="Times New Roman" pitchFamily="18" charset="0"/>
                <a:cs typeface="Times New Roman" pitchFamily="18" charset="0"/>
              </a:rPr>
              <a:t>.</a:t>
            </a:r>
          </a:p>
          <a:p>
            <a:pPr fontAlgn="base"/>
            <a:endParaRPr lang="vi-VN" sz="1600" dirty="0">
              <a:latin typeface="Times New Roman" pitchFamily="18" charset="0"/>
              <a:cs typeface="Times New Roman" pitchFamily="18" charset="0"/>
            </a:endParaRPr>
          </a:p>
          <a:p>
            <a:pPr fontAlgn="base"/>
            <a:r>
              <a:rPr lang="en-US" sz="1600" dirty="0">
                <a:latin typeface="Times New Roman" pitchFamily="18" charset="0"/>
                <a:cs typeface="Times New Roman" pitchFamily="18" charset="0"/>
              </a:rPr>
              <a:t>C</a:t>
            </a:r>
            <a:r>
              <a:rPr lang="vi-VN" sz="1600" dirty="0">
                <a:latin typeface="Times New Roman" pitchFamily="18" charset="0"/>
                <a:cs typeface="Times New Roman" pitchFamily="18" charset="0"/>
              </a:rPr>
              <a:t>ơ quan quản lý nhà nước cần thực hiện tốt công khai, minh bạch và trách nhiệm giải trình thông tin về nợ công nói chung, nợ nước ngoài nói riêng</a:t>
            </a:r>
          </a:p>
          <a:p>
            <a:pPr fontAlgn="base"/>
            <a:r>
              <a:rPr lang="en-US" sz="1600" dirty="0">
                <a:latin typeface="Times New Roman" pitchFamily="18" charset="0"/>
                <a:cs typeface="Times New Roman" pitchFamily="18" charset="0"/>
              </a:rPr>
              <a:t>T</a:t>
            </a:r>
            <a:r>
              <a:rPr lang="vi-VN" sz="1600" dirty="0">
                <a:latin typeface="Times New Roman" pitchFamily="18" charset="0"/>
                <a:cs typeface="Times New Roman" pitchFamily="18" charset="0"/>
              </a:rPr>
              <a:t>ổ chức thực hiện trả nợ đầy đủ, đúng hạn, không để xảy ra tình trạng nợ quá hạn, mất kiểm </a:t>
            </a:r>
            <a:r>
              <a:rPr lang="vi-VN" sz="1600" dirty="0" smtClean="0">
                <a:latin typeface="Times New Roman" pitchFamily="18" charset="0"/>
                <a:cs typeface="Times New Roman" pitchFamily="18" charset="0"/>
              </a:rPr>
              <a:t>soát</a:t>
            </a:r>
            <a:r>
              <a:rPr lang="en-US" sz="1600" dirty="0" smtClean="0">
                <a:latin typeface="Times New Roman" pitchFamily="18" charset="0"/>
                <a:cs typeface="Times New Roman" pitchFamily="18" charset="0"/>
              </a:rPr>
              <a:t>.</a:t>
            </a:r>
          </a:p>
          <a:p>
            <a:pPr fontAlgn="base"/>
            <a:endParaRPr lang="vi-VN" sz="1600" dirty="0">
              <a:latin typeface="Times New Roman" pitchFamily="18" charset="0"/>
              <a:cs typeface="Times New Roman" pitchFamily="18" charset="0"/>
            </a:endParaRPr>
          </a:p>
          <a:p>
            <a:pPr fontAlgn="base"/>
            <a:r>
              <a:rPr lang="en-US" sz="1600" dirty="0">
                <a:latin typeface="Times New Roman" pitchFamily="18" charset="0"/>
                <a:cs typeface="Times New Roman" pitchFamily="18" charset="0"/>
              </a:rPr>
              <a:t>N</a:t>
            </a:r>
            <a:r>
              <a:rPr lang="vi-VN" sz="1600" dirty="0">
                <a:latin typeface="Times New Roman" pitchFamily="18" charset="0"/>
                <a:cs typeface="Times New Roman" pitchFamily="18" charset="0"/>
              </a:rPr>
              <a:t>âng cao năng lực quản lý nợ thông qua hình thức đào tạo mới và đào tạo lại cán bộ quản lý nợ có đủ đức, đủ </a:t>
            </a:r>
            <a:r>
              <a:rPr lang="vi-VN" sz="1600" dirty="0" smtClean="0">
                <a:latin typeface="Times New Roman" pitchFamily="18" charset="0"/>
                <a:cs typeface="Times New Roman" pitchFamily="18" charset="0"/>
              </a:rPr>
              <a:t>tài</a:t>
            </a:r>
            <a:r>
              <a:rPr lang="en-US" sz="1600" dirty="0" smtClean="0">
                <a:latin typeface="Times New Roman" pitchFamily="18" charset="0"/>
                <a:cs typeface="Times New Roman" pitchFamily="18" charset="0"/>
              </a:rPr>
              <a:t>.</a:t>
            </a:r>
            <a:endParaRPr lang="vi-VN" sz="1600" dirty="0">
              <a:latin typeface="Times New Roman" pitchFamily="18" charset="0"/>
              <a:cs typeface="Times New Roman" pitchFamily="18" charset="0"/>
            </a:endParaRPr>
          </a:p>
          <a:p>
            <a:endParaRPr lang="en-US" sz="1600" dirty="0">
              <a:latin typeface="Times New Roman" pitchFamily="18" charset="0"/>
              <a:cs typeface="Times New Roman" pitchFamily="18" charset="0"/>
            </a:endParaRPr>
          </a:p>
        </p:txBody>
      </p:sp>
      <p:grpSp>
        <p:nvGrpSpPr>
          <p:cNvPr id="6" name="Google Shape;9358;p74"/>
          <p:cNvGrpSpPr/>
          <p:nvPr/>
        </p:nvGrpSpPr>
        <p:grpSpPr>
          <a:xfrm>
            <a:off x="226400" y="1359461"/>
            <a:ext cx="364484" cy="364897"/>
            <a:chOff x="865862" y="3207306"/>
            <a:chExt cx="364484" cy="364897"/>
          </a:xfrm>
        </p:grpSpPr>
        <p:sp>
          <p:nvSpPr>
            <p:cNvPr id="7" name="Google Shape;9359;p74"/>
            <p:cNvSpPr/>
            <p:nvPr/>
          </p:nvSpPr>
          <p:spPr>
            <a:xfrm>
              <a:off x="928229" y="3269323"/>
              <a:ext cx="240131" cy="240100"/>
            </a:xfrm>
            <a:custGeom>
              <a:avLst/>
              <a:gdLst/>
              <a:ahLst/>
              <a:cxnLst/>
              <a:rect l="l" t="t" r="r" b="b"/>
              <a:pathLst>
                <a:path w="7562" h="7561" extrusionOk="0">
                  <a:moveTo>
                    <a:pt x="3775" y="0"/>
                  </a:moveTo>
                  <a:cubicBezTo>
                    <a:pt x="1692" y="0"/>
                    <a:pt x="1" y="1703"/>
                    <a:pt x="1" y="3787"/>
                  </a:cubicBezTo>
                  <a:cubicBezTo>
                    <a:pt x="1" y="5870"/>
                    <a:pt x="1692" y="7561"/>
                    <a:pt x="3775" y="7561"/>
                  </a:cubicBezTo>
                  <a:cubicBezTo>
                    <a:pt x="4454" y="7561"/>
                    <a:pt x="5121" y="7382"/>
                    <a:pt x="5704" y="7037"/>
                  </a:cubicBezTo>
                  <a:cubicBezTo>
                    <a:pt x="5787" y="6977"/>
                    <a:pt x="5823" y="6858"/>
                    <a:pt x="5775" y="6775"/>
                  </a:cubicBezTo>
                  <a:cubicBezTo>
                    <a:pt x="5736" y="6720"/>
                    <a:pt x="5672" y="6691"/>
                    <a:pt x="5605" y="6691"/>
                  </a:cubicBezTo>
                  <a:cubicBezTo>
                    <a:pt x="5570" y="6691"/>
                    <a:pt x="5534" y="6699"/>
                    <a:pt x="5502" y="6716"/>
                  </a:cubicBezTo>
                  <a:cubicBezTo>
                    <a:pt x="4990" y="7025"/>
                    <a:pt x="4394" y="7192"/>
                    <a:pt x="3775" y="7192"/>
                  </a:cubicBezTo>
                  <a:cubicBezTo>
                    <a:pt x="1906" y="7192"/>
                    <a:pt x="382" y="5668"/>
                    <a:pt x="382" y="3798"/>
                  </a:cubicBezTo>
                  <a:cubicBezTo>
                    <a:pt x="382" y="1917"/>
                    <a:pt x="1906" y="405"/>
                    <a:pt x="3775" y="405"/>
                  </a:cubicBezTo>
                  <a:cubicBezTo>
                    <a:pt x="5656" y="405"/>
                    <a:pt x="7168" y="1917"/>
                    <a:pt x="7168" y="3798"/>
                  </a:cubicBezTo>
                  <a:cubicBezTo>
                    <a:pt x="7168" y="4775"/>
                    <a:pt x="6740" y="5715"/>
                    <a:pt x="6002" y="6358"/>
                  </a:cubicBezTo>
                  <a:cubicBezTo>
                    <a:pt x="5918" y="6430"/>
                    <a:pt x="5906" y="6549"/>
                    <a:pt x="5978" y="6620"/>
                  </a:cubicBezTo>
                  <a:cubicBezTo>
                    <a:pt x="6024" y="6667"/>
                    <a:pt x="6082" y="6691"/>
                    <a:pt x="6136" y="6691"/>
                  </a:cubicBezTo>
                  <a:cubicBezTo>
                    <a:pt x="6179" y="6691"/>
                    <a:pt x="6220" y="6676"/>
                    <a:pt x="6252" y="6644"/>
                  </a:cubicBezTo>
                  <a:cubicBezTo>
                    <a:pt x="7085" y="5930"/>
                    <a:pt x="7561" y="4882"/>
                    <a:pt x="7561" y="3787"/>
                  </a:cubicBezTo>
                  <a:cubicBezTo>
                    <a:pt x="7561" y="1703"/>
                    <a:pt x="5859" y="0"/>
                    <a:pt x="377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8" name="Google Shape;9360;p74"/>
            <p:cNvSpPr/>
            <p:nvPr/>
          </p:nvSpPr>
          <p:spPr>
            <a:xfrm>
              <a:off x="956205" y="3297681"/>
              <a:ext cx="184179" cy="184147"/>
            </a:xfrm>
            <a:custGeom>
              <a:avLst/>
              <a:gdLst/>
              <a:ahLst/>
              <a:cxnLst/>
              <a:rect l="l" t="t" r="r" b="b"/>
              <a:pathLst>
                <a:path w="5800" h="5799" extrusionOk="0">
                  <a:moveTo>
                    <a:pt x="2894" y="0"/>
                  </a:moveTo>
                  <a:cubicBezTo>
                    <a:pt x="1311" y="0"/>
                    <a:pt x="1" y="1298"/>
                    <a:pt x="1" y="2905"/>
                  </a:cubicBezTo>
                  <a:cubicBezTo>
                    <a:pt x="1" y="4501"/>
                    <a:pt x="1287" y="5799"/>
                    <a:pt x="2894" y="5799"/>
                  </a:cubicBezTo>
                  <a:cubicBezTo>
                    <a:pt x="4502" y="5799"/>
                    <a:pt x="5799" y="4513"/>
                    <a:pt x="5799" y="2905"/>
                  </a:cubicBezTo>
                  <a:cubicBezTo>
                    <a:pt x="5799" y="2322"/>
                    <a:pt x="5621" y="1751"/>
                    <a:pt x="5311" y="1286"/>
                  </a:cubicBezTo>
                  <a:cubicBezTo>
                    <a:pt x="5276" y="1229"/>
                    <a:pt x="5219" y="1202"/>
                    <a:pt x="5159" y="1202"/>
                  </a:cubicBezTo>
                  <a:cubicBezTo>
                    <a:pt x="5118" y="1202"/>
                    <a:pt x="5076" y="1215"/>
                    <a:pt x="5037" y="1239"/>
                  </a:cubicBezTo>
                  <a:cubicBezTo>
                    <a:pt x="4954" y="1298"/>
                    <a:pt x="4942" y="1417"/>
                    <a:pt x="5002" y="1501"/>
                  </a:cubicBezTo>
                  <a:cubicBezTo>
                    <a:pt x="5275" y="1917"/>
                    <a:pt x="5430" y="2417"/>
                    <a:pt x="5430" y="2905"/>
                  </a:cubicBezTo>
                  <a:cubicBezTo>
                    <a:pt x="5430" y="4287"/>
                    <a:pt x="4299" y="5418"/>
                    <a:pt x="2918" y="5418"/>
                  </a:cubicBezTo>
                  <a:cubicBezTo>
                    <a:pt x="1525" y="5418"/>
                    <a:pt x="394" y="4287"/>
                    <a:pt x="394" y="2905"/>
                  </a:cubicBezTo>
                  <a:cubicBezTo>
                    <a:pt x="394" y="1524"/>
                    <a:pt x="1513" y="393"/>
                    <a:pt x="2894" y="393"/>
                  </a:cubicBezTo>
                  <a:cubicBezTo>
                    <a:pt x="3525" y="393"/>
                    <a:pt x="4132" y="631"/>
                    <a:pt x="4597" y="1036"/>
                  </a:cubicBezTo>
                  <a:cubicBezTo>
                    <a:pt x="4628" y="1073"/>
                    <a:pt x="4669" y="1089"/>
                    <a:pt x="4712" y="1089"/>
                  </a:cubicBezTo>
                  <a:cubicBezTo>
                    <a:pt x="4764" y="1089"/>
                    <a:pt x="4819" y="1064"/>
                    <a:pt x="4859" y="1024"/>
                  </a:cubicBezTo>
                  <a:cubicBezTo>
                    <a:pt x="4942" y="953"/>
                    <a:pt x="4918" y="834"/>
                    <a:pt x="4847" y="762"/>
                  </a:cubicBezTo>
                  <a:cubicBezTo>
                    <a:pt x="4311" y="274"/>
                    <a:pt x="3609" y="0"/>
                    <a:pt x="2894"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9" name="Google Shape;9361;p74"/>
            <p:cNvSpPr/>
            <p:nvPr/>
          </p:nvSpPr>
          <p:spPr>
            <a:xfrm>
              <a:off x="1042039" y="3207306"/>
              <a:ext cx="12511" cy="47664"/>
            </a:xfrm>
            <a:custGeom>
              <a:avLst/>
              <a:gdLst/>
              <a:ahLst/>
              <a:cxnLst/>
              <a:rect l="l" t="t" r="r" b="b"/>
              <a:pathLst>
                <a:path w="394" h="1501" extrusionOk="0">
                  <a:moveTo>
                    <a:pt x="191" y="1"/>
                  </a:moveTo>
                  <a:cubicBezTo>
                    <a:pt x="96" y="1"/>
                    <a:pt x="1" y="96"/>
                    <a:pt x="1" y="203"/>
                  </a:cubicBezTo>
                  <a:lnTo>
                    <a:pt x="1" y="1310"/>
                  </a:lnTo>
                  <a:cubicBezTo>
                    <a:pt x="1" y="1430"/>
                    <a:pt x="96" y="1501"/>
                    <a:pt x="191" y="1501"/>
                  </a:cubicBezTo>
                  <a:cubicBezTo>
                    <a:pt x="298" y="1501"/>
                    <a:pt x="394" y="1418"/>
                    <a:pt x="394" y="1310"/>
                  </a:cubicBezTo>
                  <a:lnTo>
                    <a:pt x="394" y="203"/>
                  </a:lnTo>
                  <a:cubicBezTo>
                    <a:pt x="394" y="96"/>
                    <a:pt x="298" y="1"/>
                    <a:pt x="191"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0" name="Google Shape;9362;p74"/>
            <p:cNvSpPr/>
            <p:nvPr/>
          </p:nvSpPr>
          <p:spPr>
            <a:xfrm>
              <a:off x="1042039" y="3524538"/>
              <a:ext cx="12511" cy="47664"/>
            </a:xfrm>
            <a:custGeom>
              <a:avLst/>
              <a:gdLst/>
              <a:ahLst/>
              <a:cxnLst/>
              <a:rect l="l" t="t" r="r" b="b"/>
              <a:pathLst>
                <a:path w="394" h="1501" extrusionOk="0">
                  <a:moveTo>
                    <a:pt x="191" y="0"/>
                  </a:moveTo>
                  <a:cubicBezTo>
                    <a:pt x="96" y="0"/>
                    <a:pt x="1" y="95"/>
                    <a:pt x="1" y="191"/>
                  </a:cubicBezTo>
                  <a:lnTo>
                    <a:pt x="1" y="1310"/>
                  </a:lnTo>
                  <a:cubicBezTo>
                    <a:pt x="1" y="1417"/>
                    <a:pt x="84" y="1500"/>
                    <a:pt x="191" y="1500"/>
                  </a:cubicBezTo>
                  <a:cubicBezTo>
                    <a:pt x="298" y="1500"/>
                    <a:pt x="394" y="1417"/>
                    <a:pt x="394" y="1310"/>
                  </a:cubicBezTo>
                  <a:lnTo>
                    <a:pt x="394" y="191"/>
                  </a:lnTo>
                  <a:cubicBezTo>
                    <a:pt x="394" y="95"/>
                    <a:pt x="298" y="0"/>
                    <a:pt x="19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1" name="Google Shape;9363;p74"/>
            <p:cNvSpPr/>
            <p:nvPr/>
          </p:nvSpPr>
          <p:spPr>
            <a:xfrm>
              <a:off x="953188" y="3230836"/>
              <a:ext cx="31406" cy="43441"/>
            </a:xfrm>
            <a:custGeom>
              <a:avLst/>
              <a:gdLst/>
              <a:ahLst/>
              <a:cxnLst/>
              <a:rect l="l" t="t" r="r" b="b"/>
              <a:pathLst>
                <a:path w="989" h="1368" extrusionOk="0">
                  <a:moveTo>
                    <a:pt x="217" y="0"/>
                  </a:moveTo>
                  <a:cubicBezTo>
                    <a:pt x="185" y="0"/>
                    <a:pt x="153" y="7"/>
                    <a:pt x="120" y="22"/>
                  </a:cubicBezTo>
                  <a:cubicBezTo>
                    <a:pt x="36" y="81"/>
                    <a:pt x="1" y="188"/>
                    <a:pt x="48" y="296"/>
                  </a:cubicBezTo>
                  <a:lnTo>
                    <a:pt x="608" y="1272"/>
                  </a:lnTo>
                  <a:cubicBezTo>
                    <a:pt x="644" y="1331"/>
                    <a:pt x="715" y="1367"/>
                    <a:pt x="775" y="1367"/>
                  </a:cubicBezTo>
                  <a:cubicBezTo>
                    <a:pt x="798" y="1367"/>
                    <a:pt x="834" y="1343"/>
                    <a:pt x="870" y="1331"/>
                  </a:cubicBezTo>
                  <a:cubicBezTo>
                    <a:pt x="953" y="1272"/>
                    <a:pt x="989" y="1165"/>
                    <a:pt x="941" y="1070"/>
                  </a:cubicBezTo>
                  <a:lnTo>
                    <a:pt x="394" y="93"/>
                  </a:lnTo>
                  <a:cubicBezTo>
                    <a:pt x="352" y="35"/>
                    <a:pt x="288" y="0"/>
                    <a:pt x="21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2" name="Google Shape;9364;p74"/>
            <p:cNvSpPr/>
            <p:nvPr/>
          </p:nvSpPr>
          <p:spPr>
            <a:xfrm>
              <a:off x="1111614" y="3505485"/>
              <a:ext cx="30644" cy="42520"/>
            </a:xfrm>
            <a:custGeom>
              <a:avLst/>
              <a:gdLst/>
              <a:ahLst/>
              <a:cxnLst/>
              <a:rect l="l" t="t" r="r" b="b"/>
              <a:pathLst>
                <a:path w="965" h="1339" extrusionOk="0">
                  <a:moveTo>
                    <a:pt x="210" y="1"/>
                  </a:moveTo>
                  <a:cubicBezTo>
                    <a:pt x="181" y="1"/>
                    <a:pt x="151" y="6"/>
                    <a:pt x="119" y="17"/>
                  </a:cubicBezTo>
                  <a:cubicBezTo>
                    <a:pt x="24" y="76"/>
                    <a:pt x="0" y="183"/>
                    <a:pt x="48" y="291"/>
                  </a:cubicBezTo>
                  <a:lnTo>
                    <a:pt x="596" y="1255"/>
                  </a:lnTo>
                  <a:cubicBezTo>
                    <a:pt x="620" y="1314"/>
                    <a:pt x="691" y="1338"/>
                    <a:pt x="751" y="1338"/>
                  </a:cubicBezTo>
                  <a:cubicBezTo>
                    <a:pt x="786" y="1338"/>
                    <a:pt x="810" y="1326"/>
                    <a:pt x="846" y="1314"/>
                  </a:cubicBezTo>
                  <a:cubicBezTo>
                    <a:pt x="929" y="1255"/>
                    <a:pt x="965" y="1148"/>
                    <a:pt x="917" y="1041"/>
                  </a:cubicBezTo>
                  <a:lnTo>
                    <a:pt x="381" y="100"/>
                  </a:lnTo>
                  <a:cubicBezTo>
                    <a:pt x="339" y="33"/>
                    <a:pt x="279" y="1"/>
                    <a:pt x="21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3" name="Google Shape;9365;p74"/>
            <p:cNvSpPr/>
            <p:nvPr/>
          </p:nvSpPr>
          <p:spPr>
            <a:xfrm>
              <a:off x="888916" y="3295998"/>
              <a:ext cx="44648" cy="29691"/>
            </a:xfrm>
            <a:custGeom>
              <a:avLst/>
              <a:gdLst/>
              <a:ahLst/>
              <a:cxnLst/>
              <a:rect l="l" t="t" r="r" b="b"/>
              <a:pathLst>
                <a:path w="1406" h="935" extrusionOk="0">
                  <a:moveTo>
                    <a:pt x="203" y="0"/>
                  </a:moveTo>
                  <a:cubicBezTo>
                    <a:pt x="136" y="0"/>
                    <a:pt x="64" y="37"/>
                    <a:pt x="24" y="101"/>
                  </a:cubicBezTo>
                  <a:cubicBezTo>
                    <a:pt x="1" y="184"/>
                    <a:pt x="36" y="303"/>
                    <a:pt x="120" y="351"/>
                  </a:cubicBezTo>
                  <a:lnTo>
                    <a:pt x="1084" y="899"/>
                  </a:lnTo>
                  <a:cubicBezTo>
                    <a:pt x="1120" y="923"/>
                    <a:pt x="1144" y="934"/>
                    <a:pt x="1179" y="934"/>
                  </a:cubicBezTo>
                  <a:cubicBezTo>
                    <a:pt x="1239" y="934"/>
                    <a:pt x="1310" y="899"/>
                    <a:pt x="1334" y="839"/>
                  </a:cubicBezTo>
                  <a:cubicBezTo>
                    <a:pt x="1406" y="756"/>
                    <a:pt x="1358" y="637"/>
                    <a:pt x="1263" y="577"/>
                  </a:cubicBezTo>
                  <a:lnTo>
                    <a:pt x="298" y="30"/>
                  </a:lnTo>
                  <a:cubicBezTo>
                    <a:pt x="271" y="10"/>
                    <a:pt x="237" y="0"/>
                    <a:pt x="203"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4" name="Google Shape;9366;p74"/>
            <p:cNvSpPr/>
            <p:nvPr/>
          </p:nvSpPr>
          <p:spPr>
            <a:xfrm>
              <a:off x="1162644" y="3454106"/>
              <a:ext cx="45029" cy="30390"/>
            </a:xfrm>
            <a:custGeom>
              <a:avLst/>
              <a:gdLst/>
              <a:ahLst/>
              <a:cxnLst/>
              <a:rect l="l" t="t" r="r" b="b"/>
              <a:pathLst>
                <a:path w="1418" h="957" extrusionOk="0">
                  <a:moveTo>
                    <a:pt x="237" y="1"/>
                  </a:moveTo>
                  <a:cubicBezTo>
                    <a:pt x="171" y="1"/>
                    <a:pt x="101" y="41"/>
                    <a:pt x="60" y="99"/>
                  </a:cubicBezTo>
                  <a:cubicBezTo>
                    <a:pt x="1" y="194"/>
                    <a:pt x="48" y="313"/>
                    <a:pt x="132" y="373"/>
                  </a:cubicBezTo>
                  <a:lnTo>
                    <a:pt x="1096" y="920"/>
                  </a:lnTo>
                  <a:cubicBezTo>
                    <a:pt x="1132" y="932"/>
                    <a:pt x="1156" y="956"/>
                    <a:pt x="1191" y="956"/>
                  </a:cubicBezTo>
                  <a:cubicBezTo>
                    <a:pt x="1251" y="956"/>
                    <a:pt x="1322" y="920"/>
                    <a:pt x="1346" y="861"/>
                  </a:cubicBezTo>
                  <a:cubicBezTo>
                    <a:pt x="1418" y="766"/>
                    <a:pt x="1382" y="646"/>
                    <a:pt x="1299" y="575"/>
                  </a:cubicBezTo>
                  <a:lnTo>
                    <a:pt x="322" y="27"/>
                  </a:lnTo>
                  <a:cubicBezTo>
                    <a:pt x="296" y="9"/>
                    <a:pt x="267" y="1"/>
                    <a:pt x="23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5" name="Google Shape;9367;p74"/>
            <p:cNvSpPr/>
            <p:nvPr/>
          </p:nvSpPr>
          <p:spPr>
            <a:xfrm>
              <a:off x="865862" y="3383864"/>
              <a:ext cx="47664" cy="12130"/>
            </a:xfrm>
            <a:custGeom>
              <a:avLst/>
              <a:gdLst/>
              <a:ahLst/>
              <a:cxnLst/>
              <a:rect l="l" t="t" r="r" b="b"/>
              <a:pathLst>
                <a:path w="1501" h="382" extrusionOk="0">
                  <a:moveTo>
                    <a:pt x="191" y="1"/>
                  </a:moveTo>
                  <a:cubicBezTo>
                    <a:pt x="84" y="1"/>
                    <a:pt x="0" y="84"/>
                    <a:pt x="0" y="191"/>
                  </a:cubicBezTo>
                  <a:cubicBezTo>
                    <a:pt x="0" y="287"/>
                    <a:pt x="84" y="382"/>
                    <a:pt x="191" y="382"/>
                  </a:cubicBezTo>
                  <a:lnTo>
                    <a:pt x="1310" y="382"/>
                  </a:lnTo>
                  <a:cubicBezTo>
                    <a:pt x="1429" y="382"/>
                    <a:pt x="1501" y="299"/>
                    <a:pt x="1501" y="191"/>
                  </a:cubicBezTo>
                  <a:cubicBezTo>
                    <a:pt x="1501" y="84"/>
                    <a:pt x="1417" y="1"/>
                    <a:pt x="131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6" name="Google Shape;9368;p74"/>
            <p:cNvSpPr/>
            <p:nvPr/>
          </p:nvSpPr>
          <p:spPr>
            <a:xfrm>
              <a:off x="1182300" y="3383864"/>
              <a:ext cx="48045" cy="12130"/>
            </a:xfrm>
            <a:custGeom>
              <a:avLst/>
              <a:gdLst/>
              <a:ahLst/>
              <a:cxnLst/>
              <a:rect l="l" t="t" r="r" b="b"/>
              <a:pathLst>
                <a:path w="1513" h="382" extrusionOk="0">
                  <a:moveTo>
                    <a:pt x="203" y="1"/>
                  </a:moveTo>
                  <a:cubicBezTo>
                    <a:pt x="96" y="1"/>
                    <a:pt x="1" y="84"/>
                    <a:pt x="1" y="191"/>
                  </a:cubicBezTo>
                  <a:cubicBezTo>
                    <a:pt x="1" y="287"/>
                    <a:pt x="96" y="382"/>
                    <a:pt x="203" y="382"/>
                  </a:cubicBezTo>
                  <a:lnTo>
                    <a:pt x="1311" y="382"/>
                  </a:lnTo>
                  <a:cubicBezTo>
                    <a:pt x="1418" y="382"/>
                    <a:pt x="1513" y="287"/>
                    <a:pt x="1513" y="191"/>
                  </a:cubicBezTo>
                  <a:cubicBezTo>
                    <a:pt x="1513" y="84"/>
                    <a:pt x="1430" y="1"/>
                    <a:pt x="1311"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7" name="Google Shape;9369;p74"/>
            <p:cNvSpPr/>
            <p:nvPr/>
          </p:nvSpPr>
          <p:spPr>
            <a:xfrm>
              <a:off x="888916" y="3454011"/>
              <a:ext cx="43885" cy="30104"/>
            </a:xfrm>
            <a:custGeom>
              <a:avLst/>
              <a:gdLst/>
              <a:ahLst/>
              <a:cxnLst/>
              <a:rect l="l" t="t" r="r" b="b"/>
              <a:pathLst>
                <a:path w="1382" h="948" extrusionOk="0">
                  <a:moveTo>
                    <a:pt x="1186" y="1"/>
                  </a:moveTo>
                  <a:cubicBezTo>
                    <a:pt x="1152" y="1"/>
                    <a:pt x="1117" y="10"/>
                    <a:pt x="1084" y="30"/>
                  </a:cubicBezTo>
                  <a:lnTo>
                    <a:pt x="120" y="590"/>
                  </a:lnTo>
                  <a:cubicBezTo>
                    <a:pt x="36" y="649"/>
                    <a:pt x="1" y="745"/>
                    <a:pt x="48" y="852"/>
                  </a:cubicBezTo>
                  <a:cubicBezTo>
                    <a:pt x="72" y="911"/>
                    <a:pt x="144" y="947"/>
                    <a:pt x="215" y="947"/>
                  </a:cubicBezTo>
                  <a:cubicBezTo>
                    <a:pt x="239" y="947"/>
                    <a:pt x="274" y="923"/>
                    <a:pt x="298" y="911"/>
                  </a:cubicBezTo>
                  <a:lnTo>
                    <a:pt x="1263" y="364"/>
                  </a:lnTo>
                  <a:cubicBezTo>
                    <a:pt x="1358" y="304"/>
                    <a:pt x="1382" y="197"/>
                    <a:pt x="1334" y="90"/>
                  </a:cubicBezTo>
                  <a:cubicBezTo>
                    <a:pt x="1311" y="35"/>
                    <a:pt x="1251" y="1"/>
                    <a:pt x="1186"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8" name="Google Shape;9370;p74"/>
            <p:cNvSpPr/>
            <p:nvPr/>
          </p:nvSpPr>
          <p:spPr>
            <a:xfrm>
              <a:off x="1163025" y="3295648"/>
              <a:ext cx="44648" cy="30040"/>
            </a:xfrm>
            <a:custGeom>
              <a:avLst/>
              <a:gdLst/>
              <a:ahLst/>
              <a:cxnLst/>
              <a:rect l="l" t="t" r="r" b="b"/>
              <a:pathLst>
                <a:path w="1406" h="946" extrusionOk="0">
                  <a:moveTo>
                    <a:pt x="1177" y="1"/>
                  </a:moveTo>
                  <a:cubicBezTo>
                    <a:pt x="1147" y="1"/>
                    <a:pt x="1115" y="6"/>
                    <a:pt x="1084" y="17"/>
                  </a:cubicBezTo>
                  <a:lnTo>
                    <a:pt x="120" y="576"/>
                  </a:lnTo>
                  <a:cubicBezTo>
                    <a:pt x="36" y="636"/>
                    <a:pt x="1" y="731"/>
                    <a:pt x="48" y="838"/>
                  </a:cubicBezTo>
                  <a:cubicBezTo>
                    <a:pt x="96" y="910"/>
                    <a:pt x="155" y="945"/>
                    <a:pt x="227" y="945"/>
                  </a:cubicBezTo>
                  <a:cubicBezTo>
                    <a:pt x="251" y="945"/>
                    <a:pt x="286" y="934"/>
                    <a:pt x="310" y="910"/>
                  </a:cubicBezTo>
                  <a:lnTo>
                    <a:pt x="1287" y="362"/>
                  </a:lnTo>
                  <a:cubicBezTo>
                    <a:pt x="1370" y="302"/>
                    <a:pt x="1406" y="195"/>
                    <a:pt x="1358" y="100"/>
                  </a:cubicBezTo>
                  <a:cubicBezTo>
                    <a:pt x="1316" y="33"/>
                    <a:pt x="1250" y="1"/>
                    <a:pt x="117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19" name="Google Shape;9371;p74"/>
            <p:cNvSpPr/>
            <p:nvPr/>
          </p:nvSpPr>
          <p:spPr>
            <a:xfrm>
              <a:off x="953188" y="3505835"/>
              <a:ext cx="31787" cy="43282"/>
            </a:xfrm>
            <a:custGeom>
              <a:avLst/>
              <a:gdLst/>
              <a:ahLst/>
              <a:cxnLst/>
              <a:rect l="l" t="t" r="r" b="b"/>
              <a:pathLst>
                <a:path w="1001" h="1363" extrusionOk="0">
                  <a:moveTo>
                    <a:pt x="782" y="0"/>
                  </a:moveTo>
                  <a:cubicBezTo>
                    <a:pt x="714" y="0"/>
                    <a:pt x="648" y="37"/>
                    <a:pt x="608" y="101"/>
                  </a:cubicBezTo>
                  <a:lnTo>
                    <a:pt x="60" y="1065"/>
                  </a:lnTo>
                  <a:cubicBezTo>
                    <a:pt x="1" y="1161"/>
                    <a:pt x="48" y="1280"/>
                    <a:pt x="132" y="1327"/>
                  </a:cubicBezTo>
                  <a:cubicBezTo>
                    <a:pt x="167" y="1351"/>
                    <a:pt x="191" y="1363"/>
                    <a:pt x="227" y="1363"/>
                  </a:cubicBezTo>
                  <a:cubicBezTo>
                    <a:pt x="286" y="1363"/>
                    <a:pt x="358" y="1327"/>
                    <a:pt x="394" y="1280"/>
                  </a:cubicBezTo>
                  <a:lnTo>
                    <a:pt x="941" y="303"/>
                  </a:lnTo>
                  <a:cubicBezTo>
                    <a:pt x="1001" y="184"/>
                    <a:pt x="965" y="65"/>
                    <a:pt x="882" y="30"/>
                  </a:cubicBezTo>
                  <a:cubicBezTo>
                    <a:pt x="850" y="10"/>
                    <a:pt x="816" y="0"/>
                    <a:pt x="78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20" name="Google Shape;9372;p74"/>
            <p:cNvSpPr/>
            <p:nvPr/>
          </p:nvSpPr>
          <p:spPr>
            <a:xfrm>
              <a:off x="1111614" y="3231726"/>
              <a:ext cx="31025" cy="42933"/>
            </a:xfrm>
            <a:custGeom>
              <a:avLst/>
              <a:gdLst/>
              <a:ahLst/>
              <a:cxnLst/>
              <a:rect l="l" t="t" r="r" b="b"/>
              <a:pathLst>
                <a:path w="977" h="1352" extrusionOk="0">
                  <a:moveTo>
                    <a:pt x="754" y="0"/>
                  </a:moveTo>
                  <a:cubicBezTo>
                    <a:pt x="688" y="0"/>
                    <a:pt x="620" y="37"/>
                    <a:pt x="572" y="101"/>
                  </a:cubicBezTo>
                  <a:lnTo>
                    <a:pt x="24" y="1065"/>
                  </a:lnTo>
                  <a:cubicBezTo>
                    <a:pt x="0" y="1137"/>
                    <a:pt x="24" y="1256"/>
                    <a:pt x="119" y="1315"/>
                  </a:cubicBezTo>
                  <a:cubicBezTo>
                    <a:pt x="143" y="1339"/>
                    <a:pt x="179" y="1351"/>
                    <a:pt x="203" y="1351"/>
                  </a:cubicBezTo>
                  <a:cubicBezTo>
                    <a:pt x="262" y="1351"/>
                    <a:pt x="346" y="1315"/>
                    <a:pt x="370" y="1256"/>
                  </a:cubicBezTo>
                  <a:lnTo>
                    <a:pt x="917" y="291"/>
                  </a:lnTo>
                  <a:cubicBezTo>
                    <a:pt x="977" y="208"/>
                    <a:pt x="941" y="89"/>
                    <a:pt x="846" y="29"/>
                  </a:cubicBezTo>
                  <a:cubicBezTo>
                    <a:pt x="818" y="10"/>
                    <a:pt x="786" y="0"/>
                    <a:pt x="754"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grpSp>
      <p:sp>
        <p:nvSpPr>
          <p:cNvPr id="21" name="Google Shape;12067;p78"/>
          <p:cNvSpPr/>
          <p:nvPr/>
        </p:nvSpPr>
        <p:spPr>
          <a:xfrm>
            <a:off x="233185" y="2038350"/>
            <a:ext cx="324188" cy="324538"/>
          </a:xfrm>
          <a:custGeom>
            <a:avLst/>
            <a:gdLst/>
            <a:ahLst/>
            <a:cxnLst/>
            <a:rect l="l" t="t" r="r" b="b"/>
            <a:pathLst>
              <a:path w="10193" h="10204" extrusionOk="0">
                <a:moveTo>
                  <a:pt x="5096" y="286"/>
                </a:moveTo>
                <a:lnTo>
                  <a:pt x="8668" y="2369"/>
                </a:lnTo>
                <a:lnTo>
                  <a:pt x="8061" y="2369"/>
                </a:lnTo>
                <a:lnTo>
                  <a:pt x="5215" y="726"/>
                </a:lnTo>
                <a:cubicBezTo>
                  <a:pt x="5180" y="703"/>
                  <a:pt x="5138" y="691"/>
                  <a:pt x="5096" y="691"/>
                </a:cubicBezTo>
                <a:cubicBezTo>
                  <a:pt x="5054" y="691"/>
                  <a:pt x="5013" y="703"/>
                  <a:pt x="4977" y="726"/>
                </a:cubicBezTo>
                <a:lnTo>
                  <a:pt x="4215" y="1155"/>
                </a:lnTo>
                <a:cubicBezTo>
                  <a:pt x="4144" y="1191"/>
                  <a:pt x="4132" y="1286"/>
                  <a:pt x="4156" y="1357"/>
                </a:cubicBezTo>
                <a:cubicBezTo>
                  <a:pt x="4188" y="1407"/>
                  <a:pt x="4238" y="1433"/>
                  <a:pt x="4294" y="1433"/>
                </a:cubicBezTo>
                <a:cubicBezTo>
                  <a:pt x="4318" y="1433"/>
                  <a:pt x="4344" y="1428"/>
                  <a:pt x="4370" y="1417"/>
                </a:cubicBezTo>
                <a:lnTo>
                  <a:pt x="5096" y="1000"/>
                </a:lnTo>
                <a:lnTo>
                  <a:pt x="7466" y="2381"/>
                </a:lnTo>
                <a:lnTo>
                  <a:pt x="2715" y="2381"/>
                </a:lnTo>
                <a:lnTo>
                  <a:pt x="3775" y="1774"/>
                </a:lnTo>
                <a:cubicBezTo>
                  <a:pt x="3846" y="1727"/>
                  <a:pt x="3858" y="1643"/>
                  <a:pt x="3834" y="1572"/>
                </a:cubicBezTo>
                <a:cubicBezTo>
                  <a:pt x="3803" y="1517"/>
                  <a:pt x="3751" y="1493"/>
                  <a:pt x="3699" y="1493"/>
                </a:cubicBezTo>
                <a:cubicBezTo>
                  <a:pt x="3672" y="1493"/>
                  <a:pt x="3644" y="1500"/>
                  <a:pt x="3620" y="1512"/>
                </a:cubicBezTo>
                <a:lnTo>
                  <a:pt x="2132" y="2369"/>
                </a:lnTo>
                <a:lnTo>
                  <a:pt x="1524" y="2369"/>
                </a:lnTo>
                <a:lnTo>
                  <a:pt x="5096" y="286"/>
                </a:lnTo>
                <a:close/>
                <a:moveTo>
                  <a:pt x="9156" y="2667"/>
                </a:moveTo>
                <a:lnTo>
                  <a:pt x="9156" y="3382"/>
                </a:lnTo>
                <a:lnTo>
                  <a:pt x="1000" y="3382"/>
                </a:lnTo>
                <a:lnTo>
                  <a:pt x="1000" y="2667"/>
                </a:lnTo>
                <a:close/>
                <a:moveTo>
                  <a:pt x="5894" y="3679"/>
                </a:moveTo>
                <a:cubicBezTo>
                  <a:pt x="5918" y="3679"/>
                  <a:pt x="5953" y="3703"/>
                  <a:pt x="5989" y="3727"/>
                </a:cubicBezTo>
                <a:cubicBezTo>
                  <a:pt x="6013" y="3763"/>
                  <a:pt x="6025" y="3798"/>
                  <a:pt x="6025" y="3834"/>
                </a:cubicBezTo>
                <a:cubicBezTo>
                  <a:pt x="6025" y="3905"/>
                  <a:pt x="5953" y="3965"/>
                  <a:pt x="5882" y="3965"/>
                </a:cubicBezTo>
                <a:cubicBezTo>
                  <a:pt x="5834" y="3965"/>
                  <a:pt x="5811" y="3953"/>
                  <a:pt x="5775" y="3917"/>
                </a:cubicBezTo>
                <a:cubicBezTo>
                  <a:pt x="5738" y="3880"/>
                  <a:pt x="5696" y="3861"/>
                  <a:pt x="5652" y="3861"/>
                </a:cubicBezTo>
                <a:cubicBezTo>
                  <a:pt x="5626" y="3861"/>
                  <a:pt x="5599" y="3868"/>
                  <a:pt x="5572" y="3882"/>
                </a:cubicBezTo>
                <a:cubicBezTo>
                  <a:pt x="5489" y="3905"/>
                  <a:pt x="5453" y="3977"/>
                  <a:pt x="5453" y="4060"/>
                </a:cubicBezTo>
                <a:lnTo>
                  <a:pt x="5453" y="8192"/>
                </a:lnTo>
                <a:lnTo>
                  <a:pt x="4870" y="8192"/>
                </a:lnTo>
                <a:lnTo>
                  <a:pt x="4870" y="4060"/>
                </a:lnTo>
                <a:cubicBezTo>
                  <a:pt x="4870" y="3977"/>
                  <a:pt x="4822" y="3905"/>
                  <a:pt x="4751" y="3882"/>
                </a:cubicBezTo>
                <a:cubicBezTo>
                  <a:pt x="4724" y="3868"/>
                  <a:pt x="4694" y="3861"/>
                  <a:pt x="4664" y="3861"/>
                </a:cubicBezTo>
                <a:cubicBezTo>
                  <a:pt x="4615" y="3861"/>
                  <a:pt x="4566" y="3880"/>
                  <a:pt x="4537" y="3917"/>
                </a:cubicBezTo>
                <a:cubicBezTo>
                  <a:pt x="4513" y="3953"/>
                  <a:pt x="4477" y="3965"/>
                  <a:pt x="4441" y="3965"/>
                </a:cubicBezTo>
                <a:cubicBezTo>
                  <a:pt x="4394" y="3965"/>
                  <a:pt x="4358" y="3953"/>
                  <a:pt x="4334" y="3917"/>
                </a:cubicBezTo>
                <a:cubicBezTo>
                  <a:pt x="4298" y="3893"/>
                  <a:pt x="4287" y="3846"/>
                  <a:pt x="4287" y="3822"/>
                </a:cubicBezTo>
                <a:cubicBezTo>
                  <a:pt x="4287" y="3739"/>
                  <a:pt x="4358" y="3679"/>
                  <a:pt x="4441" y="3679"/>
                </a:cubicBezTo>
                <a:close/>
                <a:moveTo>
                  <a:pt x="2798" y="3703"/>
                </a:moveTo>
                <a:cubicBezTo>
                  <a:pt x="2846" y="3703"/>
                  <a:pt x="2870" y="3715"/>
                  <a:pt x="2905" y="3739"/>
                </a:cubicBezTo>
                <a:cubicBezTo>
                  <a:pt x="2941" y="3774"/>
                  <a:pt x="2953" y="3810"/>
                  <a:pt x="2953" y="3846"/>
                </a:cubicBezTo>
                <a:cubicBezTo>
                  <a:pt x="2953" y="3917"/>
                  <a:pt x="2870" y="3977"/>
                  <a:pt x="2798" y="3977"/>
                </a:cubicBezTo>
                <a:cubicBezTo>
                  <a:pt x="2751" y="3977"/>
                  <a:pt x="2727" y="3965"/>
                  <a:pt x="2691" y="3941"/>
                </a:cubicBezTo>
                <a:cubicBezTo>
                  <a:pt x="2651" y="3901"/>
                  <a:pt x="2605" y="3877"/>
                  <a:pt x="2557" y="3877"/>
                </a:cubicBezTo>
                <a:cubicBezTo>
                  <a:pt x="2534" y="3877"/>
                  <a:pt x="2512" y="3882"/>
                  <a:pt x="2489" y="3893"/>
                </a:cubicBezTo>
                <a:cubicBezTo>
                  <a:pt x="2417" y="3917"/>
                  <a:pt x="2370" y="4001"/>
                  <a:pt x="2370" y="4072"/>
                </a:cubicBezTo>
                <a:lnTo>
                  <a:pt x="2370" y="8204"/>
                </a:lnTo>
                <a:lnTo>
                  <a:pt x="1786" y="8204"/>
                </a:lnTo>
                <a:lnTo>
                  <a:pt x="1786" y="4072"/>
                </a:lnTo>
                <a:cubicBezTo>
                  <a:pt x="1786" y="4001"/>
                  <a:pt x="1739" y="3917"/>
                  <a:pt x="1667" y="3893"/>
                </a:cubicBezTo>
                <a:cubicBezTo>
                  <a:pt x="1644" y="3882"/>
                  <a:pt x="1620" y="3877"/>
                  <a:pt x="1596" y="3877"/>
                </a:cubicBezTo>
                <a:cubicBezTo>
                  <a:pt x="1545" y="3877"/>
                  <a:pt x="1493" y="3901"/>
                  <a:pt x="1453" y="3941"/>
                </a:cubicBezTo>
                <a:cubicBezTo>
                  <a:pt x="1417" y="3965"/>
                  <a:pt x="1381" y="3977"/>
                  <a:pt x="1346" y="3977"/>
                </a:cubicBezTo>
                <a:cubicBezTo>
                  <a:pt x="1298" y="3977"/>
                  <a:pt x="1262" y="3965"/>
                  <a:pt x="1239" y="3941"/>
                </a:cubicBezTo>
                <a:cubicBezTo>
                  <a:pt x="1203" y="3905"/>
                  <a:pt x="1191" y="3858"/>
                  <a:pt x="1191" y="3834"/>
                </a:cubicBezTo>
                <a:cubicBezTo>
                  <a:pt x="1191" y="3763"/>
                  <a:pt x="1262" y="3703"/>
                  <a:pt x="1346" y="3703"/>
                </a:cubicBezTo>
                <a:close/>
                <a:moveTo>
                  <a:pt x="2501" y="8501"/>
                </a:moveTo>
                <a:lnTo>
                  <a:pt x="2501" y="8668"/>
                </a:lnTo>
                <a:lnTo>
                  <a:pt x="1655" y="8668"/>
                </a:lnTo>
                <a:lnTo>
                  <a:pt x="1655" y="8501"/>
                </a:lnTo>
                <a:close/>
                <a:moveTo>
                  <a:pt x="3965" y="3703"/>
                </a:moveTo>
                <a:cubicBezTo>
                  <a:pt x="3953" y="3739"/>
                  <a:pt x="3953" y="3774"/>
                  <a:pt x="3929" y="3822"/>
                </a:cubicBezTo>
                <a:cubicBezTo>
                  <a:pt x="3929" y="3941"/>
                  <a:pt x="3977" y="4060"/>
                  <a:pt x="4048" y="4144"/>
                </a:cubicBezTo>
                <a:cubicBezTo>
                  <a:pt x="4144" y="4239"/>
                  <a:pt x="4239" y="4274"/>
                  <a:pt x="4382" y="4274"/>
                </a:cubicBezTo>
                <a:cubicBezTo>
                  <a:pt x="4429" y="4274"/>
                  <a:pt x="4489" y="4263"/>
                  <a:pt x="4525" y="4251"/>
                </a:cubicBezTo>
                <a:lnTo>
                  <a:pt x="4525" y="8239"/>
                </a:lnTo>
                <a:cubicBezTo>
                  <a:pt x="4453" y="8275"/>
                  <a:pt x="4394" y="8370"/>
                  <a:pt x="4394" y="8465"/>
                </a:cubicBezTo>
                <a:lnTo>
                  <a:pt x="4394" y="8668"/>
                </a:lnTo>
                <a:lnTo>
                  <a:pt x="2786" y="8668"/>
                </a:lnTo>
                <a:lnTo>
                  <a:pt x="2786" y="8465"/>
                </a:lnTo>
                <a:cubicBezTo>
                  <a:pt x="2798" y="8370"/>
                  <a:pt x="2751" y="8287"/>
                  <a:pt x="2667" y="8239"/>
                </a:cubicBezTo>
                <a:lnTo>
                  <a:pt x="2667" y="4251"/>
                </a:lnTo>
                <a:cubicBezTo>
                  <a:pt x="2715" y="4263"/>
                  <a:pt x="2774" y="4274"/>
                  <a:pt x="2822" y="4274"/>
                </a:cubicBezTo>
                <a:cubicBezTo>
                  <a:pt x="3048" y="4274"/>
                  <a:pt x="3251" y="4084"/>
                  <a:pt x="3251" y="3858"/>
                </a:cubicBezTo>
                <a:cubicBezTo>
                  <a:pt x="3251" y="3798"/>
                  <a:pt x="3251" y="3739"/>
                  <a:pt x="3215" y="3703"/>
                </a:cubicBezTo>
                <a:close/>
                <a:moveTo>
                  <a:pt x="5572" y="8501"/>
                </a:moveTo>
                <a:lnTo>
                  <a:pt x="5572" y="8668"/>
                </a:lnTo>
                <a:lnTo>
                  <a:pt x="4727" y="8668"/>
                </a:lnTo>
                <a:lnTo>
                  <a:pt x="4727" y="8501"/>
                </a:lnTo>
                <a:close/>
                <a:moveTo>
                  <a:pt x="8620" y="8501"/>
                </a:moveTo>
                <a:lnTo>
                  <a:pt x="8620" y="8668"/>
                </a:lnTo>
                <a:lnTo>
                  <a:pt x="7775" y="8668"/>
                </a:lnTo>
                <a:lnTo>
                  <a:pt x="7775" y="8501"/>
                </a:lnTo>
                <a:close/>
                <a:moveTo>
                  <a:pt x="8930" y="3703"/>
                </a:moveTo>
                <a:cubicBezTo>
                  <a:pt x="8978" y="3703"/>
                  <a:pt x="9001" y="3715"/>
                  <a:pt x="9037" y="3739"/>
                </a:cubicBezTo>
                <a:cubicBezTo>
                  <a:pt x="9061" y="3774"/>
                  <a:pt x="9085" y="3822"/>
                  <a:pt x="9085" y="3846"/>
                </a:cubicBezTo>
                <a:cubicBezTo>
                  <a:pt x="9073" y="3917"/>
                  <a:pt x="9001" y="3977"/>
                  <a:pt x="8930" y="3977"/>
                </a:cubicBezTo>
                <a:cubicBezTo>
                  <a:pt x="8894" y="3977"/>
                  <a:pt x="8859" y="3965"/>
                  <a:pt x="8823" y="3941"/>
                </a:cubicBezTo>
                <a:cubicBezTo>
                  <a:pt x="8782" y="3901"/>
                  <a:pt x="8736" y="3877"/>
                  <a:pt x="8689" y="3877"/>
                </a:cubicBezTo>
                <a:cubicBezTo>
                  <a:pt x="8666" y="3877"/>
                  <a:pt x="8643" y="3882"/>
                  <a:pt x="8620" y="3893"/>
                </a:cubicBezTo>
                <a:cubicBezTo>
                  <a:pt x="8549" y="3917"/>
                  <a:pt x="8501" y="4001"/>
                  <a:pt x="8501" y="4072"/>
                </a:cubicBezTo>
                <a:lnTo>
                  <a:pt x="8501" y="8204"/>
                </a:lnTo>
                <a:lnTo>
                  <a:pt x="7918" y="8204"/>
                </a:lnTo>
                <a:lnTo>
                  <a:pt x="7918" y="6715"/>
                </a:lnTo>
                <a:cubicBezTo>
                  <a:pt x="7918" y="6632"/>
                  <a:pt x="7858" y="6572"/>
                  <a:pt x="7775" y="6572"/>
                </a:cubicBezTo>
                <a:cubicBezTo>
                  <a:pt x="7680" y="6572"/>
                  <a:pt x="7620" y="6632"/>
                  <a:pt x="7620" y="6715"/>
                </a:cubicBezTo>
                <a:lnTo>
                  <a:pt x="7620" y="8251"/>
                </a:lnTo>
                <a:cubicBezTo>
                  <a:pt x="7549" y="8299"/>
                  <a:pt x="7489" y="8382"/>
                  <a:pt x="7489" y="8477"/>
                </a:cubicBezTo>
                <a:lnTo>
                  <a:pt x="7489" y="8680"/>
                </a:lnTo>
                <a:lnTo>
                  <a:pt x="5882" y="8680"/>
                </a:lnTo>
                <a:lnTo>
                  <a:pt x="5882" y="8477"/>
                </a:lnTo>
                <a:cubicBezTo>
                  <a:pt x="5882" y="8370"/>
                  <a:pt x="5822" y="8299"/>
                  <a:pt x="5751" y="8251"/>
                </a:cubicBezTo>
                <a:lnTo>
                  <a:pt x="5751" y="4263"/>
                </a:lnTo>
                <a:cubicBezTo>
                  <a:pt x="5787" y="4274"/>
                  <a:pt x="5846" y="4298"/>
                  <a:pt x="5894" y="4298"/>
                </a:cubicBezTo>
                <a:cubicBezTo>
                  <a:pt x="6132" y="4298"/>
                  <a:pt x="6323" y="4096"/>
                  <a:pt x="6323" y="3882"/>
                </a:cubicBezTo>
                <a:cubicBezTo>
                  <a:pt x="6323" y="3822"/>
                  <a:pt x="6323" y="3763"/>
                  <a:pt x="6299" y="3715"/>
                </a:cubicBezTo>
                <a:lnTo>
                  <a:pt x="7037" y="3715"/>
                </a:lnTo>
                <a:cubicBezTo>
                  <a:pt x="7025" y="3763"/>
                  <a:pt x="7025" y="3786"/>
                  <a:pt x="7013" y="3834"/>
                </a:cubicBezTo>
                <a:cubicBezTo>
                  <a:pt x="7013" y="3953"/>
                  <a:pt x="7061" y="4072"/>
                  <a:pt x="7132" y="4155"/>
                </a:cubicBezTo>
                <a:cubicBezTo>
                  <a:pt x="7215" y="4251"/>
                  <a:pt x="7323" y="4298"/>
                  <a:pt x="7454" y="4298"/>
                </a:cubicBezTo>
                <a:cubicBezTo>
                  <a:pt x="7501" y="4298"/>
                  <a:pt x="7561" y="4274"/>
                  <a:pt x="7608" y="4263"/>
                </a:cubicBezTo>
                <a:lnTo>
                  <a:pt x="7608" y="5989"/>
                </a:lnTo>
                <a:cubicBezTo>
                  <a:pt x="7608" y="6084"/>
                  <a:pt x="7668" y="6144"/>
                  <a:pt x="7751" y="6144"/>
                </a:cubicBezTo>
                <a:cubicBezTo>
                  <a:pt x="7847" y="6144"/>
                  <a:pt x="7906" y="6084"/>
                  <a:pt x="7906" y="5989"/>
                </a:cubicBezTo>
                <a:lnTo>
                  <a:pt x="7906" y="4072"/>
                </a:lnTo>
                <a:cubicBezTo>
                  <a:pt x="7906" y="4001"/>
                  <a:pt x="7858" y="3917"/>
                  <a:pt x="7787" y="3893"/>
                </a:cubicBezTo>
                <a:cubicBezTo>
                  <a:pt x="7764" y="3882"/>
                  <a:pt x="7739" y="3877"/>
                  <a:pt x="7713" y="3877"/>
                </a:cubicBezTo>
                <a:cubicBezTo>
                  <a:pt x="7659" y="3877"/>
                  <a:pt x="7605" y="3901"/>
                  <a:pt x="7573" y="3941"/>
                </a:cubicBezTo>
                <a:cubicBezTo>
                  <a:pt x="7549" y="3965"/>
                  <a:pt x="7513" y="3977"/>
                  <a:pt x="7477" y="3977"/>
                </a:cubicBezTo>
                <a:cubicBezTo>
                  <a:pt x="7430" y="3977"/>
                  <a:pt x="7394" y="3965"/>
                  <a:pt x="7370" y="3941"/>
                </a:cubicBezTo>
                <a:cubicBezTo>
                  <a:pt x="7335" y="3905"/>
                  <a:pt x="7323" y="3858"/>
                  <a:pt x="7323" y="3834"/>
                </a:cubicBezTo>
                <a:cubicBezTo>
                  <a:pt x="7323" y="3763"/>
                  <a:pt x="7394" y="3703"/>
                  <a:pt x="7477" y="3703"/>
                </a:cubicBezTo>
                <a:close/>
                <a:moveTo>
                  <a:pt x="8990" y="8954"/>
                </a:moveTo>
                <a:cubicBezTo>
                  <a:pt x="9073" y="8954"/>
                  <a:pt x="9132" y="9013"/>
                  <a:pt x="9132" y="9085"/>
                </a:cubicBezTo>
                <a:lnTo>
                  <a:pt x="9132" y="9263"/>
                </a:lnTo>
                <a:lnTo>
                  <a:pt x="4263" y="9263"/>
                </a:lnTo>
                <a:cubicBezTo>
                  <a:pt x="4167" y="9263"/>
                  <a:pt x="4108" y="9323"/>
                  <a:pt x="4108" y="9418"/>
                </a:cubicBezTo>
                <a:cubicBezTo>
                  <a:pt x="4108" y="9501"/>
                  <a:pt x="4167" y="9561"/>
                  <a:pt x="4263" y="9561"/>
                </a:cubicBezTo>
                <a:lnTo>
                  <a:pt x="9311" y="9561"/>
                </a:lnTo>
                <a:cubicBezTo>
                  <a:pt x="9382" y="9561"/>
                  <a:pt x="9454" y="9620"/>
                  <a:pt x="9454" y="9716"/>
                </a:cubicBezTo>
                <a:lnTo>
                  <a:pt x="9454" y="9870"/>
                </a:lnTo>
                <a:lnTo>
                  <a:pt x="738" y="9870"/>
                </a:lnTo>
                <a:lnTo>
                  <a:pt x="738" y="9716"/>
                </a:lnTo>
                <a:cubicBezTo>
                  <a:pt x="738" y="9632"/>
                  <a:pt x="798" y="9561"/>
                  <a:pt x="881" y="9561"/>
                </a:cubicBezTo>
                <a:lnTo>
                  <a:pt x="3513" y="9561"/>
                </a:lnTo>
                <a:cubicBezTo>
                  <a:pt x="3608" y="9561"/>
                  <a:pt x="3667" y="9501"/>
                  <a:pt x="3667" y="9418"/>
                </a:cubicBezTo>
                <a:cubicBezTo>
                  <a:pt x="3667" y="9323"/>
                  <a:pt x="3608" y="9263"/>
                  <a:pt x="3513" y="9263"/>
                </a:cubicBezTo>
                <a:lnTo>
                  <a:pt x="1048" y="9263"/>
                </a:lnTo>
                <a:lnTo>
                  <a:pt x="1048" y="9085"/>
                </a:lnTo>
                <a:cubicBezTo>
                  <a:pt x="1048" y="9013"/>
                  <a:pt x="1108" y="8954"/>
                  <a:pt x="1179" y="8954"/>
                </a:cubicBezTo>
                <a:close/>
                <a:moveTo>
                  <a:pt x="5096" y="0"/>
                </a:moveTo>
                <a:cubicBezTo>
                  <a:pt x="5052" y="0"/>
                  <a:pt x="5007" y="12"/>
                  <a:pt x="4965" y="36"/>
                </a:cubicBezTo>
                <a:lnTo>
                  <a:pt x="858" y="2429"/>
                </a:lnTo>
                <a:cubicBezTo>
                  <a:pt x="834" y="2453"/>
                  <a:pt x="822" y="2453"/>
                  <a:pt x="822" y="2465"/>
                </a:cubicBezTo>
                <a:cubicBezTo>
                  <a:pt x="762" y="2524"/>
                  <a:pt x="715" y="2596"/>
                  <a:pt x="715" y="2691"/>
                </a:cubicBezTo>
                <a:lnTo>
                  <a:pt x="715" y="3429"/>
                </a:lnTo>
                <a:cubicBezTo>
                  <a:pt x="715" y="3560"/>
                  <a:pt x="822" y="3679"/>
                  <a:pt x="941" y="3715"/>
                </a:cubicBezTo>
                <a:cubicBezTo>
                  <a:pt x="929" y="3763"/>
                  <a:pt x="917" y="3798"/>
                  <a:pt x="917" y="3846"/>
                </a:cubicBezTo>
                <a:cubicBezTo>
                  <a:pt x="917" y="3965"/>
                  <a:pt x="953" y="4084"/>
                  <a:pt x="1036" y="4179"/>
                </a:cubicBezTo>
                <a:cubicBezTo>
                  <a:pt x="1119" y="4263"/>
                  <a:pt x="1227" y="4310"/>
                  <a:pt x="1358" y="4310"/>
                </a:cubicBezTo>
                <a:cubicBezTo>
                  <a:pt x="1405" y="4310"/>
                  <a:pt x="1465" y="4298"/>
                  <a:pt x="1512" y="4274"/>
                </a:cubicBezTo>
                <a:lnTo>
                  <a:pt x="1512" y="8263"/>
                </a:lnTo>
                <a:cubicBezTo>
                  <a:pt x="1429" y="8311"/>
                  <a:pt x="1370" y="8406"/>
                  <a:pt x="1370" y="8489"/>
                </a:cubicBezTo>
                <a:lnTo>
                  <a:pt x="1370" y="8704"/>
                </a:lnTo>
                <a:lnTo>
                  <a:pt x="1191" y="8704"/>
                </a:lnTo>
                <a:cubicBezTo>
                  <a:pt x="953" y="8704"/>
                  <a:pt x="762" y="8894"/>
                  <a:pt x="762" y="9132"/>
                </a:cubicBezTo>
                <a:lnTo>
                  <a:pt x="762" y="9323"/>
                </a:lnTo>
                <a:cubicBezTo>
                  <a:pt x="584" y="9382"/>
                  <a:pt x="453" y="9549"/>
                  <a:pt x="453" y="9739"/>
                </a:cubicBezTo>
                <a:lnTo>
                  <a:pt x="453" y="9906"/>
                </a:lnTo>
                <a:lnTo>
                  <a:pt x="155" y="9906"/>
                </a:lnTo>
                <a:cubicBezTo>
                  <a:pt x="60" y="9906"/>
                  <a:pt x="0" y="9966"/>
                  <a:pt x="0" y="10049"/>
                </a:cubicBezTo>
                <a:cubicBezTo>
                  <a:pt x="0" y="10144"/>
                  <a:pt x="60" y="10204"/>
                  <a:pt x="155" y="10204"/>
                </a:cubicBezTo>
                <a:lnTo>
                  <a:pt x="10049" y="10204"/>
                </a:lnTo>
                <a:cubicBezTo>
                  <a:pt x="10133" y="10204"/>
                  <a:pt x="10192" y="10144"/>
                  <a:pt x="10192" y="10049"/>
                </a:cubicBezTo>
                <a:cubicBezTo>
                  <a:pt x="10180" y="9954"/>
                  <a:pt x="10109" y="9870"/>
                  <a:pt x="10037" y="9870"/>
                </a:cubicBezTo>
                <a:lnTo>
                  <a:pt x="9740" y="9870"/>
                </a:lnTo>
                <a:lnTo>
                  <a:pt x="9740" y="9716"/>
                </a:lnTo>
                <a:cubicBezTo>
                  <a:pt x="9740" y="9513"/>
                  <a:pt x="9597" y="9335"/>
                  <a:pt x="9430" y="9299"/>
                </a:cubicBezTo>
                <a:lnTo>
                  <a:pt x="9430" y="9097"/>
                </a:lnTo>
                <a:cubicBezTo>
                  <a:pt x="9430" y="8858"/>
                  <a:pt x="9228" y="8668"/>
                  <a:pt x="8990" y="8668"/>
                </a:cubicBezTo>
                <a:lnTo>
                  <a:pt x="8918" y="8668"/>
                </a:lnTo>
                <a:lnTo>
                  <a:pt x="8918" y="8465"/>
                </a:lnTo>
                <a:cubicBezTo>
                  <a:pt x="8918" y="8358"/>
                  <a:pt x="8859" y="8287"/>
                  <a:pt x="8787" y="8239"/>
                </a:cubicBezTo>
                <a:lnTo>
                  <a:pt x="8787" y="4251"/>
                </a:lnTo>
                <a:cubicBezTo>
                  <a:pt x="8823" y="4263"/>
                  <a:pt x="8894" y="4274"/>
                  <a:pt x="8930" y="4274"/>
                </a:cubicBezTo>
                <a:cubicBezTo>
                  <a:pt x="9168" y="4274"/>
                  <a:pt x="9371" y="4084"/>
                  <a:pt x="9371" y="3858"/>
                </a:cubicBezTo>
                <a:cubicBezTo>
                  <a:pt x="9371" y="3786"/>
                  <a:pt x="9347" y="3715"/>
                  <a:pt x="9323" y="3655"/>
                </a:cubicBezTo>
                <a:cubicBezTo>
                  <a:pt x="9394" y="3608"/>
                  <a:pt x="9454" y="3524"/>
                  <a:pt x="9454" y="3417"/>
                </a:cubicBezTo>
                <a:lnTo>
                  <a:pt x="9454" y="2667"/>
                </a:lnTo>
                <a:cubicBezTo>
                  <a:pt x="9454" y="2572"/>
                  <a:pt x="9394" y="2465"/>
                  <a:pt x="9311" y="2417"/>
                </a:cubicBezTo>
                <a:lnTo>
                  <a:pt x="5227" y="36"/>
                </a:lnTo>
                <a:cubicBezTo>
                  <a:pt x="5185" y="12"/>
                  <a:pt x="5141" y="0"/>
                  <a:pt x="5096"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grpSp>
        <p:nvGrpSpPr>
          <p:cNvPr id="22" name="Google Shape;12068;p78"/>
          <p:cNvGrpSpPr/>
          <p:nvPr/>
        </p:nvGrpSpPr>
        <p:grpSpPr>
          <a:xfrm>
            <a:off x="246073" y="3815050"/>
            <a:ext cx="350438" cy="356899"/>
            <a:chOff x="5964227" y="3858701"/>
            <a:chExt cx="283743" cy="308444"/>
          </a:xfrm>
        </p:grpSpPr>
        <p:sp>
          <p:nvSpPr>
            <p:cNvPr id="23" name="Google Shape;12069;p78"/>
            <p:cNvSpPr/>
            <p:nvPr/>
          </p:nvSpPr>
          <p:spPr>
            <a:xfrm>
              <a:off x="5964227" y="3858701"/>
              <a:ext cx="283743" cy="308444"/>
            </a:xfrm>
            <a:custGeom>
              <a:avLst/>
              <a:gdLst/>
              <a:ahLst/>
              <a:cxnLst/>
              <a:rect l="l" t="t" r="r" b="b"/>
              <a:pathLst>
                <a:path w="6978" h="7585" extrusionOk="0">
                  <a:moveTo>
                    <a:pt x="6084" y="3060"/>
                  </a:moveTo>
                  <a:cubicBezTo>
                    <a:pt x="6453" y="3120"/>
                    <a:pt x="6739" y="3429"/>
                    <a:pt x="6739" y="3822"/>
                  </a:cubicBezTo>
                  <a:cubicBezTo>
                    <a:pt x="6739" y="4203"/>
                    <a:pt x="6453" y="4525"/>
                    <a:pt x="6084" y="4584"/>
                  </a:cubicBezTo>
                  <a:lnTo>
                    <a:pt x="6084" y="3060"/>
                  </a:lnTo>
                  <a:close/>
                  <a:moveTo>
                    <a:pt x="881" y="2929"/>
                  </a:moveTo>
                  <a:lnTo>
                    <a:pt x="881" y="4715"/>
                  </a:lnTo>
                  <a:lnTo>
                    <a:pt x="607" y="4715"/>
                  </a:lnTo>
                  <a:cubicBezTo>
                    <a:pt x="405" y="4715"/>
                    <a:pt x="226" y="4536"/>
                    <a:pt x="226" y="4322"/>
                  </a:cubicBezTo>
                  <a:lnTo>
                    <a:pt x="226" y="3310"/>
                  </a:lnTo>
                  <a:cubicBezTo>
                    <a:pt x="226" y="3108"/>
                    <a:pt x="405" y="2929"/>
                    <a:pt x="607" y="2929"/>
                  </a:cubicBezTo>
                  <a:close/>
                  <a:moveTo>
                    <a:pt x="1893" y="2917"/>
                  </a:moveTo>
                  <a:lnTo>
                    <a:pt x="1893" y="4715"/>
                  </a:lnTo>
                  <a:lnTo>
                    <a:pt x="1107" y="4715"/>
                  </a:lnTo>
                  <a:lnTo>
                    <a:pt x="1107" y="2917"/>
                  </a:lnTo>
                  <a:close/>
                  <a:moveTo>
                    <a:pt x="2024" y="5596"/>
                  </a:moveTo>
                  <a:lnTo>
                    <a:pt x="2024" y="6108"/>
                  </a:lnTo>
                  <a:lnTo>
                    <a:pt x="1798" y="6108"/>
                  </a:lnTo>
                  <a:lnTo>
                    <a:pt x="1929" y="5596"/>
                  </a:lnTo>
                  <a:close/>
                  <a:moveTo>
                    <a:pt x="1858" y="4953"/>
                  </a:moveTo>
                  <a:lnTo>
                    <a:pt x="1405" y="6620"/>
                  </a:lnTo>
                  <a:lnTo>
                    <a:pt x="1107" y="6620"/>
                  </a:lnTo>
                  <a:lnTo>
                    <a:pt x="1107" y="4953"/>
                  </a:lnTo>
                  <a:close/>
                  <a:moveTo>
                    <a:pt x="5846" y="250"/>
                  </a:moveTo>
                  <a:lnTo>
                    <a:pt x="5846" y="7394"/>
                  </a:lnTo>
                  <a:lnTo>
                    <a:pt x="5322" y="7394"/>
                  </a:lnTo>
                  <a:lnTo>
                    <a:pt x="5322" y="2358"/>
                  </a:lnTo>
                  <a:cubicBezTo>
                    <a:pt x="5322" y="2298"/>
                    <a:pt x="5263" y="2239"/>
                    <a:pt x="5203" y="2239"/>
                  </a:cubicBezTo>
                  <a:cubicBezTo>
                    <a:pt x="5144" y="2239"/>
                    <a:pt x="5084" y="2298"/>
                    <a:pt x="5084" y="2358"/>
                  </a:cubicBezTo>
                  <a:lnTo>
                    <a:pt x="5084" y="6608"/>
                  </a:lnTo>
                  <a:cubicBezTo>
                    <a:pt x="4941" y="6394"/>
                    <a:pt x="4715" y="6108"/>
                    <a:pt x="4417" y="5834"/>
                  </a:cubicBezTo>
                  <a:cubicBezTo>
                    <a:pt x="4096" y="5501"/>
                    <a:pt x="3739" y="5251"/>
                    <a:pt x="3393" y="5072"/>
                  </a:cubicBezTo>
                  <a:cubicBezTo>
                    <a:pt x="2989" y="4858"/>
                    <a:pt x="2572" y="4739"/>
                    <a:pt x="2155" y="4727"/>
                  </a:cubicBezTo>
                  <a:lnTo>
                    <a:pt x="2155" y="2917"/>
                  </a:lnTo>
                  <a:cubicBezTo>
                    <a:pt x="2572" y="2893"/>
                    <a:pt x="2989" y="2774"/>
                    <a:pt x="3393" y="2572"/>
                  </a:cubicBezTo>
                  <a:cubicBezTo>
                    <a:pt x="3751" y="2393"/>
                    <a:pt x="4096" y="2120"/>
                    <a:pt x="4417" y="1810"/>
                  </a:cubicBezTo>
                  <a:cubicBezTo>
                    <a:pt x="4715" y="1524"/>
                    <a:pt x="4941" y="1250"/>
                    <a:pt x="5084" y="1036"/>
                  </a:cubicBezTo>
                  <a:lnTo>
                    <a:pt x="5084" y="1798"/>
                  </a:lnTo>
                  <a:cubicBezTo>
                    <a:pt x="5084" y="1858"/>
                    <a:pt x="5144" y="1917"/>
                    <a:pt x="5203" y="1917"/>
                  </a:cubicBezTo>
                  <a:cubicBezTo>
                    <a:pt x="5263" y="1917"/>
                    <a:pt x="5322" y="1858"/>
                    <a:pt x="5322" y="1798"/>
                  </a:cubicBezTo>
                  <a:lnTo>
                    <a:pt x="5322" y="250"/>
                  </a:lnTo>
                  <a:close/>
                  <a:moveTo>
                    <a:pt x="5203" y="0"/>
                  </a:moveTo>
                  <a:cubicBezTo>
                    <a:pt x="5144" y="0"/>
                    <a:pt x="5084" y="60"/>
                    <a:pt x="5084" y="119"/>
                  </a:cubicBezTo>
                  <a:lnTo>
                    <a:pt x="5084" y="596"/>
                  </a:lnTo>
                  <a:cubicBezTo>
                    <a:pt x="5013" y="715"/>
                    <a:pt x="4715" y="1167"/>
                    <a:pt x="4239" y="1619"/>
                  </a:cubicBezTo>
                  <a:cubicBezTo>
                    <a:pt x="3751" y="2096"/>
                    <a:pt x="2965" y="2655"/>
                    <a:pt x="2024" y="2655"/>
                  </a:cubicBezTo>
                  <a:lnTo>
                    <a:pt x="619" y="2655"/>
                  </a:lnTo>
                  <a:cubicBezTo>
                    <a:pt x="286" y="2655"/>
                    <a:pt x="0" y="2941"/>
                    <a:pt x="0" y="3286"/>
                  </a:cubicBezTo>
                  <a:lnTo>
                    <a:pt x="0" y="4298"/>
                  </a:lnTo>
                  <a:cubicBezTo>
                    <a:pt x="0" y="4632"/>
                    <a:pt x="286" y="4917"/>
                    <a:pt x="619" y="4917"/>
                  </a:cubicBezTo>
                  <a:lnTo>
                    <a:pt x="893" y="4917"/>
                  </a:lnTo>
                  <a:lnTo>
                    <a:pt x="893" y="6703"/>
                  </a:lnTo>
                  <a:cubicBezTo>
                    <a:pt x="893" y="6763"/>
                    <a:pt x="953" y="6822"/>
                    <a:pt x="1012" y="6822"/>
                  </a:cubicBezTo>
                  <a:lnTo>
                    <a:pt x="1512" y="6822"/>
                  </a:lnTo>
                  <a:cubicBezTo>
                    <a:pt x="1572" y="6822"/>
                    <a:pt x="1619" y="6799"/>
                    <a:pt x="1631" y="6739"/>
                  </a:cubicBezTo>
                  <a:lnTo>
                    <a:pt x="1750" y="6322"/>
                  </a:lnTo>
                  <a:lnTo>
                    <a:pt x="2155" y="6322"/>
                  </a:lnTo>
                  <a:cubicBezTo>
                    <a:pt x="2215" y="6322"/>
                    <a:pt x="2274" y="6263"/>
                    <a:pt x="2274" y="6203"/>
                  </a:cubicBezTo>
                  <a:lnTo>
                    <a:pt x="2274" y="5441"/>
                  </a:lnTo>
                  <a:cubicBezTo>
                    <a:pt x="2274" y="5382"/>
                    <a:pt x="2215" y="5322"/>
                    <a:pt x="2155" y="5322"/>
                  </a:cubicBezTo>
                  <a:lnTo>
                    <a:pt x="2012" y="5322"/>
                  </a:lnTo>
                  <a:lnTo>
                    <a:pt x="2108" y="4917"/>
                  </a:lnTo>
                  <a:cubicBezTo>
                    <a:pt x="3024" y="4953"/>
                    <a:pt x="3763" y="5501"/>
                    <a:pt x="4239" y="5965"/>
                  </a:cubicBezTo>
                  <a:cubicBezTo>
                    <a:pt x="4715" y="6430"/>
                    <a:pt x="5013" y="6882"/>
                    <a:pt x="5084" y="6989"/>
                  </a:cubicBezTo>
                  <a:lnTo>
                    <a:pt x="5084" y="7465"/>
                  </a:lnTo>
                  <a:cubicBezTo>
                    <a:pt x="5084" y="7525"/>
                    <a:pt x="5144" y="7584"/>
                    <a:pt x="5203" y="7584"/>
                  </a:cubicBezTo>
                  <a:lnTo>
                    <a:pt x="5965" y="7584"/>
                  </a:lnTo>
                  <a:cubicBezTo>
                    <a:pt x="6025" y="7584"/>
                    <a:pt x="6084" y="7525"/>
                    <a:pt x="6084" y="7465"/>
                  </a:cubicBezTo>
                  <a:lnTo>
                    <a:pt x="6084" y="4775"/>
                  </a:lnTo>
                  <a:cubicBezTo>
                    <a:pt x="6596" y="4715"/>
                    <a:pt x="6977" y="4286"/>
                    <a:pt x="6977" y="3774"/>
                  </a:cubicBezTo>
                  <a:cubicBezTo>
                    <a:pt x="6977" y="3298"/>
                    <a:pt x="6596" y="2870"/>
                    <a:pt x="6084" y="2810"/>
                  </a:cubicBezTo>
                  <a:lnTo>
                    <a:pt x="6084" y="119"/>
                  </a:lnTo>
                  <a:cubicBezTo>
                    <a:pt x="6084" y="60"/>
                    <a:pt x="6025" y="0"/>
                    <a:pt x="596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24" name="Google Shape;12070;p78"/>
            <p:cNvSpPr/>
            <p:nvPr/>
          </p:nvSpPr>
          <p:spPr>
            <a:xfrm>
              <a:off x="6202788" y="3976471"/>
              <a:ext cx="19719" cy="7601"/>
            </a:xfrm>
            <a:custGeom>
              <a:avLst/>
              <a:gdLst/>
              <a:ahLst/>
              <a:cxnLst/>
              <a:rect l="l" t="t" r="r" b="b"/>
              <a:pathLst>
                <a:path w="620" h="239" extrusionOk="0">
                  <a:moveTo>
                    <a:pt x="119" y="0"/>
                  </a:moveTo>
                  <a:cubicBezTo>
                    <a:pt x="60" y="0"/>
                    <a:pt x="0" y="60"/>
                    <a:pt x="0" y="119"/>
                  </a:cubicBezTo>
                  <a:cubicBezTo>
                    <a:pt x="0" y="179"/>
                    <a:pt x="60" y="238"/>
                    <a:pt x="119" y="238"/>
                  </a:cubicBezTo>
                  <a:lnTo>
                    <a:pt x="500" y="238"/>
                  </a:lnTo>
                  <a:cubicBezTo>
                    <a:pt x="560" y="238"/>
                    <a:pt x="619" y="179"/>
                    <a:pt x="619" y="119"/>
                  </a:cubicBezTo>
                  <a:cubicBezTo>
                    <a:pt x="619" y="60"/>
                    <a:pt x="560" y="0"/>
                    <a:pt x="500"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25" name="Google Shape;12071;p78"/>
            <p:cNvSpPr/>
            <p:nvPr/>
          </p:nvSpPr>
          <p:spPr>
            <a:xfrm>
              <a:off x="6186122" y="3930259"/>
              <a:ext cx="17429" cy="16316"/>
            </a:xfrm>
            <a:custGeom>
              <a:avLst/>
              <a:gdLst/>
              <a:ahLst/>
              <a:cxnLst/>
              <a:rect l="l" t="t" r="r" b="b"/>
              <a:pathLst>
                <a:path w="548" h="513" extrusionOk="0">
                  <a:moveTo>
                    <a:pt x="429" y="0"/>
                  </a:moveTo>
                  <a:cubicBezTo>
                    <a:pt x="399" y="0"/>
                    <a:pt x="369" y="12"/>
                    <a:pt x="346" y="36"/>
                  </a:cubicBezTo>
                  <a:lnTo>
                    <a:pt x="72" y="298"/>
                  </a:lnTo>
                  <a:cubicBezTo>
                    <a:pt x="0" y="381"/>
                    <a:pt x="60" y="512"/>
                    <a:pt x="167" y="512"/>
                  </a:cubicBezTo>
                  <a:cubicBezTo>
                    <a:pt x="191" y="512"/>
                    <a:pt x="226" y="501"/>
                    <a:pt x="250" y="477"/>
                  </a:cubicBezTo>
                  <a:lnTo>
                    <a:pt x="524" y="215"/>
                  </a:lnTo>
                  <a:cubicBezTo>
                    <a:pt x="548" y="167"/>
                    <a:pt x="548" y="84"/>
                    <a:pt x="512" y="36"/>
                  </a:cubicBezTo>
                  <a:cubicBezTo>
                    <a:pt x="488" y="12"/>
                    <a:pt x="459" y="0"/>
                    <a:pt x="42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26" name="Google Shape;12072;p78"/>
            <p:cNvSpPr/>
            <p:nvPr/>
          </p:nvSpPr>
          <p:spPr>
            <a:xfrm>
              <a:off x="6187235" y="4013556"/>
              <a:ext cx="16316" cy="15934"/>
            </a:xfrm>
            <a:custGeom>
              <a:avLst/>
              <a:gdLst/>
              <a:ahLst/>
              <a:cxnLst/>
              <a:rect l="l" t="t" r="r" b="b"/>
              <a:pathLst>
                <a:path w="513" h="501" extrusionOk="0">
                  <a:moveTo>
                    <a:pt x="120" y="1"/>
                  </a:moveTo>
                  <a:cubicBezTo>
                    <a:pt x="90" y="1"/>
                    <a:pt x="61" y="13"/>
                    <a:pt x="37" y="37"/>
                  </a:cubicBezTo>
                  <a:cubicBezTo>
                    <a:pt x="1" y="84"/>
                    <a:pt x="1" y="156"/>
                    <a:pt x="37" y="203"/>
                  </a:cubicBezTo>
                  <a:lnTo>
                    <a:pt x="311" y="465"/>
                  </a:lnTo>
                  <a:cubicBezTo>
                    <a:pt x="334" y="489"/>
                    <a:pt x="367" y="501"/>
                    <a:pt x="400" y="501"/>
                  </a:cubicBezTo>
                  <a:cubicBezTo>
                    <a:pt x="433" y="501"/>
                    <a:pt x="465" y="489"/>
                    <a:pt x="489" y="465"/>
                  </a:cubicBezTo>
                  <a:cubicBezTo>
                    <a:pt x="513" y="429"/>
                    <a:pt x="513" y="346"/>
                    <a:pt x="477" y="310"/>
                  </a:cubicBezTo>
                  <a:lnTo>
                    <a:pt x="203" y="37"/>
                  </a:lnTo>
                  <a:cubicBezTo>
                    <a:pt x="180" y="13"/>
                    <a:pt x="150" y="1"/>
                    <a:pt x="12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grpSp>
      <p:grpSp>
        <p:nvGrpSpPr>
          <p:cNvPr id="27" name="Google Shape;12151;p78"/>
          <p:cNvGrpSpPr/>
          <p:nvPr/>
        </p:nvGrpSpPr>
        <p:grpSpPr>
          <a:xfrm>
            <a:off x="189228" y="2910219"/>
            <a:ext cx="401655" cy="423531"/>
            <a:chOff x="1768821" y="3361108"/>
            <a:chExt cx="278739" cy="339073"/>
          </a:xfrm>
        </p:grpSpPr>
        <p:sp>
          <p:nvSpPr>
            <p:cNvPr id="28" name="Google Shape;12152;p78"/>
            <p:cNvSpPr/>
            <p:nvPr/>
          </p:nvSpPr>
          <p:spPr>
            <a:xfrm>
              <a:off x="1784374" y="3549744"/>
              <a:ext cx="32218" cy="21564"/>
            </a:xfrm>
            <a:custGeom>
              <a:avLst/>
              <a:gdLst/>
              <a:ahLst/>
              <a:cxnLst/>
              <a:rect l="l" t="t" r="r" b="b"/>
              <a:pathLst>
                <a:path w="1013" h="678" extrusionOk="0">
                  <a:moveTo>
                    <a:pt x="830" y="1"/>
                  </a:moveTo>
                  <a:cubicBezTo>
                    <a:pt x="804" y="1"/>
                    <a:pt x="776" y="8"/>
                    <a:pt x="750" y="23"/>
                  </a:cubicBezTo>
                  <a:lnTo>
                    <a:pt x="143" y="380"/>
                  </a:lnTo>
                  <a:cubicBezTo>
                    <a:pt x="0" y="451"/>
                    <a:pt x="48" y="677"/>
                    <a:pt x="214" y="677"/>
                  </a:cubicBezTo>
                  <a:cubicBezTo>
                    <a:pt x="238" y="677"/>
                    <a:pt x="274" y="677"/>
                    <a:pt x="286" y="665"/>
                  </a:cubicBezTo>
                  <a:lnTo>
                    <a:pt x="893" y="308"/>
                  </a:lnTo>
                  <a:cubicBezTo>
                    <a:pt x="1000" y="261"/>
                    <a:pt x="1012" y="154"/>
                    <a:pt x="976" y="82"/>
                  </a:cubicBezTo>
                  <a:cubicBezTo>
                    <a:pt x="944" y="33"/>
                    <a:pt x="889" y="1"/>
                    <a:pt x="83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29" name="Google Shape;12153;p78"/>
            <p:cNvSpPr/>
            <p:nvPr/>
          </p:nvSpPr>
          <p:spPr>
            <a:xfrm>
              <a:off x="1998326" y="3551652"/>
              <a:ext cx="32218" cy="21532"/>
            </a:xfrm>
            <a:custGeom>
              <a:avLst/>
              <a:gdLst/>
              <a:ahLst/>
              <a:cxnLst/>
              <a:rect l="l" t="t" r="r" b="b"/>
              <a:pathLst>
                <a:path w="1013" h="677" extrusionOk="0">
                  <a:moveTo>
                    <a:pt x="199" y="0"/>
                  </a:moveTo>
                  <a:cubicBezTo>
                    <a:pt x="141" y="0"/>
                    <a:pt x="80" y="33"/>
                    <a:pt x="48" y="82"/>
                  </a:cubicBezTo>
                  <a:cubicBezTo>
                    <a:pt x="0" y="153"/>
                    <a:pt x="36" y="260"/>
                    <a:pt x="107" y="308"/>
                  </a:cubicBezTo>
                  <a:cubicBezTo>
                    <a:pt x="726" y="665"/>
                    <a:pt x="714" y="677"/>
                    <a:pt x="810" y="677"/>
                  </a:cubicBezTo>
                  <a:cubicBezTo>
                    <a:pt x="953" y="677"/>
                    <a:pt x="1012" y="451"/>
                    <a:pt x="881" y="379"/>
                  </a:cubicBezTo>
                  <a:lnTo>
                    <a:pt x="274" y="22"/>
                  </a:lnTo>
                  <a:cubicBezTo>
                    <a:pt x="251" y="7"/>
                    <a:pt x="226" y="0"/>
                    <a:pt x="19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30" name="Google Shape;12154;p78"/>
            <p:cNvSpPr/>
            <p:nvPr/>
          </p:nvSpPr>
          <p:spPr>
            <a:xfrm>
              <a:off x="1826007" y="3466383"/>
              <a:ext cx="142041" cy="233799"/>
            </a:xfrm>
            <a:custGeom>
              <a:avLst/>
              <a:gdLst/>
              <a:ahLst/>
              <a:cxnLst/>
              <a:rect l="l" t="t" r="r" b="b"/>
              <a:pathLst>
                <a:path w="4466" h="7351" extrusionOk="0">
                  <a:moveTo>
                    <a:pt x="1715" y="346"/>
                  </a:moveTo>
                  <a:cubicBezTo>
                    <a:pt x="1882" y="346"/>
                    <a:pt x="2013" y="489"/>
                    <a:pt x="2013" y="643"/>
                  </a:cubicBezTo>
                  <a:lnTo>
                    <a:pt x="2013" y="941"/>
                  </a:lnTo>
                  <a:lnTo>
                    <a:pt x="1668" y="941"/>
                  </a:lnTo>
                  <a:cubicBezTo>
                    <a:pt x="1501" y="941"/>
                    <a:pt x="1370" y="810"/>
                    <a:pt x="1370" y="643"/>
                  </a:cubicBezTo>
                  <a:cubicBezTo>
                    <a:pt x="1370" y="489"/>
                    <a:pt x="1501" y="346"/>
                    <a:pt x="1668" y="346"/>
                  </a:cubicBezTo>
                  <a:close/>
                  <a:moveTo>
                    <a:pt x="3573" y="346"/>
                  </a:moveTo>
                  <a:cubicBezTo>
                    <a:pt x="3739" y="346"/>
                    <a:pt x="3870" y="489"/>
                    <a:pt x="3870" y="643"/>
                  </a:cubicBezTo>
                  <a:cubicBezTo>
                    <a:pt x="3870" y="810"/>
                    <a:pt x="3739" y="941"/>
                    <a:pt x="3573" y="941"/>
                  </a:cubicBezTo>
                  <a:lnTo>
                    <a:pt x="3239" y="941"/>
                  </a:lnTo>
                  <a:lnTo>
                    <a:pt x="3239" y="643"/>
                  </a:lnTo>
                  <a:cubicBezTo>
                    <a:pt x="3239" y="489"/>
                    <a:pt x="3370" y="346"/>
                    <a:pt x="3537" y="346"/>
                  </a:cubicBezTo>
                  <a:close/>
                  <a:moveTo>
                    <a:pt x="3727" y="4370"/>
                  </a:moveTo>
                  <a:lnTo>
                    <a:pt x="3727" y="5049"/>
                  </a:lnTo>
                  <a:lnTo>
                    <a:pt x="1513" y="5049"/>
                  </a:lnTo>
                  <a:lnTo>
                    <a:pt x="1513" y="4370"/>
                  </a:lnTo>
                  <a:close/>
                  <a:moveTo>
                    <a:pt x="3739" y="5370"/>
                  </a:moveTo>
                  <a:lnTo>
                    <a:pt x="3739" y="5799"/>
                  </a:lnTo>
                  <a:lnTo>
                    <a:pt x="3727" y="5799"/>
                  </a:lnTo>
                  <a:cubicBezTo>
                    <a:pt x="3727" y="5930"/>
                    <a:pt x="3620" y="6037"/>
                    <a:pt x="3489" y="6037"/>
                  </a:cubicBezTo>
                  <a:lnTo>
                    <a:pt x="1763" y="6037"/>
                  </a:lnTo>
                  <a:cubicBezTo>
                    <a:pt x="1620" y="6037"/>
                    <a:pt x="1525" y="5930"/>
                    <a:pt x="1525" y="5799"/>
                  </a:cubicBezTo>
                  <a:lnTo>
                    <a:pt x="1525" y="5370"/>
                  </a:lnTo>
                  <a:close/>
                  <a:moveTo>
                    <a:pt x="1656" y="0"/>
                  </a:moveTo>
                  <a:cubicBezTo>
                    <a:pt x="1310" y="0"/>
                    <a:pt x="1037" y="286"/>
                    <a:pt x="1037" y="631"/>
                  </a:cubicBezTo>
                  <a:cubicBezTo>
                    <a:pt x="1037" y="977"/>
                    <a:pt x="1310" y="1262"/>
                    <a:pt x="1656" y="1262"/>
                  </a:cubicBezTo>
                  <a:lnTo>
                    <a:pt x="2001" y="1262"/>
                  </a:lnTo>
                  <a:lnTo>
                    <a:pt x="2001" y="2548"/>
                  </a:lnTo>
                  <a:cubicBezTo>
                    <a:pt x="2001" y="2644"/>
                    <a:pt x="2072" y="2715"/>
                    <a:pt x="2168" y="2715"/>
                  </a:cubicBezTo>
                  <a:cubicBezTo>
                    <a:pt x="2251" y="2715"/>
                    <a:pt x="2322" y="2644"/>
                    <a:pt x="2322" y="2548"/>
                  </a:cubicBezTo>
                  <a:lnTo>
                    <a:pt x="2322" y="1262"/>
                  </a:lnTo>
                  <a:lnTo>
                    <a:pt x="2906" y="1262"/>
                  </a:lnTo>
                  <a:lnTo>
                    <a:pt x="2906" y="4037"/>
                  </a:lnTo>
                  <a:lnTo>
                    <a:pt x="2322" y="4037"/>
                  </a:lnTo>
                  <a:lnTo>
                    <a:pt x="2322" y="3191"/>
                  </a:lnTo>
                  <a:cubicBezTo>
                    <a:pt x="2322" y="3108"/>
                    <a:pt x="2251" y="3025"/>
                    <a:pt x="2168" y="3025"/>
                  </a:cubicBezTo>
                  <a:cubicBezTo>
                    <a:pt x="2072" y="3025"/>
                    <a:pt x="2001" y="3108"/>
                    <a:pt x="2001" y="3191"/>
                  </a:cubicBezTo>
                  <a:lnTo>
                    <a:pt x="2001" y="4060"/>
                  </a:lnTo>
                  <a:lnTo>
                    <a:pt x="1513" y="4060"/>
                  </a:lnTo>
                  <a:cubicBezTo>
                    <a:pt x="1489" y="3596"/>
                    <a:pt x="1298" y="3167"/>
                    <a:pt x="941" y="2846"/>
                  </a:cubicBezTo>
                  <a:cubicBezTo>
                    <a:pt x="679" y="2608"/>
                    <a:pt x="465" y="2310"/>
                    <a:pt x="334" y="1989"/>
                  </a:cubicBezTo>
                  <a:cubicBezTo>
                    <a:pt x="305" y="1930"/>
                    <a:pt x="235" y="1887"/>
                    <a:pt x="165" y="1887"/>
                  </a:cubicBezTo>
                  <a:cubicBezTo>
                    <a:pt x="150" y="1887"/>
                    <a:pt x="135" y="1889"/>
                    <a:pt x="120" y="1893"/>
                  </a:cubicBezTo>
                  <a:cubicBezTo>
                    <a:pt x="48" y="1929"/>
                    <a:pt x="1" y="2036"/>
                    <a:pt x="36" y="2108"/>
                  </a:cubicBezTo>
                  <a:cubicBezTo>
                    <a:pt x="179" y="2477"/>
                    <a:pt x="417" y="2810"/>
                    <a:pt x="715" y="3084"/>
                  </a:cubicBezTo>
                  <a:cubicBezTo>
                    <a:pt x="1001" y="3358"/>
                    <a:pt x="1179" y="3727"/>
                    <a:pt x="1179" y="4120"/>
                  </a:cubicBezTo>
                  <a:lnTo>
                    <a:pt x="1179" y="5823"/>
                  </a:lnTo>
                  <a:cubicBezTo>
                    <a:pt x="1179" y="6096"/>
                    <a:pt x="1358" y="6311"/>
                    <a:pt x="1608" y="6382"/>
                  </a:cubicBezTo>
                  <a:cubicBezTo>
                    <a:pt x="1608" y="6513"/>
                    <a:pt x="1644" y="6644"/>
                    <a:pt x="1703" y="6775"/>
                  </a:cubicBezTo>
                  <a:cubicBezTo>
                    <a:pt x="1738" y="6837"/>
                    <a:pt x="1793" y="6872"/>
                    <a:pt x="1848" y="6872"/>
                  </a:cubicBezTo>
                  <a:cubicBezTo>
                    <a:pt x="1868" y="6872"/>
                    <a:pt x="1887" y="6868"/>
                    <a:pt x="1906" y="6858"/>
                  </a:cubicBezTo>
                  <a:cubicBezTo>
                    <a:pt x="1989" y="6811"/>
                    <a:pt x="2025" y="6715"/>
                    <a:pt x="1989" y="6644"/>
                  </a:cubicBezTo>
                  <a:cubicBezTo>
                    <a:pt x="1953" y="6573"/>
                    <a:pt x="1930" y="6477"/>
                    <a:pt x="1930" y="6394"/>
                  </a:cubicBezTo>
                  <a:lnTo>
                    <a:pt x="3263" y="6394"/>
                  </a:lnTo>
                  <a:cubicBezTo>
                    <a:pt x="3243" y="6759"/>
                    <a:pt x="2922" y="7025"/>
                    <a:pt x="2575" y="7025"/>
                  </a:cubicBezTo>
                  <a:cubicBezTo>
                    <a:pt x="2503" y="7025"/>
                    <a:pt x="2430" y="7014"/>
                    <a:pt x="2358" y="6989"/>
                  </a:cubicBezTo>
                  <a:cubicBezTo>
                    <a:pt x="2336" y="6981"/>
                    <a:pt x="2314" y="6977"/>
                    <a:pt x="2294" y="6977"/>
                  </a:cubicBezTo>
                  <a:cubicBezTo>
                    <a:pt x="2227" y="6977"/>
                    <a:pt x="2171" y="7018"/>
                    <a:pt x="2144" y="7073"/>
                  </a:cubicBezTo>
                  <a:cubicBezTo>
                    <a:pt x="2120" y="7168"/>
                    <a:pt x="2168" y="7251"/>
                    <a:pt x="2239" y="7287"/>
                  </a:cubicBezTo>
                  <a:cubicBezTo>
                    <a:pt x="2356" y="7330"/>
                    <a:pt x="2473" y="7350"/>
                    <a:pt x="2588" y="7350"/>
                  </a:cubicBezTo>
                  <a:cubicBezTo>
                    <a:pt x="3106" y="7350"/>
                    <a:pt x="3563" y="6940"/>
                    <a:pt x="3573" y="6394"/>
                  </a:cubicBezTo>
                  <a:cubicBezTo>
                    <a:pt x="3835" y="6334"/>
                    <a:pt x="4013" y="6108"/>
                    <a:pt x="4013" y="5846"/>
                  </a:cubicBezTo>
                  <a:lnTo>
                    <a:pt x="4013" y="4156"/>
                  </a:lnTo>
                  <a:cubicBezTo>
                    <a:pt x="4013" y="3798"/>
                    <a:pt x="4144" y="3465"/>
                    <a:pt x="4370" y="3203"/>
                  </a:cubicBezTo>
                  <a:cubicBezTo>
                    <a:pt x="4466" y="3108"/>
                    <a:pt x="4454" y="3001"/>
                    <a:pt x="4394" y="2941"/>
                  </a:cubicBezTo>
                  <a:cubicBezTo>
                    <a:pt x="4366" y="2913"/>
                    <a:pt x="4326" y="2898"/>
                    <a:pt x="4287" y="2898"/>
                  </a:cubicBezTo>
                  <a:cubicBezTo>
                    <a:pt x="4243" y="2898"/>
                    <a:pt x="4199" y="2916"/>
                    <a:pt x="4168" y="2953"/>
                  </a:cubicBezTo>
                  <a:cubicBezTo>
                    <a:pt x="3906" y="3251"/>
                    <a:pt x="3739" y="3644"/>
                    <a:pt x="3727" y="4060"/>
                  </a:cubicBezTo>
                  <a:lnTo>
                    <a:pt x="3239" y="4060"/>
                  </a:lnTo>
                  <a:lnTo>
                    <a:pt x="3239" y="1262"/>
                  </a:lnTo>
                  <a:lnTo>
                    <a:pt x="3573" y="1262"/>
                  </a:lnTo>
                  <a:cubicBezTo>
                    <a:pt x="3918" y="1262"/>
                    <a:pt x="4204" y="977"/>
                    <a:pt x="4204" y="631"/>
                  </a:cubicBezTo>
                  <a:cubicBezTo>
                    <a:pt x="4204" y="286"/>
                    <a:pt x="3918" y="0"/>
                    <a:pt x="3573" y="0"/>
                  </a:cubicBezTo>
                  <a:lnTo>
                    <a:pt x="3537" y="0"/>
                  </a:lnTo>
                  <a:cubicBezTo>
                    <a:pt x="3192" y="0"/>
                    <a:pt x="2906" y="286"/>
                    <a:pt x="2906" y="631"/>
                  </a:cubicBezTo>
                  <a:lnTo>
                    <a:pt x="2906" y="929"/>
                  </a:lnTo>
                  <a:lnTo>
                    <a:pt x="2322" y="929"/>
                  </a:lnTo>
                  <a:lnTo>
                    <a:pt x="2322" y="631"/>
                  </a:lnTo>
                  <a:cubicBezTo>
                    <a:pt x="2322" y="286"/>
                    <a:pt x="2049" y="0"/>
                    <a:pt x="1703"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31" name="Google Shape;12155;p78"/>
            <p:cNvSpPr/>
            <p:nvPr/>
          </p:nvSpPr>
          <p:spPr>
            <a:xfrm>
              <a:off x="1820345" y="3409706"/>
              <a:ext cx="177631" cy="144236"/>
            </a:xfrm>
            <a:custGeom>
              <a:avLst/>
              <a:gdLst/>
              <a:ahLst/>
              <a:cxnLst/>
              <a:rect l="l" t="t" r="r" b="b"/>
              <a:pathLst>
                <a:path w="5585" h="4535" extrusionOk="0">
                  <a:moveTo>
                    <a:pt x="2818" y="1"/>
                  </a:moveTo>
                  <a:cubicBezTo>
                    <a:pt x="1382" y="1"/>
                    <a:pt x="0" y="1113"/>
                    <a:pt x="0" y="2782"/>
                  </a:cubicBezTo>
                  <a:cubicBezTo>
                    <a:pt x="0" y="2937"/>
                    <a:pt x="24" y="3080"/>
                    <a:pt x="36" y="3223"/>
                  </a:cubicBezTo>
                  <a:cubicBezTo>
                    <a:pt x="47" y="3299"/>
                    <a:pt x="107" y="3355"/>
                    <a:pt x="190" y="3355"/>
                  </a:cubicBezTo>
                  <a:cubicBezTo>
                    <a:pt x="198" y="3355"/>
                    <a:pt x="206" y="3355"/>
                    <a:pt x="214" y="3354"/>
                  </a:cubicBezTo>
                  <a:cubicBezTo>
                    <a:pt x="298" y="3342"/>
                    <a:pt x="357" y="3259"/>
                    <a:pt x="345" y="3175"/>
                  </a:cubicBezTo>
                  <a:cubicBezTo>
                    <a:pt x="333" y="3044"/>
                    <a:pt x="310" y="2925"/>
                    <a:pt x="310" y="2782"/>
                  </a:cubicBezTo>
                  <a:cubicBezTo>
                    <a:pt x="310" y="1416"/>
                    <a:pt x="1429" y="318"/>
                    <a:pt x="2779" y="318"/>
                  </a:cubicBezTo>
                  <a:cubicBezTo>
                    <a:pt x="2793" y="318"/>
                    <a:pt x="2807" y="318"/>
                    <a:pt x="2822" y="318"/>
                  </a:cubicBezTo>
                  <a:cubicBezTo>
                    <a:pt x="4143" y="330"/>
                    <a:pt x="5227" y="1437"/>
                    <a:pt x="5239" y="2759"/>
                  </a:cubicBezTo>
                  <a:lnTo>
                    <a:pt x="5239" y="2782"/>
                  </a:lnTo>
                  <a:cubicBezTo>
                    <a:pt x="5239" y="3318"/>
                    <a:pt x="5060" y="3842"/>
                    <a:pt x="4751" y="4271"/>
                  </a:cubicBezTo>
                  <a:cubicBezTo>
                    <a:pt x="4691" y="4354"/>
                    <a:pt x="4703" y="4437"/>
                    <a:pt x="4775" y="4497"/>
                  </a:cubicBezTo>
                  <a:cubicBezTo>
                    <a:pt x="4809" y="4522"/>
                    <a:pt x="4844" y="4534"/>
                    <a:pt x="4877" y="4534"/>
                  </a:cubicBezTo>
                  <a:cubicBezTo>
                    <a:pt x="4923" y="4534"/>
                    <a:pt x="4966" y="4510"/>
                    <a:pt x="5001" y="4461"/>
                  </a:cubicBezTo>
                  <a:cubicBezTo>
                    <a:pt x="5370" y="3973"/>
                    <a:pt x="5572" y="3390"/>
                    <a:pt x="5572" y="2782"/>
                  </a:cubicBezTo>
                  <a:cubicBezTo>
                    <a:pt x="5584" y="2782"/>
                    <a:pt x="5584" y="2771"/>
                    <a:pt x="5584" y="2759"/>
                  </a:cubicBezTo>
                  <a:cubicBezTo>
                    <a:pt x="5572" y="2032"/>
                    <a:pt x="5286" y="1342"/>
                    <a:pt x="4763" y="818"/>
                  </a:cubicBezTo>
                  <a:cubicBezTo>
                    <a:pt x="4198" y="253"/>
                    <a:pt x="3502" y="1"/>
                    <a:pt x="2818"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32" name="Google Shape;12156;p78"/>
            <p:cNvSpPr/>
            <p:nvPr/>
          </p:nvSpPr>
          <p:spPr>
            <a:xfrm>
              <a:off x="1904406" y="3361108"/>
              <a:ext cx="10241" cy="32982"/>
            </a:xfrm>
            <a:custGeom>
              <a:avLst/>
              <a:gdLst/>
              <a:ahLst/>
              <a:cxnLst/>
              <a:rect l="l" t="t" r="r" b="b"/>
              <a:pathLst>
                <a:path w="322" h="1037" extrusionOk="0">
                  <a:moveTo>
                    <a:pt x="155" y="0"/>
                  </a:moveTo>
                  <a:cubicBezTo>
                    <a:pt x="72" y="0"/>
                    <a:pt x="0" y="72"/>
                    <a:pt x="0" y="167"/>
                  </a:cubicBezTo>
                  <a:lnTo>
                    <a:pt x="0" y="870"/>
                  </a:lnTo>
                  <a:cubicBezTo>
                    <a:pt x="0" y="965"/>
                    <a:pt x="72" y="1036"/>
                    <a:pt x="155" y="1036"/>
                  </a:cubicBezTo>
                  <a:cubicBezTo>
                    <a:pt x="250" y="1036"/>
                    <a:pt x="322" y="965"/>
                    <a:pt x="322" y="870"/>
                  </a:cubicBezTo>
                  <a:lnTo>
                    <a:pt x="322" y="167"/>
                  </a:lnTo>
                  <a:cubicBezTo>
                    <a:pt x="310" y="60"/>
                    <a:pt x="250" y="0"/>
                    <a:pt x="15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33" name="Google Shape;12157;p78"/>
            <p:cNvSpPr/>
            <p:nvPr/>
          </p:nvSpPr>
          <p:spPr>
            <a:xfrm>
              <a:off x="1836248" y="3378219"/>
              <a:ext cx="23504" cy="29865"/>
            </a:xfrm>
            <a:custGeom>
              <a:avLst/>
              <a:gdLst/>
              <a:ahLst/>
              <a:cxnLst/>
              <a:rect l="l" t="t" r="r" b="b"/>
              <a:pathLst>
                <a:path w="739" h="939" extrusionOk="0">
                  <a:moveTo>
                    <a:pt x="181" y="0"/>
                  </a:moveTo>
                  <a:cubicBezTo>
                    <a:pt x="154" y="0"/>
                    <a:pt x="125" y="7"/>
                    <a:pt x="95" y="22"/>
                  </a:cubicBezTo>
                  <a:cubicBezTo>
                    <a:pt x="24" y="70"/>
                    <a:pt x="0" y="165"/>
                    <a:pt x="36" y="248"/>
                  </a:cubicBezTo>
                  <a:lnTo>
                    <a:pt x="393" y="855"/>
                  </a:lnTo>
                  <a:cubicBezTo>
                    <a:pt x="429" y="903"/>
                    <a:pt x="488" y="939"/>
                    <a:pt x="536" y="939"/>
                  </a:cubicBezTo>
                  <a:cubicBezTo>
                    <a:pt x="667" y="939"/>
                    <a:pt x="738" y="796"/>
                    <a:pt x="679" y="701"/>
                  </a:cubicBezTo>
                  <a:lnTo>
                    <a:pt x="322" y="82"/>
                  </a:lnTo>
                  <a:cubicBezTo>
                    <a:pt x="289" y="33"/>
                    <a:pt x="239" y="0"/>
                    <a:pt x="18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34" name="Google Shape;12158;p78"/>
            <p:cNvSpPr/>
            <p:nvPr/>
          </p:nvSpPr>
          <p:spPr>
            <a:xfrm>
              <a:off x="1787014" y="3427072"/>
              <a:ext cx="31073" cy="21691"/>
            </a:xfrm>
            <a:custGeom>
              <a:avLst/>
              <a:gdLst/>
              <a:ahLst/>
              <a:cxnLst/>
              <a:rect l="l" t="t" r="r" b="b"/>
              <a:pathLst>
                <a:path w="977" h="682" extrusionOk="0">
                  <a:moveTo>
                    <a:pt x="187" y="0"/>
                  </a:moveTo>
                  <a:cubicBezTo>
                    <a:pt x="129" y="0"/>
                    <a:pt x="69" y="32"/>
                    <a:pt x="36" y="81"/>
                  </a:cubicBezTo>
                  <a:cubicBezTo>
                    <a:pt x="0" y="153"/>
                    <a:pt x="24" y="260"/>
                    <a:pt x="96" y="308"/>
                  </a:cubicBezTo>
                  <a:lnTo>
                    <a:pt x="715" y="665"/>
                  </a:lnTo>
                  <a:cubicBezTo>
                    <a:pt x="737" y="676"/>
                    <a:pt x="762" y="681"/>
                    <a:pt x="788" y="681"/>
                  </a:cubicBezTo>
                  <a:cubicBezTo>
                    <a:pt x="846" y="681"/>
                    <a:pt x="904" y="655"/>
                    <a:pt x="929" y="605"/>
                  </a:cubicBezTo>
                  <a:cubicBezTo>
                    <a:pt x="977" y="510"/>
                    <a:pt x="953" y="427"/>
                    <a:pt x="870" y="379"/>
                  </a:cubicBezTo>
                  <a:lnTo>
                    <a:pt x="262" y="22"/>
                  </a:lnTo>
                  <a:cubicBezTo>
                    <a:pt x="240" y="7"/>
                    <a:pt x="214" y="0"/>
                    <a:pt x="18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35" name="Google Shape;12159;p78"/>
            <p:cNvSpPr/>
            <p:nvPr/>
          </p:nvSpPr>
          <p:spPr>
            <a:xfrm>
              <a:off x="1768821" y="3494021"/>
              <a:ext cx="33363" cy="10623"/>
            </a:xfrm>
            <a:custGeom>
              <a:avLst/>
              <a:gdLst/>
              <a:ahLst/>
              <a:cxnLst/>
              <a:rect l="l" t="t" r="r" b="b"/>
              <a:pathLst>
                <a:path w="1049" h="334" extrusionOk="0">
                  <a:moveTo>
                    <a:pt x="168" y="1"/>
                  </a:moveTo>
                  <a:cubicBezTo>
                    <a:pt x="72" y="1"/>
                    <a:pt x="1" y="72"/>
                    <a:pt x="1" y="167"/>
                  </a:cubicBezTo>
                  <a:cubicBezTo>
                    <a:pt x="1" y="251"/>
                    <a:pt x="72" y="334"/>
                    <a:pt x="168" y="334"/>
                  </a:cubicBezTo>
                  <a:lnTo>
                    <a:pt x="882" y="334"/>
                  </a:lnTo>
                  <a:cubicBezTo>
                    <a:pt x="965" y="334"/>
                    <a:pt x="1049" y="251"/>
                    <a:pt x="1049" y="167"/>
                  </a:cubicBezTo>
                  <a:cubicBezTo>
                    <a:pt x="1049" y="72"/>
                    <a:pt x="965" y="1"/>
                    <a:pt x="882"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36" name="Google Shape;12160;p78"/>
            <p:cNvSpPr/>
            <p:nvPr/>
          </p:nvSpPr>
          <p:spPr>
            <a:xfrm>
              <a:off x="2014610" y="3495930"/>
              <a:ext cx="32950" cy="10623"/>
            </a:xfrm>
            <a:custGeom>
              <a:avLst/>
              <a:gdLst/>
              <a:ahLst/>
              <a:cxnLst/>
              <a:rect l="l" t="t" r="r" b="b"/>
              <a:pathLst>
                <a:path w="1036" h="334" extrusionOk="0">
                  <a:moveTo>
                    <a:pt x="167" y="0"/>
                  </a:moveTo>
                  <a:cubicBezTo>
                    <a:pt x="71" y="0"/>
                    <a:pt x="0" y="71"/>
                    <a:pt x="0" y="167"/>
                  </a:cubicBezTo>
                  <a:cubicBezTo>
                    <a:pt x="0" y="250"/>
                    <a:pt x="71" y="333"/>
                    <a:pt x="167" y="333"/>
                  </a:cubicBezTo>
                  <a:lnTo>
                    <a:pt x="881" y="333"/>
                  </a:lnTo>
                  <a:cubicBezTo>
                    <a:pt x="964" y="333"/>
                    <a:pt x="1036" y="250"/>
                    <a:pt x="1036" y="167"/>
                  </a:cubicBezTo>
                  <a:cubicBezTo>
                    <a:pt x="1024" y="71"/>
                    <a:pt x="953" y="0"/>
                    <a:pt x="88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37" name="Google Shape;12161;p78"/>
            <p:cNvSpPr/>
            <p:nvPr/>
          </p:nvSpPr>
          <p:spPr>
            <a:xfrm>
              <a:off x="1999439" y="3428948"/>
              <a:ext cx="31105" cy="21882"/>
            </a:xfrm>
            <a:custGeom>
              <a:avLst/>
              <a:gdLst/>
              <a:ahLst/>
              <a:cxnLst/>
              <a:rect l="l" t="t" r="r" b="b"/>
              <a:pathLst>
                <a:path w="978" h="688" extrusionOk="0">
                  <a:moveTo>
                    <a:pt x="795" y="1"/>
                  </a:moveTo>
                  <a:cubicBezTo>
                    <a:pt x="769" y="1"/>
                    <a:pt x="741" y="8"/>
                    <a:pt x="715" y="22"/>
                  </a:cubicBezTo>
                  <a:lnTo>
                    <a:pt x="108" y="380"/>
                  </a:lnTo>
                  <a:cubicBezTo>
                    <a:pt x="25" y="427"/>
                    <a:pt x="1" y="511"/>
                    <a:pt x="48" y="606"/>
                  </a:cubicBezTo>
                  <a:cubicBezTo>
                    <a:pt x="73" y="655"/>
                    <a:pt x="125" y="687"/>
                    <a:pt x="183" y="687"/>
                  </a:cubicBezTo>
                  <a:cubicBezTo>
                    <a:pt x="209" y="687"/>
                    <a:pt x="237" y="680"/>
                    <a:pt x="263" y="665"/>
                  </a:cubicBezTo>
                  <a:lnTo>
                    <a:pt x="882" y="308"/>
                  </a:lnTo>
                  <a:cubicBezTo>
                    <a:pt x="953" y="249"/>
                    <a:pt x="977" y="153"/>
                    <a:pt x="941" y="82"/>
                  </a:cubicBezTo>
                  <a:cubicBezTo>
                    <a:pt x="909" y="33"/>
                    <a:pt x="854" y="1"/>
                    <a:pt x="795"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sp>
          <p:nvSpPr>
            <p:cNvPr id="38" name="Google Shape;12162;p78"/>
            <p:cNvSpPr/>
            <p:nvPr/>
          </p:nvSpPr>
          <p:spPr>
            <a:xfrm>
              <a:off x="1958156" y="3379269"/>
              <a:ext cx="23917" cy="29579"/>
            </a:xfrm>
            <a:custGeom>
              <a:avLst/>
              <a:gdLst/>
              <a:ahLst/>
              <a:cxnLst/>
              <a:rect l="l" t="t" r="r" b="b"/>
              <a:pathLst>
                <a:path w="752" h="930" extrusionOk="0">
                  <a:moveTo>
                    <a:pt x="562" y="0"/>
                  </a:moveTo>
                  <a:cubicBezTo>
                    <a:pt x="506" y="0"/>
                    <a:pt x="449" y="30"/>
                    <a:pt x="418" y="84"/>
                  </a:cubicBezTo>
                  <a:lnTo>
                    <a:pt x="61" y="691"/>
                  </a:lnTo>
                  <a:cubicBezTo>
                    <a:pt x="1" y="799"/>
                    <a:pt x="72" y="930"/>
                    <a:pt x="191" y="930"/>
                  </a:cubicBezTo>
                  <a:cubicBezTo>
                    <a:pt x="251" y="930"/>
                    <a:pt x="299" y="894"/>
                    <a:pt x="334" y="858"/>
                  </a:cubicBezTo>
                  <a:lnTo>
                    <a:pt x="692" y="239"/>
                  </a:lnTo>
                  <a:cubicBezTo>
                    <a:pt x="751" y="168"/>
                    <a:pt x="715" y="72"/>
                    <a:pt x="644" y="25"/>
                  </a:cubicBezTo>
                  <a:cubicBezTo>
                    <a:pt x="619" y="8"/>
                    <a:pt x="591" y="0"/>
                    <a:pt x="56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itchFamily="18" charset="0"/>
                <a:cs typeface="Times New Roman" pitchFamily="18" charset="0"/>
              </a:endParaRPr>
            </a:p>
          </p:txBody>
        </p:sp>
      </p:grpSp>
      <p:sp>
        <p:nvSpPr>
          <p:cNvPr id="4" name="Rectangle 3"/>
          <p:cNvSpPr/>
          <p:nvPr/>
        </p:nvSpPr>
        <p:spPr>
          <a:xfrm>
            <a:off x="8686800" y="0"/>
            <a:ext cx="457200" cy="51435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37"/>
        <p:cNvGrpSpPr/>
        <p:nvPr/>
      </p:nvGrpSpPr>
      <p:grpSpPr>
        <a:xfrm>
          <a:off x="0" y="0"/>
          <a:ext cx="0" cy="0"/>
          <a:chOff x="0" y="0"/>
          <a:chExt cx="0" cy="0"/>
        </a:xfrm>
      </p:grpSpPr>
      <p:sp>
        <p:nvSpPr>
          <p:cNvPr id="1138" name="Google Shape;1138;p63"/>
          <p:cNvSpPr txBox="1">
            <a:spLocks noGrp="1"/>
          </p:cNvSpPr>
          <p:nvPr>
            <p:ph type="title"/>
          </p:nvPr>
        </p:nvSpPr>
        <p:spPr>
          <a:xfrm>
            <a:off x="3099300" y="361950"/>
            <a:ext cx="5511300" cy="13812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dirty="0">
                <a:solidFill>
                  <a:srgbClr val="434343"/>
                </a:solidFill>
              </a:rPr>
              <a:t>THANKS!</a:t>
            </a:r>
            <a:endParaRPr dirty="0">
              <a:solidFill>
                <a:srgbClr val="434343"/>
              </a:solidFill>
            </a:endParaRPr>
          </a:p>
        </p:txBody>
      </p:sp>
      <p:sp>
        <p:nvSpPr>
          <p:cNvPr id="3" name="Rectangle 2"/>
          <p:cNvSpPr/>
          <p:nvPr/>
        </p:nvSpPr>
        <p:spPr>
          <a:xfrm>
            <a:off x="4419600" y="3714750"/>
            <a:ext cx="4191000" cy="914400"/>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90600" y="2419350"/>
            <a:ext cx="8229600" cy="1446550"/>
          </a:xfrm>
          <a:prstGeom prst="rect">
            <a:avLst/>
          </a:prstGeom>
          <a:noFill/>
        </p:spPr>
        <p:txBody>
          <a:bodyPr wrap="square" rtlCol="0">
            <a:spAutoFit/>
          </a:bodyPr>
          <a:lstStyle/>
          <a:p>
            <a:pPr algn="ctr"/>
            <a:r>
              <a:rPr lang="en-US" sz="4400" b="1" i="1" dirty="0" err="1" smtClean="0">
                <a:latin typeface="Times New Roman" pitchFamily="18" charset="0"/>
                <a:cs typeface="Times New Roman" pitchFamily="18" charset="0"/>
              </a:rPr>
              <a:t>Cảm</a:t>
            </a:r>
            <a:r>
              <a:rPr lang="en-US" sz="4400" b="1" i="1" dirty="0" smtClean="0">
                <a:latin typeface="Times New Roman" pitchFamily="18" charset="0"/>
                <a:cs typeface="Times New Roman" pitchFamily="18" charset="0"/>
              </a:rPr>
              <a:t> </a:t>
            </a:r>
            <a:r>
              <a:rPr lang="en-US" sz="4400" b="1" i="1" dirty="0" err="1" smtClean="0">
                <a:latin typeface="Times New Roman" pitchFamily="18" charset="0"/>
                <a:cs typeface="Times New Roman" pitchFamily="18" charset="0"/>
              </a:rPr>
              <a:t>ơn</a:t>
            </a:r>
            <a:r>
              <a:rPr lang="en-US" sz="4400" b="1" i="1" dirty="0" smtClean="0">
                <a:latin typeface="Times New Roman" pitchFamily="18" charset="0"/>
                <a:cs typeface="Times New Roman" pitchFamily="18" charset="0"/>
              </a:rPr>
              <a:t> </a:t>
            </a:r>
            <a:r>
              <a:rPr lang="en-US" sz="4400" b="1" i="1" dirty="0" err="1" smtClean="0">
                <a:latin typeface="Times New Roman" pitchFamily="18" charset="0"/>
                <a:cs typeface="Times New Roman" pitchFamily="18" charset="0"/>
              </a:rPr>
              <a:t>cô</a:t>
            </a:r>
            <a:r>
              <a:rPr lang="en-US" sz="4400" b="1" i="1" dirty="0" smtClean="0">
                <a:latin typeface="Times New Roman" pitchFamily="18" charset="0"/>
                <a:cs typeface="Times New Roman" pitchFamily="18" charset="0"/>
              </a:rPr>
              <a:t> </a:t>
            </a:r>
            <a:r>
              <a:rPr lang="en-US" sz="4400" b="1" i="1" dirty="0" err="1" smtClean="0">
                <a:latin typeface="Times New Roman" pitchFamily="18" charset="0"/>
                <a:cs typeface="Times New Roman" pitchFamily="18" charset="0"/>
              </a:rPr>
              <a:t>và</a:t>
            </a:r>
            <a:r>
              <a:rPr lang="en-US" sz="4400" b="1" i="1" dirty="0" smtClean="0">
                <a:latin typeface="Times New Roman" pitchFamily="18" charset="0"/>
                <a:cs typeface="Times New Roman" pitchFamily="18" charset="0"/>
              </a:rPr>
              <a:t> </a:t>
            </a:r>
            <a:r>
              <a:rPr lang="en-US" sz="4400" b="1" i="1" dirty="0" err="1" smtClean="0">
                <a:latin typeface="Times New Roman" pitchFamily="18" charset="0"/>
                <a:cs typeface="Times New Roman" pitchFamily="18" charset="0"/>
              </a:rPr>
              <a:t>tất</a:t>
            </a:r>
            <a:r>
              <a:rPr lang="en-US" sz="4400" b="1" i="1" dirty="0" smtClean="0">
                <a:latin typeface="Times New Roman" pitchFamily="18" charset="0"/>
                <a:cs typeface="Times New Roman" pitchFamily="18" charset="0"/>
              </a:rPr>
              <a:t> </a:t>
            </a:r>
            <a:r>
              <a:rPr lang="en-US" sz="4400" b="1" i="1" dirty="0" err="1" smtClean="0">
                <a:latin typeface="Times New Roman" pitchFamily="18" charset="0"/>
                <a:cs typeface="Times New Roman" pitchFamily="18" charset="0"/>
              </a:rPr>
              <a:t>cả</a:t>
            </a:r>
            <a:r>
              <a:rPr lang="en-US" sz="4400" b="1" i="1" dirty="0" smtClean="0">
                <a:latin typeface="Times New Roman" pitchFamily="18" charset="0"/>
                <a:cs typeface="Times New Roman" pitchFamily="18" charset="0"/>
              </a:rPr>
              <a:t> </a:t>
            </a:r>
            <a:r>
              <a:rPr lang="en-US" sz="4400" b="1" i="1" dirty="0" err="1" smtClean="0">
                <a:latin typeface="Times New Roman" pitchFamily="18" charset="0"/>
                <a:cs typeface="Times New Roman" pitchFamily="18" charset="0"/>
              </a:rPr>
              <a:t>các</a:t>
            </a:r>
            <a:r>
              <a:rPr lang="en-US" sz="4400" b="1" i="1" dirty="0" smtClean="0">
                <a:latin typeface="Times New Roman" pitchFamily="18" charset="0"/>
                <a:cs typeface="Times New Roman" pitchFamily="18" charset="0"/>
              </a:rPr>
              <a:t> </a:t>
            </a:r>
            <a:r>
              <a:rPr lang="en-US" sz="4400" b="1" i="1" dirty="0" err="1" smtClean="0">
                <a:latin typeface="Times New Roman" pitchFamily="18" charset="0"/>
                <a:cs typeface="Times New Roman" pitchFamily="18" charset="0"/>
              </a:rPr>
              <a:t>bạn</a:t>
            </a:r>
            <a:r>
              <a:rPr lang="en-US" sz="4400" b="1" i="1" dirty="0" smtClean="0">
                <a:latin typeface="Times New Roman" pitchFamily="18" charset="0"/>
                <a:cs typeface="Times New Roman" pitchFamily="18" charset="0"/>
              </a:rPr>
              <a:t> </a:t>
            </a:r>
            <a:r>
              <a:rPr lang="en-US" sz="4400" b="1" i="1" dirty="0" err="1" smtClean="0">
                <a:latin typeface="Times New Roman" pitchFamily="18" charset="0"/>
                <a:cs typeface="Times New Roman" pitchFamily="18" charset="0"/>
              </a:rPr>
              <a:t>đã</a:t>
            </a:r>
            <a:r>
              <a:rPr lang="en-US" sz="4400" b="1" i="1" dirty="0" smtClean="0">
                <a:latin typeface="Times New Roman" pitchFamily="18" charset="0"/>
                <a:cs typeface="Times New Roman" pitchFamily="18" charset="0"/>
              </a:rPr>
              <a:t> </a:t>
            </a:r>
            <a:r>
              <a:rPr lang="en-US" sz="4400" b="1" i="1" dirty="0" err="1" smtClean="0">
                <a:latin typeface="Times New Roman" pitchFamily="18" charset="0"/>
                <a:cs typeface="Times New Roman" pitchFamily="18" charset="0"/>
              </a:rPr>
              <a:t>lắng</a:t>
            </a:r>
            <a:r>
              <a:rPr lang="en-US" sz="4400" b="1" i="1" dirty="0" smtClean="0">
                <a:latin typeface="Times New Roman" pitchFamily="18" charset="0"/>
                <a:cs typeface="Times New Roman" pitchFamily="18" charset="0"/>
              </a:rPr>
              <a:t> </a:t>
            </a:r>
            <a:r>
              <a:rPr lang="en-US" sz="4400" b="1" i="1" dirty="0" err="1" smtClean="0">
                <a:latin typeface="Times New Roman" pitchFamily="18" charset="0"/>
                <a:cs typeface="Times New Roman" pitchFamily="18" charset="0"/>
              </a:rPr>
              <a:t>nghe</a:t>
            </a:r>
            <a:r>
              <a:rPr lang="en-US" sz="4400" b="1" i="1" dirty="0" smtClean="0">
                <a:latin typeface="Times New Roman" pitchFamily="18" charset="0"/>
                <a:cs typeface="Times New Roman" pitchFamily="18" charset="0"/>
              </a:rPr>
              <a:t>!</a:t>
            </a:r>
            <a:endParaRPr lang="en-US" sz="4400" b="1"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nnual Report General by Slidesgo">
  <a:themeElements>
    <a:clrScheme name="Simple Light">
      <a:dk1>
        <a:srgbClr val="434343"/>
      </a:dk1>
      <a:lt1>
        <a:srgbClr val="666666"/>
      </a:lt1>
      <a:dk2>
        <a:srgbClr val="999999"/>
      </a:dk2>
      <a:lt2>
        <a:srgbClr val="CCCCCC"/>
      </a:lt2>
      <a:accent1>
        <a:srgbClr val="F3F3F3"/>
      </a:accent1>
      <a:accent2>
        <a:srgbClr val="434343"/>
      </a:accent2>
      <a:accent3>
        <a:srgbClr val="666666"/>
      </a:accent3>
      <a:accent4>
        <a:srgbClr val="999999"/>
      </a:accent4>
      <a:accent5>
        <a:srgbClr val="F3F3F3"/>
      </a:accent5>
      <a:accent6>
        <a:srgbClr val="434343"/>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401</TotalTime>
  <Words>1873</Words>
  <Application>Microsoft Office PowerPoint</Application>
  <PresentationFormat>On-screen Show (16:9)</PresentationFormat>
  <Paragraphs>138</Paragraphs>
  <Slides>22</Slides>
  <Notes>18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Arial</vt:lpstr>
      <vt:lpstr>Roboto Slab Regular</vt:lpstr>
      <vt:lpstr>Roboto Condensed Light</vt:lpstr>
      <vt:lpstr>Barlow Semi Condensed</vt:lpstr>
      <vt:lpstr>Bahiana</vt:lpstr>
      <vt:lpstr>Times New Roman</vt:lpstr>
      <vt:lpstr>Barlow Semi Condensed SemiBold</vt:lpstr>
      <vt:lpstr>Fira Sans Extra Condensed Medium</vt:lpstr>
      <vt:lpstr>Roboto Condensed</vt:lpstr>
      <vt:lpstr>Annual Report General by Slidesgo</vt:lpstr>
      <vt:lpstr>Tác động của vay nợ nước ngoài đến sự phát triển kinh tế xã hội của nước vay nợ.</vt:lpstr>
      <vt:lpstr>Phần mở đầu </vt:lpstr>
      <vt:lpstr>Phần mở đầu: Tính cấp thiết</vt:lpstr>
      <vt:lpstr>Tổng quan nghiên cứu</vt:lpstr>
      <vt:lpstr>PowerPoint Presentation</vt:lpstr>
      <vt:lpstr>Mục tiêu:</vt:lpstr>
      <vt:lpstr>Cơ sở lý luận và thực tiễn về vay nợ nước ngoài </vt:lpstr>
      <vt:lpstr>Khái niệm</vt:lpstr>
      <vt:lpstr>Phân loại:</vt:lpstr>
      <vt:lpstr>PowerPoint Presentation</vt:lpstr>
      <vt:lpstr>1. Sử dụng vốn vay nước ngoài:  không nên phát triển dựa nhiều vào nợ vay nước ngoài. Nợ nước ngoài thường kèm theo các rủi ro về tài chính, cần quản lý chặt chẽ.  2. Phối hợp thực hiện các chính sách vĩ mô đảm bảo cho chính sách nợ bền vững  3. Đảm bảo hệ thống thông tin được đầy đủ và thông suốt: vai trò lãnh đạo trên cơ sở đầy đủ thông tin của Chính phủ trong việc định hướng phát triển là vô cùng quan trọng.      </vt:lpstr>
      <vt:lpstr>Thực trạng vay nợ nước ngoài và tác động của vay nợ nước ngoài đến sự phát triển KT-XH của Việt Nam</vt:lpstr>
      <vt:lpstr>2.1. Thực trạng vay nợ nước ngoài của Việt Nam</vt:lpstr>
      <vt:lpstr>2.1. Thực trạng vay nợ nước ngoài của Việt Nam  a, Tình hình vay nợ nước ngoài </vt:lpstr>
      <vt:lpstr>2.1. Thực trạng vay nợ nước ngoài của Việt Nam</vt:lpstr>
      <vt:lpstr>2.2.Tác động của vay nợ nước ngoài đến phát triển KT-XH của Việt Nam</vt:lpstr>
      <vt:lpstr>2.2.1. Những tác động tích cực của vay nợ nước ngoài đến phát triển KT-XH của Việt Nam</vt:lpstr>
      <vt:lpstr>Nguồn vốn ODA cam kết và giải ngân giai đoạn 2002-2017 (đơn vị: triệu USD)  Nguồn: OECD</vt:lpstr>
      <vt:lpstr>2.2.2. Những tác động tiêu cực của vay nợ nước ngoài đến phát triển KT-XH của Việt Nam</vt:lpstr>
      <vt:lpstr>PowerPoint Presentation</vt:lpstr>
      <vt:lpstr>Chương 3: Hàm ý chính sách </vt:lpstr>
      <vt:lpstr>THANKS!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Tác động của vay nợ nước ngoài đến sự phát triển kinh tế xã hội của nước vay nợ.</dc:title>
  <cp:lastModifiedBy>Vu Ngoc Quynh</cp:lastModifiedBy>
  <cp:revision>36</cp:revision>
  <dcterms:modified xsi:type="dcterms:W3CDTF">2020-03-24T04:13:23Z</dcterms:modified>
</cp:coreProperties>
</file>