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
  </p:notesMasterIdLst>
  <p:sldIdLst>
    <p:sldId id="256" r:id="rId3"/>
    <p:sldId id="257"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222"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68409B-CBDF-4E70-81C0-C139C7619C3A}" type="datetimeFigureOut">
              <a:rPr lang="en-US" smtClean="0"/>
              <a:t>06-Mar-17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8E923F-2ED7-4FEE-AFF4-07ACC9DECF60}" type="slidenum">
              <a:rPr lang="en-US" smtClean="0"/>
              <a:t>‹#›</a:t>
            </a:fld>
            <a:endParaRPr lang="en-US"/>
          </a:p>
        </p:txBody>
      </p:sp>
    </p:spTree>
    <p:extLst>
      <p:ext uri="{BB962C8B-B14F-4D97-AF65-F5344CB8AC3E}">
        <p14:creationId xmlns:p14="http://schemas.microsoft.com/office/powerpoint/2010/main" val="977109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A3DC50C-A260-474F-BA18-7E1AB7BD15A8}" type="slidenum">
              <a:rPr lang="vi-VN" smtClean="0">
                <a:solidFill>
                  <a:prstClr val="black"/>
                </a:solidFill>
              </a:rPr>
              <a:pPr/>
              <a:t>1</a:t>
            </a:fld>
            <a:endParaRPr lang="vi-VN">
              <a:solidFill>
                <a:prstClr val="black"/>
              </a:solidFill>
            </a:endParaRPr>
          </a:p>
        </p:txBody>
      </p:sp>
    </p:spTree>
    <p:extLst>
      <p:ext uri="{BB962C8B-B14F-4D97-AF65-F5344CB8AC3E}">
        <p14:creationId xmlns:p14="http://schemas.microsoft.com/office/powerpoint/2010/main" val="2414051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A3DC50C-A260-474F-BA18-7E1AB7BD15A8}" type="slidenum">
              <a:rPr lang="vi-VN" smtClean="0">
                <a:solidFill>
                  <a:prstClr val="black"/>
                </a:solidFill>
              </a:rPr>
              <a:pPr/>
              <a:t>2</a:t>
            </a:fld>
            <a:endParaRPr lang="vi-VN">
              <a:solidFill>
                <a:prstClr val="black"/>
              </a:solidFill>
            </a:endParaRPr>
          </a:p>
        </p:txBody>
      </p:sp>
    </p:spTree>
    <p:extLst>
      <p:ext uri="{BB962C8B-B14F-4D97-AF65-F5344CB8AC3E}">
        <p14:creationId xmlns:p14="http://schemas.microsoft.com/office/powerpoint/2010/main" val="2414051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06-Mar-17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06-Mar-17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06-Mar-17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06-Mar-17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06-Mar-17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06-Mar-17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06-Mar-17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06-Mar-17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06-Mar-17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06-Mar-17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06-Mar-17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122" name="Group 2"/>
          <p:cNvGrpSpPr>
            <a:grpSpLocks/>
          </p:cNvGrpSpPr>
          <p:nvPr/>
        </p:nvGrpSpPr>
        <p:grpSpPr bwMode="auto">
          <a:xfrm>
            <a:off x="0" y="2438400"/>
            <a:ext cx="9009063" cy="1052513"/>
            <a:chOff x="0" y="1536"/>
            <a:chExt cx="5675" cy="663"/>
          </a:xfrm>
        </p:grpSpPr>
        <p:grpSp>
          <p:nvGrpSpPr>
            <p:cNvPr id="5123" name="Group 3"/>
            <p:cNvGrpSpPr>
              <a:grpSpLocks/>
            </p:cNvGrpSpPr>
            <p:nvPr/>
          </p:nvGrpSpPr>
          <p:grpSpPr bwMode="auto">
            <a:xfrm>
              <a:off x="183" y="1604"/>
              <a:ext cx="448" cy="299"/>
              <a:chOff x="720" y="336"/>
              <a:chExt cx="624" cy="432"/>
            </a:xfrm>
          </p:grpSpPr>
          <p:sp>
            <p:nvSpPr>
              <p:cNvPr id="5124"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endParaRPr lang="vi-VN">
                  <a:solidFill>
                    <a:srgbClr val="000000"/>
                  </a:solidFill>
                </a:endParaRPr>
              </a:p>
            </p:txBody>
          </p:sp>
          <p:sp>
            <p:nvSpPr>
              <p:cNvPr id="5125"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endParaRPr lang="vi-VN">
                  <a:solidFill>
                    <a:srgbClr val="000000"/>
                  </a:solidFill>
                </a:endParaRPr>
              </a:p>
            </p:txBody>
          </p:sp>
        </p:grpSp>
        <p:grpSp>
          <p:nvGrpSpPr>
            <p:cNvPr id="5126" name="Group 6"/>
            <p:cNvGrpSpPr>
              <a:grpSpLocks/>
            </p:cNvGrpSpPr>
            <p:nvPr/>
          </p:nvGrpSpPr>
          <p:grpSpPr bwMode="auto">
            <a:xfrm>
              <a:off x="261" y="1870"/>
              <a:ext cx="465" cy="299"/>
              <a:chOff x="912" y="2640"/>
              <a:chExt cx="672" cy="432"/>
            </a:xfrm>
          </p:grpSpPr>
          <p:sp>
            <p:nvSpPr>
              <p:cNvPr id="5127"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endParaRPr lang="vi-VN">
                  <a:solidFill>
                    <a:srgbClr val="000000"/>
                  </a:solidFill>
                </a:endParaRPr>
              </a:p>
            </p:txBody>
          </p:sp>
          <p:sp>
            <p:nvSpPr>
              <p:cNvPr id="5128"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endParaRPr lang="vi-VN">
                  <a:solidFill>
                    <a:srgbClr val="000000"/>
                  </a:solidFill>
                </a:endParaRPr>
              </a:p>
            </p:txBody>
          </p:sp>
        </p:grpSp>
        <p:sp>
          <p:nvSpPr>
            <p:cNvPr id="5129"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endParaRPr lang="vi-VN">
                <a:solidFill>
                  <a:srgbClr val="000000"/>
                </a:solidFill>
              </a:endParaRPr>
            </a:p>
          </p:txBody>
        </p:sp>
        <p:sp>
          <p:nvSpPr>
            <p:cNvPr id="5130"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endParaRPr lang="vi-VN">
                <a:solidFill>
                  <a:srgbClr val="000000"/>
                </a:solidFill>
              </a:endParaRPr>
            </a:p>
          </p:txBody>
        </p:sp>
        <p:sp>
          <p:nvSpPr>
            <p:cNvPr id="5131"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vi-VN">
                <a:solidFill>
                  <a:srgbClr val="000000"/>
                </a:solidFill>
              </a:endParaRPr>
            </a:p>
          </p:txBody>
        </p:sp>
      </p:grpSp>
      <p:sp>
        <p:nvSpPr>
          <p:cNvPr id="5132" name="Rectangle 12"/>
          <p:cNvSpPr>
            <a:spLocks noGrp="1" noChangeArrowheads="1"/>
          </p:cNvSpPr>
          <p:nvPr>
            <p:ph type="ctrTitle"/>
          </p:nvPr>
        </p:nvSpPr>
        <p:spPr>
          <a:xfrm>
            <a:off x="990600" y="1676400"/>
            <a:ext cx="7772400" cy="1462088"/>
          </a:xfrm>
        </p:spPr>
        <p:txBody>
          <a:bodyPr/>
          <a:lstStyle>
            <a:lvl1pPr>
              <a:defRPr/>
            </a:lvl1pPr>
          </a:lstStyle>
          <a:p>
            <a:r>
              <a:rPr lang="en-US" smtClean="0"/>
              <a:t>Click to edit Master title style</a:t>
            </a:r>
            <a:endParaRPr lang="en-US"/>
          </a:p>
        </p:txBody>
      </p:sp>
      <p:sp>
        <p:nvSpPr>
          <p:cNvPr id="5133"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n-US" smtClean="0"/>
              <a:t>Click to edit Master subtitle style</a:t>
            </a:r>
            <a:endParaRPr lang="en-US"/>
          </a:p>
        </p:txBody>
      </p:sp>
      <p:sp>
        <p:nvSpPr>
          <p:cNvPr id="5134" name="Rectangle 14"/>
          <p:cNvSpPr>
            <a:spLocks noGrp="1" noChangeArrowheads="1"/>
          </p:cNvSpPr>
          <p:nvPr>
            <p:ph type="dt" sz="half" idx="2"/>
          </p:nvPr>
        </p:nvSpPr>
        <p:spPr>
          <a:xfrm>
            <a:off x="533400" y="6248400"/>
            <a:ext cx="1905000" cy="457200"/>
          </a:xfrm>
        </p:spPr>
        <p:txBody>
          <a:bodyPr/>
          <a:lstStyle>
            <a:lvl1pPr>
              <a:defRPr>
                <a:solidFill>
                  <a:schemeClr val="bg2"/>
                </a:solidFill>
              </a:defRPr>
            </a:lvl1pPr>
          </a:lstStyle>
          <a:p>
            <a:fld id="{59D0FE6F-628C-45AC-A3AC-46ABEFDF007A}" type="datetime1">
              <a:rPr lang="en-US" smtClean="0">
                <a:solidFill>
                  <a:srgbClr val="1C1C1C"/>
                </a:solidFill>
              </a:rPr>
              <a:pPr/>
              <a:t>06-Mar-17</a:t>
            </a:fld>
            <a:endParaRPr lang="vi-VN">
              <a:solidFill>
                <a:srgbClr val="1C1C1C"/>
              </a:solidFill>
            </a:endParaRPr>
          </a:p>
        </p:txBody>
      </p:sp>
      <p:sp>
        <p:nvSpPr>
          <p:cNvPr id="5135" name="Rectangle 15"/>
          <p:cNvSpPr>
            <a:spLocks noGrp="1" noChangeArrowheads="1"/>
          </p:cNvSpPr>
          <p:nvPr>
            <p:ph type="ftr" sz="quarter" idx="3"/>
          </p:nvPr>
        </p:nvSpPr>
        <p:spPr>
          <a:xfrm>
            <a:off x="3124200" y="6400800"/>
            <a:ext cx="4191000" cy="304800"/>
          </a:xfrm>
        </p:spPr>
        <p:txBody>
          <a:bodyPr/>
          <a:lstStyle>
            <a:lvl1pPr>
              <a:defRPr>
                <a:solidFill>
                  <a:schemeClr val="bg2"/>
                </a:solidFill>
              </a:defRPr>
            </a:lvl1pPr>
          </a:lstStyle>
          <a:p>
            <a:r>
              <a:rPr lang="en-US" smtClean="0">
                <a:solidFill>
                  <a:srgbClr val="1C1C1C"/>
                </a:solidFill>
              </a:rPr>
              <a:t>Faculty of Computer Science &amp; Engineering</a:t>
            </a:r>
            <a:endParaRPr lang="vi-VN">
              <a:solidFill>
                <a:srgbClr val="1C1C1C"/>
              </a:solidFill>
            </a:endParaRPr>
          </a:p>
        </p:txBody>
      </p:sp>
      <p:sp>
        <p:nvSpPr>
          <p:cNvPr id="5136" name="Rectangle 16"/>
          <p:cNvSpPr>
            <a:spLocks noGrp="1" noChangeArrowheads="1"/>
          </p:cNvSpPr>
          <p:nvPr>
            <p:ph type="sldNum" sz="quarter" idx="4"/>
          </p:nvPr>
        </p:nvSpPr>
        <p:spPr>
          <a:xfrm>
            <a:off x="7391400" y="6248400"/>
            <a:ext cx="1371600" cy="457200"/>
          </a:xfrm>
        </p:spPr>
        <p:txBody>
          <a:bodyPr/>
          <a:lstStyle>
            <a:lvl1pPr>
              <a:defRPr>
                <a:solidFill>
                  <a:schemeClr val="bg2"/>
                </a:solidFill>
              </a:defRPr>
            </a:lvl1pPr>
          </a:lstStyle>
          <a:p>
            <a:fld id="{16A07923-D547-466D-8151-D5B6058EAB81}" type="slidenum">
              <a:rPr lang="vi-VN" smtClean="0">
                <a:solidFill>
                  <a:srgbClr val="1C1C1C"/>
                </a:solidFill>
              </a:rPr>
              <a:pPr/>
              <a:t>‹#›</a:t>
            </a:fld>
            <a:endParaRPr lang="vi-VN">
              <a:solidFill>
                <a:srgbClr val="1C1C1C"/>
              </a:solidFill>
            </a:endParaRPr>
          </a:p>
        </p:txBody>
      </p:sp>
    </p:spTree>
    <p:extLst>
      <p:ext uri="{BB962C8B-B14F-4D97-AF65-F5344CB8AC3E}">
        <p14:creationId xmlns:p14="http://schemas.microsoft.com/office/powerpoint/2010/main" val="2917695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dirty="0"/>
          </a:p>
        </p:txBody>
      </p:sp>
      <p:sp>
        <p:nvSpPr>
          <p:cNvPr id="4" name="Date Placeholder 3"/>
          <p:cNvSpPr>
            <a:spLocks noGrp="1"/>
          </p:cNvSpPr>
          <p:nvPr>
            <p:ph type="dt" sz="half" idx="10"/>
          </p:nvPr>
        </p:nvSpPr>
        <p:spPr>
          <a:xfrm>
            <a:off x="1447800" y="6248400"/>
            <a:ext cx="1295400" cy="457200"/>
          </a:xfrm>
        </p:spPr>
        <p:txBody>
          <a:bodyPr/>
          <a:lstStyle>
            <a:lvl1pPr>
              <a:defRPr/>
            </a:lvl1pPr>
          </a:lstStyle>
          <a:p>
            <a:fld id="{6C8AC6A2-6863-41BA-AA15-8688ACBFAAF3}" type="datetime1">
              <a:rPr lang="en-US" smtClean="0">
                <a:solidFill>
                  <a:srgbClr val="000000"/>
                </a:solidFill>
              </a:rPr>
              <a:pPr/>
              <a:t>06-Mar-17</a:t>
            </a:fld>
            <a:endParaRPr lang="vi-VN">
              <a:solidFill>
                <a:srgbClr val="000000"/>
              </a:solidFill>
            </a:endParaRPr>
          </a:p>
        </p:txBody>
      </p:sp>
      <p:sp>
        <p:nvSpPr>
          <p:cNvPr id="5" name="Footer Placeholder 4"/>
          <p:cNvSpPr>
            <a:spLocks noGrp="1"/>
          </p:cNvSpPr>
          <p:nvPr>
            <p:ph type="ftr" sz="quarter" idx="11"/>
          </p:nvPr>
        </p:nvSpPr>
        <p:spPr>
          <a:xfrm>
            <a:off x="2819400" y="6400800"/>
            <a:ext cx="4419600" cy="304800"/>
          </a:xfrm>
        </p:spPr>
        <p:txBody>
          <a:bodyPr/>
          <a:lstStyle>
            <a:lvl1pPr>
              <a:defRPr b="1" i="1">
                <a:solidFill>
                  <a:schemeClr val="tx2">
                    <a:lumMod val="60000"/>
                    <a:lumOff val="40000"/>
                  </a:schemeClr>
                </a:solidFill>
              </a:defRPr>
            </a:lvl1pPr>
          </a:lstStyle>
          <a:p>
            <a:r>
              <a:rPr lang="en-US" smtClean="0">
                <a:solidFill>
                  <a:srgbClr val="333399">
                    <a:lumMod val="60000"/>
                    <a:lumOff val="40000"/>
                  </a:srgbClr>
                </a:solidFill>
              </a:rPr>
              <a:t>Faculty of Computer Science &amp; Engineering</a:t>
            </a:r>
            <a:endParaRPr lang="vi-VN">
              <a:solidFill>
                <a:srgbClr val="333399">
                  <a:lumMod val="60000"/>
                  <a:lumOff val="40000"/>
                </a:srgbClr>
              </a:solidFill>
            </a:endParaRPr>
          </a:p>
        </p:txBody>
      </p:sp>
      <p:sp>
        <p:nvSpPr>
          <p:cNvPr id="6" name="Slide Number Placeholder 5"/>
          <p:cNvSpPr>
            <a:spLocks noGrp="1"/>
          </p:cNvSpPr>
          <p:nvPr>
            <p:ph type="sldNum" sz="quarter" idx="12"/>
          </p:nvPr>
        </p:nvSpPr>
        <p:spPr>
          <a:xfrm>
            <a:off x="7620000" y="6243638"/>
            <a:ext cx="1327150" cy="457200"/>
          </a:xfrm>
        </p:spPr>
        <p:txBody>
          <a:bodyPr/>
          <a:lstStyle>
            <a:lvl1pPr>
              <a:defRPr/>
            </a:lvl1pPr>
          </a:lstStyle>
          <a:p>
            <a:fld id="{16A07923-D547-466D-8151-D5B6058EAB81}" type="slidenum">
              <a:rPr lang="vi-VN" smtClean="0">
                <a:solidFill>
                  <a:srgbClr val="000000"/>
                </a:solidFill>
              </a:rPr>
              <a:pPr/>
              <a:t>‹#›</a:t>
            </a:fld>
            <a:endParaRPr lang="vi-VN">
              <a:solidFill>
                <a:srgbClr val="000000"/>
              </a:solidFill>
            </a:endParaRPr>
          </a:p>
        </p:txBody>
      </p:sp>
      <p:grpSp>
        <p:nvGrpSpPr>
          <p:cNvPr id="7" name="Group 30"/>
          <p:cNvGrpSpPr>
            <a:grpSpLocks/>
          </p:cNvGrpSpPr>
          <p:nvPr userDrawn="1"/>
        </p:nvGrpSpPr>
        <p:grpSpPr bwMode="auto">
          <a:xfrm>
            <a:off x="63871" y="5673069"/>
            <a:ext cx="1034562" cy="1033463"/>
            <a:chOff x="125" y="2614"/>
            <a:chExt cx="706" cy="651"/>
          </a:xfrm>
        </p:grpSpPr>
        <p:sp>
          <p:nvSpPr>
            <p:cNvPr id="8" name="Freeform 15"/>
            <p:cNvSpPr>
              <a:spLocks/>
            </p:cNvSpPr>
            <p:nvPr/>
          </p:nvSpPr>
          <p:spPr bwMode="auto">
            <a:xfrm>
              <a:off x="299" y="2614"/>
              <a:ext cx="178" cy="283"/>
            </a:xfrm>
            <a:custGeom>
              <a:avLst/>
              <a:gdLst>
                <a:gd name="T0" fmla="*/ 0 w 1327"/>
                <a:gd name="T1" fmla="*/ 283 h 2290"/>
                <a:gd name="T2" fmla="*/ 0 w 1327"/>
                <a:gd name="T3" fmla="*/ 94 h 2290"/>
                <a:gd name="T4" fmla="*/ 178 w 1327"/>
                <a:gd name="T5" fmla="*/ 0 h 2290"/>
                <a:gd name="T6" fmla="*/ 178 w 1327"/>
                <a:gd name="T7" fmla="*/ 188 h 2290"/>
                <a:gd name="T8" fmla="*/ 0 w 1327"/>
                <a:gd name="T9" fmla="*/ 283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032B91"/>
            </a:solidFill>
            <a:ln w="6350" cmpd="sng">
              <a:noFill/>
              <a:round/>
              <a:headEnd/>
              <a:tailEnd/>
            </a:ln>
          </p:spPr>
          <p:txBody>
            <a:bodyPr/>
            <a:lstStyle/>
            <a:p>
              <a:pPr>
                <a:defRPr/>
              </a:pPr>
              <a:endParaRPr lang="vi-VN" kern="0">
                <a:solidFill>
                  <a:sysClr val="windowText" lastClr="000000"/>
                </a:solidFill>
              </a:endParaRPr>
            </a:p>
          </p:txBody>
        </p:sp>
        <p:sp>
          <p:nvSpPr>
            <p:cNvPr id="9" name="Freeform 16"/>
            <p:cNvSpPr>
              <a:spLocks/>
            </p:cNvSpPr>
            <p:nvPr/>
          </p:nvSpPr>
          <p:spPr bwMode="auto">
            <a:xfrm>
              <a:off x="477" y="2614"/>
              <a:ext cx="177" cy="285"/>
            </a:xfrm>
            <a:custGeom>
              <a:avLst/>
              <a:gdLst>
                <a:gd name="T0" fmla="*/ 177 w 1497"/>
                <a:gd name="T1" fmla="*/ 285 h 2589"/>
                <a:gd name="T2" fmla="*/ 177 w 1497"/>
                <a:gd name="T3" fmla="*/ 94 h 2589"/>
                <a:gd name="T4" fmla="*/ 0 w 1497"/>
                <a:gd name="T5" fmla="*/ 0 h 2589"/>
                <a:gd name="T6" fmla="*/ 0 w 1497"/>
                <a:gd name="T7" fmla="*/ 189 h 2589"/>
                <a:gd name="T8" fmla="*/ 177 w 1497"/>
                <a:gd name="T9" fmla="*/ 285 h 25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97" h="2589">
                  <a:moveTo>
                    <a:pt x="1496" y="2589"/>
                  </a:moveTo>
                  <a:lnTo>
                    <a:pt x="1497" y="856"/>
                  </a:lnTo>
                  <a:lnTo>
                    <a:pt x="0" y="0"/>
                  </a:lnTo>
                  <a:lnTo>
                    <a:pt x="0" y="1717"/>
                  </a:lnTo>
                  <a:lnTo>
                    <a:pt x="1496" y="2589"/>
                  </a:lnTo>
                  <a:close/>
                </a:path>
              </a:pathLst>
            </a:custGeom>
            <a:solidFill>
              <a:srgbClr val="1488DB"/>
            </a:solidFill>
            <a:ln w="6350" cmpd="sng">
              <a:noFill/>
              <a:round/>
              <a:headEnd/>
              <a:tailEnd/>
            </a:ln>
          </p:spPr>
          <p:txBody>
            <a:bodyPr/>
            <a:lstStyle/>
            <a:p>
              <a:pPr>
                <a:defRPr/>
              </a:pPr>
              <a:endParaRPr lang="vi-VN" kern="0">
                <a:solidFill>
                  <a:sysClr val="windowText" lastClr="000000"/>
                </a:solidFill>
              </a:endParaRPr>
            </a:p>
          </p:txBody>
        </p:sp>
        <p:sp>
          <p:nvSpPr>
            <p:cNvPr id="10" name="Freeform 17"/>
            <p:cNvSpPr>
              <a:spLocks/>
            </p:cNvSpPr>
            <p:nvPr/>
          </p:nvSpPr>
          <p:spPr bwMode="auto">
            <a:xfrm>
              <a:off x="125" y="2897"/>
              <a:ext cx="178" cy="284"/>
            </a:xfrm>
            <a:custGeom>
              <a:avLst/>
              <a:gdLst>
                <a:gd name="T0" fmla="*/ 0 w 1327"/>
                <a:gd name="T1" fmla="*/ 284 h 2290"/>
                <a:gd name="T2" fmla="*/ 0 w 1327"/>
                <a:gd name="T3" fmla="*/ 94 h 2290"/>
                <a:gd name="T4" fmla="*/ 178 w 1327"/>
                <a:gd name="T5" fmla="*/ 0 h 2290"/>
                <a:gd name="T6" fmla="*/ 178 w 1327"/>
                <a:gd name="T7" fmla="*/ 189 h 2290"/>
                <a:gd name="T8" fmla="*/ 0 w 1327"/>
                <a:gd name="T9" fmla="*/ 284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1488DB"/>
            </a:solidFill>
            <a:ln w="6350" cmpd="sng">
              <a:noFill/>
              <a:round/>
              <a:headEnd/>
              <a:tailEnd/>
            </a:ln>
          </p:spPr>
          <p:txBody>
            <a:bodyPr/>
            <a:lstStyle/>
            <a:p>
              <a:pPr>
                <a:defRPr/>
              </a:pPr>
              <a:endParaRPr lang="vi-VN" kern="0">
                <a:solidFill>
                  <a:sysClr val="windowText" lastClr="000000"/>
                </a:solidFill>
              </a:endParaRPr>
            </a:p>
          </p:txBody>
        </p:sp>
        <p:sp>
          <p:nvSpPr>
            <p:cNvPr id="11" name="Freeform 18"/>
            <p:cNvSpPr>
              <a:spLocks/>
            </p:cNvSpPr>
            <p:nvPr/>
          </p:nvSpPr>
          <p:spPr bwMode="auto">
            <a:xfrm flipH="1">
              <a:off x="652" y="2896"/>
              <a:ext cx="179" cy="284"/>
            </a:xfrm>
            <a:custGeom>
              <a:avLst/>
              <a:gdLst>
                <a:gd name="T0" fmla="*/ 0 w 1327"/>
                <a:gd name="T1" fmla="*/ 284 h 2290"/>
                <a:gd name="T2" fmla="*/ 0 w 1327"/>
                <a:gd name="T3" fmla="*/ 94 h 2290"/>
                <a:gd name="T4" fmla="*/ 179 w 1327"/>
                <a:gd name="T5" fmla="*/ 0 h 2290"/>
                <a:gd name="T6" fmla="*/ 179 w 1327"/>
                <a:gd name="T7" fmla="*/ 189 h 2290"/>
                <a:gd name="T8" fmla="*/ 0 w 1327"/>
                <a:gd name="T9" fmla="*/ 284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032B91"/>
            </a:solidFill>
            <a:ln w="6350" cmpd="sng">
              <a:noFill/>
              <a:round/>
              <a:headEnd/>
              <a:tailEnd/>
            </a:ln>
          </p:spPr>
          <p:txBody>
            <a:bodyPr/>
            <a:lstStyle/>
            <a:p>
              <a:pPr>
                <a:defRPr/>
              </a:pPr>
              <a:endParaRPr lang="vi-VN" kern="0">
                <a:solidFill>
                  <a:sysClr val="windowText" lastClr="000000"/>
                </a:solidFill>
              </a:endParaRPr>
            </a:p>
          </p:txBody>
        </p:sp>
        <p:sp>
          <p:nvSpPr>
            <p:cNvPr id="12" name="Freeform 19"/>
            <p:cNvSpPr>
              <a:spLocks/>
            </p:cNvSpPr>
            <p:nvPr/>
          </p:nvSpPr>
          <p:spPr bwMode="auto">
            <a:xfrm rot="3690139">
              <a:off x="216" y="3029"/>
              <a:ext cx="165" cy="307"/>
            </a:xfrm>
            <a:custGeom>
              <a:avLst/>
              <a:gdLst>
                <a:gd name="T0" fmla="*/ 0 w 1327"/>
                <a:gd name="T1" fmla="*/ 307 h 2290"/>
                <a:gd name="T2" fmla="*/ 0 w 1327"/>
                <a:gd name="T3" fmla="*/ 102 h 2290"/>
                <a:gd name="T4" fmla="*/ 165 w 1327"/>
                <a:gd name="T5" fmla="*/ 0 h 2290"/>
                <a:gd name="T6" fmla="*/ 165 w 1327"/>
                <a:gd name="T7" fmla="*/ 204 h 2290"/>
                <a:gd name="T8" fmla="*/ 0 w 1327"/>
                <a:gd name="T9" fmla="*/ 307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032B91"/>
            </a:solidFill>
            <a:ln w="6350" cmpd="sng">
              <a:noFill/>
              <a:round/>
              <a:headEnd/>
              <a:tailEnd/>
            </a:ln>
          </p:spPr>
          <p:txBody>
            <a:bodyPr/>
            <a:lstStyle/>
            <a:p>
              <a:pPr>
                <a:defRPr/>
              </a:pPr>
              <a:endParaRPr lang="vi-VN" kern="0">
                <a:solidFill>
                  <a:sysClr val="windowText" lastClr="000000"/>
                </a:solidFill>
              </a:endParaRPr>
            </a:p>
          </p:txBody>
        </p:sp>
        <p:sp>
          <p:nvSpPr>
            <p:cNvPr id="13" name="Freeform 20"/>
            <p:cNvSpPr>
              <a:spLocks/>
            </p:cNvSpPr>
            <p:nvPr/>
          </p:nvSpPr>
          <p:spPr bwMode="auto">
            <a:xfrm rot="3600000">
              <a:off x="570" y="3024"/>
              <a:ext cx="165" cy="306"/>
            </a:xfrm>
            <a:custGeom>
              <a:avLst/>
              <a:gdLst>
                <a:gd name="T0" fmla="*/ 0 w 1327"/>
                <a:gd name="T1" fmla="*/ 306 h 2290"/>
                <a:gd name="T2" fmla="*/ 0 w 1327"/>
                <a:gd name="T3" fmla="*/ 102 h 2290"/>
                <a:gd name="T4" fmla="*/ 165 w 1327"/>
                <a:gd name="T5" fmla="*/ 0 h 2290"/>
                <a:gd name="T6" fmla="*/ 165 w 1327"/>
                <a:gd name="T7" fmla="*/ 204 h 2290"/>
                <a:gd name="T8" fmla="*/ 0 w 1327"/>
                <a:gd name="T9" fmla="*/ 306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1488DB"/>
            </a:solidFill>
            <a:ln w="6350" cmpd="sng">
              <a:noFill/>
              <a:round/>
              <a:headEnd/>
              <a:tailEnd/>
            </a:ln>
          </p:spPr>
          <p:txBody>
            <a:bodyPr/>
            <a:lstStyle/>
            <a:p>
              <a:pPr>
                <a:defRPr/>
              </a:pPr>
              <a:endParaRPr lang="vi-VN" kern="0">
                <a:solidFill>
                  <a:sysClr val="windowText" lastClr="000000"/>
                </a:solidFill>
              </a:endParaRPr>
            </a:p>
          </p:txBody>
        </p:sp>
        <p:sp>
          <p:nvSpPr>
            <p:cNvPr id="14" name="Text Box 22"/>
            <p:cNvSpPr txBox="1">
              <a:spLocks noChangeArrowheads="1"/>
            </p:cNvSpPr>
            <p:nvPr/>
          </p:nvSpPr>
          <p:spPr bwMode="auto">
            <a:xfrm>
              <a:off x="274" y="2847"/>
              <a:ext cx="392" cy="258"/>
            </a:xfrm>
            <a:prstGeom prst="rect">
              <a:avLst/>
            </a:prstGeom>
            <a:noFill/>
            <a:ln>
              <a:noFill/>
            </a:ln>
            <a:extLst/>
          </p:spPr>
          <p:txBody>
            <a:bodyPr lIns="66751" tIns="33376" rIns="66751" bIns="33376">
              <a:spAutoFit/>
            </a:bodyPr>
            <a:lstStyle>
              <a:lvl1pPr eaLnBrk="0" hangingPunct="0">
                <a:defRPr sz="4400">
                  <a:solidFill>
                    <a:srgbClr val="6E797F"/>
                  </a:solidFill>
                  <a:latin typeface="Arial" charset="0"/>
                </a:defRPr>
              </a:lvl1pPr>
              <a:lvl2pPr marL="742950" indent="-285750" eaLnBrk="0" hangingPunct="0">
                <a:defRPr sz="4400">
                  <a:solidFill>
                    <a:srgbClr val="6E797F"/>
                  </a:solidFill>
                  <a:latin typeface="Arial" charset="0"/>
                </a:defRPr>
              </a:lvl2pPr>
              <a:lvl3pPr marL="1143000" indent="-228600" eaLnBrk="0" hangingPunct="0">
                <a:defRPr sz="4400">
                  <a:solidFill>
                    <a:srgbClr val="6E797F"/>
                  </a:solidFill>
                  <a:latin typeface="Arial" charset="0"/>
                </a:defRPr>
              </a:lvl3pPr>
              <a:lvl4pPr marL="1600200" indent="-228600" eaLnBrk="0" hangingPunct="0">
                <a:defRPr sz="4400">
                  <a:solidFill>
                    <a:srgbClr val="6E797F"/>
                  </a:solidFill>
                  <a:latin typeface="Arial" charset="0"/>
                </a:defRPr>
              </a:lvl4pPr>
              <a:lvl5pPr marL="2057400" indent="-228600" eaLnBrk="0" hangingPunct="0">
                <a:defRPr sz="4400">
                  <a:solidFill>
                    <a:srgbClr val="6E797F"/>
                  </a:solidFill>
                  <a:latin typeface="Arial" charset="0"/>
                </a:defRPr>
              </a:lvl5pPr>
              <a:lvl6pPr marL="2514600" indent="-228600" eaLnBrk="0" fontAlgn="base" hangingPunct="0">
                <a:spcBef>
                  <a:spcPct val="0"/>
                </a:spcBef>
                <a:spcAft>
                  <a:spcPct val="0"/>
                </a:spcAft>
                <a:defRPr sz="4400">
                  <a:solidFill>
                    <a:srgbClr val="6E797F"/>
                  </a:solidFill>
                  <a:latin typeface="Arial" charset="0"/>
                </a:defRPr>
              </a:lvl6pPr>
              <a:lvl7pPr marL="2971800" indent="-228600" eaLnBrk="0" fontAlgn="base" hangingPunct="0">
                <a:spcBef>
                  <a:spcPct val="0"/>
                </a:spcBef>
                <a:spcAft>
                  <a:spcPct val="0"/>
                </a:spcAft>
                <a:defRPr sz="4400">
                  <a:solidFill>
                    <a:srgbClr val="6E797F"/>
                  </a:solidFill>
                  <a:latin typeface="Arial" charset="0"/>
                </a:defRPr>
              </a:lvl7pPr>
              <a:lvl8pPr marL="3429000" indent="-228600" eaLnBrk="0" fontAlgn="base" hangingPunct="0">
                <a:spcBef>
                  <a:spcPct val="0"/>
                </a:spcBef>
                <a:spcAft>
                  <a:spcPct val="0"/>
                </a:spcAft>
                <a:defRPr sz="4400">
                  <a:solidFill>
                    <a:srgbClr val="6E797F"/>
                  </a:solidFill>
                  <a:latin typeface="Arial" charset="0"/>
                </a:defRPr>
              </a:lvl8pPr>
              <a:lvl9pPr marL="3886200" indent="-228600" eaLnBrk="0" fontAlgn="base" hangingPunct="0">
                <a:spcBef>
                  <a:spcPct val="0"/>
                </a:spcBef>
                <a:spcAft>
                  <a:spcPct val="0"/>
                </a:spcAft>
                <a:defRPr sz="4400">
                  <a:solidFill>
                    <a:srgbClr val="6E797F"/>
                  </a:solidFill>
                  <a:latin typeface="Arial" charset="0"/>
                </a:defRPr>
              </a:lvl9pPr>
            </a:lstStyle>
            <a:p>
              <a:pPr algn="ctr" eaLnBrk="1" hangingPunct="1">
                <a:spcAft>
                  <a:spcPct val="10000"/>
                </a:spcAft>
                <a:defRPr/>
              </a:pPr>
              <a:r>
                <a:rPr lang="en-US" sz="1200" b="1" kern="0" smtClean="0">
                  <a:solidFill>
                    <a:srgbClr val="032B91"/>
                  </a:solidFill>
                </a:rPr>
                <a:t>BK</a:t>
              </a:r>
            </a:p>
            <a:p>
              <a:pPr algn="ctr" eaLnBrk="1" hangingPunct="1">
                <a:defRPr/>
              </a:pPr>
              <a:r>
                <a:rPr lang="en-US" sz="900" b="1" kern="0" smtClean="0">
                  <a:solidFill>
                    <a:srgbClr val="1488DB"/>
                  </a:solidFill>
                </a:rPr>
                <a:t>TP.HCM</a:t>
              </a:r>
              <a:endParaRPr lang="en-US" sz="900" kern="0" smtClean="0">
                <a:solidFill>
                  <a:srgbClr val="1488DB"/>
                </a:solidFill>
              </a:endParaRPr>
            </a:p>
          </p:txBody>
        </p:sp>
      </p:grpSp>
    </p:spTree>
    <p:extLst>
      <p:ext uri="{BB962C8B-B14F-4D97-AF65-F5344CB8AC3E}">
        <p14:creationId xmlns:p14="http://schemas.microsoft.com/office/powerpoint/2010/main" val="3044743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79843FD5-0826-4577-A2F7-176763AB83B4}" type="datetime1">
              <a:rPr lang="en-US" smtClean="0">
                <a:solidFill>
                  <a:srgbClr val="000000"/>
                </a:solidFill>
              </a:rPr>
              <a:pPr/>
              <a:t>06-Mar-17</a:t>
            </a:fld>
            <a:endParaRPr lang="vi-VN">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smtClean="0">
                <a:solidFill>
                  <a:srgbClr val="000000"/>
                </a:solidFill>
              </a:rPr>
              <a:t>Faculty of Computer Science &amp; Engineering</a:t>
            </a:r>
            <a:endParaRPr lang="vi-V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6A07923-D547-466D-8151-D5B6058EAB81}" type="slidenum">
              <a:rPr lang="vi-VN" smtClean="0">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7255242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lvl1pPr>
              <a:defRPr/>
            </a:lvl1pPr>
          </a:lstStyle>
          <a:p>
            <a:fld id="{873CCB9E-6A8D-46DB-96F2-317AC2904A7D}" type="datetime1">
              <a:rPr lang="en-US" smtClean="0">
                <a:solidFill>
                  <a:srgbClr val="000000"/>
                </a:solidFill>
              </a:rPr>
              <a:pPr/>
              <a:t>06-Mar-17</a:t>
            </a:fld>
            <a:endParaRPr lang="vi-VN">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smtClean="0">
                <a:solidFill>
                  <a:srgbClr val="000000"/>
                </a:solidFill>
              </a:rPr>
              <a:t>Faculty of Computer Science &amp; Engineering</a:t>
            </a:r>
            <a:endParaRPr lang="vi-VN">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16A07923-D547-466D-8151-D5B6058EAB81}" type="slidenum">
              <a:rPr lang="vi-VN" smtClean="0">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72032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lvl1pPr>
              <a:defRPr/>
            </a:lvl1pPr>
          </a:lstStyle>
          <a:p>
            <a:fld id="{4607186A-20AB-4527-ABEE-C0FCAB051F4F}" type="datetime1">
              <a:rPr lang="en-US" smtClean="0">
                <a:solidFill>
                  <a:srgbClr val="000000"/>
                </a:solidFill>
              </a:rPr>
              <a:pPr/>
              <a:t>06-Mar-17</a:t>
            </a:fld>
            <a:endParaRPr lang="vi-VN">
              <a:solidFill>
                <a:srgbClr val="000000"/>
              </a:solidFill>
            </a:endParaRPr>
          </a:p>
        </p:txBody>
      </p:sp>
      <p:sp>
        <p:nvSpPr>
          <p:cNvPr id="8" name="Footer Placeholder 7"/>
          <p:cNvSpPr>
            <a:spLocks noGrp="1"/>
          </p:cNvSpPr>
          <p:nvPr>
            <p:ph type="ftr" sz="quarter" idx="11"/>
          </p:nvPr>
        </p:nvSpPr>
        <p:spPr/>
        <p:txBody>
          <a:bodyPr/>
          <a:lstStyle>
            <a:lvl1pPr>
              <a:defRPr/>
            </a:lvl1pPr>
          </a:lstStyle>
          <a:p>
            <a:r>
              <a:rPr lang="en-US" smtClean="0">
                <a:solidFill>
                  <a:srgbClr val="000000"/>
                </a:solidFill>
              </a:rPr>
              <a:t>Faculty of Computer Science &amp; Engineering</a:t>
            </a:r>
            <a:endParaRPr lang="vi-VN">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16A07923-D547-466D-8151-D5B6058EAB81}" type="slidenum">
              <a:rPr lang="vi-VN" smtClean="0">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250332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Tree>
    <p:extLst>
      <p:ext uri="{BB962C8B-B14F-4D97-AF65-F5344CB8AC3E}">
        <p14:creationId xmlns:p14="http://schemas.microsoft.com/office/powerpoint/2010/main" val="33596821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162050" y="6243638"/>
            <a:ext cx="1504950" cy="457200"/>
          </a:xfrm>
        </p:spPr>
        <p:txBody>
          <a:bodyPr/>
          <a:lstStyle>
            <a:lvl1pPr>
              <a:defRPr/>
            </a:lvl1pPr>
          </a:lstStyle>
          <a:p>
            <a:fld id="{534A3E8C-8E17-4F58-BD79-5509E1D1D5AA}" type="datetime1">
              <a:rPr lang="en-US" smtClean="0">
                <a:solidFill>
                  <a:srgbClr val="000000"/>
                </a:solidFill>
              </a:rPr>
              <a:pPr/>
              <a:t>06-Mar-17</a:t>
            </a:fld>
            <a:endParaRPr lang="vi-VN">
              <a:solidFill>
                <a:srgbClr val="000000"/>
              </a:solidFill>
            </a:endParaRPr>
          </a:p>
        </p:txBody>
      </p:sp>
      <p:sp>
        <p:nvSpPr>
          <p:cNvPr id="4" name="Slide Number Placeholder 3"/>
          <p:cNvSpPr>
            <a:spLocks noGrp="1"/>
          </p:cNvSpPr>
          <p:nvPr>
            <p:ph type="sldNum" sz="quarter" idx="12"/>
          </p:nvPr>
        </p:nvSpPr>
        <p:spPr>
          <a:xfrm>
            <a:off x="7924800" y="6243638"/>
            <a:ext cx="1022350" cy="457200"/>
          </a:xfrm>
        </p:spPr>
        <p:txBody>
          <a:bodyPr/>
          <a:lstStyle>
            <a:lvl1pPr>
              <a:defRPr/>
            </a:lvl1pPr>
          </a:lstStyle>
          <a:p>
            <a:fld id="{16A07923-D547-466D-8151-D5B6058EAB81}" type="slidenum">
              <a:rPr lang="vi-VN" smtClean="0">
                <a:solidFill>
                  <a:srgbClr val="000000"/>
                </a:solidFill>
              </a:rPr>
              <a:pPr/>
              <a:t>‹#›</a:t>
            </a:fld>
            <a:endParaRPr lang="vi-VN">
              <a:solidFill>
                <a:srgbClr val="000000"/>
              </a:solidFill>
            </a:endParaRPr>
          </a:p>
        </p:txBody>
      </p:sp>
      <p:grpSp>
        <p:nvGrpSpPr>
          <p:cNvPr id="5" name="Group 30"/>
          <p:cNvGrpSpPr>
            <a:grpSpLocks/>
          </p:cNvGrpSpPr>
          <p:nvPr userDrawn="1"/>
        </p:nvGrpSpPr>
        <p:grpSpPr bwMode="auto">
          <a:xfrm>
            <a:off x="63871" y="5673069"/>
            <a:ext cx="1034562" cy="1033463"/>
            <a:chOff x="125" y="2614"/>
            <a:chExt cx="706" cy="651"/>
          </a:xfrm>
        </p:grpSpPr>
        <p:sp>
          <p:nvSpPr>
            <p:cNvPr id="6" name="Freeform 15"/>
            <p:cNvSpPr>
              <a:spLocks/>
            </p:cNvSpPr>
            <p:nvPr/>
          </p:nvSpPr>
          <p:spPr bwMode="auto">
            <a:xfrm>
              <a:off x="299" y="2614"/>
              <a:ext cx="178" cy="283"/>
            </a:xfrm>
            <a:custGeom>
              <a:avLst/>
              <a:gdLst>
                <a:gd name="T0" fmla="*/ 0 w 1327"/>
                <a:gd name="T1" fmla="*/ 283 h 2290"/>
                <a:gd name="T2" fmla="*/ 0 w 1327"/>
                <a:gd name="T3" fmla="*/ 94 h 2290"/>
                <a:gd name="T4" fmla="*/ 178 w 1327"/>
                <a:gd name="T5" fmla="*/ 0 h 2290"/>
                <a:gd name="T6" fmla="*/ 178 w 1327"/>
                <a:gd name="T7" fmla="*/ 188 h 2290"/>
                <a:gd name="T8" fmla="*/ 0 w 1327"/>
                <a:gd name="T9" fmla="*/ 283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032B91"/>
            </a:solidFill>
            <a:ln w="6350" cmpd="sng">
              <a:noFill/>
              <a:round/>
              <a:headEnd/>
              <a:tailEnd/>
            </a:ln>
          </p:spPr>
          <p:txBody>
            <a:bodyPr/>
            <a:lstStyle/>
            <a:p>
              <a:pPr>
                <a:defRPr/>
              </a:pPr>
              <a:endParaRPr lang="vi-VN" kern="0">
                <a:solidFill>
                  <a:sysClr val="windowText" lastClr="000000"/>
                </a:solidFill>
              </a:endParaRPr>
            </a:p>
          </p:txBody>
        </p:sp>
        <p:sp>
          <p:nvSpPr>
            <p:cNvPr id="7" name="Freeform 16"/>
            <p:cNvSpPr>
              <a:spLocks/>
            </p:cNvSpPr>
            <p:nvPr/>
          </p:nvSpPr>
          <p:spPr bwMode="auto">
            <a:xfrm>
              <a:off x="477" y="2614"/>
              <a:ext cx="177" cy="285"/>
            </a:xfrm>
            <a:custGeom>
              <a:avLst/>
              <a:gdLst>
                <a:gd name="T0" fmla="*/ 177 w 1497"/>
                <a:gd name="T1" fmla="*/ 285 h 2589"/>
                <a:gd name="T2" fmla="*/ 177 w 1497"/>
                <a:gd name="T3" fmla="*/ 94 h 2589"/>
                <a:gd name="T4" fmla="*/ 0 w 1497"/>
                <a:gd name="T5" fmla="*/ 0 h 2589"/>
                <a:gd name="T6" fmla="*/ 0 w 1497"/>
                <a:gd name="T7" fmla="*/ 189 h 2589"/>
                <a:gd name="T8" fmla="*/ 177 w 1497"/>
                <a:gd name="T9" fmla="*/ 285 h 25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97" h="2589">
                  <a:moveTo>
                    <a:pt x="1496" y="2589"/>
                  </a:moveTo>
                  <a:lnTo>
                    <a:pt x="1497" y="856"/>
                  </a:lnTo>
                  <a:lnTo>
                    <a:pt x="0" y="0"/>
                  </a:lnTo>
                  <a:lnTo>
                    <a:pt x="0" y="1717"/>
                  </a:lnTo>
                  <a:lnTo>
                    <a:pt x="1496" y="2589"/>
                  </a:lnTo>
                  <a:close/>
                </a:path>
              </a:pathLst>
            </a:custGeom>
            <a:solidFill>
              <a:srgbClr val="1488DB"/>
            </a:solidFill>
            <a:ln w="6350" cmpd="sng">
              <a:noFill/>
              <a:round/>
              <a:headEnd/>
              <a:tailEnd/>
            </a:ln>
          </p:spPr>
          <p:txBody>
            <a:bodyPr/>
            <a:lstStyle/>
            <a:p>
              <a:pPr>
                <a:defRPr/>
              </a:pPr>
              <a:endParaRPr lang="vi-VN" kern="0">
                <a:solidFill>
                  <a:sysClr val="windowText" lastClr="000000"/>
                </a:solidFill>
              </a:endParaRPr>
            </a:p>
          </p:txBody>
        </p:sp>
        <p:sp>
          <p:nvSpPr>
            <p:cNvPr id="8" name="Freeform 17"/>
            <p:cNvSpPr>
              <a:spLocks/>
            </p:cNvSpPr>
            <p:nvPr/>
          </p:nvSpPr>
          <p:spPr bwMode="auto">
            <a:xfrm>
              <a:off x="125" y="2897"/>
              <a:ext cx="178" cy="284"/>
            </a:xfrm>
            <a:custGeom>
              <a:avLst/>
              <a:gdLst>
                <a:gd name="T0" fmla="*/ 0 w 1327"/>
                <a:gd name="T1" fmla="*/ 284 h 2290"/>
                <a:gd name="T2" fmla="*/ 0 w 1327"/>
                <a:gd name="T3" fmla="*/ 94 h 2290"/>
                <a:gd name="T4" fmla="*/ 178 w 1327"/>
                <a:gd name="T5" fmla="*/ 0 h 2290"/>
                <a:gd name="T6" fmla="*/ 178 w 1327"/>
                <a:gd name="T7" fmla="*/ 189 h 2290"/>
                <a:gd name="T8" fmla="*/ 0 w 1327"/>
                <a:gd name="T9" fmla="*/ 284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1488DB"/>
            </a:solidFill>
            <a:ln w="6350" cmpd="sng">
              <a:noFill/>
              <a:round/>
              <a:headEnd/>
              <a:tailEnd/>
            </a:ln>
          </p:spPr>
          <p:txBody>
            <a:bodyPr/>
            <a:lstStyle/>
            <a:p>
              <a:pPr>
                <a:defRPr/>
              </a:pPr>
              <a:endParaRPr lang="vi-VN" kern="0">
                <a:solidFill>
                  <a:sysClr val="windowText" lastClr="000000"/>
                </a:solidFill>
              </a:endParaRPr>
            </a:p>
          </p:txBody>
        </p:sp>
        <p:sp>
          <p:nvSpPr>
            <p:cNvPr id="9" name="Freeform 18"/>
            <p:cNvSpPr>
              <a:spLocks/>
            </p:cNvSpPr>
            <p:nvPr/>
          </p:nvSpPr>
          <p:spPr bwMode="auto">
            <a:xfrm flipH="1">
              <a:off x="652" y="2896"/>
              <a:ext cx="179" cy="284"/>
            </a:xfrm>
            <a:custGeom>
              <a:avLst/>
              <a:gdLst>
                <a:gd name="T0" fmla="*/ 0 w 1327"/>
                <a:gd name="T1" fmla="*/ 284 h 2290"/>
                <a:gd name="T2" fmla="*/ 0 w 1327"/>
                <a:gd name="T3" fmla="*/ 94 h 2290"/>
                <a:gd name="T4" fmla="*/ 179 w 1327"/>
                <a:gd name="T5" fmla="*/ 0 h 2290"/>
                <a:gd name="T6" fmla="*/ 179 w 1327"/>
                <a:gd name="T7" fmla="*/ 189 h 2290"/>
                <a:gd name="T8" fmla="*/ 0 w 1327"/>
                <a:gd name="T9" fmla="*/ 284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032B91"/>
            </a:solidFill>
            <a:ln w="6350" cmpd="sng">
              <a:noFill/>
              <a:round/>
              <a:headEnd/>
              <a:tailEnd/>
            </a:ln>
          </p:spPr>
          <p:txBody>
            <a:bodyPr/>
            <a:lstStyle/>
            <a:p>
              <a:pPr>
                <a:defRPr/>
              </a:pPr>
              <a:endParaRPr lang="vi-VN" kern="0">
                <a:solidFill>
                  <a:sysClr val="windowText" lastClr="000000"/>
                </a:solidFill>
              </a:endParaRPr>
            </a:p>
          </p:txBody>
        </p:sp>
        <p:sp>
          <p:nvSpPr>
            <p:cNvPr id="10" name="Freeform 19"/>
            <p:cNvSpPr>
              <a:spLocks/>
            </p:cNvSpPr>
            <p:nvPr/>
          </p:nvSpPr>
          <p:spPr bwMode="auto">
            <a:xfrm rot="3690139">
              <a:off x="216" y="3029"/>
              <a:ext cx="165" cy="307"/>
            </a:xfrm>
            <a:custGeom>
              <a:avLst/>
              <a:gdLst>
                <a:gd name="T0" fmla="*/ 0 w 1327"/>
                <a:gd name="T1" fmla="*/ 307 h 2290"/>
                <a:gd name="T2" fmla="*/ 0 w 1327"/>
                <a:gd name="T3" fmla="*/ 102 h 2290"/>
                <a:gd name="T4" fmla="*/ 165 w 1327"/>
                <a:gd name="T5" fmla="*/ 0 h 2290"/>
                <a:gd name="T6" fmla="*/ 165 w 1327"/>
                <a:gd name="T7" fmla="*/ 204 h 2290"/>
                <a:gd name="T8" fmla="*/ 0 w 1327"/>
                <a:gd name="T9" fmla="*/ 307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032B91"/>
            </a:solidFill>
            <a:ln w="6350" cmpd="sng">
              <a:noFill/>
              <a:round/>
              <a:headEnd/>
              <a:tailEnd/>
            </a:ln>
          </p:spPr>
          <p:txBody>
            <a:bodyPr/>
            <a:lstStyle/>
            <a:p>
              <a:pPr>
                <a:defRPr/>
              </a:pPr>
              <a:endParaRPr lang="vi-VN" kern="0">
                <a:solidFill>
                  <a:sysClr val="windowText" lastClr="000000"/>
                </a:solidFill>
              </a:endParaRPr>
            </a:p>
          </p:txBody>
        </p:sp>
        <p:sp>
          <p:nvSpPr>
            <p:cNvPr id="11" name="Freeform 20"/>
            <p:cNvSpPr>
              <a:spLocks/>
            </p:cNvSpPr>
            <p:nvPr/>
          </p:nvSpPr>
          <p:spPr bwMode="auto">
            <a:xfrm rot="3600000">
              <a:off x="570" y="3024"/>
              <a:ext cx="165" cy="306"/>
            </a:xfrm>
            <a:custGeom>
              <a:avLst/>
              <a:gdLst>
                <a:gd name="T0" fmla="*/ 0 w 1327"/>
                <a:gd name="T1" fmla="*/ 306 h 2290"/>
                <a:gd name="T2" fmla="*/ 0 w 1327"/>
                <a:gd name="T3" fmla="*/ 102 h 2290"/>
                <a:gd name="T4" fmla="*/ 165 w 1327"/>
                <a:gd name="T5" fmla="*/ 0 h 2290"/>
                <a:gd name="T6" fmla="*/ 165 w 1327"/>
                <a:gd name="T7" fmla="*/ 204 h 2290"/>
                <a:gd name="T8" fmla="*/ 0 w 1327"/>
                <a:gd name="T9" fmla="*/ 306 h 2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7" h="2290">
                  <a:moveTo>
                    <a:pt x="0" y="2290"/>
                  </a:moveTo>
                  <a:lnTo>
                    <a:pt x="0" y="760"/>
                  </a:lnTo>
                  <a:lnTo>
                    <a:pt x="1327" y="0"/>
                  </a:lnTo>
                  <a:lnTo>
                    <a:pt x="1327" y="1525"/>
                  </a:lnTo>
                  <a:lnTo>
                    <a:pt x="0" y="2290"/>
                  </a:lnTo>
                  <a:close/>
                </a:path>
              </a:pathLst>
            </a:custGeom>
            <a:solidFill>
              <a:srgbClr val="1488DB"/>
            </a:solidFill>
            <a:ln w="6350" cmpd="sng">
              <a:noFill/>
              <a:round/>
              <a:headEnd/>
              <a:tailEnd/>
            </a:ln>
          </p:spPr>
          <p:txBody>
            <a:bodyPr/>
            <a:lstStyle/>
            <a:p>
              <a:pPr>
                <a:defRPr/>
              </a:pPr>
              <a:endParaRPr lang="vi-VN" kern="0">
                <a:solidFill>
                  <a:sysClr val="windowText" lastClr="000000"/>
                </a:solidFill>
              </a:endParaRPr>
            </a:p>
          </p:txBody>
        </p:sp>
        <p:sp>
          <p:nvSpPr>
            <p:cNvPr id="12" name="Text Box 22"/>
            <p:cNvSpPr txBox="1">
              <a:spLocks noChangeArrowheads="1"/>
            </p:cNvSpPr>
            <p:nvPr/>
          </p:nvSpPr>
          <p:spPr bwMode="auto">
            <a:xfrm>
              <a:off x="274" y="2847"/>
              <a:ext cx="392" cy="258"/>
            </a:xfrm>
            <a:prstGeom prst="rect">
              <a:avLst/>
            </a:prstGeom>
            <a:noFill/>
            <a:ln>
              <a:noFill/>
            </a:ln>
            <a:extLst/>
          </p:spPr>
          <p:txBody>
            <a:bodyPr lIns="66751" tIns="33376" rIns="66751" bIns="33376">
              <a:spAutoFit/>
            </a:bodyPr>
            <a:lstStyle>
              <a:lvl1pPr eaLnBrk="0" hangingPunct="0">
                <a:defRPr sz="4400">
                  <a:solidFill>
                    <a:srgbClr val="6E797F"/>
                  </a:solidFill>
                  <a:latin typeface="Arial" charset="0"/>
                </a:defRPr>
              </a:lvl1pPr>
              <a:lvl2pPr marL="742950" indent="-285750" eaLnBrk="0" hangingPunct="0">
                <a:defRPr sz="4400">
                  <a:solidFill>
                    <a:srgbClr val="6E797F"/>
                  </a:solidFill>
                  <a:latin typeface="Arial" charset="0"/>
                </a:defRPr>
              </a:lvl2pPr>
              <a:lvl3pPr marL="1143000" indent="-228600" eaLnBrk="0" hangingPunct="0">
                <a:defRPr sz="4400">
                  <a:solidFill>
                    <a:srgbClr val="6E797F"/>
                  </a:solidFill>
                  <a:latin typeface="Arial" charset="0"/>
                </a:defRPr>
              </a:lvl3pPr>
              <a:lvl4pPr marL="1600200" indent="-228600" eaLnBrk="0" hangingPunct="0">
                <a:defRPr sz="4400">
                  <a:solidFill>
                    <a:srgbClr val="6E797F"/>
                  </a:solidFill>
                  <a:latin typeface="Arial" charset="0"/>
                </a:defRPr>
              </a:lvl4pPr>
              <a:lvl5pPr marL="2057400" indent="-228600" eaLnBrk="0" hangingPunct="0">
                <a:defRPr sz="4400">
                  <a:solidFill>
                    <a:srgbClr val="6E797F"/>
                  </a:solidFill>
                  <a:latin typeface="Arial" charset="0"/>
                </a:defRPr>
              </a:lvl5pPr>
              <a:lvl6pPr marL="2514600" indent="-228600" eaLnBrk="0" fontAlgn="base" hangingPunct="0">
                <a:spcBef>
                  <a:spcPct val="0"/>
                </a:spcBef>
                <a:spcAft>
                  <a:spcPct val="0"/>
                </a:spcAft>
                <a:defRPr sz="4400">
                  <a:solidFill>
                    <a:srgbClr val="6E797F"/>
                  </a:solidFill>
                  <a:latin typeface="Arial" charset="0"/>
                </a:defRPr>
              </a:lvl6pPr>
              <a:lvl7pPr marL="2971800" indent="-228600" eaLnBrk="0" fontAlgn="base" hangingPunct="0">
                <a:spcBef>
                  <a:spcPct val="0"/>
                </a:spcBef>
                <a:spcAft>
                  <a:spcPct val="0"/>
                </a:spcAft>
                <a:defRPr sz="4400">
                  <a:solidFill>
                    <a:srgbClr val="6E797F"/>
                  </a:solidFill>
                  <a:latin typeface="Arial" charset="0"/>
                </a:defRPr>
              </a:lvl7pPr>
              <a:lvl8pPr marL="3429000" indent="-228600" eaLnBrk="0" fontAlgn="base" hangingPunct="0">
                <a:spcBef>
                  <a:spcPct val="0"/>
                </a:spcBef>
                <a:spcAft>
                  <a:spcPct val="0"/>
                </a:spcAft>
                <a:defRPr sz="4400">
                  <a:solidFill>
                    <a:srgbClr val="6E797F"/>
                  </a:solidFill>
                  <a:latin typeface="Arial" charset="0"/>
                </a:defRPr>
              </a:lvl8pPr>
              <a:lvl9pPr marL="3886200" indent="-228600" eaLnBrk="0" fontAlgn="base" hangingPunct="0">
                <a:spcBef>
                  <a:spcPct val="0"/>
                </a:spcBef>
                <a:spcAft>
                  <a:spcPct val="0"/>
                </a:spcAft>
                <a:defRPr sz="4400">
                  <a:solidFill>
                    <a:srgbClr val="6E797F"/>
                  </a:solidFill>
                  <a:latin typeface="Arial" charset="0"/>
                </a:defRPr>
              </a:lvl9pPr>
            </a:lstStyle>
            <a:p>
              <a:pPr algn="ctr" eaLnBrk="1" hangingPunct="1">
                <a:spcAft>
                  <a:spcPct val="10000"/>
                </a:spcAft>
                <a:defRPr/>
              </a:pPr>
              <a:r>
                <a:rPr lang="en-US" sz="1200" b="1" kern="0" smtClean="0">
                  <a:solidFill>
                    <a:srgbClr val="032B91"/>
                  </a:solidFill>
                </a:rPr>
                <a:t>BK</a:t>
              </a:r>
            </a:p>
            <a:p>
              <a:pPr algn="ctr" eaLnBrk="1" hangingPunct="1">
                <a:defRPr/>
              </a:pPr>
              <a:r>
                <a:rPr lang="en-US" sz="900" b="1" kern="0" smtClean="0">
                  <a:solidFill>
                    <a:srgbClr val="1488DB"/>
                  </a:solidFill>
                </a:rPr>
                <a:t>TP.HCM</a:t>
              </a:r>
              <a:endParaRPr lang="en-US" sz="900" kern="0" smtClean="0">
                <a:solidFill>
                  <a:srgbClr val="1488DB"/>
                </a:solidFill>
              </a:endParaRPr>
            </a:p>
          </p:txBody>
        </p:sp>
      </p:grpSp>
      <p:sp>
        <p:nvSpPr>
          <p:cNvPr id="13" name="Footer Placeholder 4"/>
          <p:cNvSpPr txBox="1">
            <a:spLocks/>
          </p:cNvSpPr>
          <p:nvPr userDrawn="1"/>
        </p:nvSpPr>
        <p:spPr bwMode="auto">
          <a:xfrm>
            <a:off x="2819400" y="6400800"/>
            <a:ext cx="4419600" cy="3048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marL="0" algn="ctr" defTabSz="914400" rtl="0" eaLnBrk="1" latinLnBrk="0" hangingPunct="1">
              <a:defRPr sz="1400" b="1" i="1" kern="1200">
                <a:solidFill>
                  <a:schemeClr val="tx2">
                    <a:lumMod val="60000"/>
                    <a:lumOff val="4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mtClean="0">
                <a:solidFill>
                  <a:srgbClr val="333399">
                    <a:lumMod val="60000"/>
                    <a:lumOff val="40000"/>
                  </a:srgbClr>
                </a:solidFill>
              </a:rPr>
              <a:t>Faculty of Computer Science &amp; Engineering</a:t>
            </a:r>
            <a:endParaRPr lang="vi-VN">
              <a:solidFill>
                <a:srgbClr val="333399">
                  <a:lumMod val="60000"/>
                  <a:lumOff val="40000"/>
                </a:srgbClr>
              </a:solidFill>
            </a:endParaRPr>
          </a:p>
        </p:txBody>
      </p:sp>
    </p:spTree>
    <p:extLst>
      <p:ext uri="{BB962C8B-B14F-4D97-AF65-F5344CB8AC3E}">
        <p14:creationId xmlns:p14="http://schemas.microsoft.com/office/powerpoint/2010/main" val="1830228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C4A843D0-5383-40AF-B31E-0BF82019598F}" type="datetime1">
              <a:rPr lang="en-US" smtClean="0">
                <a:solidFill>
                  <a:srgbClr val="000000"/>
                </a:solidFill>
              </a:rPr>
              <a:pPr/>
              <a:t>06-Mar-17</a:t>
            </a:fld>
            <a:endParaRPr lang="vi-VN">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smtClean="0">
                <a:solidFill>
                  <a:srgbClr val="000000"/>
                </a:solidFill>
              </a:rPr>
              <a:t>Faculty of Computer Science &amp; Engineering</a:t>
            </a:r>
            <a:endParaRPr lang="vi-VN">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16A07923-D547-466D-8151-D5B6058EAB81}" type="slidenum">
              <a:rPr lang="vi-VN" smtClean="0">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7912833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D71B935F-EB2A-4AD5-8E8A-6EEE50527196}" type="datetime1">
              <a:rPr lang="en-US" smtClean="0">
                <a:solidFill>
                  <a:srgbClr val="000000"/>
                </a:solidFill>
              </a:rPr>
              <a:pPr/>
              <a:t>06-Mar-17</a:t>
            </a:fld>
            <a:endParaRPr lang="vi-VN">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smtClean="0">
                <a:solidFill>
                  <a:srgbClr val="000000"/>
                </a:solidFill>
              </a:rPr>
              <a:t>Faculty of Computer Science &amp; Engineering</a:t>
            </a:r>
            <a:endParaRPr lang="vi-VN">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16A07923-D547-466D-8151-D5B6058EAB81}" type="slidenum">
              <a:rPr lang="vi-VN" smtClean="0">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103876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fld id="{FF8AA14B-D6DE-445C-838A-2F5F10AE6EA1}" type="datetime1">
              <a:rPr lang="en-US" smtClean="0">
                <a:solidFill>
                  <a:srgbClr val="000000"/>
                </a:solidFill>
              </a:rPr>
              <a:pPr/>
              <a:t>06-Mar-17</a:t>
            </a:fld>
            <a:endParaRPr lang="vi-VN">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smtClean="0">
                <a:solidFill>
                  <a:srgbClr val="000000"/>
                </a:solidFill>
              </a:rPr>
              <a:t>Faculty of Computer Science &amp; Engineering</a:t>
            </a:r>
            <a:endParaRPr lang="vi-V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6A07923-D547-466D-8151-D5B6058EAB81}" type="slidenum">
              <a:rPr lang="vi-VN" smtClean="0">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5885883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fld id="{51613BD6-F022-4B4C-B538-AF8869BE0FD9}" type="datetime1">
              <a:rPr lang="en-US" smtClean="0">
                <a:solidFill>
                  <a:srgbClr val="000000"/>
                </a:solidFill>
              </a:rPr>
              <a:pPr/>
              <a:t>06-Mar-17</a:t>
            </a:fld>
            <a:endParaRPr lang="vi-VN">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smtClean="0">
                <a:solidFill>
                  <a:srgbClr val="000000"/>
                </a:solidFill>
              </a:rPr>
              <a:t>Faculty of Computer Science &amp; Engineering</a:t>
            </a:r>
            <a:endParaRPr lang="vi-V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6A07923-D547-466D-8151-D5B6058EAB81}" type="slidenum">
              <a:rPr lang="vi-VN" smtClean="0">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473560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06-Mar-17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ChangeArrowheads="1"/>
          </p:cNvSpPr>
          <p:nvPr/>
        </p:nvSpPr>
        <p:spPr bwMode="ltGray">
          <a:xfrm>
            <a:off x="381794" y="497991"/>
            <a:ext cx="438150" cy="474663"/>
          </a:xfrm>
          <a:prstGeom prst="rect">
            <a:avLst/>
          </a:prstGeom>
          <a:solidFill>
            <a:schemeClr val="accent2"/>
          </a:solidFill>
          <a:ln w="9525">
            <a:noFill/>
            <a:miter lim="800000"/>
            <a:headEnd/>
            <a:tailEnd/>
          </a:ln>
          <a:effectLst/>
        </p:spPr>
        <p:txBody>
          <a:bodyPr wrap="none" anchor="ctr"/>
          <a:lstStyle/>
          <a:p>
            <a:pPr algn="ctr"/>
            <a:endParaRPr kumimoji="1" lang="vi-VN" sz="2400">
              <a:solidFill>
                <a:srgbClr val="000000"/>
              </a:solidFill>
            </a:endParaRPr>
          </a:p>
        </p:txBody>
      </p:sp>
      <p:sp>
        <p:nvSpPr>
          <p:cNvPr id="4099" name="Rectangle 3"/>
          <p:cNvSpPr>
            <a:spLocks noChangeArrowheads="1"/>
          </p:cNvSpPr>
          <p:nvPr/>
        </p:nvSpPr>
        <p:spPr bwMode="ltGray">
          <a:xfrm>
            <a:off x="764381" y="497991"/>
            <a:ext cx="328613"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endParaRPr kumimoji="1" lang="vi-VN" sz="2400">
              <a:solidFill>
                <a:srgbClr val="000000"/>
              </a:solidFill>
            </a:endParaRPr>
          </a:p>
        </p:txBody>
      </p:sp>
      <p:sp>
        <p:nvSpPr>
          <p:cNvPr id="4100" name="Rectangle 4"/>
          <p:cNvSpPr>
            <a:spLocks noChangeArrowheads="1"/>
          </p:cNvSpPr>
          <p:nvPr/>
        </p:nvSpPr>
        <p:spPr bwMode="ltGray">
          <a:xfrm>
            <a:off x="505619" y="920266"/>
            <a:ext cx="422275" cy="474663"/>
          </a:xfrm>
          <a:prstGeom prst="rect">
            <a:avLst/>
          </a:prstGeom>
          <a:solidFill>
            <a:schemeClr val="folHlink"/>
          </a:solidFill>
          <a:ln w="9525">
            <a:noFill/>
            <a:miter lim="800000"/>
            <a:headEnd/>
            <a:tailEnd/>
          </a:ln>
          <a:effectLst/>
        </p:spPr>
        <p:txBody>
          <a:bodyPr wrap="none" anchor="ctr"/>
          <a:lstStyle/>
          <a:p>
            <a:pPr algn="ctr"/>
            <a:endParaRPr kumimoji="1" lang="vi-VN" sz="2400">
              <a:solidFill>
                <a:srgbClr val="000000"/>
              </a:solidFill>
            </a:endParaRPr>
          </a:p>
        </p:txBody>
      </p:sp>
      <p:sp>
        <p:nvSpPr>
          <p:cNvPr id="4101" name="Rectangle 5"/>
          <p:cNvSpPr>
            <a:spLocks noChangeArrowheads="1"/>
          </p:cNvSpPr>
          <p:nvPr/>
        </p:nvSpPr>
        <p:spPr bwMode="ltGray">
          <a:xfrm>
            <a:off x="875506" y="920266"/>
            <a:ext cx="368300"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kumimoji="1" lang="vi-VN" sz="2400">
              <a:solidFill>
                <a:srgbClr val="000000"/>
              </a:solidFill>
            </a:endParaRPr>
          </a:p>
        </p:txBody>
      </p:sp>
      <p:sp>
        <p:nvSpPr>
          <p:cNvPr id="4102" name="Rectangle 6"/>
          <p:cNvSpPr>
            <a:spLocks noChangeArrowheads="1"/>
          </p:cNvSpPr>
          <p:nvPr/>
        </p:nvSpPr>
        <p:spPr bwMode="ltGray">
          <a:xfrm>
            <a:off x="91281" y="847241"/>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endParaRPr kumimoji="1" lang="vi-VN" sz="2400">
              <a:solidFill>
                <a:srgbClr val="000000"/>
              </a:solidFill>
            </a:endParaRPr>
          </a:p>
        </p:txBody>
      </p:sp>
      <p:sp>
        <p:nvSpPr>
          <p:cNvPr id="4103" name="Rectangle 7"/>
          <p:cNvSpPr>
            <a:spLocks noChangeArrowheads="1"/>
          </p:cNvSpPr>
          <p:nvPr/>
        </p:nvSpPr>
        <p:spPr bwMode="gray">
          <a:xfrm>
            <a:off x="726281" y="390041"/>
            <a:ext cx="31750" cy="1052513"/>
          </a:xfrm>
          <a:prstGeom prst="rect">
            <a:avLst/>
          </a:prstGeom>
          <a:solidFill>
            <a:schemeClr val="bg2"/>
          </a:solidFill>
          <a:ln w="9525">
            <a:noFill/>
            <a:miter lim="800000"/>
            <a:headEnd/>
            <a:tailEnd/>
          </a:ln>
          <a:effectLst/>
        </p:spPr>
        <p:txBody>
          <a:bodyPr wrap="none" anchor="ctr"/>
          <a:lstStyle/>
          <a:p>
            <a:pPr algn="ctr"/>
            <a:endParaRPr kumimoji="1" lang="vi-VN" sz="2400">
              <a:solidFill>
                <a:srgbClr val="000000"/>
              </a:solidFill>
            </a:endParaRPr>
          </a:p>
        </p:txBody>
      </p:sp>
      <p:sp>
        <p:nvSpPr>
          <p:cNvPr id="4104" name="Rectangle 8"/>
          <p:cNvSpPr>
            <a:spLocks noChangeArrowheads="1"/>
          </p:cNvSpPr>
          <p:nvPr/>
        </p:nvSpPr>
        <p:spPr bwMode="gray">
          <a:xfrm>
            <a:off x="407194" y="1180616"/>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endParaRPr kumimoji="1" lang="vi-VN" sz="2400">
              <a:solidFill>
                <a:srgbClr val="000000"/>
              </a:solidFill>
            </a:endParaRPr>
          </a:p>
        </p:txBody>
      </p:sp>
      <p:sp>
        <p:nvSpPr>
          <p:cNvPr id="4105" name="Rectangle 9"/>
          <p:cNvSpPr>
            <a:spLocks noGrp="1" noChangeArrowheads="1"/>
          </p:cNvSpPr>
          <p:nvPr>
            <p:ph type="title"/>
          </p:nvPr>
        </p:nvSpPr>
        <p:spPr bwMode="auto">
          <a:xfrm>
            <a:off x="1150938" y="214313"/>
            <a:ext cx="7793037" cy="7762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4106" name="Rectangle 10"/>
          <p:cNvSpPr>
            <a:spLocks noGrp="1" noChangeArrowheads="1"/>
          </p:cNvSpPr>
          <p:nvPr>
            <p:ph type="body" idx="1"/>
          </p:nvPr>
        </p:nvSpPr>
        <p:spPr bwMode="auto">
          <a:xfrm>
            <a:off x="1182688" y="1470991"/>
            <a:ext cx="7772400" cy="466152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107"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lvl1pPr>
          </a:lstStyle>
          <a:p>
            <a:fld id="{8DBD4175-44EF-4B52-AD4D-4AB9E04445E3}" type="datetime1">
              <a:rPr lang="en-US" smtClean="0">
                <a:solidFill>
                  <a:srgbClr val="000000"/>
                </a:solidFill>
              </a:rPr>
              <a:pPr/>
              <a:t>06-Mar-17</a:t>
            </a:fld>
            <a:endParaRPr lang="en-US">
              <a:solidFill>
                <a:srgbClr val="000000"/>
              </a:solidFill>
            </a:endParaRPr>
          </a:p>
        </p:txBody>
      </p:sp>
      <p:sp>
        <p:nvSpPr>
          <p:cNvPr id="4108"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lvl1pPr>
          </a:lstStyle>
          <a:p>
            <a:r>
              <a:rPr lang="en-US" smtClean="0">
                <a:solidFill>
                  <a:srgbClr val="000000"/>
                </a:solidFill>
              </a:rPr>
              <a:t>Faculty of Computer Science &amp; Engineering</a:t>
            </a:r>
            <a:endParaRPr lang="en-US">
              <a:solidFill>
                <a:srgbClr val="000000"/>
              </a:solidFill>
            </a:endParaRPr>
          </a:p>
        </p:txBody>
      </p:sp>
      <p:sp>
        <p:nvSpPr>
          <p:cNvPr id="4109"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lvl1pPr>
          </a:lstStyle>
          <a:p>
            <a:fld id="{750E144F-35F2-4001-89DB-4F67F07C56F0}"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7610732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Tahoma" charset="0"/>
        </a:defRPr>
      </a:lvl2pPr>
      <a:lvl3pPr algn="l" rtl="0" eaLnBrk="1" fontAlgn="base" hangingPunct="1">
        <a:spcBef>
          <a:spcPct val="0"/>
        </a:spcBef>
        <a:spcAft>
          <a:spcPct val="0"/>
        </a:spcAft>
        <a:defRPr sz="4400">
          <a:solidFill>
            <a:schemeClr val="tx2"/>
          </a:solidFill>
          <a:latin typeface="Tahoma" charset="0"/>
        </a:defRPr>
      </a:lvl3pPr>
      <a:lvl4pPr algn="l" rtl="0" eaLnBrk="1" fontAlgn="base" hangingPunct="1">
        <a:spcBef>
          <a:spcPct val="0"/>
        </a:spcBef>
        <a:spcAft>
          <a:spcPct val="0"/>
        </a:spcAft>
        <a:defRPr sz="4400">
          <a:solidFill>
            <a:schemeClr val="tx2"/>
          </a:solidFill>
          <a:latin typeface="Tahoma" charset="0"/>
        </a:defRPr>
      </a:lvl4pPr>
      <a:lvl5pPr algn="l" rtl="0" eaLnBrk="1" fontAlgn="base" hangingPunct="1">
        <a:spcBef>
          <a:spcPct val="0"/>
        </a:spcBef>
        <a:spcAft>
          <a:spcPct val="0"/>
        </a:spcAft>
        <a:defRPr sz="4400">
          <a:solidFill>
            <a:schemeClr val="tx2"/>
          </a:solidFill>
          <a:latin typeface="Tahoma" charset="0"/>
        </a:defRPr>
      </a:lvl5pPr>
      <a:lvl6pPr marL="457200" algn="l" rtl="0" eaLnBrk="1" fontAlgn="base" hangingPunct="1">
        <a:spcBef>
          <a:spcPct val="0"/>
        </a:spcBef>
        <a:spcAft>
          <a:spcPct val="0"/>
        </a:spcAft>
        <a:defRPr sz="4400">
          <a:solidFill>
            <a:schemeClr val="tx2"/>
          </a:solidFill>
          <a:latin typeface="Tahoma" charset="0"/>
        </a:defRPr>
      </a:lvl6pPr>
      <a:lvl7pPr marL="914400" algn="l" rtl="0" eaLnBrk="1" fontAlgn="base" hangingPunct="1">
        <a:spcBef>
          <a:spcPct val="0"/>
        </a:spcBef>
        <a:spcAft>
          <a:spcPct val="0"/>
        </a:spcAft>
        <a:defRPr sz="4400">
          <a:solidFill>
            <a:schemeClr val="tx2"/>
          </a:solidFill>
          <a:latin typeface="Tahoma" charset="0"/>
        </a:defRPr>
      </a:lvl7pPr>
      <a:lvl8pPr marL="1371600" algn="l" rtl="0" eaLnBrk="1" fontAlgn="base" hangingPunct="1">
        <a:spcBef>
          <a:spcPct val="0"/>
        </a:spcBef>
        <a:spcAft>
          <a:spcPct val="0"/>
        </a:spcAft>
        <a:defRPr sz="4400">
          <a:solidFill>
            <a:schemeClr val="tx2"/>
          </a:solidFill>
          <a:latin typeface="Tahoma" charset="0"/>
        </a:defRPr>
      </a:lvl8pPr>
      <a:lvl9pPr marL="1828800" algn="l" rtl="0" eaLnBrk="1" fontAlgn="base" hangingPunct="1">
        <a:spcBef>
          <a:spcPct val="0"/>
        </a:spcBef>
        <a:spcAft>
          <a:spcPct val="0"/>
        </a:spcAft>
        <a:defRPr sz="4400">
          <a:solidFill>
            <a:schemeClr val="tx2"/>
          </a:solidFill>
          <a:latin typeface="Tahoma" charset="0"/>
        </a:defRPr>
      </a:lvl9pPr>
    </p:titleStyle>
    <p:bodyStyle>
      <a:lvl1pPr marL="342900" indent="-342900" algn="l" rtl="0" eaLnBrk="1" fontAlgn="base" hangingPunct="1">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1" fontAlgn="base" hangingPunct="1">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eaLnBrk="1" fontAlgn="base" hangingPunct="1">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eaLnBrk="1" fontAlgn="base" hangingPunct="1">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eaLnBrk="1" fontAlgn="base" hangingPunct="1">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eaLnBrk="1" fontAlgn="base" hangingPunct="1">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eaLnBrk="1" fontAlgn="base" hangingPunct="1">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eaLnBrk="1" fontAlgn="base" hangingPunct="1">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0"/>
          </p:nvPr>
        </p:nvSpPr>
        <p:spPr/>
        <p:txBody>
          <a:bodyPr/>
          <a:lstStyle/>
          <a:p>
            <a:fld id="{E3B2494D-5898-463E-B7AB-C16D07135D8F}" type="datetime1">
              <a:rPr lang="en-US" smtClean="0">
                <a:solidFill>
                  <a:srgbClr val="000000"/>
                </a:solidFill>
              </a:rPr>
              <a:pPr/>
              <a:t>06-Mar-17</a:t>
            </a:fld>
            <a:endParaRPr lang="vi-VN">
              <a:solidFill>
                <a:srgbClr val="000000"/>
              </a:solidFill>
            </a:endParaRPr>
          </a:p>
        </p:txBody>
      </p:sp>
      <p:sp>
        <p:nvSpPr>
          <p:cNvPr id="7" name="Footer Placeholder 6"/>
          <p:cNvSpPr>
            <a:spLocks noGrp="1"/>
          </p:cNvSpPr>
          <p:nvPr>
            <p:ph type="ftr" sz="quarter" idx="11"/>
          </p:nvPr>
        </p:nvSpPr>
        <p:spPr/>
        <p:txBody>
          <a:bodyPr/>
          <a:lstStyle/>
          <a:p>
            <a:r>
              <a:rPr lang="en-US" smtClean="0">
                <a:solidFill>
                  <a:srgbClr val="333399">
                    <a:lumMod val="60000"/>
                    <a:lumOff val="40000"/>
                  </a:srgbClr>
                </a:solidFill>
              </a:rPr>
              <a:t>Faculty of Computer Science &amp; Engineering</a:t>
            </a:r>
            <a:endParaRPr lang="vi-VN">
              <a:solidFill>
                <a:srgbClr val="333399">
                  <a:lumMod val="60000"/>
                  <a:lumOff val="40000"/>
                </a:srgbClr>
              </a:solidFill>
            </a:endParaRPr>
          </a:p>
        </p:txBody>
      </p:sp>
      <p:sp>
        <p:nvSpPr>
          <p:cNvPr id="8" name="Slide Number Placeholder 7"/>
          <p:cNvSpPr>
            <a:spLocks noGrp="1"/>
          </p:cNvSpPr>
          <p:nvPr>
            <p:ph type="sldNum" sz="quarter" idx="12"/>
          </p:nvPr>
        </p:nvSpPr>
        <p:spPr/>
        <p:txBody>
          <a:bodyPr/>
          <a:lstStyle/>
          <a:p>
            <a:fld id="{16A07923-D547-466D-8151-D5B6058EAB81}" type="slidenum">
              <a:rPr lang="vi-VN" smtClean="0">
                <a:solidFill>
                  <a:srgbClr val="000000"/>
                </a:solidFill>
              </a:rPr>
              <a:pPr/>
              <a:t>1</a:t>
            </a:fld>
            <a:endParaRPr lang="vi-VN">
              <a:solidFill>
                <a:srgbClr val="000000"/>
              </a:solidFill>
            </a:endParaRPr>
          </a:p>
        </p:txBody>
      </p:sp>
      <p:sp>
        <p:nvSpPr>
          <p:cNvPr id="4" name="Title 3"/>
          <p:cNvSpPr>
            <a:spLocks noGrp="1"/>
          </p:cNvSpPr>
          <p:nvPr>
            <p:ph type="title"/>
          </p:nvPr>
        </p:nvSpPr>
        <p:spPr/>
        <p:txBody>
          <a:bodyPr/>
          <a:lstStyle/>
          <a:p>
            <a:pPr algn="ctr"/>
            <a:r>
              <a:rPr lang="en-US" smtClean="0"/>
              <a:t>Exercise 2.10</a:t>
            </a:r>
            <a:endParaRPr lang="en-US"/>
          </a:p>
        </p:txBody>
      </p:sp>
      <p:sp>
        <p:nvSpPr>
          <p:cNvPr id="5" name="Content Placeholder 4"/>
          <p:cNvSpPr>
            <a:spLocks noGrp="1"/>
          </p:cNvSpPr>
          <p:nvPr>
            <p:ph idx="1"/>
          </p:nvPr>
        </p:nvSpPr>
        <p:spPr>
          <a:xfrm>
            <a:off x="533400" y="1447800"/>
            <a:ext cx="8269288" cy="4661521"/>
          </a:xfrm>
        </p:spPr>
        <p:txBody>
          <a:bodyPr/>
          <a:lstStyle/>
          <a:p>
            <a:pPr marL="0" indent="0" algn="just">
              <a:buNone/>
            </a:pPr>
            <a:r>
              <a:rPr lang="en-US" sz="1800" smtClean="0"/>
              <a:t>In the following problems, the data table contains bits that represent the opcode of an instruction. You will be asked to interpret the bits as MIPS instructions into assembly code and determine what format of MIPS instruction the bits represent.</a:t>
            </a:r>
          </a:p>
          <a:p>
            <a:pPr marL="0" indent="0" algn="just">
              <a:buNone/>
            </a:pPr>
            <a:endParaRPr lang="en-US" sz="2000"/>
          </a:p>
          <a:p>
            <a:pPr marL="0" indent="0" algn="just">
              <a:buNone/>
            </a:pPr>
            <a:endParaRPr lang="en-US" sz="2000" smtClean="0"/>
          </a:p>
          <a:p>
            <a:pPr marL="0" indent="0" algn="just">
              <a:buNone/>
            </a:pPr>
            <a:endParaRPr lang="en-US" sz="2000"/>
          </a:p>
          <a:p>
            <a:r>
              <a:rPr lang="en-US" sz="1800">
                <a:latin typeface="FranklinGothic-Heavy"/>
              </a:rPr>
              <a:t>2.10.1 </a:t>
            </a:r>
            <a:r>
              <a:rPr lang="en-US" sz="1800">
                <a:latin typeface="Minion-Regular"/>
              </a:rPr>
              <a:t>[5] &lt;2.5&gt; For the binary entries above, what instruction do they represent?</a:t>
            </a:r>
          </a:p>
          <a:p>
            <a:r>
              <a:rPr lang="en-US" sz="1800">
                <a:latin typeface="FranklinGothic-Heavy"/>
              </a:rPr>
              <a:t>2.10.2 </a:t>
            </a:r>
            <a:r>
              <a:rPr lang="en-US" sz="1800">
                <a:latin typeface="Minion-Regular"/>
              </a:rPr>
              <a:t>[5] &lt;2.5&gt; What type (I-type, R-type, J-type) instruction do the binary</a:t>
            </a:r>
          </a:p>
          <a:p>
            <a:r>
              <a:rPr lang="en-US" sz="1800">
                <a:latin typeface="Minion-Regular"/>
              </a:rPr>
              <a:t>entries above represent?</a:t>
            </a:r>
          </a:p>
          <a:p>
            <a:r>
              <a:rPr lang="en-US" sz="1800">
                <a:latin typeface="FranklinGothic-Heavy"/>
              </a:rPr>
              <a:t>2.10.3 </a:t>
            </a:r>
            <a:r>
              <a:rPr lang="en-US" sz="1800">
                <a:latin typeface="Minion-Regular"/>
              </a:rPr>
              <a:t>[5] &lt;2.4, 2.5&gt; If the binary entries above were data bits, what </a:t>
            </a:r>
            <a:r>
              <a:rPr lang="en-US" sz="1800" smtClean="0">
                <a:latin typeface="Minion-Regular"/>
              </a:rPr>
              <a:t>number would </a:t>
            </a:r>
            <a:r>
              <a:rPr lang="en-US" sz="1800">
                <a:latin typeface="Minion-Regular"/>
              </a:rPr>
              <a:t>they represent in hexadecimal?</a:t>
            </a:r>
            <a:endParaRPr lang="en-US" sz="1800" smtClean="0"/>
          </a:p>
          <a:p>
            <a:pPr marL="0" indent="0" algn="just">
              <a:buNone/>
            </a:pPr>
            <a:endParaRPr lang="en-US" sz="2000"/>
          </a:p>
        </p:txBody>
      </p:sp>
      <p:graphicFrame>
        <p:nvGraphicFramePr>
          <p:cNvPr id="9" name="Table 8"/>
          <p:cNvGraphicFramePr>
            <a:graphicFrameLocks noGrp="1"/>
          </p:cNvGraphicFramePr>
          <p:nvPr>
            <p:extLst>
              <p:ext uri="{D42A27DB-BD31-4B8C-83A1-F6EECF244321}">
                <p14:modId xmlns:p14="http://schemas.microsoft.com/office/powerpoint/2010/main" val="2257965650"/>
              </p:ext>
            </p:extLst>
          </p:nvPr>
        </p:nvGraphicFramePr>
        <p:xfrm>
          <a:off x="1371600" y="2895600"/>
          <a:ext cx="6096000" cy="741680"/>
        </p:xfrm>
        <a:graphic>
          <a:graphicData uri="http://schemas.openxmlformats.org/drawingml/2006/table">
            <a:tbl>
              <a:tblPr firstRow="1" bandRow="1">
                <a:tableStyleId>{00A15C55-8517-42AA-B614-E9B94910E393}</a:tableStyleId>
              </a:tblPr>
              <a:tblGrid>
                <a:gridCol w="685800"/>
                <a:gridCol w="5410200"/>
              </a:tblGrid>
              <a:tr h="370840">
                <a:tc>
                  <a:txBody>
                    <a:bodyPr/>
                    <a:lstStyle/>
                    <a:p>
                      <a:pPr algn="ctr"/>
                      <a:r>
                        <a:rPr lang="en-US" smtClean="0"/>
                        <a:t>a.</a:t>
                      </a:r>
                      <a:endParaRPr lang="en-US" b="0"/>
                    </a:p>
                  </a:txBody>
                  <a:tcPr/>
                </a:tc>
                <a:tc>
                  <a:txBody>
                    <a:bodyPr/>
                    <a:lstStyle/>
                    <a:p>
                      <a:r>
                        <a:rPr lang="en-US" b="0" smtClean="0"/>
                        <a:t>0000</a:t>
                      </a:r>
                      <a:r>
                        <a:rPr lang="en-US" b="0" baseline="0" smtClean="0"/>
                        <a:t> 0010 </a:t>
                      </a:r>
                      <a:r>
                        <a:rPr lang="en-US" b="0" smtClean="0"/>
                        <a:t>0001 0000 1000</a:t>
                      </a:r>
                      <a:r>
                        <a:rPr lang="en-US" b="0" baseline="0" smtClean="0"/>
                        <a:t> 0000 0010 0000</a:t>
                      </a:r>
                      <a:endParaRPr lang="en-US" b="0"/>
                    </a:p>
                  </a:txBody>
                  <a:tcPr/>
                </a:tc>
              </a:tr>
              <a:tr h="370840">
                <a:tc>
                  <a:txBody>
                    <a:bodyPr/>
                    <a:lstStyle/>
                    <a:p>
                      <a:pPr algn="ctr"/>
                      <a:r>
                        <a:rPr lang="en-US" smtClean="0"/>
                        <a:t>b.</a:t>
                      </a:r>
                      <a:endParaRPr lang="en-US"/>
                    </a:p>
                  </a:txBody>
                  <a:tcPr/>
                </a:tc>
                <a:tc>
                  <a:txBody>
                    <a:bodyPr/>
                    <a:lstStyle/>
                    <a:p>
                      <a:r>
                        <a:rPr lang="en-US" smtClean="0"/>
                        <a:t>0000 0001 0100 1011 0100 1000 0010</a:t>
                      </a:r>
                      <a:r>
                        <a:rPr lang="en-US" baseline="0" smtClean="0"/>
                        <a:t> 0010</a:t>
                      </a:r>
                      <a:endParaRPr lang="en-US"/>
                    </a:p>
                  </a:txBody>
                  <a:tcPr/>
                </a:tc>
              </a:tr>
            </a:tbl>
          </a:graphicData>
        </a:graphic>
      </p:graphicFrame>
    </p:spTree>
    <p:extLst>
      <p:ext uri="{BB962C8B-B14F-4D97-AF65-F5344CB8AC3E}">
        <p14:creationId xmlns:p14="http://schemas.microsoft.com/office/powerpoint/2010/main" val="4460978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0"/>
          </p:nvPr>
        </p:nvSpPr>
        <p:spPr/>
        <p:txBody>
          <a:bodyPr/>
          <a:lstStyle/>
          <a:p>
            <a:fld id="{E3B2494D-5898-463E-B7AB-C16D07135D8F}" type="datetime1">
              <a:rPr lang="en-US" smtClean="0">
                <a:solidFill>
                  <a:srgbClr val="000000"/>
                </a:solidFill>
              </a:rPr>
              <a:pPr/>
              <a:t>06-Mar-17</a:t>
            </a:fld>
            <a:endParaRPr lang="vi-VN">
              <a:solidFill>
                <a:srgbClr val="000000"/>
              </a:solidFill>
            </a:endParaRPr>
          </a:p>
        </p:txBody>
      </p:sp>
      <p:sp>
        <p:nvSpPr>
          <p:cNvPr id="7" name="Footer Placeholder 6"/>
          <p:cNvSpPr>
            <a:spLocks noGrp="1"/>
          </p:cNvSpPr>
          <p:nvPr>
            <p:ph type="ftr" sz="quarter" idx="11"/>
          </p:nvPr>
        </p:nvSpPr>
        <p:spPr/>
        <p:txBody>
          <a:bodyPr/>
          <a:lstStyle/>
          <a:p>
            <a:r>
              <a:rPr lang="en-US" smtClean="0">
                <a:solidFill>
                  <a:srgbClr val="333399">
                    <a:lumMod val="60000"/>
                    <a:lumOff val="40000"/>
                  </a:srgbClr>
                </a:solidFill>
              </a:rPr>
              <a:t>Faculty of Computer Science &amp; Engineering</a:t>
            </a:r>
            <a:endParaRPr lang="vi-VN">
              <a:solidFill>
                <a:srgbClr val="333399">
                  <a:lumMod val="60000"/>
                  <a:lumOff val="40000"/>
                </a:srgbClr>
              </a:solidFill>
            </a:endParaRPr>
          </a:p>
        </p:txBody>
      </p:sp>
      <p:sp>
        <p:nvSpPr>
          <p:cNvPr id="8" name="Slide Number Placeholder 7"/>
          <p:cNvSpPr>
            <a:spLocks noGrp="1"/>
          </p:cNvSpPr>
          <p:nvPr>
            <p:ph type="sldNum" sz="quarter" idx="12"/>
          </p:nvPr>
        </p:nvSpPr>
        <p:spPr/>
        <p:txBody>
          <a:bodyPr/>
          <a:lstStyle/>
          <a:p>
            <a:fld id="{16A07923-D547-466D-8151-D5B6058EAB81}" type="slidenum">
              <a:rPr lang="vi-VN" smtClean="0">
                <a:solidFill>
                  <a:srgbClr val="000000"/>
                </a:solidFill>
              </a:rPr>
              <a:pPr/>
              <a:t>2</a:t>
            </a:fld>
            <a:endParaRPr lang="vi-VN">
              <a:solidFill>
                <a:srgbClr val="000000"/>
              </a:solidFill>
            </a:endParaRPr>
          </a:p>
        </p:txBody>
      </p:sp>
      <p:sp>
        <p:nvSpPr>
          <p:cNvPr id="4" name="Title 3"/>
          <p:cNvSpPr>
            <a:spLocks noGrp="1"/>
          </p:cNvSpPr>
          <p:nvPr>
            <p:ph type="title"/>
          </p:nvPr>
        </p:nvSpPr>
        <p:spPr/>
        <p:txBody>
          <a:bodyPr/>
          <a:lstStyle/>
          <a:p>
            <a:pPr algn="ctr"/>
            <a:r>
              <a:rPr lang="en-US" smtClean="0"/>
              <a:t>Exercise 2.10 (cont.)</a:t>
            </a:r>
            <a:endParaRPr lang="en-US"/>
          </a:p>
        </p:txBody>
      </p:sp>
      <p:sp>
        <p:nvSpPr>
          <p:cNvPr id="5" name="Content Placeholder 4"/>
          <p:cNvSpPr>
            <a:spLocks noGrp="1"/>
          </p:cNvSpPr>
          <p:nvPr>
            <p:ph idx="1"/>
          </p:nvPr>
        </p:nvSpPr>
        <p:spPr>
          <a:xfrm>
            <a:off x="533400" y="1447800"/>
            <a:ext cx="8269288" cy="4661521"/>
          </a:xfrm>
        </p:spPr>
        <p:txBody>
          <a:bodyPr/>
          <a:lstStyle/>
          <a:p>
            <a:pPr marL="0" indent="0">
              <a:buNone/>
            </a:pPr>
            <a:r>
              <a:rPr lang="en-US" sz="2000"/>
              <a:t>In the following problems, the data table contains MIPS instructions. You will </a:t>
            </a:r>
            <a:r>
              <a:rPr lang="en-US" sz="2000" smtClean="0"/>
              <a:t>be asked </a:t>
            </a:r>
            <a:r>
              <a:rPr lang="en-US" sz="2000"/>
              <a:t>to translate the entries into the bits of the opcode and determine the </a:t>
            </a:r>
            <a:r>
              <a:rPr lang="en-US" sz="2000" smtClean="0"/>
              <a:t>MIPS instruction </a:t>
            </a:r>
            <a:r>
              <a:rPr lang="en-US" sz="2000"/>
              <a:t>format</a:t>
            </a:r>
            <a:r>
              <a:rPr lang="en-US" sz="2000" smtClean="0"/>
              <a:t>.</a:t>
            </a:r>
          </a:p>
          <a:p>
            <a:pPr marL="0" indent="0">
              <a:buNone/>
            </a:pPr>
            <a:endParaRPr lang="en-US" sz="2000" smtClean="0"/>
          </a:p>
          <a:p>
            <a:pPr marL="0" indent="0">
              <a:buNone/>
            </a:pPr>
            <a:endParaRPr lang="en-US" sz="2000"/>
          </a:p>
          <a:p>
            <a:pPr marL="0" indent="0">
              <a:buNone/>
            </a:pPr>
            <a:endParaRPr lang="en-US" sz="2000" smtClean="0"/>
          </a:p>
          <a:p>
            <a:r>
              <a:rPr lang="en-US" sz="1800"/>
              <a:t>2.10.4 [5] &lt;2.4, 2.5&gt; For the instructions above, show the binary then </a:t>
            </a:r>
            <a:r>
              <a:rPr lang="en-US" sz="1800" smtClean="0"/>
              <a:t>hexadecimal representation </a:t>
            </a:r>
            <a:r>
              <a:rPr lang="en-US" sz="1800"/>
              <a:t>of these instructions.</a:t>
            </a:r>
          </a:p>
          <a:p>
            <a:r>
              <a:rPr lang="en-US" sz="1800"/>
              <a:t>2.10.5 [5] &lt;2.5&gt; What type (I-type, R-type, J-type) instruction do the </a:t>
            </a:r>
            <a:r>
              <a:rPr lang="en-US" sz="1800" smtClean="0"/>
              <a:t>instructions above </a:t>
            </a:r>
            <a:r>
              <a:rPr lang="en-US" sz="1800"/>
              <a:t>represent?</a:t>
            </a:r>
          </a:p>
          <a:p>
            <a:r>
              <a:rPr lang="en-US" sz="1800"/>
              <a:t>2.10.6 [5] &lt;2.5&gt; What is the binary then hexadecimal representation of </a:t>
            </a:r>
            <a:r>
              <a:rPr lang="en-US" sz="1800" smtClean="0"/>
              <a:t>the opcode</a:t>
            </a:r>
            <a:r>
              <a:rPr lang="en-US" sz="1800"/>
              <a:t>, Rs, and Rt fields in this instruction? For R-type instructions, what is </a:t>
            </a:r>
            <a:r>
              <a:rPr lang="en-US" sz="1800" smtClean="0"/>
              <a:t>the hexadecimal </a:t>
            </a:r>
            <a:r>
              <a:rPr lang="en-US" sz="1800"/>
              <a:t>representation of the Rd and funct fields? For I-type </a:t>
            </a:r>
            <a:r>
              <a:rPr lang="en-US" sz="1800" smtClean="0"/>
              <a:t>instructions, what </a:t>
            </a:r>
            <a:r>
              <a:rPr lang="en-US" sz="1800"/>
              <a:t>is the hexadecimal representation of the immediate field?</a:t>
            </a:r>
            <a:endParaRPr lang="en-US" sz="1800" smtClean="0"/>
          </a:p>
          <a:p>
            <a:pPr marL="0" indent="0" algn="just">
              <a:buNone/>
            </a:pPr>
            <a:endParaRPr lang="en-US" sz="1800" smtClean="0"/>
          </a:p>
          <a:p>
            <a:pPr marL="0" indent="0" algn="just">
              <a:buNone/>
            </a:pPr>
            <a:endParaRPr lang="en-US" sz="1800"/>
          </a:p>
        </p:txBody>
      </p:sp>
      <p:graphicFrame>
        <p:nvGraphicFramePr>
          <p:cNvPr id="9" name="Table 8"/>
          <p:cNvGraphicFramePr>
            <a:graphicFrameLocks noGrp="1"/>
          </p:cNvGraphicFramePr>
          <p:nvPr>
            <p:extLst>
              <p:ext uri="{D42A27DB-BD31-4B8C-83A1-F6EECF244321}">
                <p14:modId xmlns:p14="http://schemas.microsoft.com/office/powerpoint/2010/main" val="703846855"/>
              </p:ext>
            </p:extLst>
          </p:nvPr>
        </p:nvGraphicFramePr>
        <p:xfrm>
          <a:off x="1447800" y="2514600"/>
          <a:ext cx="6096000" cy="741680"/>
        </p:xfrm>
        <a:graphic>
          <a:graphicData uri="http://schemas.openxmlformats.org/drawingml/2006/table">
            <a:tbl>
              <a:tblPr firstRow="1" bandRow="1">
                <a:tableStyleId>{00A15C55-8517-42AA-B614-E9B94910E393}</a:tableStyleId>
              </a:tblPr>
              <a:tblGrid>
                <a:gridCol w="685800"/>
                <a:gridCol w="5410200"/>
              </a:tblGrid>
              <a:tr h="370840">
                <a:tc>
                  <a:txBody>
                    <a:bodyPr/>
                    <a:lstStyle/>
                    <a:p>
                      <a:pPr algn="ctr"/>
                      <a:r>
                        <a:rPr lang="en-US" smtClean="0"/>
                        <a:t>a.</a:t>
                      </a:r>
                      <a:endParaRPr lang="en-US" b="0"/>
                    </a:p>
                  </a:txBody>
                  <a:tcPr/>
                </a:tc>
                <a:tc>
                  <a:txBody>
                    <a:bodyPr/>
                    <a:lstStyle/>
                    <a:p>
                      <a:r>
                        <a:rPr lang="en-US" sz="1800" u="none" strike="noStrike" kern="1200" baseline="0" smtClean="0"/>
                        <a:t>addi $t0, $t0, 0</a:t>
                      </a:r>
                      <a:endParaRPr lang="en-US" b="0"/>
                    </a:p>
                  </a:txBody>
                  <a:tcPr/>
                </a:tc>
              </a:tr>
              <a:tr h="370840">
                <a:tc>
                  <a:txBody>
                    <a:bodyPr/>
                    <a:lstStyle/>
                    <a:p>
                      <a:pPr algn="ctr"/>
                      <a:r>
                        <a:rPr lang="en-US" smtClean="0"/>
                        <a:t>b.</a:t>
                      </a:r>
                      <a:endParaRPr lang="en-US"/>
                    </a:p>
                  </a:txBody>
                  <a:tcPr/>
                </a:tc>
                <a:tc>
                  <a:txBody>
                    <a:bodyPr/>
                    <a:lstStyle/>
                    <a:p>
                      <a:r>
                        <a:rPr lang="en-US" sz="1800" u="none" strike="noStrike" kern="1200" baseline="0" smtClean="0"/>
                        <a:t>sw $t1, 32($t2)</a:t>
                      </a:r>
                      <a:endParaRPr lang="en-US"/>
                    </a:p>
                  </a:txBody>
                  <a:tcPr/>
                </a:tc>
              </a:tr>
            </a:tbl>
          </a:graphicData>
        </a:graphic>
      </p:graphicFrame>
    </p:spTree>
    <p:extLst>
      <p:ext uri="{BB962C8B-B14F-4D97-AF65-F5344CB8AC3E}">
        <p14:creationId xmlns:p14="http://schemas.microsoft.com/office/powerpoint/2010/main" val="35992370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eme1">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TotalTime>
  <Words>314</Words>
  <Application>Microsoft Office PowerPoint</Application>
  <PresentationFormat>On-screen Show (4:3)</PresentationFormat>
  <Paragraphs>33</Paragraphs>
  <Slides>2</Slides>
  <Notes>2</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Office Theme</vt:lpstr>
      <vt:lpstr>1_Theme1</vt:lpstr>
      <vt:lpstr>Exercise 2.10</vt:lpstr>
      <vt:lpstr>Exercise 2.10 (cont.)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Exercise 2.10</dc:title>
  <dc:creator>Thanh-Son</dc:creator>
  <cp:lastModifiedBy>Thanh-Son Nguyen</cp:lastModifiedBy>
  <cp:revision>7</cp:revision>
  <dcterms:created xsi:type="dcterms:W3CDTF">2006-08-16T00:00:00Z</dcterms:created>
  <dcterms:modified xsi:type="dcterms:W3CDTF">2017-03-06T08:42:44Z</dcterms:modified>
</cp:coreProperties>
</file>