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41.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42.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3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43.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40.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43.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42.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38.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41.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slide+xml" PartName="/ppt/slides/slide40.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 id="290" r:id="rId40"/>
    <p:sldId id="291" r:id="rId41"/>
    <p:sldId id="292" r:id="rId42"/>
    <p:sldId id="293" r:id="rId43"/>
    <p:sldId id="294" r:id="rId44"/>
    <p:sldId id="295" r:id="rId45"/>
    <p:sldId id="296" r:id="rId46"/>
    <p:sldId id="297" r:id="rId47"/>
    <p:sldId id="298" r:id="rId48"/>
  </p:sldIdLst>
  <p:sldSz cy="10287000" cx="18288000"/>
  <p:notesSz cx="6858000" cy="9144000"/>
  <p:embeddedFontLst>
    <p:embeddedFont>
      <p:font typeface="Sansita"/>
      <p:regular r:id="rId49"/>
      <p:bold r:id="rId50"/>
      <p:italic r:id="rId51"/>
      <p:boldItalic r:id="rId52"/>
    </p:embeddedFont>
    <p:embeddedFont>
      <p:font typeface="Calistoga"/>
      <p:regular r:id="rId53"/>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000000"/>
          </p15:clr>
        </p15:guide>
        <p15:guide id="2" pos="2880">
          <p15:clr>
            <a:srgbClr val="000000"/>
          </p15:clr>
        </p15:guide>
      </p15:sldGuideLst>
    </p:ext>
    <p:ext uri="GoogleSlidesCustomDataVersion2">
      <go:slidesCustomData xmlns:go="http://customooxmlschemas.google.com/" r:id="rId54" roundtripDataSignature="AMtx7mhgRHTkwff0Qkl2cgq7fqSlqZxbsg=="/>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288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slide" Target="slides/slide35.xml"/><Relationship Id="rId42" Type="http://schemas.openxmlformats.org/officeDocument/2006/relationships/slide" Target="slides/slide37.xml"/><Relationship Id="rId41" Type="http://schemas.openxmlformats.org/officeDocument/2006/relationships/slide" Target="slides/slide36.xml"/><Relationship Id="rId44" Type="http://schemas.openxmlformats.org/officeDocument/2006/relationships/slide" Target="slides/slide39.xml"/><Relationship Id="rId43" Type="http://schemas.openxmlformats.org/officeDocument/2006/relationships/slide" Target="slides/slide38.xml"/><Relationship Id="rId46" Type="http://schemas.openxmlformats.org/officeDocument/2006/relationships/slide" Target="slides/slide41.xml"/><Relationship Id="rId45" Type="http://schemas.openxmlformats.org/officeDocument/2006/relationships/slide" Target="slides/slide40.xml"/><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48" Type="http://schemas.openxmlformats.org/officeDocument/2006/relationships/slide" Target="slides/slide43.xml"/><Relationship Id="rId47" Type="http://schemas.openxmlformats.org/officeDocument/2006/relationships/slide" Target="slides/slide42.xml"/><Relationship Id="rId49" Type="http://schemas.openxmlformats.org/officeDocument/2006/relationships/font" Target="fonts/Sansita-regular.fntdata"/><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33" Type="http://schemas.openxmlformats.org/officeDocument/2006/relationships/slide" Target="slides/slide28.xml"/><Relationship Id="rId32" Type="http://schemas.openxmlformats.org/officeDocument/2006/relationships/slide" Target="slides/slide27.xml"/><Relationship Id="rId35" Type="http://schemas.openxmlformats.org/officeDocument/2006/relationships/slide" Target="slides/slide30.xml"/><Relationship Id="rId34" Type="http://schemas.openxmlformats.org/officeDocument/2006/relationships/slide" Target="slides/slide29.xml"/><Relationship Id="rId37" Type="http://schemas.openxmlformats.org/officeDocument/2006/relationships/slide" Target="slides/slide32.xml"/><Relationship Id="rId36" Type="http://schemas.openxmlformats.org/officeDocument/2006/relationships/slide" Target="slides/slide31.xml"/><Relationship Id="rId39" Type="http://schemas.openxmlformats.org/officeDocument/2006/relationships/slide" Target="slides/slide34.xml"/><Relationship Id="rId38" Type="http://schemas.openxmlformats.org/officeDocument/2006/relationships/slide" Target="slides/slide33.xml"/><Relationship Id="rId20" Type="http://schemas.openxmlformats.org/officeDocument/2006/relationships/slide" Target="slides/slide15.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29" Type="http://schemas.openxmlformats.org/officeDocument/2006/relationships/slide" Target="slides/slide24.xml"/><Relationship Id="rId51" Type="http://schemas.openxmlformats.org/officeDocument/2006/relationships/font" Target="fonts/Sansita-italic.fntdata"/><Relationship Id="rId50" Type="http://schemas.openxmlformats.org/officeDocument/2006/relationships/font" Target="fonts/Sansita-bold.fntdata"/><Relationship Id="rId53" Type="http://schemas.openxmlformats.org/officeDocument/2006/relationships/font" Target="fonts/Calistoga-regular.fntdata"/><Relationship Id="rId52" Type="http://schemas.openxmlformats.org/officeDocument/2006/relationships/font" Target="fonts/Sansita-boldItalic.fntdata"/><Relationship Id="rId11" Type="http://schemas.openxmlformats.org/officeDocument/2006/relationships/slide" Target="slides/slide6.xml"/><Relationship Id="rId10" Type="http://schemas.openxmlformats.org/officeDocument/2006/relationships/slide" Target="slides/slide5.xml"/><Relationship Id="rId54" Type="http://customschemas.google.com/relationships/presentationmetadata" Target="metadata"/><Relationship Id="rId13" Type="http://schemas.openxmlformats.org/officeDocument/2006/relationships/slide" Target="slides/slide8.xml"/><Relationship Id="rId12" Type="http://schemas.openxmlformats.org/officeDocument/2006/relationships/slide" Target="slides/slide7.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0" name="Shape 80"/>
        <p:cNvGrpSpPr/>
        <p:nvPr/>
      </p:nvGrpSpPr>
      <p:grpSpPr>
        <a:xfrm>
          <a:off x="0" y="0"/>
          <a:ext cx="0" cy="0"/>
          <a:chOff x="0" y="0"/>
          <a:chExt cx="0" cy="0"/>
        </a:xfrm>
      </p:grpSpPr>
      <p:sp>
        <p:nvSpPr>
          <p:cNvPr id="81" name="Google Shape;81;p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2" name="Google Shape;82;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5" name="Shape 95"/>
        <p:cNvGrpSpPr/>
        <p:nvPr/>
      </p:nvGrpSpPr>
      <p:grpSpPr>
        <a:xfrm>
          <a:off x="0" y="0"/>
          <a:ext cx="0" cy="0"/>
          <a:chOff x="0" y="0"/>
          <a:chExt cx="0" cy="0"/>
        </a:xfrm>
      </p:grpSpPr>
      <p:sp>
        <p:nvSpPr>
          <p:cNvPr id="96" name="Google Shape;96;p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7" name="Google Shape;97;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3" name="Shape 113"/>
        <p:cNvGrpSpPr/>
        <p:nvPr/>
      </p:nvGrpSpPr>
      <p:grpSpPr>
        <a:xfrm>
          <a:off x="0" y="0"/>
          <a:ext cx="0" cy="0"/>
          <a:chOff x="0" y="0"/>
          <a:chExt cx="0" cy="0"/>
        </a:xfrm>
      </p:grpSpPr>
      <p:sp>
        <p:nvSpPr>
          <p:cNvPr id="114" name="Google Shape;114;p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5" name="Google Shape;115;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1" name="Shape 141"/>
        <p:cNvGrpSpPr/>
        <p:nvPr/>
      </p:nvGrpSpPr>
      <p:grpSpPr>
        <a:xfrm>
          <a:off x="0" y="0"/>
          <a:ext cx="0" cy="0"/>
          <a:chOff x="0" y="0"/>
          <a:chExt cx="0" cy="0"/>
        </a:xfrm>
      </p:grpSpPr>
      <p:sp>
        <p:nvSpPr>
          <p:cNvPr id="142" name="Google Shape;142;p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3" name="Google Shape;143;p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9" name="Shape 169"/>
        <p:cNvGrpSpPr/>
        <p:nvPr/>
      </p:nvGrpSpPr>
      <p:grpSpPr>
        <a:xfrm>
          <a:off x="0" y="0"/>
          <a:ext cx="0" cy="0"/>
          <a:chOff x="0" y="0"/>
          <a:chExt cx="0" cy="0"/>
        </a:xfrm>
      </p:grpSpPr>
      <p:sp>
        <p:nvSpPr>
          <p:cNvPr id="170" name="Google Shape;170;p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1" name="Google Shape;171;p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7" name="Shape 197"/>
        <p:cNvGrpSpPr/>
        <p:nvPr/>
      </p:nvGrpSpPr>
      <p:grpSpPr>
        <a:xfrm>
          <a:off x="0" y="0"/>
          <a:ext cx="0" cy="0"/>
          <a:chOff x="0" y="0"/>
          <a:chExt cx="0" cy="0"/>
        </a:xfrm>
      </p:grpSpPr>
      <p:sp>
        <p:nvSpPr>
          <p:cNvPr id="198" name="Google Shape;198;p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9" name="Google Shape;199;p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5" name="Shape 225"/>
        <p:cNvGrpSpPr/>
        <p:nvPr/>
      </p:nvGrpSpPr>
      <p:grpSpPr>
        <a:xfrm>
          <a:off x="0" y="0"/>
          <a:ext cx="0" cy="0"/>
          <a:chOff x="0" y="0"/>
          <a:chExt cx="0" cy="0"/>
        </a:xfrm>
      </p:grpSpPr>
      <p:sp>
        <p:nvSpPr>
          <p:cNvPr id="226" name="Google Shape;226;p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7" name="Google Shape;227;p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3" name="Shape 253"/>
        <p:cNvGrpSpPr/>
        <p:nvPr/>
      </p:nvGrpSpPr>
      <p:grpSpPr>
        <a:xfrm>
          <a:off x="0" y="0"/>
          <a:ext cx="0" cy="0"/>
          <a:chOff x="0" y="0"/>
          <a:chExt cx="0" cy="0"/>
        </a:xfrm>
      </p:grpSpPr>
      <p:sp>
        <p:nvSpPr>
          <p:cNvPr id="254" name="Google Shape;254;p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55" name="Google Shape;255;p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1" name="Shape 281"/>
        <p:cNvGrpSpPr/>
        <p:nvPr/>
      </p:nvGrpSpPr>
      <p:grpSpPr>
        <a:xfrm>
          <a:off x="0" y="0"/>
          <a:ext cx="0" cy="0"/>
          <a:chOff x="0" y="0"/>
          <a:chExt cx="0" cy="0"/>
        </a:xfrm>
      </p:grpSpPr>
      <p:sp>
        <p:nvSpPr>
          <p:cNvPr id="282" name="Google Shape;282;p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83" name="Google Shape;283;p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9" name="Shape 309"/>
        <p:cNvGrpSpPr/>
        <p:nvPr/>
      </p:nvGrpSpPr>
      <p:grpSpPr>
        <a:xfrm>
          <a:off x="0" y="0"/>
          <a:ext cx="0" cy="0"/>
          <a:chOff x="0" y="0"/>
          <a:chExt cx="0" cy="0"/>
        </a:xfrm>
      </p:grpSpPr>
      <p:sp>
        <p:nvSpPr>
          <p:cNvPr id="310" name="Google Shape;310;p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11" name="Google Shape;311;p1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7" name="Shape 337"/>
        <p:cNvGrpSpPr/>
        <p:nvPr/>
      </p:nvGrpSpPr>
      <p:grpSpPr>
        <a:xfrm>
          <a:off x="0" y="0"/>
          <a:ext cx="0" cy="0"/>
          <a:chOff x="0" y="0"/>
          <a:chExt cx="0" cy="0"/>
        </a:xfrm>
      </p:grpSpPr>
      <p:sp>
        <p:nvSpPr>
          <p:cNvPr id="338" name="Google Shape;338;p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39" name="Google Shape;339;p1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5" name="Shape 365"/>
        <p:cNvGrpSpPr/>
        <p:nvPr/>
      </p:nvGrpSpPr>
      <p:grpSpPr>
        <a:xfrm>
          <a:off x="0" y="0"/>
          <a:ext cx="0" cy="0"/>
          <a:chOff x="0" y="0"/>
          <a:chExt cx="0" cy="0"/>
        </a:xfrm>
      </p:grpSpPr>
      <p:sp>
        <p:nvSpPr>
          <p:cNvPr id="366" name="Google Shape;366;p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67" name="Google Shape;367;p1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3" name="Shape 393"/>
        <p:cNvGrpSpPr/>
        <p:nvPr/>
      </p:nvGrpSpPr>
      <p:grpSpPr>
        <a:xfrm>
          <a:off x="0" y="0"/>
          <a:ext cx="0" cy="0"/>
          <a:chOff x="0" y="0"/>
          <a:chExt cx="0" cy="0"/>
        </a:xfrm>
      </p:grpSpPr>
      <p:sp>
        <p:nvSpPr>
          <p:cNvPr id="394" name="Google Shape;394;p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95" name="Google Shape;395;p1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8" name="Shape 418"/>
        <p:cNvGrpSpPr/>
        <p:nvPr/>
      </p:nvGrpSpPr>
      <p:grpSpPr>
        <a:xfrm>
          <a:off x="0" y="0"/>
          <a:ext cx="0" cy="0"/>
          <a:chOff x="0" y="0"/>
          <a:chExt cx="0" cy="0"/>
        </a:xfrm>
      </p:grpSpPr>
      <p:sp>
        <p:nvSpPr>
          <p:cNvPr id="419" name="Google Shape;419;p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20" name="Google Shape;420;p1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3" name="Shape 443"/>
        <p:cNvGrpSpPr/>
        <p:nvPr/>
      </p:nvGrpSpPr>
      <p:grpSpPr>
        <a:xfrm>
          <a:off x="0" y="0"/>
          <a:ext cx="0" cy="0"/>
          <a:chOff x="0" y="0"/>
          <a:chExt cx="0" cy="0"/>
        </a:xfrm>
      </p:grpSpPr>
      <p:sp>
        <p:nvSpPr>
          <p:cNvPr id="444" name="Google Shape;444;p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45" name="Google Shape;445;p1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68" name="Shape 468"/>
        <p:cNvGrpSpPr/>
        <p:nvPr/>
      </p:nvGrpSpPr>
      <p:grpSpPr>
        <a:xfrm>
          <a:off x="0" y="0"/>
          <a:ext cx="0" cy="0"/>
          <a:chOff x="0" y="0"/>
          <a:chExt cx="0" cy="0"/>
        </a:xfrm>
      </p:grpSpPr>
      <p:sp>
        <p:nvSpPr>
          <p:cNvPr id="469" name="Google Shape;469;p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70" name="Google Shape;470;p1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93" name="Shape 493"/>
        <p:cNvGrpSpPr/>
        <p:nvPr/>
      </p:nvGrpSpPr>
      <p:grpSpPr>
        <a:xfrm>
          <a:off x="0" y="0"/>
          <a:ext cx="0" cy="0"/>
          <a:chOff x="0" y="0"/>
          <a:chExt cx="0" cy="0"/>
        </a:xfrm>
      </p:grpSpPr>
      <p:sp>
        <p:nvSpPr>
          <p:cNvPr id="494" name="Google Shape;494;p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95" name="Google Shape;495;p1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18" name="Shape 518"/>
        <p:cNvGrpSpPr/>
        <p:nvPr/>
      </p:nvGrpSpPr>
      <p:grpSpPr>
        <a:xfrm>
          <a:off x="0" y="0"/>
          <a:ext cx="0" cy="0"/>
          <a:chOff x="0" y="0"/>
          <a:chExt cx="0" cy="0"/>
        </a:xfrm>
      </p:grpSpPr>
      <p:sp>
        <p:nvSpPr>
          <p:cNvPr id="519" name="Google Shape;519;p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20" name="Google Shape;520;p1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43" name="Shape 543"/>
        <p:cNvGrpSpPr/>
        <p:nvPr/>
      </p:nvGrpSpPr>
      <p:grpSpPr>
        <a:xfrm>
          <a:off x="0" y="0"/>
          <a:ext cx="0" cy="0"/>
          <a:chOff x="0" y="0"/>
          <a:chExt cx="0" cy="0"/>
        </a:xfrm>
      </p:grpSpPr>
      <p:sp>
        <p:nvSpPr>
          <p:cNvPr id="544" name="Google Shape;544;p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45" name="Google Shape;545;p1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68" name="Shape 568"/>
        <p:cNvGrpSpPr/>
        <p:nvPr/>
      </p:nvGrpSpPr>
      <p:grpSpPr>
        <a:xfrm>
          <a:off x="0" y="0"/>
          <a:ext cx="0" cy="0"/>
          <a:chOff x="0" y="0"/>
          <a:chExt cx="0" cy="0"/>
        </a:xfrm>
      </p:grpSpPr>
      <p:sp>
        <p:nvSpPr>
          <p:cNvPr id="569" name="Google Shape;569;p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70" name="Google Shape;570;p2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93" name="Shape 593"/>
        <p:cNvGrpSpPr/>
        <p:nvPr/>
      </p:nvGrpSpPr>
      <p:grpSpPr>
        <a:xfrm>
          <a:off x="0" y="0"/>
          <a:ext cx="0" cy="0"/>
          <a:chOff x="0" y="0"/>
          <a:chExt cx="0" cy="0"/>
        </a:xfrm>
      </p:grpSpPr>
      <p:sp>
        <p:nvSpPr>
          <p:cNvPr id="594" name="Google Shape;594;p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95" name="Google Shape;595;p2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18" name="Shape 618"/>
        <p:cNvGrpSpPr/>
        <p:nvPr/>
      </p:nvGrpSpPr>
      <p:grpSpPr>
        <a:xfrm>
          <a:off x="0" y="0"/>
          <a:ext cx="0" cy="0"/>
          <a:chOff x="0" y="0"/>
          <a:chExt cx="0" cy="0"/>
        </a:xfrm>
      </p:grpSpPr>
      <p:sp>
        <p:nvSpPr>
          <p:cNvPr id="619" name="Google Shape;619;p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620" name="Google Shape;620;p2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43" name="Shape 643"/>
        <p:cNvGrpSpPr/>
        <p:nvPr/>
      </p:nvGrpSpPr>
      <p:grpSpPr>
        <a:xfrm>
          <a:off x="0" y="0"/>
          <a:ext cx="0" cy="0"/>
          <a:chOff x="0" y="0"/>
          <a:chExt cx="0" cy="0"/>
        </a:xfrm>
      </p:grpSpPr>
      <p:sp>
        <p:nvSpPr>
          <p:cNvPr id="644" name="Google Shape;644;p2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645" name="Google Shape;645;p2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67" name="Shape 667"/>
        <p:cNvGrpSpPr/>
        <p:nvPr/>
      </p:nvGrpSpPr>
      <p:grpSpPr>
        <a:xfrm>
          <a:off x="0" y="0"/>
          <a:ext cx="0" cy="0"/>
          <a:chOff x="0" y="0"/>
          <a:chExt cx="0" cy="0"/>
        </a:xfrm>
      </p:grpSpPr>
      <p:sp>
        <p:nvSpPr>
          <p:cNvPr id="668" name="Google Shape;668;p2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669" name="Google Shape;669;p2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91" name="Shape 691"/>
        <p:cNvGrpSpPr/>
        <p:nvPr/>
      </p:nvGrpSpPr>
      <p:grpSpPr>
        <a:xfrm>
          <a:off x="0" y="0"/>
          <a:ext cx="0" cy="0"/>
          <a:chOff x="0" y="0"/>
          <a:chExt cx="0" cy="0"/>
        </a:xfrm>
      </p:grpSpPr>
      <p:sp>
        <p:nvSpPr>
          <p:cNvPr id="692" name="Google Shape;692;p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693" name="Google Shape;693;p2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15" name="Shape 715"/>
        <p:cNvGrpSpPr/>
        <p:nvPr/>
      </p:nvGrpSpPr>
      <p:grpSpPr>
        <a:xfrm>
          <a:off x="0" y="0"/>
          <a:ext cx="0" cy="0"/>
          <a:chOff x="0" y="0"/>
          <a:chExt cx="0" cy="0"/>
        </a:xfrm>
      </p:grpSpPr>
      <p:sp>
        <p:nvSpPr>
          <p:cNvPr id="716" name="Google Shape;716;p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717" name="Google Shape;717;p2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39" name="Shape 739"/>
        <p:cNvGrpSpPr/>
        <p:nvPr/>
      </p:nvGrpSpPr>
      <p:grpSpPr>
        <a:xfrm>
          <a:off x="0" y="0"/>
          <a:ext cx="0" cy="0"/>
          <a:chOff x="0" y="0"/>
          <a:chExt cx="0" cy="0"/>
        </a:xfrm>
      </p:grpSpPr>
      <p:sp>
        <p:nvSpPr>
          <p:cNvPr id="740" name="Google Shape;740;p2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741" name="Google Shape;741;p2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63" name="Shape 763"/>
        <p:cNvGrpSpPr/>
        <p:nvPr/>
      </p:nvGrpSpPr>
      <p:grpSpPr>
        <a:xfrm>
          <a:off x="0" y="0"/>
          <a:ext cx="0" cy="0"/>
          <a:chOff x="0" y="0"/>
          <a:chExt cx="0" cy="0"/>
        </a:xfrm>
      </p:grpSpPr>
      <p:sp>
        <p:nvSpPr>
          <p:cNvPr id="764" name="Google Shape;764;p2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765" name="Google Shape;765;p2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87" name="Shape 787"/>
        <p:cNvGrpSpPr/>
        <p:nvPr/>
      </p:nvGrpSpPr>
      <p:grpSpPr>
        <a:xfrm>
          <a:off x="0" y="0"/>
          <a:ext cx="0" cy="0"/>
          <a:chOff x="0" y="0"/>
          <a:chExt cx="0" cy="0"/>
        </a:xfrm>
      </p:grpSpPr>
      <p:sp>
        <p:nvSpPr>
          <p:cNvPr id="788" name="Google Shape;788;p2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789" name="Google Shape;789;p2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11" name="Shape 811"/>
        <p:cNvGrpSpPr/>
        <p:nvPr/>
      </p:nvGrpSpPr>
      <p:grpSpPr>
        <a:xfrm>
          <a:off x="0" y="0"/>
          <a:ext cx="0" cy="0"/>
          <a:chOff x="0" y="0"/>
          <a:chExt cx="0" cy="0"/>
        </a:xfrm>
      </p:grpSpPr>
      <p:sp>
        <p:nvSpPr>
          <p:cNvPr id="812" name="Google Shape;812;p3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13" name="Google Shape;813;p3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35" name="Shape 835"/>
        <p:cNvGrpSpPr/>
        <p:nvPr/>
      </p:nvGrpSpPr>
      <p:grpSpPr>
        <a:xfrm>
          <a:off x="0" y="0"/>
          <a:ext cx="0" cy="0"/>
          <a:chOff x="0" y="0"/>
          <a:chExt cx="0" cy="0"/>
        </a:xfrm>
      </p:grpSpPr>
      <p:sp>
        <p:nvSpPr>
          <p:cNvPr id="836" name="Google Shape;836;p3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37" name="Google Shape;837;p3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60" name="Shape 860"/>
        <p:cNvGrpSpPr/>
        <p:nvPr/>
      </p:nvGrpSpPr>
      <p:grpSpPr>
        <a:xfrm>
          <a:off x="0" y="0"/>
          <a:ext cx="0" cy="0"/>
          <a:chOff x="0" y="0"/>
          <a:chExt cx="0" cy="0"/>
        </a:xfrm>
      </p:grpSpPr>
      <p:sp>
        <p:nvSpPr>
          <p:cNvPr id="861" name="Google Shape;861;p3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62" name="Google Shape;862;p3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84" name="Shape 884"/>
        <p:cNvGrpSpPr/>
        <p:nvPr/>
      </p:nvGrpSpPr>
      <p:grpSpPr>
        <a:xfrm>
          <a:off x="0" y="0"/>
          <a:ext cx="0" cy="0"/>
          <a:chOff x="0" y="0"/>
          <a:chExt cx="0" cy="0"/>
        </a:xfrm>
      </p:grpSpPr>
      <p:sp>
        <p:nvSpPr>
          <p:cNvPr id="885" name="Google Shape;885;p3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86" name="Google Shape;886;p3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08" name="Shape 908"/>
        <p:cNvGrpSpPr/>
        <p:nvPr/>
      </p:nvGrpSpPr>
      <p:grpSpPr>
        <a:xfrm>
          <a:off x="0" y="0"/>
          <a:ext cx="0" cy="0"/>
          <a:chOff x="0" y="0"/>
          <a:chExt cx="0" cy="0"/>
        </a:xfrm>
      </p:grpSpPr>
      <p:sp>
        <p:nvSpPr>
          <p:cNvPr id="909" name="Google Shape;909;p3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10" name="Google Shape;910;p3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33" name="Shape 933"/>
        <p:cNvGrpSpPr/>
        <p:nvPr/>
      </p:nvGrpSpPr>
      <p:grpSpPr>
        <a:xfrm>
          <a:off x="0" y="0"/>
          <a:ext cx="0" cy="0"/>
          <a:chOff x="0" y="0"/>
          <a:chExt cx="0" cy="0"/>
        </a:xfrm>
      </p:grpSpPr>
      <p:sp>
        <p:nvSpPr>
          <p:cNvPr id="934" name="Google Shape;934;p3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35" name="Google Shape;935;p3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58" name="Shape 958"/>
        <p:cNvGrpSpPr/>
        <p:nvPr/>
      </p:nvGrpSpPr>
      <p:grpSpPr>
        <a:xfrm>
          <a:off x="0" y="0"/>
          <a:ext cx="0" cy="0"/>
          <a:chOff x="0" y="0"/>
          <a:chExt cx="0" cy="0"/>
        </a:xfrm>
      </p:grpSpPr>
      <p:sp>
        <p:nvSpPr>
          <p:cNvPr id="959" name="Google Shape;959;p3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60" name="Google Shape;960;p3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83" name="Shape 983"/>
        <p:cNvGrpSpPr/>
        <p:nvPr/>
      </p:nvGrpSpPr>
      <p:grpSpPr>
        <a:xfrm>
          <a:off x="0" y="0"/>
          <a:ext cx="0" cy="0"/>
          <a:chOff x="0" y="0"/>
          <a:chExt cx="0" cy="0"/>
        </a:xfrm>
      </p:grpSpPr>
      <p:sp>
        <p:nvSpPr>
          <p:cNvPr id="984" name="Google Shape;984;p3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85" name="Google Shape;985;p3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08" name="Shape 1008"/>
        <p:cNvGrpSpPr/>
        <p:nvPr/>
      </p:nvGrpSpPr>
      <p:grpSpPr>
        <a:xfrm>
          <a:off x="0" y="0"/>
          <a:ext cx="0" cy="0"/>
          <a:chOff x="0" y="0"/>
          <a:chExt cx="0" cy="0"/>
        </a:xfrm>
      </p:grpSpPr>
      <p:sp>
        <p:nvSpPr>
          <p:cNvPr id="1009" name="Google Shape;1009;p3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10" name="Google Shape;1010;p3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33" name="Shape 1033"/>
        <p:cNvGrpSpPr/>
        <p:nvPr/>
      </p:nvGrpSpPr>
      <p:grpSpPr>
        <a:xfrm>
          <a:off x="0" y="0"/>
          <a:ext cx="0" cy="0"/>
          <a:chOff x="0" y="0"/>
          <a:chExt cx="0" cy="0"/>
        </a:xfrm>
      </p:grpSpPr>
      <p:sp>
        <p:nvSpPr>
          <p:cNvPr id="1034" name="Google Shape;1034;p3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35" name="Google Shape;1035;p3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58" name="Shape 1058"/>
        <p:cNvGrpSpPr/>
        <p:nvPr/>
      </p:nvGrpSpPr>
      <p:grpSpPr>
        <a:xfrm>
          <a:off x="0" y="0"/>
          <a:ext cx="0" cy="0"/>
          <a:chOff x="0" y="0"/>
          <a:chExt cx="0" cy="0"/>
        </a:xfrm>
      </p:grpSpPr>
      <p:sp>
        <p:nvSpPr>
          <p:cNvPr id="1059" name="Google Shape;1059;p4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60" name="Google Shape;1060;p4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83" name="Shape 1083"/>
        <p:cNvGrpSpPr/>
        <p:nvPr/>
      </p:nvGrpSpPr>
      <p:grpSpPr>
        <a:xfrm>
          <a:off x="0" y="0"/>
          <a:ext cx="0" cy="0"/>
          <a:chOff x="0" y="0"/>
          <a:chExt cx="0" cy="0"/>
        </a:xfrm>
      </p:grpSpPr>
      <p:sp>
        <p:nvSpPr>
          <p:cNvPr id="1084" name="Google Shape;1084;p4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85" name="Google Shape;1085;p4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08" name="Shape 1108"/>
        <p:cNvGrpSpPr/>
        <p:nvPr/>
      </p:nvGrpSpPr>
      <p:grpSpPr>
        <a:xfrm>
          <a:off x="0" y="0"/>
          <a:ext cx="0" cy="0"/>
          <a:chOff x="0" y="0"/>
          <a:chExt cx="0" cy="0"/>
        </a:xfrm>
      </p:grpSpPr>
      <p:sp>
        <p:nvSpPr>
          <p:cNvPr id="1109" name="Google Shape;1109;p4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10" name="Google Shape;1110;p4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33" name="Shape 1133"/>
        <p:cNvGrpSpPr/>
        <p:nvPr/>
      </p:nvGrpSpPr>
      <p:grpSpPr>
        <a:xfrm>
          <a:off x="0" y="0"/>
          <a:ext cx="0" cy="0"/>
          <a:chOff x="0" y="0"/>
          <a:chExt cx="0" cy="0"/>
        </a:xfrm>
      </p:grpSpPr>
      <p:sp>
        <p:nvSpPr>
          <p:cNvPr id="1134" name="Google Shape;1134;p4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35" name="Google Shape;1135;p4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11" name="Shape 11"/>
        <p:cNvGrpSpPr/>
        <p:nvPr/>
      </p:nvGrpSpPr>
      <p:grpSpPr>
        <a:xfrm>
          <a:off x="0" y="0"/>
          <a:ext cx="0" cy="0"/>
          <a:chOff x="0" y="0"/>
          <a:chExt cx="0" cy="0"/>
        </a:xfrm>
      </p:grpSpPr>
      <p:sp>
        <p:nvSpPr>
          <p:cNvPr id="12" name="Google Shape;12;p45"/>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 name="Google Shape;13;p45"/>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 name="Google Shape;14;p45"/>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5" name="Shape 15"/>
        <p:cNvGrpSpPr/>
        <p:nvPr/>
      </p:nvGrpSpPr>
      <p:grpSpPr>
        <a:xfrm>
          <a:off x="0" y="0"/>
          <a:ext cx="0" cy="0"/>
          <a:chOff x="0" y="0"/>
          <a:chExt cx="0" cy="0"/>
        </a:xfrm>
      </p:grpSpPr>
      <p:sp>
        <p:nvSpPr>
          <p:cNvPr id="16" name="Google Shape;16;p46"/>
          <p:cNvSpPr txBox="1"/>
          <p:nvPr>
            <p:ph type="ctrTitle"/>
          </p:nvPr>
        </p:nvSpPr>
        <p:spPr>
          <a:xfrm>
            <a:off x="685800" y="2130425"/>
            <a:ext cx="7772400" cy="1470025"/>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7" name="Google Shape;17;p46"/>
          <p:cNvSpPr txBox="1"/>
          <p:nvPr>
            <p:ph idx="1" type="subTitle"/>
          </p:nvPr>
        </p:nvSpPr>
        <p:spPr>
          <a:xfrm>
            <a:off x="1371600" y="3886200"/>
            <a:ext cx="6400800" cy="1752600"/>
          </a:xfrm>
          <a:prstGeom prst="rect">
            <a:avLst/>
          </a:prstGeom>
          <a:noFill/>
          <a:ln>
            <a:noFill/>
          </a:ln>
        </p:spPr>
        <p:txBody>
          <a:bodyPr anchorCtr="0" anchor="t" bIns="45700" lIns="91425" spcFirstLastPara="1" rIns="91425" wrap="square" tIns="45700">
            <a:normAutofit/>
          </a:bodyPr>
          <a:lstStyle>
            <a:lvl1pPr lvl="0" algn="ctr">
              <a:spcBef>
                <a:spcPts val="640"/>
              </a:spcBef>
              <a:spcAft>
                <a:spcPts val="0"/>
              </a:spcAft>
              <a:buClr>
                <a:srgbClr val="888888"/>
              </a:buClr>
              <a:buSzPts val="3200"/>
              <a:buNone/>
              <a:defRPr>
                <a:solidFill>
                  <a:srgbClr val="888888"/>
                </a:solidFill>
              </a:defRPr>
            </a:lvl1pPr>
            <a:lvl2pPr lvl="1" algn="ctr">
              <a:spcBef>
                <a:spcPts val="560"/>
              </a:spcBef>
              <a:spcAft>
                <a:spcPts val="0"/>
              </a:spcAft>
              <a:buClr>
                <a:srgbClr val="888888"/>
              </a:buClr>
              <a:buSzPts val="2800"/>
              <a:buNone/>
              <a:defRPr>
                <a:solidFill>
                  <a:srgbClr val="888888"/>
                </a:solidFill>
              </a:defRPr>
            </a:lvl2pPr>
            <a:lvl3pPr lvl="2" algn="ctr">
              <a:spcBef>
                <a:spcPts val="480"/>
              </a:spcBef>
              <a:spcAft>
                <a:spcPts val="0"/>
              </a:spcAft>
              <a:buClr>
                <a:srgbClr val="888888"/>
              </a:buClr>
              <a:buSzPts val="2400"/>
              <a:buNone/>
              <a:defRPr>
                <a:solidFill>
                  <a:srgbClr val="888888"/>
                </a:solidFill>
              </a:defRPr>
            </a:lvl3pPr>
            <a:lvl4pPr lvl="3" algn="ctr">
              <a:spcBef>
                <a:spcPts val="400"/>
              </a:spcBef>
              <a:spcAft>
                <a:spcPts val="0"/>
              </a:spcAft>
              <a:buClr>
                <a:srgbClr val="888888"/>
              </a:buClr>
              <a:buSzPts val="2000"/>
              <a:buNone/>
              <a:defRPr>
                <a:solidFill>
                  <a:srgbClr val="888888"/>
                </a:solidFill>
              </a:defRPr>
            </a:lvl4pPr>
            <a:lvl5pPr lvl="4" algn="ctr">
              <a:spcBef>
                <a:spcPts val="400"/>
              </a:spcBef>
              <a:spcAft>
                <a:spcPts val="0"/>
              </a:spcAft>
              <a:buClr>
                <a:srgbClr val="888888"/>
              </a:buClr>
              <a:buSzPts val="2000"/>
              <a:buNone/>
              <a:defRPr>
                <a:solidFill>
                  <a:srgbClr val="888888"/>
                </a:solidFill>
              </a:defRPr>
            </a:lvl5pPr>
            <a:lvl6pPr lvl="5" algn="ctr">
              <a:spcBef>
                <a:spcPts val="400"/>
              </a:spcBef>
              <a:spcAft>
                <a:spcPts val="0"/>
              </a:spcAft>
              <a:buClr>
                <a:srgbClr val="888888"/>
              </a:buClr>
              <a:buSzPts val="2000"/>
              <a:buNone/>
              <a:defRPr>
                <a:solidFill>
                  <a:srgbClr val="888888"/>
                </a:solidFill>
              </a:defRPr>
            </a:lvl6pPr>
            <a:lvl7pPr lvl="6" algn="ctr">
              <a:spcBef>
                <a:spcPts val="400"/>
              </a:spcBef>
              <a:spcAft>
                <a:spcPts val="0"/>
              </a:spcAft>
              <a:buClr>
                <a:srgbClr val="888888"/>
              </a:buClr>
              <a:buSzPts val="2000"/>
              <a:buNone/>
              <a:defRPr>
                <a:solidFill>
                  <a:srgbClr val="888888"/>
                </a:solidFill>
              </a:defRPr>
            </a:lvl7pPr>
            <a:lvl8pPr lvl="7" algn="ctr">
              <a:spcBef>
                <a:spcPts val="400"/>
              </a:spcBef>
              <a:spcAft>
                <a:spcPts val="0"/>
              </a:spcAft>
              <a:buClr>
                <a:srgbClr val="888888"/>
              </a:buClr>
              <a:buSzPts val="2000"/>
              <a:buNone/>
              <a:defRPr>
                <a:solidFill>
                  <a:srgbClr val="888888"/>
                </a:solidFill>
              </a:defRPr>
            </a:lvl8pPr>
            <a:lvl9pPr lvl="8" algn="ctr">
              <a:spcBef>
                <a:spcPts val="400"/>
              </a:spcBef>
              <a:spcAft>
                <a:spcPts val="0"/>
              </a:spcAft>
              <a:buClr>
                <a:srgbClr val="888888"/>
              </a:buClr>
              <a:buSzPts val="2000"/>
              <a:buNone/>
              <a:defRPr>
                <a:solidFill>
                  <a:srgbClr val="888888"/>
                </a:solidFill>
              </a:defRPr>
            </a:lvl9pPr>
          </a:lstStyle>
          <a:p/>
        </p:txBody>
      </p:sp>
      <p:sp>
        <p:nvSpPr>
          <p:cNvPr id="18" name="Google Shape;18;p46"/>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 name="Google Shape;19;p46"/>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 name="Google Shape;20;p46"/>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1" name="Shape 21"/>
        <p:cNvGrpSpPr/>
        <p:nvPr/>
      </p:nvGrpSpPr>
      <p:grpSpPr>
        <a:xfrm>
          <a:off x="0" y="0"/>
          <a:ext cx="0" cy="0"/>
          <a:chOff x="0" y="0"/>
          <a:chExt cx="0" cy="0"/>
        </a:xfrm>
      </p:grpSpPr>
      <p:sp>
        <p:nvSpPr>
          <p:cNvPr id="22" name="Google Shape;22;p47"/>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3" name="Google Shape;23;p47"/>
          <p:cNvSpPr txBox="1"/>
          <p:nvPr>
            <p:ph idx="1" type="body"/>
          </p:nvPr>
        </p:nvSpPr>
        <p:spPr>
          <a:xfrm>
            <a:off x="457200" y="1600200"/>
            <a:ext cx="8229600" cy="4525963"/>
          </a:xfrm>
          <a:prstGeom prst="rect">
            <a:avLst/>
          </a:prstGeom>
          <a:noFill/>
          <a:ln>
            <a:noFill/>
          </a:ln>
        </p:spPr>
        <p:txBody>
          <a:bodyPr anchorCtr="0" anchor="t" bIns="45700" lIns="91425" spcFirstLastPara="1" rIns="91425" wrap="square" tIns="45700">
            <a:normAutofit/>
          </a:bodyPr>
          <a:lstStyle>
            <a:lvl1pPr indent="-342900" lvl="0" marL="457200" algn="l">
              <a:spcBef>
                <a:spcPts val="360"/>
              </a:spcBef>
              <a:spcAft>
                <a:spcPts val="0"/>
              </a:spcAft>
              <a:buClr>
                <a:schemeClr val="dk1"/>
              </a:buClr>
              <a:buSzPts val="1800"/>
              <a:buChar char="•"/>
              <a:defRPr/>
            </a:lvl1pPr>
            <a:lvl2pPr indent="-342900" lvl="1" marL="914400" algn="l">
              <a:spcBef>
                <a:spcPts val="360"/>
              </a:spcBef>
              <a:spcAft>
                <a:spcPts val="0"/>
              </a:spcAft>
              <a:buClr>
                <a:schemeClr val="dk1"/>
              </a:buClr>
              <a:buSzPts val="1800"/>
              <a:buChar char="–"/>
              <a:defRPr/>
            </a:lvl2pPr>
            <a:lvl3pPr indent="-342900" lvl="2" marL="1371600" algn="l">
              <a:spcBef>
                <a:spcPts val="360"/>
              </a:spcBef>
              <a:spcAft>
                <a:spcPts val="0"/>
              </a:spcAft>
              <a:buClr>
                <a:schemeClr val="dk1"/>
              </a:buClr>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24" name="Google Shape;24;p47"/>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5" name="Google Shape;25;p47"/>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6" name="Google Shape;26;p47"/>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7" name="Shape 27"/>
        <p:cNvGrpSpPr/>
        <p:nvPr/>
      </p:nvGrpSpPr>
      <p:grpSpPr>
        <a:xfrm>
          <a:off x="0" y="0"/>
          <a:ext cx="0" cy="0"/>
          <a:chOff x="0" y="0"/>
          <a:chExt cx="0" cy="0"/>
        </a:xfrm>
      </p:grpSpPr>
      <p:sp>
        <p:nvSpPr>
          <p:cNvPr id="28" name="Google Shape;28;p48"/>
          <p:cNvSpPr txBox="1"/>
          <p:nvPr>
            <p:ph type="title"/>
          </p:nvPr>
        </p:nvSpPr>
        <p:spPr>
          <a:xfrm>
            <a:off x="722313" y="4406900"/>
            <a:ext cx="7772400" cy="1362075"/>
          </a:xfrm>
          <a:prstGeom prst="rect">
            <a:avLst/>
          </a:prstGeom>
          <a:noFill/>
          <a:ln>
            <a:noFill/>
          </a:ln>
        </p:spPr>
        <p:txBody>
          <a:bodyPr anchorCtr="0" anchor="t" bIns="45700" lIns="91425" spcFirstLastPara="1" rIns="91425" wrap="square" tIns="45700">
            <a:normAutofit/>
          </a:bodyPr>
          <a:lstStyle>
            <a:lvl1pPr lvl="0" algn="l">
              <a:spcBef>
                <a:spcPts val="0"/>
              </a:spcBef>
              <a:spcAft>
                <a:spcPts val="0"/>
              </a:spcAft>
              <a:buClr>
                <a:schemeClr val="dk1"/>
              </a:buClr>
              <a:buSzPts val="4000"/>
              <a:buFont typeface="Calibri"/>
              <a:buNone/>
              <a:defRPr b="1" sz="4000" cap="none"/>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9" name="Google Shape;29;p48"/>
          <p:cNvSpPr txBox="1"/>
          <p:nvPr>
            <p:ph idx="1" type="body"/>
          </p:nvPr>
        </p:nvSpPr>
        <p:spPr>
          <a:xfrm>
            <a:off x="722313" y="2906713"/>
            <a:ext cx="7772400" cy="1500187"/>
          </a:xfrm>
          <a:prstGeom prst="rect">
            <a:avLst/>
          </a:prstGeom>
          <a:noFill/>
          <a:ln>
            <a:noFill/>
          </a:ln>
        </p:spPr>
        <p:txBody>
          <a:bodyPr anchorCtr="0" anchor="b" bIns="45700" lIns="91425" spcFirstLastPara="1" rIns="91425" wrap="square" tIns="45700">
            <a:normAutofit/>
          </a:bodyPr>
          <a:lstStyle>
            <a:lvl1pPr indent="-228600" lvl="0" marL="457200" algn="l">
              <a:spcBef>
                <a:spcPts val="400"/>
              </a:spcBef>
              <a:spcAft>
                <a:spcPts val="0"/>
              </a:spcAft>
              <a:buClr>
                <a:srgbClr val="888888"/>
              </a:buClr>
              <a:buSzPts val="2000"/>
              <a:buNone/>
              <a:defRPr sz="2000">
                <a:solidFill>
                  <a:srgbClr val="888888"/>
                </a:solidFill>
              </a:defRPr>
            </a:lvl1pPr>
            <a:lvl2pPr indent="-228600" lvl="1" marL="914400" algn="l">
              <a:spcBef>
                <a:spcPts val="360"/>
              </a:spcBef>
              <a:spcAft>
                <a:spcPts val="0"/>
              </a:spcAft>
              <a:buClr>
                <a:srgbClr val="888888"/>
              </a:buClr>
              <a:buSzPts val="1800"/>
              <a:buNone/>
              <a:defRPr sz="1800">
                <a:solidFill>
                  <a:srgbClr val="888888"/>
                </a:solidFill>
              </a:defRPr>
            </a:lvl2pPr>
            <a:lvl3pPr indent="-228600" lvl="2" marL="1371600" algn="l">
              <a:spcBef>
                <a:spcPts val="320"/>
              </a:spcBef>
              <a:spcAft>
                <a:spcPts val="0"/>
              </a:spcAft>
              <a:buClr>
                <a:srgbClr val="888888"/>
              </a:buClr>
              <a:buSzPts val="1600"/>
              <a:buNone/>
              <a:defRPr sz="1600">
                <a:solidFill>
                  <a:srgbClr val="888888"/>
                </a:solidFill>
              </a:defRPr>
            </a:lvl3pPr>
            <a:lvl4pPr indent="-228600" lvl="3" marL="1828800" algn="l">
              <a:spcBef>
                <a:spcPts val="280"/>
              </a:spcBef>
              <a:spcAft>
                <a:spcPts val="0"/>
              </a:spcAft>
              <a:buClr>
                <a:srgbClr val="888888"/>
              </a:buClr>
              <a:buSzPts val="1400"/>
              <a:buNone/>
              <a:defRPr sz="1400">
                <a:solidFill>
                  <a:srgbClr val="888888"/>
                </a:solidFill>
              </a:defRPr>
            </a:lvl4pPr>
            <a:lvl5pPr indent="-228600" lvl="4" marL="2286000" algn="l">
              <a:spcBef>
                <a:spcPts val="280"/>
              </a:spcBef>
              <a:spcAft>
                <a:spcPts val="0"/>
              </a:spcAft>
              <a:buClr>
                <a:srgbClr val="888888"/>
              </a:buClr>
              <a:buSzPts val="1400"/>
              <a:buNone/>
              <a:defRPr sz="1400">
                <a:solidFill>
                  <a:srgbClr val="888888"/>
                </a:solidFill>
              </a:defRPr>
            </a:lvl5pPr>
            <a:lvl6pPr indent="-228600" lvl="5" marL="2743200" algn="l">
              <a:spcBef>
                <a:spcPts val="280"/>
              </a:spcBef>
              <a:spcAft>
                <a:spcPts val="0"/>
              </a:spcAft>
              <a:buClr>
                <a:srgbClr val="888888"/>
              </a:buClr>
              <a:buSzPts val="1400"/>
              <a:buNone/>
              <a:defRPr sz="1400">
                <a:solidFill>
                  <a:srgbClr val="888888"/>
                </a:solidFill>
              </a:defRPr>
            </a:lvl6pPr>
            <a:lvl7pPr indent="-228600" lvl="6" marL="3200400" algn="l">
              <a:spcBef>
                <a:spcPts val="280"/>
              </a:spcBef>
              <a:spcAft>
                <a:spcPts val="0"/>
              </a:spcAft>
              <a:buClr>
                <a:srgbClr val="888888"/>
              </a:buClr>
              <a:buSzPts val="1400"/>
              <a:buNone/>
              <a:defRPr sz="1400">
                <a:solidFill>
                  <a:srgbClr val="888888"/>
                </a:solidFill>
              </a:defRPr>
            </a:lvl7pPr>
            <a:lvl8pPr indent="-228600" lvl="7" marL="3657600" algn="l">
              <a:spcBef>
                <a:spcPts val="280"/>
              </a:spcBef>
              <a:spcAft>
                <a:spcPts val="0"/>
              </a:spcAft>
              <a:buClr>
                <a:srgbClr val="888888"/>
              </a:buClr>
              <a:buSzPts val="1400"/>
              <a:buNone/>
              <a:defRPr sz="1400">
                <a:solidFill>
                  <a:srgbClr val="888888"/>
                </a:solidFill>
              </a:defRPr>
            </a:lvl8pPr>
            <a:lvl9pPr indent="-228600" lvl="8" marL="4114800" algn="l">
              <a:spcBef>
                <a:spcPts val="280"/>
              </a:spcBef>
              <a:spcAft>
                <a:spcPts val="0"/>
              </a:spcAft>
              <a:buClr>
                <a:srgbClr val="888888"/>
              </a:buClr>
              <a:buSzPts val="1400"/>
              <a:buNone/>
              <a:defRPr sz="1400">
                <a:solidFill>
                  <a:srgbClr val="888888"/>
                </a:solidFill>
              </a:defRPr>
            </a:lvl9pPr>
          </a:lstStyle>
          <a:p/>
        </p:txBody>
      </p:sp>
      <p:sp>
        <p:nvSpPr>
          <p:cNvPr id="30" name="Google Shape;30;p48"/>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1" name="Google Shape;31;p48"/>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2" name="Google Shape;32;p48"/>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33" name="Shape 33"/>
        <p:cNvGrpSpPr/>
        <p:nvPr/>
      </p:nvGrpSpPr>
      <p:grpSpPr>
        <a:xfrm>
          <a:off x="0" y="0"/>
          <a:ext cx="0" cy="0"/>
          <a:chOff x="0" y="0"/>
          <a:chExt cx="0" cy="0"/>
        </a:xfrm>
      </p:grpSpPr>
      <p:sp>
        <p:nvSpPr>
          <p:cNvPr id="34" name="Google Shape;34;p49"/>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5" name="Google Shape;35;p49"/>
          <p:cNvSpPr txBox="1"/>
          <p:nvPr>
            <p:ph idx="1" type="body"/>
          </p:nvPr>
        </p:nvSpPr>
        <p:spPr>
          <a:xfrm>
            <a:off x="457200" y="1600200"/>
            <a:ext cx="4038600" cy="4525963"/>
          </a:xfrm>
          <a:prstGeom prst="rect">
            <a:avLst/>
          </a:prstGeom>
          <a:noFill/>
          <a:ln>
            <a:noFill/>
          </a:ln>
        </p:spPr>
        <p:txBody>
          <a:bodyPr anchorCtr="0" anchor="t" bIns="45700" lIns="91425" spcFirstLastPara="1" rIns="91425" wrap="square" tIns="45700">
            <a:normAutofit/>
          </a:bodyPr>
          <a:lstStyle>
            <a:lvl1pPr indent="-406400" lvl="0" marL="457200" algn="l">
              <a:spcBef>
                <a:spcPts val="560"/>
              </a:spcBef>
              <a:spcAft>
                <a:spcPts val="0"/>
              </a:spcAft>
              <a:buClr>
                <a:schemeClr val="dk1"/>
              </a:buClr>
              <a:buSzPts val="2800"/>
              <a:buChar char="•"/>
              <a:defRPr sz="2800"/>
            </a:lvl1pPr>
            <a:lvl2pPr indent="-381000" lvl="1" marL="914400" algn="l">
              <a:spcBef>
                <a:spcPts val="480"/>
              </a:spcBef>
              <a:spcAft>
                <a:spcPts val="0"/>
              </a:spcAft>
              <a:buClr>
                <a:schemeClr val="dk1"/>
              </a:buClr>
              <a:buSzPts val="2400"/>
              <a:buChar char="–"/>
              <a:defRPr sz="2400"/>
            </a:lvl2pPr>
            <a:lvl3pPr indent="-355600" lvl="2" marL="1371600" algn="l">
              <a:spcBef>
                <a:spcPts val="400"/>
              </a:spcBef>
              <a:spcAft>
                <a:spcPts val="0"/>
              </a:spcAft>
              <a:buClr>
                <a:schemeClr val="dk1"/>
              </a:buClr>
              <a:buSzPts val="2000"/>
              <a:buChar char="•"/>
              <a:defRPr sz="2000"/>
            </a:lvl3pPr>
            <a:lvl4pPr indent="-342900" lvl="3" marL="1828800" algn="l">
              <a:spcBef>
                <a:spcPts val="360"/>
              </a:spcBef>
              <a:spcAft>
                <a:spcPts val="0"/>
              </a:spcAft>
              <a:buClr>
                <a:schemeClr val="dk1"/>
              </a:buClr>
              <a:buSzPts val="1800"/>
              <a:buChar char="–"/>
              <a:defRPr sz="1800"/>
            </a:lvl4pPr>
            <a:lvl5pPr indent="-342900" lvl="4" marL="2286000" algn="l">
              <a:spcBef>
                <a:spcPts val="360"/>
              </a:spcBef>
              <a:spcAft>
                <a:spcPts val="0"/>
              </a:spcAft>
              <a:buClr>
                <a:schemeClr val="dk1"/>
              </a:buClr>
              <a:buSzPts val="1800"/>
              <a:buChar char="»"/>
              <a:defRPr sz="1800"/>
            </a:lvl5pPr>
            <a:lvl6pPr indent="-342900" lvl="5" marL="2743200" algn="l">
              <a:spcBef>
                <a:spcPts val="360"/>
              </a:spcBef>
              <a:spcAft>
                <a:spcPts val="0"/>
              </a:spcAft>
              <a:buClr>
                <a:schemeClr val="dk1"/>
              </a:buClr>
              <a:buSzPts val="1800"/>
              <a:buChar char="•"/>
              <a:defRPr sz="1800"/>
            </a:lvl6pPr>
            <a:lvl7pPr indent="-342900" lvl="6" marL="3200400" algn="l">
              <a:spcBef>
                <a:spcPts val="360"/>
              </a:spcBef>
              <a:spcAft>
                <a:spcPts val="0"/>
              </a:spcAft>
              <a:buClr>
                <a:schemeClr val="dk1"/>
              </a:buClr>
              <a:buSzPts val="1800"/>
              <a:buChar char="•"/>
              <a:defRPr sz="1800"/>
            </a:lvl7pPr>
            <a:lvl8pPr indent="-342900" lvl="7" marL="3657600" algn="l">
              <a:spcBef>
                <a:spcPts val="360"/>
              </a:spcBef>
              <a:spcAft>
                <a:spcPts val="0"/>
              </a:spcAft>
              <a:buClr>
                <a:schemeClr val="dk1"/>
              </a:buClr>
              <a:buSzPts val="1800"/>
              <a:buChar char="•"/>
              <a:defRPr sz="1800"/>
            </a:lvl8pPr>
            <a:lvl9pPr indent="-342900" lvl="8" marL="4114800" algn="l">
              <a:spcBef>
                <a:spcPts val="360"/>
              </a:spcBef>
              <a:spcAft>
                <a:spcPts val="0"/>
              </a:spcAft>
              <a:buClr>
                <a:schemeClr val="dk1"/>
              </a:buClr>
              <a:buSzPts val="1800"/>
              <a:buChar char="•"/>
              <a:defRPr sz="1800"/>
            </a:lvl9pPr>
          </a:lstStyle>
          <a:p/>
        </p:txBody>
      </p:sp>
      <p:sp>
        <p:nvSpPr>
          <p:cNvPr id="36" name="Google Shape;36;p49"/>
          <p:cNvSpPr txBox="1"/>
          <p:nvPr>
            <p:ph idx="2" type="body"/>
          </p:nvPr>
        </p:nvSpPr>
        <p:spPr>
          <a:xfrm>
            <a:off x="4648200" y="1600200"/>
            <a:ext cx="4038600" cy="4525963"/>
          </a:xfrm>
          <a:prstGeom prst="rect">
            <a:avLst/>
          </a:prstGeom>
          <a:noFill/>
          <a:ln>
            <a:noFill/>
          </a:ln>
        </p:spPr>
        <p:txBody>
          <a:bodyPr anchorCtr="0" anchor="t" bIns="45700" lIns="91425" spcFirstLastPara="1" rIns="91425" wrap="square" tIns="45700">
            <a:normAutofit/>
          </a:bodyPr>
          <a:lstStyle>
            <a:lvl1pPr indent="-406400" lvl="0" marL="457200" algn="l">
              <a:spcBef>
                <a:spcPts val="560"/>
              </a:spcBef>
              <a:spcAft>
                <a:spcPts val="0"/>
              </a:spcAft>
              <a:buClr>
                <a:schemeClr val="dk1"/>
              </a:buClr>
              <a:buSzPts val="2800"/>
              <a:buChar char="•"/>
              <a:defRPr sz="2800"/>
            </a:lvl1pPr>
            <a:lvl2pPr indent="-381000" lvl="1" marL="914400" algn="l">
              <a:spcBef>
                <a:spcPts val="480"/>
              </a:spcBef>
              <a:spcAft>
                <a:spcPts val="0"/>
              </a:spcAft>
              <a:buClr>
                <a:schemeClr val="dk1"/>
              </a:buClr>
              <a:buSzPts val="2400"/>
              <a:buChar char="–"/>
              <a:defRPr sz="2400"/>
            </a:lvl2pPr>
            <a:lvl3pPr indent="-355600" lvl="2" marL="1371600" algn="l">
              <a:spcBef>
                <a:spcPts val="400"/>
              </a:spcBef>
              <a:spcAft>
                <a:spcPts val="0"/>
              </a:spcAft>
              <a:buClr>
                <a:schemeClr val="dk1"/>
              </a:buClr>
              <a:buSzPts val="2000"/>
              <a:buChar char="•"/>
              <a:defRPr sz="2000"/>
            </a:lvl3pPr>
            <a:lvl4pPr indent="-342900" lvl="3" marL="1828800" algn="l">
              <a:spcBef>
                <a:spcPts val="360"/>
              </a:spcBef>
              <a:spcAft>
                <a:spcPts val="0"/>
              </a:spcAft>
              <a:buClr>
                <a:schemeClr val="dk1"/>
              </a:buClr>
              <a:buSzPts val="1800"/>
              <a:buChar char="–"/>
              <a:defRPr sz="1800"/>
            </a:lvl4pPr>
            <a:lvl5pPr indent="-342900" lvl="4" marL="2286000" algn="l">
              <a:spcBef>
                <a:spcPts val="360"/>
              </a:spcBef>
              <a:spcAft>
                <a:spcPts val="0"/>
              </a:spcAft>
              <a:buClr>
                <a:schemeClr val="dk1"/>
              </a:buClr>
              <a:buSzPts val="1800"/>
              <a:buChar char="»"/>
              <a:defRPr sz="1800"/>
            </a:lvl5pPr>
            <a:lvl6pPr indent="-342900" lvl="5" marL="2743200" algn="l">
              <a:spcBef>
                <a:spcPts val="360"/>
              </a:spcBef>
              <a:spcAft>
                <a:spcPts val="0"/>
              </a:spcAft>
              <a:buClr>
                <a:schemeClr val="dk1"/>
              </a:buClr>
              <a:buSzPts val="1800"/>
              <a:buChar char="•"/>
              <a:defRPr sz="1800"/>
            </a:lvl6pPr>
            <a:lvl7pPr indent="-342900" lvl="6" marL="3200400" algn="l">
              <a:spcBef>
                <a:spcPts val="360"/>
              </a:spcBef>
              <a:spcAft>
                <a:spcPts val="0"/>
              </a:spcAft>
              <a:buClr>
                <a:schemeClr val="dk1"/>
              </a:buClr>
              <a:buSzPts val="1800"/>
              <a:buChar char="•"/>
              <a:defRPr sz="1800"/>
            </a:lvl7pPr>
            <a:lvl8pPr indent="-342900" lvl="7" marL="3657600" algn="l">
              <a:spcBef>
                <a:spcPts val="360"/>
              </a:spcBef>
              <a:spcAft>
                <a:spcPts val="0"/>
              </a:spcAft>
              <a:buClr>
                <a:schemeClr val="dk1"/>
              </a:buClr>
              <a:buSzPts val="1800"/>
              <a:buChar char="•"/>
              <a:defRPr sz="1800"/>
            </a:lvl8pPr>
            <a:lvl9pPr indent="-342900" lvl="8" marL="4114800" algn="l">
              <a:spcBef>
                <a:spcPts val="360"/>
              </a:spcBef>
              <a:spcAft>
                <a:spcPts val="0"/>
              </a:spcAft>
              <a:buClr>
                <a:schemeClr val="dk1"/>
              </a:buClr>
              <a:buSzPts val="1800"/>
              <a:buChar char="•"/>
              <a:defRPr sz="1800"/>
            </a:lvl9pPr>
          </a:lstStyle>
          <a:p/>
        </p:txBody>
      </p:sp>
      <p:sp>
        <p:nvSpPr>
          <p:cNvPr id="37" name="Google Shape;37;p49"/>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8" name="Google Shape;38;p49"/>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9" name="Google Shape;39;p49"/>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0" name="Shape 40"/>
        <p:cNvGrpSpPr/>
        <p:nvPr/>
      </p:nvGrpSpPr>
      <p:grpSpPr>
        <a:xfrm>
          <a:off x="0" y="0"/>
          <a:ext cx="0" cy="0"/>
          <a:chOff x="0" y="0"/>
          <a:chExt cx="0" cy="0"/>
        </a:xfrm>
      </p:grpSpPr>
      <p:sp>
        <p:nvSpPr>
          <p:cNvPr id="41" name="Google Shape;41;p50"/>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4400"/>
              <a:buFont typeface="Calibri"/>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2" name="Google Shape;42;p50"/>
          <p:cNvSpPr txBox="1"/>
          <p:nvPr>
            <p:ph idx="1" type="body"/>
          </p:nvPr>
        </p:nvSpPr>
        <p:spPr>
          <a:xfrm>
            <a:off x="457200" y="1535113"/>
            <a:ext cx="4040188" cy="639762"/>
          </a:xfrm>
          <a:prstGeom prst="rect">
            <a:avLst/>
          </a:prstGeom>
          <a:noFill/>
          <a:ln>
            <a:noFill/>
          </a:ln>
        </p:spPr>
        <p:txBody>
          <a:bodyPr anchorCtr="0" anchor="b" bIns="45700" lIns="91425" spcFirstLastPara="1" rIns="91425" wrap="square" tIns="45700">
            <a:normAutofit/>
          </a:bodyPr>
          <a:lstStyle>
            <a:lvl1pPr indent="-228600" lvl="0" marL="457200" algn="l">
              <a:spcBef>
                <a:spcPts val="480"/>
              </a:spcBef>
              <a:spcAft>
                <a:spcPts val="0"/>
              </a:spcAft>
              <a:buClr>
                <a:schemeClr val="dk1"/>
              </a:buClr>
              <a:buSzPts val="2400"/>
              <a:buNone/>
              <a:defRPr b="1" sz="2400"/>
            </a:lvl1pPr>
            <a:lvl2pPr indent="-228600" lvl="1" marL="914400" algn="l">
              <a:spcBef>
                <a:spcPts val="400"/>
              </a:spcBef>
              <a:spcAft>
                <a:spcPts val="0"/>
              </a:spcAft>
              <a:buClr>
                <a:schemeClr val="dk1"/>
              </a:buClr>
              <a:buSzPts val="2000"/>
              <a:buNone/>
              <a:defRPr b="1" sz="2000"/>
            </a:lvl2pPr>
            <a:lvl3pPr indent="-228600" lvl="2" marL="1371600" algn="l">
              <a:spcBef>
                <a:spcPts val="360"/>
              </a:spcBef>
              <a:spcAft>
                <a:spcPts val="0"/>
              </a:spcAft>
              <a:buClr>
                <a:schemeClr val="dk1"/>
              </a:buClr>
              <a:buSzPts val="1800"/>
              <a:buNone/>
              <a:defRPr b="1" sz="1800"/>
            </a:lvl3pPr>
            <a:lvl4pPr indent="-228600" lvl="3" marL="1828800" algn="l">
              <a:spcBef>
                <a:spcPts val="320"/>
              </a:spcBef>
              <a:spcAft>
                <a:spcPts val="0"/>
              </a:spcAft>
              <a:buClr>
                <a:schemeClr val="dk1"/>
              </a:buClr>
              <a:buSzPts val="1600"/>
              <a:buNone/>
              <a:defRPr b="1" sz="1600"/>
            </a:lvl4pPr>
            <a:lvl5pPr indent="-228600" lvl="4" marL="2286000" algn="l">
              <a:spcBef>
                <a:spcPts val="320"/>
              </a:spcBef>
              <a:spcAft>
                <a:spcPts val="0"/>
              </a:spcAft>
              <a:buClr>
                <a:schemeClr val="dk1"/>
              </a:buClr>
              <a:buSzPts val="1600"/>
              <a:buNone/>
              <a:defRPr b="1" sz="1600"/>
            </a:lvl5pPr>
            <a:lvl6pPr indent="-228600" lvl="5" marL="2743200" algn="l">
              <a:spcBef>
                <a:spcPts val="320"/>
              </a:spcBef>
              <a:spcAft>
                <a:spcPts val="0"/>
              </a:spcAft>
              <a:buClr>
                <a:schemeClr val="dk1"/>
              </a:buClr>
              <a:buSzPts val="1600"/>
              <a:buNone/>
              <a:defRPr b="1" sz="1600"/>
            </a:lvl6pPr>
            <a:lvl7pPr indent="-228600" lvl="6" marL="3200400" algn="l">
              <a:spcBef>
                <a:spcPts val="320"/>
              </a:spcBef>
              <a:spcAft>
                <a:spcPts val="0"/>
              </a:spcAft>
              <a:buClr>
                <a:schemeClr val="dk1"/>
              </a:buClr>
              <a:buSzPts val="1600"/>
              <a:buNone/>
              <a:defRPr b="1" sz="1600"/>
            </a:lvl7pPr>
            <a:lvl8pPr indent="-228600" lvl="7" marL="3657600" algn="l">
              <a:spcBef>
                <a:spcPts val="320"/>
              </a:spcBef>
              <a:spcAft>
                <a:spcPts val="0"/>
              </a:spcAft>
              <a:buClr>
                <a:schemeClr val="dk1"/>
              </a:buClr>
              <a:buSzPts val="1600"/>
              <a:buNone/>
              <a:defRPr b="1" sz="1600"/>
            </a:lvl8pPr>
            <a:lvl9pPr indent="-228600" lvl="8" marL="4114800" algn="l">
              <a:spcBef>
                <a:spcPts val="320"/>
              </a:spcBef>
              <a:spcAft>
                <a:spcPts val="0"/>
              </a:spcAft>
              <a:buClr>
                <a:schemeClr val="dk1"/>
              </a:buClr>
              <a:buSzPts val="1600"/>
              <a:buNone/>
              <a:defRPr b="1" sz="1600"/>
            </a:lvl9pPr>
          </a:lstStyle>
          <a:p/>
        </p:txBody>
      </p:sp>
      <p:sp>
        <p:nvSpPr>
          <p:cNvPr id="43" name="Google Shape;43;p50"/>
          <p:cNvSpPr txBox="1"/>
          <p:nvPr>
            <p:ph idx="2" type="body"/>
          </p:nvPr>
        </p:nvSpPr>
        <p:spPr>
          <a:xfrm>
            <a:off x="457200" y="2174875"/>
            <a:ext cx="4040188" cy="3951288"/>
          </a:xfrm>
          <a:prstGeom prst="rect">
            <a:avLst/>
          </a:prstGeom>
          <a:noFill/>
          <a:ln>
            <a:noFill/>
          </a:ln>
        </p:spPr>
        <p:txBody>
          <a:bodyPr anchorCtr="0" anchor="t" bIns="45700" lIns="91425" spcFirstLastPara="1" rIns="91425" wrap="square" tIns="45700">
            <a:normAutofit/>
          </a:bodyPr>
          <a:lstStyle>
            <a:lvl1pPr indent="-381000" lvl="0" marL="457200" algn="l">
              <a:spcBef>
                <a:spcPts val="480"/>
              </a:spcBef>
              <a:spcAft>
                <a:spcPts val="0"/>
              </a:spcAft>
              <a:buClr>
                <a:schemeClr val="dk1"/>
              </a:buClr>
              <a:buSzPts val="2400"/>
              <a:buChar char="•"/>
              <a:defRPr sz="2400"/>
            </a:lvl1pPr>
            <a:lvl2pPr indent="-355600" lvl="1" marL="914400" algn="l">
              <a:spcBef>
                <a:spcPts val="400"/>
              </a:spcBef>
              <a:spcAft>
                <a:spcPts val="0"/>
              </a:spcAft>
              <a:buClr>
                <a:schemeClr val="dk1"/>
              </a:buClr>
              <a:buSzPts val="2000"/>
              <a:buChar char="–"/>
              <a:defRPr sz="2000"/>
            </a:lvl2pPr>
            <a:lvl3pPr indent="-342900" lvl="2" marL="1371600" algn="l">
              <a:spcBef>
                <a:spcPts val="360"/>
              </a:spcBef>
              <a:spcAft>
                <a:spcPts val="0"/>
              </a:spcAft>
              <a:buClr>
                <a:schemeClr val="dk1"/>
              </a:buClr>
              <a:buSzPts val="1800"/>
              <a:buChar char="•"/>
              <a:defRPr sz="1800"/>
            </a:lvl3pPr>
            <a:lvl4pPr indent="-330200" lvl="3" marL="1828800" algn="l">
              <a:spcBef>
                <a:spcPts val="320"/>
              </a:spcBef>
              <a:spcAft>
                <a:spcPts val="0"/>
              </a:spcAft>
              <a:buClr>
                <a:schemeClr val="dk1"/>
              </a:buClr>
              <a:buSzPts val="1600"/>
              <a:buChar char="–"/>
              <a:defRPr sz="1600"/>
            </a:lvl4pPr>
            <a:lvl5pPr indent="-330200" lvl="4" marL="2286000" algn="l">
              <a:spcBef>
                <a:spcPts val="320"/>
              </a:spcBef>
              <a:spcAft>
                <a:spcPts val="0"/>
              </a:spcAft>
              <a:buClr>
                <a:schemeClr val="dk1"/>
              </a:buClr>
              <a:buSzPts val="1600"/>
              <a:buChar char="»"/>
              <a:defRPr sz="1600"/>
            </a:lvl5pPr>
            <a:lvl6pPr indent="-330200" lvl="5" marL="2743200" algn="l">
              <a:spcBef>
                <a:spcPts val="320"/>
              </a:spcBef>
              <a:spcAft>
                <a:spcPts val="0"/>
              </a:spcAft>
              <a:buClr>
                <a:schemeClr val="dk1"/>
              </a:buClr>
              <a:buSzPts val="1600"/>
              <a:buChar char="•"/>
              <a:defRPr sz="1600"/>
            </a:lvl6pPr>
            <a:lvl7pPr indent="-330200" lvl="6" marL="3200400" algn="l">
              <a:spcBef>
                <a:spcPts val="320"/>
              </a:spcBef>
              <a:spcAft>
                <a:spcPts val="0"/>
              </a:spcAft>
              <a:buClr>
                <a:schemeClr val="dk1"/>
              </a:buClr>
              <a:buSzPts val="1600"/>
              <a:buChar char="•"/>
              <a:defRPr sz="1600"/>
            </a:lvl7pPr>
            <a:lvl8pPr indent="-330200" lvl="7" marL="3657600" algn="l">
              <a:spcBef>
                <a:spcPts val="320"/>
              </a:spcBef>
              <a:spcAft>
                <a:spcPts val="0"/>
              </a:spcAft>
              <a:buClr>
                <a:schemeClr val="dk1"/>
              </a:buClr>
              <a:buSzPts val="1600"/>
              <a:buChar char="•"/>
              <a:defRPr sz="1600"/>
            </a:lvl8pPr>
            <a:lvl9pPr indent="-330200" lvl="8" marL="4114800" algn="l">
              <a:spcBef>
                <a:spcPts val="320"/>
              </a:spcBef>
              <a:spcAft>
                <a:spcPts val="0"/>
              </a:spcAft>
              <a:buClr>
                <a:schemeClr val="dk1"/>
              </a:buClr>
              <a:buSzPts val="1600"/>
              <a:buChar char="•"/>
              <a:defRPr sz="1600"/>
            </a:lvl9pPr>
          </a:lstStyle>
          <a:p/>
        </p:txBody>
      </p:sp>
      <p:sp>
        <p:nvSpPr>
          <p:cNvPr id="44" name="Google Shape;44;p50"/>
          <p:cNvSpPr txBox="1"/>
          <p:nvPr>
            <p:ph idx="3" type="body"/>
          </p:nvPr>
        </p:nvSpPr>
        <p:spPr>
          <a:xfrm>
            <a:off x="4645025" y="1535113"/>
            <a:ext cx="4041775" cy="639762"/>
          </a:xfrm>
          <a:prstGeom prst="rect">
            <a:avLst/>
          </a:prstGeom>
          <a:noFill/>
          <a:ln>
            <a:noFill/>
          </a:ln>
        </p:spPr>
        <p:txBody>
          <a:bodyPr anchorCtr="0" anchor="b" bIns="45700" lIns="91425" spcFirstLastPara="1" rIns="91425" wrap="square" tIns="45700">
            <a:normAutofit/>
          </a:bodyPr>
          <a:lstStyle>
            <a:lvl1pPr indent="-228600" lvl="0" marL="457200" algn="l">
              <a:spcBef>
                <a:spcPts val="480"/>
              </a:spcBef>
              <a:spcAft>
                <a:spcPts val="0"/>
              </a:spcAft>
              <a:buClr>
                <a:schemeClr val="dk1"/>
              </a:buClr>
              <a:buSzPts val="2400"/>
              <a:buNone/>
              <a:defRPr b="1" sz="2400"/>
            </a:lvl1pPr>
            <a:lvl2pPr indent="-228600" lvl="1" marL="914400" algn="l">
              <a:spcBef>
                <a:spcPts val="400"/>
              </a:spcBef>
              <a:spcAft>
                <a:spcPts val="0"/>
              </a:spcAft>
              <a:buClr>
                <a:schemeClr val="dk1"/>
              </a:buClr>
              <a:buSzPts val="2000"/>
              <a:buNone/>
              <a:defRPr b="1" sz="2000"/>
            </a:lvl2pPr>
            <a:lvl3pPr indent="-228600" lvl="2" marL="1371600" algn="l">
              <a:spcBef>
                <a:spcPts val="360"/>
              </a:spcBef>
              <a:spcAft>
                <a:spcPts val="0"/>
              </a:spcAft>
              <a:buClr>
                <a:schemeClr val="dk1"/>
              </a:buClr>
              <a:buSzPts val="1800"/>
              <a:buNone/>
              <a:defRPr b="1" sz="1800"/>
            </a:lvl3pPr>
            <a:lvl4pPr indent="-228600" lvl="3" marL="1828800" algn="l">
              <a:spcBef>
                <a:spcPts val="320"/>
              </a:spcBef>
              <a:spcAft>
                <a:spcPts val="0"/>
              </a:spcAft>
              <a:buClr>
                <a:schemeClr val="dk1"/>
              </a:buClr>
              <a:buSzPts val="1600"/>
              <a:buNone/>
              <a:defRPr b="1" sz="1600"/>
            </a:lvl4pPr>
            <a:lvl5pPr indent="-228600" lvl="4" marL="2286000" algn="l">
              <a:spcBef>
                <a:spcPts val="320"/>
              </a:spcBef>
              <a:spcAft>
                <a:spcPts val="0"/>
              </a:spcAft>
              <a:buClr>
                <a:schemeClr val="dk1"/>
              </a:buClr>
              <a:buSzPts val="1600"/>
              <a:buNone/>
              <a:defRPr b="1" sz="1600"/>
            </a:lvl5pPr>
            <a:lvl6pPr indent="-228600" lvl="5" marL="2743200" algn="l">
              <a:spcBef>
                <a:spcPts val="320"/>
              </a:spcBef>
              <a:spcAft>
                <a:spcPts val="0"/>
              </a:spcAft>
              <a:buClr>
                <a:schemeClr val="dk1"/>
              </a:buClr>
              <a:buSzPts val="1600"/>
              <a:buNone/>
              <a:defRPr b="1" sz="1600"/>
            </a:lvl6pPr>
            <a:lvl7pPr indent="-228600" lvl="6" marL="3200400" algn="l">
              <a:spcBef>
                <a:spcPts val="320"/>
              </a:spcBef>
              <a:spcAft>
                <a:spcPts val="0"/>
              </a:spcAft>
              <a:buClr>
                <a:schemeClr val="dk1"/>
              </a:buClr>
              <a:buSzPts val="1600"/>
              <a:buNone/>
              <a:defRPr b="1" sz="1600"/>
            </a:lvl7pPr>
            <a:lvl8pPr indent="-228600" lvl="7" marL="3657600" algn="l">
              <a:spcBef>
                <a:spcPts val="320"/>
              </a:spcBef>
              <a:spcAft>
                <a:spcPts val="0"/>
              </a:spcAft>
              <a:buClr>
                <a:schemeClr val="dk1"/>
              </a:buClr>
              <a:buSzPts val="1600"/>
              <a:buNone/>
              <a:defRPr b="1" sz="1600"/>
            </a:lvl8pPr>
            <a:lvl9pPr indent="-228600" lvl="8" marL="4114800" algn="l">
              <a:spcBef>
                <a:spcPts val="320"/>
              </a:spcBef>
              <a:spcAft>
                <a:spcPts val="0"/>
              </a:spcAft>
              <a:buClr>
                <a:schemeClr val="dk1"/>
              </a:buClr>
              <a:buSzPts val="1600"/>
              <a:buNone/>
              <a:defRPr b="1" sz="1600"/>
            </a:lvl9pPr>
          </a:lstStyle>
          <a:p/>
        </p:txBody>
      </p:sp>
      <p:sp>
        <p:nvSpPr>
          <p:cNvPr id="45" name="Google Shape;45;p50"/>
          <p:cNvSpPr txBox="1"/>
          <p:nvPr>
            <p:ph idx="4" type="body"/>
          </p:nvPr>
        </p:nvSpPr>
        <p:spPr>
          <a:xfrm>
            <a:off x="4645025" y="2174875"/>
            <a:ext cx="4041775" cy="3951288"/>
          </a:xfrm>
          <a:prstGeom prst="rect">
            <a:avLst/>
          </a:prstGeom>
          <a:noFill/>
          <a:ln>
            <a:noFill/>
          </a:ln>
        </p:spPr>
        <p:txBody>
          <a:bodyPr anchorCtr="0" anchor="t" bIns="45700" lIns="91425" spcFirstLastPara="1" rIns="91425" wrap="square" tIns="45700">
            <a:normAutofit/>
          </a:bodyPr>
          <a:lstStyle>
            <a:lvl1pPr indent="-381000" lvl="0" marL="457200" algn="l">
              <a:spcBef>
                <a:spcPts val="480"/>
              </a:spcBef>
              <a:spcAft>
                <a:spcPts val="0"/>
              </a:spcAft>
              <a:buClr>
                <a:schemeClr val="dk1"/>
              </a:buClr>
              <a:buSzPts val="2400"/>
              <a:buChar char="•"/>
              <a:defRPr sz="2400"/>
            </a:lvl1pPr>
            <a:lvl2pPr indent="-355600" lvl="1" marL="914400" algn="l">
              <a:spcBef>
                <a:spcPts val="400"/>
              </a:spcBef>
              <a:spcAft>
                <a:spcPts val="0"/>
              </a:spcAft>
              <a:buClr>
                <a:schemeClr val="dk1"/>
              </a:buClr>
              <a:buSzPts val="2000"/>
              <a:buChar char="–"/>
              <a:defRPr sz="2000"/>
            </a:lvl2pPr>
            <a:lvl3pPr indent="-342900" lvl="2" marL="1371600" algn="l">
              <a:spcBef>
                <a:spcPts val="360"/>
              </a:spcBef>
              <a:spcAft>
                <a:spcPts val="0"/>
              </a:spcAft>
              <a:buClr>
                <a:schemeClr val="dk1"/>
              </a:buClr>
              <a:buSzPts val="1800"/>
              <a:buChar char="•"/>
              <a:defRPr sz="1800"/>
            </a:lvl3pPr>
            <a:lvl4pPr indent="-330200" lvl="3" marL="1828800" algn="l">
              <a:spcBef>
                <a:spcPts val="320"/>
              </a:spcBef>
              <a:spcAft>
                <a:spcPts val="0"/>
              </a:spcAft>
              <a:buClr>
                <a:schemeClr val="dk1"/>
              </a:buClr>
              <a:buSzPts val="1600"/>
              <a:buChar char="–"/>
              <a:defRPr sz="1600"/>
            </a:lvl4pPr>
            <a:lvl5pPr indent="-330200" lvl="4" marL="2286000" algn="l">
              <a:spcBef>
                <a:spcPts val="320"/>
              </a:spcBef>
              <a:spcAft>
                <a:spcPts val="0"/>
              </a:spcAft>
              <a:buClr>
                <a:schemeClr val="dk1"/>
              </a:buClr>
              <a:buSzPts val="1600"/>
              <a:buChar char="»"/>
              <a:defRPr sz="1600"/>
            </a:lvl5pPr>
            <a:lvl6pPr indent="-330200" lvl="5" marL="2743200" algn="l">
              <a:spcBef>
                <a:spcPts val="320"/>
              </a:spcBef>
              <a:spcAft>
                <a:spcPts val="0"/>
              </a:spcAft>
              <a:buClr>
                <a:schemeClr val="dk1"/>
              </a:buClr>
              <a:buSzPts val="1600"/>
              <a:buChar char="•"/>
              <a:defRPr sz="1600"/>
            </a:lvl6pPr>
            <a:lvl7pPr indent="-330200" lvl="6" marL="3200400" algn="l">
              <a:spcBef>
                <a:spcPts val="320"/>
              </a:spcBef>
              <a:spcAft>
                <a:spcPts val="0"/>
              </a:spcAft>
              <a:buClr>
                <a:schemeClr val="dk1"/>
              </a:buClr>
              <a:buSzPts val="1600"/>
              <a:buChar char="•"/>
              <a:defRPr sz="1600"/>
            </a:lvl7pPr>
            <a:lvl8pPr indent="-330200" lvl="7" marL="3657600" algn="l">
              <a:spcBef>
                <a:spcPts val="320"/>
              </a:spcBef>
              <a:spcAft>
                <a:spcPts val="0"/>
              </a:spcAft>
              <a:buClr>
                <a:schemeClr val="dk1"/>
              </a:buClr>
              <a:buSzPts val="1600"/>
              <a:buChar char="•"/>
              <a:defRPr sz="1600"/>
            </a:lvl8pPr>
            <a:lvl9pPr indent="-330200" lvl="8" marL="4114800" algn="l">
              <a:spcBef>
                <a:spcPts val="320"/>
              </a:spcBef>
              <a:spcAft>
                <a:spcPts val="0"/>
              </a:spcAft>
              <a:buClr>
                <a:schemeClr val="dk1"/>
              </a:buClr>
              <a:buSzPts val="1600"/>
              <a:buChar char="•"/>
              <a:defRPr sz="1600"/>
            </a:lvl9pPr>
          </a:lstStyle>
          <a:p/>
        </p:txBody>
      </p:sp>
      <p:sp>
        <p:nvSpPr>
          <p:cNvPr id="46" name="Google Shape;46;p50"/>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7" name="Google Shape;47;p50"/>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50"/>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49" name="Shape 49"/>
        <p:cNvGrpSpPr/>
        <p:nvPr/>
      </p:nvGrpSpPr>
      <p:grpSpPr>
        <a:xfrm>
          <a:off x="0" y="0"/>
          <a:ext cx="0" cy="0"/>
          <a:chOff x="0" y="0"/>
          <a:chExt cx="0" cy="0"/>
        </a:xfrm>
      </p:grpSpPr>
      <p:sp>
        <p:nvSpPr>
          <p:cNvPr id="50" name="Google Shape;50;p51"/>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1" name="Google Shape;51;p51"/>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51"/>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51"/>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4" name="Shape 54"/>
        <p:cNvGrpSpPr/>
        <p:nvPr/>
      </p:nvGrpSpPr>
      <p:grpSpPr>
        <a:xfrm>
          <a:off x="0" y="0"/>
          <a:ext cx="0" cy="0"/>
          <a:chOff x="0" y="0"/>
          <a:chExt cx="0" cy="0"/>
        </a:xfrm>
      </p:grpSpPr>
      <p:sp>
        <p:nvSpPr>
          <p:cNvPr id="55" name="Google Shape;55;p52"/>
          <p:cNvSpPr txBox="1"/>
          <p:nvPr>
            <p:ph type="title"/>
          </p:nvPr>
        </p:nvSpPr>
        <p:spPr>
          <a:xfrm>
            <a:off x="457200" y="273050"/>
            <a:ext cx="3008313" cy="1162050"/>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chemeClr val="dk1"/>
              </a:buClr>
              <a:buSzPts val="2000"/>
              <a:buFont typeface="Calibri"/>
              <a:buNone/>
              <a:defRPr b="1" sz="2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6" name="Google Shape;56;p52"/>
          <p:cNvSpPr txBox="1"/>
          <p:nvPr>
            <p:ph idx="1" type="body"/>
          </p:nvPr>
        </p:nvSpPr>
        <p:spPr>
          <a:xfrm>
            <a:off x="3575050" y="273050"/>
            <a:ext cx="5111750" cy="5853113"/>
          </a:xfrm>
          <a:prstGeom prst="rect">
            <a:avLst/>
          </a:prstGeom>
          <a:noFill/>
          <a:ln>
            <a:noFill/>
          </a:ln>
        </p:spPr>
        <p:txBody>
          <a:bodyPr anchorCtr="0" anchor="t" bIns="45700" lIns="91425" spcFirstLastPara="1" rIns="91425" wrap="square" tIns="45700">
            <a:normAutofit/>
          </a:bodyPr>
          <a:lstStyle>
            <a:lvl1pPr indent="-431800" lvl="0" marL="457200" algn="l">
              <a:spcBef>
                <a:spcPts val="640"/>
              </a:spcBef>
              <a:spcAft>
                <a:spcPts val="0"/>
              </a:spcAft>
              <a:buClr>
                <a:schemeClr val="dk1"/>
              </a:buClr>
              <a:buSzPts val="3200"/>
              <a:buChar char="•"/>
              <a:defRPr sz="3200"/>
            </a:lvl1pPr>
            <a:lvl2pPr indent="-406400" lvl="1" marL="914400" algn="l">
              <a:spcBef>
                <a:spcPts val="560"/>
              </a:spcBef>
              <a:spcAft>
                <a:spcPts val="0"/>
              </a:spcAft>
              <a:buClr>
                <a:schemeClr val="dk1"/>
              </a:buClr>
              <a:buSzPts val="2800"/>
              <a:buChar char="–"/>
              <a:defRPr sz="2800"/>
            </a:lvl2pPr>
            <a:lvl3pPr indent="-381000" lvl="2" marL="1371600" algn="l">
              <a:spcBef>
                <a:spcPts val="480"/>
              </a:spcBef>
              <a:spcAft>
                <a:spcPts val="0"/>
              </a:spcAft>
              <a:buClr>
                <a:schemeClr val="dk1"/>
              </a:buClr>
              <a:buSzPts val="2400"/>
              <a:buChar char="•"/>
              <a:defRPr sz="2400"/>
            </a:lvl3pPr>
            <a:lvl4pPr indent="-355600" lvl="3" marL="1828800" algn="l">
              <a:spcBef>
                <a:spcPts val="400"/>
              </a:spcBef>
              <a:spcAft>
                <a:spcPts val="0"/>
              </a:spcAft>
              <a:buClr>
                <a:schemeClr val="dk1"/>
              </a:buClr>
              <a:buSzPts val="2000"/>
              <a:buChar char="–"/>
              <a:defRPr sz="2000"/>
            </a:lvl4pPr>
            <a:lvl5pPr indent="-355600" lvl="4" marL="2286000" algn="l">
              <a:spcBef>
                <a:spcPts val="400"/>
              </a:spcBef>
              <a:spcAft>
                <a:spcPts val="0"/>
              </a:spcAft>
              <a:buClr>
                <a:schemeClr val="dk1"/>
              </a:buClr>
              <a:buSzPts val="2000"/>
              <a:buChar char="»"/>
              <a:defRPr sz="2000"/>
            </a:lvl5pPr>
            <a:lvl6pPr indent="-355600" lvl="5" marL="2743200" algn="l">
              <a:spcBef>
                <a:spcPts val="400"/>
              </a:spcBef>
              <a:spcAft>
                <a:spcPts val="0"/>
              </a:spcAft>
              <a:buClr>
                <a:schemeClr val="dk1"/>
              </a:buClr>
              <a:buSzPts val="2000"/>
              <a:buChar char="•"/>
              <a:defRPr sz="2000"/>
            </a:lvl6pPr>
            <a:lvl7pPr indent="-355600" lvl="6" marL="3200400" algn="l">
              <a:spcBef>
                <a:spcPts val="400"/>
              </a:spcBef>
              <a:spcAft>
                <a:spcPts val="0"/>
              </a:spcAft>
              <a:buClr>
                <a:schemeClr val="dk1"/>
              </a:buClr>
              <a:buSzPts val="2000"/>
              <a:buChar char="•"/>
              <a:defRPr sz="2000"/>
            </a:lvl7pPr>
            <a:lvl8pPr indent="-355600" lvl="7" marL="3657600" algn="l">
              <a:spcBef>
                <a:spcPts val="400"/>
              </a:spcBef>
              <a:spcAft>
                <a:spcPts val="0"/>
              </a:spcAft>
              <a:buClr>
                <a:schemeClr val="dk1"/>
              </a:buClr>
              <a:buSzPts val="2000"/>
              <a:buChar char="•"/>
              <a:defRPr sz="2000"/>
            </a:lvl8pPr>
            <a:lvl9pPr indent="-355600" lvl="8" marL="4114800" algn="l">
              <a:spcBef>
                <a:spcPts val="400"/>
              </a:spcBef>
              <a:spcAft>
                <a:spcPts val="0"/>
              </a:spcAft>
              <a:buClr>
                <a:schemeClr val="dk1"/>
              </a:buClr>
              <a:buSzPts val="2000"/>
              <a:buChar char="•"/>
              <a:defRPr sz="2000"/>
            </a:lvl9pPr>
          </a:lstStyle>
          <a:p/>
        </p:txBody>
      </p:sp>
      <p:sp>
        <p:nvSpPr>
          <p:cNvPr id="57" name="Google Shape;57;p52"/>
          <p:cNvSpPr txBox="1"/>
          <p:nvPr>
            <p:ph idx="2" type="body"/>
          </p:nvPr>
        </p:nvSpPr>
        <p:spPr>
          <a:xfrm>
            <a:off x="457200" y="1435100"/>
            <a:ext cx="3008313" cy="4691063"/>
          </a:xfrm>
          <a:prstGeom prst="rect">
            <a:avLst/>
          </a:prstGeom>
          <a:noFill/>
          <a:ln>
            <a:noFill/>
          </a:ln>
        </p:spPr>
        <p:txBody>
          <a:bodyPr anchorCtr="0" anchor="t" bIns="45700" lIns="91425" spcFirstLastPara="1" rIns="91425" wrap="square" tIns="45700">
            <a:normAutofit/>
          </a:bodyPr>
          <a:lstStyle>
            <a:lvl1pPr indent="-228600" lvl="0" marL="457200" algn="l">
              <a:spcBef>
                <a:spcPts val="280"/>
              </a:spcBef>
              <a:spcAft>
                <a:spcPts val="0"/>
              </a:spcAft>
              <a:buClr>
                <a:schemeClr val="dk1"/>
              </a:buClr>
              <a:buSzPts val="1400"/>
              <a:buNone/>
              <a:defRPr sz="1400"/>
            </a:lvl1pPr>
            <a:lvl2pPr indent="-228600" lvl="1" marL="914400" algn="l">
              <a:spcBef>
                <a:spcPts val="240"/>
              </a:spcBef>
              <a:spcAft>
                <a:spcPts val="0"/>
              </a:spcAft>
              <a:buClr>
                <a:schemeClr val="dk1"/>
              </a:buClr>
              <a:buSzPts val="1200"/>
              <a:buNone/>
              <a:defRPr sz="1200"/>
            </a:lvl2pPr>
            <a:lvl3pPr indent="-228600" lvl="2" marL="1371600" algn="l">
              <a:spcBef>
                <a:spcPts val="200"/>
              </a:spcBef>
              <a:spcAft>
                <a:spcPts val="0"/>
              </a:spcAft>
              <a:buClr>
                <a:schemeClr val="dk1"/>
              </a:buClr>
              <a:buSzPts val="1000"/>
              <a:buNone/>
              <a:defRPr sz="1000"/>
            </a:lvl3pPr>
            <a:lvl4pPr indent="-228600" lvl="3" marL="1828800" algn="l">
              <a:spcBef>
                <a:spcPts val="180"/>
              </a:spcBef>
              <a:spcAft>
                <a:spcPts val="0"/>
              </a:spcAft>
              <a:buClr>
                <a:schemeClr val="dk1"/>
              </a:buClr>
              <a:buSzPts val="900"/>
              <a:buNone/>
              <a:defRPr sz="900"/>
            </a:lvl4pPr>
            <a:lvl5pPr indent="-228600" lvl="4" marL="2286000" algn="l">
              <a:spcBef>
                <a:spcPts val="180"/>
              </a:spcBef>
              <a:spcAft>
                <a:spcPts val="0"/>
              </a:spcAft>
              <a:buClr>
                <a:schemeClr val="dk1"/>
              </a:buClr>
              <a:buSzPts val="900"/>
              <a:buNone/>
              <a:defRPr sz="900"/>
            </a:lvl5pPr>
            <a:lvl6pPr indent="-228600" lvl="5" marL="2743200" algn="l">
              <a:spcBef>
                <a:spcPts val="180"/>
              </a:spcBef>
              <a:spcAft>
                <a:spcPts val="0"/>
              </a:spcAft>
              <a:buClr>
                <a:schemeClr val="dk1"/>
              </a:buClr>
              <a:buSzPts val="900"/>
              <a:buNone/>
              <a:defRPr sz="900"/>
            </a:lvl6pPr>
            <a:lvl7pPr indent="-228600" lvl="6" marL="3200400" algn="l">
              <a:spcBef>
                <a:spcPts val="180"/>
              </a:spcBef>
              <a:spcAft>
                <a:spcPts val="0"/>
              </a:spcAft>
              <a:buClr>
                <a:schemeClr val="dk1"/>
              </a:buClr>
              <a:buSzPts val="900"/>
              <a:buNone/>
              <a:defRPr sz="900"/>
            </a:lvl7pPr>
            <a:lvl8pPr indent="-228600" lvl="7" marL="3657600" algn="l">
              <a:spcBef>
                <a:spcPts val="180"/>
              </a:spcBef>
              <a:spcAft>
                <a:spcPts val="0"/>
              </a:spcAft>
              <a:buClr>
                <a:schemeClr val="dk1"/>
              </a:buClr>
              <a:buSzPts val="900"/>
              <a:buNone/>
              <a:defRPr sz="900"/>
            </a:lvl8pPr>
            <a:lvl9pPr indent="-228600" lvl="8" marL="4114800" algn="l">
              <a:spcBef>
                <a:spcPts val="180"/>
              </a:spcBef>
              <a:spcAft>
                <a:spcPts val="0"/>
              </a:spcAft>
              <a:buClr>
                <a:schemeClr val="dk1"/>
              </a:buClr>
              <a:buSzPts val="900"/>
              <a:buNone/>
              <a:defRPr sz="900"/>
            </a:lvl9pPr>
          </a:lstStyle>
          <a:p/>
        </p:txBody>
      </p:sp>
      <p:sp>
        <p:nvSpPr>
          <p:cNvPr id="58" name="Google Shape;58;p52"/>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9" name="Google Shape;59;p52"/>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0" name="Google Shape;60;p52"/>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1" name="Shape 61"/>
        <p:cNvGrpSpPr/>
        <p:nvPr/>
      </p:nvGrpSpPr>
      <p:grpSpPr>
        <a:xfrm>
          <a:off x="0" y="0"/>
          <a:ext cx="0" cy="0"/>
          <a:chOff x="0" y="0"/>
          <a:chExt cx="0" cy="0"/>
        </a:xfrm>
      </p:grpSpPr>
      <p:sp>
        <p:nvSpPr>
          <p:cNvPr id="62" name="Google Shape;62;p53"/>
          <p:cNvSpPr txBox="1"/>
          <p:nvPr>
            <p:ph type="title"/>
          </p:nvPr>
        </p:nvSpPr>
        <p:spPr>
          <a:xfrm>
            <a:off x="1792288" y="4800600"/>
            <a:ext cx="5486400" cy="566738"/>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chemeClr val="dk1"/>
              </a:buClr>
              <a:buSzPts val="2000"/>
              <a:buFont typeface="Calibri"/>
              <a:buNone/>
              <a:defRPr b="1" sz="2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3" name="Google Shape;63;p53"/>
          <p:cNvSpPr/>
          <p:nvPr>
            <p:ph idx="2" type="pic"/>
          </p:nvPr>
        </p:nvSpPr>
        <p:spPr>
          <a:xfrm>
            <a:off x="1792288" y="612775"/>
            <a:ext cx="5486400" cy="4114800"/>
          </a:xfrm>
          <a:prstGeom prst="rect">
            <a:avLst/>
          </a:prstGeom>
          <a:noFill/>
          <a:ln>
            <a:noFill/>
          </a:ln>
        </p:spPr>
      </p:sp>
      <p:sp>
        <p:nvSpPr>
          <p:cNvPr id="64" name="Google Shape;64;p53"/>
          <p:cNvSpPr txBox="1"/>
          <p:nvPr>
            <p:ph idx="1" type="body"/>
          </p:nvPr>
        </p:nvSpPr>
        <p:spPr>
          <a:xfrm>
            <a:off x="1792288" y="5367338"/>
            <a:ext cx="5486400" cy="804862"/>
          </a:xfrm>
          <a:prstGeom prst="rect">
            <a:avLst/>
          </a:prstGeom>
          <a:noFill/>
          <a:ln>
            <a:noFill/>
          </a:ln>
        </p:spPr>
        <p:txBody>
          <a:bodyPr anchorCtr="0" anchor="t" bIns="45700" lIns="91425" spcFirstLastPara="1" rIns="91425" wrap="square" tIns="45700">
            <a:normAutofit/>
          </a:bodyPr>
          <a:lstStyle>
            <a:lvl1pPr indent="-228600" lvl="0" marL="457200" algn="l">
              <a:spcBef>
                <a:spcPts val="280"/>
              </a:spcBef>
              <a:spcAft>
                <a:spcPts val="0"/>
              </a:spcAft>
              <a:buClr>
                <a:schemeClr val="dk1"/>
              </a:buClr>
              <a:buSzPts val="1400"/>
              <a:buNone/>
              <a:defRPr sz="1400"/>
            </a:lvl1pPr>
            <a:lvl2pPr indent="-228600" lvl="1" marL="914400" algn="l">
              <a:spcBef>
                <a:spcPts val="240"/>
              </a:spcBef>
              <a:spcAft>
                <a:spcPts val="0"/>
              </a:spcAft>
              <a:buClr>
                <a:schemeClr val="dk1"/>
              </a:buClr>
              <a:buSzPts val="1200"/>
              <a:buNone/>
              <a:defRPr sz="1200"/>
            </a:lvl2pPr>
            <a:lvl3pPr indent="-228600" lvl="2" marL="1371600" algn="l">
              <a:spcBef>
                <a:spcPts val="200"/>
              </a:spcBef>
              <a:spcAft>
                <a:spcPts val="0"/>
              </a:spcAft>
              <a:buClr>
                <a:schemeClr val="dk1"/>
              </a:buClr>
              <a:buSzPts val="1000"/>
              <a:buNone/>
              <a:defRPr sz="1000"/>
            </a:lvl3pPr>
            <a:lvl4pPr indent="-228600" lvl="3" marL="1828800" algn="l">
              <a:spcBef>
                <a:spcPts val="180"/>
              </a:spcBef>
              <a:spcAft>
                <a:spcPts val="0"/>
              </a:spcAft>
              <a:buClr>
                <a:schemeClr val="dk1"/>
              </a:buClr>
              <a:buSzPts val="900"/>
              <a:buNone/>
              <a:defRPr sz="900"/>
            </a:lvl4pPr>
            <a:lvl5pPr indent="-228600" lvl="4" marL="2286000" algn="l">
              <a:spcBef>
                <a:spcPts val="180"/>
              </a:spcBef>
              <a:spcAft>
                <a:spcPts val="0"/>
              </a:spcAft>
              <a:buClr>
                <a:schemeClr val="dk1"/>
              </a:buClr>
              <a:buSzPts val="900"/>
              <a:buNone/>
              <a:defRPr sz="900"/>
            </a:lvl5pPr>
            <a:lvl6pPr indent="-228600" lvl="5" marL="2743200" algn="l">
              <a:spcBef>
                <a:spcPts val="180"/>
              </a:spcBef>
              <a:spcAft>
                <a:spcPts val="0"/>
              </a:spcAft>
              <a:buClr>
                <a:schemeClr val="dk1"/>
              </a:buClr>
              <a:buSzPts val="900"/>
              <a:buNone/>
              <a:defRPr sz="900"/>
            </a:lvl6pPr>
            <a:lvl7pPr indent="-228600" lvl="6" marL="3200400" algn="l">
              <a:spcBef>
                <a:spcPts val="180"/>
              </a:spcBef>
              <a:spcAft>
                <a:spcPts val="0"/>
              </a:spcAft>
              <a:buClr>
                <a:schemeClr val="dk1"/>
              </a:buClr>
              <a:buSzPts val="900"/>
              <a:buNone/>
              <a:defRPr sz="900"/>
            </a:lvl7pPr>
            <a:lvl8pPr indent="-228600" lvl="7" marL="3657600" algn="l">
              <a:spcBef>
                <a:spcPts val="180"/>
              </a:spcBef>
              <a:spcAft>
                <a:spcPts val="0"/>
              </a:spcAft>
              <a:buClr>
                <a:schemeClr val="dk1"/>
              </a:buClr>
              <a:buSzPts val="900"/>
              <a:buNone/>
              <a:defRPr sz="900"/>
            </a:lvl8pPr>
            <a:lvl9pPr indent="-228600" lvl="8" marL="4114800" algn="l">
              <a:spcBef>
                <a:spcPts val="180"/>
              </a:spcBef>
              <a:spcAft>
                <a:spcPts val="0"/>
              </a:spcAft>
              <a:buClr>
                <a:schemeClr val="dk1"/>
              </a:buClr>
              <a:buSzPts val="900"/>
              <a:buNone/>
              <a:defRPr sz="900"/>
            </a:lvl9pPr>
          </a:lstStyle>
          <a:p/>
        </p:txBody>
      </p:sp>
      <p:sp>
        <p:nvSpPr>
          <p:cNvPr id="65" name="Google Shape;65;p53"/>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6" name="Google Shape;66;p53"/>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7" name="Google Shape;67;p53"/>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68" name="Shape 68"/>
        <p:cNvGrpSpPr/>
        <p:nvPr/>
      </p:nvGrpSpPr>
      <p:grpSpPr>
        <a:xfrm>
          <a:off x="0" y="0"/>
          <a:ext cx="0" cy="0"/>
          <a:chOff x="0" y="0"/>
          <a:chExt cx="0" cy="0"/>
        </a:xfrm>
      </p:grpSpPr>
      <p:sp>
        <p:nvSpPr>
          <p:cNvPr id="69" name="Google Shape;69;p54"/>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0" name="Google Shape;70;p54"/>
          <p:cNvSpPr txBox="1"/>
          <p:nvPr>
            <p:ph idx="1" type="body"/>
          </p:nvPr>
        </p:nvSpPr>
        <p:spPr>
          <a:xfrm rot="5400000">
            <a:off x="2309019" y="-251618"/>
            <a:ext cx="4525963" cy="8229600"/>
          </a:xfrm>
          <a:prstGeom prst="rect">
            <a:avLst/>
          </a:prstGeom>
          <a:noFill/>
          <a:ln>
            <a:noFill/>
          </a:ln>
        </p:spPr>
        <p:txBody>
          <a:bodyPr anchorCtr="0" anchor="t" bIns="45700" lIns="91425" spcFirstLastPara="1" rIns="91425" wrap="square" tIns="45700">
            <a:normAutofit/>
          </a:bodyPr>
          <a:lstStyle>
            <a:lvl1pPr indent="-342900" lvl="0" marL="457200" algn="l">
              <a:spcBef>
                <a:spcPts val="360"/>
              </a:spcBef>
              <a:spcAft>
                <a:spcPts val="0"/>
              </a:spcAft>
              <a:buClr>
                <a:schemeClr val="dk1"/>
              </a:buClr>
              <a:buSzPts val="1800"/>
              <a:buChar char="•"/>
              <a:defRPr/>
            </a:lvl1pPr>
            <a:lvl2pPr indent="-342900" lvl="1" marL="914400" algn="l">
              <a:spcBef>
                <a:spcPts val="360"/>
              </a:spcBef>
              <a:spcAft>
                <a:spcPts val="0"/>
              </a:spcAft>
              <a:buClr>
                <a:schemeClr val="dk1"/>
              </a:buClr>
              <a:buSzPts val="1800"/>
              <a:buChar char="–"/>
              <a:defRPr/>
            </a:lvl2pPr>
            <a:lvl3pPr indent="-342900" lvl="2" marL="1371600" algn="l">
              <a:spcBef>
                <a:spcPts val="360"/>
              </a:spcBef>
              <a:spcAft>
                <a:spcPts val="0"/>
              </a:spcAft>
              <a:buClr>
                <a:schemeClr val="dk1"/>
              </a:buClr>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71" name="Google Shape;71;p54"/>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2" name="Google Shape;72;p54"/>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3" name="Google Shape;73;p54"/>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4" name="Shape 74"/>
        <p:cNvGrpSpPr/>
        <p:nvPr/>
      </p:nvGrpSpPr>
      <p:grpSpPr>
        <a:xfrm>
          <a:off x="0" y="0"/>
          <a:ext cx="0" cy="0"/>
          <a:chOff x="0" y="0"/>
          <a:chExt cx="0" cy="0"/>
        </a:xfrm>
      </p:grpSpPr>
      <p:sp>
        <p:nvSpPr>
          <p:cNvPr id="75" name="Google Shape;75;p55"/>
          <p:cNvSpPr txBox="1"/>
          <p:nvPr>
            <p:ph type="title"/>
          </p:nvPr>
        </p:nvSpPr>
        <p:spPr>
          <a:xfrm rot="5400000">
            <a:off x="4732338" y="2171701"/>
            <a:ext cx="5851525" cy="20574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6" name="Google Shape;76;p55"/>
          <p:cNvSpPr txBox="1"/>
          <p:nvPr>
            <p:ph idx="1" type="body"/>
          </p:nvPr>
        </p:nvSpPr>
        <p:spPr>
          <a:xfrm rot="5400000">
            <a:off x="541338" y="190500"/>
            <a:ext cx="5851525" cy="6019800"/>
          </a:xfrm>
          <a:prstGeom prst="rect">
            <a:avLst/>
          </a:prstGeom>
          <a:noFill/>
          <a:ln>
            <a:noFill/>
          </a:ln>
        </p:spPr>
        <p:txBody>
          <a:bodyPr anchorCtr="0" anchor="t" bIns="45700" lIns="91425" spcFirstLastPara="1" rIns="91425" wrap="square" tIns="45700">
            <a:normAutofit/>
          </a:bodyPr>
          <a:lstStyle>
            <a:lvl1pPr indent="-342900" lvl="0" marL="457200" algn="l">
              <a:spcBef>
                <a:spcPts val="360"/>
              </a:spcBef>
              <a:spcAft>
                <a:spcPts val="0"/>
              </a:spcAft>
              <a:buClr>
                <a:schemeClr val="dk1"/>
              </a:buClr>
              <a:buSzPts val="1800"/>
              <a:buChar char="•"/>
              <a:defRPr/>
            </a:lvl1pPr>
            <a:lvl2pPr indent="-342900" lvl="1" marL="914400" algn="l">
              <a:spcBef>
                <a:spcPts val="360"/>
              </a:spcBef>
              <a:spcAft>
                <a:spcPts val="0"/>
              </a:spcAft>
              <a:buClr>
                <a:schemeClr val="dk1"/>
              </a:buClr>
              <a:buSzPts val="1800"/>
              <a:buChar char="–"/>
              <a:defRPr/>
            </a:lvl2pPr>
            <a:lvl3pPr indent="-342900" lvl="2" marL="1371600" algn="l">
              <a:spcBef>
                <a:spcPts val="360"/>
              </a:spcBef>
              <a:spcAft>
                <a:spcPts val="0"/>
              </a:spcAft>
              <a:buClr>
                <a:schemeClr val="dk1"/>
              </a:buClr>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77" name="Google Shape;77;p55"/>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8" name="Google Shape;78;p55"/>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9" name="Google Shape;79;p55"/>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44"/>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marR="0" rtl="0" algn="ctr">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7" name="Google Shape;7;p44"/>
          <p:cNvSpPr txBox="1"/>
          <p:nvPr>
            <p:ph idx="1" type="body"/>
          </p:nvPr>
        </p:nvSpPr>
        <p:spPr>
          <a:xfrm>
            <a:off x="457200" y="1600200"/>
            <a:ext cx="8229600" cy="4525963"/>
          </a:xfrm>
          <a:prstGeom prst="rect">
            <a:avLst/>
          </a:prstGeom>
          <a:noFill/>
          <a:ln>
            <a:noFill/>
          </a:ln>
        </p:spPr>
        <p:txBody>
          <a:bodyPr anchorCtr="0" anchor="t" bIns="45700" lIns="91425" spcFirstLastPara="1" rIns="91425" wrap="square" tIns="45700">
            <a:normAutofit/>
          </a:bodyPr>
          <a:lstStyle>
            <a:lvl1pPr indent="-431800" lvl="0" marL="457200" marR="0" rtl="0" algn="l">
              <a:spcBef>
                <a:spcPts val="640"/>
              </a:spcBef>
              <a:spcAft>
                <a:spcPts val="0"/>
              </a:spcAft>
              <a:buClr>
                <a:schemeClr val="dk1"/>
              </a:buClr>
              <a:buSzPts val="3200"/>
              <a:buFont typeface="Arial"/>
              <a:buChar char="•"/>
              <a:defRPr b="0" i="0" sz="3200" u="none" cap="none" strike="noStrike">
                <a:solidFill>
                  <a:schemeClr val="dk1"/>
                </a:solidFill>
                <a:latin typeface="Calibri"/>
                <a:ea typeface="Calibri"/>
                <a:cs typeface="Calibri"/>
                <a:sym typeface="Calibri"/>
              </a:defRPr>
            </a:lvl1pPr>
            <a:lvl2pPr indent="-406400" lvl="1" marL="914400" marR="0" rtl="0" algn="l">
              <a:spcBef>
                <a:spcPts val="56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2pPr>
            <a:lvl3pPr indent="-381000" lvl="2" marL="1371600" marR="0" rtl="0" algn="l">
              <a:spcBef>
                <a:spcPts val="48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3pPr>
            <a:lvl4pPr indent="-355600" lvl="3" marL="18288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4pPr>
            <a:lvl5pPr indent="-355600" lvl="4" marL="22860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5pPr>
            <a:lvl6pPr indent="-355600" lvl="5" marL="27432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6pPr>
            <a:lvl7pPr indent="-355600" lvl="6" marL="32004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7pPr>
            <a:lvl8pPr indent="-355600" lvl="7" marL="36576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8pPr>
            <a:lvl9pPr indent="-355600" lvl="8" marL="41148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9pPr>
          </a:lstStyle>
          <a:p/>
        </p:txBody>
      </p:sp>
      <p:sp>
        <p:nvSpPr>
          <p:cNvPr id="8" name="Google Shape;8;p44"/>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9" name="Google Shape;9;p44"/>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0" name="Google Shape;10;p44"/>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3.png"/><Relationship Id="rId4" Type="http://schemas.openxmlformats.org/officeDocument/2006/relationships/image" Target="../media/image10.png"/><Relationship Id="rId5" Type="http://schemas.openxmlformats.org/officeDocument/2006/relationships/image" Target="../media/image1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image" Target="../media/image3.png"/><Relationship Id="rId4" Type="http://schemas.openxmlformats.org/officeDocument/2006/relationships/image" Target="../media/image10.png"/><Relationship Id="rId5" Type="http://schemas.openxmlformats.org/officeDocument/2006/relationships/image" Target="../media/image29.jpg"/><Relationship Id="rId6" Type="http://schemas.openxmlformats.org/officeDocument/2006/relationships/image" Target="../media/image38.png"/><Relationship Id="rId7" Type="http://schemas.openxmlformats.org/officeDocument/2006/relationships/image" Target="../media/image16.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 Id="rId3" Type="http://schemas.openxmlformats.org/officeDocument/2006/relationships/image" Target="../media/image3.png"/><Relationship Id="rId4" Type="http://schemas.openxmlformats.org/officeDocument/2006/relationships/image" Target="../media/image10.png"/><Relationship Id="rId5" Type="http://schemas.openxmlformats.org/officeDocument/2006/relationships/image" Target="../media/image11.png"/><Relationship Id="rId6" Type="http://schemas.openxmlformats.org/officeDocument/2006/relationships/image" Target="../media/image16.png"/><Relationship Id="rId7" Type="http://schemas.openxmlformats.org/officeDocument/2006/relationships/image" Target="../media/image55.png"/><Relationship Id="rId8" Type="http://schemas.openxmlformats.org/officeDocument/2006/relationships/image" Target="../media/image46.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 Id="rId3" Type="http://schemas.openxmlformats.org/officeDocument/2006/relationships/image" Target="../media/image3.png"/><Relationship Id="rId4" Type="http://schemas.openxmlformats.org/officeDocument/2006/relationships/image" Target="../media/image10.png"/><Relationship Id="rId5" Type="http://schemas.openxmlformats.org/officeDocument/2006/relationships/image" Target="../media/image11.png"/><Relationship Id="rId6" Type="http://schemas.openxmlformats.org/officeDocument/2006/relationships/image" Target="../media/image16.png"/><Relationship Id="rId7" Type="http://schemas.openxmlformats.org/officeDocument/2006/relationships/image" Target="../media/image55.png"/><Relationship Id="rId8" Type="http://schemas.openxmlformats.org/officeDocument/2006/relationships/image" Target="../media/image46.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 Id="rId3" Type="http://schemas.openxmlformats.org/officeDocument/2006/relationships/image" Target="../media/image3.png"/><Relationship Id="rId4" Type="http://schemas.openxmlformats.org/officeDocument/2006/relationships/image" Target="../media/image10.png"/><Relationship Id="rId5" Type="http://schemas.openxmlformats.org/officeDocument/2006/relationships/image" Target="../media/image11.png"/><Relationship Id="rId6" Type="http://schemas.openxmlformats.org/officeDocument/2006/relationships/image" Target="../media/image16.png"/><Relationship Id="rId7" Type="http://schemas.openxmlformats.org/officeDocument/2006/relationships/image" Target="../media/image55.png"/><Relationship Id="rId8" Type="http://schemas.openxmlformats.org/officeDocument/2006/relationships/image" Target="../media/image46.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 Id="rId3" Type="http://schemas.openxmlformats.org/officeDocument/2006/relationships/image" Target="../media/image3.png"/><Relationship Id="rId4" Type="http://schemas.openxmlformats.org/officeDocument/2006/relationships/image" Target="../media/image10.png"/><Relationship Id="rId5" Type="http://schemas.openxmlformats.org/officeDocument/2006/relationships/image" Target="../media/image11.png"/><Relationship Id="rId6" Type="http://schemas.openxmlformats.org/officeDocument/2006/relationships/image" Target="../media/image16.png"/><Relationship Id="rId7" Type="http://schemas.openxmlformats.org/officeDocument/2006/relationships/image" Target="../media/image55.png"/><Relationship Id="rId8" Type="http://schemas.openxmlformats.org/officeDocument/2006/relationships/image" Target="../media/image46.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 Id="rId3" Type="http://schemas.openxmlformats.org/officeDocument/2006/relationships/image" Target="../media/image3.png"/><Relationship Id="rId4" Type="http://schemas.openxmlformats.org/officeDocument/2006/relationships/image" Target="../media/image10.png"/><Relationship Id="rId5" Type="http://schemas.openxmlformats.org/officeDocument/2006/relationships/image" Target="../media/image11.png"/><Relationship Id="rId6" Type="http://schemas.openxmlformats.org/officeDocument/2006/relationships/image" Target="../media/image16.png"/><Relationship Id="rId7" Type="http://schemas.openxmlformats.org/officeDocument/2006/relationships/image" Target="../media/image55.png"/><Relationship Id="rId8" Type="http://schemas.openxmlformats.org/officeDocument/2006/relationships/image" Target="../media/image46.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xml"/><Relationship Id="rId3" Type="http://schemas.openxmlformats.org/officeDocument/2006/relationships/image" Target="../media/image3.png"/><Relationship Id="rId4" Type="http://schemas.openxmlformats.org/officeDocument/2006/relationships/image" Target="../media/image10.png"/><Relationship Id="rId5" Type="http://schemas.openxmlformats.org/officeDocument/2006/relationships/image" Target="../media/image11.png"/><Relationship Id="rId6" Type="http://schemas.openxmlformats.org/officeDocument/2006/relationships/image" Target="../media/image16.png"/><Relationship Id="rId7" Type="http://schemas.openxmlformats.org/officeDocument/2006/relationships/image" Target="../media/image55.png"/><Relationship Id="rId8" Type="http://schemas.openxmlformats.org/officeDocument/2006/relationships/image" Target="../media/image46.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9.xml"/><Relationship Id="rId3" Type="http://schemas.openxmlformats.org/officeDocument/2006/relationships/image" Target="../media/image3.png"/><Relationship Id="rId4" Type="http://schemas.openxmlformats.org/officeDocument/2006/relationships/image" Target="../media/image10.png"/><Relationship Id="rId5" Type="http://schemas.openxmlformats.org/officeDocument/2006/relationships/image" Target="../media/image11.png"/><Relationship Id="rId6" Type="http://schemas.openxmlformats.org/officeDocument/2006/relationships/image" Target="../media/image16.png"/><Relationship Id="rId7" Type="http://schemas.openxmlformats.org/officeDocument/2006/relationships/image" Target="../media/image55.png"/><Relationship Id="rId8" Type="http://schemas.openxmlformats.org/officeDocument/2006/relationships/image" Target="../media/image46.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0.xml"/><Relationship Id="rId3" Type="http://schemas.openxmlformats.org/officeDocument/2006/relationships/image" Target="../media/image3.png"/><Relationship Id="rId4" Type="http://schemas.openxmlformats.org/officeDocument/2006/relationships/image" Target="../media/image10.png"/><Relationship Id="rId5" Type="http://schemas.openxmlformats.org/officeDocument/2006/relationships/image" Target="../media/image11.png"/><Relationship Id="rId6" Type="http://schemas.openxmlformats.org/officeDocument/2006/relationships/image" Target="../media/image16.png"/><Relationship Id="rId7" Type="http://schemas.openxmlformats.org/officeDocument/2006/relationships/image" Target="../media/image55.png"/><Relationship Id="rId8" Type="http://schemas.openxmlformats.org/officeDocument/2006/relationships/image" Target="../media/image46.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1.xml"/><Relationship Id="rId3" Type="http://schemas.openxmlformats.org/officeDocument/2006/relationships/image" Target="../media/image3.png"/><Relationship Id="rId4" Type="http://schemas.openxmlformats.org/officeDocument/2006/relationships/image" Target="../media/image10.png"/><Relationship Id="rId5" Type="http://schemas.openxmlformats.org/officeDocument/2006/relationships/image" Target="../media/image11.png"/><Relationship Id="rId6" Type="http://schemas.openxmlformats.org/officeDocument/2006/relationships/image" Target="../media/image16.png"/><Relationship Id="rId7" Type="http://schemas.openxmlformats.org/officeDocument/2006/relationships/image" Target="../media/image55.png"/><Relationship Id="rId8" Type="http://schemas.openxmlformats.org/officeDocument/2006/relationships/image" Target="../media/image46.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2.xml"/><Relationship Id="rId3" Type="http://schemas.openxmlformats.org/officeDocument/2006/relationships/image" Target="../media/image3.png"/><Relationship Id="rId4" Type="http://schemas.openxmlformats.org/officeDocument/2006/relationships/image" Target="../media/image10.png"/><Relationship Id="rId5" Type="http://schemas.openxmlformats.org/officeDocument/2006/relationships/image" Target="../media/image11.png"/><Relationship Id="rId6" Type="http://schemas.openxmlformats.org/officeDocument/2006/relationships/image" Target="../media/image16.png"/><Relationship Id="rId7" Type="http://schemas.openxmlformats.org/officeDocument/2006/relationships/image" Target="../media/image55.png"/><Relationship Id="rId8" Type="http://schemas.openxmlformats.org/officeDocument/2006/relationships/image" Target="../media/image46.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3.xml"/><Relationship Id="rId3" Type="http://schemas.openxmlformats.org/officeDocument/2006/relationships/image" Target="../media/image3.png"/><Relationship Id="rId4" Type="http://schemas.openxmlformats.org/officeDocument/2006/relationships/image" Target="../media/image10.png"/><Relationship Id="rId5" Type="http://schemas.openxmlformats.org/officeDocument/2006/relationships/image" Target="../media/image97.jpg"/><Relationship Id="rId6" Type="http://schemas.openxmlformats.org/officeDocument/2006/relationships/image" Target="../media/image85.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4.xml"/><Relationship Id="rId3" Type="http://schemas.openxmlformats.org/officeDocument/2006/relationships/image" Target="../media/image3.png"/><Relationship Id="rId4" Type="http://schemas.openxmlformats.org/officeDocument/2006/relationships/image" Target="../media/image10.png"/><Relationship Id="rId5" Type="http://schemas.openxmlformats.org/officeDocument/2006/relationships/image" Target="../media/image97.jpg"/><Relationship Id="rId6" Type="http://schemas.openxmlformats.org/officeDocument/2006/relationships/image" Target="../media/image85.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5.xml"/><Relationship Id="rId3" Type="http://schemas.openxmlformats.org/officeDocument/2006/relationships/image" Target="../media/image3.png"/><Relationship Id="rId4" Type="http://schemas.openxmlformats.org/officeDocument/2006/relationships/image" Target="../media/image10.png"/><Relationship Id="rId5" Type="http://schemas.openxmlformats.org/officeDocument/2006/relationships/image" Target="../media/image97.jpg"/><Relationship Id="rId6" Type="http://schemas.openxmlformats.org/officeDocument/2006/relationships/image" Target="../media/image85.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6.xml"/><Relationship Id="rId3" Type="http://schemas.openxmlformats.org/officeDocument/2006/relationships/image" Target="../media/image3.png"/><Relationship Id="rId4" Type="http://schemas.openxmlformats.org/officeDocument/2006/relationships/image" Target="../media/image10.png"/><Relationship Id="rId5" Type="http://schemas.openxmlformats.org/officeDocument/2006/relationships/image" Target="../media/image97.jpg"/><Relationship Id="rId6" Type="http://schemas.openxmlformats.org/officeDocument/2006/relationships/image" Target="../media/image85.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7.xml"/><Relationship Id="rId3" Type="http://schemas.openxmlformats.org/officeDocument/2006/relationships/image" Target="../media/image3.png"/><Relationship Id="rId4" Type="http://schemas.openxmlformats.org/officeDocument/2006/relationships/image" Target="../media/image10.png"/><Relationship Id="rId5" Type="http://schemas.openxmlformats.org/officeDocument/2006/relationships/image" Target="../media/image97.jpg"/><Relationship Id="rId6" Type="http://schemas.openxmlformats.org/officeDocument/2006/relationships/image" Target="../media/image85.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8.xml"/><Relationship Id="rId3" Type="http://schemas.openxmlformats.org/officeDocument/2006/relationships/image" Target="../media/image3.png"/><Relationship Id="rId4" Type="http://schemas.openxmlformats.org/officeDocument/2006/relationships/image" Target="../media/image10.png"/><Relationship Id="rId5" Type="http://schemas.openxmlformats.org/officeDocument/2006/relationships/image" Target="../media/image97.jpg"/><Relationship Id="rId6" Type="http://schemas.openxmlformats.org/officeDocument/2006/relationships/image" Target="../media/image85.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9.xml"/><Relationship Id="rId3" Type="http://schemas.openxmlformats.org/officeDocument/2006/relationships/image" Target="../media/image3.png"/><Relationship Id="rId4" Type="http://schemas.openxmlformats.org/officeDocument/2006/relationships/image" Target="../media/image10.png"/><Relationship Id="rId5" Type="http://schemas.openxmlformats.org/officeDocument/2006/relationships/image" Target="../media/image97.jpg"/><Relationship Id="rId6" Type="http://schemas.openxmlformats.org/officeDocument/2006/relationships/image" Target="../media/image85.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0.xml"/><Relationship Id="rId3" Type="http://schemas.openxmlformats.org/officeDocument/2006/relationships/image" Target="../media/image3.png"/><Relationship Id="rId4" Type="http://schemas.openxmlformats.org/officeDocument/2006/relationships/image" Target="../media/image10.png"/><Relationship Id="rId5" Type="http://schemas.openxmlformats.org/officeDocument/2006/relationships/image" Target="../media/image97.jpg"/><Relationship Id="rId6" Type="http://schemas.openxmlformats.org/officeDocument/2006/relationships/image" Target="../media/image85.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1.xml"/><Relationship Id="rId3" Type="http://schemas.openxmlformats.org/officeDocument/2006/relationships/image" Target="../media/image3.png"/><Relationship Id="rId4" Type="http://schemas.openxmlformats.org/officeDocument/2006/relationships/image" Target="../media/image10.png"/><Relationship Id="rId5" Type="http://schemas.openxmlformats.org/officeDocument/2006/relationships/image" Target="../media/image97.jpg"/><Relationship Id="rId6" Type="http://schemas.openxmlformats.org/officeDocument/2006/relationships/image" Target="../media/image85.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2.xml"/><Relationship Id="rId3" Type="http://schemas.openxmlformats.org/officeDocument/2006/relationships/image" Target="../media/image3.png"/><Relationship Id="rId4" Type="http://schemas.openxmlformats.org/officeDocument/2006/relationships/image" Target="../media/image10.png"/><Relationship Id="rId5" Type="http://schemas.openxmlformats.org/officeDocument/2006/relationships/image" Target="../media/image97.jpg"/><Relationship Id="rId6" Type="http://schemas.openxmlformats.org/officeDocument/2006/relationships/image" Target="../media/image85.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3.xml"/><Relationship Id="rId3" Type="http://schemas.openxmlformats.org/officeDocument/2006/relationships/image" Target="../media/image3.png"/><Relationship Id="rId4" Type="http://schemas.openxmlformats.org/officeDocument/2006/relationships/image" Target="../media/image10.png"/><Relationship Id="rId5" Type="http://schemas.openxmlformats.org/officeDocument/2006/relationships/image" Target="../media/image55.png"/><Relationship Id="rId6" Type="http://schemas.openxmlformats.org/officeDocument/2006/relationships/image" Target="../media/image111.png"/><Relationship Id="rId7" Type="http://schemas.openxmlformats.org/officeDocument/2006/relationships/image" Target="../media/image126.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4.xml"/><Relationship Id="rId3" Type="http://schemas.openxmlformats.org/officeDocument/2006/relationships/image" Target="../media/image3.png"/><Relationship Id="rId4" Type="http://schemas.openxmlformats.org/officeDocument/2006/relationships/image" Target="../media/image10.png"/><Relationship Id="rId5" Type="http://schemas.openxmlformats.org/officeDocument/2006/relationships/image" Target="../media/image55.png"/><Relationship Id="rId6" Type="http://schemas.openxmlformats.org/officeDocument/2006/relationships/image" Target="../media/image111.png"/><Relationship Id="rId7" Type="http://schemas.openxmlformats.org/officeDocument/2006/relationships/image" Target="../media/image126.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5.xml"/><Relationship Id="rId3" Type="http://schemas.openxmlformats.org/officeDocument/2006/relationships/image" Target="../media/image3.png"/><Relationship Id="rId4" Type="http://schemas.openxmlformats.org/officeDocument/2006/relationships/image" Target="../media/image10.png"/><Relationship Id="rId5" Type="http://schemas.openxmlformats.org/officeDocument/2006/relationships/image" Target="../media/image55.png"/><Relationship Id="rId6" Type="http://schemas.openxmlformats.org/officeDocument/2006/relationships/image" Target="../media/image111.png"/><Relationship Id="rId7" Type="http://schemas.openxmlformats.org/officeDocument/2006/relationships/image" Target="../media/image126.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6.xml"/><Relationship Id="rId3" Type="http://schemas.openxmlformats.org/officeDocument/2006/relationships/image" Target="../media/image3.png"/><Relationship Id="rId4" Type="http://schemas.openxmlformats.org/officeDocument/2006/relationships/image" Target="../media/image10.png"/><Relationship Id="rId5" Type="http://schemas.openxmlformats.org/officeDocument/2006/relationships/image" Target="../media/image55.png"/><Relationship Id="rId6" Type="http://schemas.openxmlformats.org/officeDocument/2006/relationships/image" Target="../media/image111.png"/><Relationship Id="rId7" Type="http://schemas.openxmlformats.org/officeDocument/2006/relationships/image" Target="../media/image126.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7.xml"/><Relationship Id="rId3" Type="http://schemas.openxmlformats.org/officeDocument/2006/relationships/image" Target="../media/image3.png"/><Relationship Id="rId4" Type="http://schemas.openxmlformats.org/officeDocument/2006/relationships/image" Target="../media/image10.png"/><Relationship Id="rId5" Type="http://schemas.openxmlformats.org/officeDocument/2006/relationships/image" Target="../media/image55.png"/><Relationship Id="rId6" Type="http://schemas.openxmlformats.org/officeDocument/2006/relationships/image" Target="../media/image111.png"/><Relationship Id="rId7" Type="http://schemas.openxmlformats.org/officeDocument/2006/relationships/image" Target="../media/image126.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8.xml"/><Relationship Id="rId3" Type="http://schemas.openxmlformats.org/officeDocument/2006/relationships/image" Target="../media/image3.png"/><Relationship Id="rId4" Type="http://schemas.openxmlformats.org/officeDocument/2006/relationships/image" Target="../media/image10.png"/><Relationship Id="rId5" Type="http://schemas.openxmlformats.org/officeDocument/2006/relationships/image" Target="../media/image55.png"/><Relationship Id="rId6" Type="http://schemas.openxmlformats.org/officeDocument/2006/relationships/image" Target="../media/image111.png"/><Relationship Id="rId7" Type="http://schemas.openxmlformats.org/officeDocument/2006/relationships/image" Target="../media/image126.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9.xml"/><Relationship Id="rId3" Type="http://schemas.openxmlformats.org/officeDocument/2006/relationships/image" Target="../media/image3.png"/><Relationship Id="rId4" Type="http://schemas.openxmlformats.org/officeDocument/2006/relationships/image" Target="../media/image10.png"/><Relationship Id="rId5" Type="http://schemas.openxmlformats.org/officeDocument/2006/relationships/image" Target="../media/image55.png"/><Relationship Id="rId6" Type="http://schemas.openxmlformats.org/officeDocument/2006/relationships/image" Target="../media/image111.png"/><Relationship Id="rId7" Type="http://schemas.openxmlformats.org/officeDocument/2006/relationships/image" Target="../media/image126.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0.xml"/><Relationship Id="rId3" Type="http://schemas.openxmlformats.org/officeDocument/2006/relationships/image" Target="../media/image3.png"/><Relationship Id="rId4" Type="http://schemas.openxmlformats.org/officeDocument/2006/relationships/image" Target="../media/image10.png"/><Relationship Id="rId5" Type="http://schemas.openxmlformats.org/officeDocument/2006/relationships/image" Target="../media/image55.png"/><Relationship Id="rId6" Type="http://schemas.openxmlformats.org/officeDocument/2006/relationships/image" Target="../media/image111.png"/><Relationship Id="rId7" Type="http://schemas.openxmlformats.org/officeDocument/2006/relationships/image" Target="../media/image126.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1.xml"/><Relationship Id="rId3" Type="http://schemas.openxmlformats.org/officeDocument/2006/relationships/image" Target="../media/image3.png"/><Relationship Id="rId4" Type="http://schemas.openxmlformats.org/officeDocument/2006/relationships/image" Target="../media/image10.png"/><Relationship Id="rId5" Type="http://schemas.openxmlformats.org/officeDocument/2006/relationships/image" Target="../media/image55.png"/><Relationship Id="rId6" Type="http://schemas.openxmlformats.org/officeDocument/2006/relationships/image" Target="../media/image111.png"/><Relationship Id="rId7" Type="http://schemas.openxmlformats.org/officeDocument/2006/relationships/image" Target="../media/image126.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2.xml"/><Relationship Id="rId3" Type="http://schemas.openxmlformats.org/officeDocument/2006/relationships/image" Target="../media/image3.png"/><Relationship Id="rId4" Type="http://schemas.openxmlformats.org/officeDocument/2006/relationships/image" Target="../media/image10.png"/><Relationship Id="rId5" Type="http://schemas.openxmlformats.org/officeDocument/2006/relationships/image" Target="../media/image55.png"/><Relationship Id="rId6" Type="http://schemas.openxmlformats.org/officeDocument/2006/relationships/image" Target="../media/image111.png"/><Relationship Id="rId7" Type="http://schemas.openxmlformats.org/officeDocument/2006/relationships/image" Target="../media/image126.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3.xml"/><Relationship Id="rId3" Type="http://schemas.openxmlformats.org/officeDocument/2006/relationships/image" Target="../media/image3.png"/><Relationship Id="rId4" Type="http://schemas.openxmlformats.org/officeDocument/2006/relationships/image" Target="../media/image10.png"/><Relationship Id="rId5" Type="http://schemas.openxmlformats.org/officeDocument/2006/relationships/image" Target="../media/image55.png"/><Relationship Id="rId6" Type="http://schemas.openxmlformats.org/officeDocument/2006/relationships/image" Target="../media/image111.png"/><Relationship Id="rId7" Type="http://schemas.openxmlformats.org/officeDocument/2006/relationships/image" Target="../media/image126.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4.xml"/><Relationship Id="rId3" Type="http://schemas.openxmlformats.org/officeDocument/2006/relationships/image" Target="../media/image3.png"/><Relationship Id="rId4" Type="http://schemas.openxmlformats.org/officeDocument/2006/relationships/image" Target="../media/image10.png"/><Relationship Id="rId5" Type="http://schemas.openxmlformats.org/officeDocument/2006/relationships/image" Target="../media/image117.jpg"/><Relationship Id="rId6" Type="http://schemas.openxmlformats.org/officeDocument/2006/relationships/image" Target="../media/image139.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5.xml"/><Relationship Id="rId3" Type="http://schemas.openxmlformats.org/officeDocument/2006/relationships/image" Target="../media/image3.png"/><Relationship Id="rId4" Type="http://schemas.openxmlformats.org/officeDocument/2006/relationships/image" Target="../media/image10.png"/><Relationship Id="rId5" Type="http://schemas.openxmlformats.org/officeDocument/2006/relationships/image" Target="../media/image117.jpg"/><Relationship Id="rId6" Type="http://schemas.openxmlformats.org/officeDocument/2006/relationships/image" Target="../media/image139.pn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6.xml"/><Relationship Id="rId3" Type="http://schemas.openxmlformats.org/officeDocument/2006/relationships/image" Target="../media/image3.png"/><Relationship Id="rId4" Type="http://schemas.openxmlformats.org/officeDocument/2006/relationships/image" Target="../media/image10.png"/><Relationship Id="rId5" Type="http://schemas.openxmlformats.org/officeDocument/2006/relationships/image" Target="../media/image117.jpg"/><Relationship Id="rId6" Type="http://schemas.openxmlformats.org/officeDocument/2006/relationships/image" Target="../media/image139.pn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7.xml"/><Relationship Id="rId3" Type="http://schemas.openxmlformats.org/officeDocument/2006/relationships/image" Target="../media/image3.png"/><Relationship Id="rId4" Type="http://schemas.openxmlformats.org/officeDocument/2006/relationships/image" Target="../media/image10.png"/><Relationship Id="rId5" Type="http://schemas.openxmlformats.org/officeDocument/2006/relationships/image" Target="../media/image117.jpg"/><Relationship Id="rId6" Type="http://schemas.openxmlformats.org/officeDocument/2006/relationships/image" Target="../media/image139.pn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8.xml"/><Relationship Id="rId3" Type="http://schemas.openxmlformats.org/officeDocument/2006/relationships/image" Target="../media/image3.png"/><Relationship Id="rId4" Type="http://schemas.openxmlformats.org/officeDocument/2006/relationships/image" Target="../media/image10.png"/><Relationship Id="rId5" Type="http://schemas.openxmlformats.org/officeDocument/2006/relationships/image" Target="../media/image117.jpg"/><Relationship Id="rId6" Type="http://schemas.openxmlformats.org/officeDocument/2006/relationships/image" Target="../media/image139.pn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9.xml"/><Relationship Id="rId3" Type="http://schemas.openxmlformats.org/officeDocument/2006/relationships/image" Target="../media/image3.png"/><Relationship Id="rId4" Type="http://schemas.openxmlformats.org/officeDocument/2006/relationships/image" Target="../media/image10.png"/><Relationship Id="rId5" Type="http://schemas.openxmlformats.org/officeDocument/2006/relationships/image" Target="../media/image117.jpg"/><Relationship Id="rId6" Type="http://schemas.openxmlformats.org/officeDocument/2006/relationships/image" Target="../media/image139.pn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0.xml"/><Relationship Id="rId3" Type="http://schemas.openxmlformats.org/officeDocument/2006/relationships/image" Target="../media/image3.png"/><Relationship Id="rId4" Type="http://schemas.openxmlformats.org/officeDocument/2006/relationships/image" Target="../media/image10.png"/><Relationship Id="rId5" Type="http://schemas.openxmlformats.org/officeDocument/2006/relationships/image" Target="../media/image117.jpg"/><Relationship Id="rId6" Type="http://schemas.openxmlformats.org/officeDocument/2006/relationships/image" Target="../media/image139.png"/></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1.xml"/><Relationship Id="rId3" Type="http://schemas.openxmlformats.org/officeDocument/2006/relationships/image" Target="../media/image3.png"/><Relationship Id="rId4" Type="http://schemas.openxmlformats.org/officeDocument/2006/relationships/image" Target="../media/image10.png"/><Relationship Id="rId5" Type="http://schemas.openxmlformats.org/officeDocument/2006/relationships/image" Target="../media/image117.jpg"/><Relationship Id="rId6" Type="http://schemas.openxmlformats.org/officeDocument/2006/relationships/image" Target="../media/image139.png"/></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2.xml"/><Relationship Id="rId3" Type="http://schemas.openxmlformats.org/officeDocument/2006/relationships/image" Target="../media/image3.png"/><Relationship Id="rId4" Type="http://schemas.openxmlformats.org/officeDocument/2006/relationships/image" Target="../media/image10.png"/><Relationship Id="rId5" Type="http://schemas.openxmlformats.org/officeDocument/2006/relationships/image" Target="../media/image117.jpg"/><Relationship Id="rId6" Type="http://schemas.openxmlformats.org/officeDocument/2006/relationships/image" Target="../media/image139.png"/></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3.xml"/><Relationship Id="rId3" Type="http://schemas.openxmlformats.org/officeDocument/2006/relationships/image" Target="../media/image3.png"/><Relationship Id="rId4" Type="http://schemas.openxmlformats.org/officeDocument/2006/relationships/image" Target="../media/image10.png"/><Relationship Id="rId5" Type="http://schemas.openxmlformats.org/officeDocument/2006/relationships/image" Target="../media/image148.png"/><Relationship Id="rId6" Type="http://schemas.openxmlformats.org/officeDocument/2006/relationships/image" Target="../media/image147.png"/><Relationship Id="rId7" Type="http://schemas.openxmlformats.org/officeDocument/2006/relationships/image" Target="../media/image16.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6D8E6"/>
        </a:solidFill>
      </p:bgPr>
    </p:bg>
    <p:spTree>
      <p:nvGrpSpPr>
        <p:cNvPr id="83" name="Shape 83"/>
        <p:cNvGrpSpPr/>
        <p:nvPr/>
      </p:nvGrpSpPr>
      <p:grpSpPr>
        <a:xfrm>
          <a:off x="0" y="0"/>
          <a:ext cx="0" cy="0"/>
          <a:chOff x="0" y="0"/>
          <a:chExt cx="0" cy="0"/>
        </a:xfrm>
      </p:grpSpPr>
      <p:sp>
        <p:nvSpPr>
          <p:cNvPr id="84" name="Google Shape;84;p1"/>
          <p:cNvSpPr/>
          <p:nvPr/>
        </p:nvSpPr>
        <p:spPr>
          <a:xfrm>
            <a:off x="-1524227" y="-1440212"/>
            <a:ext cx="4091579" cy="4114800"/>
          </a:xfrm>
          <a:custGeom>
            <a:rect b="b" l="l" r="r" t="t"/>
            <a:pathLst>
              <a:path extrusionOk="0" h="4114800" w="4091579">
                <a:moveTo>
                  <a:pt x="0" y="0"/>
                </a:moveTo>
                <a:lnTo>
                  <a:pt x="4091579" y="0"/>
                </a:lnTo>
                <a:lnTo>
                  <a:pt x="4091579" y="4114800"/>
                </a:lnTo>
                <a:lnTo>
                  <a:pt x="0" y="4114800"/>
                </a:lnTo>
                <a:lnTo>
                  <a:pt x="0" y="0"/>
                </a:lnTo>
                <a:close/>
              </a:path>
            </a:pathLst>
          </a:custGeom>
          <a:blipFill rotWithShape="1">
            <a:blip r:embed="rId3">
              <a:alphaModFix/>
            </a:blip>
            <a:stretch>
              <a:fillRect b="0" l="0" r="0" t="0"/>
            </a:stretch>
          </a:blipFill>
          <a:ln>
            <a:noFill/>
          </a:ln>
        </p:spPr>
      </p:sp>
      <p:sp>
        <p:nvSpPr>
          <p:cNvPr id="85" name="Google Shape;85;p1"/>
          <p:cNvSpPr/>
          <p:nvPr/>
        </p:nvSpPr>
        <p:spPr>
          <a:xfrm>
            <a:off x="16003974" y="7737799"/>
            <a:ext cx="4091579" cy="4114800"/>
          </a:xfrm>
          <a:custGeom>
            <a:rect b="b" l="l" r="r" t="t"/>
            <a:pathLst>
              <a:path extrusionOk="0" h="4114800" w="4091579">
                <a:moveTo>
                  <a:pt x="0" y="0"/>
                </a:moveTo>
                <a:lnTo>
                  <a:pt x="4091579" y="0"/>
                </a:lnTo>
                <a:lnTo>
                  <a:pt x="4091579" y="4114800"/>
                </a:lnTo>
                <a:lnTo>
                  <a:pt x="0" y="4114800"/>
                </a:lnTo>
                <a:lnTo>
                  <a:pt x="0" y="0"/>
                </a:lnTo>
                <a:close/>
              </a:path>
            </a:pathLst>
          </a:custGeom>
          <a:blipFill rotWithShape="1">
            <a:blip r:embed="rId3">
              <a:alphaModFix/>
            </a:blip>
            <a:stretch>
              <a:fillRect b="0" l="0" r="0" t="0"/>
            </a:stretch>
          </a:blipFill>
          <a:ln>
            <a:noFill/>
          </a:ln>
        </p:spPr>
      </p:sp>
      <p:sp>
        <p:nvSpPr>
          <p:cNvPr id="86" name="Google Shape;86;p1"/>
          <p:cNvSpPr/>
          <p:nvPr/>
        </p:nvSpPr>
        <p:spPr>
          <a:xfrm>
            <a:off x="-1262374" y="7855561"/>
            <a:ext cx="4054948" cy="4114800"/>
          </a:xfrm>
          <a:custGeom>
            <a:rect b="b" l="l" r="r" t="t"/>
            <a:pathLst>
              <a:path extrusionOk="0" h="4114800" w="4054948">
                <a:moveTo>
                  <a:pt x="0" y="0"/>
                </a:moveTo>
                <a:lnTo>
                  <a:pt x="4054948" y="0"/>
                </a:lnTo>
                <a:lnTo>
                  <a:pt x="4054948" y="4114800"/>
                </a:lnTo>
                <a:lnTo>
                  <a:pt x="0" y="4114800"/>
                </a:lnTo>
                <a:lnTo>
                  <a:pt x="0" y="0"/>
                </a:lnTo>
                <a:close/>
              </a:path>
            </a:pathLst>
          </a:custGeom>
          <a:blipFill rotWithShape="1">
            <a:blip r:embed="rId4">
              <a:alphaModFix/>
            </a:blip>
            <a:stretch>
              <a:fillRect b="0" l="0" r="0" t="0"/>
            </a:stretch>
          </a:blipFill>
          <a:ln>
            <a:noFill/>
          </a:ln>
        </p:spPr>
      </p:sp>
      <p:grpSp>
        <p:nvGrpSpPr>
          <p:cNvPr id="87" name="Google Shape;87;p1"/>
          <p:cNvGrpSpPr/>
          <p:nvPr/>
        </p:nvGrpSpPr>
        <p:grpSpPr>
          <a:xfrm>
            <a:off x="6368506" y="7366382"/>
            <a:ext cx="5423798" cy="1156827"/>
            <a:chOff x="0" y="-47625"/>
            <a:chExt cx="1428490" cy="304679"/>
          </a:xfrm>
        </p:grpSpPr>
        <p:sp>
          <p:nvSpPr>
            <p:cNvPr id="88" name="Google Shape;88;p1"/>
            <p:cNvSpPr/>
            <p:nvPr/>
          </p:nvSpPr>
          <p:spPr>
            <a:xfrm>
              <a:off x="0" y="0"/>
              <a:ext cx="1428490" cy="257054"/>
            </a:xfrm>
            <a:custGeom>
              <a:rect b="b" l="l" r="r" t="t"/>
              <a:pathLst>
                <a:path extrusionOk="0" h="257054" w="1428490">
                  <a:moveTo>
                    <a:pt x="72797" y="0"/>
                  </a:moveTo>
                  <a:lnTo>
                    <a:pt x="1355693" y="0"/>
                  </a:lnTo>
                  <a:cubicBezTo>
                    <a:pt x="1395898" y="0"/>
                    <a:pt x="1428490" y="32592"/>
                    <a:pt x="1428490" y="72797"/>
                  </a:cubicBezTo>
                  <a:lnTo>
                    <a:pt x="1428490" y="184256"/>
                  </a:lnTo>
                  <a:cubicBezTo>
                    <a:pt x="1428490" y="224461"/>
                    <a:pt x="1395898" y="257054"/>
                    <a:pt x="1355693" y="257054"/>
                  </a:cubicBezTo>
                  <a:lnTo>
                    <a:pt x="72797" y="257054"/>
                  </a:lnTo>
                  <a:cubicBezTo>
                    <a:pt x="32592" y="257054"/>
                    <a:pt x="0" y="224461"/>
                    <a:pt x="0" y="184256"/>
                  </a:cubicBezTo>
                  <a:lnTo>
                    <a:pt x="0" y="72797"/>
                  </a:lnTo>
                  <a:cubicBezTo>
                    <a:pt x="0" y="32592"/>
                    <a:pt x="32592" y="0"/>
                    <a:pt x="72797" y="0"/>
                  </a:cubicBezTo>
                  <a:close/>
                </a:path>
              </a:pathLst>
            </a:custGeom>
            <a:solidFill>
              <a:srgbClr val="E8CDB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 name="Google Shape;89;p1"/>
            <p:cNvSpPr txBox="1"/>
            <p:nvPr/>
          </p:nvSpPr>
          <p:spPr>
            <a:xfrm>
              <a:off x="0" y="-47625"/>
              <a:ext cx="1428490" cy="304679"/>
            </a:xfrm>
            <a:prstGeom prst="rect">
              <a:avLst/>
            </a:prstGeom>
            <a:noFill/>
            <a:ln>
              <a:noFill/>
            </a:ln>
          </p:spPr>
          <p:txBody>
            <a:bodyPr anchorCtr="0" anchor="ctr" bIns="50800" lIns="50800" spcFirstLastPara="1" rIns="50800" wrap="square" tIns="50800">
              <a:noAutofit/>
            </a:bodyPr>
            <a:lstStyle/>
            <a:p>
              <a:pPr indent="0" lvl="0" marL="0" marR="0" rtl="0" algn="ctr">
                <a:lnSpc>
                  <a:spcPct val="147722"/>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90" name="Google Shape;90;p1"/>
          <p:cNvSpPr/>
          <p:nvPr/>
        </p:nvSpPr>
        <p:spPr>
          <a:xfrm rot="2076443">
            <a:off x="4031947" y="1330273"/>
            <a:ext cx="1647292" cy="3100113"/>
          </a:xfrm>
          <a:custGeom>
            <a:rect b="b" l="l" r="r" t="t"/>
            <a:pathLst>
              <a:path extrusionOk="0" h="3100113" w="1647292">
                <a:moveTo>
                  <a:pt x="0" y="0"/>
                </a:moveTo>
                <a:lnTo>
                  <a:pt x="1647293" y="0"/>
                </a:lnTo>
                <a:lnTo>
                  <a:pt x="1647293" y="3100113"/>
                </a:lnTo>
                <a:lnTo>
                  <a:pt x="0" y="3100113"/>
                </a:lnTo>
                <a:lnTo>
                  <a:pt x="0" y="0"/>
                </a:lnTo>
                <a:close/>
              </a:path>
            </a:pathLst>
          </a:custGeom>
          <a:blipFill rotWithShape="1">
            <a:blip r:embed="rId5">
              <a:alphaModFix/>
            </a:blip>
            <a:stretch>
              <a:fillRect b="0" l="0" r="0" t="0"/>
            </a:stretch>
          </a:blipFill>
          <a:ln>
            <a:noFill/>
          </a:ln>
        </p:spPr>
      </p:sp>
      <p:sp>
        <p:nvSpPr>
          <p:cNvPr id="91" name="Google Shape;91;p1"/>
          <p:cNvSpPr txBox="1"/>
          <p:nvPr/>
        </p:nvSpPr>
        <p:spPr>
          <a:xfrm>
            <a:off x="4819182" y="2945656"/>
            <a:ext cx="8827246" cy="2350217"/>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None/>
            </a:pPr>
            <a:r>
              <a:rPr b="0" i="0" lang="en-US" sz="13595" u="none" cap="none" strike="noStrike">
                <a:solidFill>
                  <a:srgbClr val="5C8791"/>
                </a:solidFill>
                <a:latin typeface="Arial"/>
                <a:ea typeface="Arial"/>
                <a:cs typeface="Arial"/>
                <a:sym typeface="Arial"/>
              </a:rPr>
              <a:t>ÔN TẬP</a:t>
            </a:r>
            <a:endParaRPr/>
          </a:p>
        </p:txBody>
      </p:sp>
      <p:sp>
        <p:nvSpPr>
          <p:cNvPr id="92" name="Google Shape;92;p1"/>
          <p:cNvSpPr txBox="1"/>
          <p:nvPr/>
        </p:nvSpPr>
        <p:spPr>
          <a:xfrm>
            <a:off x="6650981" y="7652074"/>
            <a:ext cx="4986039" cy="680519"/>
          </a:xfrm>
          <a:prstGeom prst="rect">
            <a:avLst/>
          </a:prstGeom>
          <a:noFill/>
          <a:ln>
            <a:noFill/>
          </a:ln>
        </p:spPr>
        <p:txBody>
          <a:bodyPr anchorCtr="0" anchor="t" bIns="0" lIns="0" spcFirstLastPara="1" rIns="0" wrap="square" tIns="0">
            <a:spAutoFit/>
          </a:bodyPr>
          <a:lstStyle/>
          <a:p>
            <a:pPr indent="0" lvl="0" marL="0" marR="0" rtl="0" algn="ctr">
              <a:lnSpc>
                <a:spcPct val="140015"/>
              </a:lnSpc>
              <a:spcBef>
                <a:spcPts val="0"/>
              </a:spcBef>
              <a:spcAft>
                <a:spcPts val="0"/>
              </a:spcAft>
              <a:buNone/>
            </a:pPr>
            <a:r>
              <a:rPr b="1" i="0" lang="en-US" sz="3956" u="none" cap="none" strike="noStrike">
                <a:solidFill>
                  <a:srgbClr val="916D4D"/>
                </a:solidFill>
                <a:latin typeface="Antic"/>
                <a:ea typeface="Antic"/>
                <a:cs typeface="Antic"/>
                <a:sym typeface="Antic"/>
              </a:rPr>
              <a:t>minlam</a:t>
            </a:r>
            <a:endParaRPr/>
          </a:p>
        </p:txBody>
      </p:sp>
      <p:sp>
        <p:nvSpPr>
          <p:cNvPr id="93" name="Google Shape;93;p1"/>
          <p:cNvSpPr/>
          <p:nvPr/>
        </p:nvSpPr>
        <p:spPr>
          <a:xfrm>
            <a:off x="16003974" y="-920654"/>
            <a:ext cx="4054948" cy="4114800"/>
          </a:xfrm>
          <a:custGeom>
            <a:rect b="b" l="l" r="r" t="t"/>
            <a:pathLst>
              <a:path extrusionOk="0" h="4114800" w="4054948">
                <a:moveTo>
                  <a:pt x="0" y="0"/>
                </a:moveTo>
                <a:lnTo>
                  <a:pt x="4054949" y="0"/>
                </a:lnTo>
                <a:lnTo>
                  <a:pt x="4054949" y="4114800"/>
                </a:lnTo>
                <a:lnTo>
                  <a:pt x="0" y="4114800"/>
                </a:lnTo>
                <a:lnTo>
                  <a:pt x="0" y="0"/>
                </a:lnTo>
                <a:close/>
              </a:path>
            </a:pathLst>
          </a:custGeom>
          <a:blipFill rotWithShape="1">
            <a:blip r:embed="rId4">
              <a:alphaModFix/>
            </a:blip>
            <a:stretch>
              <a:fillRect b="0" l="0" r="0" t="0"/>
            </a:stretch>
          </a:blipFill>
          <a:ln>
            <a:noFill/>
          </a:ln>
        </p:spPr>
      </p:sp>
      <p:sp>
        <p:nvSpPr>
          <p:cNvPr id="94" name="Google Shape;94;p1"/>
          <p:cNvSpPr txBox="1"/>
          <p:nvPr/>
        </p:nvSpPr>
        <p:spPr>
          <a:xfrm>
            <a:off x="2346987" y="5080668"/>
            <a:ext cx="14250202" cy="1800236"/>
          </a:xfrm>
          <a:prstGeom prst="rect">
            <a:avLst/>
          </a:prstGeom>
          <a:noFill/>
          <a:ln>
            <a:noFill/>
          </a:ln>
        </p:spPr>
        <p:txBody>
          <a:bodyPr anchorCtr="0" anchor="t" bIns="0" lIns="0" spcFirstLastPara="1" rIns="0" wrap="square" tIns="0">
            <a:spAutoFit/>
          </a:bodyPr>
          <a:lstStyle/>
          <a:p>
            <a:pPr indent="0" lvl="0" marL="0" marR="0" rtl="0" algn="ctr">
              <a:lnSpc>
                <a:spcPct val="140003"/>
              </a:lnSpc>
              <a:spcBef>
                <a:spcPts val="0"/>
              </a:spcBef>
              <a:spcAft>
                <a:spcPts val="0"/>
              </a:spcAft>
              <a:buNone/>
            </a:pPr>
            <a:r>
              <a:rPr b="0" i="0" lang="en-US" sz="10499" u="none" cap="none" strike="noStrike">
                <a:solidFill>
                  <a:srgbClr val="5C8791"/>
                </a:solidFill>
                <a:latin typeface="Arial"/>
                <a:ea typeface="Arial"/>
                <a:cs typeface="Arial"/>
                <a:sym typeface="Arial"/>
              </a:rPr>
              <a:t>VSCN - THẦY HẢI</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6D8E6"/>
        </a:solidFill>
      </p:bgPr>
    </p:bg>
    <p:spTree>
      <p:nvGrpSpPr>
        <p:cNvPr id="98" name="Shape 98"/>
        <p:cNvGrpSpPr/>
        <p:nvPr/>
      </p:nvGrpSpPr>
      <p:grpSpPr>
        <a:xfrm>
          <a:off x="0" y="0"/>
          <a:ext cx="0" cy="0"/>
          <a:chOff x="0" y="0"/>
          <a:chExt cx="0" cy="0"/>
        </a:xfrm>
      </p:grpSpPr>
      <p:sp>
        <p:nvSpPr>
          <p:cNvPr id="99" name="Google Shape;99;p2"/>
          <p:cNvSpPr/>
          <p:nvPr/>
        </p:nvSpPr>
        <p:spPr>
          <a:xfrm>
            <a:off x="-1262374" y="-1234471"/>
            <a:ext cx="4091579" cy="4114800"/>
          </a:xfrm>
          <a:custGeom>
            <a:rect b="b" l="l" r="r" t="t"/>
            <a:pathLst>
              <a:path extrusionOk="0" h="4114800" w="4091579">
                <a:moveTo>
                  <a:pt x="0" y="0"/>
                </a:moveTo>
                <a:lnTo>
                  <a:pt x="4091579" y="0"/>
                </a:lnTo>
                <a:lnTo>
                  <a:pt x="4091579" y="4114800"/>
                </a:lnTo>
                <a:lnTo>
                  <a:pt x="0" y="4114800"/>
                </a:lnTo>
                <a:lnTo>
                  <a:pt x="0" y="0"/>
                </a:lnTo>
                <a:close/>
              </a:path>
            </a:pathLst>
          </a:custGeom>
          <a:blipFill rotWithShape="1">
            <a:blip r:embed="rId3">
              <a:alphaModFix/>
            </a:blip>
            <a:stretch>
              <a:fillRect b="0" l="0" r="0" t="0"/>
            </a:stretch>
          </a:blipFill>
          <a:ln>
            <a:noFill/>
          </a:ln>
        </p:spPr>
      </p:sp>
      <p:sp>
        <p:nvSpPr>
          <p:cNvPr id="100" name="Google Shape;100;p2"/>
          <p:cNvSpPr/>
          <p:nvPr/>
        </p:nvSpPr>
        <p:spPr>
          <a:xfrm>
            <a:off x="15798233" y="7372033"/>
            <a:ext cx="4091579" cy="4114800"/>
          </a:xfrm>
          <a:custGeom>
            <a:rect b="b" l="l" r="r" t="t"/>
            <a:pathLst>
              <a:path extrusionOk="0" h="4114800" w="4091579">
                <a:moveTo>
                  <a:pt x="0" y="0"/>
                </a:moveTo>
                <a:lnTo>
                  <a:pt x="4091579" y="0"/>
                </a:lnTo>
                <a:lnTo>
                  <a:pt x="4091579" y="4114800"/>
                </a:lnTo>
                <a:lnTo>
                  <a:pt x="0" y="4114800"/>
                </a:lnTo>
                <a:lnTo>
                  <a:pt x="0" y="0"/>
                </a:lnTo>
                <a:close/>
              </a:path>
            </a:pathLst>
          </a:custGeom>
          <a:blipFill rotWithShape="1">
            <a:blip r:embed="rId3">
              <a:alphaModFix/>
            </a:blip>
            <a:stretch>
              <a:fillRect b="0" l="0" r="0" t="0"/>
            </a:stretch>
          </a:blipFill>
          <a:ln>
            <a:noFill/>
          </a:ln>
        </p:spPr>
      </p:sp>
      <p:sp>
        <p:nvSpPr>
          <p:cNvPr id="101" name="Google Shape;101;p2"/>
          <p:cNvSpPr/>
          <p:nvPr/>
        </p:nvSpPr>
        <p:spPr>
          <a:xfrm>
            <a:off x="-1262374" y="7855561"/>
            <a:ext cx="4054948" cy="4114800"/>
          </a:xfrm>
          <a:custGeom>
            <a:rect b="b" l="l" r="r" t="t"/>
            <a:pathLst>
              <a:path extrusionOk="0" h="4114800" w="4054948">
                <a:moveTo>
                  <a:pt x="0" y="0"/>
                </a:moveTo>
                <a:lnTo>
                  <a:pt x="4054948" y="0"/>
                </a:lnTo>
                <a:lnTo>
                  <a:pt x="4054948" y="4114800"/>
                </a:lnTo>
                <a:lnTo>
                  <a:pt x="0" y="4114800"/>
                </a:lnTo>
                <a:lnTo>
                  <a:pt x="0" y="0"/>
                </a:lnTo>
                <a:close/>
              </a:path>
            </a:pathLst>
          </a:custGeom>
          <a:blipFill rotWithShape="1">
            <a:blip r:embed="rId4">
              <a:alphaModFix/>
            </a:blip>
            <a:stretch>
              <a:fillRect b="0" l="0" r="0" t="0"/>
            </a:stretch>
          </a:blipFill>
          <a:ln>
            <a:noFill/>
          </a:ln>
        </p:spPr>
      </p:sp>
      <p:sp>
        <p:nvSpPr>
          <p:cNvPr id="102" name="Google Shape;102;p2"/>
          <p:cNvSpPr/>
          <p:nvPr/>
        </p:nvSpPr>
        <p:spPr>
          <a:xfrm>
            <a:off x="15498584" y="-1774110"/>
            <a:ext cx="4054948" cy="4114800"/>
          </a:xfrm>
          <a:custGeom>
            <a:rect b="b" l="l" r="r" t="t"/>
            <a:pathLst>
              <a:path extrusionOk="0" h="4114800" w="4054948">
                <a:moveTo>
                  <a:pt x="0" y="0"/>
                </a:moveTo>
                <a:lnTo>
                  <a:pt x="4054948" y="0"/>
                </a:lnTo>
                <a:lnTo>
                  <a:pt x="4054948" y="4114800"/>
                </a:lnTo>
                <a:lnTo>
                  <a:pt x="0" y="4114800"/>
                </a:lnTo>
                <a:lnTo>
                  <a:pt x="0" y="0"/>
                </a:lnTo>
                <a:close/>
              </a:path>
            </a:pathLst>
          </a:custGeom>
          <a:blipFill rotWithShape="1">
            <a:blip r:embed="rId4">
              <a:alphaModFix/>
            </a:blip>
            <a:stretch>
              <a:fillRect b="0" l="0" r="0" t="0"/>
            </a:stretch>
          </a:blipFill>
          <a:ln>
            <a:noFill/>
          </a:ln>
        </p:spPr>
      </p:sp>
      <p:grpSp>
        <p:nvGrpSpPr>
          <p:cNvPr id="103" name="Google Shape;103;p2"/>
          <p:cNvGrpSpPr/>
          <p:nvPr/>
        </p:nvGrpSpPr>
        <p:grpSpPr>
          <a:xfrm>
            <a:off x="2300342" y="3821123"/>
            <a:ext cx="8977514" cy="4149430"/>
            <a:chOff x="0" y="-47625"/>
            <a:chExt cx="2364448" cy="1092854"/>
          </a:xfrm>
        </p:grpSpPr>
        <p:sp>
          <p:nvSpPr>
            <p:cNvPr id="104" name="Google Shape;104;p2"/>
            <p:cNvSpPr/>
            <p:nvPr/>
          </p:nvSpPr>
          <p:spPr>
            <a:xfrm>
              <a:off x="0" y="0"/>
              <a:ext cx="2364448" cy="1045229"/>
            </a:xfrm>
            <a:custGeom>
              <a:rect b="b" l="l" r="r" t="t"/>
              <a:pathLst>
                <a:path extrusionOk="0" h="1045229" w="2364448">
                  <a:moveTo>
                    <a:pt x="43981" y="0"/>
                  </a:moveTo>
                  <a:lnTo>
                    <a:pt x="2320467" y="0"/>
                  </a:lnTo>
                  <a:cubicBezTo>
                    <a:pt x="2332132" y="0"/>
                    <a:pt x="2343318" y="4634"/>
                    <a:pt x="2351567" y="12882"/>
                  </a:cubicBezTo>
                  <a:cubicBezTo>
                    <a:pt x="2359814" y="21130"/>
                    <a:pt x="2364448" y="32316"/>
                    <a:pt x="2364448" y="43981"/>
                  </a:cubicBezTo>
                  <a:lnTo>
                    <a:pt x="2364448" y="1001248"/>
                  </a:lnTo>
                  <a:cubicBezTo>
                    <a:pt x="2364448" y="1012913"/>
                    <a:pt x="2359814" y="1024099"/>
                    <a:pt x="2351567" y="1032347"/>
                  </a:cubicBezTo>
                  <a:cubicBezTo>
                    <a:pt x="2343318" y="1040595"/>
                    <a:pt x="2332132" y="1045229"/>
                    <a:pt x="2320467" y="1045229"/>
                  </a:cubicBezTo>
                  <a:lnTo>
                    <a:pt x="43981" y="1045229"/>
                  </a:lnTo>
                  <a:cubicBezTo>
                    <a:pt x="32316" y="1045229"/>
                    <a:pt x="21130" y="1040595"/>
                    <a:pt x="12882" y="1032347"/>
                  </a:cubicBezTo>
                  <a:cubicBezTo>
                    <a:pt x="4634" y="1024099"/>
                    <a:pt x="0" y="1012913"/>
                    <a:pt x="0" y="1001248"/>
                  </a:cubicBezTo>
                  <a:lnTo>
                    <a:pt x="0" y="43981"/>
                  </a:lnTo>
                  <a:cubicBezTo>
                    <a:pt x="0" y="32316"/>
                    <a:pt x="4634" y="21130"/>
                    <a:pt x="12882" y="12882"/>
                  </a:cubicBezTo>
                  <a:cubicBezTo>
                    <a:pt x="21130" y="4634"/>
                    <a:pt x="32316" y="0"/>
                    <a:pt x="43981" y="0"/>
                  </a:cubicBezTo>
                  <a:close/>
                </a:path>
              </a:pathLst>
            </a:custGeom>
            <a:solidFill>
              <a:srgbClr val="E8CDB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 name="Google Shape;105;p2"/>
            <p:cNvSpPr txBox="1"/>
            <p:nvPr/>
          </p:nvSpPr>
          <p:spPr>
            <a:xfrm>
              <a:off x="0" y="-47625"/>
              <a:ext cx="2364448" cy="1092854"/>
            </a:xfrm>
            <a:prstGeom prst="rect">
              <a:avLst/>
            </a:prstGeom>
            <a:noFill/>
            <a:ln>
              <a:noFill/>
            </a:ln>
          </p:spPr>
          <p:txBody>
            <a:bodyPr anchorCtr="0" anchor="ctr" bIns="50800" lIns="50800" spcFirstLastPara="1" rIns="50800" wrap="square" tIns="50800">
              <a:noAutofit/>
            </a:bodyPr>
            <a:lstStyle/>
            <a:p>
              <a:pPr indent="0" lvl="0" marL="0" marR="0" rtl="0" algn="ctr">
                <a:lnSpc>
                  <a:spcPct val="147722"/>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06" name="Google Shape;106;p2"/>
          <p:cNvGrpSpPr/>
          <p:nvPr/>
        </p:nvGrpSpPr>
        <p:grpSpPr>
          <a:xfrm>
            <a:off x="11785074" y="3423312"/>
            <a:ext cx="4831338" cy="4689420"/>
            <a:chOff x="-23042" y="66269"/>
            <a:chExt cx="6542159" cy="6349987"/>
          </a:xfrm>
        </p:grpSpPr>
        <p:sp>
          <p:nvSpPr>
            <p:cNvPr id="107" name="Google Shape;107;p2"/>
            <p:cNvSpPr/>
            <p:nvPr/>
          </p:nvSpPr>
          <p:spPr>
            <a:xfrm>
              <a:off x="-23042" y="119185"/>
              <a:ext cx="6542159" cy="6244242"/>
            </a:xfrm>
            <a:custGeom>
              <a:rect b="b" l="l" r="r" t="t"/>
              <a:pathLst>
                <a:path extrusionOk="0" h="6244242" w="6542159">
                  <a:moveTo>
                    <a:pt x="3271080" y="4996"/>
                  </a:moveTo>
                  <a:cubicBezTo>
                    <a:pt x="2154117" y="0"/>
                    <a:pt x="1119857" y="593026"/>
                    <a:pt x="559929" y="1559521"/>
                  </a:cubicBezTo>
                  <a:cubicBezTo>
                    <a:pt x="0" y="2526015"/>
                    <a:pt x="0" y="3718228"/>
                    <a:pt x="559929" y="4684723"/>
                  </a:cubicBezTo>
                  <a:cubicBezTo>
                    <a:pt x="1119857" y="5651217"/>
                    <a:pt x="2154117" y="6244243"/>
                    <a:pt x="3271080" y="6239248"/>
                  </a:cubicBezTo>
                  <a:cubicBezTo>
                    <a:pt x="4388043" y="6244243"/>
                    <a:pt x="5422303" y="5651217"/>
                    <a:pt x="5982231" y="4684723"/>
                  </a:cubicBezTo>
                  <a:cubicBezTo>
                    <a:pt x="6542160" y="3718229"/>
                    <a:pt x="6542160" y="2526015"/>
                    <a:pt x="5982231" y="1559521"/>
                  </a:cubicBezTo>
                  <a:cubicBezTo>
                    <a:pt x="5422303" y="593027"/>
                    <a:pt x="4388043" y="1"/>
                    <a:pt x="3271080" y="4996"/>
                  </a:cubicBezTo>
                  <a:close/>
                </a:path>
              </a:pathLst>
            </a:custGeom>
            <a:blipFill rotWithShape="1">
              <a:blip r:embed="rId5">
                <a:alphaModFix/>
              </a:blip>
              <a:stretch>
                <a:fillRect b="0" l="-58465" r="-41634"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 name="Google Shape;108;p2"/>
            <p:cNvSpPr/>
            <p:nvPr/>
          </p:nvSpPr>
          <p:spPr>
            <a:xfrm>
              <a:off x="73038" y="66269"/>
              <a:ext cx="6350000" cy="6349987"/>
            </a:xfrm>
            <a:custGeom>
              <a:rect b="b" l="l" r="r" t="t"/>
              <a:pathLst>
                <a:path extrusionOk="0" h="6349987" w="6350000">
                  <a:moveTo>
                    <a:pt x="3175000" y="6349987"/>
                  </a:moveTo>
                  <a:cubicBezTo>
                    <a:pt x="1424279" y="6349987"/>
                    <a:pt x="0" y="4925733"/>
                    <a:pt x="0" y="3175038"/>
                  </a:cubicBezTo>
                  <a:cubicBezTo>
                    <a:pt x="0" y="1424317"/>
                    <a:pt x="1424292" y="0"/>
                    <a:pt x="3175000" y="0"/>
                  </a:cubicBezTo>
                  <a:cubicBezTo>
                    <a:pt x="4925733" y="0"/>
                    <a:pt x="6350000" y="1424330"/>
                    <a:pt x="6350000" y="3175038"/>
                  </a:cubicBezTo>
                  <a:cubicBezTo>
                    <a:pt x="6350000" y="4925720"/>
                    <a:pt x="4925733" y="6349987"/>
                    <a:pt x="3175000" y="6349987"/>
                  </a:cubicBezTo>
                  <a:close/>
                  <a:moveTo>
                    <a:pt x="3175000" y="115760"/>
                  </a:moveTo>
                  <a:cubicBezTo>
                    <a:pt x="1488135" y="115760"/>
                    <a:pt x="115760" y="1488148"/>
                    <a:pt x="115760" y="3175038"/>
                  </a:cubicBezTo>
                  <a:cubicBezTo>
                    <a:pt x="115760" y="4861915"/>
                    <a:pt x="1488135" y="6234265"/>
                    <a:pt x="3175000" y="6234265"/>
                  </a:cubicBezTo>
                  <a:cubicBezTo>
                    <a:pt x="4861852" y="6234265"/>
                    <a:pt x="6234265" y="4861890"/>
                    <a:pt x="6234265" y="3175038"/>
                  </a:cubicBezTo>
                  <a:cubicBezTo>
                    <a:pt x="6234265" y="1488148"/>
                    <a:pt x="4861852" y="115760"/>
                    <a:pt x="3175000" y="115760"/>
                  </a:cubicBezTo>
                  <a:close/>
                </a:path>
              </a:pathLst>
            </a:custGeom>
            <a:solidFill>
              <a:srgbClr val="5C879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09" name="Google Shape;109;p2"/>
          <p:cNvSpPr txBox="1"/>
          <p:nvPr/>
        </p:nvSpPr>
        <p:spPr>
          <a:xfrm>
            <a:off x="5808485" y="1785764"/>
            <a:ext cx="6671031" cy="1588609"/>
          </a:xfrm>
          <a:prstGeom prst="rect">
            <a:avLst/>
          </a:prstGeom>
          <a:noFill/>
          <a:ln>
            <a:noFill/>
          </a:ln>
        </p:spPr>
        <p:txBody>
          <a:bodyPr anchorCtr="0" anchor="t" bIns="0" lIns="0" spcFirstLastPara="1" rIns="0" wrap="square" tIns="0">
            <a:spAutoFit/>
          </a:bodyPr>
          <a:lstStyle/>
          <a:p>
            <a:pPr indent="0" lvl="0" marL="0" marR="0" rtl="0" algn="ctr">
              <a:lnSpc>
                <a:spcPct val="139997"/>
              </a:lnSpc>
              <a:spcBef>
                <a:spcPts val="0"/>
              </a:spcBef>
              <a:spcAft>
                <a:spcPts val="0"/>
              </a:spcAft>
              <a:buNone/>
            </a:pPr>
            <a:r>
              <a:rPr b="0" i="0" lang="en-US" sz="9228" u="none" cap="none" strike="noStrike">
                <a:solidFill>
                  <a:srgbClr val="5C8791"/>
                </a:solidFill>
                <a:latin typeface="Arial"/>
                <a:ea typeface="Arial"/>
                <a:cs typeface="Arial"/>
                <a:sym typeface="Arial"/>
              </a:rPr>
              <a:t>...</a:t>
            </a:r>
            <a:endParaRPr/>
          </a:p>
        </p:txBody>
      </p:sp>
      <p:sp>
        <p:nvSpPr>
          <p:cNvPr id="110" name="Google Shape;110;p2"/>
          <p:cNvSpPr txBox="1"/>
          <p:nvPr/>
        </p:nvSpPr>
        <p:spPr>
          <a:xfrm>
            <a:off x="2831845" y="4401769"/>
            <a:ext cx="8251767" cy="3072603"/>
          </a:xfrm>
          <a:prstGeom prst="rect">
            <a:avLst/>
          </a:prstGeom>
          <a:noFill/>
          <a:ln>
            <a:noFill/>
          </a:ln>
        </p:spPr>
        <p:txBody>
          <a:bodyPr anchorCtr="0" anchor="t" bIns="0" lIns="0" spcFirstLastPara="1" rIns="0" wrap="square" tIns="0">
            <a:spAutoFit/>
          </a:bodyPr>
          <a:lstStyle/>
          <a:p>
            <a:pPr indent="0" lvl="0" marL="0" marR="0" rtl="0" algn="l">
              <a:lnSpc>
                <a:spcPct val="139988"/>
              </a:lnSpc>
              <a:spcBef>
                <a:spcPts val="0"/>
              </a:spcBef>
              <a:spcAft>
                <a:spcPts val="0"/>
              </a:spcAft>
              <a:buNone/>
            </a:pPr>
            <a:r>
              <a:rPr b="0" i="0" lang="en-US" sz="3531" u="none" cap="none" strike="noStrike">
                <a:solidFill>
                  <a:srgbClr val="5C8791"/>
                </a:solidFill>
                <a:latin typeface="Sansita"/>
                <a:ea typeface="Sansita"/>
                <a:cs typeface="Sansita"/>
                <a:sym typeface="Sansita"/>
              </a:rPr>
              <a:t>gồm 4 câu liên quan đến 7 chương, tập trung chủ yếu về các vi khuẩn, virus trong chăn nuôi, đề tự soạn nên sẽ có sai xót, nếu bạn thấy sai xót thì vui lòng liên hệ qua mail 46minhlamtruong82@gmail.com</a:t>
            </a:r>
            <a:endParaRPr/>
          </a:p>
        </p:txBody>
      </p:sp>
      <p:sp>
        <p:nvSpPr>
          <p:cNvPr id="111" name="Google Shape;111;p2"/>
          <p:cNvSpPr/>
          <p:nvPr/>
        </p:nvSpPr>
        <p:spPr>
          <a:xfrm rot="1118164">
            <a:off x="11832681" y="842105"/>
            <a:ext cx="1293669" cy="1106087"/>
          </a:xfrm>
          <a:custGeom>
            <a:rect b="b" l="l" r="r" t="t"/>
            <a:pathLst>
              <a:path extrusionOk="0" h="1106087" w="1293669">
                <a:moveTo>
                  <a:pt x="0" y="0"/>
                </a:moveTo>
                <a:lnTo>
                  <a:pt x="1293669" y="0"/>
                </a:lnTo>
                <a:lnTo>
                  <a:pt x="1293669" y="1106087"/>
                </a:lnTo>
                <a:lnTo>
                  <a:pt x="0" y="1106087"/>
                </a:lnTo>
                <a:lnTo>
                  <a:pt x="0" y="0"/>
                </a:lnTo>
                <a:close/>
              </a:path>
            </a:pathLst>
          </a:custGeom>
          <a:blipFill rotWithShape="1">
            <a:blip r:embed="rId6">
              <a:alphaModFix/>
            </a:blip>
            <a:stretch>
              <a:fillRect b="0" l="0" r="0" t="0"/>
            </a:stretch>
          </a:blipFill>
          <a:ln>
            <a:noFill/>
          </a:ln>
        </p:spPr>
      </p:sp>
      <p:sp>
        <p:nvSpPr>
          <p:cNvPr id="112" name="Google Shape;112;p2"/>
          <p:cNvSpPr/>
          <p:nvPr/>
        </p:nvSpPr>
        <p:spPr>
          <a:xfrm rot="1035449">
            <a:off x="7036321" y="8607927"/>
            <a:ext cx="2200783" cy="863807"/>
          </a:xfrm>
          <a:custGeom>
            <a:rect b="b" l="l" r="r" t="t"/>
            <a:pathLst>
              <a:path extrusionOk="0" h="863807" w="2200783">
                <a:moveTo>
                  <a:pt x="0" y="0"/>
                </a:moveTo>
                <a:lnTo>
                  <a:pt x="2200783" y="0"/>
                </a:lnTo>
                <a:lnTo>
                  <a:pt x="2200783" y="863807"/>
                </a:lnTo>
                <a:lnTo>
                  <a:pt x="0" y="863807"/>
                </a:lnTo>
                <a:lnTo>
                  <a:pt x="0" y="0"/>
                </a:lnTo>
                <a:close/>
              </a:path>
            </a:pathLst>
          </a:custGeom>
          <a:blipFill rotWithShape="1">
            <a:blip r:embed="rId7">
              <a:alphaModFix/>
            </a:blip>
            <a:stretch>
              <a:fillRect b="0" l="0" r="0" t="0"/>
            </a:stretch>
          </a:blipFill>
          <a:ln>
            <a:noFill/>
          </a:ln>
        </p:spPr>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6D8E6"/>
        </a:solidFill>
      </p:bgPr>
    </p:bg>
    <p:spTree>
      <p:nvGrpSpPr>
        <p:cNvPr id="116" name="Shape 116"/>
        <p:cNvGrpSpPr/>
        <p:nvPr/>
      </p:nvGrpSpPr>
      <p:grpSpPr>
        <a:xfrm>
          <a:off x="0" y="0"/>
          <a:ext cx="0" cy="0"/>
          <a:chOff x="0" y="0"/>
          <a:chExt cx="0" cy="0"/>
        </a:xfrm>
      </p:grpSpPr>
      <p:sp>
        <p:nvSpPr>
          <p:cNvPr id="117" name="Google Shape;117;p3"/>
          <p:cNvSpPr/>
          <p:nvPr/>
        </p:nvSpPr>
        <p:spPr>
          <a:xfrm>
            <a:off x="-1430708" y="-1140952"/>
            <a:ext cx="4091579" cy="4114800"/>
          </a:xfrm>
          <a:custGeom>
            <a:rect b="b" l="l" r="r" t="t"/>
            <a:pathLst>
              <a:path extrusionOk="0" h="4114800" w="4091579">
                <a:moveTo>
                  <a:pt x="0" y="0"/>
                </a:moveTo>
                <a:lnTo>
                  <a:pt x="4091579" y="0"/>
                </a:lnTo>
                <a:lnTo>
                  <a:pt x="4091579" y="4114800"/>
                </a:lnTo>
                <a:lnTo>
                  <a:pt x="0" y="4114800"/>
                </a:lnTo>
                <a:lnTo>
                  <a:pt x="0" y="0"/>
                </a:lnTo>
                <a:close/>
              </a:path>
            </a:pathLst>
          </a:custGeom>
          <a:blipFill rotWithShape="1">
            <a:blip r:embed="rId3">
              <a:alphaModFix/>
            </a:blip>
            <a:stretch>
              <a:fillRect b="0" l="0" r="0" t="0"/>
            </a:stretch>
          </a:blipFill>
          <a:ln>
            <a:noFill/>
          </a:ln>
        </p:spPr>
      </p:sp>
      <p:sp>
        <p:nvSpPr>
          <p:cNvPr id="118" name="Google Shape;118;p3"/>
          <p:cNvSpPr/>
          <p:nvPr/>
        </p:nvSpPr>
        <p:spPr>
          <a:xfrm>
            <a:off x="15798233" y="7372033"/>
            <a:ext cx="4091579" cy="4114800"/>
          </a:xfrm>
          <a:custGeom>
            <a:rect b="b" l="l" r="r" t="t"/>
            <a:pathLst>
              <a:path extrusionOk="0" h="4114800" w="4091579">
                <a:moveTo>
                  <a:pt x="0" y="0"/>
                </a:moveTo>
                <a:lnTo>
                  <a:pt x="4091579" y="0"/>
                </a:lnTo>
                <a:lnTo>
                  <a:pt x="4091579" y="4114800"/>
                </a:lnTo>
                <a:lnTo>
                  <a:pt x="0" y="4114800"/>
                </a:lnTo>
                <a:lnTo>
                  <a:pt x="0" y="0"/>
                </a:lnTo>
                <a:close/>
              </a:path>
            </a:pathLst>
          </a:custGeom>
          <a:blipFill rotWithShape="1">
            <a:blip r:embed="rId3">
              <a:alphaModFix/>
            </a:blip>
            <a:stretch>
              <a:fillRect b="0" l="0" r="0" t="0"/>
            </a:stretch>
          </a:blipFill>
          <a:ln>
            <a:noFill/>
          </a:ln>
        </p:spPr>
      </p:sp>
      <p:sp>
        <p:nvSpPr>
          <p:cNvPr id="119" name="Google Shape;119;p3"/>
          <p:cNvSpPr/>
          <p:nvPr/>
        </p:nvSpPr>
        <p:spPr>
          <a:xfrm>
            <a:off x="-1430708" y="8013927"/>
            <a:ext cx="4054948" cy="4114800"/>
          </a:xfrm>
          <a:custGeom>
            <a:rect b="b" l="l" r="r" t="t"/>
            <a:pathLst>
              <a:path extrusionOk="0" h="4114800" w="4054948">
                <a:moveTo>
                  <a:pt x="0" y="0"/>
                </a:moveTo>
                <a:lnTo>
                  <a:pt x="4054949" y="0"/>
                </a:lnTo>
                <a:lnTo>
                  <a:pt x="4054949" y="4114800"/>
                </a:lnTo>
                <a:lnTo>
                  <a:pt x="0" y="4114800"/>
                </a:lnTo>
                <a:lnTo>
                  <a:pt x="0" y="0"/>
                </a:lnTo>
                <a:close/>
              </a:path>
            </a:pathLst>
          </a:custGeom>
          <a:blipFill rotWithShape="1">
            <a:blip r:embed="rId4">
              <a:alphaModFix/>
            </a:blip>
            <a:stretch>
              <a:fillRect b="0" l="0" r="0" t="0"/>
            </a:stretch>
          </a:blipFill>
          <a:ln>
            <a:noFill/>
          </a:ln>
        </p:spPr>
      </p:sp>
      <p:sp>
        <p:nvSpPr>
          <p:cNvPr id="120" name="Google Shape;120;p3"/>
          <p:cNvSpPr/>
          <p:nvPr/>
        </p:nvSpPr>
        <p:spPr>
          <a:xfrm>
            <a:off x="15498584" y="-1774110"/>
            <a:ext cx="4054948" cy="4114800"/>
          </a:xfrm>
          <a:custGeom>
            <a:rect b="b" l="l" r="r" t="t"/>
            <a:pathLst>
              <a:path extrusionOk="0" h="4114800" w="4054948">
                <a:moveTo>
                  <a:pt x="0" y="0"/>
                </a:moveTo>
                <a:lnTo>
                  <a:pt x="4054948" y="0"/>
                </a:lnTo>
                <a:lnTo>
                  <a:pt x="4054948" y="4114800"/>
                </a:lnTo>
                <a:lnTo>
                  <a:pt x="0" y="4114800"/>
                </a:lnTo>
                <a:lnTo>
                  <a:pt x="0" y="0"/>
                </a:lnTo>
                <a:close/>
              </a:path>
            </a:pathLst>
          </a:custGeom>
          <a:blipFill rotWithShape="1">
            <a:blip r:embed="rId4">
              <a:alphaModFix/>
            </a:blip>
            <a:stretch>
              <a:fillRect b="0" l="0" r="0" t="0"/>
            </a:stretch>
          </a:blipFill>
          <a:ln>
            <a:noFill/>
          </a:ln>
        </p:spPr>
      </p:sp>
      <p:sp>
        <p:nvSpPr>
          <p:cNvPr id="121" name="Google Shape;121;p3"/>
          <p:cNvSpPr/>
          <p:nvPr/>
        </p:nvSpPr>
        <p:spPr>
          <a:xfrm>
            <a:off x="1358118" y="7120664"/>
            <a:ext cx="574857" cy="502739"/>
          </a:xfrm>
          <a:custGeom>
            <a:rect b="b" l="l" r="r" t="t"/>
            <a:pathLst>
              <a:path extrusionOk="0" h="502739" w="574857">
                <a:moveTo>
                  <a:pt x="0" y="0"/>
                </a:moveTo>
                <a:lnTo>
                  <a:pt x="574857" y="0"/>
                </a:lnTo>
                <a:lnTo>
                  <a:pt x="574857" y="502738"/>
                </a:lnTo>
                <a:lnTo>
                  <a:pt x="0" y="502738"/>
                </a:lnTo>
                <a:lnTo>
                  <a:pt x="0" y="0"/>
                </a:lnTo>
                <a:close/>
              </a:path>
            </a:pathLst>
          </a:custGeom>
          <a:blipFill rotWithShape="1">
            <a:blip r:embed="rId5">
              <a:alphaModFix/>
            </a:blip>
            <a:stretch>
              <a:fillRect b="0" l="0" r="0" t="0"/>
            </a:stretch>
          </a:blipFill>
          <a:ln>
            <a:noFill/>
          </a:ln>
        </p:spPr>
      </p:sp>
      <p:sp>
        <p:nvSpPr>
          <p:cNvPr id="122" name="Google Shape;122;p3"/>
          <p:cNvSpPr/>
          <p:nvPr/>
        </p:nvSpPr>
        <p:spPr>
          <a:xfrm>
            <a:off x="1358118" y="4455665"/>
            <a:ext cx="629748" cy="550743"/>
          </a:xfrm>
          <a:custGeom>
            <a:rect b="b" l="l" r="r" t="t"/>
            <a:pathLst>
              <a:path extrusionOk="0" h="550743" w="629748">
                <a:moveTo>
                  <a:pt x="0" y="0"/>
                </a:moveTo>
                <a:lnTo>
                  <a:pt x="629748" y="0"/>
                </a:lnTo>
                <a:lnTo>
                  <a:pt x="629748" y="550743"/>
                </a:lnTo>
                <a:lnTo>
                  <a:pt x="0" y="550743"/>
                </a:lnTo>
                <a:lnTo>
                  <a:pt x="0" y="0"/>
                </a:lnTo>
                <a:close/>
              </a:path>
            </a:pathLst>
          </a:custGeom>
          <a:blipFill rotWithShape="1">
            <a:blip r:embed="rId5">
              <a:alphaModFix/>
            </a:blip>
            <a:stretch>
              <a:fillRect b="0" l="0" r="0" t="0"/>
            </a:stretch>
          </a:blipFill>
          <a:ln>
            <a:noFill/>
          </a:ln>
        </p:spPr>
      </p:sp>
      <p:grpSp>
        <p:nvGrpSpPr>
          <p:cNvPr id="123" name="Google Shape;123;p3"/>
          <p:cNvGrpSpPr/>
          <p:nvPr/>
        </p:nvGrpSpPr>
        <p:grpSpPr>
          <a:xfrm>
            <a:off x="2172198" y="2973935"/>
            <a:ext cx="5127584" cy="2746468"/>
            <a:chOff x="0" y="-57150"/>
            <a:chExt cx="1350475" cy="723349"/>
          </a:xfrm>
        </p:grpSpPr>
        <p:sp>
          <p:nvSpPr>
            <p:cNvPr id="124" name="Google Shape;124;p3"/>
            <p:cNvSpPr/>
            <p:nvPr/>
          </p:nvSpPr>
          <p:spPr>
            <a:xfrm>
              <a:off x="0" y="0"/>
              <a:ext cx="1350475" cy="666199"/>
            </a:xfrm>
            <a:custGeom>
              <a:rect b="b" l="l" r="r" t="t"/>
              <a:pathLst>
                <a:path extrusionOk="0" h="666199" w="1350475">
                  <a:moveTo>
                    <a:pt x="77003" y="0"/>
                  </a:moveTo>
                  <a:lnTo>
                    <a:pt x="1273472" y="0"/>
                  </a:lnTo>
                  <a:cubicBezTo>
                    <a:pt x="1293894" y="0"/>
                    <a:pt x="1313480" y="8113"/>
                    <a:pt x="1327921" y="22554"/>
                  </a:cubicBezTo>
                  <a:cubicBezTo>
                    <a:pt x="1342362" y="36994"/>
                    <a:pt x="1350475" y="56580"/>
                    <a:pt x="1350475" y="77003"/>
                  </a:cubicBezTo>
                  <a:lnTo>
                    <a:pt x="1350475" y="589197"/>
                  </a:lnTo>
                  <a:cubicBezTo>
                    <a:pt x="1350475" y="609619"/>
                    <a:pt x="1342362" y="629205"/>
                    <a:pt x="1327921" y="643646"/>
                  </a:cubicBezTo>
                  <a:cubicBezTo>
                    <a:pt x="1313480" y="658087"/>
                    <a:pt x="1293894" y="666199"/>
                    <a:pt x="1273472" y="666199"/>
                  </a:cubicBezTo>
                  <a:lnTo>
                    <a:pt x="77003" y="666199"/>
                  </a:lnTo>
                  <a:cubicBezTo>
                    <a:pt x="56580" y="666199"/>
                    <a:pt x="36994" y="658087"/>
                    <a:pt x="22554" y="643646"/>
                  </a:cubicBezTo>
                  <a:cubicBezTo>
                    <a:pt x="8113" y="629205"/>
                    <a:pt x="0" y="609619"/>
                    <a:pt x="0" y="589197"/>
                  </a:cubicBezTo>
                  <a:lnTo>
                    <a:pt x="0" y="77003"/>
                  </a:lnTo>
                  <a:cubicBezTo>
                    <a:pt x="0" y="56580"/>
                    <a:pt x="8113" y="36994"/>
                    <a:pt x="22554" y="22554"/>
                  </a:cubicBezTo>
                  <a:cubicBezTo>
                    <a:pt x="36994" y="8113"/>
                    <a:pt x="56580" y="0"/>
                    <a:pt x="77003" y="0"/>
                  </a:cubicBezTo>
                  <a:close/>
                </a:path>
              </a:pathLst>
            </a:custGeom>
            <a:solidFill>
              <a:srgbClr val="E8CDB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5" name="Google Shape;125;p3"/>
            <p:cNvSpPr txBox="1"/>
            <p:nvPr/>
          </p:nvSpPr>
          <p:spPr>
            <a:xfrm>
              <a:off x="0" y="-57150"/>
              <a:ext cx="1350475" cy="723349"/>
            </a:xfrm>
            <a:prstGeom prst="rect">
              <a:avLst/>
            </a:prstGeom>
            <a:noFill/>
            <a:ln>
              <a:noFill/>
            </a:ln>
          </p:spPr>
          <p:txBody>
            <a:bodyPr anchorCtr="0" anchor="ctr" bIns="50800" lIns="50800" spcFirstLastPara="1" rIns="50800" wrap="square" tIns="50800">
              <a:noAutofit/>
            </a:bodyPr>
            <a:lstStyle/>
            <a:p>
              <a:pPr indent="0" lvl="0" marL="0" marR="0" rtl="0" algn="ctr">
                <a:lnSpc>
                  <a:spcPct val="140014"/>
                </a:lnSpc>
                <a:spcBef>
                  <a:spcPts val="0"/>
                </a:spcBef>
                <a:spcAft>
                  <a:spcPts val="0"/>
                </a:spcAft>
                <a:buNone/>
              </a:pPr>
              <a:r>
                <a:rPr b="0" i="0" lang="en-US" sz="2799" u="none" cap="none" strike="noStrike">
                  <a:solidFill>
                    <a:srgbClr val="000000"/>
                  </a:solidFill>
                  <a:latin typeface="Antic"/>
                  <a:ea typeface="Antic"/>
                  <a:cs typeface="Antic"/>
                  <a:sym typeface="Antic"/>
                </a:rPr>
                <a:t>Coliforms</a:t>
              </a:r>
              <a:endParaRPr/>
            </a:p>
          </p:txBody>
        </p:sp>
      </p:grpSp>
      <p:sp>
        <p:nvSpPr>
          <p:cNvPr id="126" name="Google Shape;126;p3"/>
          <p:cNvSpPr/>
          <p:nvPr/>
        </p:nvSpPr>
        <p:spPr>
          <a:xfrm rot="1035449">
            <a:off x="78593" y="1633223"/>
            <a:ext cx="2200783" cy="863807"/>
          </a:xfrm>
          <a:custGeom>
            <a:rect b="b" l="l" r="r" t="t"/>
            <a:pathLst>
              <a:path extrusionOk="0" h="863807" w="2200783">
                <a:moveTo>
                  <a:pt x="0" y="0"/>
                </a:moveTo>
                <a:lnTo>
                  <a:pt x="2200783" y="0"/>
                </a:lnTo>
                <a:lnTo>
                  <a:pt x="2200783" y="863807"/>
                </a:lnTo>
                <a:lnTo>
                  <a:pt x="0" y="863807"/>
                </a:lnTo>
                <a:lnTo>
                  <a:pt x="0" y="0"/>
                </a:lnTo>
                <a:close/>
              </a:path>
            </a:pathLst>
          </a:custGeom>
          <a:blipFill rotWithShape="1">
            <a:blip r:embed="rId6">
              <a:alphaModFix/>
            </a:blip>
            <a:stretch>
              <a:fillRect b="0" l="0" r="0" t="0"/>
            </a:stretch>
          </a:blipFill>
          <a:ln>
            <a:noFill/>
          </a:ln>
        </p:spPr>
      </p:sp>
      <p:grpSp>
        <p:nvGrpSpPr>
          <p:cNvPr id="127" name="Google Shape;127;p3"/>
          <p:cNvGrpSpPr/>
          <p:nvPr/>
        </p:nvGrpSpPr>
        <p:grpSpPr>
          <a:xfrm>
            <a:off x="9707138" y="2973935"/>
            <a:ext cx="5127584" cy="2746468"/>
            <a:chOff x="0" y="-57150"/>
            <a:chExt cx="1350475" cy="723349"/>
          </a:xfrm>
        </p:grpSpPr>
        <p:sp>
          <p:nvSpPr>
            <p:cNvPr id="128" name="Google Shape;128;p3"/>
            <p:cNvSpPr/>
            <p:nvPr/>
          </p:nvSpPr>
          <p:spPr>
            <a:xfrm>
              <a:off x="0" y="0"/>
              <a:ext cx="1350475" cy="666199"/>
            </a:xfrm>
            <a:custGeom>
              <a:rect b="b" l="l" r="r" t="t"/>
              <a:pathLst>
                <a:path extrusionOk="0" h="666199" w="1350475">
                  <a:moveTo>
                    <a:pt x="77003" y="0"/>
                  </a:moveTo>
                  <a:lnTo>
                    <a:pt x="1273472" y="0"/>
                  </a:lnTo>
                  <a:cubicBezTo>
                    <a:pt x="1293894" y="0"/>
                    <a:pt x="1313480" y="8113"/>
                    <a:pt x="1327921" y="22554"/>
                  </a:cubicBezTo>
                  <a:cubicBezTo>
                    <a:pt x="1342362" y="36994"/>
                    <a:pt x="1350475" y="56580"/>
                    <a:pt x="1350475" y="77003"/>
                  </a:cubicBezTo>
                  <a:lnTo>
                    <a:pt x="1350475" y="589197"/>
                  </a:lnTo>
                  <a:cubicBezTo>
                    <a:pt x="1350475" y="609619"/>
                    <a:pt x="1342362" y="629205"/>
                    <a:pt x="1327921" y="643646"/>
                  </a:cubicBezTo>
                  <a:cubicBezTo>
                    <a:pt x="1313480" y="658087"/>
                    <a:pt x="1293894" y="666199"/>
                    <a:pt x="1273472" y="666199"/>
                  </a:cubicBezTo>
                  <a:lnTo>
                    <a:pt x="77003" y="666199"/>
                  </a:lnTo>
                  <a:cubicBezTo>
                    <a:pt x="56580" y="666199"/>
                    <a:pt x="36994" y="658087"/>
                    <a:pt x="22554" y="643646"/>
                  </a:cubicBezTo>
                  <a:cubicBezTo>
                    <a:pt x="8113" y="629205"/>
                    <a:pt x="0" y="609619"/>
                    <a:pt x="0" y="589197"/>
                  </a:cubicBezTo>
                  <a:lnTo>
                    <a:pt x="0" y="77003"/>
                  </a:lnTo>
                  <a:cubicBezTo>
                    <a:pt x="0" y="56580"/>
                    <a:pt x="8113" y="36994"/>
                    <a:pt x="22554" y="22554"/>
                  </a:cubicBezTo>
                  <a:cubicBezTo>
                    <a:pt x="36994" y="8113"/>
                    <a:pt x="56580" y="0"/>
                    <a:pt x="77003" y="0"/>
                  </a:cubicBezTo>
                  <a:close/>
                </a:path>
              </a:pathLst>
            </a:custGeom>
            <a:solidFill>
              <a:srgbClr val="E8CDB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 name="Google Shape;129;p3"/>
            <p:cNvSpPr txBox="1"/>
            <p:nvPr/>
          </p:nvSpPr>
          <p:spPr>
            <a:xfrm>
              <a:off x="0" y="-57150"/>
              <a:ext cx="1350475" cy="723349"/>
            </a:xfrm>
            <a:prstGeom prst="rect">
              <a:avLst/>
            </a:prstGeom>
            <a:noFill/>
            <a:ln>
              <a:noFill/>
            </a:ln>
          </p:spPr>
          <p:txBody>
            <a:bodyPr anchorCtr="0" anchor="ctr" bIns="50800" lIns="50800" spcFirstLastPara="1" rIns="50800" wrap="square" tIns="50800">
              <a:noAutofit/>
            </a:bodyPr>
            <a:lstStyle/>
            <a:p>
              <a:pPr indent="0" lvl="0" marL="0" marR="0" rtl="0" algn="ctr">
                <a:lnSpc>
                  <a:spcPct val="140014"/>
                </a:lnSpc>
                <a:spcBef>
                  <a:spcPts val="0"/>
                </a:spcBef>
                <a:spcAft>
                  <a:spcPts val="0"/>
                </a:spcAft>
                <a:buNone/>
              </a:pPr>
              <a:r>
                <a:rPr b="0" i="0" lang="en-US" sz="2799" u="none" cap="none" strike="noStrike">
                  <a:solidFill>
                    <a:srgbClr val="000000"/>
                  </a:solidFill>
                  <a:latin typeface="Antic"/>
                  <a:ea typeface="Antic"/>
                  <a:cs typeface="Antic"/>
                  <a:sym typeface="Antic"/>
                </a:rPr>
                <a:t>Lactobacillus</a:t>
              </a:r>
              <a:endParaRPr/>
            </a:p>
          </p:txBody>
        </p:sp>
      </p:grpSp>
      <p:grpSp>
        <p:nvGrpSpPr>
          <p:cNvPr id="130" name="Google Shape;130;p3"/>
          <p:cNvGrpSpPr/>
          <p:nvPr/>
        </p:nvGrpSpPr>
        <p:grpSpPr>
          <a:xfrm>
            <a:off x="2172198" y="5890303"/>
            <a:ext cx="5127584" cy="2746468"/>
            <a:chOff x="0" y="-57150"/>
            <a:chExt cx="1350475" cy="723349"/>
          </a:xfrm>
        </p:grpSpPr>
        <p:sp>
          <p:nvSpPr>
            <p:cNvPr id="131" name="Google Shape;131;p3"/>
            <p:cNvSpPr/>
            <p:nvPr/>
          </p:nvSpPr>
          <p:spPr>
            <a:xfrm>
              <a:off x="0" y="0"/>
              <a:ext cx="1350475" cy="666199"/>
            </a:xfrm>
            <a:custGeom>
              <a:rect b="b" l="l" r="r" t="t"/>
              <a:pathLst>
                <a:path extrusionOk="0" h="666199" w="1350475">
                  <a:moveTo>
                    <a:pt x="77003" y="0"/>
                  </a:moveTo>
                  <a:lnTo>
                    <a:pt x="1273472" y="0"/>
                  </a:lnTo>
                  <a:cubicBezTo>
                    <a:pt x="1293894" y="0"/>
                    <a:pt x="1313480" y="8113"/>
                    <a:pt x="1327921" y="22554"/>
                  </a:cubicBezTo>
                  <a:cubicBezTo>
                    <a:pt x="1342362" y="36994"/>
                    <a:pt x="1350475" y="56580"/>
                    <a:pt x="1350475" y="77003"/>
                  </a:cubicBezTo>
                  <a:lnTo>
                    <a:pt x="1350475" y="589197"/>
                  </a:lnTo>
                  <a:cubicBezTo>
                    <a:pt x="1350475" y="609619"/>
                    <a:pt x="1342362" y="629205"/>
                    <a:pt x="1327921" y="643646"/>
                  </a:cubicBezTo>
                  <a:cubicBezTo>
                    <a:pt x="1313480" y="658087"/>
                    <a:pt x="1293894" y="666199"/>
                    <a:pt x="1273472" y="666199"/>
                  </a:cubicBezTo>
                  <a:lnTo>
                    <a:pt x="77003" y="666199"/>
                  </a:lnTo>
                  <a:cubicBezTo>
                    <a:pt x="56580" y="666199"/>
                    <a:pt x="36994" y="658087"/>
                    <a:pt x="22554" y="643646"/>
                  </a:cubicBezTo>
                  <a:cubicBezTo>
                    <a:pt x="8113" y="629205"/>
                    <a:pt x="0" y="609619"/>
                    <a:pt x="0" y="589197"/>
                  </a:cubicBezTo>
                  <a:lnTo>
                    <a:pt x="0" y="77003"/>
                  </a:lnTo>
                  <a:cubicBezTo>
                    <a:pt x="0" y="56580"/>
                    <a:pt x="8113" y="36994"/>
                    <a:pt x="22554" y="22554"/>
                  </a:cubicBezTo>
                  <a:cubicBezTo>
                    <a:pt x="36994" y="8113"/>
                    <a:pt x="56580" y="0"/>
                    <a:pt x="77003" y="0"/>
                  </a:cubicBezTo>
                  <a:close/>
                </a:path>
              </a:pathLst>
            </a:custGeom>
            <a:solidFill>
              <a:srgbClr val="E8CDB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2" name="Google Shape;132;p3"/>
            <p:cNvSpPr txBox="1"/>
            <p:nvPr/>
          </p:nvSpPr>
          <p:spPr>
            <a:xfrm>
              <a:off x="0" y="-57150"/>
              <a:ext cx="1350475" cy="723349"/>
            </a:xfrm>
            <a:prstGeom prst="rect">
              <a:avLst/>
            </a:prstGeom>
            <a:noFill/>
            <a:ln>
              <a:noFill/>
            </a:ln>
          </p:spPr>
          <p:txBody>
            <a:bodyPr anchorCtr="0" anchor="ctr" bIns="50800" lIns="50800" spcFirstLastPara="1" rIns="50800" wrap="square" tIns="50800">
              <a:noAutofit/>
            </a:bodyPr>
            <a:lstStyle/>
            <a:p>
              <a:pPr indent="0" lvl="0" marL="0" marR="0" rtl="0" algn="ctr">
                <a:lnSpc>
                  <a:spcPct val="140014"/>
                </a:lnSpc>
                <a:spcBef>
                  <a:spcPts val="0"/>
                </a:spcBef>
                <a:spcAft>
                  <a:spcPts val="0"/>
                </a:spcAft>
                <a:buNone/>
              </a:pPr>
              <a:r>
                <a:rPr b="0" i="0" lang="en-US" sz="2799" u="none" cap="none" strike="noStrike">
                  <a:solidFill>
                    <a:srgbClr val="000000"/>
                  </a:solidFill>
                  <a:latin typeface="Antic"/>
                  <a:ea typeface="Antic"/>
                  <a:cs typeface="Antic"/>
                  <a:sym typeface="Antic"/>
                </a:rPr>
                <a:t>Vi khuẩn lên men lactic</a:t>
              </a:r>
              <a:endParaRPr/>
            </a:p>
          </p:txBody>
        </p:sp>
      </p:grpSp>
      <p:grpSp>
        <p:nvGrpSpPr>
          <p:cNvPr id="133" name="Google Shape;133;p3"/>
          <p:cNvGrpSpPr/>
          <p:nvPr/>
        </p:nvGrpSpPr>
        <p:grpSpPr>
          <a:xfrm>
            <a:off x="9707138" y="5890303"/>
            <a:ext cx="5127584" cy="2746468"/>
            <a:chOff x="0" y="-57150"/>
            <a:chExt cx="1350475" cy="723349"/>
          </a:xfrm>
        </p:grpSpPr>
        <p:sp>
          <p:nvSpPr>
            <p:cNvPr id="134" name="Google Shape;134;p3"/>
            <p:cNvSpPr/>
            <p:nvPr/>
          </p:nvSpPr>
          <p:spPr>
            <a:xfrm>
              <a:off x="0" y="0"/>
              <a:ext cx="1350475" cy="666199"/>
            </a:xfrm>
            <a:custGeom>
              <a:rect b="b" l="l" r="r" t="t"/>
              <a:pathLst>
                <a:path extrusionOk="0" h="666199" w="1350475">
                  <a:moveTo>
                    <a:pt x="77003" y="0"/>
                  </a:moveTo>
                  <a:lnTo>
                    <a:pt x="1273472" y="0"/>
                  </a:lnTo>
                  <a:cubicBezTo>
                    <a:pt x="1293894" y="0"/>
                    <a:pt x="1313480" y="8113"/>
                    <a:pt x="1327921" y="22554"/>
                  </a:cubicBezTo>
                  <a:cubicBezTo>
                    <a:pt x="1342362" y="36994"/>
                    <a:pt x="1350475" y="56580"/>
                    <a:pt x="1350475" y="77003"/>
                  </a:cubicBezTo>
                  <a:lnTo>
                    <a:pt x="1350475" y="589197"/>
                  </a:lnTo>
                  <a:cubicBezTo>
                    <a:pt x="1350475" y="609619"/>
                    <a:pt x="1342362" y="629205"/>
                    <a:pt x="1327921" y="643646"/>
                  </a:cubicBezTo>
                  <a:cubicBezTo>
                    <a:pt x="1313480" y="658087"/>
                    <a:pt x="1293894" y="666199"/>
                    <a:pt x="1273472" y="666199"/>
                  </a:cubicBezTo>
                  <a:lnTo>
                    <a:pt x="77003" y="666199"/>
                  </a:lnTo>
                  <a:cubicBezTo>
                    <a:pt x="56580" y="666199"/>
                    <a:pt x="36994" y="658087"/>
                    <a:pt x="22554" y="643646"/>
                  </a:cubicBezTo>
                  <a:cubicBezTo>
                    <a:pt x="8113" y="629205"/>
                    <a:pt x="0" y="609619"/>
                    <a:pt x="0" y="589197"/>
                  </a:cubicBezTo>
                  <a:lnTo>
                    <a:pt x="0" y="77003"/>
                  </a:lnTo>
                  <a:cubicBezTo>
                    <a:pt x="0" y="56580"/>
                    <a:pt x="8113" y="36994"/>
                    <a:pt x="22554" y="22554"/>
                  </a:cubicBezTo>
                  <a:cubicBezTo>
                    <a:pt x="36994" y="8113"/>
                    <a:pt x="56580" y="0"/>
                    <a:pt x="77003" y="0"/>
                  </a:cubicBezTo>
                  <a:close/>
                </a:path>
              </a:pathLst>
            </a:custGeom>
            <a:solidFill>
              <a:srgbClr val="E8CDB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5" name="Google Shape;135;p3"/>
            <p:cNvSpPr txBox="1"/>
            <p:nvPr/>
          </p:nvSpPr>
          <p:spPr>
            <a:xfrm>
              <a:off x="0" y="-57150"/>
              <a:ext cx="1350475" cy="723349"/>
            </a:xfrm>
            <a:prstGeom prst="rect">
              <a:avLst/>
            </a:prstGeom>
            <a:noFill/>
            <a:ln>
              <a:noFill/>
            </a:ln>
          </p:spPr>
          <p:txBody>
            <a:bodyPr anchorCtr="0" anchor="ctr" bIns="50800" lIns="50800" spcFirstLastPara="1" rIns="50800" wrap="square" tIns="50800">
              <a:noAutofit/>
            </a:bodyPr>
            <a:lstStyle/>
            <a:p>
              <a:pPr indent="0" lvl="0" marL="0" marR="0" rtl="0" algn="ctr">
                <a:lnSpc>
                  <a:spcPct val="140014"/>
                </a:lnSpc>
                <a:spcBef>
                  <a:spcPts val="0"/>
                </a:spcBef>
                <a:spcAft>
                  <a:spcPts val="0"/>
                </a:spcAft>
                <a:buNone/>
              </a:pPr>
              <a:r>
                <a:rPr b="0" i="0" lang="en-US" sz="2799" u="none" cap="none" strike="noStrike">
                  <a:solidFill>
                    <a:srgbClr val="000000"/>
                  </a:solidFill>
                  <a:latin typeface="Antic"/>
                  <a:ea typeface="Antic"/>
                  <a:cs typeface="Antic"/>
                  <a:sym typeface="Antic"/>
                </a:rPr>
                <a:t>Mycobacterium tuberculosis</a:t>
              </a:r>
              <a:endParaRPr/>
            </a:p>
          </p:txBody>
        </p:sp>
      </p:grpSp>
      <p:sp>
        <p:nvSpPr>
          <p:cNvPr id="136" name="Google Shape;136;p3"/>
          <p:cNvSpPr/>
          <p:nvPr/>
        </p:nvSpPr>
        <p:spPr>
          <a:xfrm>
            <a:off x="8728154" y="4204296"/>
            <a:ext cx="574857" cy="502739"/>
          </a:xfrm>
          <a:custGeom>
            <a:rect b="b" l="l" r="r" t="t"/>
            <a:pathLst>
              <a:path extrusionOk="0" h="502739" w="574857">
                <a:moveTo>
                  <a:pt x="0" y="0"/>
                </a:moveTo>
                <a:lnTo>
                  <a:pt x="574857" y="0"/>
                </a:lnTo>
                <a:lnTo>
                  <a:pt x="574857" y="502738"/>
                </a:lnTo>
                <a:lnTo>
                  <a:pt x="0" y="502738"/>
                </a:lnTo>
                <a:lnTo>
                  <a:pt x="0" y="0"/>
                </a:lnTo>
                <a:close/>
              </a:path>
            </a:pathLst>
          </a:custGeom>
          <a:blipFill rotWithShape="1">
            <a:blip r:embed="rId5">
              <a:alphaModFix/>
            </a:blip>
            <a:stretch>
              <a:fillRect b="0" l="0" r="0" t="0"/>
            </a:stretch>
          </a:blipFill>
          <a:ln>
            <a:noFill/>
          </a:ln>
        </p:spPr>
      </p:sp>
      <p:sp>
        <p:nvSpPr>
          <p:cNvPr id="137" name="Google Shape;137;p3"/>
          <p:cNvSpPr/>
          <p:nvPr/>
        </p:nvSpPr>
        <p:spPr>
          <a:xfrm>
            <a:off x="8728154" y="7120664"/>
            <a:ext cx="574857" cy="502739"/>
          </a:xfrm>
          <a:custGeom>
            <a:rect b="b" l="l" r="r" t="t"/>
            <a:pathLst>
              <a:path extrusionOk="0" h="502739" w="574857">
                <a:moveTo>
                  <a:pt x="0" y="0"/>
                </a:moveTo>
                <a:lnTo>
                  <a:pt x="574857" y="0"/>
                </a:lnTo>
                <a:lnTo>
                  <a:pt x="574857" y="502738"/>
                </a:lnTo>
                <a:lnTo>
                  <a:pt x="0" y="502738"/>
                </a:lnTo>
                <a:lnTo>
                  <a:pt x="0" y="0"/>
                </a:lnTo>
                <a:close/>
              </a:path>
            </a:pathLst>
          </a:custGeom>
          <a:blipFill rotWithShape="1">
            <a:blip r:embed="rId5">
              <a:alphaModFix/>
            </a:blip>
            <a:stretch>
              <a:fillRect b="0" l="0" r="0" t="0"/>
            </a:stretch>
          </a:blipFill>
          <a:ln>
            <a:noFill/>
          </a:ln>
        </p:spPr>
      </p:sp>
      <p:sp>
        <p:nvSpPr>
          <p:cNvPr id="138" name="Google Shape;138;p3"/>
          <p:cNvSpPr/>
          <p:nvPr/>
        </p:nvSpPr>
        <p:spPr>
          <a:xfrm>
            <a:off x="15383214" y="3190927"/>
            <a:ext cx="1067557" cy="1386438"/>
          </a:xfrm>
          <a:custGeom>
            <a:rect b="b" l="l" r="r" t="t"/>
            <a:pathLst>
              <a:path extrusionOk="0" h="1386438" w="1067557">
                <a:moveTo>
                  <a:pt x="0" y="0"/>
                </a:moveTo>
                <a:lnTo>
                  <a:pt x="1067557" y="0"/>
                </a:lnTo>
                <a:lnTo>
                  <a:pt x="1067557" y="1386438"/>
                </a:lnTo>
                <a:lnTo>
                  <a:pt x="0" y="1386438"/>
                </a:lnTo>
                <a:lnTo>
                  <a:pt x="0" y="0"/>
                </a:lnTo>
                <a:close/>
              </a:path>
            </a:pathLst>
          </a:custGeom>
          <a:blipFill rotWithShape="1">
            <a:blip r:embed="rId7">
              <a:alphaModFix/>
            </a:blip>
            <a:stretch>
              <a:fillRect b="0" l="0" r="0" t="0"/>
            </a:stretch>
          </a:blipFill>
          <a:ln>
            <a:noFill/>
          </a:ln>
        </p:spPr>
      </p:sp>
      <p:sp>
        <p:nvSpPr>
          <p:cNvPr id="139" name="Google Shape;139;p3"/>
          <p:cNvSpPr/>
          <p:nvPr/>
        </p:nvSpPr>
        <p:spPr>
          <a:xfrm>
            <a:off x="14246411" y="6870889"/>
            <a:ext cx="1136803" cy="1143038"/>
          </a:xfrm>
          <a:custGeom>
            <a:rect b="b" l="l" r="r" t="t"/>
            <a:pathLst>
              <a:path extrusionOk="0" h="1143038" w="1136803">
                <a:moveTo>
                  <a:pt x="0" y="0"/>
                </a:moveTo>
                <a:lnTo>
                  <a:pt x="1136803" y="0"/>
                </a:lnTo>
                <a:lnTo>
                  <a:pt x="1136803" y="1143038"/>
                </a:lnTo>
                <a:lnTo>
                  <a:pt x="0" y="1143038"/>
                </a:lnTo>
                <a:lnTo>
                  <a:pt x="0" y="0"/>
                </a:lnTo>
                <a:close/>
              </a:path>
            </a:pathLst>
          </a:custGeom>
          <a:blipFill rotWithShape="1">
            <a:blip r:embed="rId8">
              <a:alphaModFix/>
            </a:blip>
            <a:stretch>
              <a:fillRect b="0" l="0" r="0" t="0"/>
            </a:stretch>
          </a:blipFill>
          <a:ln>
            <a:noFill/>
          </a:ln>
        </p:spPr>
      </p:sp>
      <p:sp>
        <p:nvSpPr>
          <p:cNvPr id="140" name="Google Shape;140;p3"/>
          <p:cNvSpPr txBox="1"/>
          <p:nvPr/>
        </p:nvSpPr>
        <p:spPr>
          <a:xfrm>
            <a:off x="1794538" y="1574907"/>
            <a:ext cx="13867233" cy="1455366"/>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None/>
            </a:pPr>
            <a:r>
              <a:rPr b="0" i="0" lang="en-US" sz="4200" u="none" cap="none" strike="noStrike">
                <a:solidFill>
                  <a:srgbClr val="342D2A"/>
                </a:solidFill>
                <a:latin typeface="Calistoga"/>
                <a:ea typeface="Calistoga"/>
                <a:cs typeface="Calistoga"/>
                <a:sym typeface="Calistoga"/>
              </a:rPr>
              <a:t>Loại vi sinh vật nào sau đây có thể truyền lây từ người sang sữa và gây bệnh?</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8">
                                  <p:stCondLst>
                                    <p:cond delay="0"/>
                                  </p:stCondLst>
                                  <p:childTnLst>
                                    <p:set>
                                      <p:cBhvr>
                                        <p:cTn dur="1" fill="hold">
                                          <p:stCondLst>
                                            <p:cond delay="0"/>
                                          </p:stCondLst>
                                        </p:cTn>
                                        <p:tgtEl>
                                          <p:spTgt spid="139"/>
                                        </p:tgtEl>
                                        <p:attrNameLst>
                                          <p:attrName>style.visibility</p:attrName>
                                        </p:attrNameLst>
                                      </p:cBhvr>
                                      <p:to>
                                        <p:strVal val="visible"/>
                                      </p:to>
                                    </p:set>
                                    <p:anim calcmode="lin" valueType="num">
                                      <p:cBhvr additive="base">
                                        <p:cTn dur="1000"/>
                                        <p:tgtEl>
                                          <p:spTgt spid="139"/>
                                        </p:tgtEl>
                                        <p:attrNameLst>
                                          <p:attrName>ppt_x</p:attrName>
                                        </p:attrNameLst>
                                      </p:cBhvr>
                                      <p:tavLst>
                                        <p:tav fmla="" tm="0">
                                          <p:val>
                                            <p:strVal val="#ppt_x-1"/>
                                          </p:val>
                                        </p:tav>
                                        <p:tav fmla="" tm="100000">
                                          <p:val>
                                            <p:strVal val="#ppt_x"/>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2">
                                  <p:stCondLst>
                                    <p:cond delay="0"/>
                                  </p:stCondLst>
                                  <p:childTnLst>
                                    <p:set>
                                      <p:cBhvr>
                                        <p:cTn dur="1" fill="hold">
                                          <p:stCondLst>
                                            <p:cond delay="0"/>
                                          </p:stCondLst>
                                        </p:cTn>
                                        <p:tgtEl>
                                          <p:spTgt spid="139"/>
                                        </p:tgtEl>
                                        <p:attrNameLst>
                                          <p:attrName>style.visibility</p:attrName>
                                        </p:attrNameLst>
                                      </p:cBhvr>
                                      <p:to>
                                        <p:strVal val="visible"/>
                                      </p:to>
                                    </p:set>
                                    <p:anim calcmode="lin" valueType="num">
                                      <p:cBhvr additive="base">
                                        <p:cTn dur="1000"/>
                                        <p:tgtEl>
                                          <p:spTgt spid="139"/>
                                        </p:tgtEl>
                                        <p:attrNameLst>
                                          <p:attrName>ppt_x</p:attrName>
                                        </p:attrNameLst>
                                      </p:cBhvr>
                                      <p:tavLst>
                                        <p:tav fmla="" tm="0">
                                          <p:val>
                                            <p:strVal val="#ppt_x+1"/>
                                          </p:val>
                                        </p:tav>
                                        <p:tav fmla="" tm="100000">
                                          <p:val>
                                            <p:strVal val="#ppt_x"/>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6D8E6"/>
        </a:solidFill>
      </p:bgPr>
    </p:bg>
    <p:spTree>
      <p:nvGrpSpPr>
        <p:cNvPr id="144" name="Shape 144"/>
        <p:cNvGrpSpPr/>
        <p:nvPr/>
      </p:nvGrpSpPr>
      <p:grpSpPr>
        <a:xfrm>
          <a:off x="0" y="0"/>
          <a:ext cx="0" cy="0"/>
          <a:chOff x="0" y="0"/>
          <a:chExt cx="0" cy="0"/>
        </a:xfrm>
      </p:grpSpPr>
      <p:sp>
        <p:nvSpPr>
          <p:cNvPr id="145" name="Google Shape;145;p4"/>
          <p:cNvSpPr/>
          <p:nvPr/>
        </p:nvSpPr>
        <p:spPr>
          <a:xfrm>
            <a:off x="-1430708" y="-1140952"/>
            <a:ext cx="4091579" cy="4114800"/>
          </a:xfrm>
          <a:custGeom>
            <a:rect b="b" l="l" r="r" t="t"/>
            <a:pathLst>
              <a:path extrusionOk="0" h="4114800" w="4091579">
                <a:moveTo>
                  <a:pt x="0" y="0"/>
                </a:moveTo>
                <a:lnTo>
                  <a:pt x="4091579" y="0"/>
                </a:lnTo>
                <a:lnTo>
                  <a:pt x="4091579" y="4114800"/>
                </a:lnTo>
                <a:lnTo>
                  <a:pt x="0" y="4114800"/>
                </a:lnTo>
                <a:lnTo>
                  <a:pt x="0" y="0"/>
                </a:lnTo>
                <a:close/>
              </a:path>
            </a:pathLst>
          </a:custGeom>
          <a:blipFill rotWithShape="1">
            <a:blip r:embed="rId3">
              <a:alphaModFix/>
            </a:blip>
            <a:stretch>
              <a:fillRect b="0" l="0" r="0" t="0"/>
            </a:stretch>
          </a:blipFill>
          <a:ln>
            <a:noFill/>
          </a:ln>
        </p:spPr>
      </p:sp>
      <p:sp>
        <p:nvSpPr>
          <p:cNvPr id="146" name="Google Shape;146;p4"/>
          <p:cNvSpPr/>
          <p:nvPr/>
        </p:nvSpPr>
        <p:spPr>
          <a:xfrm>
            <a:off x="15798233" y="7372033"/>
            <a:ext cx="4091579" cy="4114800"/>
          </a:xfrm>
          <a:custGeom>
            <a:rect b="b" l="l" r="r" t="t"/>
            <a:pathLst>
              <a:path extrusionOk="0" h="4114800" w="4091579">
                <a:moveTo>
                  <a:pt x="0" y="0"/>
                </a:moveTo>
                <a:lnTo>
                  <a:pt x="4091579" y="0"/>
                </a:lnTo>
                <a:lnTo>
                  <a:pt x="4091579" y="4114800"/>
                </a:lnTo>
                <a:lnTo>
                  <a:pt x="0" y="4114800"/>
                </a:lnTo>
                <a:lnTo>
                  <a:pt x="0" y="0"/>
                </a:lnTo>
                <a:close/>
              </a:path>
            </a:pathLst>
          </a:custGeom>
          <a:blipFill rotWithShape="1">
            <a:blip r:embed="rId3">
              <a:alphaModFix/>
            </a:blip>
            <a:stretch>
              <a:fillRect b="0" l="0" r="0" t="0"/>
            </a:stretch>
          </a:blipFill>
          <a:ln>
            <a:noFill/>
          </a:ln>
        </p:spPr>
      </p:sp>
      <p:sp>
        <p:nvSpPr>
          <p:cNvPr id="147" name="Google Shape;147;p4"/>
          <p:cNvSpPr/>
          <p:nvPr/>
        </p:nvSpPr>
        <p:spPr>
          <a:xfrm>
            <a:off x="-1430708" y="8013927"/>
            <a:ext cx="4054948" cy="4114800"/>
          </a:xfrm>
          <a:custGeom>
            <a:rect b="b" l="l" r="r" t="t"/>
            <a:pathLst>
              <a:path extrusionOk="0" h="4114800" w="4054948">
                <a:moveTo>
                  <a:pt x="0" y="0"/>
                </a:moveTo>
                <a:lnTo>
                  <a:pt x="4054949" y="0"/>
                </a:lnTo>
                <a:lnTo>
                  <a:pt x="4054949" y="4114800"/>
                </a:lnTo>
                <a:lnTo>
                  <a:pt x="0" y="4114800"/>
                </a:lnTo>
                <a:lnTo>
                  <a:pt x="0" y="0"/>
                </a:lnTo>
                <a:close/>
              </a:path>
            </a:pathLst>
          </a:custGeom>
          <a:blipFill rotWithShape="1">
            <a:blip r:embed="rId4">
              <a:alphaModFix/>
            </a:blip>
            <a:stretch>
              <a:fillRect b="0" l="0" r="0" t="0"/>
            </a:stretch>
          </a:blipFill>
          <a:ln>
            <a:noFill/>
          </a:ln>
        </p:spPr>
      </p:sp>
      <p:sp>
        <p:nvSpPr>
          <p:cNvPr id="148" name="Google Shape;148;p4"/>
          <p:cNvSpPr/>
          <p:nvPr/>
        </p:nvSpPr>
        <p:spPr>
          <a:xfrm>
            <a:off x="15498584" y="-1774110"/>
            <a:ext cx="4054948" cy="4114800"/>
          </a:xfrm>
          <a:custGeom>
            <a:rect b="b" l="l" r="r" t="t"/>
            <a:pathLst>
              <a:path extrusionOk="0" h="4114800" w="4054948">
                <a:moveTo>
                  <a:pt x="0" y="0"/>
                </a:moveTo>
                <a:lnTo>
                  <a:pt x="4054948" y="0"/>
                </a:lnTo>
                <a:lnTo>
                  <a:pt x="4054948" y="4114800"/>
                </a:lnTo>
                <a:lnTo>
                  <a:pt x="0" y="4114800"/>
                </a:lnTo>
                <a:lnTo>
                  <a:pt x="0" y="0"/>
                </a:lnTo>
                <a:close/>
              </a:path>
            </a:pathLst>
          </a:custGeom>
          <a:blipFill rotWithShape="1">
            <a:blip r:embed="rId4">
              <a:alphaModFix/>
            </a:blip>
            <a:stretch>
              <a:fillRect b="0" l="0" r="0" t="0"/>
            </a:stretch>
          </a:blipFill>
          <a:ln>
            <a:noFill/>
          </a:ln>
        </p:spPr>
      </p:sp>
      <p:sp>
        <p:nvSpPr>
          <p:cNvPr id="149" name="Google Shape;149;p4"/>
          <p:cNvSpPr/>
          <p:nvPr/>
        </p:nvSpPr>
        <p:spPr>
          <a:xfrm>
            <a:off x="1358118" y="7120664"/>
            <a:ext cx="574857" cy="502739"/>
          </a:xfrm>
          <a:custGeom>
            <a:rect b="b" l="l" r="r" t="t"/>
            <a:pathLst>
              <a:path extrusionOk="0" h="502739" w="574857">
                <a:moveTo>
                  <a:pt x="0" y="0"/>
                </a:moveTo>
                <a:lnTo>
                  <a:pt x="574857" y="0"/>
                </a:lnTo>
                <a:lnTo>
                  <a:pt x="574857" y="502738"/>
                </a:lnTo>
                <a:lnTo>
                  <a:pt x="0" y="502738"/>
                </a:lnTo>
                <a:lnTo>
                  <a:pt x="0" y="0"/>
                </a:lnTo>
                <a:close/>
              </a:path>
            </a:pathLst>
          </a:custGeom>
          <a:blipFill rotWithShape="1">
            <a:blip r:embed="rId5">
              <a:alphaModFix/>
            </a:blip>
            <a:stretch>
              <a:fillRect b="0" l="0" r="0" t="0"/>
            </a:stretch>
          </a:blipFill>
          <a:ln>
            <a:noFill/>
          </a:ln>
        </p:spPr>
      </p:sp>
      <p:sp>
        <p:nvSpPr>
          <p:cNvPr id="150" name="Google Shape;150;p4"/>
          <p:cNvSpPr/>
          <p:nvPr/>
        </p:nvSpPr>
        <p:spPr>
          <a:xfrm>
            <a:off x="1358118" y="4455665"/>
            <a:ext cx="629748" cy="550743"/>
          </a:xfrm>
          <a:custGeom>
            <a:rect b="b" l="l" r="r" t="t"/>
            <a:pathLst>
              <a:path extrusionOk="0" h="550743" w="629748">
                <a:moveTo>
                  <a:pt x="0" y="0"/>
                </a:moveTo>
                <a:lnTo>
                  <a:pt x="629748" y="0"/>
                </a:lnTo>
                <a:lnTo>
                  <a:pt x="629748" y="550743"/>
                </a:lnTo>
                <a:lnTo>
                  <a:pt x="0" y="550743"/>
                </a:lnTo>
                <a:lnTo>
                  <a:pt x="0" y="0"/>
                </a:lnTo>
                <a:close/>
              </a:path>
            </a:pathLst>
          </a:custGeom>
          <a:blipFill rotWithShape="1">
            <a:blip r:embed="rId5">
              <a:alphaModFix/>
            </a:blip>
            <a:stretch>
              <a:fillRect b="0" l="0" r="0" t="0"/>
            </a:stretch>
          </a:blipFill>
          <a:ln>
            <a:noFill/>
          </a:ln>
        </p:spPr>
      </p:sp>
      <p:grpSp>
        <p:nvGrpSpPr>
          <p:cNvPr id="151" name="Google Shape;151;p4"/>
          <p:cNvGrpSpPr/>
          <p:nvPr/>
        </p:nvGrpSpPr>
        <p:grpSpPr>
          <a:xfrm>
            <a:off x="2172198" y="2973935"/>
            <a:ext cx="5127584" cy="2746468"/>
            <a:chOff x="0" y="-57150"/>
            <a:chExt cx="1350475" cy="723349"/>
          </a:xfrm>
        </p:grpSpPr>
        <p:sp>
          <p:nvSpPr>
            <p:cNvPr id="152" name="Google Shape;152;p4"/>
            <p:cNvSpPr/>
            <p:nvPr/>
          </p:nvSpPr>
          <p:spPr>
            <a:xfrm>
              <a:off x="0" y="0"/>
              <a:ext cx="1350475" cy="666199"/>
            </a:xfrm>
            <a:custGeom>
              <a:rect b="b" l="l" r="r" t="t"/>
              <a:pathLst>
                <a:path extrusionOk="0" h="666199" w="1350475">
                  <a:moveTo>
                    <a:pt x="77003" y="0"/>
                  </a:moveTo>
                  <a:lnTo>
                    <a:pt x="1273472" y="0"/>
                  </a:lnTo>
                  <a:cubicBezTo>
                    <a:pt x="1293894" y="0"/>
                    <a:pt x="1313480" y="8113"/>
                    <a:pt x="1327921" y="22554"/>
                  </a:cubicBezTo>
                  <a:cubicBezTo>
                    <a:pt x="1342362" y="36994"/>
                    <a:pt x="1350475" y="56580"/>
                    <a:pt x="1350475" y="77003"/>
                  </a:cubicBezTo>
                  <a:lnTo>
                    <a:pt x="1350475" y="589197"/>
                  </a:lnTo>
                  <a:cubicBezTo>
                    <a:pt x="1350475" y="609619"/>
                    <a:pt x="1342362" y="629205"/>
                    <a:pt x="1327921" y="643646"/>
                  </a:cubicBezTo>
                  <a:cubicBezTo>
                    <a:pt x="1313480" y="658087"/>
                    <a:pt x="1293894" y="666199"/>
                    <a:pt x="1273472" y="666199"/>
                  </a:cubicBezTo>
                  <a:lnTo>
                    <a:pt x="77003" y="666199"/>
                  </a:lnTo>
                  <a:cubicBezTo>
                    <a:pt x="56580" y="666199"/>
                    <a:pt x="36994" y="658087"/>
                    <a:pt x="22554" y="643646"/>
                  </a:cubicBezTo>
                  <a:cubicBezTo>
                    <a:pt x="8113" y="629205"/>
                    <a:pt x="0" y="609619"/>
                    <a:pt x="0" y="589197"/>
                  </a:cubicBezTo>
                  <a:lnTo>
                    <a:pt x="0" y="77003"/>
                  </a:lnTo>
                  <a:cubicBezTo>
                    <a:pt x="0" y="56580"/>
                    <a:pt x="8113" y="36994"/>
                    <a:pt x="22554" y="22554"/>
                  </a:cubicBezTo>
                  <a:cubicBezTo>
                    <a:pt x="36994" y="8113"/>
                    <a:pt x="56580" y="0"/>
                    <a:pt x="77003" y="0"/>
                  </a:cubicBezTo>
                  <a:close/>
                </a:path>
              </a:pathLst>
            </a:custGeom>
            <a:solidFill>
              <a:srgbClr val="E8CDB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3" name="Google Shape;153;p4"/>
            <p:cNvSpPr txBox="1"/>
            <p:nvPr/>
          </p:nvSpPr>
          <p:spPr>
            <a:xfrm>
              <a:off x="0" y="-57150"/>
              <a:ext cx="1350475" cy="723349"/>
            </a:xfrm>
            <a:prstGeom prst="rect">
              <a:avLst/>
            </a:prstGeom>
            <a:noFill/>
            <a:ln>
              <a:noFill/>
            </a:ln>
          </p:spPr>
          <p:txBody>
            <a:bodyPr anchorCtr="0" anchor="ctr" bIns="50800" lIns="50800" spcFirstLastPara="1" rIns="50800" wrap="square" tIns="50800">
              <a:noAutofit/>
            </a:bodyPr>
            <a:lstStyle/>
            <a:p>
              <a:pPr indent="0" lvl="0" marL="0" marR="0" rtl="0" algn="ctr">
                <a:lnSpc>
                  <a:spcPct val="140014"/>
                </a:lnSpc>
                <a:spcBef>
                  <a:spcPts val="0"/>
                </a:spcBef>
                <a:spcAft>
                  <a:spcPts val="0"/>
                </a:spcAft>
                <a:buNone/>
              </a:pPr>
              <a:r>
                <a:rPr b="0" i="0" lang="en-US" sz="2799" u="none" cap="none" strike="noStrike">
                  <a:solidFill>
                    <a:srgbClr val="000000"/>
                  </a:solidFill>
                  <a:latin typeface="Antic"/>
                  <a:ea typeface="Antic"/>
                  <a:cs typeface="Antic"/>
                  <a:sym typeface="Antic"/>
                </a:rPr>
                <a:t>Phân tích dịch nhầy</a:t>
              </a:r>
              <a:endParaRPr/>
            </a:p>
          </p:txBody>
        </p:sp>
      </p:grpSp>
      <p:sp>
        <p:nvSpPr>
          <p:cNvPr id="154" name="Google Shape;154;p4"/>
          <p:cNvSpPr/>
          <p:nvPr/>
        </p:nvSpPr>
        <p:spPr>
          <a:xfrm rot="1035449">
            <a:off x="78593" y="1633223"/>
            <a:ext cx="2200783" cy="863807"/>
          </a:xfrm>
          <a:custGeom>
            <a:rect b="b" l="l" r="r" t="t"/>
            <a:pathLst>
              <a:path extrusionOk="0" h="863807" w="2200783">
                <a:moveTo>
                  <a:pt x="0" y="0"/>
                </a:moveTo>
                <a:lnTo>
                  <a:pt x="2200783" y="0"/>
                </a:lnTo>
                <a:lnTo>
                  <a:pt x="2200783" y="863807"/>
                </a:lnTo>
                <a:lnTo>
                  <a:pt x="0" y="863807"/>
                </a:lnTo>
                <a:lnTo>
                  <a:pt x="0" y="0"/>
                </a:lnTo>
                <a:close/>
              </a:path>
            </a:pathLst>
          </a:custGeom>
          <a:blipFill rotWithShape="1">
            <a:blip r:embed="rId6">
              <a:alphaModFix/>
            </a:blip>
            <a:stretch>
              <a:fillRect b="0" l="0" r="0" t="0"/>
            </a:stretch>
          </a:blipFill>
          <a:ln>
            <a:noFill/>
          </a:ln>
        </p:spPr>
      </p:sp>
      <p:grpSp>
        <p:nvGrpSpPr>
          <p:cNvPr id="155" name="Google Shape;155;p4"/>
          <p:cNvGrpSpPr/>
          <p:nvPr/>
        </p:nvGrpSpPr>
        <p:grpSpPr>
          <a:xfrm>
            <a:off x="9707138" y="2973935"/>
            <a:ext cx="5127584" cy="2746468"/>
            <a:chOff x="0" y="-57150"/>
            <a:chExt cx="1350475" cy="723349"/>
          </a:xfrm>
        </p:grpSpPr>
        <p:sp>
          <p:nvSpPr>
            <p:cNvPr id="156" name="Google Shape;156;p4"/>
            <p:cNvSpPr/>
            <p:nvPr/>
          </p:nvSpPr>
          <p:spPr>
            <a:xfrm>
              <a:off x="0" y="0"/>
              <a:ext cx="1350475" cy="666199"/>
            </a:xfrm>
            <a:custGeom>
              <a:rect b="b" l="l" r="r" t="t"/>
              <a:pathLst>
                <a:path extrusionOk="0" h="666199" w="1350475">
                  <a:moveTo>
                    <a:pt x="77003" y="0"/>
                  </a:moveTo>
                  <a:lnTo>
                    <a:pt x="1273472" y="0"/>
                  </a:lnTo>
                  <a:cubicBezTo>
                    <a:pt x="1293894" y="0"/>
                    <a:pt x="1313480" y="8113"/>
                    <a:pt x="1327921" y="22554"/>
                  </a:cubicBezTo>
                  <a:cubicBezTo>
                    <a:pt x="1342362" y="36994"/>
                    <a:pt x="1350475" y="56580"/>
                    <a:pt x="1350475" y="77003"/>
                  </a:cubicBezTo>
                  <a:lnTo>
                    <a:pt x="1350475" y="589197"/>
                  </a:lnTo>
                  <a:cubicBezTo>
                    <a:pt x="1350475" y="609619"/>
                    <a:pt x="1342362" y="629205"/>
                    <a:pt x="1327921" y="643646"/>
                  </a:cubicBezTo>
                  <a:cubicBezTo>
                    <a:pt x="1313480" y="658087"/>
                    <a:pt x="1293894" y="666199"/>
                    <a:pt x="1273472" y="666199"/>
                  </a:cubicBezTo>
                  <a:lnTo>
                    <a:pt x="77003" y="666199"/>
                  </a:lnTo>
                  <a:cubicBezTo>
                    <a:pt x="56580" y="666199"/>
                    <a:pt x="36994" y="658087"/>
                    <a:pt x="22554" y="643646"/>
                  </a:cubicBezTo>
                  <a:cubicBezTo>
                    <a:pt x="8113" y="629205"/>
                    <a:pt x="0" y="609619"/>
                    <a:pt x="0" y="589197"/>
                  </a:cubicBezTo>
                  <a:lnTo>
                    <a:pt x="0" y="77003"/>
                  </a:lnTo>
                  <a:cubicBezTo>
                    <a:pt x="0" y="56580"/>
                    <a:pt x="8113" y="36994"/>
                    <a:pt x="22554" y="22554"/>
                  </a:cubicBezTo>
                  <a:cubicBezTo>
                    <a:pt x="36994" y="8113"/>
                    <a:pt x="56580" y="0"/>
                    <a:pt x="77003" y="0"/>
                  </a:cubicBezTo>
                  <a:close/>
                </a:path>
              </a:pathLst>
            </a:custGeom>
            <a:solidFill>
              <a:srgbClr val="E8CDB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7" name="Google Shape;157;p4"/>
            <p:cNvSpPr txBox="1"/>
            <p:nvPr/>
          </p:nvSpPr>
          <p:spPr>
            <a:xfrm>
              <a:off x="0" y="-57150"/>
              <a:ext cx="1350475" cy="723349"/>
            </a:xfrm>
            <a:prstGeom prst="rect">
              <a:avLst/>
            </a:prstGeom>
            <a:noFill/>
            <a:ln>
              <a:noFill/>
            </a:ln>
          </p:spPr>
          <p:txBody>
            <a:bodyPr anchorCtr="0" anchor="ctr" bIns="50800" lIns="50800" spcFirstLastPara="1" rIns="50800" wrap="square" tIns="50800">
              <a:noAutofit/>
            </a:bodyPr>
            <a:lstStyle/>
            <a:p>
              <a:pPr indent="0" lvl="0" marL="0" marR="0" rtl="0" algn="ctr">
                <a:lnSpc>
                  <a:spcPct val="140014"/>
                </a:lnSpc>
                <a:spcBef>
                  <a:spcPts val="0"/>
                </a:spcBef>
                <a:spcAft>
                  <a:spcPts val="0"/>
                </a:spcAft>
                <a:buNone/>
              </a:pPr>
              <a:r>
                <a:rPr b="0" i="0" lang="en-US" sz="2799" u="none" cap="none" strike="noStrike">
                  <a:solidFill>
                    <a:srgbClr val="000000"/>
                  </a:solidFill>
                  <a:latin typeface="Antic"/>
                  <a:ea typeface="Antic"/>
                  <a:cs typeface="Antic"/>
                  <a:sym typeface="Antic"/>
                </a:rPr>
                <a:t>Xét nghiệm dịch não</a:t>
              </a:r>
              <a:endParaRPr/>
            </a:p>
          </p:txBody>
        </p:sp>
      </p:grpSp>
      <p:grpSp>
        <p:nvGrpSpPr>
          <p:cNvPr id="158" name="Google Shape;158;p4"/>
          <p:cNvGrpSpPr/>
          <p:nvPr/>
        </p:nvGrpSpPr>
        <p:grpSpPr>
          <a:xfrm>
            <a:off x="2172198" y="5890303"/>
            <a:ext cx="5127584" cy="2746468"/>
            <a:chOff x="0" y="-57150"/>
            <a:chExt cx="1350475" cy="723349"/>
          </a:xfrm>
        </p:grpSpPr>
        <p:sp>
          <p:nvSpPr>
            <p:cNvPr id="159" name="Google Shape;159;p4"/>
            <p:cNvSpPr/>
            <p:nvPr/>
          </p:nvSpPr>
          <p:spPr>
            <a:xfrm>
              <a:off x="0" y="0"/>
              <a:ext cx="1350475" cy="666199"/>
            </a:xfrm>
            <a:custGeom>
              <a:rect b="b" l="l" r="r" t="t"/>
              <a:pathLst>
                <a:path extrusionOk="0" h="666199" w="1350475">
                  <a:moveTo>
                    <a:pt x="77003" y="0"/>
                  </a:moveTo>
                  <a:lnTo>
                    <a:pt x="1273472" y="0"/>
                  </a:lnTo>
                  <a:cubicBezTo>
                    <a:pt x="1293894" y="0"/>
                    <a:pt x="1313480" y="8113"/>
                    <a:pt x="1327921" y="22554"/>
                  </a:cubicBezTo>
                  <a:cubicBezTo>
                    <a:pt x="1342362" y="36994"/>
                    <a:pt x="1350475" y="56580"/>
                    <a:pt x="1350475" y="77003"/>
                  </a:cubicBezTo>
                  <a:lnTo>
                    <a:pt x="1350475" y="589197"/>
                  </a:lnTo>
                  <a:cubicBezTo>
                    <a:pt x="1350475" y="609619"/>
                    <a:pt x="1342362" y="629205"/>
                    <a:pt x="1327921" y="643646"/>
                  </a:cubicBezTo>
                  <a:cubicBezTo>
                    <a:pt x="1313480" y="658087"/>
                    <a:pt x="1293894" y="666199"/>
                    <a:pt x="1273472" y="666199"/>
                  </a:cubicBezTo>
                  <a:lnTo>
                    <a:pt x="77003" y="666199"/>
                  </a:lnTo>
                  <a:cubicBezTo>
                    <a:pt x="56580" y="666199"/>
                    <a:pt x="36994" y="658087"/>
                    <a:pt x="22554" y="643646"/>
                  </a:cubicBezTo>
                  <a:cubicBezTo>
                    <a:pt x="8113" y="629205"/>
                    <a:pt x="0" y="609619"/>
                    <a:pt x="0" y="589197"/>
                  </a:cubicBezTo>
                  <a:lnTo>
                    <a:pt x="0" y="77003"/>
                  </a:lnTo>
                  <a:cubicBezTo>
                    <a:pt x="0" y="56580"/>
                    <a:pt x="8113" y="36994"/>
                    <a:pt x="22554" y="22554"/>
                  </a:cubicBezTo>
                  <a:cubicBezTo>
                    <a:pt x="36994" y="8113"/>
                    <a:pt x="56580" y="0"/>
                    <a:pt x="77003" y="0"/>
                  </a:cubicBezTo>
                  <a:close/>
                </a:path>
              </a:pathLst>
            </a:custGeom>
            <a:solidFill>
              <a:srgbClr val="E8CDB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0" name="Google Shape;160;p4"/>
            <p:cNvSpPr txBox="1"/>
            <p:nvPr/>
          </p:nvSpPr>
          <p:spPr>
            <a:xfrm>
              <a:off x="0" y="-57150"/>
              <a:ext cx="1350475" cy="723349"/>
            </a:xfrm>
            <a:prstGeom prst="rect">
              <a:avLst/>
            </a:prstGeom>
            <a:noFill/>
            <a:ln>
              <a:noFill/>
            </a:ln>
          </p:spPr>
          <p:txBody>
            <a:bodyPr anchorCtr="0" anchor="ctr" bIns="50800" lIns="50800" spcFirstLastPara="1" rIns="50800" wrap="square" tIns="50800">
              <a:noAutofit/>
            </a:bodyPr>
            <a:lstStyle/>
            <a:p>
              <a:pPr indent="0" lvl="0" marL="0" marR="0" rtl="0" algn="ctr">
                <a:lnSpc>
                  <a:spcPct val="140014"/>
                </a:lnSpc>
                <a:spcBef>
                  <a:spcPts val="0"/>
                </a:spcBef>
                <a:spcAft>
                  <a:spcPts val="0"/>
                </a:spcAft>
                <a:buNone/>
              </a:pPr>
              <a:r>
                <a:rPr b="0" i="0" lang="en-US" sz="2799" u="none" cap="none" strike="noStrike">
                  <a:solidFill>
                    <a:srgbClr val="000000"/>
                  </a:solidFill>
                  <a:latin typeface="Antic"/>
                  <a:ea typeface="Antic"/>
                  <a:cs typeface="Antic"/>
                  <a:sym typeface="Antic"/>
                </a:rPr>
                <a:t> Phân tích phân</a:t>
              </a:r>
              <a:endParaRPr/>
            </a:p>
          </p:txBody>
        </p:sp>
      </p:grpSp>
      <p:grpSp>
        <p:nvGrpSpPr>
          <p:cNvPr id="161" name="Google Shape;161;p4"/>
          <p:cNvGrpSpPr/>
          <p:nvPr/>
        </p:nvGrpSpPr>
        <p:grpSpPr>
          <a:xfrm>
            <a:off x="9707138" y="5890303"/>
            <a:ext cx="5127584" cy="2746468"/>
            <a:chOff x="0" y="-57150"/>
            <a:chExt cx="1350475" cy="723349"/>
          </a:xfrm>
        </p:grpSpPr>
        <p:sp>
          <p:nvSpPr>
            <p:cNvPr id="162" name="Google Shape;162;p4"/>
            <p:cNvSpPr/>
            <p:nvPr/>
          </p:nvSpPr>
          <p:spPr>
            <a:xfrm>
              <a:off x="0" y="0"/>
              <a:ext cx="1350475" cy="666199"/>
            </a:xfrm>
            <a:custGeom>
              <a:rect b="b" l="l" r="r" t="t"/>
              <a:pathLst>
                <a:path extrusionOk="0" h="666199" w="1350475">
                  <a:moveTo>
                    <a:pt x="77003" y="0"/>
                  </a:moveTo>
                  <a:lnTo>
                    <a:pt x="1273472" y="0"/>
                  </a:lnTo>
                  <a:cubicBezTo>
                    <a:pt x="1293894" y="0"/>
                    <a:pt x="1313480" y="8113"/>
                    <a:pt x="1327921" y="22554"/>
                  </a:cubicBezTo>
                  <a:cubicBezTo>
                    <a:pt x="1342362" y="36994"/>
                    <a:pt x="1350475" y="56580"/>
                    <a:pt x="1350475" y="77003"/>
                  </a:cubicBezTo>
                  <a:lnTo>
                    <a:pt x="1350475" y="589197"/>
                  </a:lnTo>
                  <a:cubicBezTo>
                    <a:pt x="1350475" y="609619"/>
                    <a:pt x="1342362" y="629205"/>
                    <a:pt x="1327921" y="643646"/>
                  </a:cubicBezTo>
                  <a:cubicBezTo>
                    <a:pt x="1313480" y="658087"/>
                    <a:pt x="1293894" y="666199"/>
                    <a:pt x="1273472" y="666199"/>
                  </a:cubicBezTo>
                  <a:lnTo>
                    <a:pt x="77003" y="666199"/>
                  </a:lnTo>
                  <a:cubicBezTo>
                    <a:pt x="56580" y="666199"/>
                    <a:pt x="36994" y="658087"/>
                    <a:pt x="22554" y="643646"/>
                  </a:cubicBezTo>
                  <a:cubicBezTo>
                    <a:pt x="8113" y="629205"/>
                    <a:pt x="0" y="609619"/>
                    <a:pt x="0" y="589197"/>
                  </a:cubicBezTo>
                  <a:lnTo>
                    <a:pt x="0" y="77003"/>
                  </a:lnTo>
                  <a:cubicBezTo>
                    <a:pt x="0" y="56580"/>
                    <a:pt x="8113" y="36994"/>
                    <a:pt x="22554" y="22554"/>
                  </a:cubicBezTo>
                  <a:cubicBezTo>
                    <a:pt x="36994" y="8113"/>
                    <a:pt x="56580" y="0"/>
                    <a:pt x="77003" y="0"/>
                  </a:cubicBezTo>
                  <a:close/>
                </a:path>
              </a:pathLst>
            </a:custGeom>
            <a:solidFill>
              <a:srgbClr val="E8CDB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3" name="Google Shape;163;p4"/>
            <p:cNvSpPr txBox="1"/>
            <p:nvPr/>
          </p:nvSpPr>
          <p:spPr>
            <a:xfrm>
              <a:off x="0" y="-57150"/>
              <a:ext cx="1350475" cy="723349"/>
            </a:xfrm>
            <a:prstGeom prst="rect">
              <a:avLst/>
            </a:prstGeom>
            <a:noFill/>
            <a:ln>
              <a:noFill/>
            </a:ln>
          </p:spPr>
          <p:txBody>
            <a:bodyPr anchorCtr="0" anchor="ctr" bIns="50800" lIns="50800" spcFirstLastPara="1" rIns="50800" wrap="square" tIns="50800">
              <a:noAutofit/>
            </a:bodyPr>
            <a:lstStyle/>
            <a:p>
              <a:pPr indent="0" lvl="0" marL="0" marR="0" rtl="0" algn="ctr">
                <a:lnSpc>
                  <a:spcPct val="140014"/>
                </a:lnSpc>
                <a:spcBef>
                  <a:spcPts val="0"/>
                </a:spcBef>
                <a:spcAft>
                  <a:spcPts val="0"/>
                </a:spcAft>
                <a:buNone/>
              </a:pPr>
              <a:r>
                <a:rPr b="0" i="0" lang="en-US" sz="2799" u="none" cap="none" strike="noStrike">
                  <a:solidFill>
                    <a:srgbClr val="000000"/>
                  </a:solidFill>
                  <a:latin typeface="Antic"/>
                  <a:ea typeface="Antic"/>
                  <a:cs typeface="Antic"/>
                  <a:sym typeface="Antic"/>
                </a:rPr>
                <a:t> Xét nghiệm máu</a:t>
              </a:r>
              <a:endParaRPr/>
            </a:p>
          </p:txBody>
        </p:sp>
      </p:grpSp>
      <p:sp>
        <p:nvSpPr>
          <p:cNvPr id="164" name="Google Shape;164;p4"/>
          <p:cNvSpPr/>
          <p:nvPr/>
        </p:nvSpPr>
        <p:spPr>
          <a:xfrm>
            <a:off x="8728154" y="4204296"/>
            <a:ext cx="574857" cy="502739"/>
          </a:xfrm>
          <a:custGeom>
            <a:rect b="b" l="l" r="r" t="t"/>
            <a:pathLst>
              <a:path extrusionOk="0" h="502739" w="574857">
                <a:moveTo>
                  <a:pt x="0" y="0"/>
                </a:moveTo>
                <a:lnTo>
                  <a:pt x="574857" y="0"/>
                </a:lnTo>
                <a:lnTo>
                  <a:pt x="574857" y="502738"/>
                </a:lnTo>
                <a:lnTo>
                  <a:pt x="0" y="502738"/>
                </a:lnTo>
                <a:lnTo>
                  <a:pt x="0" y="0"/>
                </a:lnTo>
                <a:close/>
              </a:path>
            </a:pathLst>
          </a:custGeom>
          <a:blipFill rotWithShape="1">
            <a:blip r:embed="rId5">
              <a:alphaModFix/>
            </a:blip>
            <a:stretch>
              <a:fillRect b="0" l="0" r="0" t="0"/>
            </a:stretch>
          </a:blipFill>
          <a:ln>
            <a:noFill/>
          </a:ln>
        </p:spPr>
      </p:sp>
      <p:sp>
        <p:nvSpPr>
          <p:cNvPr id="165" name="Google Shape;165;p4"/>
          <p:cNvSpPr/>
          <p:nvPr/>
        </p:nvSpPr>
        <p:spPr>
          <a:xfrm>
            <a:off x="8728154" y="7120664"/>
            <a:ext cx="574857" cy="502739"/>
          </a:xfrm>
          <a:custGeom>
            <a:rect b="b" l="l" r="r" t="t"/>
            <a:pathLst>
              <a:path extrusionOk="0" h="502739" w="574857">
                <a:moveTo>
                  <a:pt x="0" y="0"/>
                </a:moveTo>
                <a:lnTo>
                  <a:pt x="574857" y="0"/>
                </a:lnTo>
                <a:lnTo>
                  <a:pt x="574857" y="502738"/>
                </a:lnTo>
                <a:lnTo>
                  <a:pt x="0" y="502738"/>
                </a:lnTo>
                <a:lnTo>
                  <a:pt x="0" y="0"/>
                </a:lnTo>
                <a:close/>
              </a:path>
            </a:pathLst>
          </a:custGeom>
          <a:blipFill rotWithShape="1">
            <a:blip r:embed="rId5">
              <a:alphaModFix/>
            </a:blip>
            <a:stretch>
              <a:fillRect b="0" l="0" r="0" t="0"/>
            </a:stretch>
          </a:blipFill>
          <a:ln>
            <a:noFill/>
          </a:ln>
        </p:spPr>
      </p:sp>
      <p:sp>
        <p:nvSpPr>
          <p:cNvPr id="166" name="Google Shape;166;p4"/>
          <p:cNvSpPr/>
          <p:nvPr/>
        </p:nvSpPr>
        <p:spPr>
          <a:xfrm>
            <a:off x="15383214" y="3190927"/>
            <a:ext cx="1067557" cy="1386438"/>
          </a:xfrm>
          <a:custGeom>
            <a:rect b="b" l="l" r="r" t="t"/>
            <a:pathLst>
              <a:path extrusionOk="0" h="1386438" w="1067557">
                <a:moveTo>
                  <a:pt x="0" y="0"/>
                </a:moveTo>
                <a:lnTo>
                  <a:pt x="1067557" y="0"/>
                </a:lnTo>
                <a:lnTo>
                  <a:pt x="1067557" y="1386438"/>
                </a:lnTo>
                <a:lnTo>
                  <a:pt x="0" y="1386438"/>
                </a:lnTo>
                <a:lnTo>
                  <a:pt x="0" y="0"/>
                </a:lnTo>
                <a:close/>
              </a:path>
            </a:pathLst>
          </a:custGeom>
          <a:blipFill rotWithShape="1">
            <a:blip r:embed="rId7">
              <a:alphaModFix/>
            </a:blip>
            <a:stretch>
              <a:fillRect b="0" l="0" r="0" t="0"/>
            </a:stretch>
          </a:blipFill>
          <a:ln>
            <a:noFill/>
          </a:ln>
        </p:spPr>
      </p:sp>
      <p:sp>
        <p:nvSpPr>
          <p:cNvPr id="167" name="Google Shape;167;p4"/>
          <p:cNvSpPr/>
          <p:nvPr/>
        </p:nvSpPr>
        <p:spPr>
          <a:xfrm>
            <a:off x="13980203" y="4204296"/>
            <a:ext cx="1136803" cy="1143038"/>
          </a:xfrm>
          <a:custGeom>
            <a:rect b="b" l="l" r="r" t="t"/>
            <a:pathLst>
              <a:path extrusionOk="0" h="1143038" w="1136803">
                <a:moveTo>
                  <a:pt x="0" y="0"/>
                </a:moveTo>
                <a:lnTo>
                  <a:pt x="1136803" y="0"/>
                </a:lnTo>
                <a:lnTo>
                  <a:pt x="1136803" y="1143038"/>
                </a:lnTo>
                <a:lnTo>
                  <a:pt x="0" y="1143038"/>
                </a:lnTo>
                <a:lnTo>
                  <a:pt x="0" y="0"/>
                </a:lnTo>
                <a:close/>
              </a:path>
            </a:pathLst>
          </a:custGeom>
          <a:blipFill rotWithShape="1">
            <a:blip r:embed="rId8">
              <a:alphaModFix/>
            </a:blip>
            <a:stretch>
              <a:fillRect b="0" l="0" r="0" t="0"/>
            </a:stretch>
          </a:blipFill>
          <a:ln>
            <a:noFill/>
          </a:ln>
        </p:spPr>
      </p:sp>
      <p:sp>
        <p:nvSpPr>
          <p:cNvPr id="168" name="Google Shape;168;p4"/>
          <p:cNvSpPr txBox="1"/>
          <p:nvPr/>
        </p:nvSpPr>
        <p:spPr>
          <a:xfrm>
            <a:off x="1794538" y="1574907"/>
            <a:ext cx="13867233" cy="1455366"/>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None/>
            </a:pPr>
            <a:r>
              <a:rPr b="0" i="0" lang="en-US" sz="4200" u="none" cap="none" strike="noStrike">
                <a:solidFill>
                  <a:srgbClr val="342D2A"/>
                </a:solidFill>
                <a:latin typeface="Calistoga"/>
                <a:ea typeface="Calistoga"/>
                <a:cs typeface="Calistoga"/>
                <a:sym typeface="Calistoga"/>
              </a:rPr>
              <a:t>Đặc điểm chẩn đoán chính của nhiễm Clostridium tetani là gì?</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2">
                                  <p:stCondLst>
                                    <p:cond delay="0"/>
                                  </p:stCondLst>
                                  <p:childTnLst>
                                    <p:set>
                                      <p:cBhvr>
                                        <p:cTn dur="1" fill="hold">
                                          <p:stCondLst>
                                            <p:cond delay="0"/>
                                          </p:stCondLst>
                                        </p:cTn>
                                        <p:tgtEl>
                                          <p:spTgt spid="167"/>
                                        </p:tgtEl>
                                        <p:attrNameLst>
                                          <p:attrName>style.visibility</p:attrName>
                                        </p:attrNameLst>
                                      </p:cBhvr>
                                      <p:to>
                                        <p:strVal val="visible"/>
                                      </p:to>
                                    </p:set>
                                    <p:anim calcmode="lin" valueType="num">
                                      <p:cBhvr additive="base">
                                        <p:cTn dur="1000"/>
                                        <p:tgtEl>
                                          <p:spTgt spid="167"/>
                                        </p:tgtEl>
                                        <p:attrNameLst>
                                          <p:attrName>ppt_x</p:attrName>
                                        </p:attrNameLst>
                                      </p:cBhvr>
                                      <p:tavLst>
                                        <p:tav fmla="" tm="0">
                                          <p:val>
                                            <p:strVal val="#ppt_x+1"/>
                                          </p:val>
                                        </p:tav>
                                        <p:tav fmla="" tm="100000">
                                          <p:val>
                                            <p:strVal val="#ppt_x"/>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6D8E6"/>
        </a:solidFill>
      </p:bgPr>
    </p:bg>
    <p:spTree>
      <p:nvGrpSpPr>
        <p:cNvPr id="172" name="Shape 172"/>
        <p:cNvGrpSpPr/>
        <p:nvPr/>
      </p:nvGrpSpPr>
      <p:grpSpPr>
        <a:xfrm>
          <a:off x="0" y="0"/>
          <a:ext cx="0" cy="0"/>
          <a:chOff x="0" y="0"/>
          <a:chExt cx="0" cy="0"/>
        </a:xfrm>
      </p:grpSpPr>
      <p:sp>
        <p:nvSpPr>
          <p:cNvPr id="173" name="Google Shape;173;p5"/>
          <p:cNvSpPr/>
          <p:nvPr/>
        </p:nvSpPr>
        <p:spPr>
          <a:xfrm>
            <a:off x="-1430708" y="-1140952"/>
            <a:ext cx="4091579" cy="4114800"/>
          </a:xfrm>
          <a:custGeom>
            <a:rect b="b" l="l" r="r" t="t"/>
            <a:pathLst>
              <a:path extrusionOk="0" h="4114800" w="4091579">
                <a:moveTo>
                  <a:pt x="0" y="0"/>
                </a:moveTo>
                <a:lnTo>
                  <a:pt x="4091579" y="0"/>
                </a:lnTo>
                <a:lnTo>
                  <a:pt x="4091579" y="4114800"/>
                </a:lnTo>
                <a:lnTo>
                  <a:pt x="0" y="4114800"/>
                </a:lnTo>
                <a:lnTo>
                  <a:pt x="0" y="0"/>
                </a:lnTo>
                <a:close/>
              </a:path>
            </a:pathLst>
          </a:custGeom>
          <a:blipFill rotWithShape="1">
            <a:blip r:embed="rId3">
              <a:alphaModFix/>
            </a:blip>
            <a:stretch>
              <a:fillRect b="0" l="0" r="0" t="0"/>
            </a:stretch>
          </a:blipFill>
          <a:ln>
            <a:noFill/>
          </a:ln>
        </p:spPr>
      </p:sp>
      <p:sp>
        <p:nvSpPr>
          <p:cNvPr id="174" name="Google Shape;174;p5"/>
          <p:cNvSpPr/>
          <p:nvPr/>
        </p:nvSpPr>
        <p:spPr>
          <a:xfrm>
            <a:off x="15798233" y="7372033"/>
            <a:ext cx="4091579" cy="4114800"/>
          </a:xfrm>
          <a:custGeom>
            <a:rect b="b" l="l" r="r" t="t"/>
            <a:pathLst>
              <a:path extrusionOk="0" h="4114800" w="4091579">
                <a:moveTo>
                  <a:pt x="0" y="0"/>
                </a:moveTo>
                <a:lnTo>
                  <a:pt x="4091579" y="0"/>
                </a:lnTo>
                <a:lnTo>
                  <a:pt x="4091579" y="4114800"/>
                </a:lnTo>
                <a:lnTo>
                  <a:pt x="0" y="4114800"/>
                </a:lnTo>
                <a:lnTo>
                  <a:pt x="0" y="0"/>
                </a:lnTo>
                <a:close/>
              </a:path>
            </a:pathLst>
          </a:custGeom>
          <a:blipFill rotWithShape="1">
            <a:blip r:embed="rId3">
              <a:alphaModFix/>
            </a:blip>
            <a:stretch>
              <a:fillRect b="0" l="0" r="0" t="0"/>
            </a:stretch>
          </a:blipFill>
          <a:ln>
            <a:noFill/>
          </a:ln>
        </p:spPr>
      </p:sp>
      <p:sp>
        <p:nvSpPr>
          <p:cNvPr id="175" name="Google Shape;175;p5"/>
          <p:cNvSpPr/>
          <p:nvPr/>
        </p:nvSpPr>
        <p:spPr>
          <a:xfrm>
            <a:off x="-1430708" y="8013927"/>
            <a:ext cx="4054948" cy="4114800"/>
          </a:xfrm>
          <a:custGeom>
            <a:rect b="b" l="l" r="r" t="t"/>
            <a:pathLst>
              <a:path extrusionOk="0" h="4114800" w="4054948">
                <a:moveTo>
                  <a:pt x="0" y="0"/>
                </a:moveTo>
                <a:lnTo>
                  <a:pt x="4054949" y="0"/>
                </a:lnTo>
                <a:lnTo>
                  <a:pt x="4054949" y="4114800"/>
                </a:lnTo>
                <a:lnTo>
                  <a:pt x="0" y="4114800"/>
                </a:lnTo>
                <a:lnTo>
                  <a:pt x="0" y="0"/>
                </a:lnTo>
                <a:close/>
              </a:path>
            </a:pathLst>
          </a:custGeom>
          <a:blipFill rotWithShape="1">
            <a:blip r:embed="rId4">
              <a:alphaModFix/>
            </a:blip>
            <a:stretch>
              <a:fillRect b="0" l="0" r="0" t="0"/>
            </a:stretch>
          </a:blipFill>
          <a:ln>
            <a:noFill/>
          </a:ln>
        </p:spPr>
      </p:sp>
      <p:sp>
        <p:nvSpPr>
          <p:cNvPr id="176" name="Google Shape;176;p5"/>
          <p:cNvSpPr/>
          <p:nvPr/>
        </p:nvSpPr>
        <p:spPr>
          <a:xfrm>
            <a:off x="15498584" y="-1774110"/>
            <a:ext cx="4054948" cy="4114800"/>
          </a:xfrm>
          <a:custGeom>
            <a:rect b="b" l="l" r="r" t="t"/>
            <a:pathLst>
              <a:path extrusionOk="0" h="4114800" w="4054948">
                <a:moveTo>
                  <a:pt x="0" y="0"/>
                </a:moveTo>
                <a:lnTo>
                  <a:pt x="4054948" y="0"/>
                </a:lnTo>
                <a:lnTo>
                  <a:pt x="4054948" y="4114800"/>
                </a:lnTo>
                <a:lnTo>
                  <a:pt x="0" y="4114800"/>
                </a:lnTo>
                <a:lnTo>
                  <a:pt x="0" y="0"/>
                </a:lnTo>
                <a:close/>
              </a:path>
            </a:pathLst>
          </a:custGeom>
          <a:blipFill rotWithShape="1">
            <a:blip r:embed="rId4">
              <a:alphaModFix/>
            </a:blip>
            <a:stretch>
              <a:fillRect b="0" l="0" r="0" t="0"/>
            </a:stretch>
          </a:blipFill>
          <a:ln>
            <a:noFill/>
          </a:ln>
        </p:spPr>
      </p:sp>
      <p:sp>
        <p:nvSpPr>
          <p:cNvPr id="177" name="Google Shape;177;p5"/>
          <p:cNvSpPr/>
          <p:nvPr/>
        </p:nvSpPr>
        <p:spPr>
          <a:xfrm>
            <a:off x="1358118" y="7120664"/>
            <a:ext cx="574857" cy="502739"/>
          </a:xfrm>
          <a:custGeom>
            <a:rect b="b" l="l" r="r" t="t"/>
            <a:pathLst>
              <a:path extrusionOk="0" h="502739" w="574857">
                <a:moveTo>
                  <a:pt x="0" y="0"/>
                </a:moveTo>
                <a:lnTo>
                  <a:pt x="574857" y="0"/>
                </a:lnTo>
                <a:lnTo>
                  <a:pt x="574857" y="502738"/>
                </a:lnTo>
                <a:lnTo>
                  <a:pt x="0" y="502738"/>
                </a:lnTo>
                <a:lnTo>
                  <a:pt x="0" y="0"/>
                </a:lnTo>
                <a:close/>
              </a:path>
            </a:pathLst>
          </a:custGeom>
          <a:blipFill rotWithShape="1">
            <a:blip r:embed="rId5">
              <a:alphaModFix/>
            </a:blip>
            <a:stretch>
              <a:fillRect b="0" l="0" r="0" t="0"/>
            </a:stretch>
          </a:blipFill>
          <a:ln>
            <a:noFill/>
          </a:ln>
        </p:spPr>
      </p:sp>
      <p:sp>
        <p:nvSpPr>
          <p:cNvPr id="178" name="Google Shape;178;p5"/>
          <p:cNvSpPr/>
          <p:nvPr/>
        </p:nvSpPr>
        <p:spPr>
          <a:xfrm>
            <a:off x="1358118" y="4455665"/>
            <a:ext cx="629748" cy="550743"/>
          </a:xfrm>
          <a:custGeom>
            <a:rect b="b" l="l" r="r" t="t"/>
            <a:pathLst>
              <a:path extrusionOk="0" h="550743" w="629748">
                <a:moveTo>
                  <a:pt x="0" y="0"/>
                </a:moveTo>
                <a:lnTo>
                  <a:pt x="629748" y="0"/>
                </a:lnTo>
                <a:lnTo>
                  <a:pt x="629748" y="550743"/>
                </a:lnTo>
                <a:lnTo>
                  <a:pt x="0" y="550743"/>
                </a:lnTo>
                <a:lnTo>
                  <a:pt x="0" y="0"/>
                </a:lnTo>
                <a:close/>
              </a:path>
            </a:pathLst>
          </a:custGeom>
          <a:blipFill rotWithShape="1">
            <a:blip r:embed="rId5">
              <a:alphaModFix/>
            </a:blip>
            <a:stretch>
              <a:fillRect b="0" l="0" r="0" t="0"/>
            </a:stretch>
          </a:blipFill>
          <a:ln>
            <a:noFill/>
          </a:ln>
        </p:spPr>
      </p:sp>
      <p:grpSp>
        <p:nvGrpSpPr>
          <p:cNvPr id="179" name="Google Shape;179;p5"/>
          <p:cNvGrpSpPr/>
          <p:nvPr/>
        </p:nvGrpSpPr>
        <p:grpSpPr>
          <a:xfrm>
            <a:off x="2172198" y="2973935"/>
            <a:ext cx="5127584" cy="2746468"/>
            <a:chOff x="0" y="-57150"/>
            <a:chExt cx="1350475" cy="723349"/>
          </a:xfrm>
        </p:grpSpPr>
        <p:sp>
          <p:nvSpPr>
            <p:cNvPr id="180" name="Google Shape;180;p5"/>
            <p:cNvSpPr/>
            <p:nvPr/>
          </p:nvSpPr>
          <p:spPr>
            <a:xfrm>
              <a:off x="0" y="0"/>
              <a:ext cx="1350475" cy="666199"/>
            </a:xfrm>
            <a:custGeom>
              <a:rect b="b" l="l" r="r" t="t"/>
              <a:pathLst>
                <a:path extrusionOk="0" h="666199" w="1350475">
                  <a:moveTo>
                    <a:pt x="77003" y="0"/>
                  </a:moveTo>
                  <a:lnTo>
                    <a:pt x="1273472" y="0"/>
                  </a:lnTo>
                  <a:cubicBezTo>
                    <a:pt x="1293894" y="0"/>
                    <a:pt x="1313480" y="8113"/>
                    <a:pt x="1327921" y="22554"/>
                  </a:cubicBezTo>
                  <a:cubicBezTo>
                    <a:pt x="1342362" y="36994"/>
                    <a:pt x="1350475" y="56580"/>
                    <a:pt x="1350475" y="77003"/>
                  </a:cubicBezTo>
                  <a:lnTo>
                    <a:pt x="1350475" y="589197"/>
                  </a:lnTo>
                  <a:cubicBezTo>
                    <a:pt x="1350475" y="609619"/>
                    <a:pt x="1342362" y="629205"/>
                    <a:pt x="1327921" y="643646"/>
                  </a:cubicBezTo>
                  <a:cubicBezTo>
                    <a:pt x="1313480" y="658087"/>
                    <a:pt x="1293894" y="666199"/>
                    <a:pt x="1273472" y="666199"/>
                  </a:cubicBezTo>
                  <a:lnTo>
                    <a:pt x="77003" y="666199"/>
                  </a:lnTo>
                  <a:cubicBezTo>
                    <a:pt x="56580" y="666199"/>
                    <a:pt x="36994" y="658087"/>
                    <a:pt x="22554" y="643646"/>
                  </a:cubicBezTo>
                  <a:cubicBezTo>
                    <a:pt x="8113" y="629205"/>
                    <a:pt x="0" y="609619"/>
                    <a:pt x="0" y="589197"/>
                  </a:cubicBezTo>
                  <a:lnTo>
                    <a:pt x="0" y="77003"/>
                  </a:lnTo>
                  <a:cubicBezTo>
                    <a:pt x="0" y="56580"/>
                    <a:pt x="8113" y="36994"/>
                    <a:pt x="22554" y="22554"/>
                  </a:cubicBezTo>
                  <a:cubicBezTo>
                    <a:pt x="36994" y="8113"/>
                    <a:pt x="56580" y="0"/>
                    <a:pt x="77003" y="0"/>
                  </a:cubicBezTo>
                  <a:close/>
                </a:path>
              </a:pathLst>
            </a:custGeom>
            <a:solidFill>
              <a:srgbClr val="E8CDB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1" name="Google Shape;181;p5"/>
            <p:cNvSpPr txBox="1"/>
            <p:nvPr/>
          </p:nvSpPr>
          <p:spPr>
            <a:xfrm>
              <a:off x="0" y="-57150"/>
              <a:ext cx="1350475" cy="723349"/>
            </a:xfrm>
            <a:prstGeom prst="rect">
              <a:avLst/>
            </a:prstGeom>
            <a:noFill/>
            <a:ln>
              <a:noFill/>
            </a:ln>
          </p:spPr>
          <p:txBody>
            <a:bodyPr anchorCtr="0" anchor="ctr" bIns="50800" lIns="50800" spcFirstLastPara="1" rIns="50800" wrap="square" tIns="50800">
              <a:noAutofit/>
            </a:bodyPr>
            <a:lstStyle/>
            <a:p>
              <a:pPr indent="0" lvl="0" marL="0" marR="0" rtl="0" algn="ctr">
                <a:lnSpc>
                  <a:spcPct val="140014"/>
                </a:lnSpc>
                <a:spcBef>
                  <a:spcPts val="0"/>
                </a:spcBef>
                <a:spcAft>
                  <a:spcPts val="0"/>
                </a:spcAft>
                <a:buNone/>
              </a:pPr>
              <a:r>
                <a:rPr b="0" i="0" lang="en-US" sz="2799" u="none" cap="none" strike="noStrike">
                  <a:solidFill>
                    <a:srgbClr val="000000"/>
                  </a:solidFill>
                  <a:latin typeface="Antic"/>
                  <a:ea typeface="Antic"/>
                  <a:cs typeface="Antic"/>
                  <a:sym typeface="Antic"/>
                </a:rPr>
                <a:t>Nuôi cấy từ mẫu nước tiểu</a:t>
              </a:r>
              <a:endParaRPr/>
            </a:p>
          </p:txBody>
        </p:sp>
      </p:grpSp>
      <p:sp>
        <p:nvSpPr>
          <p:cNvPr id="182" name="Google Shape;182;p5"/>
          <p:cNvSpPr/>
          <p:nvPr/>
        </p:nvSpPr>
        <p:spPr>
          <a:xfrm rot="1035449">
            <a:off x="78593" y="1633223"/>
            <a:ext cx="2200783" cy="863807"/>
          </a:xfrm>
          <a:custGeom>
            <a:rect b="b" l="l" r="r" t="t"/>
            <a:pathLst>
              <a:path extrusionOk="0" h="863807" w="2200783">
                <a:moveTo>
                  <a:pt x="0" y="0"/>
                </a:moveTo>
                <a:lnTo>
                  <a:pt x="2200783" y="0"/>
                </a:lnTo>
                <a:lnTo>
                  <a:pt x="2200783" y="863807"/>
                </a:lnTo>
                <a:lnTo>
                  <a:pt x="0" y="863807"/>
                </a:lnTo>
                <a:lnTo>
                  <a:pt x="0" y="0"/>
                </a:lnTo>
                <a:close/>
              </a:path>
            </a:pathLst>
          </a:custGeom>
          <a:blipFill rotWithShape="1">
            <a:blip r:embed="rId6">
              <a:alphaModFix/>
            </a:blip>
            <a:stretch>
              <a:fillRect b="0" l="0" r="0" t="0"/>
            </a:stretch>
          </a:blipFill>
          <a:ln>
            <a:noFill/>
          </a:ln>
        </p:spPr>
      </p:sp>
      <p:grpSp>
        <p:nvGrpSpPr>
          <p:cNvPr id="183" name="Google Shape;183;p5"/>
          <p:cNvGrpSpPr/>
          <p:nvPr/>
        </p:nvGrpSpPr>
        <p:grpSpPr>
          <a:xfrm>
            <a:off x="9707138" y="2973935"/>
            <a:ext cx="5127584" cy="2746468"/>
            <a:chOff x="0" y="-57150"/>
            <a:chExt cx="1350475" cy="723349"/>
          </a:xfrm>
        </p:grpSpPr>
        <p:sp>
          <p:nvSpPr>
            <p:cNvPr id="184" name="Google Shape;184;p5"/>
            <p:cNvSpPr/>
            <p:nvPr/>
          </p:nvSpPr>
          <p:spPr>
            <a:xfrm>
              <a:off x="0" y="0"/>
              <a:ext cx="1350475" cy="666199"/>
            </a:xfrm>
            <a:custGeom>
              <a:rect b="b" l="l" r="r" t="t"/>
              <a:pathLst>
                <a:path extrusionOk="0" h="666199" w="1350475">
                  <a:moveTo>
                    <a:pt x="77003" y="0"/>
                  </a:moveTo>
                  <a:lnTo>
                    <a:pt x="1273472" y="0"/>
                  </a:lnTo>
                  <a:cubicBezTo>
                    <a:pt x="1293894" y="0"/>
                    <a:pt x="1313480" y="8113"/>
                    <a:pt x="1327921" y="22554"/>
                  </a:cubicBezTo>
                  <a:cubicBezTo>
                    <a:pt x="1342362" y="36994"/>
                    <a:pt x="1350475" y="56580"/>
                    <a:pt x="1350475" y="77003"/>
                  </a:cubicBezTo>
                  <a:lnTo>
                    <a:pt x="1350475" y="589197"/>
                  </a:lnTo>
                  <a:cubicBezTo>
                    <a:pt x="1350475" y="609619"/>
                    <a:pt x="1342362" y="629205"/>
                    <a:pt x="1327921" y="643646"/>
                  </a:cubicBezTo>
                  <a:cubicBezTo>
                    <a:pt x="1313480" y="658087"/>
                    <a:pt x="1293894" y="666199"/>
                    <a:pt x="1273472" y="666199"/>
                  </a:cubicBezTo>
                  <a:lnTo>
                    <a:pt x="77003" y="666199"/>
                  </a:lnTo>
                  <a:cubicBezTo>
                    <a:pt x="56580" y="666199"/>
                    <a:pt x="36994" y="658087"/>
                    <a:pt x="22554" y="643646"/>
                  </a:cubicBezTo>
                  <a:cubicBezTo>
                    <a:pt x="8113" y="629205"/>
                    <a:pt x="0" y="609619"/>
                    <a:pt x="0" y="589197"/>
                  </a:cubicBezTo>
                  <a:lnTo>
                    <a:pt x="0" y="77003"/>
                  </a:lnTo>
                  <a:cubicBezTo>
                    <a:pt x="0" y="56580"/>
                    <a:pt x="8113" y="36994"/>
                    <a:pt x="22554" y="22554"/>
                  </a:cubicBezTo>
                  <a:cubicBezTo>
                    <a:pt x="36994" y="8113"/>
                    <a:pt x="56580" y="0"/>
                    <a:pt x="77003" y="0"/>
                  </a:cubicBezTo>
                  <a:close/>
                </a:path>
              </a:pathLst>
            </a:custGeom>
            <a:solidFill>
              <a:srgbClr val="E8CDB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5" name="Google Shape;185;p5"/>
            <p:cNvSpPr txBox="1"/>
            <p:nvPr/>
          </p:nvSpPr>
          <p:spPr>
            <a:xfrm>
              <a:off x="0" y="-57150"/>
              <a:ext cx="1350475" cy="723349"/>
            </a:xfrm>
            <a:prstGeom prst="rect">
              <a:avLst/>
            </a:prstGeom>
            <a:noFill/>
            <a:ln>
              <a:noFill/>
            </a:ln>
          </p:spPr>
          <p:txBody>
            <a:bodyPr anchorCtr="0" anchor="ctr" bIns="50800" lIns="50800" spcFirstLastPara="1" rIns="50800" wrap="square" tIns="50800">
              <a:noAutofit/>
            </a:bodyPr>
            <a:lstStyle/>
            <a:p>
              <a:pPr indent="0" lvl="0" marL="0" marR="0" rtl="0" algn="ctr">
                <a:lnSpc>
                  <a:spcPct val="140014"/>
                </a:lnSpc>
                <a:spcBef>
                  <a:spcPts val="0"/>
                </a:spcBef>
                <a:spcAft>
                  <a:spcPts val="0"/>
                </a:spcAft>
                <a:buNone/>
              </a:pPr>
              <a:r>
                <a:rPr b="0" i="0" lang="en-US" sz="2799" u="none" cap="none" strike="noStrike">
                  <a:solidFill>
                    <a:srgbClr val="000000"/>
                  </a:solidFill>
                  <a:latin typeface="Antic"/>
                  <a:ea typeface="Antic"/>
                  <a:cs typeface="Antic"/>
                  <a:sym typeface="Antic"/>
                </a:rPr>
                <a:t>Đo nồng độ kháng thể IgG trong huyết thanh</a:t>
              </a:r>
              <a:endParaRPr/>
            </a:p>
          </p:txBody>
        </p:sp>
      </p:grpSp>
      <p:grpSp>
        <p:nvGrpSpPr>
          <p:cNvPr id="186" name="Google Shape;186;p5"/>
          <p:cNvGrpSpPr/>
          <p:nvPr/>
        </p:nvGrpSpPr>
        <p:grpSpPr>
          <a:xfrm>
            <a:off x="2172198" y="5890303"/>
            <a:ext cx="5127584" cy="2746468"/>
            <a:chOff x="0" y="-57150"/>
            <a:chExt cx="1350475" cy="723349"/>
          </a:xfrm>
        </p:grpSpPr>
        <p:sp>
          <p:nvSpPr>
            <p:cNvPr id="187" name="Google Shape;187;p5"/>
            <p:cNvSpPr/>
            <p:nvPr/>
          </p:nvSpPr>
          <p:spPr>
            <a:xfrm>
              <a:off x="0" y="0"/>
              <a:ext cx="1350475" cy="666199"/>
            </a:xfrm>
            <a:custGeom>
              <a:rect b="b" l="l" r="r" t="t"/>
              <a:pathLst>
                <a:path extrusionOk="0" h="666199" w="1350475">
                  <a:moveTo>
                    <a:pt x="77003" y="0"/>
                  </a:moveTo>
                  <a:lnTo>
                    <a:pt x="1273472" y="0"/>
                  </a:lnTo>
                  <a:cubicBezTo>
                    <a:pt x="1293894" y="0"/>
                    <a:pt x="1313480" y="8113"/>
                    <a:pt x="1327921" y="22554"/>
                  </a:cubicBezTo>
                  <a:cubicBezTo>
                    <a:pt x="1342362" y="36994"/>
                    <a:pt x="1350475" y="56580"/>
                    <a:pt x="1350475" y="77003"/>
                  </a:cubicBezTo>
                  <a:lnTo>
                    <a:pt x="1350475" y="589197"/>
                  </a:lnTo>
                  <a:cubicBezTo>
                    <a:pt x="1350475" y="609619"/>
                    <a:pt x="1342362" y="629205"/>
                    <a:pt x="1327921" y="643646"/>
                  </a:cubicBezTo>
                  <a:cubicBezTo>
                    <a:pt x="1313480" y="658087"/>
                    <a:pt x="1293894" y="666199"/>
                    <a:pt x="1273472" y="666199"/>
                  </a:cubicBezTo>
                  <a:lnTo>
                    <a:pt x="77003" y="666199"/>
                  </a:lnTo>
                  <a:cubicBezTo>
                    <a:pt x="56580" y="666199"/>
                    <a:pt x="36994" y="658087"/>
                    <a:pt x="22554" y="643646"/>
                  </a:cubicBezTo>
                  <a:cubicBezTo>
                    <a:pt x="8113" y="629205"/>
                    <a:pt x="0" y="609619"/>
                    <a:pt x="0" y="589197"/>
                  </a:cubicBezTo>
                  <a:lnTo>
                    <a:pt x="0" y="77003"/>
                  </a:lnTo>
                  <a:cubicBezTo>
                    <a:pt x="0" y="56580"/>
                    <a:pt x="8113" y="36994"/>
                    <a:pt x="22554" y="22554"/>
                  </a:cubicBezTo>
                  <a:cubicBezTo>
                    <a:pt x="36994" y="8113"/>
                    <a:pt x="56580" y="0"/>
                    <a:pt x="77003" y="0"/>
                  </a:cubicBezTo>
                  <a:close/>
                </a:path>
              </a:pathLst>
            </a:custGeom>
            <a:solidFill>
              <a:srgbClr val="E8CDB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8" name="Google Shape;188;p5"/>
            <p:cNvSpPr txBox="1"/>
            <p:nvPr/>
          </p:nvSpPr>
          <p:spPr>
            <a:xfrm>
              <a:off x="0" y="-57150"/>
              <a:ext cx="1350475" cy="723349"/>
            </a:xfrm>
            <a:prstGeom prst="rect">
              <a:avLst/>
            </a:prstGeom>
            <a:noFill/>
            <a:ln>
              <a:noFill/>
            </a:ln>
          </p:spPr>
          <p:txBody>
            <a:bodyPr anchorCtr="0" anchor="ctr" bIns="50800" lIns="50800" spcFirstLastPara="1" rIns="50800" wrap="square" tIns="50800">
              <a:noAutofit/>
            </a:bodyPr>
            <a:lstStyle/>
            <a:p>
              <a:pPr indent="0" lvl="0" marL="0" marR="0" rtl="0" algn="ctr">
                <a:lnSpc>
                  <a:spcPct val="140014"/>
                </a:lnSpc>
                <a:spcBef>
                  <a:spcPts val="0"/>
                </a:spcBef>
                <a:spcAft>
                  <a:spcPts val="0"/>
                </a:spcAft>
                <a:buNone/>
              </a:pPr>
              <a:r>
                <a:rPr b="0" i="0" lang="en-US" sz="2799" u="none" cap="none" strike="noStrike">
                  <a:solidFill>
                    <a:srgbClr val="000000"/>
                  </a:solidFill>
                  <a:latin typeface="Antic"/>
                  <a:ea typeface="Antic"/>
                  <a:cs typeface="Antic"/>
                  <a:sym typeface="Antic"/>
                </a:rPr>
                <a:t> Phản ứng MAT trên mẫu huyết thanh</a:t>
              </a:r>
              <a:endParaRPr/>
            </a:p>
          </p:txBody>
        </p:sp>
      </p:grpSp>
      <p:grpSp>
        <p:nvGrpSpPr>
          <p:cNvPr id="189" name="Google Shape;189;p5"/>
          <p:cNvGrpSpPr/>
          <p:nvPr/>
        </p:nvGrpSpPr>
        <p:grpSpPr>
          <a:xfrm>
            <a:off x="9707138" y="5890303"/>
            <a:ext cx="5127584" cy="2746468"/>
            <a:chOff x="0" y="-57150"/>
            <a:chExt cx="1350475" cy="723349"/>
          </a:xfrm>
        </p:grpSpPr>
        <p:sp>
          <p:nvSpPr>
            <p:cNvPr id="190" name="Google Shape;190;p5"/>
            <p:cNvSpPr/>
            <p:nvPr/>
          </p:nvSpPr>
          <p:spPr>
            <a:xfrm>
              <a:off x="0" y="0"/>
              <a:ext cx="1350475" cy="666199"/>
            </a:xfrm>
            <a:custGeom>
              <a:rect b="b" l="l" r="r" t="t"/>
              <a:pathLst>
                <a:path extrusionOk="0" h="666199" w="1350475">
                  <a:moveTo>
                    <a:pt x="77003" y="0"/>
                  </a:moveTo>
                  <a:lnTo>
                    <a:pt x="1273472" y="0"/>
                  </a:lnTo>
                  <a:cubicBezTo>
                    <a:pt x="1293894" y="0"/>
                    <a:pt x="1313480" y="8113"/>
                    <a:pt x="1327921" y="22554"/>
                  </a:cubicBezTo>
                  <a:cubicBezTo>
                    <a:pt x="1342362" y="36994"/>
                    <a:pt x="1350475" y="56580"/>
                    <a:pt x="1350475" y="77003"/>
                  </a:cubicBezTo>
                  <a:lnTo>
                    <a:pt x="1350475" y="589197"/>
                  </a:lnTo>
                  <a:cubicBezTo>
                    <a:pt x="1350475" y="609619"/>
                    <a:pt x="1342362" y="629205"/>
                    <a:pt x="1327921" y="643646"/>
                  </a:cubicBezTo>
                  <a:cubicBezTo>
                    <a:pt x="1313480" y="658087"/>
                    <a:pt x="1293894" y="666199"/>
                    <a:pt x="1273472" y="666199"/>
                  </a:cubicBezTo>
                  <a:lnTo>
                    <a:pt x="77003" y="666199"/>
                  </a:lnTo>
                  <a:cubicBezTo>
                    <a:pt x="56580" y="666199"/>
                    <a:pt x="36994" y="658087"/>
                    <a:pt x="22554" y="643646"/>
                  </a:cubicBezTo>
                  <a:cubicBezTo>
                    <a:pt x="8113" y="629205"/>
                    <a:pt x="0" y="609619"/>
                    <a:pt x="0" y="589197"/>
                  </a:cubicBezTo>
                  <a:lnTo>
                    <a:pt x="0" y="77003"/>
                  </a:lnTo>
                  <a:cubicBezTo>
                    <a:pt x="0" y="56580"/>
                    <a:pt x="8113" y="36994"/>
                    <a:pt x="22554" y="22554"/>
                  </a:cubicBezTo>
                  <a:cubicBezTo>
                    <a:pt x="36994" y="8113"/>
                    <a:pt x="56580" y="0"/>
                    <a:pt x="77003" y="0"/>
                  </a:cubicBezTo>
                  <a:close/>
                </a:path>
              </a:pathLst>
            </a:custGeom>
            <a:solidFill>
              <a:srgbClr val="E8CDB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1" name="Google Shape;191;p5"/>
            <p:cNvSpPr txBox="1"/>
            <p:nvPr/>
          </p:nvSpPr>
          <p:spPr>
            <a:xfrm>
              <a:off x="0" y="-57150"/>
              <a:ext cx="1350475" cy="723349"/>
            </a:xfrm>
            <a:prstGeom prst="rect">
              <a:avLst/>
            </a:prstGeom>
            <a:noFill/>
            <a:ln>
              <a:noFill/>
            </a:ln>
          </p:spPr>
          <p:txBody>
            <a:bodyPr anchorCtr="0" anchor="ctr" bIns="50800" lIns="50800" spcFirstLastPara="1" rIns="50800" wrap="square" tIns="50800">
              <a:noAutofit/>
            </a:bodyPr>
            <a:lstStyle/>
            <a:p>
              <a:pPr indent="0" lvl="0" marL="0" marR="0" rtl="0" algn="ctr">
                <a:lnSpc>
                  <a:spcPct val="140014"/>
                </a:lnSpc>
                <a:spcBef>
                  <a:spcPts val="0"/>
                </a:spcBef>
                <a:spcAft>
                  <a:spcPts val="0"/>
                </a:spcAft>
                <a:buNone/>
              </a:pPr>
              <a:r>
                <a:rPr b="0" i="0" lang="en-US" sz="2799" u="none" cap="none" strike="noStrike">
                  <a:solidFill>
                    <a:srgbClr val="000000"/>
                  </a:solidFill>
                  <a:latin typeface="Antic"/>
                  <a:ea typeface="Antic"/>
                  <a:cs typeface="Antic"/>
                  <a:sym typeface="Antic"/>
                </a:rPr>
                <a:t>Sử dụng PCR để phát hiện gene Leptospira</a:t>
              </a:r>
              <a:endParaRPr/>
            </a:p>
          </p:txBody>
        </p:sp>
      </p:grpSp>
      <p:sp>
        <p:nvSpPr>
          <p:cNvPr id="192" name="Google Shape;192;p5"/>
          <p:cNvSpPr/>
          <p:nvPr/>
        </p:nvSpPr>
        <p:spPr>
          <a:xfrm>
            <a:off x="8728154" y="4204296"/>
            <a:ext cx="574857" cy="502739"/>
          </a:xfrm>
          <a:custGeom>
            <a:rect b="b" l="l" r="r" t="t"/>
            <a:pathLst>
              <a:path extrusionOk="0" h="502739" w="574857">
                <a:moveTo>
                  <a:pt x="0" y="0"/>
                </a:moveTo>
                <a:lnTo>
                  <a:pt x="574857" y="0"/>
                </a:lnTo>
                <a:lnTo>
                  <a:pt x="574857" y="502738"/>
                </a:lnTo>
                <a:lnTo>
                  <a:pt x="0" y="502738"/>
                </a:lnTo>
                <a:lnTo>
                  <a:pt x="0" y="0"/>
                </a:lnTo>
                <a:close/>
              </a:path>
            </a:pathLst>
          </a:custGeom>
          <a:blipFill rotWithShape="1">
            <a:blip r:embed="rId5">
              <a:alphaModFix/>
            </a:blip>
            <a:stretch>
              <a:fillRect b="0" l="0" r="0" t="0"/>
            </a:stretch>
          </a:blipFill>
          <a:ln>
            <a:noFill/>
          </a:ln>
        </p:spPr>
      </p:sp>
      <p:sp>
        <p:nvSpPr>
          <p:cNvPr id="193" name="Google Shape;193;p5"/>
          <p:cNvSpPr/>
          <p:nvPr/>
        </p:nvSpPr>
        <p:spPr>
          <a:xfrm>
            <a:off x="8728154" y="7120664"/>
            <a:ext cx="574857" cy="502739"/>
          </a:xfrm>
          <a:custGeom>
            <a:rect b="b" l="l" r="r" t="t"/>
            <a:pathLst>
              <a:path extrusionOk="0" h="502739" w="574857">
                <a:moveTo>
                  <a:pt x="0" y="0"/>
                </a:moveTo>
                <a:lnTo>
                  <a:pt x="574857" y="0"/>
                </a:lnTo>
                <a:lnTo>
                  <a:pt x="574857" y="502738"/>
                </a:lnTo>
                <a:lnTo>
                  <a:pt x="0" y="502738"/>
                </a:lnTo>
                <a:lnTo>
                  <a:pt x="0" y="0"/>
                </a:lnTo>
                <a:close/>
              </a:path>
            </a:pathLst>
          </a:custGeom>
          <a:blipFill rotWithShape="1">
            <a:blip r:embed="rId5">
              <a:alphaModFix/>
            </a:blip>
            <a:stretch>
              <a:fillRect b="0" l="0" r="0" t="0"/>
            </a:stretch>
          </a:blipFill>
          <a:ln>
            <a:noFill/>
          </a:ln>
        </p:spPr>
      </p:sp>
      <p:sp>
        <p:nvSpPr>
          <p:cNvPr id="194" name="Google Shape;194;p5"/>
          <p:cNvSpPr/>
          <p:nvPr/>
        </p:nvSpPr>
        <p:spPr>
          <a:xfrm>
            <a:off x="15383214" y="3190927"/>
            <a:ext cx="1067557" cy="1386438"/>
          </a:xfrm>
          <a:custGeom>
            <a:rect b="b" l="l" r="r" t="t"/>
            <a:pathLst>
              <a:path extrusionOk="0" h="1386438" w="1067557">
                <a:moveTo>
                  <a:pt x="0" y="0"/>
                </a:moveTo>
                <a:lnTo>
                  <a:pt x="1067557" y="0"/>
                </a:lnTo>
                <a:lnTo>
                  <a:pt x="1067557" y="1386438"/>
                </a:lnTo>
                <a:lnTo>
                  <a:pt x="0" y="1386438"/>
                </a:lnTo>
                <a:lnTo>
                  <a:pt x="0" y="0"/>
                </a:lnTo>
                <a:close/>
              </a:path>
            </a:pathLst>
          </a:custGeom>
          <a:blipFill rotWithShape="1">
            <a:blip r:embed="rId7">
              <a:alphaModFix/>
            </a:blip>
            <a:stretch>
              <a:fillRect b="0" l="0" r="0" t="0"/>
            </a:stretch>
          </a:blipFill>
          <a:ln>
            <a:noFill/>
          </a:ln>
        </p:spPr>
      </p:sp>
      <p:sp>
        <p:nvSpPr>
          <p:cNvPr id="195" name="Google Shape;195;p5"/>
          <p:cNvSpPr/>
          <p:nvPr/>
        </p:nvSpPr>
        <p:spPr>
          <a:xfrm>
            <a:off x="5898899" y="7372033"/>
            <a:ext cx="1136803" cy="1143038"/>
          </a:xfrm>
          <a:custGeom>
            <a:rect b="b" l="l" r="r" t="t"/>
            <a:pathLst>
              <a:path extrusionOk="0" h="1143038" w="1136803">
                <a:moveTo>
                  <a:pt x="0" y="0"/>
                </a:moveTo>
                <a:lnTo>
                  <a:pt x="1136804" y="0"/>
                </a:lnTo>
                <a:lnTo>
                  <a:pt x="1136804" y="1143038"/>
                </a:lnTo>
                <a:lnTo>
                  <a:pt x="0" y="1143038"/>
                </a:lnTo>
                <a:lnTo>
                  <a:pt x="0" y="0"/>
                </a:lnTo>
                <a:close/>
              </a:path>
            </a:pathLst>
          </a:custGeom>
          <a:blipFill rotWithShape="1">
            <a:blip r:embed="rId8">
              <a:alphaModFix/>
            </a:blip>
            <a:stretch>
              <a:fillRect b="0" l="0" r="0" t="0"/>
            </a:stretch>
          </a:blipFill>
          <a:ln>
            <a:noFill/>
          </a:ln>
        </p:spPr>
      </p:sp>
      <p:sp>
        <p:nvSpPr>
          <p:cNvPr id="196" name="Google Shape;196;p5"/>
          <p:cNvSpPr txBox="1"/>
          <p:nvPr/>
        </p:nvSpPr>
        <p:spPr>
          <a:xfrm>
            <a:off x="1794538" y="1574907"/>
            <a:ext cx="13867233" cy="1455366"/>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None/>
            </a:pPr>
            <a:r>
              <a:rPr b="0" i="0" lang="en-US" sz="4200" u="none" cap="none" strike="noStrike">
                <a:solidFill>
                  <a:srgbClr val="342D2A"/>
                </a:solidFill>
                <a:latin typeface="Calistoga"/>
                <a:ea typeface="Calistoga"/>
                <a:cs typeface="Calistoga"/>
                <a:sym typeface="Calistoga"/>
              </a:rPr>
              <a:t>Phương pháp chẩn đoán chủ yếu để xác định nhiễm Leptospira là gì?</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2">
                                  <p:stCondLst>
                                    <p:cond delay="0"/>
                                  </p:stCondLst>
                                  <p:childTnLst>
                                    <p:set>
                                      <p:cBhvr>
                                        <p:cTn dur="1" fill="hold">
                                          <p:stCondLst>
                                            <p:cond delay="0"/>
                                          </p:stCondLst>
                                        </p:cTn>
                                        <p:tgtEl>
                                          <p:spTgt spid="195"/>
                                        </p:tgtEl>
                                        <p:attrNameLst>
                                          <p:attrName>style.visibility</p:attrName>
                                        </p:attrNameLst>
                                      </p:cBhvr>
                                      <p:to>
                                        <p:strVal val="visible"/>
                                      </p:to>
                                    </p:set>
                                    <p:anim calcmode="lin" valueType="num">
                                      <p:cBhvr additive="base">
                                        <p:cTn dur="1000"/>
                                        <p:tgtEl>
                                          <p:spTgt spid="195"/>
                                        </p:tgtEl>
                                        <p:attrNameLst>
                                          <p:attrName>ppt_x</p:attrName>
                                        </p:attrNameLst>
                                      </p:cBhvr>
                                      <p:tavLst>
                                        <p:tav fmla="" tm="0">
                                          <p:val>
                                            <p:strVal val="#ppt_x+1"/>
                                          </p:val>
                                        </p:tav>
                                        <p:tav fmla="" tm="100000">
                                          <p:val>
                                            <p:strVal val="#ppt_x"/>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6D8E6"/>
        </a:solidFill>
      </p:bgPr>
    </p:bg>
    <p:spTree>
      <p:nvGrpSpPr>
        <p:cNvPr id="200" name="Shape 200"/>
        <p:cNvGrpSpPr/>
        <p:nvPr/>
      </p:nvGrpSpPr>
      <p:grpSpPr>
        <a:xfrm>
          <a:off x="0" y="0"/>
          <a:ext cx="0" cy="0"/>
          <a:chOff x="0" y="0"/>
          <a:chExt cx="0" cy="0"/>
        </a:xfrm>
      </p:grpSpPr>
      <p:sp>
        <p:nvSpPr>
          <p:cNvPr id="201" name="Google Shape;201;p6"/>
          <p:cNvSpPr/>
          <p:nvPr/>
        </p:nvSpPr>
        <p:spPr>
          <a:xfrm>
            <a:off x="-1430708" y="-1140952"/>
            <a:ext cx="4091579" cy="4114800"/>
          </a:xfrm>
          <a:custGeom>
            <a:rect b="b" l="l" r="r" t="t"/>
            <a:pathLst>
              <a:path extrusionOk="0" h="4114800" w="4091579">
                <a:moveTo>
                  <a:pt x="0" y="0"/>
                </a:moveTo>
                <a:lnTo>
                  <a:pt x="4091579" y="0"/>
                </a:lnTo>
                <a:lnTo>
                  <a:pt x="4091579" y="4114800"/>
                </a:lnTo>
                <a:lnTo>
                  <a:pt x="0" y="4114800"/>
                </a:lnTo>
                <a:lnTo>
                  <a:pt x="0" y="0"/>
                </a:lnTo>
                <a:close/>
              </a:path>
            </a:pathLst>
          </a:custGeom>
          <a:blipFill rotWithShape="1">
            <a:blip r:embed="rId3">
              <a:alphaModFix/>
            </a:blip>
            <a:stretch>
              <a:fillRect b="0" l="0" r="0" t="0"/>
            </a:stretch>
          </a:blipFill>
          <a:ln>
            <a:noFill/>
          </a:ln>
        </p:spPr>
      </p:sp>
      <p:sp>
        <p:nvSpPr>
          <p:cNvPr id="202" name="Google Shape;202;p6"/>
          <p:cNvSpPr/>
          <p:nvPr/>
        </p:nvSpPr>
        <p:spPr>
          <a:xfrm>
            <a:off x="15798233" y="7372033"/>
            <a:ext cx="4091579" cy="4114800"/>
          </a:xfrm>
          <a:custGeom>
            <a:rect b="b" l="l" r="r" t="t"/>
            <a:pathLst>
              <a:path extrusionOk="0" h="4114800" w="4091579">
                <a:moveTo>
                  <a:pt x="0" y="0"/>
                </a:moveTo>
                <a:lnTo>
                  <a:pt x="4091579" y="0"/>
                </a:lnTo>
                <a:lnTo>
                  <a:pt x="4091579" y="4114800"/>
                </a:lnTo>
                <a:lnTo>
                  <a:pt x="0" y="4114800"/>
                </a:lnTo>
                <a:lnTo>
                  <a:pt x="0" y="0"/>
                </a:lnTo>
                <a:close/>
              </a:path>
            </a:pathLst>
          </a:custGeom>
          <a:blipFill rotWithShape="1">
            <a:blip r:embed="rId3">
              <a:alphaModFix/>
            </a:blip>
            <a:stretch>
              <a:fillRect b="0" l="0" r="0" t="0"/>
            </a:stretch>
          </a:blipFill>
          <a:ln>
            <a:noFill/>
          </a:ln>
        </p:spPr>
      </p:sp>
      <p:sp>
        <p:nvSpPr>
          <p:cNvPr id="203" name="Google Shape;203;p6"/>
          <p:cNvSpPr/>
          <p:nvPr/>
        </p:nvSpPr>
        <p:spPr>
          <a:xfrm>
            <a:off x="-1430708" y="8013927"/>
            <a:ext cx="4054948" cy="4114800"/>
          </a:xfrm>
          <a:custGeom>
            <a:rect b="b" l="l" r="r" t="t"/>
            <a:pathLst>
              <a:path extrusionOk="0" h="4114800" w="4054948">
                <a:moveTo>
                  <a:pt x="0" y="0"/>
                </a:moveTo>
                <a:lnTo>
                  <a:pt x="4054949" y="0"/>
                </a:lnTo>
                <a:lnTo>
                  <a:pt x="4054949" y="4114800"/>
                </a:lnTo>
                <a:lnTo>
                  <a:pt x="0" y="4114800"/>
                </a:lnTo>
                <a:lnTo>
                  <a:pt x="0" y="0"/>
                </a:lnTo>
                <a:close/>
              </a:path>
            </a:pathLst>
          </a:custGeom>
          <a:blipFill rotWithShape="1">
            <a:blip r:embed="rId4">
              <a:alphaModFix/>
            </a:blip>
            <a:stretch>
              <a:fillRect b="0" l="0" r="0" t="0"/>
            </a:stretch>
          </a:blipFill>
          <a:ln>
            <a:noFill/>
          </a:ln>
        </p:spPr>
      </p:sp>
      <p:sp>
        <p:nvSpPr>
          <p:cNvPr id="204" name="Google Shape;204;p6"/>
          <p:cNvSpPr/>
          <p:nvPr/>
        </p:nvSpPr>
        <p:spPr>
          <a:xfrm>
            <a:off x="15498584" y="-1774110"/>
            <a:ext cx="4054948" cy="4114800"/>
          </a:xfrm>
          <a:custGeom>
            <a:rect b="b" l="l" r="r" t="t"/>
            <a:pathLst>
              <a:path extrusionOk="0" h="4114800" w="4054948">
                <a:moveTo>
                  <a:pt x="0" y="0"/>
                </a:moveTo>
                <a:lnTo>
                  <a:pt x="4054948" y="0"/>
                </a:lnTo>
                <a:lnTo>
                  <a:pt x="4054948" y="4114800"/>
                </a:lnTo>
                <a:lnTo>
                  <a:pt x="0" y="4114800"/>
                </a:lnTo>
                <a:lnTo>
                  <a:pt x="0" y="0"/>
                </a:lnTo>
                <a:close/>
              </a:path>
            </a:pathLst>
          </a:custGeom>
          <a:blipFill rotWithShape="1">
            <a:blip r:embed="rId4">
              <a:alphaModFix/>
            </a:blip>
            <a:stretch>
              <a:fillRect b="0" l="0" r="0" t="0"/>
            </a:stretch>
          </a:blipFill>
          <a:ln>
            <a:noFill/>
          </a:ln>
        </p:spPr>
      </p:sp>
      <p:sp>
        <p:nvSpPr>
          <p:cNvPr id="205" name="Google Shape;205;p6"/>
          <p:cNvSpPr/>
          <p:nvPr/>
        </p:nvSpPr>
        <p:spPr>
          <a:xfrm>
            <a:off x="1358118" y="7120664"/>
            <a:ext cx="574857" cy="502739"/>
          </a:xfrm>
          <a:custGeom>
            <a:rect b="b" l="l" r="r" t="t"/>
            <a:pathLst>
              <a:path extrusionOk="0" h="502739" w="574857">
                <a:moveTo>
                  <a:pt x="0" y="0"/>
                </a:moveTo>
                <a:lnTo>
                  <a:pt x="574857" y="0"/>
                </a:lnTo>
                <a:lnTo>
                  <a:pt x="574857" y="502738"/>
                </a:lnTo>
                <a:lnTo>
                  <a:pt x="0" y="502738"/>
                </a:lnTo>
                <a:lnTo>
                  <a:pt x="0" y="0"/>
                </a:lnTo>
                <a:close/>
              </a:path>
            </a:pathLst>
          </a:custGeom>
          <a:blipFill rotWithShape="1">
            <a:blip r:embed="rId5">
              <a:alphaModFix/>
            </a:blip>
            <a:stretch>
              <a:fillRect b="0" l="0" r="0" t="0"/>
            </a:stretch>
          </a:blipFill>
          <a:ln>
            <a:noFill/>
          </a:ln>
        </p:spPr>
      </p:sp>
      <p:sp>
        <p:nvSpPr>
          <p:cNvPr id="206" name="Google Shape;206;p6"/>
          <p:cNvSpPr/>
          <p:nvPr/>
        </p:nvSpPr>
        <p:spPr>
          <a:xfrm>
            <a:off x="1358118" y="4455665"/>
            <a:ext cx="629748" cy="550743"/>
          </a:xfrm>
          <a:custGeom>
            <a:rect b="b" l="l" r="r" t="t"/>
            <a:pathLst>
              <a:path extrusionOk="0" h="550743" w="629748">
                <a:moveTo>
                  <a:pt x="0" y="0"/>
                </a:moveTo>
                <a:lnTo>
                  <a:pt x="629748" y="0"/>
                </a:lnTo>
                <a:lnTo>
                  <a:pt x="629748" y="550743"/>
                </a:lnTo>
                <a:lnTo>
                  <a:pt x="0" y="550743"/>
                </a:lnTo>
                <a:lnTo>
                  <a:pt x="0" y="0"/>
                </a:lnTo>
                <a:close/>
              </a:path>
            </a:pathLst>
          </a:custGeom>
          <a:blipFill rotWithShape="1">
            <a:blip r:embed="rId5">
              <a:alphaModFix/>
            </a:blip>
            <a:stretch>
              <a:fillRect b="0" l="0" r="0" t="0"/>
            </a:stretch>
          </a:blipFill>
          <a:ln>
            <a:noFill/>
          </a:ln>
        </p:spPr>
      </p:sp>
      <p:grpSp>
        <p:nvGrpSpPr>
          <p:cNvPr id="207" name="Google Shape;207;p6"/>
          <p:cNvGrpSpPr/>
          <p:nvPr/>
        </p:nvGrpSpPr>
        <p:grpSpPr>
          <a:xfrm>
            <a:off x="2172198" y="2973935"/>
            <a:ext cx="5127584" cy="2746468"/>
            <a:chOff x="0" y="-57150"/>
            <a:chExt cx="1350475" cy="723349"/>
          </a:xfrm>
        </p:grpSpPr>
        <p:sp>
          <p:nvSpPr>
            <p:cNvPr id="208" name="Google Shape;208;p6"/>
            <p:cNvSpPr/>
            <p:nvPr/>
          </p:nvSpPr>
          <p:spPr>
            <a:xfrm>
              <a:off x="0" y="0"/>
              <a:ext cx="1350475" cy="666199"/>
            </a:xfrm>
            <a:custGeom>
              <a:rect b="b" l="l" r="r" t="t"/>
              <a:pathLst>
                <a:path extrusionOk="0" h="666199" w="1350475">
                  <a:moveTo>
                    <a:pt x="77003" y="0"/>
                  </a:moveTo>
                  <a:lnTo>
                    <a:pt x="1273472" y="0"/>
                  </a:lnTo>
                  <a:cubicBezTo>
                    <a:pt x="1293894" y="0"/>
                    <a:pt x="1313480" y="8113"/>
                    <a:pt x="1327921" y="22554"/>
                  </a:cubicBezTo>
                  <a:cubicBezTo>
                    <a:pt x="1342362" y="36994"/>
                    <a:pt x="1350475" y="56580"/>
                    <a:pt x="1350475" y="77003"/>
                  </a:cubicBezTo>
                  <a:lnTo>
                    <a:pt x="1350475" y="589197"/>
                  </a:lnTo>
                  <a:cubicBezTo>
                    <a:pt x="1350475" y="609619"/>
                    <a:pt x="1342362" y="629205"/>
                    <a:pt x="1327921" y="643646"/>
                  </a:cubicBezTo>
                  <a:cubicBezTo>
                    <a:pt x="1313480" y="658087"/>
                    <a:pt x="1293894" y="666199"/>
                    <a:pt x="1273472" y="666199"/>
                  </a:cubicBezTo>
                  <a:lnTo>
                    <a:pt x="77003" y="666199"/>
                  </a:lnTo>
                  <a:cubicBezTo>
                    <a:pt x="56580" y="666199"/>
                    <a:pt x="36994" y="658087"/>
                    <a:pt x="22554" y="643646"/>
                  </a:cubicBezTo>
                  <a:cubicBezTo>
                    <a:pt x="8113" y="629205"/>
                    <a:pt x="0" y="609619"/>
                    <a:pt x="0" y="589197"/>
                  </a:cubicBezTo>
                  <a:lnTo>
                    <a:pt x="0" y="77003"/>
                  </a:lnTo>
                  <a:cubicBezTo>
                    <a:pt x="0" y="56580"/>
                    <a:pt x="8113" y="36994"/>
                    <a:pt x="22554" y="22554"/>
                  </a:cubicBezTo>
                  <a:cubicBezTo>
                    <a:pt x="36994" y="8113"/>
                    <a:pt x="56580" y="0"/>
                    <a:pt x="77003" y="0"/>
                  </a:cubicBezTo>
                  <a:close/>
                </a:path>
              </a:pathLst>
            </a:custGeom>
            <a:solidFill>
              <a:srgbClr val="E8CDB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9" name="Google Shape;209;p6"/>
            <p:cNvSpPr txBox="1"/>
            <p:nvPr/>
          </p:nvSpPr>
          <p:spPr>
            <a:xfrm>
              <a:off x="0" y="-57150"/>
              <a:ext cx="1350475" cy="723349"/>
            </a:xfrm>
            <a:prstGeom prst="rect">
              <a:avLst/>
            </a:prstGeom>
            <a:noFill/>
            <a:ln>
              <a:noFill/>
            </a:ln>
          </p:spPr>
          <p:txBody>
            <a:bodyPr anchorCtr="0" anchor="ctr" bIns="50800" lIns="50800" spcFirstLastPara="1" rIns="50800" wrap="square" tIns="50800">
              <a:noAutofit/>
            </a:bodyPr>
            <a:lstStyle/>
            <a:p>
              <a:pPr indent="0" lvl="0" marL="0" marR="0" rtl="0" algn="ctr">
                <a:lnSpc>
                  <a:spcPct val="140014"/>
                </a:lnSpc>
                <a:spcBef>
                  <a:spcPts val="0"/>
                </a:spcBef>
                <a:spcAft>
                  <a:spcPts val="0"/>
                </a:spcAft>
                <a:buNone/>
              </a:pPr>
              <a:r>
                <a:rPr b="0" i="0" lang="en-US" sz="2799" u="none" cap="none" strike="noStrike">
                  <a:solidFill>
                    <a:srgbClr val="000000"/>
                  </a:solidFill>
                  <a:latin typeface="Antic"/>
                  <a:ea typeface="Antic"/>
                  <a:cs typeface="Antic"/>
                  <a:sym typeface="Antic"/>
                </a:rPr>
                <a:t>Trichophyton</a:t>
              </a:r>
              <a:endParaRPr/>
            </a:p>
          </p:txBody>
        </p:sp>
      </p:grpSp>
      <p:sp>
        <p:nvSpPr>
          <p:cNvPr id="210" name="Google Shape;210;p6"/>
          <p:cNvSpPr/>
          <p:nvPr/>
        </p:nvSpPr>
        <p:spPr>
          <a:xfrm rot="1035449">
            <a:off x="78593" y="1633223"/>
            <a:ext cx="2200783" cy="863807"/>
          </a:xfrm>
          <a:custGeom>
            <a:rect b="b" l="l" r="r" t="t"/>
            <a:pathLst>
              <a:path extrusionOk="0" h="863807" w="2200783">
                <a:moveTo>
                  <a:pt x="0" y="0"/>
                </a:moveTo>
                <a:lnTo>
                  <a:pt x="2200783" y="0"/>
                </a:lnTo>
                <a:lnTo>
                  <a:pt x="2200783" y="863807"/>
                </a:lnTo>
                <a:lnTo>
                  <a:pt x="0" y="863807"/>
                </a:lnTo>
                <a:lnTo>
                  <a:pt x="0" y="0"/>
                </a:lnTo>
                <a:close/>
              </a:path>
            </a:pathLst>
          </a:custGeom>
          <a:blipFill rotWithShape="1">
            <a:blip r:embed="rId6">
              <a:alphaModFix/>
            </a:blip>
            <a:stretch>
              <a:fillRect b="0" l="0" r="0" t="0"/>
            </a:stretch>
          </a:blipFill>
          <a:ln>
            <a:noFill/>
          </a:ln>
        </p:spPr>
      </p:sp>
      <p:grpSp>
        <p:nvGrpSpPr>
          <p:cNvPr id="211" name="Google Shape;211;p6"/>
          <p:cNvGrpSpPr/>
          <p:nvPr/>
        </p:nvGrpSpPr>
        <p:grpSpPr>
          <a:xfrm>
            <a:off x="9707138" y="2973935"/>
            <a:ext cx="5127584" cy="2746468"/>
            <a:chOff x="0" y="-57150"/>
            <a:chExt cx="1350475" cy="723349"/>
          </a:xfrm>
        </p:grpSpPr>
        <p:sp>
          <p:nvSpPr>
            <p:cNvPr id="212" name="Google Shape;212;p6"/>
            <p:cNvSpPr/>
            <p:nvPr/>
          </p:nvSpPr>
          <p:spPr>
            <a:xfrm>
              <a:off x="0" y="0"/>
              <a:ext cx="1350475" cy="666199"/>
            </a:xfrm>
            <a:custGeom>
              <a:rect b="b" l="l" r="r" t="t"/>
              <a:pathLst>
                <a:path extrusionOk="0" h="666199" w="1350475">
                  <a:moveTo>
                    <a:pt x="77003" y="0"/>
                  </a:moveTo>
                  <a:lnTo>
                    <a:pt x="1273472" y="0"/>
                  </a:lnTo>
                  <a:cubicBezTo>
                    <a:pt x="1293894" y="0"/>
                    <a:pt x="1313480" y="8113"/>
                    <a:pt x="1327921" y="22554"/>
                  </a:cubicBezTo>
                  <a:cubicBezTo>
                    <a:pt x="1342362" y="36994"/>
                    <a:pt x="1350475" y="56580"/>
                    <a:pt x="1350475" y="77003"/>
                  </a:cubicBezTo>
                  <a:lnTo>
                    <a:pt x="1350475" y="589197"/>
                  </a:lnTo>
                  <a:cubicBezTo>
                    <a:pt x="1350475" y="609619"/>
                    <a:pt x="1342362" y="629205"/>
                    <a:pt x="1327921" y="643646"/>
                  </a:cubicBezTo>
                  <a:cubicBezTo>
                    <a:pt x="1313480" y="658087"/>
                    <a:pt x="1293894" y="666199"/>
                    <a:pt x="1273472" y="666199"/>
                  </a:cubicBezTo>
                  <a:lnTo>
                    <a:pt x="77003" y="666199"/>
                  </a:lnTo>
                  <a:cubicBezTo>
                    <a:pt x="56580" y="666199"/>
                    <a:pt x="36994" y="658087"/>
                    <a:pt x="22554" y="643646"/>
                  </a:cubicBezTo>
                  <a:cubicBezTo>
                    <a:pt x="8113" y="629205"/>
                    <a:pt x="0" y="609619"/>
                    <a:pt x="0" y="589197"/>
                  </a:cubicBezTo>
                  <a:lnTo>
                    <a:pt x="0" y="77003"/>
                  </a:lnTo>
                  <a:cubicBezTo>
                    <a:pt x="0" y="56580"/>
                    <a:pt x="8113" y="36994"/>
                    <a:pt x="22554" y="22554"/>
                  </a:cubicBezTo>
                  <a:cubicBezTo>
                    <a:pt x="36994" y="8113"/>
                    <a:pt x="56580" y="0"/>
                    <a:pt x="77003" y="0"/>
                  </a:cubicBezTo>
                  <a:close/>
                </a:path>
              </a:pathLst>
            </a:custGeom>
            <a:solidFill>
              <a:srgbClr val="E8CDB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3" name="Google Shape;213;p6"/>
            <p:cNvSpPr txBox="1"/>
            <p:nvPr/>
          </p:nvSpPr>
          <p:spPr>
            <a:xfrm>
              <a:off x="0" y="-57150"/>
              <a:ext cx="1350475" cy="723349"/>
            </a:xfrm>
            <a:prstGeom prst="rect">
              <a:avLst/>
            </a:prstGeom>
            <a:noFill/>
            <a:ln>
              <a:noFill/>
            </a:ln>
          </p:spPr>
          <p:txBody>
            <a:bodyPr anchorCtr="0" anchor="ctr" bIns="50800" lIns="50800" spcFirstLastPara="1" rIns="50800" wrap="square" tIns="50800">
              <a:noAutofit/>
            </a:bodyPr>
            <a:lstStyle/>
            <a:p>
              <a:pPr indent="0" lvl="0" marL="0" marR="0" rtl="0" algn="ctr">
                <a:lnSpc>
                  <a:spcPct val="140014"/>
                </a:lnSpc>
                <a:spcBef>
                  <a:spcPts val="0"/>
                </a:spcBef>
                <a:spcAft>
                  <a:spcPts val="0"/>
                </a:spcAft>
                <a:buNone/>
              </a:pPr>
              <a:r>
                <a:rPr b="0" i="0" lang="en-US" sz="2799" u="none" cap="none" strike="noStrike">
                  <a:solidFill>
                    <a:srgbClr val="000000"/>
                  </a:solidFill>
                  <a:latin typeface="Antic"/>
                  <a:ea typeface="Antic"/>
                  <a:cs typeface="Antic"/>
                  <a:sym typeface="Antic"/>
                </a:rPr>
                <a:t> Aspergillus</a:t>
              </a:r>
              <a:endParaRPr/>
            </a:p>
          </p:txBody>
        </p:sp>
      </p:grpSp>
      <p:grpSp>
        <p:nvGrpSpPr>
          <p:cNvPr id="214" name="Google Shape;214;p6"/>
          <p:cNvGrpSpPr/>
          <p:nvPr/>
        </p:nvGrpSpPr>
        <p:grpSpPr>
          <a:xfrm>
            <a:off x="2172198" y="5890303"/>
            <a:ext cx="5127584" cy="2746468"/>
            <a:chOff x="0" y="-57150"/>
            <a:chExt cx="1350475" cy="723349"/>
          </a:xfrm>
        </p:grpSpPr>
        <p:sp>
          <p:nvSpPr>
            <p:cNvPr id="215" name="Google Shape;215;p6"/>
            <p:cNvSpPr/>
            <p:nvPr/>
          </p:nvSpPr>
          <p:spPr>
            <a:xfrm>
              <a:off x="0" y="0"/>
              <a:ext cx="1350475" cy="666199"/>
            </a:xfrm>
            <a:custGeom>
              <a:rect b="b" l="l" r="r" t="t"/>
              <a:pathLst>
                <a:path extrusionOk="0" h="666199" w="1350475">
                  <a:moveTo>
                    <a:pt x="77003" y="0"/>
                  </a:moveTo>
                  <a:lnTo>
                    <a:pt x="1273472" y="0"/>
                  </a:lnTo>
                  <a:cubicBezTo>
                    <a:pt x="1293894" y="0"/>
                    <a:pt x="1313480" y="8113"/>
                    <a:pt x="1327921" y="22554"/>
                  </a:cubicBezTo>
                  <a:cubicBezTo>
                    <a:pt x="1342362" y="36994"/>
                    <a:pt x="1350475" y="56580"/>
                    <a:pt x="1350475" y="77003"/>
                  </a:cubicBezTo>
                  <a:lnTo>
                    <a:pt x="1350475" y="589197"/>
                  </a:lnTo>
                  <a:cubicBezTo>
                    <a:pt x="1350475" y="609619"/>
                    <a:pt x="1342362" y="629205"/>
                    <a:pt x="1327921" y="643646"/>
                  </a:cubicBezTo>
                  <a:cubicBezTo>
                    <a:pt x="1313480" y="658087"/>
                    <a:pt x="1293894" y="666199"/>
                    <a:pt x="1273472" y="666199"/>
                  </a:cubicBezTo>
                  <a:lnTo>
                    <a:pt x="77003" y="666199"/>
                  </a:lnTo>
                  <a:cubicBezTo>
                    <a:pt x="56580" y="666199"/>
                    <a:pt x="36994" y="658087"/>
                    <a:pt x="22554" y="643646"/>
                  </a:cubicBezTo>
                  <a:cubicBezTo>
                    <a:pt x="8113" y="629205"/>
                    <a:pt x="0" y="609619"/>
                    <a:pt x="0" y="589197"/>
                  </a:cubicBezTo>
                  <a:lnTo>
                    <a:pt x="0" y="77003"/>
                  </a:lnTo>
                  <a:cubicBezTo>
                    <a:pt x="0" y="56580"/>
                    <a:pt x="8113" y="36994"/>
                    <a:pt x="22554" y="22554"/>
                  </a:cubicBezTo>
                  <a:cubicBezTo>
                    <a:pt x="36994" y="8113"/>
                    <a:pt x="56580" y="0"/>
                    <a:pt x="77003" y="0"/>
                  </a:cubicBezTo>
                  <a:close/>
                </a:path>
              </a:pathLst>
            </a:custGeom>
            <a:solidFill>
              <a:srgbClr val="E8CDB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6" name="Google Shape;216;p6"/>
            <p:cNvSpPr txBox="1"/>
            <p:nvPr/>
          </p:nvSpPr>
          <p:spPr>
            <a:xfrm>
              <a:off x="0" y="-57150"/>
              <a:ext cx="1350475" cy="723349"/>
            </a:xfrm>
            <a:prstGeom prst="rect">
              <a:avLst/>
            </a:prstGeom>
            <a:noFill/>
            <a:ln>
              <a:noFill/>
            </a:ln>
          </p:spPr>
          <p:txBody>
            <a:bodyPr anchorCtr="0" anchor="ctr" bIns="50800" lIns="50800" spcFirstLastPara="1" rIns="50800" wrap="square" tIns="50800">
              <a:noAutofit/>
            </a:bodyPr>
            <a:lstStyle/>
            <a:p>
              <a:pPr indent="0" lvl="0" marL="0" marR="0" rtl="0" algn="ctr">
                <a:lnSpc>
                  <a:spcPct val="140014"/>
                </a:lnSpc>
                <a:spcBef>
                  <a:spcPts val="0"/>
                </a:spcBef>
                <a:spcAft>
                  <a:spcPts val="0"/>
                </a:spcAft>
                <a:buNone/>
              </a:pPr>
              <a:r>
                <a:rPr b="0" i="0" lang="en-US" sz="2799" u="none" cap="none" strike="noStrike">
                  <a:solidFill>
                    <a:srgbClr val="000000"/>
                  </a:solidFill>
                  <a:latin typeface="Antic"/>
                  <a:ea typeface="Antic"/>
                  <a:cs typeface="Antic"/>
                  <a:sym typeface="Antic"/>
                </a:rPr>
                <a:t>Microsporum</a:t>
              </a:r>
              <a:endParaRPr/>
            </a:p>
          </p:txBody>
        </p:sp>
      </p:grpSp>
      <p:grpSp>
        <p:nvGrpSpPr>
          <p:cNvPr id="217" name="Google Shape;217;p6"/>
          <p:cNvGrpSpPr/>
          <p:nvPr/>
        </p:nvGrpSpPr>
        <p:grpSpPr>
          <a:xfrm>
            <a:off x="9707138" y="5890303"/>
            <a:ext cx="5127584" cy="2746468"/>
            <a:chOff x="0" y="-57150"/>
            <a:chExt cx="1350475" cy="723349"/>
          </a:xfrm>
        </p:grpSpPr>
        <p:sp>
          <p:nvSpPr>
            <p:cNvPr id="218" name="Google Shape;218;p6"/>
            <p:cNvSpPr/>
            <p:nvPr/>
          </p:nvSpPr>
          <p:spPr>
            <a:xfrm>
              <a:off x="0" y="0"/>
              <a:ext cx="1350475" cy="666199"/>
            </a:xfrm>
            <a:custGeom>
              <a:rect b="b" l="l" r="r" t="t"/>
              <a:pathLst>
                <a:path extrusionOk="0" h="666199" w="1350475">
                  <a:moveTo>
                    <a:pt x="77003" y="0"/>
                  </a:moveTo>
                  <a:lnTo>
                    <a:pt x="1273472" y="0"/>
                  </a:lnTo>
                  <a:cubicBezTo>
                    <a:pt x="1293894" y="0"/>
                    <a:pt x="1313480" y="8113"/>
                    <a:pt x="1327921" y="22554"/>
                  </a:cubicBezTo>
                  <a:cubicBezTo>
                    <a:pt x="1342362" y="36994"/>
                    <a:pt x="1350475" y="56580"/>
                    <a:pt x="1350475" y="77003"/>
                  </a:cubicBezTo>
                  <a:lnTo>
                    <a:pt x="1350475" y="589197"/>
                  </a:lnTo>
                  <a:cubicBezTo>
                    <a:pt x="1350475" y="609619"/>
                    <a:pt x="1342362" y="629205"/>
                    <a:pt x="1327921" y="643646"/>
                  </a:cubicBezTo>
                  <a:cubicBezTo>
                    <a:pt x="1313480" y="658087"/>
                    <a:pt x="1293894" y="666199"/>
                    <a:pt x="1273472" y="666199"/>
                  </a:cubicBezTo>
                  <a:lnTo>
                    <a:pt x="77003" y="666199"/>
                  </a:lnTo>
                  <a:cubicBezTo>
                    <a:pt x="56580" y="666199"/>
                    <a:pt x="36994" y="658087"/>
                    <a:pt x="22554" y="643646"/>
                  </a:cubicBezTo>
                  <a:cubicBezTo>
                    <a:pt x="8113" y="629205"/>
                    <a:pt x="0" y="609619"/>
                    <a:pt x="0" y="589197"/>
                  </a:cubicBezTo>
                  <a:lnTo>
                    <a:pt x="0" y="77003"/>
                  </a:lnTo>
                  <a:cubicBezTo>
                    <a:pt x="0" y="56580"/>
                    <a:pt x="8113" y="36994"/>
                    <a:pt x="22554" y="22554"/>
                  </a:cubicBezTo>
                  <a:cubicBezTo>
                    <a:pt x="36994" y="8113"/>
                    <a:pt x="56580" y="0"/>
                    <a:pt x="77003" y="0"/>
                  </a:cubicBezTo>
                  <a:close/>
                </a:path>
              </a:pathLst>
            </a:custGeom>
            <a:solidFill>
              <a:srgbClr val="E8CDB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9" name="Google Shape;219;p6"/>
            <p:cNvSpPr txBox="1"/>
            <p:nvPr/>
          </p:nvSpPr>
          <p:spPr>
            <a:xfrm>
              <a:off x="0" y="-57150"/>
              <a:ext cx="1350475" cy="723349"/>
            </a:xfrm>
            <a:prstGeom prst="rect">
              <a:avLst/>
            </a:prstGeom>
            <a:noFill/>
            <a:ln>
              <a:noFill/>
            </a:ln>
          </p:spPr>
          <p:txBody>
            <a:bodyPr anchorCtr="0" anchor="ctr" bIns="50800" lIns="50800" spcFirstLastPara="1" rIns="50800" wrap="square" tIns="50800">
              <a:noAutofit/>
            </a:bodyPr>
            <a:lstStyle/>
            <a:p>
              <a:pPr indent="0" lvl="0" marL="0" marR="0" rtl="0" algn="ctr">
                <a:lnSpc>
                  <a:spcPct val="140014"/>
                </a:lnSpc>
                <a:spcBef>
                  <a:spcPts val="0"/>
                </a:spcBef>
                <a:spcAft>
                  <a:spcPts val="0"/>
                </a:spcAft>
                <a:buNone/>
              </a:pPr>
              <a:r>
                <a:rPr b="0" i="0" lang="en-US" sz="2799" u="none" cap="none" strike="noStrike">
                  <a:solidFill>
                    <a:srgbClr val="000000"/>
                  </a:solidFill>
                  <a:latin typeface="Antic"/>
                  <a:ea typeface="Antic"/>
                  <a:cs typeface="Antic"/>
                  <a:sym typeface="Antic"/>
                </a:rPr>
                <a:t>Candida</a:t>
              </a:r>
              <a:endParaRPr/>
            </a:p>
          </p:txBody>
        </p:sp>
      </p:grpSp>
      <p:sp>
        <p:nvSpPr>
          <p:cNvPr id="220" name="Google Shape;220;p6"/>
          <p:cNvSpPr/>
          <p:nvPr/>
        </p:nvSpPr>
        <p:spPr>
          <a:xfrm>
            <a:off x="8728154" y="4204296"/>
            <a:ext cx="574857" cy="502739"/>
          </a:xfrm>
          <a:custGeom>
            <a:rect b="b" l="l" r="r" t="t"/>
            <a:pathLst>
              <a:path extrusionOk="0" h="502739" w="574857">
                <a:moveTo>
                  <a:pt x="0" y="0"/>
                </a:moveTo>
                <a:lnTo>
                  <a:pt x="574857" y="0"/>
                </a:lnTo>
                <a:lnTo>
                  <a:pt x="574857" y="502738"/>
                </a:lnTo>
                <a:lnTo>
                  <a:pt x="0" y="502738"/>
                </a:lnTo>
                <a:lnTo>
                  <a:pt x="0" y="0"/>
                </a:lnTo>
                <a:close/>
              </a:path>
            </a:pathLst>
          </a:custGeom>
          <a:blipFill rotWithShape="1">
            <a:blip r:embed="rId5">
              <a:alphaModFix/>
            </a:blip>
            <a:stretch>
              <a:fillRect b="0" l="0" r="0" t="0"/>
            </a:stretch>
          </a:blipFill>
          <a:ln>
            <a:noFill/>
          </a:ln>
        </p:spPr>
      </p:sp>
      <p:sp>
        <p:nvSpPr>
          <p:cNvPr id="221" name="Google Shape;221;p6"/>
          <p:cNvSpPr/>
          <p:nvPr/>
        </p:nvSpPr>
        <p:spPr>
          <a:xfrm>
            <a:off x="8728154" y="7120664"/>
            <a:ext cx="574857" cy="502739"/>
          </a:xfrm>
          <a:custGeom>
            <a:rect b="b" l="l" r="r" t="t"/>
            <a:pathLst>
              <a:path extrusionOk="0" h="502739" w="574857">
                <a:moveTo>
                  <a:pt x="0" y="0"/>
                </a:moveTo>
                <a:lnTo>
                  <a:pt x="574857" y="0"/>
                </a:lnTo>
                <a:lnTo>
                  <a:pt x="574857" y="502738"/>
                </a:lnTo>
                <a:lnTo>
                  <a:pt x="0" y="502738"/>
                </a:lnTo>
                <a:lnTo>
                  <a:pt x="0" y="0"/>
                </a:lnTo>
                <a:close/>
              </a:path>
            </a:pathLst>
          </a:custGeom>
          <a:blipFill rotWithShape="1">
            <a:blip r:embed="rId5">
              <a:alphaModFix/>
            </a:blip>
            <a:stretch>
              <a:fillRect b="0" l="0" r="0" t="0"/>
            </a:stretch>
          </a:blipFill>
          <a:ln>
            <a:noFill/>
          </a:ln>
        </p:spPr>
      </p:sp>
      <p:sp>
        <p:nvSpPr>
          <p:cNvPr id="222" name="Google Shape;222;p6"/>
          <p:cNvSpPr/>
          <p:nvPr/>
        </p:nvSpPr>
        <p:spPr>
          <a:xfrm>
            <a:off x="15383214" y="3190927"/>
            <a:ext cx="1067557" cy="1386438"/>
          </a:xfrm>
          <a:custGeom>
            <a:rect b="b" l="l" r="r" t="t"/>
            <a:pathLst>
              <a:path extrusionOk="0" h="1386438" w="1067557">
                <a:moveTo>
                  <a:pt x="0" y="0"/>
                </a:moveTo>
                <a:lnTo>
                  <a:pt x="1067557" y="0"/>
                </a:lnTo>
                <a:lnTo>
                  <a:pt x="1067557" y="1386438"/>
                </a:lnTo>
                <a:lnTo>
                  <a:pt x="0" y="1386438"/>
                </a:lnTo>
                <a:lnTo>
                  <a:pt x="0" y="0"/>
                </a:lnTo>
                <a:close/>
              </a:path>
            </a:pathLst>
          </a:custGeom>
          <a:blipFill rotWithShape="1">
            <a:blip r:embed="rId7">
              <a:alphaModFix/>
            </a:blip>
            <a:stretch>
              <a:fillRect b="0" l="0" r="0" t="0"/>
            </a:stretch>
          </a:blipFill>
          <a:ln>
            <a:noFill/>
          </a:ln>
        </p:spPr>
      </p:sp>
      <p:sp>
        <p:nvSpPr>
          <p:cNvPr id="223" name="Google Shape;223;p6"/>
          <p:cNvSpPr/>
          <p:nvPr/>
        </p:nvSpPr>
        <p:spPr>
          <a:xfrm>
            <a:off x="13697919" y="4135515"/>
            <a:ext cx="1136803" cy="1143038"/>
          </a:xfrm>
          <a:custGeom>
            <a:rect b="b" l="l" r="r" t="t"/>
            <a:pathLst>
              <a:path extrusionOk="0" h="1143038" w="1136803">
                <a:moveTo>
                  <a:pt x="0" y="0"/>
                </a:moveTo>
                <a:lnTo>
                  <a:pt x="1136803" y="0"/>
                </a:lnTo>
                <a:lnTo>
                  <a:pt x="1136803" y="1143038"/>
                </a:lnTo>
                <a:lnTo>
                  <a:pt x="0" y="1143038"/>
                </a:lnTo>
                <a:lnTo>
                  <a:pt x="0" y="0"/>
                </a:lnTo>
                <a:close/>
              </a:path>
            </a:pathLst>
          </a:custGeom>
          <a:blipFill rotWithShape="1">
            <a:blip r:embed="rId8">
              <a:alphaModFix/>
            </a:blip>
            <a:stretch>
              <a:fillRect b="0" l="0" r="0" t="0"/>
            </a:stretch>
          </a:blipFill>
          <a:ln>
            <a:noFill/>
          </a:ln>
        </p:spPr>
      </p:sp>
      <p:sp>
        <p:nvSpPr>
          <p:cNvPr id="224" name="Google Shape;224;p6"/>
          <p:cNvSpPr txBox="1"/>
          <p:nvPr/>
        </p:nvSpPr>
        <p:spPr>
          <a:xfrm>
            <a:off x="1931000" y="1735561"/>
            <a:ext cx="13867233" cy="1455366"/>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None/>
            </a:pPr>
            <a:r>
              <a:rPr b="0" i="0" lang="en-US" sz="4200" u="none" cap="none" strike="noStrike">
                <a:solidFill>
                  <a:srgbClr val="342D2A"/>
                </a:solidFill>
                <a:latin typeface="Calistoga"/>
                <a:ea typeface="Calistoga"/>
                <a:cs typeface="Calistoga"/>
                <a:sym typeface="Calistoga"/>
              </a:rPr>
              <a:t>Nấm mốc gây bệnh trên đường hô hấp gia cầm thường là loại nào sau đây</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2">
                                  <p:stCondLst>
                                    <p:cond delay="0"/>
                                  </p:stCondLst>
                                  <p:childTnLst>
                                    <p:set>
                                      <p:cBhvr>
                                        <p:cTn dur="1" fill="hold">
                                          <p:stCondLst>
                                            <p:cond delay="0"/>
                                          </p:stCondLst>
                                        </p:cTn>
                                        <p:tgtEl>
                                          <p:spTgt spid="223"/>
                                        </p:tgtEl>
                                        <p:attrNameLst>
                                          <p:attrName>style.visibility</p:attrName>
                                        </p:attrNameLst>
                                      </p:cBhvr>
                                      <p:to>
                                        <p:strVal val="visible"/>
                                      </p:to>
                                    </p:set>
                                    <p:anim calcmode="lin" valueType="num">
                                      <p:cBhvr additive="base">
                                        <p:cTn dur="1000"/>
                                        <p:tgtEl>
                                          <p:spTgt spid="223"/>
                                        </p:tgtEl>
                                        <p:attrNameLst>
                                          <p:attrName>ppt_x</p:attrName>
                                        </p:attrNameLst>
                                      </p:cBhvr>
                                      <p:tavLst>
                                        <p:tav fmla="" tm="0">
                                          <p:val>
                                            <p:strVal val="#ppt_x+1"/>
                                          </p:val>
                                        </p:tav>
                                        <p:tav fmla="" tm="100000">
                                          <p:val>
                                            <p:strVal val="#ppt_x"/>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6D8E6"/>
        </a:solidFill>
      </p:bgPr>
    </p:bg>
    <p:spTree>
      <p:nvGrpSpPr>
        <p:cNvPr id="228" name="Shape 228"/>
        <p:cNvGrpSpPr/>
        <p:nvPr/>
      </p:nvGrpSpPr>
      <p:grpSpPr>
        <a:xfrm>
          <a:off x="0" y="0"/>
          <a:ext cx="0" cy="0"/>
          <a:chOff x="0" y="0"/>
          <a:chExt cx="0" cy="0"/>
        </a:xfrm>
      </p:grpSpPr>
      <p:sp>
        <p:nvSpPr>
          <p:cNvPr id="229" name="Google Shape;229;p7"/>
          <p:cNvSpPr/>
          <p:nvPr/>
        </p:nvSpPr>
        <p:spPr>
          <a:xfrm>
            <a:off x="-1430708" y="-1140952"/>
            <a:ext cx="4091579" cy="4114800"/>
          </a:xfrm>
          <a:custGeom>
            <a:rect b="b" l="l" r="r" t="t"/>
            <a:pathLst>
              <a:path extrusionOk="0" h="4114800" w="4091579">
                <a:moveTo>
                  <a:pt x="0" y="0"/>
                </a:moveTo>
                <a:lnTo>
                  <a:pt x="4091579" y="0"/>
                </a:lnTo>
                <a:lnTo>
                  <a:pt x="4091579" y="4114800"/>
                </a:lnTo>
                <a:lnTo>
                  <a:pt x="0" y="4114800"/>
                </a:lnTo>
                <a:lnTo>
                  <a:pt x="0" y="0"/>
                </a:lnTo>
                <a:close/>
              </a:path>
            </a:pathLst>
          </a:custGeom>
          <a:blipFill rotWithShape="1">
            <a:blip r:embed="rId3">
              <a:alphaModFix/>
            </a:blip>
            <a:stretch>
              <a:fillRect b="0" l="0" r="0" t="0"/>
            </a:stretch>
          </a:blipFill>
          <a:ln>
            <a:noFill/>
          </a:ln>
        </p:spPr>
      </p:sp>
      <p:sp>
        <p:nvSpPr>
          <p:cNvPr id="230" name="Google Shape;230;p7"/>
          <p:cNvSpPr/>
          <p:nvPr/>
        </p:nvSpPr>
        <p:spPr>
          <a:xfrm>
            <a:off x="15798233" y="7372033"/>
            <a:ext cx="4091579" cy="4114800"/>
          </a:xfrm>
          <a:custGeom>
            <a:rect b="b" l="l" r="r" t="t"/>
            <a:pathLst>
              <a:path extrusionOk="0" h="4114800" w="4091579">
                <a:moveTo>
                  <a:pt x="0" y="0"/>
                </a:moveTo>
                <a:lnTo>
                  <a:pt x="4091579" y="0"/>
                </a:lnTo>
                <a:lnTo>
                  <a:pt x="4091579" y="4114800"/>
                </a:lnTo>
                <a:lnTo>
                  <a:pt x="0" y="4114800"/>
                </a:lnTo>
                <a:lnTo>
                  <a:pt x="0" y="0"/>
                </a:lnTo>
                <a:close/>
              </a:path>
            </a:pathLst>
          </a:custGeom>
          <a:blipFill rotWithShape="1">
            <a:blip r:embed="rId3">
              <a:alphaModFix/>
            </a:blip>
            <a:stretch>
              <a:fillRect b="0" l="0" r="0" t="0"/>
            </a:stretch>
          </a:blipFill>
          <a:ln>
            <a:noFill/>
          </a:ln>
        </p:spPr>
      </p:sp>
      <p:sp>
        <p:nvSpPr>
          <p:cNvPr id="231" name="Google Shape;231;p7"/>
          <p:cNvSpPr/>
          <p:nvPr/>
        </p:nvSpPr>
        <p:spPr>
          <a:xfrm>
            <a:off x="-1430708" y="8013927"/>
            <a:ext cx="4054948" cy="4114800"/>
          </a:xfrm>
          <a:custGeom>
            <a:rect b="b" l="l" r="r" t="t"/>
            <a:pathLst>
              <a:path extrusionOk="0" h="4114800" w="4054948">
                <a:moveTo>
                  <a:pt x="0" y="0"/>
                </a:moveTo>
                <a:lnTo>
                  <a:pt x="4054949" y="0"/>
                </a:lnTo>
                <a:lnTo>
                  <a:pt x="4054949" y="4114800"/>
                </a:lnTo>
                <a:lnTo>
                  <a:pt x="0" y="4114800"/>
                </a:lnTo>
                <a:lnTo>
                  <a:pt x="0" y="0"/>
                </a:lnTo>
                <a:close/>
              </a:path>
            </a:pathLst>
          </a:custGeom>
          <a:blipFill rotWithShape="1">
            <a:blip r:embed="rId4">
              <a:alphaModFix/>
            </a:blip>
            <a:stretch>
              <a:fillRect b="0" l="0" r="0" t="0"/>
            </a:stretch>
          </a:blipFill>
          <a:ln>
            <a:noFill/>
          </a:ln>
        </p:spPr>
      </p:sp>
      <p:sp>
        <p:nvSpPr>
          <p:cNvPr id="232" name="Google Shape;232;p7"/>
          <p:cNvSpPr/>
          <p:nvPr/>
        </p:nvSpPr>
        <p:spPr>
          <a:xfrm>
            <a:off x="15498584" y="-1774110"/>
            <a:ext cx="4054948" cy="4114800"/>
          </a:xfrm>
          <a:custGeom>
            <a:rect b="b" l="l" r="r" t="t"/>
            <a:pathLst>
              <a:path extrusionOk="0" h="4114800" w="4054948">
                <a:moveTo>
                  <a:pt x="0" y="0"/>
                </a:moveTo>
                <a:lnTo>
                  <a:pt x="4054948" y="0"/>
                </a:lnTo>
                <a:lnTo>
                  <a:pt x="4054948" y="4114800"/>
                </a:lnTo>
                <a:lnTo>
                  <a:pt x="0" y="4114800"/>
                </a:lnTo>
                <a:lnTo>
                  <a:pt x="0" y="0"/>
                </a:lnTo>
                <a:close/>
              </a:path>
            </a:pathLst>
          </a:custGeom>
          <a:blipFill rotWithShape="1">
            <a:blip r:embed="rId4">
              <a:alphaModFix/>
            </a:blip>
            <a:stretch>
              <a:fillRect b="0" l="0" r="0" t="0"/>
            </a:stretch>
          </a:blipFill>
          <a:ln>
            <a:noFill/>
          </a:ln>
        </p:spPr>
      </p:sp>
      <p:sp>
        <p:nvSpPr>
          <p:cNvPr id="233" name="Google Shape;233;p7"/>
          <p:cNvSpPr/>
          <p:nvPr/>
        </p:nvSpPr>
        <p:spPr>
          <a:xfrm>
            <a:off x="1358118" y="7120664"/>
            <a:ext cx="574857" cy="502739"/>
          </a:xfrm>
          <a:custGeom>
            <a:rect b="b" l="l" r="r" t="t"/>
            <a:pathLst>
              <a:path extrusionOk="0" h="502739" w="574857">
                <a:moveTo>
                  <a:pt x="0" y="0"/>
                </a:moveTo>
                <a:lnTo>
                  <a:pt x="574857" y="0"/>
                </a:lnTo>
                <a:lnTo>
                  <a:pt x="574857" y="502738"/>
                </a:lnTo>
                <a:lnTo>
                  <a:pt x="0" y="502738"/>
                </a:lnTo>
                <a:lnTo>
                  <a:pt x="0" y="0"/>
                </a:lnTo>
                <a:close/>
              </a:path>
            </a:pathLst>
          </a:custGeom>
          <a:blipFill rotWithShape="1">
            <a:blip r:embed="rId5">
              <a:alphaModFix/>
            </a:blip>
            <a:stretch>
              <a:fillRect b="0" l="0" r="0" t="0"/>
            </a:stretch>
          </a:blipFill>
          <a:ln>
            <a:noFill/>
          </a:ln>
        </p:spPr>
      </p:sp>
      <p:sp>
        <p:nvSpPr>
          <p:cNvPr id="234" name="Google Shape;234;p7"/>
          <p:cNvSpPr/>
          <p:nvPr/>
        </p:nvSpPr>
        <p:spPr>
          <a:xfrm>
            <a:off x="1358118" y="4455665"/>
            <a:ext cx="629748" cy="550743"/>
          </a:xfrm>
          <a:custGeom>
            <a:rect b="b" l="l" r="r" t="t"/>
            <a:pathLst>
              <a:path extrusionOk="0" h="550743" w="629748">
                <a:moveTo>
                  <a:pt x="0" y="0"/>
                </a:moveTo>
                <a:lnTo>
                  <a:pt x="629748" y="0"/>
                </a:lnTo>
                <a:lnTo>
                  <a:pt x="629748" y="550743"/>
                </a:lnTo>
                <a:lnTo>
                  <a:pt x="0" y="550743"/>
                </a:lnTo>
                <a:lnTo>
                  <a:pt x="0" y="0"/>
                </a:lnTo>
                <a:close/>
              </a:path>
            </a:pathLst>
          </a:custGeom>
          <a:blipFill rotWithShape="1">
            <a:blip r:embed="rId5">
              <a:alphaModFix/>
            </a:blip>
            <a:stretch>
              <a:fillRect b="0" l="0" r="0" t="0"/>
            </a:stretch>
          </a:blipFill>
          <a:ln>
            <a:noFill/>
          </a:ln>
        </p:spPr>
      </p:sp>
      <p:grpSp>
        <p:nvGrpSpPr>
          <p:cNvPr id="235" name="Google Shape;235;p7"/>
          <p:cNvGrpSpPr/>
          <p:nvPr/>
        </p:nvGrpSpPr>
        <p:grpSpPr>
          <a:xfrm>
            <a:off x="2172198" y="2973935"/>
            <a:ext cx="5127584" cy="2746468"/>
            <a:chOff x="0" y="-57150"/>
            <a:chExt cx="1350475" cy="723349"/>
          </a:xfrm>
        </p:grpSpPr>
        <p:sp>
          <p:nvSpPr>
            <p:cNvPr id="236" name="Google Shape;236;p7"/>
            <p:cNvSpPr/>
            <p:nvPr/>
          </p:nvSpPr>
          <p:spPr>
            <a:xfrm>
              <a:off x="0" y="0"/>
              <a:ext cx="1350475" cy="666199"/>
            </a:xfrm>
            <a:custGeom>
              <a:rect b="b" l="l" r="r" t="t"/>
              <a:pathLst>
                <a:path extrusionOk="0" h="666199" w="1350475">
                  <a:moveTo>
                    <a:pt x="77003" y="0"/>
                  </a:moveTo>
                  <a:lnTo>
                    <a:pt x="1273472" y="0"/>
                  </a:lnTo>
                  <a:cubicBezTo>
                    <a:pt x="1293894" y="0"/>
                    <a:pt x="1313480" y="8113"/>
                    <a:pt x="1327921" y="22554"/>
                  </a:cubicBezTo>
                  <a:cubicBezTo>
                    <a:pt x="1342362" y="36994"/>
                    <a:pt x="1350475" y="56580"/>
                    <a:pt x="1350475" y="77003"/>
                  </a:cubicBezTo>
                  <a:lnTo>
                    <a:pt x="1350475" y="589197"/>
                  </a:lnTo>
                  <a:cubicBezTo>
                    <a:pt x="1350475" y="609619"/>
                    <a:pt x="1342362" y="629205"/>
                    <a:pt x="1327921" y="643646"/>
                  </a:cubicBezTo>
                  <a:cubicBezTo>
                    <a:pt x="1313480" y="658087"/>
                    <a:pt x="1293894" y="666199"/>
                    <a:pt x="1273472" y="666199"/>
                  </a:cubicBezTo>
                  <a:lnTo>
                    <a:pt x="77003" y="666199"/>
                  </a:lnTo>
                  <a:cubicBezTo>
                    <a:pt x="56580" y="666199"/>
                    <a:pt x="36994" y="658087"/>
                    <a:pt x="22554" y="643646"/>
                  </a:cubicBezTo>
                  <a:cubicBezTo>
                    <a:pt x="8113" y="629205"/>
                    <a:pt x="0" y="609619"/>
                    <a:pt x="0" y="589197"/>
                  </a:cubicBezTo>
                  <a:lnTo>
                    <a:pt x="0" y="77003"/>
                  </a:lnTo>
                  <a:cubicBezTo>
                    <a:pt x="0" y="56580"/>
                    <a:pt x="8113" y="36994"/>
                    <a:pt x="22554" y="22554"/>
                  </a:cubicBezTo>
                  <a:cubicBezTo>
                    <a:pt x="36994" y="8113"/>
                    <a:pt x="56580" y="0"/>
                    <a:pt x="77003" y="0"/>
                  </a:cubicBezTo>
                  <a:close/>
                </a:path>
              </a:pathLst>
            </a:custGeom>
            <a:solidFill>
              <a:srgbClr val="E8CDB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7" name="Google Shape;237;p7"/>
            <p:cNvSpPr txBox="1"/>
            <p:nvPr/>
          </p:nvSpPr>
          <p:spPr>
            <a:xfrm>
              <a:off x="0" y="-57150"/>
              <a:ext cx="1350475" cy="723349"/>
            </a:xfrm>
            <a:prstGeom prst="rect">
              <a:avLst/>
            </a:prstGeom>
            <a:noFill/>
            <a:ln>
              <a:noFill/>
            </a:ln>
          </p:spPr>
          <p:txBody>
            <a:bodyPr anchorCtr="0" anchor="ctr" bIns="50800" lIns="50800" spcFirstLastPara="1" rIns="50800" wrap="square" tIns="50800">
              <a:noAutofit/>
            </a:bodyPr>
            <a:lstStyle/>
            <a:p>
              <a:pPr indent="0" lvl="0" marL="0" marR="0" rtl="0" algn="ctr">
                <a:lnSpc>
                  <a:spcPct val="140014"/>
                </a:lnSpc>
                <a:spcBef>
                  <a:spcPts val="0"/>
                </a:spcBef>
                <a:spcAft>
                  <a:spcPts val="0"/>
                </a:spcAft>
                <a:buNone/>
              </a:pPr>
              <a:r>
                <a:rPr b="0" i="0" lang="en-US" sz="2799" u="none" cap="none" strike="noStrike">
                  <a:solidFill>
                    <a:srgbClr val="000000"/>
                  </a:solidFill>
                  <a:latin typeface="Antic"/>
                  <a:ea typeface="Antic"/>
                  <a:cs typeface="Antic"/>
                  <a:sym typeface="Antic"/>
                </a:rPr>
                <a:t>Gây nhiễm trùng da dày</a:t>
              </a:r>
              <a:endParaRPr/>
            </a:p>
          </p:txBody>
        </p:sp>
      </p:grpSp>
      <p:sp>
        <p:nvSpPr>
          <p:cNvPr id="238" name="Google Shape;238;p7"/>
          <p:cNvSpPr/>
          <p:nvPr/>
        </p:nvSpPr>
        <p:spPr>
          <a:xfrm rot="1035449">
            <a:off x="78593" y="1633223"/>
            <a:ext cx="2200783" cy="863807"/>
          </a:xfrm>
          <a:custGeom>
            <a:rect b="b" l="l" r="r" t="t"/>
            <a:pathLst>
              <a:path extrusionOk="0" h="863807" w="2200783">
                <a:moveTo>
                  <a:pt x="0" y="0"/>
                </a:moveTo>
                <a:lnTo>
                  <a:pt x="2200783" y="0"/>
                </a:lnTo>
                <a:lnTo>
                  <a:pt x="2200783" y="863807"/>
                </a:lnTo>
                <a:lnTo>
                  <a:pt x="0" y="863807"/>
                </a:lnTo>
                <a:lnTo>
                  <a:pt x="0" y="0"/>
                </a:lnTo>
                <a:close/>
              </a:path>
            </a:pathLst>
          </a:custGeom>
          <a:blipFill rotWithShape="1">
            <a:blip r:embed="rId6">
              <a:alphaModFix/>
            </a:blip>
            <a:stretch>
              <a:fillRect b="0" l="0" r="0" t="0"/>
            </a:stretch>
          </a:blipFill>
          <a:ln>
            <a:noFill/>
          </a:ln>
        </p:spPr>
      </p:sp>
      <p:grpSp>
        <p:nvGrpSpPr>
          <p:cNvPr id="239" name="Google Shape;239;p7"/>
          <p:cNvGrpSpPr/>
          <p:nvPr/>
        </p:nvGrpSpPr>
        <p:grpSpPr>
          <a:xfrm>
            <a:off x="9707138" y="2973935"/>
            <a:ext cx="5127584" cy="2746468"/>
            <a:chOff x="0" y="-57150"/>
            <a:chExt cx="1350475" cy="723349"/>
          </a:xfrm>
        </p:grpSpPr>
        <p:sp>
          <p:nvSpPr>
            <p:cNvPr id="240" name="Google Shape;240;p7"/>
            <p:cNvSpPr/>
            <p:nvPr/>
          </p:nvSpPr>
          <p:spPr>
            <a:xfrm>
              <a:off x="0" y="0"/>
              <a:ext cx="1350475" cy="666199"/>
            </a:xfrm>
            <a:custGeom>
              <a:rect b="b" l="l" r="r" t="t"/>
              <a:pathLst>
                <a:path extrusionOk="0" h="666199" w="1350475">
                  <a:moveTo>
                    <a:pt x="77003" y="0"/>
                  </a:moveTo>
                  <a:lnTo>
                    <a:pt x="1273472" y="0"/>
                  </a:lnTo>
                  <a:cubicBezTo>
                    <a:pt x="1293894" y="0"/>
                    <a:pt x="1313480" y="8113"/>
                    <a:pt x="1327921" y="22554"/>
                  </a:cubicBezTo>
                  <a:cubicBezTo>
                    <a:pt x="1342362" y="36994"/>
                    <a:pt x="1350475" y="56580"/>
                    <a:pt x="1350475" y="77003"/>
                  </a:cubicBezTo>
                  <a:lnTo>
                    <a:pt x="1350475" y="589197"/>
                  </a:lnTo>
                  <a:cubicBezTo>
                    <a:pt x="1350475" y="609619"/>
                    <a:pt x="1342362" y="629205"/>
                    <a:pt x="1327921" y="643646"/>
                  </a:cubicBezTo>
                  <a:cubicBezTo>
                    <a:pt x="1313480" y="658087"/>
                    <a:pt x="1293894" y="666199"/>
                    <a:pt x="1273472" y="666199"/>
                  </a:cubicBezTo>
                  <a:lnTo>
                    <a:pt x="77003" y="666199"/>
                  </a:lnTo>
                  <a:cubicBezTo>
                    <a:pt x="56580" y="666199"/>
                    <a:pt x="36994" y="658087"/>
                    <a:pt x="22554" y="643646"/>
                  </a:cubicBezTo>
                  <a:cubicBezTo>
                    <a:pt x="8113" y="629205"/>
                    <a:pt x="0" y="609619"/>
                    <a:pt x="0" y="589197"/>
                  </a:cubicBezTo>
                  <a:lnTo>
                    <a:pt x="0" y="77003"/>
                  </a:lnTo>
                  <a:cubicBezTo>
                    <a:pt x="0" y="56580"/>
                    <a:pt x="8113" y="36994"/>
                    <a:pt x="22554" y="22554"/>
                  </a:cubicBezTo>
                  <a:cubicBezTo>
                    <a:pt x="36994" y="8113"/>
                    <a:pt x="56580" y="0"/>
                    <a:pt x="77003" y="0"/>
                  </a:cubicBezTo>
                  <a:close/>
                </a:path>
              </a:pathLst>
            </a:custGeom>
            <a:solidFill>
              <a:srgbClr val="E8CDB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1" name="Google Shape;241;p7"/>
            <p:cNvSpPr txBox="1"/>
            <p:nvPr/>
          </p:nvSpPr>
          <p:spPr>
            <a:xfrm>
              <a:off x="0" y="-57150"/>
              <a:ext cx="1350475" cy="723349"/>
            </a:xfrm>
            <a:prstGeom prst="rect">
              <a:avLst/>
            </a:prstGeom>
            <a:noFill/>
            <a:ln>
              <a:noFill/>
            </a:ln>
          </p:spPr>
          <p:txBody>
            <a:bodyPr anchorCtr="0" anchor="ctr" bIns="50800" lIns="50800" spcFirstLastPara="1" rIns="50800" wrap="square" tIns="50800">
              <a:noAutofit/>
            </a:bodyPr>
            <a:lstStyle/>
            <a:p>
              <a:pPr indent="0" lvl="0" marL="0" marR="0" rtl="0" algn="ctr">
                <a:lnSpc>
                  <a:spcPct val="140014"/>
                </a:lnSpc>
                <a:spcBef>
                  <a:spcPts val="0"/>
                </a:spcBef>
                <a:spcAft>
                  <a:spcPts val="0"/>
                </a:spcAft>
                <a:buNone/>
              </a:pPr>
              <a:r>
                <a:rPr b="0" i="0" lang="en-US" sz="2799" u="none" cap="none" strike="noStrike">
                  <a:solidFill>
                    <a:srgbClr val="000000"/>
                  </a:solidFill>
                  <a:latin typeface="Antic"/>
                  <a:ea typeface="Antic"/>
                  <a:cs typeface="Antic"/>
                  <a:sym typeface="Antic"/>
                </a:rPr>
                <a:t>Gây ra các biến đổi di truyền</a:t>
              </a:r>
              <a:endParaRPr/>
            </a:p>
          </p:txBody>
        </p:sp>
      </p:grpSp>
      <p:grpSp>
        <p:nvGrpSpPr>
          <p:cNvPr id="242" name="Google Shape;242;p7"/>
          <p:cNvGrpSpPr/>
          <p:nvPr/>
        </p:nvGrpSpPr>
        <p:grpSpPr>
          <a:xfrm>
            <a:off x="2172198" y="5890303"/>
            <a:ext cx="5127584" cy="2746468"/>
            <a:chOff x="0" y="-57150"/>
            <a:chExt cx="1350475" cy="723349"/>
          </a:xfrm>
        </p:grpSpPr>
        <p:sp>
          <p:nvSpPr>
            <p:cNvPr id="243" name="Google Shape;243;p7"/>
            <p:cNvSpPr/>
            <p:nvPr/>
          </p:nvSpPr>
          <p:spPr>
            <a:xfrm>
              <a:off x="0" y="0"/>
              <a:ext cx="1350475" cy="666199"/>
            </a:xfrm>
            <a:custGeom>
              <a:rect b="b" l="l" r="r" t="t"/>
              <a:pathLst>
                <a:path extrusionOk="0" h="666199" w="1350475">
                  <a:moveTo>
                    <a:pt x="77003" y="0"/>
                  </a:moveTo>
                  <a:lnTo>
                    <a:pt x="1273472" y="0"/>
                  </a:lnTo>
                  <a:cubicBezTo>
                    <a:pt x="1293894" y="0"/>
                    <a:pt x="1313480" y="8113"/>
                    <a:pt x="1327921" y="22554"/>
                  </a:cubicBezTo>
                  <a:cubicBezTo>
                    <a:pt x="1342362" y="36994"/>
                    <a:pt x="1350475" y="56580"/>
                    <a:pt x="1350475" y="77003"/>
                  </a:cubicBezTo>
                  <a:lnTo>
                    <a:pt x="1350475" y="589197"/>
                  </a:lnTo>
                  <a:cubicBezTo>
                    <a:pt x="1350475" y="609619"/>
                    <a:pt x="1342362" y="629205"/>
                    <a:pt x="1327921" y="643646"/>
                  </a:cubicBezTo>
                  <a:cubicBezTo>
                    <a:pt x="1313480" y="658087"/>
                    <a:pt x="1293894" y="666199"/>
                    <a:pt x="1273472" y="666199"/>
                  </a:cubicBezTo>
                  <a:lnTo>
                    <a:pt x="77003" y="666199"/>
                  </a:lnTo>
                  <a:cubicBezTo>
                    <a:pt x="56580" y="666199"/>
                    <a:pt x="36994" y="658087"/>
                    <a:pt x="22554" y="643646"/>
                  </a:cubicBezTo>
                  <a:cubicBezTo>
                    <a:pt x="8113" y="629205"/>
                    <a:pt x="0" y="609619"/>
                    <a:pt x="0" y="589197"/>
                  </a:cubicBezTo>
                  <a:lnTo>
                    <a:pt x="0" y="77003"/>
                  </a:lnTo>
                  <a:cubicBezTo>
                    <a:pt x="0" y="56580"/>
                    <a:pt x="8113" y="36994"/>
                    <a:pt x="22554" y="22554"/>
                  </a:cubicBezTo>
                  <a:cubicBezTo>
                    <a:pt x="36994" y="8113"/>
                    <a:pt x="56580" y="0"/>
                    <a:pt x="77003" y="0"/>
                  </a:cubicBezTo>
                  <a:close/>
                </a:path>
              </a:pathLst>
            </a:custGeom>
            <a:solidFill>
              <a:srgbClr val="E8CDB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4" name="Google Shape;244;p7"/>
            <p:cNvSpPr txBox="1"/>
            <p:nvPr/>
          </p:nvSpPr>
          <p:spPr>
            <a:xfrm>
              <a:off x="0" y="-57150"/>
              <a:ext cx="1350475" cy="723349"/>
            </a:xfrm>
            <a:prstGeom prst="rect">
              <a:avLst/>
            </a:prstGeom>
            <a:noFill/>
            <a:ln>
              <a:noFill/>
            </a:ln>
          </p:spPr>
          <p:txBody>
            <a:bodyPr anchorCtr="0" anchor="ctr" bIns="50800" lIns="50800" spcFirstLastPara="1" rIns="50800" wrap="square" tIns="50800">
              <a:noAutofit/>
            </a:bodyPr>
            <a:lstStyle/>
            <a:p>
              <a:pPr indent="0" lvl="0" marL="0" marR="0" rtl="0" algn="ctr">
                <a:lnSpc>
                  <a:spcPct val="140014"/>
                </a:lnSpc>
                <a:spcBef>
                  <a:spcPts val="0"/>
                </a:spcBef>
                <a:spcAft>
                  <a:spcPts val="0"/>
                </a:spcAft>
                <a:buNone/>
              </a:pPr>
              <a:r>
                <a:rPr b="0" i="0" lang="en-US" sz="2799" u="none" cap="none" strike="noStrike">
                  <a:solidFill>
                    <a:srgbClr val="000000"/>
                  </a:solidFill>
                  <a:latin typeface="Antic"/>
                  <a:ea typeface="Antic"/>
                  <a:cs typeface="Antic"/>
                  <a:sym typeface="Antic"/>
                </a:rPr>
                <a:t>Gây sẩy thai và chết thai (thai khô)</a:t>
              </a:r>
              <a:endParaRPr/>
            </a:p>
          </p:txBody>
        </p:sp>
      </p:grpSp>
      <p:grpSp>
        <p:nvGrpSpPr>
          <p:cNvPr id="245" name="Google Shape;245;p7"/>
          <p:cNvGrpSpPr/>
          <p:nvPr/>
        </p:nvGrpSpPr>
        <p:grpSpPr>
          <a:xfrm>
            <a:off x="9707138" y="5890303"/>
            <a:ext cx="5127584" cy="2746468"/>
            <a:chOff x="0" y="-57150"/>
            <a:chExt cx="1350475" cy="723349"/>
          </a:xfrm>
        </p:grpSpPr>
        <p:sp>
          <p:nvSpPr>
            <p:cNvPr id="246" name="Google Shape;246;p7"/>
            <p:cNvSpPr/>
            <p:nvPr/>
          </p:nvSpPr>
          <p:spPr>
            <a:xfrm>
              <a:off x="0" y="0"/>
              <a:ext cx="1350475" cy="666199"/>
            </a:xfrm>
            <a:custGeom>
              <a:rect b="b" l="l" r="r" t="t"/>
              <a:pathLst>
                <a:path extrusionOk="0" h="666199" w="1350475">
                  <a:moveTo>
                    <a:pt x="77003" y="0"/>
                  </a:moveTo>
                  <a:lnTo>
                    <a:pt x="1273472" y="0"/>
                  </a:lnTo>
                  <a:cubicBezTo>
                    <a:pt x="1293894" y="0"/>
                    <a:pt x="1313480" y="8113"/>
                    <a:pt x="1327921" y="22554"/>
                  </a:cubicBezTo>
                  <a:cubicBezTo>
                    <a:pt x="1342362" y="36994"/>
                    <a:pt x="1350475" y="56580"/>
                    <a:pt x="1350475" y="77003"/>
                  </a:cubicBezTo>
                  <a:lnTo>
                    <a:pt x="1350475" y="589197"/>
                  </a:lnTo>
                  <a:cubicBezTo>
                    <a:pt x="1350475" y="609619"/>
                    <a:pt x="1342362" y="629205"/>
                    <a:pt x="1327921" y="643646"/>
                  </a:cubicBezTo>
                  <a:cubicBezTo>
                    <a:pt x="1313480" y="658087"/>
                    <a:pt x="1293894" y="666199"/>
                    <a:pt x="1273472" y="666199"/>
                  </a:cubicBezTo>
                  <a:lnTo>
                    <a:pt x="77003" y="666199"/>
                  </a:lnTo>
                  <a:cubicBezTo>
                    <a:pt x="56580" y="666199"/>
                    <a:pt x="36994" y="658087"/>
                    <a:pt x="22554" y="643646"/>
                  </a:cubicBezTo>
                  <a:cubicBezTo>
                    <a:pt x="8113" y="629205"/>
                    <a:pt x="0" y="609619"/>
                    <a:pt x="0" y="589197"/>
                  </a:cubicBezTo>
                  <a:lnTo>
                    <a:pt x="0" y="77003"/>
                  </a:lnTo>
                  <a:cubicBezTo>
                    <a:pt x="0" y="56580"/>
                    <a:pt x="8113" y="36994"/>
                    <a:pt x="22554" y="22554"/>
                  </a:cubicBezTo>
                  <a:cubicBezTo>
                    <a:pt x="36994" y="8113"/>
                    <a:pt x="56580" y="0"/>
                    <a:pt x="77003" y="0"/>
                  </a:cubicBezTo>
                  <a:close/>
                </a:path>
              </a:pathLst>
            </a:custGeom>
            <a:solidFill>
              <a:srgbClr val="E8CDB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7" name="Google Shape;247;p7"/>
            <p:cNvSpPr txBox="1"/>
            <p:nvPr/>
          </p:nvSpPr>
          <p:spPr>
            <a:xfrm>
              <a:off x="0" y="-57150"/>
              <a:ext cx="1350475" cy="723349"/>
            </a:xfrm>
            <a:prstGeom prst="rect">
              <a:avLst/>
            </a:prstGeom>
            <a:noFill/>
            <a:ln>
              <a:noFill/>
            </a:ln>
          </p:spPr>
          <p:txBody>
            <a:bodyPr anchorCtr="0" anchor="ctr" bIns="50800" lIns="50800" spcFirstLastPara="1" rIns="50800" wrap="square" tIns="50800">
              <a:noAutofit/>
            </a:bodyPr>
            <a:lstStyle/>
            <a:p>
              <a:pPr indent="0" lvl="0" marL="0" marR="0" rtl="0" algn="ctr">
                <a:lnSpc>
                  <a:spcPct val="140014"/>
                </a:lnSpc>
                <a:spcBef>
                  <a:spcPts val="0"/>
                </a:spcBef>
                <a:spcAft>
                  <a:spcPts val="0"/>
                </a:spcAft>
                <a:buNone/>
              </a:pPr>
              <a:r>
                <a:rPr b="0" i="0" lang="en-US" sz="2799" u="none" cap="none" strike="noStrike">
                  <a:solidFill>
                    <a:srgbClr val="000000"/>
                  </a:solidFill>
                  <a:latin typeface="Antic"/>
                  <a:ea typeface="Antic"/>
                  <a:cs typeface="Antic"/>
                  <a:sym typeface="Antic"/>
                </a:rPr>
                <a:t>Gây suy giảm sức khỏe tổng thể</a:t>
              </a:r>
              <a:endParaRPr/>
            </a:p>
          </p:txBody>
        </p:sp>
      </p:grpSp>
      <p:sp>
        <p:nvSpPr>
          <p:cNvPr id="248" name="Google Shape;248;p7"/>
          <p:cNvSpPr/>
          <p:nvPr/>
        </p:nvSpPr>
        <p:spPr>
          <a:xfrm>
            <a:off x="8728154" y="4204296"/>
            <a:ext cx="574857" cy="502739"/>
          </a:xfrm>
          <a:custGeom>
            <a:rect b="b" l="l" r="r" t="t"/>
            <a:pathLst>
              <a:path extrusionOk="0" h="502739" w="574857">
                <a:moveTo>
                  <a:pt x="0" y="0"/>
                </a:moveTo>
                <a:lnTo>
                  <a:pt x="574857" y="0"/>
                </a:lnTo>
                <a:lnTo>
                  <a:pt x="574857" y="502738"/>
                </a:lnTo>
                <a:lnTo>
                  <a:pt x="0" y="502738"/>
                </a:lnTo>
                <a:lnTo>
                  <a:pt x="0" y="0"/>
                </a:lnTo>
                <a:close/>
              </a:path>
            </a:pathLst>
          </a:custGeom>
          <a:blipFill rotWithShape="1">
            <a:blip r:embed="rId5">
              <a:alphaModFix/>
            </a:blip>
            <a:stretch>
              <a:fillRect b="0" l="0" r="0" t="0"/>
            </a:stretch>
          </a:blipFill>
          <a:ln>
            <a:noFill/>
          </a:ln>
        </p:spPr>
      </p:sp>
      <p:sp>
        <p:nvSpPr>
          <p:cNvPr id="249" name="Google Shape;249;p7"/>
          <p:cNvSpPr/>
          <p:nvPr/>
        </p:nvSpPr>
        <p:spPr>
          <a:xfrm>
            <a:off x="8728154" y="7120664"/>
            <a:ext cx="574857" cy="502739"/>
          </a:xfrm>
          <a:custGeom>
            <a:rect b="b" l="l" r="r" t="t"/>
            <a:pathLst>
              <a:path extrusionOk="0" h="502739" w="574857">
                <a:moveTo>
                  <a:pt x="0" y="0"/>
                </a:moveTo>
                <a:lnTo>
                  <a:pt x="574857" y="0"/>
                </a:lnTo>
                <a:lnTo>
                  <a:pt x="574857" y="502738"/>
                </a:lnTo>
                <a:lnTo>
                  <a:pt x="0" y="502738"/>
                </a:lnTo>
                <a:lnTo>
                  <a:pt x="0" y="0"/>
                </a:lnTo>
                <a:close/>
              </a:path>
            </a:pathLst>
          </a:custGeom>
          <a:blipFill rotWithShape="1">
            <a:blip r:embed="rId5">
              <a:alphaModFix/>
            </a:blip>
            <a:stretch>
              <a:fillRect b="0" l="0" r="0" t="0"/>
            </a:stretch>
          </a:blipFill>
          <a:ln>
            <a:noFill/>
          </a:ln>
        </p:spPr>
      </p:sp>
      <p:sp>
        <p:nvSpPr>
          <p:cNvPr id="250" name="Google Shape;250;p7"/>
          <p:cNvSpPr/>
          <p:nvPr/>
        </p:nvSpPr>
        <p:spPr>
          <a:xfrm>
            <a:off x="15383214" y="3190927"/>
            <a:ext cx="1067557" cy="1386438"/>
          </a:xfrm>
          <a:custGeom>
            <a:rect b="b" l="l" r="r" t="t"/>
            <a:pathLst>
              <a:path extrusionOk="0" h="1386438" w="1067557">
                <a:moveTo>
                  <a:pt x="0" y="0"/>
                </a:moveTo>
                <a:lnTo>
                  <a:pt x="1067557" y="0"/>
                </a:lnTo>
                <a:lnTo>
                  <a:pt x="1067557" y="1386438"/>
                </a:lnTo>
                <a:lnTo>
                  <a:pt x="0" y="1386438"/>
                </a:lnTo>
                <a:lnTo>
                  <a:pt x="0" y="0"/>
                </a:lnTo>
                <a:close/>
              </a:path>
            </a:pathLst>
          </a:custGeom>
          <a:blipFill rotWithShape="1">
            <a:blip r:embed="rId7">
              <a:alphaModFix/>
            </a:blip>
            <a:stretch>
              <a:fillRect b="0" l="0" r="0" t="0"/>
            </a:stretch>
          </a:blipFill>
          <a:ln>
            <a:noFill/>
          </a:ln>
        </p:spPr>
      </p:sp>
      <p:sp>
        <p:nvSpPr>
          <p:cNvPr id="251" name="Google Shape;251;p7"/>
          <p:cNvSpPr/>
          <p:nvPr/>
        </p:nvSpPr>
        <p:spPr>
          <a:xfrm>
            <a:off x="6731380" y="7372033"/>
            <a:ext cx="1136803" cy="1143038"/>
          </a:xfrm>
          <a:custGeom>
            <a:rect b="b" l="l" r="r" t="t"/>
            <a:pathLst>
              <a:path extrusionOk="0" h="1143038" w="1136803">
                <a:moveTo>
                  <a:pt x="0" y="0"/>
                </a:moveTo>
                <a:lnTo>
                  <a:pt x="1136804" y="0"/>
                </a:lnTo>
                <a:lnTo>
                  <a:pt x="1136804" y="1143038"/>
                </a:lnTo>
                <a:lnTo>
                  <a:pt x="0" y="1143038"/>
                </a:lnTo>
                <a:lnTo>
                  <a:pt x="0" y="0"/>
                </a:lnTo>
                <a:close/>
              </a:path>
            </a:pathLst>
          </a:custGeom>
          <a:blipFill rotWithShape="1">
            <a:blip r:embed="rId8">
              <a:alphaModFix/>
            </a:blip>
            <a:stretch>
              <a:fillRect b="0" l="0" r="0" t="0"/>
            </a:stretch>
          </a:blipFill>
          <a:ln>
            <a:noFill/>
          </a:ln>
        </p:spPr>
      </p:sp>
      <p:sp>
        <p:nvSpPr>
          <p:cNvPr id="252" name="Google Shape;252;p7"/>
          <p:cNvSpPr txBox="1"/>
          <p:nvPr/>
        </p:nvSpPr>
        <p:spPr>
          <a:xfrm>
            <a:off x="1794538" y="1574907"/>
            <a:ext cx="13867233" cy="1455366"/>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None/>
            </a:pPr>
            <a:r>
              <a:rPr b="0" i="0" lang="en-US" sz="4200" u="none" cap="none" strike="noStrike">
                <a:solidFill>
                  <a:srgbClr val="342D2A"/>
                </a:solidFill>
                <a:latin typeface="Calistoga"/>
                <a:ea typeface="Calistoga"/>
                <a:cs typeface="Calistoga"/>
                <a:sym typeface="Calistoga"/>
              </a:rPr>
              <a:t>Herpesvirus có tác động như thế nào đối với sinh sản của heo?</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8">
                                  <p:stCondLst>
                                    <p:cond delay="0"/>
                                  </p:stCondLst>
                                  <p:childTnLst>
                                    <p:set>
                                      <p:cBhvr>
                                        <p:cTn dur="1" fill="hold">
                                          <p:stCondLst>
                                            <p:cond delay="0"/>
                                          </p:stCondLst>
                                        </p:cTn>
                                        <p:tgtEl>
                                          <p:spTgt spid="251"/>
                                        </p:tgtEl>
                                        <p:attrNameLst>
                                          <p:attrName>style.visibility</p:attrName>
                                        </p:attrNameLst>
                                      </p:cBhvr>
                                      <p:to>
                                        <p:strVal val="visible"/>
                                      </p:to>
                                    </p:set>
                                    <p:anim calcmode="lin" valueType="num">
                                      <p:cBhvr additive="base">
                                        <p:cTn dur="1000"/>
                                        <p:tgtEl>
                                          <p:spTgt spid="251"/>
                                        </p:tgtEl>
                                        <p:attrNameLst>
                                          <p:attrName>ppt_x</p:attrName>
                                        </p:attrNameLst>
                                      </p:cBhvr>
                                      <p:tavLst>
                                        <p:tav fmla="" tm="0">
                                          <p:val>
                                            <p:strVal val="#ppt_x-1"/>
                                          </p:val>
                                        </p:tav>
                                        <p:tav fmla="" tm="100000">
                                          <p:val>
                                            <p:strVal val="#ppt_x"/>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6D8E6"/>
        </a:solidFill>
      </p:bgPr>
    </p:bg>
    <p:spTree>
      <p:nvGrpSpPr>
        <p:cNvPr id="256" name="Shape 256"/>
        <p:cNvGrpSpPr/>
        <p:nvPr/>
      </p:nvGrpSpPr>
      <p:grpSpPr>
        <a:xfrm>
          <a:off x="0" y="0"/>
          <a:ext cx="0" cy="0"/>
          <a:chOff x="0" y="0"/>
          <a:chExt cx="0" cy="0"/>
        </a:xfrm>
      </p:grpSpPr>
      <p:sp>
        <p:nvSpPr>
          <p:cNvPr id="257" name="Google Shape;257;p8"/>
          <p:cNvSpPr/>
          <p:nvPr/>
        </p:nvSpPr>
        <p:spPr>
          <a:xfrm>
            <a:off x="-1430708" y="-1140952"/>
            <a:ext cx="4091579" cy="4114800"/>
          </a:xfrm>
          <a:custGeom>
            <a:rect b="b" l="l" r="r" t="t"/>
            <a:pathLst>
              <a:path extrusionOk="0" h="4114800" w="4091579">
                <a:moveTo>
                  <a:pt x="0" y="0"/>
                </a:moveTo>
                <a:lnTo>
                  <a:pt x="4091579" y="0"/>
                </a:lnTo>
                <a:lnTo>
                  <a:pt x="4091579" y="4114800"/>
                </a:lnTo>
                <a:lnTo>
                  <a:pt x="0" y="4114800"/>
                </a:lnTo>
                <a:lnTo>
                  <a:pt x="0" y="0"/>
                </a:lnTo>
                <a:close/>
              </a:path>
            </a:pathLst>
          </a:custGeom>
          <a:blipFill rotWithShape="1">
            <a:blip r:embed="rId3">
              <a:alphaModFix/>
            </a:blip>
            <a:stretch>
              <a:fillRect b="0" l="0" r="0" t="0"/>
            </a:stretch>
          </a:blipFill>
          <a:ln>
            <a:noFill/>
          </a:ln>
        </p:spPr>
      </p:sp>
      <p:sp>
        <p:nvSpPr>
          <p:cNvPr id="258" name="Google Shape;258;p8"/>
          <p:cNvSpPr/>
          <p:nvPr/>
        </p:nvSpPr>
        <p:spPr>
          <a:xfrm>
            <a:off x="15798233" y="7372033"/>
            <a:ext cx="4091579" cy="4114800"/>
          </a:xfrm>
          <a:custGeom>
            <a:rect b="b" l="l" r="r" t="t"/>
            <a:pathLst>
              <a:path extrusionOk="0" h="4114800" w="4091579">
                <a:moveTo>
                  <a:pt x="0" y="0"/>
                </a:moveTo>
                <a:lnTo>
                  <a:pt x="4091579" y="0"/>
                </a:lnTo>
                <a:lnTo>
                  <a:pt x="4091579" y="4114800"/>
                </a:lnTo>
                <a:lnTo>
                  <a:pt x="0" y="4114800"/>
                </a:lnTo>
                <a:lnTo>
                  <a:pt x="0" y="0"/>
                </a:lnTo>
                <a:close/>
              </a:path>
            </a:pathLst>
          </a:custGeom>
          <a:blipFill rotWithShape="1">
            <a:blip r:embed="rId3">
              <a:alphaModFix/>
            </a:blip>
            <a:stretch>
              <a:fillRect b="0" l="0" r="0" t="0"/>
            </a:stretch>
          </a:blipFill>
          <a:ln>
            <a:noFill/>
          </a:ln>
        </p:spPr>
      </p:sp>
      <p:sp>
        <p:nvSpPr>
          <p:cNvPr id="259" name="Google Shape;259;p8"/>
          <p:cNvSpPr/>
          <p:nvPr/>
        </p:nvSpPr>
        <p:spPr>
          <a:xfrm>
            <a:off x="-1430708" y="8013927"/>
            <a:ext cx="4054948" cy="4114800"/>
          </a:xfrm>
          <a:custGeom>
            <a:rect b="b" l="l" r="r" t="t"/>
            <a:pathLst>
              <a:path extrusionOk="0" h="4114800" w="4054948">
                <a:moveTo>
                  <a:pt x="0" y="0"/>
                </a:moveTo>
                <a:lnTo>
                  <a:pt x="4054949" y="0"/>
                </a:lnTo>
                <a:lnTo>
                  <a:pt x="4054949" y="4114800"/>
                </a:lnTo>
                <a:lnTo>
                  <a:pt x="0" y="4114800"/>
                </a:lnTo>
                <a:lnTo>
                  <a:pt x="0" y="0"/>
                </a:lnTo>
                <a:close/>
              </a:path>
            </a:pathLst>
          </a:custGeom>
          <a:blipFill rotWithShape="1">
            <a:blip r:embed="rId4">
              <a:alphaModFix/>
            </a:blip>
            <a:stretch>
              <a:fillRect b="0" l="0" r="0" t="0"/>
            </a:stretch>
          </a:blipFill>
          <a:ln>
            <a:noFill/>
          </a:ln>
        </p:spPr>
      </p:sp>
      <p:sp>
        <p:nvSpPr>
          <p:cNvPr id="260" name="Google Shape;260;p8"/>
          <p:cNvSpPr/>
          <p:nvPr/>
        </p:nvSpPr>
        <p:spPr>
          <a:xfrm>
            <a:off x="15498584" y="-1774110"/>
            <a:ext cx="4054948" cy="4114800"/>
          </a:xfrm>
          <a:custGeom>
            <a:rect b="b" l="l" r="r" t="t"/>
            <a:pathLst>
              <a:path extrusionOk="0" h="4114800" w="4054948">
                <a:moveTo>
                  <a:pt x="0" y="0"/>
                </a:moveTo>
                <a:lnTo>
                  <a:pt x="4054948" y="0"/>
                </a:lnTo>
                <a:lnTo>
                  <a:pt x="4054948" y="4114800"/>
                </a:lnTo>
                <a:lnTo>
                  <a:pt x="0" y="4114800"/>
                </a:lnTo>
                <a:lnTo>
                  <a:pt x="0" y="0"/>
                </a:lnTo>
                <a:close/>
              </a:path>
            </a:pathLst>
          </a:custGeom>
          <a:blipFill rotWithShape="1">
            <a:blip r:embed="rId4">
              <a:alphaModFix/>
            </a:blip>
            <a:stretch>
              <a:fillRect b="0" l="0" r="0" t="0"/>
            </a:stretch>
          </a:blipFill>
          <a:ln>
            <a:noFill/>
          </a:ln>
        </p:spPr>
      </p:sp>
      <p:sp>
        <p:nvSpPr>
          <p:cNvPr id="261" name="Google Shape;261;p8"/>
          <p:cNvSpPr/>
          <p:nvPr/>
        </p:nvSpPr>
        <p:spPr>
          <a:xfrm>
            <a:off x="1358118" y="7120664"/>
            <a:ext cx="574857" cy="502739"/>
          </a:xfrm>
          <a:custGeom>
            <a:rect b="b" l="l" r="r" t="t"/>
            <a:pathLst>
              <a:path extrusionOk="0" h="502739" w="574857">
                <a:moveTo>
                  <a:pt x="0" y="0"/>
                </a:moveTo>
                <a:lnTo>
                  <a:pt x="574857" y="0"/>
                </a:lnTo>
                <a:lnTo>
                  <a:pt x="574857" y="502738"/>
                </a:lnTo>
                <a:lnTo>
                  <a:pt x="0" y="502738"/>
                </a:lnTo>
                <a:lnTo>
                  <a:pt x="0" y="0"/>
                </a:lnTo>
                <a:close/>
              </a:path>
            </a:pathLst>
          </a:custGeom>
          <a:blipFill rotWithShape="1">
            <a:blip r:embed="rId5">
              <a:alphaModFix/>
            </a:blip>
            <a:stretch>
              <a:fillRect b="0" l="0" r="0" t="0"/>
            </a:stretch>
          </a:blipFill>
          <a:ln>
            <a:noFill/>
          </a:ln>
        </p:spPr>
      </p:sp>
      <p:sp>
        <p:nvSpPr>
          <p:cNvPr id="262" name="Google Shape;262;p8"/>
          <p:cNvSpPr/>
          <p:nvPr/>
        </p:nvSpPr>
        <p:spPr>
          <a:xfrm>
            <a:off x="1358118" y="4455665"/>
            <a:ext cx="629748" cy="550743"/>
          </a:xfrm>
          <a:custGeom>
            <a:rect b="b" l="l" r="r" t="t"/>
            <a:pathLst>
              <a:path extrusionOk="0" h="550743" w="629748">
                <a:moveTo>
                  <a:pt x="0" y="0"/>
                </a:moveTo>
                <a:lnTo>
                  <a:pt x="629748" y="0"/>
                </a:lnTo>
                <a:lnTo>
                  <a:pt x="629748" y="550743"/>
                </a:lnTo>
                <a:lnTo>
                  <a:pt x="0" y="550743"/>
                </a:lnTo>
                <a:lnTo>
                  <a:pt x="0" y="0"/>
                </a:lnTo>
                <a:close/>
              </a:path>
            </a:pathLst>
          </a:custGeom>
          <a:blipFill rotWithShape="1">
            <a:blip r:embed="rId5">
              <a:alphaModFix/>
            </a:blip>
            <a:stretch>
              <a:fillRect b="0" l="0" r="0" t="0"/>
            </a:stretch>
          </a:blipFill>
          <a:ln>
            <a:noFill/>
          </a:ln>
        </p:spPr>
      </p:sp>
      <p:grpSp>
        <p:nvGrpSpPr>
          <p:cNvPr id="263" name="Google Shape;263;p8"/>
          <p:cNvGrpSpPr/>
          <p:nvPr/>
        </p:nvGrpSpPr>
        <p:grpSpPr>
          <a:xfrm>
            <a:off x="2172198" y="2973935"/>
            <a:ext cx="5127584" cy="2746468"/>
            <a:chOff x="0" y="-57150"/>
            <a:chExt cx="1350475" cy="723349"/>
          </a:xfrm>
        </p:grpSpPr>
        <p:sp>
          <p:nvSpPr>
            <p:cNvPr id="264" name="Google Shape;264;p8"/>
            <p:cNvSpPr/>
            <p:nvPr/>
          </p:nvSpPr>
          <p:spPr>
            <a:xfrm>
              <a:off x="0" y="0"/>
              <a:ext cx="1350475" cy="666199"/>
            </a:xfrm>
            <a:custGeom>
              <a:rect b="b" l="l" r="r" t="t"/>
              <a:pathLst>
                <a:path extrusionOk="0" h="666199" w="1350475">
                  <a:moveTo>
                    <a:pt x="77003" y="0"/>
                  </a:moveTo>
                  <a:lnTo>
                    <a:pt x="1273472" y="0"/>
                  </a:lnTo>
                  <a:cubicBezTo>
                    <a:pt x="1293894" y="0"/>
                    <a:pt x="1313480" y="8113"/>
                    <a:pt x="1327921" y="22554"/>
                  </a:cubicBezTo>
                  <a:cubicBezTo>
                    <a:pt x="1342362" y="36994"/>
                    <a:pt x="1350475" y="56580"/>
                    <a:pt x="1350475" y="77003"/>
                  </a:cubicBezTo>
                  <a:lnTo>
                    <a:pt x="1350475" y="589197"/>
                  </a:lnTo>
                  <a:cubicBezTo>
                    <a:pt x="1350475" y="609619"/>
                    <a:pt x="1342362" y="629205"/>
                    <a:pt x="1327921" y="643646"/>
                  </a:cubicBezTo>
                  <a:cubicBezTo>
                    <a:pt x="1313480" y="658087"/>
                    <a:pt x="1293894" y="666199"/>
                    <a:pt x="1273472" y="666199"/>
                  </a:cubicBezTo>
                  <a:lnTo>
                    <a:pt x="77003" y="666199"/>
                  </a:lnTo>
                  <a:cubicBezTo>
                    <a:pt x="56580" y="666199"/>
                    <a:pt x="36994" y="658087"/>
                    <a:pt x="22554" y="643646"/>
                  </a:cubicBezTo>
                  <a:cubicBezTo>
                    <a:pt x="8113" y="629205"/>
                    <a:pt x="0" y="609619"/>
                    <a:pt x="0" y="589197"/>
                  </a:cubicBezTo>
                  <a:lnTo>
                    <a:pt x="0" y="77003"/>
                  </a:lnTo>
                  <a:cubicBezTo>
                    <a:pt x="0" y="56580"/>
                    <a:pt x="8113" y="36994"/>
                    <a:pt x="22554" y="22554"/>
                  </a:cubicBezTo>
                  <a:cubicBezTo>
                    <a:pt x="36994" y="8113"/>
                    <a:pt x="56580" y="0"/>
                    <a:pt x="77003" y="0"/>
                  </a:cubicBezTo>
                  <a:close/>
                </a:path>
              </a:pathLst>
            </a:custGeom>
            <a:solidFill>
              <a:srgbClr val="E8CDB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5" name="Google Shape;265;p8"/>
            <p:cNvSpPr txBox="1"/>
            <p:nvPr/>
          </p:nvSpPr>
          <p:spPr>
            <a:xfrm>
              <a:off x="0" y="-57150"/>
              <a:ext cx="1350475" cy="723349"/>
            </a:xfrm>
            <a:prstGeom prst="rect">
              <a:avLst/>
            </a:prstGeom>
            <a:noFill/>
            <a:ln>
              <a:noFill/>
            </a:ln>
          </p:spPr>
          <p:txBody>
            <a:bodyPr anchorCtr="0" anchor="ctr" bIns="50800" lIns="50800" spcFirstLastPara="1" rIns="50800" wrap="square" tIns="50800">
              <a:noAutofit/>
            </a:bodyPr>
            <a:lstStyle/>
            <a:p>
              <a:pPr indent="0" lvl="0" marL="0" marR="0" rtl="0" algn="ctr">
                <a:lnSpc>
                  <a:spcPct val="140014"/>
                </a:lnSpc>
                <a:spcBef>
                  <a:spcPts val="0"/>
                </a:spcBef>
                <a:spcAft>
                  <a:spcPts val="0"/>
                </a:spcAft>
                <a:buNone/>
              </a:pPr>
              <a:r>
                <a:rPr b="0" i="0" lang="en-US" sz="2799" u="none" cap="none" strike="noStrike">
                  <a:solidFill>
                    <a:srgbClr val="000000"/>
                  </a:solidFill>
                  <a:latin typeface="Antic"/>
                  <a:ea typeface="Antic"/>
                  <a:cs typeface="Antic"/>
                  <a:sym typeface="Antic"/>
                </a:rPr>
                <a:t>Virus DNA chứa DNA, virus ARN chứa RNA.</a:t>
              </a:r>
              <a:endParaRPr/>
            </a:p>
          </p:txBody>
        </p:sp>
      </p:grpSp>
      <p:sp>
        <p:nvSpPr>
          <p:cNvPr id="266" name="Google Shape;266;p8"/>
          <p:cNvSpPr/>
          <p:nvPr/>
        </p:nvSpPr>
        <p:spPr>
          <a:xfrm rot="1035449">
            <a:off x="78593" y="1633223"/>
            <a:ext cx="2200783" cy="863807"/>
          </a:xfrm>
          <a:custGeom>
            <a:rect b="b" l="l" r="r" t="t"/>
            <a:pathLst>
              <a:path extrusionOk="0" h="863807" w="2200783">
                <a:moveTo>
                  <a:pt x="0" y="0"/>
                </a:moveTo>
                <a:lnTo>
                  <a:pt x="2200783" y="0"/>
                </a:lnTo>
                <a:lnTo>
                  <a:pt x="2200783" y="863807"/>
                </a:lnTo>
                <a:lnTo>
                  <a:pt x="0" y="863807"/>
                </a:lnTo>
                <a:lnTo>
                  <a:pt x="0" y="0"/>
                </a:lnTo>
                <a:close/>
              </a:path>
            </a:pathLst>
          </a:custGeom>
          <a:blipFill rotWithShape="1">
            <a:blip r:embed="rId6">
              <a:alphaModFix/>
            </a:blip>
            <a:stretch>
              <a:fillRect b="0" l="0" r="0" t="0"/>
            </a:stretch>
          </a:blipFill>
          <a:ln>
            <a:noFill/>
          </a:ln>
        </p:spPr>
      </p:sp>
      <p:grpSp>
        <p:nvGrpSpPr>
          <p:cNvPr id="267" name="Google Shape;267;p8"/>
          <p:cNvGrpSpPr/>
          <p:nvPr/>
        </p:nvGrpSpPr>
        <p:grpSpPr>
          <a:xfrm>
            <a:off x="9707138" y="2973935"/>
            <a:ext cx="5127584" cy="2746468"/>
            <a:chOff x="0" y="-57150"/>
            <a:chExt cx="1350475" cy="723349"/>
          </a:xfrm>
        </p:grpSpPr>
        <p:sp>
          <p:nvSpPr>
            <p:cNvPr id="268" name="Google Shape;268;p8"/>
            <p:cNvSpPr/>
            <p:nvPr/>
          </p:nvSpPr>
          <p:spPr>
            <a:xfrm>
              <a:off x="0" y="0"/>
              <a:ext cx="1350475" cy="666199"/>
            </a:xfrm>
            <a:custGeom>
              <a:rect b="b" l="l" r="r" t="t"/>
              <a:pathLst>
                <a:path extrusionOk="0" h="666199" w="1350475">
                  <a:moveTo>
                    <a:pt x="77003" y="0"/>
                  </a:moveTo>
                  <a:lnTo>
                    <a:pt x="1273472" y="0"/>
                  </a:lnTo>
                  <a:cubicBezTo>
                    <a:pt x="1293894" y="0"/>
                    <a:pt x="1313480" y="8113"/>
                    <a:pt x="1327921" y="22554"/>
                  </a:cubicBezTo>
                  <a:cubicBezTo>
                    <a:pt x="1342362" y="36994"/>
                    <a:pt x="1350475" y="56580"/>
                    <a:pt x="1350475" y="77003"/>
                  </a:cubicBezTo>
                  <a:lnTo>
                    <a:pt x="1350475" y="589197"/>
                  </a:lnTo>
                  <a:cubicBezTo>
                    <a:pt x="1350475" y="609619"/>
                    <a:pt x="1342362" y="629205"/>
                    <a:pt x="1327921" y="643646"/>
                  </a:cubicBezTo>
                  <a:cubicBezTo>
                    <a:pt x="1313480" y="658087"/>
                    <a:pt x="1293894" y="666199"/>
                    <a:pt x="1273472" y="666199"/>
                  </a:cubicBezTo>
                  <a:lnTo>
                    <a:pt x="77003" y="666199"/>
                  </a:lnTo>
                  <a:cubicBezTo>
                    <a:pt x="56580" y="666199"/>
                    <a:pt x="36994" y="658087"/>
                    <a:pt x="22554" y="643646"/>
                  </a:cubicBezTo>
                  <a:cubicBezTo>
                    <a:pt x="8113" y="629205"/>
                    <a:pt x="0" y="609619"/>
                    <a:pt x="0" y="589197"/>
                  </a:cubicBezTo>
                  <a:lnTo>
                    <a:pt x="0" y="77003"/>
                  </a:lnTo>
                  <a:cubicBezTo>
                    <a:pt x="0" y="56580"/>
                    <a:pt x="8113" y="36994"/>
                    <a:pt x="22554" y="22554"/>
                  </a:cubicBezTo>
                  <a:cubicBezTo>
                    <a:pt x="36994" y="8113"/>
                    <a:pt x="56580" y="0"/>
                    <a:pt x="77003" y="0"/>
                  </a:cubicBezTo>
                  <a:close/>
                </a:path>
              </a:pathLst>
            </a:custGeom>
            <a:solidFill>
              <a:srgbClr val="E8CDB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9" name="Google Shape;269;p8"/>
            <p:cNvSpPr txBox="1"/>
            <p:nvPr/>
          </p:nvSpPr>
          <p:spPr>
            <a:xfrm>
              <a:off x="0" y="-57150"/>
              <a:ext cx="1350475" cy="723349"/>
            </a:xfrm>
            <a:prstGeom prst="rect">
              <a:avLst/>
            </a:prstGeom>
            <a:noFill/>
            <a:ln>
              <a:noFill/>
            </a:ln>
          </p:spPr>
          <p:txBody>
            <a:bodyPr anchorCtr="0" anchor="ctr" bIns="50800" lIns="50800" spcFirstLastPara="1" rIns="50800" wrap="square" tIns="50800">
              <a:noAutofit/>
            </a:bodyPr>
            <a:lstStyle/>
            <a:p>
              <a:pPr indent="0" lvl="0" marL="0" marR="0" rtl="0" algn="ctr">
                <a:lnSpc>
                  <a:spcPct val="140014"/>
                </a:lnSpc>
                <a:spcBef>
                  <a:spcPts val="0"/>
                </a:spcBef>
                <a:spcAft>
                  <a:spcPts val="0"/>
                </a:spcAft>
                <a:buNone/>
              </a:pPr>
              <a:r>
                <a:rPr b="0" i="0" lang="en-US" sz="2799" u="none" cap="none" strike="noStrike">
                  <a:solidFill>
                    <a:srgbClr val="000000"/>
                  </a:solidFill>
                  <a:latin typeface="Antic"/>
                  <a:ea typeface="Antic"/>
                  <a:cs typeface="Antic"/>
                  <a:sym typeface="Antic"/>
                </a:rPr>
                <a:t> Cả hai đều chứa DNA.</a:t>
              </a:r>
              <a:endParaRPr/>
            </a:p>
          </p:txBody>
        </p:sp>
      </p:grpSp>
      <p:grpSp>
        <p:nvGrpSpPr>
          <p:cNvPr id="270" name="Google Shape;270;p8"/>
          <p:cNvGrpSpPr/>
          <p:nvPr/>
        </p:nvGrpSpPr>
        <p:grpSpPr>
          <a:xfrm>
            <a:off x="2172198" y="5890303"/>
            <a:ext cx="5127584" cy="2746468"/>
            <a:chOff x="0" y="-57150"/>
            <a:chExt cx="1350475" cy="723349"/>
          </a:xfrm>
        </p:grpSpPr>
        <p:sp>
          <p:nvSpPr>
            <p:cNvPr id="271" name="Google Shape;271;p8"/>
            <p:cNvSpPr/>
            <p:nvPr/>
          </p:nvSpPr>
          <p:spPr>
            <a:xfrm>
              <a:off x="0" y="0"/>
              <a:ext cx="1350475" cy="666199"/>
            </a:xfrm>
            <a:custGeom>
              <a:rect b="b" l="l" r="r" t="t"/>
              <a:pathLst>
                <a:path extrusionOk="0" h="666199" w="1350475">
                  <a:moveTo>
                    <a:pt x="77003" y="0"/>
                  </a:moveTo>
                  <a:lnTo>
                    <a:pt x="1273472" y="0"/>
                  </a:lnTo>
                  <a:cubicBezTo>
                    <a:pt x="1293894" y="0"/>
                    <a:pt x="1313480" y="8113"/>
                    <a:pt x="1327921" y="22554"/>
                  </a:cubicBezTo>
                  <a:cubicBezTo>
                    <a:pt x="1342362" y="36994"/>
                    <a:pt x="1350475" y="56580"/>
                    <a:pt x="1350475" y="77003"/>
                  </a:cubicBezTo>
                  <a:lnTo>
                    <a:pt x="1350475" y="589197"/>
                  </a:lnTo>
                  <a:cubicBezTo>
                    <a:pt x="1350475" y="609619"/>
                    <a:pt x="1342362" y="629205"/>
                    <a:pt x="1327921" y="643646"/>
                  </a:cubicBezTo>
                  <a:cubicBezTo>
                    <a:pt x="1313480" y="658087"/>
                    <a:pt x="1293894" y="666199"/>
                    <a:pt x="1273472" y="666199"/>
                  </a:cubicBezTo>
                  <a:lnTo>
                    <a:pt x="77003" y="666199"/>
                  </a:lnTo>
                  <a:cubicBezTo>
                    <a:pt x="56580" y="666199"/>
                    <a:pt x="36994" y="658087"/>
                    <a:pt x="22554" y="643646"/>
                  </a:cubicBezTo>
                  <a:cubicBezTo>
                    <a:pt x="8113" y="629205"/>
                    <a:pt x="0" y="609619"/>
                    <a:pt x="0" y="589197"/>
                  </a:cubicBezTo>
                  <a:lnTo>
                    <a:pt x="0" y="77003"/>
                  </a:lnTo>
                  <a:cubicBezTo>
                    <a:pt x="0" y="56580"/>
                    <a:pt x="8113" y="36994"/>
                    <a:pt x="22554" y="22554"/>
                  </a:cubicBezTo>
                  <a:cubicBezTo>
                    <a:pt x="36994" y="8113"/>
                    <a:pt x="56580" y="0"/>
                    <a:pt x="77003" y="0"/>
                  </a:cubicBezTo>
                  <a:close/>
                </a:path>
              </a:pathLst>
            </a:custGeom>
            <a:solidFill>
              <a:srgbClr val="E8CDB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2" name="Google Shape;272;p8"/>
            <p:cNvSpPr txBox="1"/>
            <p:nvPr/>
          </p:nvSpPr>
          <p:spPr>
            <a:xfrm>
              <a:off x="0" y="-57150"/>
              <a:ext cx="1350475" cy="723349"/>
            </a:xfrm>
            <a:prstGeom prst="rect">
              <a:avLst/>
            </a:prstGeom>
            <a:noFill/>
            <a:ln>
              <a:noFill/>
            </a:ln>
          </p:spPr>
          <p:txBody>
            <a:bodyPr anchorCtr="0" anchor="ctr" bIns="50800" lIns="50800" spcFirstLastPara="1" rIns="50800" wrap="square" tIns="50800">
              <a:noAutofit/>
            </a:bodyPr>
            <a:lstStyle/>
            <a:p>
              <a:pPr indent="0" lvl="0" marL="0" marR="0" rtl="0" algn="ctr">
                <a:lnSpc>
                  <a:spcPct val="140014"/>
                </a:lnSpc>
                <a:spcBef>
                  <a:spcPts val="0"/>
                </a:spcBef>
                <a:spcAft>
                  <a:spcPts val="0"/>
                </a:spcAft>
                <a:buNone/>
              </a:pPr>
              <a:r>
                <a:rPr b="0" i="0" lang="en-US" sz="2799" u="none" cap="none" strike="noStrike">
                  <a:solidFill>
                    <a:srgbClr val="000000"/>
                  </a:solidFill>
                  <a:latin typeface="Antic"/>
                  <a:ea typeface="Antic"/>
                  <a:cs typeface="Antic"/>
                  <a:sym typeface="Antic"/>
                </a:rPr>
                <a:t> Virus DNA chứa RNA, virus ARN chứa DNA.</a:t>
              </a:r>
              <a:endParaRPr/>
            </a:p>
          </p:txBody>
        </p:sp>
      </p:grpSp>
      <p:grpSp>
        <p:nvGrpSpPr>
          <p:cNvPr id="273" name="Google Shape;273;p8"/>
          <p:cNvGrpSpPr/>
          <p:nvPr/>
        </p:nvGrpSpPr>
        <p:grpSpPr>
          <a:xfrm>
            <a:off x="9707138" y="5890303"/>
            <a:ext cx="5127584" cy="2746468"/>
            <a:chOff x="0" y="-57150"/>
            <a:chExt cx="1350475" cy="723349"/>
          </a:xfrm>
        </p:grpSpPr>
        <p:sp>
          <p:nvSpPr>
            <p:cNvPr id="274" name="Google Shape;274;p8"/>
            <p:cNvSpPr/>
            <p:nvPr/>
          </p:nvSpPr>
          <p:spPr>
            <a:xfrm>
              <a:off x="0" y="0"/>
              <a:ext cx="1350475" cy="666199"/>
            </a:xfrm>
            <a:custGeom>
              <a:rect b="b" l="l" r="r" t="t"/>
              <a:pathLst>
                <a:path extrusionOk="0" h="666199" w="1350475">
                  <a:moveTo>
                    <a:pt x="77003" y="0"/>
                  </a:moveTo>
                  <a:lnTo>
                    <a:pt x="1273472" y="0"/>
                  </a:lnTo>
                  <a:cubicBezTo>
                    <a:pt x="1293894" y="0"/>
                    <a:pt x="1313480" y="8113"/>
                    <a:pt x="1327921" y="22554"/>
                  </a:cubicBezTo>
                  <a:cubicBezTo>
                    <a:pt x="1342362" y="36994"/>
                    <a:pt x="1350475" y="56580"/>
                    <a:pt x="1350475" y="77003"/>
                  </a:cubicBezTo>
                  <a:lnTo>
                    <a:pt x="1350475" y="589197"/>
                  </a:lnTo>
                  <a:cubicBezTo>
                    <a:pt x="1350475" y="609619"/>
                    <a:pt x="1342362" y="629205"/>
                    <a:pt x="1327921" y="643646"/>
                  </a:cubicBezTo>
                  <a:cubicBezTo>
                    <a:pt x="1313480" y="658087"/>
                    <a:pt x="1293894" y="666199"/>
                    <a:pt x="1273472" y="666199"/>
                  </a:cubicBezTo>
                  <a:lnTo>
                    <a:pt x="77003" y="666199"/>
                  </a:lnTo>
                  <a:cubicBezTo>
                    <a:pt x="56580" y="666199"/>
                    <a:pt x="36994" y="658087"/>
                    <a:pt x="22554" y="643646"/>
                  </a:cubicBezTo>
                  <a:cubicBezTo>
                    <a:pt x="8113" y="629205"/>
                    <a:pt x="0" y="609619"/>
                    <a:pt x="0" y="589197"/>
                  </a:cubicBezTo>
                  <a:lnTo>
                    <a:pt x="0" y="77003"/>
                  </a:lnTo>
                  <a:cubicBezTo>
                    <a:pt x="0" y="56580"/>
                    <a:pt x="8113" y="36994"/>
                    <a:pt x="22554" y="22554"/>
                  </a:cubicBezTo>
                  <a:cubicBezTo>
                    <a:pt x="36994" y="8113"/>
                    <a:pt x="56580" y="0"/>
                    <a:pt x="77003" y="0"/>
                  </a:cubicBezTo>
                  <a:close/>
                </a:path>
              </a:pathLst>
            </a:custGeom>
            <a:solidFill>
              <a:srgbClr val="E8CDB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5" name="Google Shape;275;p8"/>
            <p:cNvSpPr txBox="1"/>
            <p:nvPr/>
          </p:nvSpPr>
          <p:spPr>
            <a:xfrm>
              <a:off x="0" y="-57150"/>
              <a:ext cx="1350475" cy="723349"/>
            </a:xfrm>
            <a:prstGeom prst="rect">
              <a:avLst/>
            </a:prstGeom>
            <a:noFill/>
            <a:ln>
              <a:noFill/>
            </a:ln>
          </p:spPr>
          <p:txBody>
            <a:bodyPr anchorCtr="0" anchor="ctr" bIns="50800" lIns="50800" spcFirstLastPara="1" rIns="50800" wrap="square" tIns="50800">
              <a:noAutofit/>
            </a:bodyPr>
            <a:lstStyle/>
            <a:p>
              <a:pPr indent="0" lvl="0" marL="0" marR="0" rtl="0" algn="ctr">
                <a:lnSpc>
                  <a:spcPct val="140014"/>
                </a:lnSpc>
                <a:spcBef>
                  <a:spcPts val="0"/>
                </a:spcBef>
                <a:spcAft>
                  <a:spcPts val="0"/>
                </a:spcAft>
                <a:buNone/>
              </a:pPr>
              <a:r>
                <a:rPr b="0" i="0" lang="en-US" sz="2799" u="none" cap="none" strike="noStrike">
                  <a:solidFill>
                    <a:srgbClr val="000000"/>
                  </a:solidFill>
                  <a:latin typeface="Antic"/>
                  <a:ea typeface="Antic"/>
                  <a:cs typeface="Antic"/>
                  <a:sym typeface="Antic"/>
                </a:rPr>
                <a:t>Cả hai đều chứa RNA.</a:t>
              </a:r>
              <a:endParaRPr/>
            </a:p>
          </p:txBody>
        </p:sp>
      </p:grpSp>
      <p:sp>
        <p:nvSpPr>
          <p:cNvPr id="276" name="Google Shape;276;p8"/>
          <p:cNvSpPr/>
          <p:nvPr/>
        </p:nvSpPr>
        <p:spPr>
          <a:xfrm>
            <a:off x="8728154" y="4204296"/>
            <a:ext cx="574857" cy="502739"/>
          </a:xfrm>
          <a:custGeom>
            <a:rect b="b" l="l" r="r" t="t"/>
            <a:pathLst>
              <a:path extrusionOk="0" h="502739" w="574857">
                <a:moveTo>
                  <a:pt x="0" y="0"/>
                </a:moveTo>
                <a:lnTo>
                  <a:pt x="574857" y="0"/>
                </a:lnTo>
                <a:lnTo>
                  <a:pt x="574857" y="502738"/>
                </a:lnTo>
                <a:lnTo>
                  <a:pt x="0" y="502738"/>
                </a:lnTo>
                <a:lnTo>
                  <a:pt x="0" y="0"/>
                </a:lnTo>
                <a:close/>
              </a:path>
            </a:pathLst>
          </a:custGeom>
          <a:blipFill rotWithShape="1">
            <a:blip r:embed="rId5">
              <a:alphaModFix/>
            </a:blip>
            <a:stretch>
              <a:fillRect b="0" l="0" r="0" t="0"/>
            </a:stretch>
          </a:blipFill>
          <a:ln>
            <a:noFill/>
          </a:ln>
        </p:spPr>
      </p:sp>
      <p:sp>
        <p:nvSpPr>
          <p:cNvPr id="277" name="Google Shape;277;p8"/>
          <p:cNvSpPr/>
          <p:nvPr/>
        </p:nvSpPr>
        <p:spPr>
          <a:xfrm>
            <a:off x="8728154" y="7120664"/>
            <a:ext cx="574857" cy="502739"/>
          </a:xfrm>
          <a:custGeom>
            <a:rect b="b" l="l" r="r" t="t"/>
            <a:pathLst>
              <a:path extrusionOk="0" h="502739" w="574857">
                <a:moveTo>
                  <a:pt x="0" y="0"/>
                </a:moveTo>
                <a:lnTo>
                  <a:pt x="574857" y="0"/>
                </a:lnTo>
                <a:lnTo>
                  <a:pt x="574857" y="502738"/>
                </a:lnTo>
                <a:lnTo>
                  <a:pt x="0" y="502738"/>
                </a:lnTo>
                <a:lnTo>
                  <a:pt x="0" y="0"/>
                </a:lnTo>
                <a:close/>
              </a:path>
            </a:pathLst>
          </a:custGeom>
          <a:blipFill rotWithShape="1">
            <a:blip r:embed="rId5">
              <a:alphaModFix/>
            </a:blip>
            <a:stretch>
              <a:fillRect b="0" l="0" r="0" t="0"/>
            </a:stretch>
          </a:blipFill>
          <a:ln>
            <a:noFill/>
          </a:ln>
        </p:spPr>
      </p:sp>
      <p:sp>
        <p:nvSpPr>
          <p:cNvPr id="278" name="Google Shape;278;p8"/>
          <p:cNvSpPr/>
          <p:nvPr/>
        </p:nvSpPr>
        <p:spPr>
          <a:xfrm>
            <a:off x="15383214" y="3190927"/>
            <a:ext cx="1067557" cy="1386438"/>
          </a:xfrm>
          <a:custGeom>
            <a:rect b="b" l="l" r="r" t="t"/>
            <a:pathLst>
              <a:path extrusionOk="0" h="1386438" w="1067557">
                <a:moveTo>
                  <a:pt x="0" y="0"/>
                </a:moveTo>
                <a:lnTo>
                  <a:pt x="1067557" y="0"/>
                </a:lnTo>
                <a:lnTo>
                  <a:pt x="1067557" y="1386438"/>
                </a:lnTo>
                <a:lnTo>
                  <a:pt x="0" y="1386438"/>
                </a:lnTo>
                <a:lnTo>
                  <a:pt x="0" y="0"/>
                </a:lnTo>
                <a:close/>
              </a:path>
            </a:pathLst>
          </a:custGeom>
          <a:blipFill rotWithShape="1">
            <a:blip r:embed="rId7">
              <a:alphaModFix/>
            </a:blip>
            <a:stretch>
              <a:fillRect b="0" l="0" r="0" t="0"/>
            </a:stretch>
          </a:blipFill>
          <a:ln>
            <a:noFill/>
          </a:ln>
        </p:spPr>
      </p:sp>
      <p:sp>
        <p:nvSpPr>
          <p:cNvPr id="279" name="Google Shape;279;p8"/>
          <p:cNvSpPr/>
          <p:nvPr/>
        </p:nvSpPr>
        <p:spPr>
          <a:xfrm>
            <a:off x="6298211" y="4577365"/>
            <a:ext cx="1136803" cy="1143038"/>
          </a:xfrm>
          <a:custGeom>
            <a:rect b="b" l="l" r="r" t="t"/>
            <a:pathLst>
              <a:path extrusionOk="0" h="1143038" w="1136803">
                <a:moveTo>
                  <a:pt x="0" y="0"/>
                </a:moveTo>
                <a:lnTo>
                  <a:pt x="1136803" y="0"/>
                </a:lnTo>
                <a:lnTo>
                  <a:pt x="1136803" y="1143038"/>
                </a:lnTo>
                <a:lnTo>
                  <a:pt x="0" y="1143038"/>
                </a:lnTo>
                <a:lnTo>
                  <a:pt x="0" y="0"/>
                </a:lnTo>
                <a:close/>
              </a:path>
            </a:pathLst>
          </a:custGeom>
          <a:blipFill rotWithShape="1">
            <a:blip r:embed="rId8">
              <a:alphaModFix/>
            </a:blip>
            <a:stretch>
              <a:fillRect b="0" l="0" r="0" t="0"/>
            </a:stretch>
          </a:blipFill>
          <a:ln>
            <a:noFill/>
          </a:ln>
        </p:spPr>
      </p:sp>
      <p:sp>
        <p:nvSpPr>
          <p:cNvPr id="280" name="Google Shape;280;p8"/>
          <p:cNvSpPr txBox="1"/>
          <p:nvPr/>
        </p:nvSpPr>
        <p:spPr>
          <a:xfrm>
            <a:off x="1794538" y="1574907"/>
            <a:ext cx="13867233" cy="1455366"/>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None/>
            </a:pPr>
            <a:r>
              <a:rPr b="0" i="0" lang="en-US" sz="4200" u="none" cap="none" strike="noStrike">
                <a:solidFill>
                  <a:srgbClr val="342D2A"/>
                </a:solidFill>
                <a:latin typeface="Calistoga"/>
                <a:ea typeface="Calistoga"/>
                <a:cs typeface="Calistoga"/>
                <a:sym typeface="Calistoga"/>
              </a:rPr>
              <a:t>Virus DNA và virus ARN khác nhau như thế nào về cấu trúc di truyền?</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2">
                                  <p:stCondLst>
                                    <p:cond delay="0"/>
                                  </p:stCondLst>
                                  <p:childTnLst>
                                    <p:set>
                                      <p:cBhvr>
                                        <p:cTn dur="1" fill="hold">
                                          <p:stCondLst>
                                            <p:cond delay="0"/>
                                          </p:stCondLst>
                                        </p:cTn>
                                        <p:tgtEl>
                                          <p:spTgt spid="279"/>
                                        </p:tgtEl>
                                        <p:attrNameLst>
                                          <p:attrName>style.visibility</p:attrName>
                                        </p:attrNameLst>
                                      </p:cBhvr>
                                      <p:to>
                                        <p:strVal val="visible"/>
                                      </p:to>
                                    </p:set>
                                    <p:anim calcmode="lin" valueType="num">
                                      <p:cBhvr additive="base">
                                        <p:cTn dur="1000"/>
                                        <p:tgtEl>
                                          <p:spTgt spid="279"/>
                                        </p:tgtEl>
                                        <p:attrNameLst>
                                          <p:attrName>ppt_x</p:attrName>
                                        </p:attrNameLst>
                                      </p:cBhvr>
                                      <p:tavLst>
                                        <p:tav fmla="" tm="0">
                                          <p:val>
                                            <p:strVal val="#ppt_x+1"/>
                                          </p:val>
                                        </p:tav>
                                        <p:tav fmla="" tm="100000">
                                          <p:val>
                                            <p:strVal val="#ppt_x"/>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6D8E6"/>
        </a:solidFill>
      </p:bgPr>
    </p:bg>
    <p:spTree>
      <p:nvGrpSpPr>
        <p:cNvPr id="284" name="Shape 284"/>
        <p:cNvGrpSpPr/>
        <p:nvPr/>
      </p:nvGrpSpPr>
      <p:grpSpPr>
        <a:xfrm>
          <a:off x="0" y="0"/>
          <a:ext cx="0" cy="0"/>
          <a:chOff x="0" y="0"/>
          <a:chExt cx="0" cy="0"/>
        </a:xfrm>
      </p:grpSpPr>
      <p:sp>
        <p:nvSpPr>
          <p:cNvPr id="285" name="Google Shape;285;p9"/>
          <p:cNvSpPr/>
          <p:nvPr/>
        </p:nvSpPr>
        <p:spPr>
          <a:xfrm>
            <a:off x="-1430708" y="-1140952"/>
            <a:ext cx="4091579" cy="4114800"/>
          </a:xfrm>
          <a:custGeom>
            <a:rect b="b" l="l" r="r" t="t"/>
            <a:pathLst>
              <a:path extrusionOk="0" h="4114800" w="4091579">
                <a:moveTo>
                  <a:pt x="0" y="0"/>
                </a:moveTo>
                <a:lnTo>
                  <a:pt x="4091579" y="0"/>
                </a:lnTo>
                <a:lnTo>
                  <a:pt x="4091579" y="4114800"/>
                </a:lnTo>
                <a:lnTo>
                  <a:pt x="0" y="4114800"/>
                </a:lnTo>
                <a:lnTo>
                  <a:pt x="0" y="0"/>
                </a:lnTo>
                <a:close/>
              </a:path>
            </a:pathLst>
          </a:custGeom>
          <a:blipFill rotWithShape="1">
            <a:blip r:embed="rId3">
              <a:alphaModFix/>
            </a:blip>
            <a:stretch>
              <a:fillRect b="0" l="0" r="0" t="0"/>
            </a:stretch>
          </a:blipFill>
          <a:ln>
            <a:noFill/>
          </a:ln>
        </p:spPr>
      </p:sp>
      <p:sp>
        <p:nvSpPr>
          <p:cNvPr id="286" name="Google Shape;286;p9"/>
          <p:cNvSpPr/>
          <p:nvPr/>
        </p:nvSpPr>
        <p:spPr>
          <a:xfrm>
            <a:off x="15798233" y="7372033"/>
            <a:ext cx="4091579" cy="4114800"/>
          </a:xfrm>
          <a:custGeom>
            <a:rect b="b" l="l" r="r" t="t"/>
            <a:pathLst>
              <a:path extrusionOk="0" h="4114800" w="4091579">
                <a:moveTo>
                  <a:pt x="0" y="0"/>
                </a:moveTo>
                <a:lnTo>
                  <a:pt x="4091579" y="0"/>
                </a:lnTo>
                <a:lnTo>
                  <a:pt x="4091579" y="4114800"/>
                </a:lnTo>
                <a:lnTo>
                  <a:pt x="0" y="4114800"/>
                </a:lnTo>
                <a:lnTo>
                  <a:pt x="0" y="0"/>
                </a:lnTo>
                <a:close/>
              </a:path>
            </a:pathLst>
          </a:custGeom>
          <a:blipFill rotWithShape="1">
            <a:blip r:embed="rId3">
              <a:alphaModFix/>
            </a:blip>
            <a:stretch>
              <a:fillRect b="0" l="0" r="0" t="0"/>
            </a:stretch>
          </a:blipFill>
          <a:ln>
            <a:noFill/>
          </a:ln>
        </p:spPr>
      </p:sp>
      <p:sp>
        <p:nvSpPr>
          <p:cNvPr id="287" name="Google Shape;287;p9"/>
          <p:cNvSpPr/>
          <p:nvPr/>
        </p:nvSpPr>
        <p:spPr>
          <a:xfrm>
            <a:off x="-1430708" y="8013927"/>
            <a:ext cx="4054948" cy="4114800"/>
          </a:xfrm>
          <a:custGeom>
            <a:rect b="b" l="l" r="r" t="t"/>
            <a:pathLst>
              <a:path extrusionOk="0" h="4114800" w="4054948">
                <a:moveTo>
                  <a:pt x="0" y="0"/>
                </a:moveTo>
                <a:lnTo>
                  <a:pt x="4054949" y="0"/>
                </a:lnTo>
                <a:lnTo>
                  <a:pt x="4054949" y="4114800"/>
                </a:lnTo>
                <a:lnTo>
                  <a:pt x="0" y="4114800"/>
                </a:lnTo>
                <a:lnTo>
                  <a:pt x="0" y="0"/>
                </a:lnTo>
                <a:close/>
              </a:path>
            </a:pathLst>
          </a:custGeom>
          <a:blipFill rotWithShape="1">
            <a:blip r:embed="rId4">
              <a:alphaModFix/>
            </a:blip>
            <a:stretch>
              <a:fillRect b="0" l="0" r="0" t="0"/>
            </a:stretch>
          </a:blipFill>
          <a:ln>
            <a:noFill/>
          </a:ln>
        </p:spPr>
      </p:sp>
      <p:sp>
        <p:nvSpPr>
          <p:cNvPr id="288" name="Google Shape;288;p9"/>
          <p:cNvSpPr/>
          <p:nvPr/>
        </p:nvSpPr>
        <p:spPr>
          <a:xfrm>
            <a:off x="15498584" y="-1774110"/>
            <a:ext cx="4054948" cy="4114800"/>
          </a:xfrm>
          <a:custGeom>
            <a:rect b="b" l="l" r="r" t="t"/>
            <a:pathLst>
              <a:path extrusionOk="0" h="4114800" w="4054948">
                <a:moveTo>
                  <a:pt x="0" y="0"/>
                </a:moveTo>
                <a:lnTo>
                  <a:pt x="4054948" y="0"/>
                </a:lnTo>
                <a:lnTo>
                  <a:pt x="4054948" y="4114800"/>
                </a:lnTo>
                <a:lnTo>
                  <a:pt x="0" y="4114800"/>
                </a:lnTo>
                <a:lnTo>
                  <a:pt x="0" y="0"/>
                </a:lnTo>
                <a:close/>
              </a:path>
            </a:pathLst>
          </a:custGeom>
          <a:blipFill rotWithShape="1">
            <a:blip r:embed="rId4">
              <a:alphaModFix/>
            </a:blip>
            <a:stretch>
              <a:fillRect b="0" l="0" r="0" t="0"/>
            </a:stretch>
          </a:blipFill>
          <a:ln>
            <a:noFill/>
          </a:ln>
        </p:spPr>
      </p:sp>
      <p:sp>
        <p:nvSpPr>
          <p:cNvPr id="289" name="Google Shape;289;p9"/>
          <p:cNvSpPr/>
          <p:nvPr/>
        </p:nvSpPr>
        <p:spPr>
          <a:xfrm>
            <a:off x="1358118" y="7120664"/>
            <a:ext cx="574857" cy="502739"/>
          </a:xfrm>
          <a:custGeom>
            <a:rect b="b" l="l" r="r" t="t"/>
            <a:pathLst>
              <a:path extrusionOk="0" h="502739" w="574857">
                <a:moveTo>
                  <a:pt x="0" y="0"/>
                </a:moveTo>
                <a:lnTo>
                  <a:pt x="574857" y="0"/>
                </a:lnTo>
                <a:lnTo>
                  <a:pt x="574857" y="502738"/>
                </a:lnTo>
                <a:lnTo>
                  <a:pt x="0" y="502738"/>
                </a:lnTo>
                <a:lnTo>
                  <a:pt x="0" y="0"/>
                </a:lnTo>
                <a:close/>
              </a:path>
            </a:pathLst>
          </a:custGeom>
          <a:blipFill rotWithShape="1">
            <a:blip r:embed="rId5">
              <a:alphaModFix/>
            </a:blip>
            <a:stretch>
              <a:fillRect b="0" l="0" r="0" t="0"/>
            </a:stretch>
          </a:blipFill>
          <a:ln>
            <a:noFill/>
          </a:ln>
        </p:spPr>
      </p:sp>
      <p:sp>
        <p:nvSpPr>
          <p:cNvPr id="290" name="Google Shape;290;p9"/>
          <p:cNvSpPr/>
          <p:nvPr/>
        </p:nvSpPr>
        <p:spPr>
          <a:xfrm>
            <a:off x="1358118" y="4455665"/>
            <a:ext cx="629748" cy="550743"/>
          </a:xfrm>
          <a:custGeom>
            <a:rect b="b" l="l" r="r" t="t"/>
            <a:pathLst>
              <a:path extrusionOk="0" h="550743" w="629748">
                <a:moveTo>
                  <a:pt x="0" y="0"/>
                </a:moveTo>
                <a:lnTo>
                  <a:pt x="629748" y="0"/>
                </a:lnTo>
                <a:lnTo>
                  <a:pt x="629748" y="550743"/>
                </a:lnTo>
                <a:lnTo>
                  <a:pt x="0" y="550743"/>
                </a:lnTo>
                <a:lnTo>
                  <a:pt x="0" y="0"/>
                </a:lnTo>
                <a:close/>
              </a:path>
            </a:pathLst>
          </a:custGeom>
          <a:blipFill rotWithShape="1">
            <a:blip r:embed="rId5">
              <a:alphaModFix/>
            </a:blip>
            <a:stretch>
              <a:fillRect b="0" l="0" r="0" t="0"/>
            </a:stretch>
          </a:blipFill>
          <a:ln>
            <a:noFill/>
          </a:ln>
        </p:spPr>
      </p:sp>
      <p:grpSp>
        <p:nvGrpSpPr>
          <p:cNvPr id="291" name="Google Shape;291;p9"/>
          <p:cNvGrpSpPr/>
          <p:nvPr/>
        </p:nvGrpSpPr>
        <p:grpSpPr>
          <a:xfrm>
            <a:off x="2172198" y="2973935"/>
            <a:ext cx="5127584" cy="2746468"/>
            <a:chOff x="0" y="-57150"/>
            <a:chExt cx="1350475" cy="723349"/>
          </a:xfrm>
        </p:grpSpPr>
        <p:sp>
          <p:nvSpPr>
            <p:cNvPr id="292" name="Google Shape;292;p9"/>
            <p:cNvSpPr/>
            <p:nvPr/>
          </p:nvSpPr>
          <p:spPr>
            <a:xfrm>
              <a:off x="0" y="0"/>
              <a:ext cx="1350475" cy="666199"/>
            </a:xfrm>
            <a:custGeom>
              <a:rect b="b" l="l" r="r" t="t"/>
              <a:pathLst>
                <a:path extrusionOk="0" h="666199" w="1350475">
                  <a:moveTo>
                    <a:pt x="77003" y="0"/>
                  </a:moveTo>
                  <a:lnTo>
                    <a:pt x="1273472" y="0"/>
                  </a:lnTo>
                  <a:cubicBezTo>
                    <a:pt x="1293894" y="0"/>
                    <a:pt x="1313480" y="8113"/>
                    <a:pt x="1327921" y="22554"/>
                  </a:cubicBezTo>
                  <a:cubicBezTo>
                    <a:pt x="1342362" y="36994"/>
                    <a:pt x="1350475" y="56580"/>
                    <a:pt x="1350475" y="77003"/>
                  </a:cubicBezTo>
                  <a:lnTo>
                    <a:pt x="1350475" y="589197"/>
                  </a:lnTo>
                  <a:cubicBezTo>
                    <a:pt x="1350475" y="609619"/>
                    <a:pt x="1342362" y="629205"/>
                    <a:pt x="1327921" y="643646"/>
                  </a:cubicBezTo>
                  <a:cubicBezTo>
                    <a:pt x="1313480" y="658087"/>
                    <a:pt x="1293894" y="666199"/>
                    <a:pt x="1273472" y="666199"/>
                  </a:cubicBezTo>
                  <a:lnTo>
                    <a:pt x="77003" y="666199"/>
                  </a:lnTo>
                  <a:cubicBezTo>
                    <a:pt x="56580" y="666199"/>
                    <a:pt x="36994" y="658087"/>
                    <a:pt x="22554" y="643646"/>
                  </a:cubicBezTo>
                  <a:cubicBezTo>
                    <a:pt x="8113" y="629205"/>
                    <a:pt x="0" y="609619"/>
                    <a:pt x="0" y="589197"/>
                  </a:cubicBezTo>
                  <a:lnTo>
                    <a:pt x="0" y="77003"/>
                  </a:lnTo>
                  <a:cubicBezTo>
                    <a:pt x="0" y="56580"/>
                    <a:pt x="8113" y="36994"/>
                    <a:pt x="22554" y="22554"/>
                  </a:cubicBezTo>
                  <a:cubicBezTo>
                    <a:pt x="36994" y="8113"/>
                    <a:pt x="56580" y="0"/>
                    <a:pt x="77003" y="0"/>
                  </a:cubicBezTo>
                  <a:close/>
                </a:path>
              </a:pathLst>
            </a:custGeom>
            <a:solidFill>
              <a:srgbClr val="E8CDB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3" name="Google Shape;293;p9"/>
            <p:cNvSpPr txBox="1"/>
            <p:nvPr/>
          </p:nvSpPr>
          <p:spPr>
            <a:xfrm>
              <a:off x="0" y="-57150"/>
              <a:ext cx="1350475" cy="723349"/>
            </a:xfrm>
            <a:prstGeom prst="rect">
              <a:avLst/>
            </a:prstGeom>
            <a:noFill/>
            <a:ln>
              <a:noFill/>
            </a:ln>
          </p:spPr>
          <p:txBody>
            <a:bodyPr anchorCtr="0" anchor="ctr" bIns="50800" lIns="50800" spcFirstLastPara="1" rIns="50800" wrap="square" tIns="50800">
              <a:noAutofit/>
            </a:bodyPr>
            <a:lstStyle/>
            <a:p>
              <a:pPr indent="0" lvl="0" marL="0" marR="0" rtl="0" algn="ctr">
                <a:lnSpc>
                  <a:spcPct val="140014"/>
                </a:lnSpc>
                <a:spcBef>
                  <a:spcPts val="0"/>
                </a:spcBef>
                <a:spcAft>
                  <a:spcPts val="0"/>
                </a:spcAft>
                <a:buNone/>
              </a:pPr>
              <a:r>
                <a:rPr b="0" i="0" lang="en-US" sz="2799" u="none" cap="none" strike="noStrike">
                  <a:solidFill>
                    <a:srgbClr val="000000"/>
                  </a:solidFill>
                  <a:latin typeface="Antic"/>
                  <a:ea typeface="Antic"/>
                  <a:cs typeface="Antic"/>
                  <a:sym typeface="Antic"/>
                </a:rPr>
                <a:t>PED</a:t>
              </a:r>
              <a:endParaRPr/>
            </a:p>
          </p:txBody>
        </p:sp>
      </p:grpSp>
      <p:sp>
        <p:nvSpPr>
          <p:cNvPr id="294" name="Google Shape;294;p9"/>
          <p:cNvSpPr/>
          <p:nvPr/>
        </p:nvSpPr>
        <p:spPr>
          <a:xfrm rot="1035449">
            <a:off x="78593" y="1633223"/>
            <a:ext cx="2200783" cy="863807"/>
          </a:xfrm>
          <a:custGeom>
            <a:rect b="b" l="l" r="r" t="t"/>
            <a:pathLst>
              <a:path extrusionOk="0" h="863807" w="2200783">
                <a:moveTo>
                  <a:pt x="0" y="0"/>
                </a:moveTo>
                <a:lnTo>
                  <a:pt x="2200783" y="0"/>
                </a:lnTo>
                <a:lnTo>
                  <a:pt x="2200783" y="863807"/>
                </a:lnTo>
                <a:lnTo>
                  <a:pt x="0" y="863807"/>
                </a:lnTo>
                <a:lnTo>
                  <a:pt x="0" y="0"/>
                </a:lnTo>
                <a:close/>
              </a:path>
            </a:pathLst>
          </a:custGeom>
          <a:blipFill rotWithShape="1">
            <a:blip r:embed="rId6">
              <a:alphaModFix/>
            </a:blip>
            <a:stretch>
              <a:fillRect b="0" l="0" r="0" t="0"/>
            </a:stretch>
          </a:blipFill>
          <a:ln>
            <a:noFill/>
          </a:ln>
        </p:spPr>
      </p:sp>
      <p:grpSp>
        <p:nvGrpSpPr>
          <p:cNvPr id="295" name="Google Shape;295;p9"/>
          <p:cNvGrpSpPr/>
          <p:nvPr/>
        </p:nvGrpSpPr>
        <p:grpSpPr>
          <a:xfrm>
            <a:off x="9707138" y="2973935"/>
            <a:ext cx="5127584" cy="2746468"/>
            <a:chOff x="0" y="-57150"/>
            <a:chExt cx="1350475" cy="723349"/>
          </a:xfrm>
        </p:grpSpPr>
        <p:sp>
          <p:nvSpPr>
            <p:cNvPr id="296" name="Google Shape;296;p9"/>
            <p:cNvSpPr/>
            <p:nvPr/>
          </p:nvSpPr>
          <p:spPr>
            <a:xfrm>
              <a:off x="0" y="0"/>
              <a:ext cx="1350475" cy="666199"/>
            </a:xfrm>
            <a:custGeom>
              <a:rect b="b" l="l" r="r" t="t"/>
              <a:pathLst>
                <a:path extrusionOk="0" h="666199" w="1350475">
                  <a:moveTo>
                    <a:pt x="77003" y="0"/>
                  </a:moveTo>
                  <a:lnTo>
                    <a:pt x="1273472" y="0"/>
                  </a:lnTo>
                  <a:cubicBezTo>
                    <a:pt x="1293894" y="0"/>
                    <a:pt x="1313480" y="8113"/>
                    <a:pt x="1327921" y="22554"/>
                  </a:cubicBezTo>
                  <a:cubicBezTo>
                    <a:pt x="1342362" y="36994"/>
                    <a:pt x="1350475" y="56580"/>
                    <a:pt x="1350475" y="77003"/>
                  </a:cubicBezTo>
                  <a:lnTo>
                    <a:pt x="1350475" y="589197"/>
                  </a:lnTo>
                  <a:cubicBezTo>
                    <a:pt x="1350475" y="609619"/>
                    <a:pt x="1342362" y="629205"/>
                    <a:pt x="1327921" y="643646"/>
                  </a:cubicBezTo>
                  <a:cubicBezTo>
                    <a:pt x="1313480" y="658087"/>
                    <a:pt x="1293894" y="666199"/>
                    <a:pt x="1273472" y="666199"/>
                  </a:cubicBezTo>
                  <a:lnTo>
                    <a:pt x="77003" y="666199"/>
                  </a:lnTo>
                  <a:cubicBezTo>
                    <a:pt x="56580" y="666199"/>
                    <a:pt x="36994" y="658087"/>
                    <a:pt x="22554" y="643646"/>
                  </a:cubicBezTo>
                  <a:cubicBezTo>
                    <a:pt x="8113" y="629205"/>
                    <a:pt x="0" y="609619"/>
                    <a:pt x="0" y="589197"/>
                  </a:cubicBezTo>
                  <a:lnTo>
                    <a:pt x="0" y="77003"/>
                  </a:lnTo>
                  <a:cubicBezTo>
                    <a:pt x="0" y="56580"/>
                    <a:pt x="8113" y="36994"/>
                    <a:pt x="22554" y="22554"/>
                  </a:cubicBezTo>
                  <a:cubicBezTo>
                    <a:pt x="36994" y="8113"/>
                    <a:pt x="56580" y="0"/>
                    <a:pt x="77003" y="0"/>
                  </a:cubicBezTo>
                  <a:close/>
                </a:path>
              </a:pathLst>
            </a:custGeom>
            <a:solidFill>
              <a:srgbClr val="E8CDB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7" name="Google Shape;297;p9"/>
            <p:cNvSpPr txBox="1"/>
            <p:nvPr/>
          </p:nvSpPr>
          <p:spPr>
            <a:xfrm>
              <a:off x="0" y="-57150"/>
              <a:ext cx="1350475" cy="723349"/>
            </a:xfrm>
            <a:prstGeom prst="rect">
              <a:avLst/>
            </a:prstGeom>
            <a:noFill/>
            <a:ln>
              <a:noFill/>
            </a:ln>
          </p:spPr>
          <p:txBody>
            <a:bodyPr anchorCtr="0" anchor="ctr" bIns="50800" lIns="50800" spcFirstLastPara="1" rIns="50800" wrap="square" tIns="50800">
              <a:noAutofit/>
            </a:bodyPr>
            <a:lstStyle/>
            <a:p>
              <a:pPr indent="0" lvl="0" marL="0" marR="0" rtl="0" algn="ctr">
                <a:lnSpc>
                  <a:spcPct val="140014"/>
                </a:lnSpc>
                <a:spcBef>
                  <a:spcPts val="0"/>
                </a:spcBef>
                <a:spcAft>
                  <a:spcPts val="0"/>
                </a:spcAft>
                <a:buNone/>
              </a:pPr>
              <a:r>
                <a:rPr b="0" i="0" lang="en-US" sz="2799" u="none" cap="none" strike="noStrike">
                  <a:solidFill>
                    <a:srgbClr val="000000"/>
                  </a:solidFill>
                  <a:latin typeface="Antic"/>
                  <a:ea typeface="Antic"/>
                  <a:cs typeface="Antic"/>
                  <a:sym typeface="Antic"/>
                </a:rPr>
                <a:t>H5N1</a:t>
              </a:r>
              <a:endParaRPr/>
            </a:p>
          </p:txBody>
        </p:sp>
      </p:grpSp>
      <p:grpSp>
        <p:nvGrpSpPr>
          <p:cNvPr id="298" name="Google Shape;298;p9"/>
          <p:cNvGrpSpPr/>
          <p:nvPr/>
        </p:nvGrpSpPr>
        <p:grpSpPr>
          <a:xfrm>
            <a:off x="2172198" y="5890303"/>
            <a:ext cx="5127584" cy="2746468"/>
            <a:chOff x="0" y="-57150"/>
            <a:chExt cx="1350475" cy="723349"/>
          </a:xfrm>
        </p:grpSpPr>
        <p:sp>
          <p:nvSpPr>
            <p:cNvPr id="299" name="Google Shape;299;p9"/>
            <p:cNvSpPr/>
            <p:nvPr/>
          </p:nvSpPr>
          <p:spPr>
            <a:xfrm>
              <a:off x="0" y="0"/>
              <a:ext cx="1350475" cy="666199"/>
            </a:xfrm>
            <a:custGeom>
              <a:rect b="b" l="l" r="r" t="t"/>
              <a:pathLst>
                <a:path extrusionOk="0" h="666199" w="1350475">
                  <a:moveTo>
                    <a:pt x="77003" y="0"/>
                  </a:moveTo>
                  <a:lnTo>
                    <a:pt x="1273472" y="0"/>
                  </a:lnTo>
                  <a:cubicBezTo>
                    <a:pt x="1293894" y="0"/>
                    <a:pt x="1313480" y="8113"/>
                    <a:pt x="1327921" y="22554"/>
                  </a:cubicBezTo>
                  <a:cubicBezTo>
                    <a:pt x="1342362" y="36994"/>
                    <a:pt x="1350475" y="56580"/>
                    <a:pt x="1350475" y="77003"/>
                  </a:cubicBezTo>
                  <a:lnTo>
                    <a:pt x="1350475" y="589197"/>
                  </a:lnTo>
                  <a:cubicBezTo>
                    <a:pt x="1350475" y="609619"/>
                    <a:pt x="1342362" y="629205"/>
                    <a:pt x="1327921" y="643646"/>
                  </a:cubicBezTo>
                  <a:cubicBezTo>
                    <a:pt x="1313480" y="658087"/>
                    <a:pt x="1293894" y="666199"/>
                    <a:pt x="1273472" y="666199"/>
                  </a:cubicBezTo>
                  <a:lnTo>
                    <a:pt x="77003" y="666199"/>
                  </a:lnTo>
                  <a:cubicBezTo>
                    <a:pt x="56580" y="666199"/>
                    <a:pt x="36994" y="658087"/>
                    <a:pt x="22554" y="643646"/>
                  </a:cubicBezTo>
                  <a:cubicBezTo>
                    <a:pt x="8113" y="629205"/>
                    <a:pt x="0" y="609619"/>
                    <a:pt x="0" y="589197"/>
                  </a:cubicBezTo>
                  <a:lnTo>
                    <a:pt x="0" y="77003"/>
                  </a:lnTo>
                  <a:cubicBezTo>
                    <a:pt x="0" y="56580"/>
                    <a:pt x="8113" y="36994"/>
                    <a:pt x="22554" y="22554"/>
                  </a:cubicBezTo>
                  <a:cubicBezTo>
                    <a:pt x="36994" y="8113"/>
                    <a:pt x="56580" y="0"/>
                    <a:pt x="77003" y="0"/>
                  </a:cubicBezTo>
                  <a:close/>
                </a:path>
              </a:pathLst>
            </a:custGeom>
            <a:solidFill>
              <a:srgbClr val="E8CDB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0" name="Google Shape;300;p9"/>
            <p:cNvSpPr txBox="1"/>
            <p:nvPr/>
          </p:nvSpPr>
          <p:spPr>
            <a:xfrm>
              <a:off x="0" y="-57150"/>
              <a:ext cx="1350475" cy="723349"/>
            </a:xfrm>
            <a:prstGeom prst="rect">
              <a:avLst/>
            </a:prstGeom>
            <a:noFill/>
            <a:ln>
              <a:noFill/>
            </a:ln>
          </p:spPr>
          <p:txBody>
            <a:bodyPr anchorCtr="0" anchor="ctr" bIns="50800" lIns="50800" spcFirstLastPara="1" rIns="50800" wrap="square" tIns="50800">
              <a:noAutofit/>
            </a:bodyPr>
            <a:lstStyle/>
            <a:p>
              <a:pPr indent="0" lvl="0" marL="0" marR="0" rtl="0" algn="ctr">
                <a:lnSpc>
                  <a:spcPct val="140014"/>
                </a:lnSpc>
                <a:spcBef>
                  <a:spcPts val="0"/>
                </a:spcBef>
                <a:spcAft>
                  <a:spcPts val="0"/>
                </a:spcAft>
                <a:buNone/>
              </a:pPr>
              <a:r>
                <a:rPr b="0" i="0" lang="en-US" sz="2799" u="none" cap="none" strike="noStrike">
                  <a:solidFill>
                    <a:srgbClr val="000000"/>
                  </a:solidFill>
                  <a:latin typeface="Antic"/>
                  <a:ea typeface="Antic"/>
                  <a:cs typeface="Antic"/>
                  <a:sym typeface="Antic"/>
                </a:rPr>
                <a:t>FMDV</a:t>
              </a:r>
              <a:endParaRPr/>
            </a:p>
          </p:txBody>
        </p:sp>
      </p:grpSp>
      <p:grpSp>
        <p:nvGrpSpPr>
          <p:cNvPr id="301" name="Google Shape;301;p9"/>
          <p:cNvGrpSpPr/>
          <p:nvPr/>
        </p:nvGrpSpPr>
        <p:grpSpPr>
          <a:xfrm>
            <a:off x="9707138" y="5890303"/>
            <a:ext cx="5127584" cy="2746468"/>
            <a:chOff x="0" y="-57150"/>
            <a:chExt cx="1350475" cy="723349"/>
          </a:xfrm>
        </p:grpSpPr>
        <p:sp>
          <p:nvSpPr>
            <p:cNvPr id="302" name="Google Shape;302;p9"/>
            <p:cNvSpPr/>
            <p:nvPr/>
          </p:nvSpPr>
          <p:spPr>
            <a:xfrm>
              <a:off x="0" y="0"/>
              <a:ext cx="1350475" cy="666199"/>
            </a:xfrm>
            <a:custGeom>
              <a:rect b="b" l="l" r="r" t="t"/>
              <a:pathLst>
                <a:path extrusionOk="0" h="666199" w="1350475">
                  <a:moveTo>
                    <a:pt x="77003" y="0"/>
                  </a:moveTo>
                  <a:lnTo>
                    <a:pt x="1273472" y="0"/>
                  </a:lnTo>
                  <a:cubicBezTo>
                    <a:pt x="1293894" y="0"/>
                    <a:pt x="1313480" y="8113"/>
                    <a:pt x="1327921" y="22554"/>
                  </a:cubicBezTo>
                  <a:cubicBezTo>
                    <a:pt x="1342362" y="36994"/>
                    <a:pt x="1350475" y="56580"/>
                    <a:pt x="1350475" y="77003"/>
                  </a:cubicBezTo>
                  <a:lnTo>
                    <a:pt x="1350475" y="589197"/>
                  </a:lnTo>
                  <a:cubicBezTo>
                    <a:pt x="1350475" y="609619"/>
                    <a:pt x="1342362" y="629205"/>
                    <a:pt x="1327921" y="643646"/>
                  </a:cubicBezTo>
                  <a:cubicBezTo>
                    <a:pt x="1313480" y="658087"/>
                    <a:pt x="1293894" y="666199"/>
                    <a:pt x="1273472" y="666199"/>
                  </a:cubicBezTo>
                  <a:lnTo>
                    <a:pt x="77003" y="666199"/>
                  </a:lnTo>
                  <a:cubicBezTo>
                    <a:pt x="56580" y="666199"/>
                    <a:pt x="36994" y="658087"/>
                    <a:pt x="22554" y="643646"/>
                  </a:cubicBezTo>
                  <a:cubicBezTo>
                    <a:pt x="8113" y="629205"/>
                    <a:pt x="0" y="609619"/>
                    <a:pt x="0" y="589197"/>
                  </a:cubicBezTo>
                  <a:lnTo>
                    <a:pt x="0" y="77003"/>
                  </a:lnTo>
                  <a:cubicBezTo>
                    <a:pt x="0" y="56580"/>
                    <a:pt x="8113" y="36994"/>
                    <a:pt x="22554" y="22554"/>
                  </a:cubicBezTo>
                  <a:cubicBezTo>
                    <a:pt x="36994" y="8113"/>
                    <a:pt x="56580" y="0"/>
                    <a:pt x="77003" y="0"/>
                  </a:cubicBezTo>
                  <a:close/>
                </a:path>
              </a:pathLst>
            </a:custGeom>
            <a:solidFill>
              <a:srgbClr val="E8CDB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3" name="Google Shape;303;p9"/>
            <p:cNvSpPr txBox="1"/>
            <p:nvPr/>
          </p:nvSpPr>
          <p:spPr>
            <a:xfrm>
              <a:off x="0" y="-57150"/>
              <a:ext cx="1350475" cy="723349"/>
            </a:xfrm>
            <a:prstGeom prst="rect">
              <a:avLst/>
            </a:prstGeom>
            <a:noFill/>
            <a:ln>
              <a:noFill/>
            </a:ln>
          </p:spPr>
          <p:txBody>
            <a:bodyPr anchorCtr="0" anchor="ctr" bIns="50800" lIns="50800" spcFirstLastPara="1" rIns="50800" wrap="square" tIns="50800">
              <a:noAutofit/>
            </a:bodyPr>
            <a:lstStyle/>
            <a:p>
              <a:pPr indent="0" lvl="0" marL="0" marR="0" rtl="0" algn="ctr">
                <a:lnSpc>
                  <a:spcPct val="140014"/>
                </a:lnSpc>
                <a:spcBef>
                  <a:spcPts val="0"/>
                </a:spcBef>
                <a:spcAft>
                  <a:spcPts val="0"/>
                </a:spcAft>
                <a:buNone/>
              </a:pPr>
              <a:r>
                <a:rPr b="0" i="0" lang="en-US" sz="2799" u="none" cap="none" strike="noStrike">
                  <a:solidFill>
                    <a:srgbClr val="000000"/>
                  </a:solidFill>
                  <a:latin typeface="Antic"/>
                  <a:ea typeface="Antic"/>
                  <a:cs typeface="Antic"/>
                  <a:sym typeface="Antic"/>
                </a:rPr>
                <a:t>PRRSV</a:t>
              </a:r>
              <a:endParaRPr/>
            </a:p>
          </p:txBody>
        </p:sp>
      </p:grpSp>
      <p:sp>
        <p:nvSpPr>
          <p:cNvPr id="304" name="Google Shape;304;p9"/>
          <p:cNvSpPr/>
          <p:nvPr/>
        </p:nvSpPr>
        <p:spPr>
          <a:xfrm>
            <a:off x="8728154" y="4204296"/>
            <a:ext cx="574857" cy="502739"/>
          </a:xfrm>
          <a:custGeom>
            <a:rect b="b" l="l" r="r" t="t"/>
            <a:pathLst>
              <a:path extrusionOk="0" h="502739" w="574857">
                <a:moveTo>
                  <a:pt x="0" y="0"/>
                </a:moveTo>
                <a:lnTo>
                  <a:pt x="574857" y="0"/>
                </a:lnTo>
                <a:lnTo>
                  <a:pt x="574857" y="502738"/>
                </a:lnTo>
                <a:lnTo>
                  <a:pt x="0" y="502738"/>
                </a:lnTo>
                <a:lnTo>
                  <a:pt x="0" y="0"/>
                </a:lnTo>
                <a:close/>
              </a:path>
            </a:pathLst>
          </a:custGeom>
          <a:blipFill rotWithShape="1">
            <a:blip r:embed="rId5">
              <a:alphaModFix/>
            </a:blip>
            <a:stretch>
              <a:fillRect b="0" l="0" r="0" t="0"/>
            </a:stretch>
          </a:blipFill>
          <a:ln>
            <a:noFill/>
          </a:ln>
        </p:spPr>
      </p:sp>
      <p:sp>
        <p:nvSpPr>
          <p:cNvPr id="305" name="Google Shape;305;p9"/>
          <p:cNvSpPr/>
          <p:nvPr/>
        </p:nvSpPr>
        <p:spPr>
          <a:xfrm>
            <a:off x="8728154" y="7120664"/>
            <a:ext cx="574857" cy="502739"/>
          </a:xfrm>
          <a:custGeom>
            <a:rect b="b" l="l" r="r" t="t"/>
            <a:pathLst>
              <a:path extrusionOk="0" h="502739" w="574857">
                <a:moveTo>
                  <a:pt x="0" y="0"/>
                </a:moveTo>
                <a:lnTo>
                  <a:pt x="574857" y="0"/>
                </a:lnTo>
                <a:lnTo>
                  <a:pt x="574857" y="502738"/>
                </a:lnTo>
                <a:lnTo>
                  <a:pt x="0" y="502738"/>
                </a:lnTo>
                <a:lnTo>
                  <a:pt x="0" y="0"/>
                </a:lnTo>
                <a:close/>
              </a:path>
            </a:pathLst>
          </a:custGeom>
          <a:blipFill rotWithShape="1">
            <a:blip r:embed="rId5">
              <a:alphaModFix/>
            </a:blip>
            <a:stretch>
              <a:fillRect b="0" l="0" r="0" t="0"/>
            </a:stretch>
          </a:blipFill>
          <a:ln>
            <a:noFill/>
          </a:ln>
        </p:spPr>
      </p:sp>
      <p:sp>
        <p:nvSpPr>
          <p:cNvPr id="306" name="Google Shape;306;p9"/>
          <p:cNvSpPr/>
          <p:nvPr/>
        </p:nvSpPr>
        <p:spPr>
          <a:xfrm>
            <a:off x="15383214" y="3190927"/>
            <a:ext cx="1067557" cy="1386438"/>
          </a:xfrm>
          <a:custGeom>
            <a:rect b="b" l="l" r="r" t="t"/>
            <a:pathLst>
              <a:path extrusionOk="0" h="1386438" w="1067557">
                <a:moveTo>
                  <a:pt x="0" y="0"/>
                </a:moveTo>
                <a:lnTo>
                  <a:pt x="1067557" y="0"/>
                </a:lnTo>
                <a:lnTo>
                  <a:pt x="1067557" y="1386438"/>
                </a:lnTo>
                <a:lnTo>
                  <a:pt x="0" y="1386438"/>
                </a:lnTo>
                <a:lnTo>
                  <a:pt x="0" y="0"/>
                </a:lnTo>
                <a:close/>
              </a:path>
            </a:pathLst>
          </a:custGeom>
          <a:blipFill rotWithShape="1">
            <a:blip r:embed="rId7">
              <a:alphaModFix/>
            </a:blip>
            <a:stretch>
              <a:fillRect b="0" l="0" r="0" t="0"/>
            </a:stretch>
          </a:blipFill>
          <a:ln>
            <a:noFill/>
          </a:ln>
        </p:spPr>
      </p:sp>
      <p:sp>
        <p:nvSpPr>
          <p:cNvPr id="307" name="Google Shape;307;p9"/>
          <p:cNvSpPr/>
          <p:nvPr/>
        </p:nvSpPr>
        <p:spPr>
          <a:xfrm>
            <a:off x="13697919" y="4135515"/>
            <a:ext cx="1136803" cy="1143038"/>
          </a:xfrm>
          <a:custGeom>
            <a:rect b="b" l="l" r="r" t="t"/>
            <a:pathLst>
              <a:path extrusionOk="0" h="1143038" w="1136803">
                <a:moveTo>
                  <a:pt x="0" y="0"/>
                </a:moveTo>
                <a:lnTo>
                  <a:pt x="1136803" y="0"/>
                </a:lnTo>
                <a:lnTo>
                  <a:pt x="1136803" y="1143038"/>
                </a:lnTo>
                <a:lnTo>
                  <a:pt x="0" y="1143038"/>
                </a:lnTo>
                <a:lnTo>
                  <a:pt x="0" y="0"/>
                </a:lnTo>
                <a:close/>
              </a:path>
            </a:pathLst>
          </a:custGeom>
          <a:blipFill rotWithShape="1">
            <a:blip r:embed="rId8">
              <a:alphaModFix/>
            </a:blip>
            <a:stretch>
              <a:fillRect b="0" l="0" r="0" t="0"/>
            </a:stretch>
          </a:blipFill>
          <a:ln>
            <a:noFill/>
          </a:ln>
        </p:spPr>
      </p:sp>
      <p:sp>
        <p:nvSpPr>
          <p:cNvPr id="308" name="Google Shape;308;p9"/>
          <p:cNvSpPr txBox="1"/>
          <p:nvPr/>
        </p:nvSpPr>
        <p:spPr>
          <a:xfrm>
            <a:off x="1794538" y="1574907"/>
            <a:ext cx="13867233" cy="1455366"/>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None/>
            </a:pPr>
            <a:r>
              <a:rPr b="0" i="0" lang="en-US" sz="4200" u="none" cap="none" strike="noStrike">
                <a:solidFill>
                  <a:srgbClr val="342D2A"/>
                </a:solidFill>
                <a:latin typeface="Calistoga"/>
                <a:ea typeface="Calistoga"/>
                <a:cs typeface="Calistoga"/>
                <a:sym typeface="Calistoga"/>
              </a:rPr>
              <a:t>Virus nào gây bệnh cúm gia cầm và có khả năng lây nhiễm nhanh trong đàn gia cầm?</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8">
                                  <p:stCondLst>
                                    <p:cond delay="0"/>
                                  </p:stCondLst>
                                  <p:childTnLst>
                                    <p:set>
                                      <p:cBhvr>
                                        <p:cTn dur="1" fill="hold">
                                          <p:stCondLst>
                                            <p:cond delay="0"/>
                                          </p:stCondLst>
                                        </p:cTn>
                                        <p:tgtEl>
                                          <p:spTgt spid="307"/>
                                        </p:tgtEl>
                                        <p:attrNameLst>
                                          <p:attrName>style.visibility</p:attrName>
                                        </p:attrNameLst>
                                      </p:cBhvr>
                                      <p:to>
                                        <p:strVal val="visible"/>
                                      </p:to>
                                    </p:set>
                                    <p:anim calcmode="lin" valueType="num">
                                      <p:cBhvr additive="base">
                                        <p:cTn dur="1000"/>
                                        <p:tgtEl>
                                          <p:spTgt spid="307"/>
                                        </p:tgtEl>
                                        <p:attrNameLst>
                                          <p:attrName>ppt_x</p:attrName>
                                        </p:attrNameLst>
                                      </p:cBhvr>
                                      <p:tavLst>
                                        <p:tav fmla="" tm="0">
                                          <p:val>
                                            <p:strVal val="#ppt_x-1"/>
                                          </p:val>
                                        </p:tav>
                                        <p:tav fmla="" tm="100000">
                                          <p:val>
                                            <p:strVal val="#ppt_x"/>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6D8E6"/>
        </a:solidFill>
      </p:bgPr>
    </p:bg>
    <p:spTree>
      <p:nvGrpSpPr>
        <p:cNvPr id="312" name="Shape 312"/>
        <p:cNvGrpSpPr/>
        <p:nvPr/>
      </p:nvGrpSpPr>
      <p:grpSpPr>
        <a:xfrm>
          <a:off x="0" y="0"/>
          <a:ext cx="0" cy="0"/>
          <a:chOff x="0" y="0"/>
          <a:chExt cx="0" cy="0"/>
        </a:xfrm>
      </p:grpSpPr>
      <p:sp>
        <p:nvSpPr>
          <p:cNvPr id="313" name="Google Shape;313;p10"/>
          <p:cNvSpPr/>
          <p:nvPr/>
        </p:nvSpPr>
        <p:spPr>
          <a:xfrm>
            <a:off x="-1430708" y="-1140952"/>
            <a:ext cx="4091579" cy="4114800"/>
          </a:xfrm>
          <a:custGeom>
            <a:rect b="b" l="l" r="r" t="t"/>
            <a:pathLst>
              <a:path extrusionOk="0" h="4114800" w="4091579">
                <a:moveTo>
                  <a:pt x="0" y="0"/>
                </a:moveTo>
                <a:lnTo>
                  <a:pt x="4091579" y="0"/>
                </a:lnTo>
                <a:lnTo>
                  <a:pt x="4091579" y="4114800"/>
                </a:lnTo>
                <a:lnTo>
                  <a:pt x="0" y="4114800"/>
                </a:lnTo>
                <a:lnTo>
                  <a:pt x="0" y="0"/>
                </a:lnTo>
                <a:close/>
              </a:path>
            </a:pathLst>
          </a:custGeom>
          <a:blipFill rotWithShape="1">
            <a:blip r:embed="rId3">
              <a:alphaModFix/>
            </a:blip>
            <a:stretch>
              <a:fillRect b="0" l="0" r="0" t="0"/>
            </a:stretch>
          </a:blipFill>
          <a:ln>
            <a:noFill/>
          </a:ln>
        </p:spPr>
      </p:sp>
      <p:sp>
        <p:nvSpPr>
          <p:cNvPr id="314" name="Google Shape;314;p10"/>
          <p:cNvSpPr/>
          <p:nvPr/>
        </p:nvSpPr>
        <p:spPr>
          <a:xfrm>
            <a:off x="15798233" y="7372033"/>
            <a:ext cx="4091579" cy="4114800"/>
          </a:xfrm>
          <a:custGeom>
            <a:rect b="b" l="l" r="r" t="t"/>
            <a:pathLst>
              <a:path extrusionOk="0" h="4114800" w="4091579">
                <a:moveTo>
                  <a:pt x="0" y="0"/>
                </a:moveTo>
                <a:lnTo>
                  <a:pt x="4091579" y="0"/>
                </a:lnTo>
                <a:lnTo>
                  <a:pt x="4091579" y="4114800"/>
                </a:lnTo>
                <a:lnTo>
                  <a:pt x="0" y="4114800"/>
                </a:lnTo>
                <a:lnTo>
                  <a:pt x="0" y="0"/>
                </a:lnTo>
                <a:close/>
              </a:path>
            </a:pathLst>
          </a:custGeom>
          <a:blipFill rotWithShape="1">
            <a:blip r:embed="rId3">
              <a:alphaModFix/>
            </a:blip>
            <a:stretch>
              <a:fillRect b="0" l="0" r="0" t="0"/>
            </a:stretch>
          </a:blipFill>
          <a:ln>
            <a:noFill/>
          </a:ln>
        </p:spPr>
      </p:sp>
      <p:sp>
        <p:nvSpPr>
          <p:cNvPr id="315" name="Google Shape;315;p10"/>
          <p:cNvSpPr/>
          <p:nvPr/>
        </p:nvSpPr>
        <p:spPr>
          <a:xfrm>
            <a:off x="-1430708" y="8013927"/>
            <a:ext cx="4054948" cy="4114800"/>
          </a:xfrm>
          <a:custGeom>
            <a:rect b="b" l="l" r="r" t="t"/>
            <a:pathLst>
              <a:path extrusionOk="0" h="4114800" w="4054948">
                <a:moveTo>
                  <a:pt x="0" y="0"/>
                </a:moveTo>
                <a:lnTo>
                  <a:pt x="4054949" y="0"/>
                </a:lnTo>
                <a:lnTo>
                  <a:pt x="4054949" y="4114800"/>
                </a:lnTo>
                <a:lnTo>
                  <a:pt x="0" y="4114800"/>
                </a:lnTo>
                <a:lnTo>
                  <a:pt x="0" y="0"/>
                </a:lnTo>
                <a:close/>
              </a:path>
            </a:pathLst>
          </a:custGeom>
          <a:blipFill rotWithShape="1">
            <a:blip r:embed="rId4">
              <a:alphaModFix/>
            </a:blip>
            <a:stretch>
              <a:fillRect b="0" l="0" r="0" t="0"/>
            </a:stretch>
          </a:blipFill>
          <a:ln>
            <a:noFill/>
          </a:ln>
        </p:spPr>
      </p:sp>
      <p:sp>
        <p:nvSpPr>
          <p:cNvPr id="316" name="Google Shape;316;p10"/>
          <p:cNvSpPr/>
          <p:nvPr/>
        </p:nvSpPr>
        <p:spPr>
          <a:xfrm>
            <a:off x="15498584" y="-1774110"/>
            <a:ext cx="4054948" cy="4114800"/>
          </a:xfrm>
          <a:custGeom>
            <a:rect b="b" l="l" r="r" t="t"/>
            <a:pathLst>
              <a:path extrusionOk="0" h="4114800" w="4054948">
                <a:moveTo>
                  <a:pt x="0" y="0"/>
                </a:moveTo>
                <a:lnTo>
                  <a:pt x="4054948" y="0"/>
                </a:lnTo>
                <a:lnTo>
                  <a:pt x="4054948" y="4114800"/>
                </a:lnTo>
                <a:lnTo>
                  <a:pt x="0" y="4114800"/>
                </a:lnTo>
                <a:lnTo>
                  <a:pt x="0" y="0"/>
                </a:lnTo>
                <a:close/>
              </a:path>
            </a:pathLst>
          </a:custGeom>
          <a:blipFill rotWithShape="1">
            <a:blip r:embed="rId4">
              <a:alphaModFix/>
            </a:blip>
            <a:stretch>
              <a:fillRect b="0" l="0" r="0" t="0"/>
            </a:stretch>
          </a:blipFill>
          <a:ln>
            <a:noFill/>
          </a:ln>
        </p:spPr>
      </p:sp>
      <p:sp>
        <p:nvSpPr>
          <p:cNvPr id="317" name="Google Shape;317;p10"/>
          <p:cNvSpPr/>
          <p:nvPr/>
        </p:nvSpPr>
        <p:spPr>
          <a:xfrm>
            <a:off x="1358118" y="7120664"/>
            <a:ext cx="574857" cy="502739"/>
          </a:xfrm>
          <a:custGeom>
            <a:rect b="b" l="l" r="r" t="t"/>
            <a:pathLst>
              <a:path extrusionOk="0" h="502739" w="574857">
                <a:moveTo>
                  <a:pt x="0" y="0"/>
                </a:moveTo>
                <a:lnTo>
                  <a:pt x="574857" y="0"/>
                </a:lnTo>
                <a:lnTo>
                  <a:pt x="574857" y="502738"/>
                </a:lnTo>
                <a:lnTo>
                  <a:pt x="0" y="502738"/>
                </a:lnTo>
                <a:lnTo>
                  <a:pt x="0" y="0"/>
                </a:lnTo>
                <a:close/>
              </a:path>
            </a:pathLst>
          </a:custGeom>
          <a:blipFill rotWithShape="1">
            <a:blip r:embed="rId5">
              <a:alphaModFix/>
            </a:blip>
            <a:stretch>
              <a:fillRect b="0" l="0" r="0" t="0"/>
            </a:stretch>
          </a:blipFill>
          <a:ln>
            <a:noFill/>
          </a:ln>
        </p:spPr>
      </p:sp>
      <p:sp>
        <p:nvSpPr>
          <p:cNvPr id="318" name="Google Shape;318;p10"/>
          <p:cNvSpPr/>
          <p:nvPr/>
        </p:nvSpPr>
        <p:spPr>
          <a:xfrm>
            <a:off x="1358118" y="4455665"/>
            <a:ext cx="629748" cy="550743"/>
          </a:xfrm>
          <a:custGeom>
            <a:rect b="b" l="l" r="r" t="t"/>
            <a:pathLst>
              <a:path extrusionOk="0" h="550743" w="629748">
                <a:moveTo>
                  <a:pt x="0" y="0"/>
                </a:moveTo>
                <a:lnTo>
                  <a:pt x="629748" y="0"/>
                </a:lnTo>
                <a:lnTo>
                  <a:pt x="629748" y="550743"/>
                </a:lnTo>
                <a:lnTo>
                  <a:pt x="0" y="550743"/>
                </a:lnTo>
                <a:lnTo>
                  <a:pt x="0" y="0"/>
                </a:lnTo>
                <a:close/>
              </a:path>
            </a:pathLst>
          </a:custGeom>
          <a:blipFill rotWithShape="1">
            <a:blip r:embed="rId5">
              <a:alphaModFix/>
            </a:blip>
            <a:stretch>
              <a:fillRect b="0" l="0" r="0" t="0"/>
            </a:stretch>
          </a:blipFill>
          <a:ln>
            <a:noFill/>
          </a:ln>
        </p:spPr>
      </p:sp>
      <p:grpSp>
        <p:nvGrpSpPr>
          <p:cNvPr id="319" name="Google Shape;319;p10"/>
          <p:cNvGrpSpPr/>
          <p:nvPr/>
        </p:nvGrpSpPr>
        <p:grpSpPr>
          <a:xfrm>
            <a:off x="2172198" y="2973935"/>
            <a:ext cx="5127584" cy="2746468"/>
            <a:chOff x="0" y="-57150"/>
            <a:chExt cx="1350475" cy="723349"/>
          </a:xfrm>
        </p:grpSpPr>
        <p:sp>
          <p:nvSpPr>
            <p:cNvPr id="320" name="Google Shape;320;p10"/>
            <p:cNvSpPr/>
            <p:nvPr/>
          </p:nvSpPr>
          <p:spPr>
            <a:xfrm>
              <a:off x="0" y="0"/>
              <a:ext cx="1350475" cy="666199"/>
            </a:xfrm>
            <a:custGeom>
              <a:rect b="b" l="l" r="r" t="t"/>
              <a:pathLst>
                <a:path extrusionOk="0" h="666199" w="1350475">
                  <a:moveTo>
                    <a:pt x="77003" y="0"/>
                  </a:moveTo>
                  <a:lnTo>
                    <a:pt x="1273472" y="0"/>
                  </a:lnTo>
                  <a:cubicBezTo>
                    <a:pt x="1293894" y="0"/>
                    <a:pt x="1313480" y="8113"/>
                    <a:pt x="1327921" y="22554"/>
                  </a:cubicBezTo>
                  <a:cubicBezTo>
                    <a:pt x="1342362" y="36994"/>
                    <a:pt x="1350475" y="56580"/>
                    <a:pt x="1350475" y="77003"/>
                  </a:cubicBezTo>
                  <a:lnTo>
                    <a:pt x="1350475" y="589197"/>
                  </a:lnTo>
                  <a:cubicBezTo>
                    <a:pt x="1350475" y="609619"/>
                    <a:pt x="1342362" y="629205"/>
                    <a:pt x="1327921" y="643646"/>
                  </a:cubicBezTo>
                  <a:cubicBezTo>
                    <a:pt x="1313480" y="658087"/>
                    <a:pt x="1293894" y="666199"/>
                    <a:pt x="1273472" y="666199"/>
                  </a:cubicBezTo>
                  <a:lnTo>
                    <a:pt x="77003" y="666199"/>
                  </a:lnTo>
                  <a:cubicBezTo>
                    <a:pt x="56580" y="666199"/>
                    <a:pt x="36994" y="658087"/>
                    <a:pt x="22554" y="643646"/>
                  </a:cubicBezTo>
                  <a:cubicBezTo>
                    <a:pt x="8113" y="629205"/>
                    <a:pt x="0" y="609619"/>
                    <a:pt x="0" y="589197"/>
                  </a:cubicBezTo>
                  <a:lnTo>
                    <a:pt x="0" y="77003"/>
                  </a:lnTo>
                  <a:cubicBezTo>
                    <a:pt x="0" y="56580"/>
                    <a:pt x="8113" y="36994"/>
                    <a:pt x="22554" y="22554"/>
                  </a:cubicBezTo>
                  <a:cubicBezTo>
                    <a:pt x="36994" y="8113"/>
                    <a:pt x="56580" y="0"/>
                    <a:pt x="77003" y="0"/>
                  </a:cubicBezTo>
                  <a:close/>
                </a:path>
              </a:pathLst>
            </a:custGeom>
            <a:solidFill>
              <a:srgbClr val="E8CDB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1" name="Google Shape;321;p10"/>
            <p:cNvSpPr txBox="1"/>
            <p:nvPr/>
          </p:nvSpPr>
          <p:spPr>
            <a:xfrm>
              <a:off x="0" y="-57150"/>
              <a:ext cx="1350475" cy="723349"/>
            </a:xfrm>
            <a:prstGeom prst="rect">
              <a:avLst/>
            </a:prstGeom>
            <a:noFill/>
            <a:ln>
              <a:noFill/>
            </a:ln>
          </p:spPr>
          <p:txBody>
            <a:bodyPr anchorCtr="0" anchor="ctr" bIns="50800" lIns="50800" spcFirstLastPara="1" rIns="50800" wrap="square" tIns="50800">
              <a:noAutofit/>
            </a:bodyPr>
            <a:lstStyle/>
            <a:p>
              <a:pPr indent="0" lvl="0" marL="0" marR="0" rtl="0" algn="ctr">
                <a:lnSpc>
                  <a:spcPct val="140014"/>
                </a:lnSpc>
                <a:spcBef>
                  <a:spcPts val="0"/>
                </a:spcBef>
                <a:spcAft>
                  <a:spcPts val="0"/>
                </a:spcAft>
                <a:buNone/>
              </a:pPr>
              <a:r>
                <a:rPr b="0" i="0" lang="en-US" sz="2799" u="none" cap="none" strike="noStrike">
                  <a:solidFill>
                    <a:srgbClr val="000000"/>
                  </a:solidFill>
                  <a:latin typeface="Antic"/>
                  <a:ea typeface="Antic"/>
                  <a:cs typeface="Antic"/>
                  <a:sym typeface="Antic"/>
                </a:rPr>
                <a:t>Vài tháng</a:t>
              </a:r>
              <a:endParaRPr/>
            </a:p>
          </p:txBody>
        </p:sp>
      </p:grpSp>
      <p:sp>
        <p:nvSpPr>
          <p:cNvPr id="322" name="Google Shape;322;p10"/>
          <p:cNvSpPr/>
          <p:nvPr/>
        </p:nvSpPr>
        <p:spPr>
          <a:xfrm rot="1035449">
            <a:off x="78593" y="1633223"/>
            <a:ext cx="2200783" cy="863807"/>
          </a:xfrm>
          <a:custGeom>
            <a:rect b="b" l="l" r="r" t="t"/>
            <a:pathLst>
              <a:path extrusionOk="0" h="863807" w="2200783">
                <a:moveTo>
                  <a:pt x="0" y="0"/>
                </a:moveTo>
                <a:lnTo>
                  <a:pt x="2200783" y="0"/>
                </a:lnTo>
                <a:lnTo>
                  <a:pt x="2200783" y="863807"/>
                </a:lnTo>
                <a:lnTo>
                  <a:pt x="0" y="863807"/>
                </a:lnTo>
                <a:lnTo>
                  <a:pt x="0" y="0"/>
                </a:lnTo>
                <a:close/>
              </a:path>
            </a:pathLst>
          </a:custGeom>
          <a:blipFill rotWithShape="1">
            <a:blip r:embed="rId6">
              <a:alphaModFix/>
            </a:blip>
            <a:stretch>
              <a:fillRect b="0" l="0" r="0" t="0"/>
            </a:stretch>
          </a:blipFill>
          <a:ln>
            <a:noFill/>
          </a:ln>
        </p:spPr>
      </p:sp>
      <p:grpSp>
        <p:nvGrpSpPr>
          <p:cNvPr id="323" name="Google Shape;323;p10"/>
          <p:cNvGrpSpPr/>
          <p:nvPr/>
        </p:nvGrpSpPr>
        <p:grpSpPr>
          <a:xfrm>
            <a:off x="9707138" y="2973935"/>
            <a:ext cx="5127584" cy="2746468"/>
            <a:chOff x="0" y="-57150"/>
            <a:chExt cx="1350475" cy="723349"/>
          </a:xfrm>
        </p:grpSpPr>
        <p:sp>
          <p:nvSpPr>
            <p:cNvPr id="324" name="Google Shape;324;p10"/>
            <p:cNvSpPr/>
            <p:nvPr/>
          </p:nvSpPr>
          <p:spPr>
            <a:xfrm>
              <a:off x="0" y="0"/>
              <a:ext cx="1350475" cy="666199"/>
            </a:xfrm>
            <a:custGeom>
              <a:rect b="b" l="l" r="r" t="t"/>
              <a:pathLst>
                <a:path extrusionOk="0" h="666199" w="1350475">
                  <a:moveTo>
                    <a:pt x="77003" y="0"/>
                  </a:moveTo>
                  <a:lnTo>
                    <a:pt x="1273472" y="0"/>
                  </a:lnTo>
                  <a:cubicBezTo>
                    <a:pt x="1293894" y="0"/>
                    <a:pt x="1313480" y="8113"/>
                    <a:pt x="1327921" y="22554"/>
                  </a:cubicBezTo>
                  <a:cubicBezTo>
                    <a:pt x="1342362" y="36994"/>
                    <a:pt x="1350475" y="56580"/>
                    <a:pt x="1350475" y="77003"/>
                  </a:cubicBezTo>
                  <a:lnTo>
                    <a:pt x="1350475" y="589197"/>
                  </a:lnTo>
                  <a:cubicBezTo>
                    <a:pt x="1350475" y="609619"/>
                    <a:pt x="1342362" y="629205"/>
                    <a:pt x="1327921" y="643646"/>
                  </a:cubicBezTo>
                  <a:cubicBezTo>
                    <a:pt x="1313480" y="658087"/>
                    <a:pt x="1293894" y="666199"/>
                    <a:pt x="1273472" y="666199"/>
                  </a:cubicBezTo>
                  <a:lnTo>
                    <a:pt x="77003" y="666199"/>
                  </a:lnTo>
                  <a:cubicBezTo>
                    <a:pt x="56580" y="666199"/>
                    <a:pt x="36994" y="658087"/>
                    <a:pt x="22554" y="643646"/>
                  </a:cubicBezTo>
                  <a:cubicBezTo>
                    <a:pt x="8113" y="629205"/>
                    <a:pt x="0" y="609619"/>
                    <a:pt x="0" y="589197"/>
                  </a:cubicBezTo>
                  <a:lnTo>
                    <a:pt x="0" y="77003"/>
                  </a:lnTo>
                  <a:cubicBezTo>
                    <a:pt x="0" y="56580"/>
                    <a:pt x="8113" y="36994"/>
                    <a:pt x="22554" y="22554"/>
                  </a:cubicBezTo>
                  <a:cubicBezTo>
                    <a:pt x="36994" y="8113"/>
                    <a:pt x="56580" y="0"/>
                    <a:pt x="77003" y="0"/>
                  </a:cubicBezTo>
                  <a:close/>
                </a:path>
              </a:pathLst>
            </a:custGeom>
            <a:solidFill>
              <a:srgbClr val="E8CDB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5" name="Google Shape;325;p10"/>
            <p:cNvSpPr txBox="1"/>
            <p:nvPr/>
          </p:nvSpPr>
          <p:spPr>
            <a:xfrm>
              <a:off x="0" y="-57150"/>
              <a:ext cx="1350475" cy="723349"/>
            </a:xfrm>
            <a:prstGeom prst="rect">
              <a:avLst/>
            </a:prstGeom>
            <a:noFill/>
            <a:ln>
              <a:noFill/>
            </a:ln>
          </p:spPr>
          <p:txBody>
            <a:bodyPr anchorCtr="0" anchor="ctr" bIns="50800" lIns="50800" spcFirstLastPara="1" rIns="50800" wrap="square" tIns="50800">
              <a:noAutofit/>
            </a:bodyPr>
            <a:lstStyle/>
            <a:p>
              <a:pPr indent="0" lvl="0" marL="0" marR="0" rtl="0" algn="ctr">
                <a:lnSpc>
                  <a:spcPct val="140014"/>
                </a:lnSpc>
                <a:spcBef>
                  <a:spcPts val="0"/>
                </a:spcBef>
                <a:spcAft>
                  <a:spcPts val="0"/>
                </a:spcAft>
                <a:buNone/>
              </a:pPr>
              <a:r>
                <a:rPr b="0" i="0" lang="en-US" sz="2799" u="none" cap="none" strike="noStrike">
                  <a:solidFill>
                    <a:srgbClr val="000000"/>
                  </a:solidFill>
                  <a:latin typeface="Antic"/>
                  <a:ea typeface="Antic"/>
                  <a:cs typeface="Antic"/>
                  <a:sym typeface="Antic"/>
                </a:rPr>
                <a:t>Vài tháng</a:t>
              </a:r>
              <a:endParaRPr/>
            </a:p>
          </p:txBody>
        </p:sp>
      </p:grpSp>
      <p:grpSp>
        <p:nvGrpSpPr>
          <p:cNvPr id="326" name="Google Shape;326;p10"/>
          <p:cNvGrpSpPr/>
          <p:nvPr/>
        </p:nvGrpSpPr>
        <p:grpSpPr>
          <a:xfrm>
            <a:off x="2172198" y="5890303"/>
            <a:ext cx="5127584" cy="2746468"/>
            <a:chOff x="0" y="-57150"/>
            <a:chExt cx="1350475" cy="723349"/>
          </a:xfrm>
        </p:grpSpPr>
        <p:sp>
          <p:nvSpPr>
            <p:cNvPr id="327" name="Google Shape;327;p10"/>
            <p:cNvSpPr/>
            <p:nvPr/>
          </p:nvSpPr>
          <p:spPr>
            <a:xfrm>
              <a:off x="0" y="0"/>
              <a:ext cx="1350475" cy="666199"/>
            </a:xfrm>
            <a:custGeom>
              <a:rect b="b" l="l" r="r" t="t"/>
              <a:pathLst>
                <a:path extrusionOk="0" h="666199" w="1350475">
                  <a:moveTo>
                    <a:pt x="77003" y="0"/>
                  </a:moveTo>
                  <a:lnTo>
                    <a:pt x="1273472" y="0"/>
                  </a:lnTo>
                  <a:cubicBezTo>
                    <a:pt x="1293894" y="0"/>
                    <a:pt x="1313480" y="8113"/>
                    <a:pt x="1327921" y="22554"/>
                  </a:cubicBezTo>
                  <a:cubicBezTo>
                    <a:pt x="1342362" y="36994"/>
                    <a:pt x="1350475" y="56580"/>
                    <a:pt x="1350475" y="77003"/>
                  </a:cubicBezTo>
                  <a:lnTo>
                    <a:pt x="1350475" y="589197"/>
                  </a:lnTo>
                  <a:cubicBezTo>
                    <a:pt x="1350475" y="609619"/>
                    <a:pt x="1342362" y="629205"/>
                    <a:pt x="1327921" y="643646"/>
                  </a:cubicBezTo>
                  <a:cubicBezTo>
                    <a:pt x="1313480" y="658087"/>
                    <a:pt x="1293894" y="666199"/>
                    <a:pt x="1273472" y="666199"/>
                  </a:cubicBezTo>
                  <a:lnTo>
                    <a:pt x="77003" y="666199"/>
                  </a:lnTo>
                  <a:cubicBezTo>
                    <a:pt x="56580" y="666199"/>
                    <a:pt x="36994" y="658087"/>
                    <a:pt x="22554" y="643646"/>
                  </a:cubicBezTo>
                  <a:cubicBezTo>
                    <a:pt x="8113" y="629205"/>
                    <a:pt x="0" y="609619"/>
                    <a:pt x="0" y="589197"/>
                  </a:cubicBezTo>
                  <a:lnTo>
                    <a:pt x="0" y="77003"/>
                  </a:lnTo>
                  <a:cubicBezTo>
                    <a:pt x="0" y="56580"/>
                    <a:pt x="8113" y="36994"/>
                    <a:pt x="22554" y="22554"/>
                  </a:cubicBezTo>
                  <a:cubicBezTo>
                    <a:pt x="36994" y="8113"/>
                    <a:pt x="56580" y="0"/>
                    <a:pt x="77003" y="0"/>
                  </a:cubicBezTo>
                  <a:close/>
                </a:path>
              </a:pathLst>
            </a:custGeom>
            <a:solidFill>
              <a:srgbClr val="E8CDB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8" name="Google Shape;328;p10"/>
            <p:cNvSpPr txBox="1"/>
            <p:nvPr/>
          </p:nvSpPr>
          <p:spPr>
            <a:xfrm>
              <a:off x="0" y="-57150"/>
              <a:ext cx="1350475" cy="723349"/>
            </a:xfrm>
            <a:prstGeom prst="rect">
              <a:avLst/>
            </a:prstGeom>
            <a:noFill/>
            <a:ln>
              <a:noFill/>
            </a:ln>
          </p:spPr>
          <p:txBody>
            <a:bodyPr anchorCtr="0" anchor="ctr" bIns="50800" lIns="50800" spcFirstLastPara="1" rIns="50800" wrap="square" tIns="50800">
              <a:noAutofit/>
            </a:bodyPr>
            <a:lstStyle/>
            <a:p>
              <a:pPr indent="0" lvl="0" marL="0" marR="0" rtl="0" algn="ctr">
                <a:lnSpc>
                  <a:spcPct val="140014"/>
                </a:lnSpc>
                <a:spcBef>
                  <a:spcPts val="0"/>
                </a:spcBef>
                <a:spcAft>
                  <a:spcPts val="0"/>
                </a:spcAft>
                <a:buNone/>
              </a:pPr>
              <a:r>
                <a:rPr b="0" i="0" lang="en-US" sz="2799" u="none" cap="none" strike="noStrike">
                  <a:solidFill>
                    <a:srgbClr val="000000"/>
                  </a:solidFill>
                  <a:latin typeface="Antic"/>
                  <a:ea typeface="Antic"/>
                  <a:cs typeface="Antic"/>
                  <a:sym typeface="Antic"/>
                </a:rPr>
                <a:t>Vài tuần</a:t>
              </a:r>
              <a:endParaRPr/>
            </a:p>
          </p:txBody>
        </p:sp>
      </p:grpSp>
      <p:grpSp>
        <p:nvGrpSpPr>
          <p:cNvPr id="329" name="Google Shape;329;p10"/>
          <p:cNvGrpSpPr/>
          <p:nvPr/>
        </p:nvGrpSpPr>
        <p:grpSpPr>
          <a:xfrm>
            <a:off x="9707138" y="5890303"/>
            <a:ext cx="5127584" cy="2746468"/>
            <a:chOff x="0" y="-57150"/>
            <a:chExt cx="1350475" cy="723349"/>
          </a:xfrm>
        </p:grpSpPr>
        <p:sp>
          <p:nvSpPr>
            <p:cNvPr id="330" name="Google Shape;330;p10"/>
            <p:cNvSpPr/>
            <p:nvPr/>
          </p:nvSpPr>
          <p:spPr>
            <a:xfrm>
              <a:off x="0" y="0"/>
              <a:ext cx="1350475" cy="666199"/>
            </a:xfrm>
            <a:custGeom>
              <a:rect b="b" l="l" r="r" t="t"/>
              <a:pathLst>
                <a:path extrusionOk="0" h="666199" w="1350475">
                  <a:moveTo>
                    <a:pt x="77003" y="0"/>
                  </a:moveTo>
                  <a:lnTo>
                    <a:pt x="1273472" y="0"/>
                  </a:lnTo>
                  <a:cubicBezTo>
                    <a:pt x="1293894" y="0"/>
                    <a:pt x="1313480" y="8113"/>
                    <a:pt x="1327921" y="22554"/>
                  </a:cubicBezTo>
                  <a:cubicBezTo>
                    <a:pt x="1342362" y="36994"/>
                    <a:pt x="1350475" y="56580"/>
                    <a:pt x="1350475" y="77003"/>
                  </a:cubicBezTo>
                  <a:lnTo>
                    <a:pt x="1350475" y="589197"/>
                  </a:lnTo>
                  <a:cubicBezTo>
                    <a:pt x="1350475" y="609619"/>
                    <a:pt x="1342362" y="629205"/>
                    <a:pt x="1327921" y="643646"/>
                  </a:cubicBezTo>
                  <a:cubicBezTo>
                    <a:pt x="1313480" y="658087"/>
                    <a:pt x="1293894" y="666199"/>
                    <a:pt x="1273472" y="666199"/>
                  </a:cubicBezTo>
                  <a:lnTo>
                    <a:pt x="77003" y="666199"/>
                  </a:lnTo>
                  <a:cubicBezTo>
                    <a:pt x="56580" y="666199"/>
                    <a:pt x="36994" y="658087"/>
                    <a:pt x="22554" y="643646"/>
                  </a:cubicBezTo>
                  <a:cubicBezTo>
                    <a:pt x="8113" y="629205"/>
                    <a:pt x="0" y="609619"/>
                    <a:pt x="0" y="589197"/>
                  </a:cubicBezTo>
                  <a:lnTo>
                    <a:pt x="0" y="77003"/>
                  </a:lnTo>
                  <a:cubicBezTo>
                    <a:pt x="0" y="56580"/>
                    <a:pt x="8113" y="36994"/>
                    <a:pt x="22554" y="22554"/>
                  </a:cubicBezTo>
                  <a:cubicBezTo>
                    <a:pt x="36994" y="8113"/>
                    <a:pt x="56580" y="0"/>
                    <a:pt x="77003" y="0"/>
                  </a:cubicBezTo>
                  <a:close/>
                </a:path>
              </a:pathLst>
            </a:custGeom>
            <a:solidFill>
              <a:srgbClr val="E8CDB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1" name="Google Shape;331;p10"/>
            <p:cNvSpPr txBox="1"/>
            <p:nvPr/>
          </p:nvSpPr>
          <p:spPr>
            <a:xfrm>
              <a:off x="0" y="-57150"/>
              <a:ext cx="1350475" cy="723349"/>
            </a:xfrm>
            <a:prstGeom prst="rect">
              <a:avLst/>
            </a:prstGeom>
            <a:noFill/>
            <a:ln>
              <a:noFill/>
            </a:ln>
          </p:spPr>
          <p:txBody>
            <a:bodyPr anchorCtr="0" anchor="ctr" bIns="50800" lIns="50800" spcFirstLastPara="1" rIns="50800" wrap="square" tIns="50800">
              <a:noAutofit/>
            </a:bodyPr>
            <a:lstStyle/>
            <a:p>
              <a:pPr indent="0" lvl="0" marL="0" marR="0" rtl="0" algn="ctr">
                <a:lnSpc>
                  <a:spcPct val="140014"/>
                </a:lnSpc>
                <a:spcBef>
                  <a:spcPts val="0"/>
                </a:spcBef>
                <a:spcAft>
                  <a:spcPts val="0"/>
                </a:spcAft>
                <a:buNone/>
              </a:pPr>
              <a:r>
                <a:rPr b="0" i="0" lang="en-US" sz="2799" u="none" cap="none" strike="noStrike">
                  <a:solidFill>
                    <a:srgbClr val="000000"/>
                  </a:solidFill>
                  <a:latin typeface="Antic"/>
                  <a:ea typeface="Antic"/>
                  <a:cs typeface="Antic"/>
                  <a:sym typeface="Antic"/>
                </a:rPr>
                <a:t> Vài ngày</a:t>
              </a:r>
              <a:endParaRPr/>
            </a:p>
          </p:txBody>
        </p:sp>
      </p:grpSp>
      <p:sp>
        <p:nvSpPr>
          <p:cNvPr id="332" name="Google Shape;332;p10"/>
          <p:cNvSpPr/>
          <p:nvPr/>
        </p:nvSpPr>
        <p:spPr>
          <a:xfrm>
            <a:off x="8728154" y="4204296"/>
            <a:ext cx="574857" cy="502739"/>
          </a:xfrm>
          <a:custGeom>
            <a:rect b="b" l="l" r="r" t="t"/>
            <a:pathLst>
              <a:path extrusionOk="0" h="502739" w="574857">
                <a:moveTo>
                  <a:pt x="0" y="0"/>
                </a:moveTo>
                <a:lnTo>
                  <a:pt x="574857" y="0"/>
                </a:lnTo>
                <a:lnTo>
                  <a:pt x="574857" y="502738"/>
                </a:lnTo>
                <a:lnTo>
                  <a:pt x="0" y="502738"/>
                </a:lnTo>
                <a:lnTo>
                  <a:pt x="0" y="0"/>
                </a:lnTo>
                <a:close/>
              </a:path>
            </a:pathLst>
          </a:custGeom>
          <a:blipFill rotWithShape="1">
            <a:blip r:embed="rId5">
              <a:alphaModFix/>
            </a:blip>
            <a:stretch>
              <a:fillRect b="0" l="0" r="0" t="0"/>
            </a:stretch>
          </a:blipFill>
          <a:ln>
            <a:noFill/>
          </a:ln>
        </p:spPr>
      </p:sp>
      <p:sp>
        <p:nvSpPr>
          <p:cNvPr id="333" name="Google Shape;333;p10"/>
          <p:cNvSpPr/>
          <p:nvPr/>
        </p:nvSpPr>
        <p:spPr>
          <a:xfrm>
            <a:off x="8728154" y="7120664"/>
            <a:ext cx="574857" cy="502739"/>
          </a:xfrm>
          <a:custGeom>
            <a:rect b="b" l="l" r="r" t="t"/>
            <a:pathLst>
              <a:path extrusionOk="0" h="502739" w="574857">
                <a:moveTo>
                  <a:pt x="0" y="0"/>
                </a:moveTo>
                <a:lnTo>
                  <a:pt x="574857" y="0"/>
                </a:lnTo>
                <a:lnTo>
                  <a:pt x="574857" y="502738"/>
                </a:lnTo>
                <a:lnTo>
                  <a:pt x="0" y="502738"/>
                </a:lnTo>
                <a:lnTo>
                  <a:pt x="0" y="0"/>
                </a:lnTo>
                <a:close/>
              </a:path>
            </a:pathLst>
          </a:custGeom>
          <a:blipFill rotWithShape="1">
            <a:blip r:embed="rId5">
              <a:alphaModFix/>
            </a:blip>
            <a:stretch>
              <a:fillRect b="0" l="0" r="0" t="0"/>
            </a:stretch>
          </a:blipFill>
          <a:ln>
            <a:noFill/>
          </a:ln>
        </p:spPr>
      </p:sp>
      <p:sp>
        <p:nvSpPr>
          <p:cNvPr id="334" name="Google Shape;334;p10"/>
          <p:cNvSpPr/>
          <p:nvPr/>
        </p:nvSpPr>
        <p:spPr>
          <a:xfrm>
            <a:off x="15383214" y="3190927"/>
            <a:ext cx="1067557" cy="1386438"/>
          </a:xfrm>
          <a:custGeom>
            <a:rect b="b" l="l" r="r" t="t"/>
            <a:pathLst>
              <a:path extrusionOk="0" h="1386438" w="1067557">
                <a:moveTo>
                  <a:pt x="0" y="0"/>
                </a:moveTo>
                <a:lnTo>
                  <a:pt x="1067557" y="0"/>
                </a:lnTo>
                <a:lnTo>
                  <a:pt x="1067557" y="1386438"/>
                </a:lnTo>
                <a:lnTo>
                  <a:pt x="0" y="1386438"/>
                </a:lnTo>
                <a:lnTo>
                  <a:pt x="0" y="0"/>
                </a:lnTo>
                <a:close/>
              </a:path>
            </a:pathLst>
          </a:custGeom>
          <a:blipFill rotWithShape="1">
            <a:blip r:embed="rId7">
              <a:alphaModFix/>
            </a:blip>
            <a:stretch>
              <a:fillRect b="0" l="0" r="0" t="0"/>
            </a:stretch>
          </a:blipFill>
          <a:ln>
            <a:noFill/>
          </a:ln>
        </p:spPr>
      </p:sp>
      <p:sp>
        <p:nvSpPr>
          <p:cNvPr id="335" name="Google Shape;335;p10"/>
          <p:cNvSpPr/>
          <p:nvPr/>
        </p:nvSpPr>
        <p:spPr>
          <a:xfrm>
            <a:off x="14246411" y="6870889"/>
            <a:ext cx="1136803" cy="1143038"/>
          </a:xfrm>
          <a:custGeom>
            <a:rect b="b" l="l" r="r" t="t"/>
            <a:pathLst>
              <a:path extrusionOk="0" h="1143038" w="1136803">
                <a:moveTo>
                  <a:pt x="0" y="0"/>
                </a:moveTo>
                <a:lnTo>
                  <a:pt x="1136803" y="0"/>
                </a:lnTo>
                <a:lnTo>
                  <a:pt x="1136803" y="1143038"/>
                </a:lnTo>
                <a:lnTo>
                  <a:pt x="0" y="1143038"/>
                </a:lnTo>
                <a:lnTo>
                  <a:pt x="0" y="0"/>
                </a:lnTo>
                <a:close/>
              </a:path>
            </a:pathLst>
          </a:custGeom>
          <a:blipFill rotWithShape="1">
            <a:blip r:embed="rId8">
              <a:alphaModFix/>
            </a:blip>
            <a:stretch>
              <a:fillRect b="0" l="0" r="0" t="0"/>
            </a:stretch>
          </a:blipFill>
          <a:ln>
            <a:noFill/>
          </a:ln>
        </p:spPr>
      </p:sp>
      <p:sp>
        <p:nvSpPr>
          <p:cNvPr id="336" name="Google Shape;336;p10"/>
          <p:cNvSpPr txBox="1"/>
          <p:nvPr/>
        </p:nvSpPr>
        <p:spPr>
          <a:xfrm>
            <a:off x="1794538" y="1574907"/>
            <a:ext cx="13867233" cy="712443"/>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None/>
            </a:pPr>
            <a:r>
              <a:rPr b="0" i="0" lang="en-US" sz="4200" u="none" cap="none" strike="noStrike">
                <a:solidFill>
                  <a:srgbClr val="342D2A"/>
                </a:solidFill>
                <a:latin typeface="Calistoga"/>
                <a:ea typeface="Calistoga"/>
                <a:cs typeface="Calistoga"/>
                <a:sym typeface="Calistoga"/>
              </a:rPr>
              <a:t>Parvovirus có thể tồn tại trong môi trường bao lâu?</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8">
                                  <p:stCondLst>
                                    <p:cond delay="0"/>
                                  </p:stCondLst>
                                  <p:childTnLst>
                                    <p:set>
                                      <p:cBhvr>
                                        <p:cTn dur="1" fill="hold">
                                          <p:stCondLst>
                                            <p:cond delay="0"/>
                                          </p:stCondLst>
                                        </p:cTn>
                                        <p:tgtEl>
                                          <p:spTgt spid="335"/>
                                        </p:tgtEl>
                                        <p:attrNameLst>
                                          <p:attrName>style.visibility</p:attrName>
                                        </p:attrNameLst>
                                      </p:cBhvr>
                                      <p:to>
                                        <p:strVal val="visible"/>
                                      </p:to>
                                    </p:set>
                                    <p:anim calcmode="lin" valueType="num">
                                      <p:cBhvr additive="base">
                                        <p:cTn dur="1000"/>
                                        <p:tgtEl>
                                          <p:spTgt spid="335"/>
                                        </p:tgtEl>
                                        <p:attrNameLst>
                                          <p:attrName>ppt_x</p:attrName>
                                        </p:attrNameLst>
                                      </p:cBhvr>
                                      <p:tavLst>
                                        <p:tav fmla="" tm="0">
                                          <p:val>
                                            <p:strVal val="#ppt_x-1"/>
                                          </p:val>
                                        </p:tav>
                                        <p:tav fmla="" tm="100000">
                                          <p:val>
                                            <p:strVal val="#ppt_x"/>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6D8E6"/>
        </a:solidFill>
      </p:bgPr>
    </p:bg>
    <p:spTree>
      <p:nvGrpSpPr>
        <p:cNvPr id="340" name="Shape 340"/>
        <p:cNvGrpSpPr/>
        <p:nvPr/>
      </p:nvGrpSpPr>
      <p:grpSpPr>
        <a:xfrm>
          <a:off x="0" y="0"/>
          <a:ext cx="0" cy="0"/>
          <a:chOff x="0" y="0"/>
          <a:chExt cx="0" cy="0"/>
        </a:xfrm>
      </p:grpSpPr>
      <p:sp>
        <p:nvSpPr>
          <p:cNvPr id="341" name="Google Shape;341;p11"/>
          <p:cNvSpPr/>
          <p:nvPr/>
        </p:nvSpPr>
        <p:spPr>
          <a:xfrm>
            <a:off x="-1430708" y="-1140952"/>
            <a:ext cx="4091579" cy="4114800"/>
          </a:xfrm>
          <a:custGeom>
            <a:rect b="b" l="l" r="r" t="t"/>
            <a:pathLst>
              <a:path extrusionOk="0" h="4114800" w="4091579">
                <a:moveTo>
                  <a:pt x="0" y="0"/>
                </a:moveTo>
                <a:lnTo>
                  <a:pt x="4091579" y="0"/>
                </a:lnTo>
                <a:lnTo>
                  <a:pt x="4091579" y="4114800"/>
                </a:lnTo>
                <a:lnTo>
                  <a:pt x="0" y="4114800"/>
                </a:lnTo>
                <a:lnTo>
                  <a:pt x="0" y="0"/>
                </a:lnTo>
                <a:close/>
              </a:path>
            </a:pathLst>
          </a:custGeom>
          <a:blipFill rotWithShape="1">
            <a:blip r:embed="rId3">
              <a:alphaModFix/>
            </a:blip>
            <a:stretch>
              <a:fillRect b="0" l="0" r="0" t="0"/>
            </a:stretch>
          </a:blipFill>
          <a:ln>
            <a:noFill/>
          </a:ln>
        </p:spPr>
      </p:sp>
      <p:sp>
        <p:nvSpPr>
          <p:cNvPr id="342" name="Google Shape;342;p11"/>
          <p:cNvSpPr/>
          <p:nvPr/>
        </p:nvSpPr>
        <p:spPr>
          <a:xfrm>
            <a:off x="15798233" y="7372033"/>
            <a:ext cx="4091579" cy="4114800"/>
          </a:xfrm>
          <a:custGeom>
            <a:rect b="b" l="l" r="r" t="t"/>
            <a:pathLst>
              <a:path extrusionOk="0" h="4114800" w="4091579">
                <a:moveTo>
                  <a:pt x="0" y="0"/>
                </a:moveTo>
                <a:lnTo>
                  <a:pt x="4091579" y="0"/>
                </a:lnTo>
                <a:lnTo>
                  <a:pt x="4091579" y="4114800"/>
                </a:lnTo>
                <a:lnTo>
                  <a:pt x="0" y="4114800"/>
                </a:lnTo>
                <a:lnTo>
                  <a:pt x="0" y="0"/>
                </a:lnTo>
                <a:close/>
              </a:path>
            </a:pathLst>
          </a:custGeom>
          <a:blipFill rotWithShape="1">
            <a:blip r:embed="rId3">
              <a:alphaModFix/>
            </a:blip>
            <a:stretch>
              <a:fillRect b="0" l="0" r="0" t="0"/>
            </a:stretch>
          </a:blipFill>
          <a:ln>
            <a:noFill/>
          </a:ln>
        </p:spPr>
      </p:sp>
      <p:sp>
        <p:nvSpPr>
          <p:cNvPr id="343" name="Google Shape;343;p11"/>
          <p:cNvSpPr/>
          <p:nvPr/>
        </p:nvSpPr>
        <p:spPr>
          <a:xfrm>
            <a:off x="-1430708" y="8013927"/>
            <a:ext cx="4054948" cy="4114800"/>
          </a:xfrm>
          <a:custGeom>
            <a:rect b="b" l="l" r="r" t="t"/>
            <a:pathLst>
              <a:path extrusionOk="0" h="4114800" w="4054948">
                <a:moveTo>
                  <a:pt x="0" y="0"/>
                </a:moveTo>
                <a:lnTo>
                  <a:pt x="4054949" y="0"/>
                </a:lnTo>
                <a:lnTo>
                  <a:pt x="4054949" y="4114800"/>
                </a:lnTo>
                <a:lnTo>
                  <a:pt x="0" y="4114800"/>
                </a:lnTo>
                <a:lnTo>
                  <a:pt x="0" y="0"/>
                </a:lnTo>
                <a:close/>
              </a:path>
            </a:pathLst>
          </a:custGeom>
          <a:blipFill rotWithShape="1">
            <a:blip r:embed="rId4">
              <a:alphaModFix/>
            </a:blip>
            <a:stretch>
              <a:fillRect b="0" l="0" r="0" t="0"/>
            </a:stretch>
          </a:blipFill>
          <a:ln>
            <a:noFill/>
          </a:ln>
        </p:spPr>
      </p:sp>
      <p:sp>
        <p:nvSpPr>
          <p:cNvPr id="344" name="Google Shape;344;p11"/>
          <p:cNvSpPr/>
          <p:nvPr/>
        </p:nvSpPr>
        <p:spPr>
          <a:xfrm>
            <a:off x="15498584" y="-1774110"/>
            <a:ext cx="4054948" cy="4114800"/>
          </a:xfrm>
          <a:custGeom>
            <a:rect b="b" l="l" r="r" t="t"/>
            <a:pathLst>
              <a:path extrusionOk="0" h="4114800" w="4054948">
                <a:moveTo>
                  <a:pt x="0" y="0"/>
                </a:moveTo>
                <a:lnTo>
                  <a:pt x="4054948" y="0"/>
                </a:lnTo>
                <a:lnTo>
                  <a:pt x="4054948" y="4114800"/>
                </a:lnTo>
                <a:lnTo>
                  <a:pt x="0" y="4114800"/>
                </a:lnTo>
                <a:lnTo>
                  <a:pt x="0" y="0"/>
                </a:lnTo>
                <a:close/>
              </a:path>
            </a:pathLst>
          </a:custGeom>
          <a:blipFill rotWithShape="1">
            <a:blip r:embed="rId4">
              <a:alphaModFix/>
            </a:blip>
            <a:stretch>
              <a:fillRect b="0" l="0" r="0" t="0"/>
            </a:stretch>
          </a:blipFill>
          <a:ln>
            <a:noFill/>
          </a:ln>
        </p:spPr>
      </p:sp>
      <p:sp>
        <p:nvSpPr>
          <p:cNvPr id="345" name="Google Shape;345;p11"/>
          <p:cNvSpPr/>
          <p:nvPr/>
        </p:nvSpPr>
        <p:spPr>
          <a:xfrm>
            <a:off x="1358118" y="7120664"/>
            <a:ext cx="574857" cy="502739"/>
          </a:xfrm>
          <a:custGeom>
            <a:rect b="b" l="l" r="r" t="t"/>
            <a:pathLst>
              <a:path extrusionOk="0" h="502739" w="574857">
                <a:moveTo>
                  <a:pt x="0" y="0"/>
                </a:moveTo>
                <a:lnTo>
                  <a:pt x="574857" y="0"/>
                </a:lnTo>
                <a:lnTo>
                  <a:pt x="574857" y="502738"/>
                </a:lnTo>
                <a:lnTo>
                  <a:pt x="0" y="502738"/>
                </a:lnTo>
                <a:lnTo>
                  <a:pt x="0" y="0"/>
                </a:lnTo>
                <a:close/>
              </a:path>
            </a:pathLst>
          </a:custGeom>
          <a:blipFill rotWithShape="1">
            <a:blip r:embed="rId5">
              <a:alphaModFix/>
            </a:blip>
            <a:stretch>
              <a:fillRect b="0" l="0" r="0" t="0"/>
            </a:stretch>
          </a:blipFill>
          <a:ln>
            <a:noFill/>
          </a:ln>
        </p:spPr>
      </p:sp>
      <p:sp>
        <p:nvSpPr>
          <p:cNvPr id="346" name="Google Shape;346;p11"/>
          <p:cNvSpPr/>
          <p:nvPr/>
        </p:nvSpPr>
        <p:spPr>
          <a:xfrm>
            <a:off x="1358118" y="4455665"/>
            <a:ext cx="629748" cy="550743"/>
          </a:xfrm>
          <a:custGeom>
            <a:rect b="b" l="l" r="r" t="t"/>
            <a:pathLst>
              <a:path extrusionOk="0" h="550743" w="629748">
                <a:moveTo>
                  <a:pt x="0" y="0"/>
                </a:moveTo>
                <a:lnTo>
                  <a:pt x="629748" y="0"/>
                </a:lnTo>
                <a:lnTo>
                  <a:pt x="629748" y="550743"/>
                </a:lnTo>
                <a:lnTo>
                  <a:pt x="0" y="550743"/>
                </a:lnTo>
                <a:lnTo>
                  <a:pt x="0" y="0"/>
                </a:lnTo>
                <a:close/>
              </a:path>
            </a:pathLst>
          </a:custGeom>
          <a:blipFill rotWithShape="1">
            <a:blip r:embed="rId5">
              <a:alphaModFix/>
            </a:blip>
            <a:stretch>
              <a:fillRect b="0" l="0" r="0" t="0"/>
            </a:stretch>
          </a:blipFill>
          <a:ln>
            <a:noFill/>
          </a:ln>
        </p:spPr>
      </p:sp>
      <p:grpSp>
        <p:nvGrpSpPr>
          <p:cNvPr id="347" name="Google Shape;347;p11"/>
          <p:cNvGrpSpPr/>
          <p:nvPr/>
        </p:nvGrpSpPr>
        <p:grpSpPr>
          <a:xfrm>
            <a:off x="2172198" y="2973935"/>
            <a:ext cx="5127584" cy="2746468"/>
            <a:chOff x="0" y="-57150"/>
            <a:chExt cx="1350475" cy="723349"/>
          </a:xfrm>
        </p:grpSpPr>
        <p:sp>
          <p:nvSpPr>
            <p:cNvPr id="348" name="Google Shape;348;p11"/>
            <p:cNvSpPr/>
            <p:nvPr/>
          </p:nvSpPr>
          <p:spPr>
            <a:xfrm>
              <a:off x="0" y="0"/>
              <a:ext cx="1350475" cy="666199"/>
            </a:xfrm>
            <a:custGeom>
              <a:rect b="b" l="l" r="r" t="t"/>
              <a:pathLst>
                <a:path extrusionOk="0" h="666199" w="1350475">
                  <a:moveTo>
                    <a:pt x="77003" y="0"/>
                  </a:moveTo>
                  <a:lnTo>
                    <a:pt x="1273472" y="0"/>
                  </a:lnTo>
                  <a:cubicBezTo>
                    <a:pt x="1293894" y="0"/>
                    <a:pt x="1313480" y="8113"/>
                    <a:pt x="1327921" y="22554"/>
                  </a:cubicBezTo>
                  <a:cubicBezTo>
                    <a:pt x="1342362" y="36994"/>
                    <a:pt x="1350475" y="56580"/>
                    <a:pt x="1350475" y="77003"/>
                  </a:cubicBezTo>
                  <a:lnTo>
                    <a:pt x="1350475" y="589197"/>
                  </a:lnTo>
                  <a:cubicBezTo>
                    <a:pt x="1350475" y="609619"/>
                    <a:pt x="1342362" y="629205"/>
                    <a:pt x="1327921" y="643646"/>
                  </a:cubicBezTo>
                  <a:cubicBezTo>
                    <a:pt x="1313480" y="658087"/>
                    <a:pt x="1293894" y="666199"/>
                    <a:pt x="1273472" y="666199"/>
                  </a:cubicBezTo>
                  <a:lnTo>
                    <a:pt x="77003" y="666199"/>
                  </a:lnTo>
                  <a:cubicBezTo>
                    <a:pt x="56580" y="666199"/>
                    <a:pt x="36994" y="658087"/>
                    <a:pt x="22554" y="643646"/>
                  </a:cubicBezTo>
                  <a:cubicBezTo>
                    <a:pt x="8113" y="629205"/>
                    <a:pt x="0" y="609619"/>
                    <a:pt x="0" y="589197"/>
                  </a:cubicBezTo>
                  <a:lnTo>
                    <a:pt x="0" y="77003"/>
                  </a:lnTo>
                  <a:cubicBezTo>
                    <a:pt x="0" y="56580"/>
                    <a:pt x="8113" y="36994"/>
                    <a:pt x="22554" y="22554"/>
                  </a:cubicBezTo>
                  <a:cubicBezTo>
                    <a:pt x="36994" y="8113"/>
                    <a:pt x="56580" y="0"/>
                    <a:pt x="77003" y="0"/>
                  </a:cubicBezTo>
                  <a:close/>
                </a:path>
              </a:pathLst>
            </a:custGeom>
            <a:solidFill>
              <a:srgbClr val="E8CDB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9" name="Google Shape;349;p11"/>
            <p:cNvSpPr txBox="1"/>
            <p:nvPr/>
          </p:nvSpPr>
          <p:spPr>
            <a:xfrm>
              <a:off x="0" y="-57150"/>
              <a:ext cx="1350475" cy="723349"/>
            </a:xfrm>
            <a:prstGeom prst="rect">
              <a:avLst/>
            </a:prstGeom>
            <a:noFill/>
            <a:ln>
              <a:noFill/>
            </a:ln>
          </p:spPr>
          <p:txBody>
            <a:bodyPr anchorCtr="0" anchor="ctr" bIns="50800" lIns="50800" spcFirstLastPara="1" rIns="50800" wrap="square" tIns="50800">
              <a:noAutofit/>
            </a:bodyPr>
            <a:lstStyle/>
            <a:p>
              <a:pPr indent="0" lvl="0" marL="0" marR="0" rtl="0" algn="ctr">
                <a:lnSpc>
                  <a:spcPct val="140014"/>
                </a:lnSpc>
                <a:spcBef>
                  <a:spcPts val="0"/>
                </a:spcBef>
                <a:spcAft>
                  <a:spcPts val="0"/>
                </a:spcAft>
                <a:buNone/>
              </a:pPr>
              <a:r>
                <a:rPr b="0" i="0" lang="en-US" sz="2799" u="none" cap="none" strike="noStrike">
                  <a:solidFill>
                    <a:srgbClr val="000000"/>
                  </a:solidFill>
                  <a:latin typeface="Antic"/>
                  <a:ea typeface="Antic"/>
                  <a:cs typeface="Antic"/>
                  <a:sym typeface="Antic"/>
                </a:rPr>
                <a:t>Orthopoxvirus</a:t>
              </a:r>
              <a:endParaRPr/>
            </a:p>
          </p:txBody>
        </p:sp>
      </p:grpSp>
      <p:sp>
        <p:nvSpPr>
          <p:cNvPr id="350" name="Google Shape;350;p11"/>
          <p:cNvSpPr/>
          <p:nvPr/>
        </p:nvSpPr>
        <p:spPr>
          <a:xfrm rot="1035449">
            <a:off x="78593" y="1633223"/>
            <a:ext cx="2200783" cy="863807"/>
          </a:xfrm>
          <a:custGeom>
            <a:rect b="b" l="l" r="r" t="t"/>
            <a:pathLst>
              <a:path extrusionOk="0" h="863807" w="2200783">
                <a:moveTo>
                  <a:pt x="0" y="0"/>
                </a:moveTo>
                <a:lnTo>
                  <a:pt x="2200783" y="0"/>
                </a:lnTo>
                <a:lnTo>
                  <a:pt x="2200783" y="863807"/>
                </a:lnTo>
                <a:lnTo>
                  <a:pt x="0" y="863807"/>
                </a:lnTo>
                <a:lnTo>
                  <a:pt x="0" y="0"/>
                </a:lnTo>
                <a:close/>
              </a:path>
            </a:pathLst>
          </a:custGeom>
          <a:blipFill rotWithShape="1">
            <a:blip r:embed="rId6">
              <a:alphaModFix/>
            </a:blip>
            <a:stretch>
              <a:fillRect b="0" l="0" r="0" t="0"/>
            </a:stretch>
          </a:blipFill>
          <a:ln>
            <a:noFill/>
          </a:ln>
        </p:spPr>
      </p:sp>
      <p:grpSp>
        <p:nvGrpSpPr>
          <p:cNvPr id="351" name="Google Shape;351;p11"/>
          <p:cNvGrpSpPr/>
          <p:nvPr/>
        </p:nvGrpSpPr>
        <p:grpSpPr>
          <a:xfrm>
            <a:off x="9707138" y="2973935"/>
            <a:ext cx="5127584" cy="2746468"/>
            <a:chOff x="0" y="-57150"/>
            <a:chExt cx="1350475" cy="723349"/>
          </a:xfrm>
        </p:grpSpPr>
        <p:sp>
          <p:nvSpPr>
            <p:cNvPr id="352" name="Google Shape;352;p11"/>
            <p:cNvSpPr/>
            <p:nvPr/>
          </p:nvSpPr>
          <p:spPr>
            <a:xfrm>
              <a:off x="0" y="0"/>
              <a:ext cx="1350475" cy="666199"/>
            </a:xfrm>
            <a:custGeom>
              <a:rect b="b" l="l" r="r" t="t"/>
              <a:pathLst>
                <a:path extrusionOk="0" h="666199" w="1350475">
                  <a:moveTo>
                    <a:pt x="77003" y="0"/>
                  </a:moveTo>
                  <a:lnTo>
                    <a:pt x="1273472" y="0"/>
                  </a:lnTo>
                  <a:cubicBezTo>
                    <a:pt x="1293894" y="0"/>
                    <a:pt x="1313480" y="8113"/>
                    <a:pt x="1327921" y="22554"/>
                  </a:cubicBezTo>
                  <a:cubicBezTo>
                    <a:pt x="1342362" y="36994"/>
                    <a:pt x="1350475" y="56580"/>
                    <a:pt x="1350475" y="77003"/>
                  </a:cubicBezTo>
                  <a:lnTo>
                    <a:pt x="1350475" y="589197"/>
                  </a:lnTo>
                  <a:cubicBezTo>
                    <a:pt x="1350475" y="609619"/>
                    <a:pt x="1342362" y="629205"/>
                    <a:pt x="1327921" y="643646"/>
                  </a:cubicBezTo>
                  <a:cubicBezTo>
                    <a:pt x="1313480" y="658087"/>
                    <a:pt x="1293894" y="666199"/>
                    <a:pt x="1273472" y="666199"/>
                  </a:cubicBezTo>
                  <a:lnTo>
                    <a:pt x="77003" y="666199"/>
                  </a:lnTo>
                  <a:cubicBezTo>
                    <a:pt x="56580" y="666199"/>
                    <a:pt x="36994" y="658087"/>
                    <a:pt x="22554" y="643646"/>
                  </a:cubicBezTo>
                  <a:cubicBezTo>
                    <a:pt x="8113" y="629205"/>
                    <a:pt x="0" y="609619"/>
                    <a:pt x="0" y="589197"/>
                  </a:cubicBezTo>
                  <a:lnTo>
                    <a:pt x="0" y="77003"/>
                  </a:lnTo>
                  <a:cubicBezTo>
                    <a:pt x="0" y="56580"/>
                    <a:pt x="8113" y="36994"/>
                    <a:pt x="22554" y="22554"/>
                  </a:cubicBezTo>
                  <a:cubicBezTo>
                    <a:pt x="36994" y="8113"/>
                    <a:pt x="56580" y="0"/>
                    <a:pt x="77003" y="0"/>
                  </a:cubicBezTo>
                  <a:close/>
                </a:path>
              </a:pathLst>
            </a:custGeom>
            <a:solidFill>
              <a:srgbClr val="E8CDB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3" name="Google Shape;353;p11"/>
            <p:cNvSpPr txBox="1"/>
            <p:nvPr/>
          </p:nvSpPr>
          <p:spPr>
            <a:xfrm>
              <a:off x="0" y="-57150"/>
              <a:ext cx="1350475" cy="723349"/>
            </a:xfrm>
            <a:prstGeom prst="rect">
              <a:avLst/>
            </a:prstGeom>
            <a:noFill/>
            <a:ln>
              <a:noFill/>
            </a:ln>
          </p:spPr>
          <p:txBody>
            <a:bodyPr anchorCtr="0" anchor="ctr" bIns="50800" lIns="50800" spcFirstLastPara="1" rIns="50800" wrap="square" tIns="50800">
              <a:noAutofit/>
            </a:bodyPr>
            <a:lstStyle/>
            <a:p>
              <a:pPr indent="0" lvl="0" marL="0" marR="0" rtl="0" algn="ctr">
                <a:lnSpc>
                  <a:spcPct val="140014"/>
                </a:lnSpc>
                <a:spcBef>
                  <a:spcPts val="0"/>
                </a:spcBef>
                <a:spcAft>
                  <a:spcPts val="0"/>
                </a:spcAft>
                <a:buNone/>
              </a:pPr>
              <a:r>
                <a:rPr b="0" i="0" lang="en-US" sz="2799" u="none" cap="none" strike="noStrike">
                  <a:solidFill>
                    <a:srgbClr val="000000"/>
                  </a:solidFill>
                  <a:latin typeface="Antic"/>
                  <a:ea typeface="Antic"/>
                  <a:cs typeface="Antic"/>
                  <a:sym typeface="Antic"/>
                </a:rPr>
                <a:t>Capripoxvirus</a:t>
              </a:r>
              <a:endParaRPr/>
            </a:p>
          </p:txBody>
        </p:sp>
      </p:grpSp>
      <p:grpSp>
        <p:nvGrpSpPr>
          <p:cNvPr id="354" name="Google Shape;354;p11"/>
          <p:cNvGrpSpPr/>
          <p:nvPr/>
        </p:nvGrpSpPr>
        <p:grpSpPr>
          <a:xfrm>
            <a:off x="2172198" y="5890303"/>
            <a:ext cx="5127584" cy="2746468"/>
            <a:chOff x="0" y="-57150"/>
            <a:chExt cx="1350475" cy="723349"/>
          </a:xfrm>
        </p:grpSpPr>
        <p:sp>
          <p:nvSpPr>
            <p:cNvPr id="355" name="Google Shape;355;p11"/>
            <p:cNvSpPr/>
            <p:nvPr/>
          </p:nvSpPr>
          <p:spPr>
            <a:xfrm>
              <a:off x="0" y="0"/>
              <a:ext cx="1350475" cy="666199"/>
            </a:xfrm>
            <a:custGeom>
              <a:rect b="b" l="l" r="r" t="t"/>
              <a:pathLst>
                <a:path extrusionOk="0" h="666199" w="1350475">
                  <a:moveTo>
                    <a:pt x="77003" y="0"/>
                  </a:moveTo>
                  <a:lnTo>
                    <a:pt x="1273472" y="0"/>
                  </a:lnTo>
                  <a:cubicBezTo>
                    <a:pt x="1293894" y="0"/>
                    <a:pt x="1313480" y="8113"/>
                    <a:pt x="1327921" y="22554"/>
                  </a:cubicBezTo>
                  <a:cubicBezTo>
                    <a:pt x="1342362" y="36994"/>
                    <a:pt x="1350475" y="56580"/>
                    <a:pt x="1350475" y="77003"/>
                  </a:cubicBezTo>
                  <a:lnTo>
                    <a:pt x="1350475" y="589197"/>
                  </a:lnTo>
                  <a:cubicBezTo>
                    <a:pt x="1350475" y="609619"/>
                    <a:pt x="1342362" y="629205"/>
                    <a:pt x="1327921" y="643646"/>
                  </a:cubicBezTo>
                  <a:cubicBezTo>
                    <a:pt x="1313480" y="658087"/>
                    <a:pt x="1293894" y="666199"/>
                    <a:pt x="1273472" y="666199"/>
                  </a:cubicBezTo>
                  <a:lnTo>
                    <a:pt x="77003" y="666199"/>
                  </a:lnTo>
                  <a:cubicBezTo>
                    <a:pt x="56580" y="666199"/>
                    <a:pt x="36994" y="658087"/>
                    <a:pt x="22554" y="643646"/>
                  </a:cubicBezTo>
                  <a:cubicBezTo>
                    <a:pt x="8113" y="629205"/>
                    <a:pt x="0" y="609619"/>
                    <a:pt x="0" y="589197"/>
                  </a:cubicBezTo>
                  <a:lnTo>
                    <a:pt x="0" y="77003"/>
                  </a:lnTo>
                  <a:cubicBezTo>
                    <a:pt x="0" y="56580"/>
                    <a:pt x="8113" y="36994"/>
                    <a:pt x="22554" y="22554"/>
                  </a:cubicBezTo>
                  <a:cubicBezTo>
                    <a:pt x="36994" y="8113"/>
                    <a:pt x="56580" y="0"/>
                    <a:pt x="77003" y="0"/>
                  </a:cubicBezTo>
                  <a:close/>
                </a:path>
              </a:pathLst>
            </a:custGeom>
            <a:solidFill>
              <a:srgbClr val="E8CDB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6" name="Google Shape;356;p11"/>
            <p:cNvSpPr txBox="1"/>
            <p:nvPr/>
          </p:nvSpPr>
          <p:spPr>
            <a:xfrm>
              <a:off x="0" y="-57150"/>
              <a:ext cx="1350475" cy="723349"/>
            </a:xfrm>
            <a:prstGeom prst="rect">
              <a:avLst/>
            </a:prstGeom>
            <a:noFill/>
            <a:ln>
              <a:noFill/>
            </a:ln>
          </p:spPr>
          <p:txBody>
            <a:bodyPr anchorCtr="0" anchor="ctr" bIns="50800" lIns="50800" spcFirstLastPara="1" rIns="50800" wrap="square" tIns="50800">
              <a:noAutofit/>
            </a:bodyPr>
            <a:lstStyle/>
            <a:p>
              <a:pPr indent="0" lvl="0" marL="0" marR="0" rtl="0" algn="ctr">
                <a:lnSpc>
                  <a:spcPct val="140014"/>
                </a:lnSpc>
                <a:spcBef>
                  <a:spcPts val="0"/>
                </a:spcBef>
                <a:spcAft>
                  <a:spcPts val="0"/>
                </a:spcAft>
                <a:buNone/>
              </a:pPr>
              <a:r>
                <a:rPr b="0" i="0" lang="en-US" sz="2799" u="none" cap="none" strike="noStrike">
                  <a:solidFill>
                    <a:srgbClr val="000000"/>
                  </a:solidFill>
                  <a:latin typeface="Antic"/>
                  <a:ea typeface="Antic"/>
                  <a:cs typeface="Antic"/>
                  <a:sym typeface="Antic"/>
                </a:rPr>
                <a:t>Avipoxvirus</a:t>
              </a:r>
              <a:endParaRPr/>
            </a:p>
          </p:txBody>
        </p:sp>
      </p:grpSp>
      <p:grpSp>
        <p:nvGrpSpPr>
          <p:cNvPr id="357" name="Google Shape;357;p11"/>
          <p:cNvGrpSpPr/>
          <p:nvPr/>
        </p:nvGrpSpPr>
        <p:grpSpPr>
          <a:xfrm>
            <a:off x="9707138" y="5890303"/>
            <a:ext cx="5127584" cy="2746468"/>
            <a:chOff x="0" y="-57150"/>
            <a:chExt cx="1350475" cy="723349"/>
          </a:xfrm>
        </p:grpSpPr>
        <p:sp>
          <p:nvSpPr>
            <p:cNvPr id="358" name="Google Shape;358;p11"/>
            <p:cNvSpPr/>
            <p:nvPr/>
          </p:nvSpPr>
          <p:spPr>
            <a:xfrm>
              <a:off x="0" y="0"/>
              <a:ext cx="1350475" cy="666199"/>
            </a:xfrm>
            <a:custGeom>
              <a:rect b="b" l="l" r="r" t="t"/>
              <a:pathLst>
                <a:path extrusionOk="0" h="666199" w="1350475">
                  <a:moveTo>
                    <a:pt x="77003" y="0"/>
                  </a:moveTo>
                  <a:lnTo>
                    <a:pt x="1273472" y="0"/>
                  </a:lnTo>
                  <a:cubicBezTo>
                    <a:pt x="1293894" y="0"/>
                    <a:pt x="1313480" y="8113"/>
                    <a:pt x="1327921" y="22554"/>
                  </a:cubicBezTo>
                  <a:cubicBezTo>
                    <a:pt x="1342362" y="36994"/>
                    <a:pt x="1350475" y="56580"/>
                    <a:pt x="1350475" y="77003"/>
                  </a:cubicBezTo>
                  <a:lnTo>
                    <a:pt x="1350475" y="589197"/>
                  </a:lnTo>
                  <a:cubicBezTo>
                    <a:pt x="1350475" y="609619"/>
                    <a:pt x="1342362" y="629205"/>
                    <a:pt x="1327921" y="643646"/>
                  </a:cubicBezTo>
                  <a:cubicBezTo>
                    <a:pt x="1313480" y="658087"/>
                    <a:pt x="1293894" y="666199"/>
                    <a:pt x="1273472" y="666199"/>
                  </a:cubicBezTo>
                  <a:lnTo>
                    <a:pt x="77003" y="666199"/>
                  </a:lnTo>
                  <a:cubicBezTo>
                    <a:pt x="56580" y="666199"/>
                    <a:pt x="36994" y="658087"/>
                    <a:pt x="22554" y="643646"/>
                  </a:cubicBezTo>
                  <a:cubicBezTo>
                    <a:pt x="8113" y="629205"/>
                    <a:pt x="0" y="609619"/>
                    <a:pt x="0" y="589197"/>
                  </a:cubicBezTo>
                  <a:lnTo>
                    <a:pt x="0" y="77003"/>
                  </a:lnTo>
                  <a:cubicBezTo>
                    <a:pt x="0" y="56580"/>
                    <a:pt x="8113" y="36994"/>
                    <a:pt x="22554" y="22554"/>
                  </a:cubicBezTo>
                  <a:cubicBezTo>
                    <a:pt x="36994" y="8113"/>
                    <a:pt x="56580" y="0"/>
                    <a:pt x="77003" y="0"/>
                  </a:cubicBezTo>
                  <a:close/>
                </a:path>
              </a:pathLst>
            </a:custGeom>
            <a:solidFill>
              <a:srgbClr val="E8CDB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9" name="Google Shape;359;p11"/>
            <p:cNvSpPr txBox="1"/>
            <p:nvPr/>
          </p:nvSpPr>
          <p:spPr>
            <a:xfrm>
              <a:off x="0" y="-57150"/>
              <a:ext cx="1350475" cy="723349"/>
            </a:xfrm>
            <a:prstGeom prst="rect">
              <a:avLst/>
            </a:prstGeom>
            <a:noFill/>
            <a:ln>
              <a:noFill/>
            </a:ln>
          </p:spPr>
          <p:txBody>
            <a:bodyPr anchorCtr="0" anchor="ctr" bIns="50800" lIns="50800" spcFirstLastPara="1" rIns="50800" wrap="square" tIns="50800">
              <a:noAutofit/>
            </a:bodyPr>
            <a:lstStyle/>
            <a:p>
              <a:pPr indent="0" lvl="0" marL="0" marR="0" rtl="0" algn="ctr">
                <a:lnSpc>
                  <a:spcPct val="140014"/>
                </a:lnSpc>
                <a:spcBef>
                  <a:spcPts val="0"/>
                </a:spcBef>
                <a:spcAft>
                  <a:spcPts val="0"/>
                </a:spcAft>
                <a:buNone/>
              </a:pPr>
              <a:r>
                <a:rPr b="0" i="0" lang="en-US" sz="2799" u="none" cap="none" strike="noStrike">
                  <a:solidFill>
                    <a:srgbClr val="000000"/>
                  </a:solidFill>
                  <a:latin typeface="Antic"/>
                  <a:ea typeface="Antic"/>
                  <a:cs typeface="Antic"/>
                  <a:sym typeface="Antic"/>
                </a:rPr>
                <a:t>Capripoxvirus</a:t>
              </a:r>
              <a:endParaRPr/>
            </a:p>
          </p:txBody>
        </p:sp>
      </p:grpSp>
      <p:sp>
        <p:nvSpPr>
          <p:cNvPr id="360" name="Google Shape;360;p11"/>
          <p:cNvSpPr/>
          <p:nvPr/>
        </p:nvSpPr>
        <p:spPr>
          <a:xfrm>
            <a:off x="8728154" y="4204296"/>
            <a:ext cx="574857" cy="502739"/>
          </a:xfrm>
          <a:custGeom>
            <a:rect b="b" l="l" r="r" t="t"/>
            <a:pathLst>
              <a:path extrusionOk="0" h="502739" w="574857">
                <a:moveTo>
                  <a:pt x="0" y="0"/>
                </a:moveTo>
                <a:lnTo>
                  <a:pt x="574857" y="0"/>
                </a:lnTo>
                <a:lnTo>
                  <a:pt x="574857" y="502738"/>
                </a:lnTo>
                <a:lnTo>
                  <a:pt x="0" y="502738"/>
                </a:lnTo>
                <a:lnTo>
                  <a:pt x="0" y="0"/>
                </a:lnTo>
                <a:close/>
              </a:path>
            </a:pathLst>
          </a:custGeom>
          <a:blipFill rotWithShape="1">
            <a:blip r:embed="rId5">
              <a:alphaModFix/>
            </a:blip>
            <a:stretch>
              <a:fillRect b="0" l="0" r="0" t="0"/>
            </a:stretch>
          </a:blipFill>
          <a:ln>
            <a:noFill/>
          </a:ln>
        </p:spPr>
      </p:sp>
      <p:sp>
        <p:nvSpPr>
          <p:cNvPr id="361" name="Google Shape;361;p11"/>
          <p:cNvSpPr/>
          <p:nvPr/>
        </p:nvSpPr>
        <p:spPr>
          <a:xfrm>
            <a:off x="8728154" y="7120664"/>
            <a:ext cx="574857" cy="502739"/>
          </a:xfrm>
          <a:custGeom>
            <a:rect b="b" l="l" r="r" t="t"/>
            <a:pathLst>
              <a:path extrusionOk="0" h="502739" w="574857">
                <a:moveTo>
                  <a:pt x="0" y="0"/>
                </a:moveTo>
                <a:lnTo>
                  <a:pt x="574857" y="0"/>
                </a:lnTo>
                <a:lnTo>
                  <a:pt x="574857" y="502738"/>
                </a:lnTo>
                <a:lnTo>
                  <a:pt x="0" y="502738"/>
                </a:lnTo>
                <a:lnTo>
                  <a:pt x="0" y="0"/>
                </a:lnTo>
                <a:close/>
              </a:path>
            </a:pathLst>
          </a:custGeom>
          <a:blipFill rotWithShape="1">
            <a:blip r:embed="rId5">
              <a:alphaModFix/>
            </a:blip>
            <a:stretch>
              <a:fillRect b="0" l="0" r="0" t="0"/>
            </a:stretch>
          </a:blipFill>
          <a:ln>
            <a:noFill/>
          </a:ln>
        </p:spPr>
      </p:sp>
      <p:sp>
        <p:nvSpPr>
          <p:cNvPr id="362" name="Google Shape;362;p11"/>
          <p:cNvSpPr/>
          <p:nvPr/>
        </p:nvSpPr>
        <p:spPr>
          <a:xfrm>
            <a:off x="15383214" y="3190927"/>
            <a:ext cx="1067557" cy="1386438"/>
          </a:xfrm>
          <a:custGeom>
            <a:rect b="b" l="l" r="r" t="t"/>
            <a:pathLst>
              <a:path extrusionOk="0" h="1386438" w="1067557">
                <a:moveTo>
                  <a:pt x="0" y="0"/>
                </a:moveTo>
                <a:lnTo>
                  <a:pt x="1067557" y="0"/>
                </a:lnTo>
                <a:lnTo>
                  <a:pt x="1067557" y="1386438"/>
                </a:lnTo>
                <a:lnTo>
                  <a:pt x="0" y="1386438"/>
                </a:lnTo>
                <a:lnTo>
                  <a:pt x="0" y="0"/>
                </a:lnTo>
                <a:close/>
              </a:path>
            </a:pathLst>
          </a:custGeom>
          <a:blipFill rotWithShape="1">
            <a:blip r:embed="rId7">
              <a:alphaModFix/>
            </a:blip>
            <a:stretch>
              <a:fillRect b="0" l="0" r="0" t="0"/>
            </a:stretch>
          </a:blipFill>
          <a:ln>
            <a:noFill/>
          </a:ln>
        </p:spPr>
      </p:sp>
      <p:sp>
        <p:nvSpPr>
          <p:cNvPr id="363" name="Google Shape;363;p11"/>
          <p:cNvSpPr/>
          <p:nvPr/>
        </p:nvSpPr>
        <p:spPr>
          <a:xfrm>
            <a:off x="13942173" y="4204296"/>
            <a:ext cx="1136803" cy="1143038"/>
          </a:xfrm>
          <a:custGeom>
            <a:rect b="b" l="l" r="r" t="t"/>
            <a:pathLst>
              <a:path extrusionOk="0" h="1143038" w="1136803">
                <a:moveTo>
                  <a:pt x="0" y="0"/>
                </a:moveTo>
                <a:lnTo>
                  <a:pt x="1136804" y="0"/>
                </a:lnTo>
                <a:lnTo>
                  <a:pt x="1136804" y="1143038"/>
                </a:lnTo>
                <a:lnTo>
                  <a:pt x="0" y="1143038"/>
                </a:lnTo>
                <a:lnTo>
                  <a:pt x="0" y="0"/>
                </a:lnTo>
                <a:close/>
              </a:path>
            </a:pathLst>
          </a:custGeom>
          <a:blipFill rotWithShape="1">
            <a:blip r:embed="rId8">
              <a:alphaModFix/>
            </a:blip>
            <a:stretch>
              <a:fillRect b="0" l="0" r="0" t="0"/>
            </a:stretch>
          </a:blipFill>
          <a:ln>
            <a:noFill/>
          </a:ln>
        </p:spPr>
      </p:sp>
      <p:sp>
        <p:nvSpPr>
          <p:cNvPr id="364" name="Google Shape;364;p11"/>
          <p:cNvSpPr txBox="1"/>
          <p:nvPr/>
        </p:nvSpPr>
        <p:spPr>
          <a:xfrm>
            <a:off x="1794538" y="1574907"/>
            <a:ext cx="13867233" cy="712443"/>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None/>
            </a:pPr>
            <a:r>
              <a:rPr b="0" i="0" lang="en-US" sz="4200" u="none" cap="none" strike="noStrike">
                <a:solidFill>
                  <a:srgbClr val="342D2A"/>
                </a:solidFill>
                <a:latin typeface="Calistoga"/>
                <a:ea typeface="Calistoga"/>
                <a:cs typeface="Calistoga"/>
                <a:sym typeface="Calistoga"/>
              </a:rPr>
              <a:t>Loại Poxvirus nào gây bệnh lumpy skin disease ở bò?</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8">
                                  <p:stCondLst>
                                    <p:cond delay="0"/>
                                  </p:stCondLst>
                                  <p:childTnLst>
                                    <p:set>
                                      <p:cBhvr>
                                        <p:cTn dur="1" fill="hold">
                                          <p:stCondLst>
                                            <p:cond delay="0"/>
                                          </p:stCondLst>
                                        </p:cTn>
                                        <p:tgtEl>
                                          <p:spTgt spid="363"/>
                                        </p:tgtEl>
                                        <p:attrNameLst>
                                          <p:attrName>style.visibility</p:attrName>
                                        </p:attrNameLst>
                                      </p:cBhvr>
                                      <p:to>
                                        <p:strVal val="visible"/>
                                      </p:to>
                                    </p:set>
                                    <p:anim calcmode="lin" valueType="num">
                                      <p:cBhvr additive="base">
                                        <p:cTn dur="1000"/>
                                        <p:tgtEl>
                                          <p:spTgt spid="363"/>
                                        </p:tgtEl>
                                        <p:attrNameLst>
                                          <p:attrName>ppt_x</p:attrName>
                                        </p:attrNameLst>
                                      </p:cBhvr>
                                      <p:tavLst>
                                        <p:tav fmla="" tm="0">
                                          <p:val>
                                            <p:strVal val="#ppt_x-1"/>
                                          </p:val>
                                        </p:tav>
                                        <p:tav fmla="" tm="100000">
                                          <p:val>
                                            <p:strVal val="#ppt_x"/>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6D8E6"/>
        </a:solidFill>
      </p:bgPr>
    </p:bg>
    <p:spTree>
      <p:nvGrpSpPr>
        <p:cNvPr id="368" name="Shape 368"/>
        <p:cNvGrpSpPr/>
        <p:nvPr/>
      </p:nvGrpSpPr>
      <p:grpSpPr>
        <a:xfrm>
          <a:off x="0" y="0"/>
          <a:ext cx="0" cy="0"/>
          <a:chOff x="0" y="0"/>
          <a:chExt cx="0" cy="0"/>
        </a:xfrm>
      </p:grpSpPr>
      <p:sp>
        <p:nvSpPr>
          <p:cNvPr id="369" name="Google Shape;369;p12"/>
          <p:cNvSpPr/>
          <p:nvPr/>
        </p:nvSpPr>
        <p:spPr>
          <a:xfrm>
            <a:off x="-1430708" y="-1140952"/>
            <a:ext cx="4091579" cy="4114800"/>
          </a:xfrm>
          <a:custGeom>
            <a:rect b="b" l="l" r="r" t="t"/>
            <a:pathLst>
              <a:path extrusionOk="0" h="4114800" w="4091579">
                <a:moveTo>
                  <a:pt x="0" y="0"/>
                </a:moveTo>
                <a:lnTo>
                  <a:pt x="4091579" y="0"/>
                </a:lnTo>
                <a:lnTo>
                  <a:pt x="4091579" y="4114800"/>
                </a:lnTo>
                <a:lnTo>
                  <a:pt x="0" y="4114800"/>
                </a:lnTo>
                <a:lnTo>
                  <a:pt x="0" y="0"/>
                </a:lnTo>
                <a:close/>
              </a:path>
            </a:pathLst>
          </a:custGeom>
          <a:blipFill rotWithShape="1">
            <a:blip r:embed="rId3">
              <a:alphaModFix/>
            </a:blip>
            <a:stretch>
              <a:fillRect b="0" l="0" r="0" t="0"/>
            </a:stretch>
          </a:blipFill>
          <a:ln>
            <a:noFill/>
          </a:ln>
        </p:spPr>
      </p:sp>
      <p:sp>
        <p:nvSpPr>
          <p:cNvPr id="370" name="Google Shape;370;p12"/>
          <p:cNvSpPr/>
          <p:nvPr/>
        </p:nvSpPr>
        <p:spPr>
          <a:xfrm>
            <a:off x="15798233" y="7372033"/>
            <a:ext cx="4091579" cy="4114800"/>
          </a:xfrm>
          <a:custGeom>
            <a:rect b="b" l="l" r="r" t="t"/>
            <a:pathLst>
              <a:path extrusionOk="0" h="4114800" w="4091579">
                <a:moveTo>
                  <a:pt x="0" y="0"/>
                </a:moveTo>
                <a:lnTo>
                  <a:pt x="4091579" y="0"/>
                </a:lnTo>
                <a:lnTo>
                  <a:pt x="4091579" y="4114800"/>
                </a:lnTo>
                <a:lnTo>
                  <a:pt x="0" y="4114800"/>
                </a:lnTo>
                <a:lnTo>
                  <a:pt x="0" y="0"/>
                </a:lnTo>
                <a:close/>
              </a:path>
            </a:pathLst>
          </a:custGeom>
          <a:blipFill rotWithShape="1">
            <a:blip r:embed="rId3">
              <a:alphaModFix/>
            </a:blip>
            <a:stretch>
              <a:fillRect b="0" l="0" r="0" t="0"/>
            </a:stretch>
          </a:blipFill>
          <a:ln>
            <a:noFill/>
          </a:ln>
        </p:spPr>
      </p:sp>
      <p:sp>
        <p:nvSpPr>
          <p:cNvPr id="371" name="Google Shape;371;p12"/>
          <p:cNvSpPr/>
          <p:nvPr/>
        </p:nvSpPr>
        <p:spPr>
          <a:xfrm>
            <a:off x="-1430708" y="8013927"/>
            <a:ext cx="4054948" cy="4114800"/>
          </a:xfrm>
          <a:custGeom>
            <a:rect b="b" l="l" r="r" t="t"/>
            <a:pathLst>
              <a:path extrusionOk="0" h="4114800" w="4054948">
                <a:moveTo>
                  <a:pt x="0" y="0"/>
                </a:moveTo>
                <a:lnTo>
                  <a:pt x="4054949" y="0"/>
                </a:lnTo>
                <a:lnTo>
                  <a:pt x="4054949" y="4114800"/>
                </a:lnTo>
                <a:lnTo>
                  <a:pt x="0" y="4114800"/>
                </a:lnTo>
                <a:lnTo>
                  <a:pt x="0" y="0"/>
                </a:lnTo>
                <a:close/>
              </a:path>
            </a:pathLst>
          </a:custGeom>
          <a:blipFill rotWithShape="1">
            <a:blip r:embed="rId4">
              <a:alphaModFix/>
            </a:blip>
            <a:stretch>
              <a:fillRect b="0" l="0" r="0" t="0"/>
            </a:stretch>
          </a:blipFill>
          <a:ln>
            <a:noFill/>
          </a:ln>
        </p:spPr>
      </p:sp>
      <p:sp>
        <p:nvSpPr>
          <p:cNvPr id="372" name="Google Shape;372;p12"/>
          <p:cNvSpPr/>
          <p:nvPr/>
        </p:nvSpPr>
        <p:spPr>
          <a:xfrm>
            <a:off x="15498584" y="-1774110"/>
            <a:ext cx="4054948" cy="4114800"/>
          </a:xfrm>
          <a:custGeom>
            <a:rect b="b" l="l" r="r" t="t"/>
            <a:pathLst>
              <a:path extrusionOk="0" h="4114800" w="4054948">
                <a:moveTo>
                  <a:pt x="0" y="0"/>
                </a:moveTo>
                <a:lnTo>
                  <a:pt x="4054948" y="0"/>
                </a:lnTo>
                <a:lnTo>
                  <a:pt x="4054948" y="4114800"/>
                </a:lnTo>
                <a:lnTo>
                  <a:pt x="0" y="4114800"/>
                </a:lnTo>
                <a:lnTo>
                  <a:pt x="0" y="0"/>
                </a:lnTo>
                <a:close/>
              </a:path>
            </a:pathLst>
          </a:custGeom>
          <a:blipFill rotWithShape="1">
            <a:blip r:embed="rId4">
              <a:alphaModFix/>
            </a:blip>
            <a:stretch>
              <a:fillRect b="0" l="0" r="0" t="0"/>
            </a:stretch>
          </a:blipFill>
          <a:ln>
            <a:noFill/>
          </a:ln>
        </p:spPr>
      </p:sp>
      <p:sp>
        <p:nvSpPr>
          <p:cNvPr id="373" name="Google Shape;373;p12"/>
          <p:cNvSpPr/>
          <p:nvPr/>
        </p:nvSpPr>
        <p:spPr>
          <a:xfrm>
            <a:off x="1358118" y="7120664"/>
            <a:ext cx="574857" cy="502739"/>
          </a:xfrm>
          <a:custGeom>
            <a:rect b="b" l="l" r="r" t="t"/>
            <a:pathLst>
              <a:path extrusionOk="0" h="502739" w="574857">
                <a:moveTo>
                  <a:pt x="0" y="0"/>
                </a:moveTo>
                <a:lnTo>
                  <a:pt x="574857" y="0"/>
                </a:lnTo>
                <a:lnTo>
                  <a:pt x="574857" y="502738"/>
                </a:lnTo>
                <a:lnTo>
                  <a:pt x="0" y="502738"/>
                </a:lnTo>
                <a:lnTo>
                  <a:pt x="0" y="0"/>
                </a:lnTo>
                <a:close/>
              </a:path>
            </a:pathLst>
          </a:custGeom>
          <a:blipFill rotWithShape="1">
            <a:blip r:embed="rId5">
              <a:alphaModFix/>
            </a:blip>
            <a:stretch>
              <a:fillRect b="0" l="0" r="0" t="0"/>
            </a:stretch>
          </a:blipFill>
          <a:ln>
            <a:noFill/>
          </a:ln>
        </p:spPr>
      </p:sp>
      <p:sp>
        <p:nvSpPr>
          <p:cNvPr id="374" name="Google Shape;374;p12"/>
          <p:cNvSpPr/>
          <p:nvPr/>
        </p:nvSpPr>
        <p:spPr>
          <a:xfrm>
            <a:off x="1358118" y="4455665"/>
            <a:ext cx="629748" cy="550743"/>
          </a:xfrm>
          <a:custGeom>
            <a:rect b="b" l="l" r="r" t="t"/>
            <a:pathLst>
              <a:path extrusionOk="0" h="550743" w="629748">
                <a:moveTo>
                  <a:pt x="0" y="0"/>
                </a:moveTo>
                <a:lnTo>
                  <a:pt x="629748" y="0"/>
                </a:lnTo>
                <a:lnTo>
                  <a:pt x="629748" y="550743"/>
                </a:lnTo>
                <a:lnTo>
                  <a:pt x="0" y="550743"/>
                </a:lnTo>
                <a:lnTo>
                  <a:pt x="0" y="0"/>
                </a:lnTo>
                <a:close/>
              </a:path>
            </a:pathLst>
          </a:custGeom>
          <a:blipFill rotWithShape="1">
            <a:blip r:embed="rId5">
              <a:alphaModFix/>
            </a:blip>
            <a:stretch>
              <a:fillRect b="0" l="0" r="0" t="0"/>
            </a:stretch>
          </a:blipFill>
          <a:ln>
            <a:noFill/>
          </a:ln>
        </p:spPr>
      </p:sp>
      <p:grpSp>
        <p:nvGrpSpPr>
          <p:cNvPr id="375" name="Google Shape;375;p12"/>
          <p:cNvGrpSpPr/>
          <p:nvPr/>
        </p:nvGrpSpPr>
        <p:grpSpPr>
          <a:xfrm>
            <a:off x="2172198" y="2973935"/>
            <a:ext cx="5127584" cy="2746468"/>
            <a:chOff x="0" y="-57150"/>
            <a:chExt cx="1350475" cy="723349"/>
          </a:xfrm>
        </p:grpSpPr>
        <p:sp>
          <p:nvSpPr>
            <p:cNvPr id="376" name="Google Shape;376;p12"/>
            <p:cNvSpPr/>
            <p:nvPr/>
          </p:nvSpPr>
          <p:spPr>
            <a:xfrm>
              <a:off x="0" y="0"/>
              <a:ext cx="1350475" cy="666199"/>
            </a:xfrm>
            <a:custGeom>
              <a:rect b="b" l="l" r="r" t="t"/>
              <a:pathLst>
                <a:path extrusionOk="0" h="666199" w="1350475">
                  <a:moveTo>
                    <a:pt x="77003" y="0"/>
                  </a:moveTo>
                  <a:lnTo>
                    <a:pt x="1273472" y="0"/>
                  </a:lnTo>
                  <a:cubicBezTo>
                    <a:pt x="1293894" y="0"/>
                    <a:pt x="1313480" y="8113"/>
                    <a:pt x="1327921" y="22554"/>
                  </a:cubicBezTo>
                  <a:cubicBezTo>
                    <a:pt x="1342362" y="36994"/>
                    <a:pt x="1350475" y="56580"/>
                    <a:pt x="1350475" y="77003"/>
                  </a:cubicBezTo>
                  <a:lnTo>
                    <a:pt x="1350475" y="589197"/>
                  </a:lnTo>
                  <a:cubicBezTo>
                    <a:pt x="1350475" y="609619"/>
                    <a:pt x="1342362" y="629205"/>
                    <a:pt x="1327921" y="643646"/>
                  </a:cubicBezTo>
                  <a:cubicBezTo>
                    <a:pt x="1313480" y="658087"/>
                    <a:pt x="1293894" y="666199"/>
                    <a:pt x="1273472" y="666199"/>
                  </a:cubicBezTo>
                  <a:lnTo>
                    <a:pt x="77003" y="666199"/>
                  </a:lnTo>
                  <a:cubicBezTo>
                    <a:pt x="56580" y="666199"/>
                    <a:pt x="36994" y="658087"/>
                    <a:pt x="22554" y="643646"/>
                  </a:cubicBezTo>
                  <a:cubicBezTo>
                    <a:pt x="8113" y="629205"/>
                    <a:pt x="0" y="609619"/>
                    <a:pt x="0" y="589197"/>
                  </a:cubicBezTo>
                  <a:lnTo>
                    <a:pt x="0" y="77003"/>
                  </a:lnTo>
                  <a:cubicBezTo>
                    <a:pt x="0" y="56580"/>
                    <a:pt x="8113" y="36994"/>
                    <a:pt x="22554" y="22554"/>
                  </a:cubicBezTo>
                  <a:cubicBezTo>
                    <a:pt x="36994" y="8113"/>
                    <a:pt x="56580" y="0"/>
                    <a:pt x="77003" y="0"/>
                  </a:cubicBezTo>
                  <a:close/>
                </a:path>
              </a:pathLst>
            </a:custGeom>
            <a:solidFill>
              <a:srgbClr val="E8CDB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7" name="Google Shape;377;p12"/>
            <p:cNvSpPr txBox="1"/>
            <p:nvPr/>
          </p:nvSpPr>
          <p:spPr>
            <a:xfrm>
              <a:off x="0" y="-57150"/>
              <a:ext cx="1350475" cy="723349"/>
            </a:xfrm>
            <a:prstGeom prst="rect">
              <a:avLst/>
            </a:prstGeom>
            <a:noFill/>
            <a:ln>
              <a:noFill/>
            </a:ln>
          </p:spPr>
          <p:txBody>
            <a:bodyPr anchorCtr="0" anchor="ctr" bIns="50800" lIns="50800" spcFirstLastPara="1" rIns="50800" wrap="square" tIns="50800">
              <a:noAutofit/>
            </a:bodyPr>
            <a:lstStyle/>
            <a:p>
              <a:pPr indent="0" lvl="0" marL="0" marR="0" rtl="0" algn="ctr">
                <a:lnSpc>
                  <a:spcPct val="140014"/>
                </a:lnSpc>
                <a:spcBef>
                  <a:spcPts val="0"/>
                </a:spcBef>
                <a:spcAft>
                  <a:spcPts val="0"/>
                </a:spcAft>
                <a:buNone/>
              </a:pPr>
              <a:r>
                <a:rPr b="0" i="0" lang="en-US" sz="2799" u="none" cap="none" strike="noStrike">
                  <a:solidFill>
                    <a:srgbClr val="000000"/>
                  </a:solidFill>
                  <a:latin typeface="Antic"/>
                  <a:ea typeface="Antic"/>
                  <a:cs typeface="Antic"/>
                  <a:sym typeface="Antic"/>
                </a:rPr>
                <a:t> Cung cấp thức ăn giàu chất béo</a:t>
              </a:r>
              <a:endParaRPr/>
            </a:p>
          </p:txBody>
        </p:sp>
      </p:grpSp>
      <p:sp>
        <p:nvSpPr>
          <p:cNvPr id="378" name="Google Shape;378;p12"/>
          <p:cNvSpPr/>
          <p:nvPr/>
        </p:nvSpPr>
        <p:spPr>
          <a:xfrm rot="1035449">
            <a:off x="78593" y="1633223"/>
            <a:ext cx="2200783" cy="863807"/>
          </a:xfrm>
          <a:custGeom>
            <a:rect b="b" l="l" r="r" t="t"/>
            <a:pathLst>
              <a:path extrusionOk="0" h="863807" w="2200783">
                <a:moveTo>
                  <a:pt x="0" y="0"/>
                </a:moveTo>
                <a:lnTo>
                  <a:pt x="2200783" y="0"/>
                </a:lnTo>
                <a:lnTo>
                  <a:pt x="2200783" y="863807"/>
                </a:lnTo>
                <a:lnTo>
                  <a:pt x="0" y="863807"/>
                </a:lnTo>
                <a:lnTo>
                  <a:pt x="0" y="0"/>
                </a:lnTo>
                <a:close/>
              </a:path>
            </a:pathLst>
          </a:custGeom>
          <a:blipFill rotWithShape="1">
            <a:blip r:embed="rId6">
              <a:alphaModFix/>
            </a:blip>
            <a:stretch>
              <a:fillRect b="0" l="0" r="0" t="0"/>
            </a:stretch>
          </a:blipFill>
          <a:ln>
            <a:noFill/>
          </a:ln>
        </p:spPr>
      </p:sp>
      <p:grpSp>
        <p:nvGrpSpPr>
          <p:cNvPr id="379" name="Google Shape;379;p12"/>
          <p:cNvGrpSpPr/>
          <p:nvPr/>
        </p:nvGrpSpPr>
        <p:grpSpPr>
          <a:xfrm>
            <a:off x="9707138" y="2973935"/>
            <a:ext cx="5127584" cy="2746468"/>
            <a:chOff x="0" y="-57150"/>
            <a:chExt cx="1350475" cy="723349"/>
          </a:xfrm>
        </p:grpSpPr>
        <p:sp>
          <p:nvSpPr>
            <p:cNvPr id="380" name="Google Shape;380;p12"/>
            <p:cNvSpPr/>
            <p:nvPr/>
          </p:nvSpPr>
          <p:spPr>
            <a:xfrm>
              <a:off x="0" y="0"/>
              <a:ext cx="1350475" cy="666199"/>
            </a:xfrm>
            <a:custGeom>
              <a:rect b="b" l="l" r="r" t="t"/>
              <a:pathLst>
                <a:path extrusionOk="0" h="666199" w="1350475">
                  <a:moveTo>
                    <a:pt x="77003" y="0"/>
                  </a:moveTo>
                  <a:lnTo>
                    <a:pt x="1273472" y="0"/>
                  </a:lnTo>
                  <a:cubicBezTo>
                    <a:pt x="1293894" y="0"/>
                    <a:pt x="1313480" y="8113"/>
                    <a:pt x="1327921" y="22554"/>
                  </a:cubicBezTo>
                  <a:cubicBezTo>
                    <a:pt x="1342362" y="36994"/>
                    <a:pt x="1350475" y="56580"/>
                    <a:pt x="1350475" y="77003"/>
                  </a:cubicBezTo>
                  <a:lnTo>
                    <a:pt x="1350475" y="589197"/>
                  </a:lnTo>
                  <a:cubicBezTo>
                    <a:pt x="1350475" y="609619"/>
                    <a:pt x="1342362" y="629205"/>
                    <a:pt x="1327921" y="643646"/>
                  </a:cubicBezTo>
                  <a:cubicBezTo>
                    <a:pt x="1313480" y="658087"/>
                    <a:pt x="1293894" y="666199"/>
                    <a:pt x="1273472" y="666199"/>
                  </a:cubicBezTo>
                  <a:lnTo>
                    <a:pt x="77003" y="666199"/>
                  </a:lnTo>
                  <a:cubicBezTo>
                    <a:pt x="56580" y="666199"/>
                    <a:pt x="36994" y="658087"/>
                    <a:pt x="22554" y="643646"/>
                  </a:cubicBezTo>
                  <a:cubicBezTo>
                    <a:pt x="8113" y="629205"/>
                    <a:pt x="0" y="609619"/>
                    <a:pt x="0" y="589197"/>
                  </a:cubicBezTo>
                  <a:lnTo>
                    <a:pt x="0" y="77003"/>
                  </a:lnTo>
                  <a:cubicBezTo>
                    <a:pt x="0" y="56580"/>
                    <a:pt x="8113" y="36994"/>
                    <a:pt x="22554" y="22554"/>
                  </a:cubicBezTo>
                  <a:cubicBezTo>
                    <a:pt x="36994" y="8113"/>
                    <a:pt x="56580" y="0"/>
                    <a:pt x="77003" y="0"/>
                  </a:cubicBezTo>
                  <a:close/>
                </a:path>
              </a:pathLst>
            </a:custGeom>
            <a:solidFill>
              <a:srgbClr val="E8CDB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1" name="Google Shape;381;p12"/>
            <p:cNvSpPr txBox="1"/>
            <p:nvPr/>
          </p:nvSpPr>
          <p:spPr>
            <a:xfrm>
              <a:off x="0" y="-57150"/>
              <a:ext cx="1350475" cy="723349"/>
            </a:xfrm>
            <a:prstGeom prst="rect">
              <a:avLst/>
            </a:prstGeom>
            <a:noFill/>
            <a:ln>
              <a:noFill/>
            </a:ln>
          </p:spPr>
          <p:txBody>
            <a:bodyPr anchorCtr="0" anchor="ctr" bIns="50800" lIns="50800" spcFirstLastPara="1" rIns="50800" wrap="square" tIns="50800">
              <a:noAutofit/>
            </a:bodyPr>
            <a:lstStyle/>
            <a:p>
              <a:pPr indent="0" lvl="0" marL="0" marR="0" rtl="0" algn="ctr">
                <a:lnSpc>
                  <a:spcPct val="140014"/>
                </a:lnSpc>
                <a:spcBef>
                  <a:spcPts val="0"/>
                </a:spcBef>
                <a:spcAft>
                  <a:spcPts val="0"/>
                </a:spcAft>
                <a:buNone/>
              </a:pPr>
              <a:r>
                <a:rPr b="0" i="0" lang="en-US" sz="2799" u="none" cap="none" strike="noStrike">
                  <a:solidFill>
                    <a:srgbClr val="000000"/>
                  </a:solidFill>
                  <a:latin typeface="Antic"/>
                  <a:ea typeface="Antic"/>
                  <a:cs typeface="Antic"/>
                  <a:sym typeface="Antic"/>
                </a:rPr>
                <a:t>Sử dụng thuốc kháng sinh tự nhiên</a:t>
              </a:r>
              <a:endParaRPr/>
            </a:p>
          </p:txBody>
        </p:sp>
      </p:grpSp>
      <p:grpSp>
        <p:nvGrpSpPr>
          <p:cNvPr id="382" name="Google Shape;382;p12"/>
          <p:cNvGrpSpPr/>
          <p:nvPr/>
        </p:nvGrpSpPr>
        <p:grpSpPr>
          <a:xfrm>
            <a:off x="2172198" y="5890303"/>
            <a:ext cx="5127584" cy="2746468"/>
            <a:chOff x="0" y="-57150"/>
            <a:chExt cx="1350475" cy="723349"/>
          </a:xfrm>
        </p:grpSpPr>
        <p:sp>
          <p:nvSpPr>
            <p:cNvPr id="383" name="Google Shape;383;p12"/>
            <p:cNvSpPr/>
            <p:nvPr/>
          </p:nvSpPr>
          <p:spPr>
            <a:xfrm>
              <a:off x="0" y="0"/>
              <a:ext cx="1350475" cy="666199"/>
            </a:xfrm>
            <a:custGeom>
              <a:rect b="b" l="l" r="r" t="t"/>
              <a:pathLst>
                <a:path extrusionOk="0" h="666199" w="1350475">
                  <a:moveTo>
                    <a:pt x="77003" y="0"/>
                  </a:moveTo>
                  <a:lnTo>
                    <a:pt x="1273472" y="0"/>
                  </a:lnTo>
                  <a:cubicBezTo>
                    <a:pt x="1293894" y="0"/>
                    <a:pt x="1313480" y="8113"/>
                    <a:pt x="1327921" y="22554"/>
                  </a:cubicBezTo>
                  <a:cubicBezTo>
                    <a:pt x="1342362" y="36994"/>
                    <a:pt x="1350475" y="56580"/>
                    <a:pt x="1350475" y="77003"/>
                  </a:cubicBezTo>
                  <a:lnTo>
                    <a:pt x="1350475" y="589197"/>
                  </a:lnTo>
                  <a:cubicBezTo>
                    <a:pt x="1350475" y="609619"/>
                    <a:pt x="1342362" y="629205"/>
                    <a:pt x="1327921" y="643646"/>
                  </a:cubicBezTo>
                  <a:cubicBezTo>
                    <a:pt x="1313480" y="658087"/>
                    <a:pt x="1293894" y="666199"/>
                    <a:pt x="1273472" y="666199"/>
                  </a:cubicBezTo>
                  <a:lnTo>
                    <a:pt x="77003" y="666199"/>
                  </a:lnTo>
                  <a:cubicBezTo>
                    <a:pt x="56580" y="666199"/>
                    <a:pt x="36994" y="658087"/>
                    <a:pt x="22554" y="643646"/>
                  </a:cubicBezTo>
                  <a:cubicBezTo>
                    <a:pt x="8113" y="629205"/>
                    <a:pt x="0" y="609619"/>
                    <a:pt x="0" y="589197"/>
                  </a:cubicBezTo>
                  <a:lnTo>
                    <a:pt x="0" y="77003"/>
                  </a:lnTo>
                  <a:cubicBezTo>
                    <a:pt x="0" y="56580"/>
                    <a:pt x="8113" y="36994"/>
                    <a:pt x="22554" y="22554"/>
                  </a:cubicBezTo>
                  <a:cubicBezTo>
                    <a:pt x="36994" y="8113"/>
                    <a:pt x="56580" y="0"/>
                    <a:pt x="77003" y="0"/>
                  </a:cubicBezTo>
                  <a:close/>
                </a:path>
              </a:pathLst>
            </a:custGeom>
            <a:solidFill>
              <a:srgbClr val="E8CDB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4" name="Google Shape;384;p12"/>
            <p:cNvSpPr txBox="1"/>
            <p:nvPr/>
          </p:nvSpPr>
          <p:spPr>
            <a:xfrm>
              <a:off x="0" y="-57150"/>
              <a:ext cx="1350475" cy="723349"/>
            </a:xfrm>
            <a:prstGeom prst="rect">
              <a:avLst/>
            </a:prstGeom>
            <a:noFill/>
            <a:ln>
              <a:noFill/>
            </a:ln>
          </p:spPr>
          <p:txBody>
            <a:bodyPr anchorCtr="0" anchor="ctr" bIns="50800" lIns="50800" spcFirstLastPara="1" rIns="50800" wrap="square" tIns="50800">
              <a:noAutofit/>
            </a:bodyPr>
            <a:lstStyle/>
            <a:p>
              <a:pPr indent="0" lvl="0" marL="0" marR="0" rtl="0" algn="ctr">
                <a:lnSpc>
                  <a:spcPct val="140014"/>
                </a:lnSpc>
                <a:spcBef>
                  <a:spcPts val="0"/>
                </a:spcBef>
                <a:spcAft>
                  <a:spcPts val="0"/>
                </a:spcAft>
                <a:buNone/>
              </a:pPr>
              <a:r>
                <a:rPr b="0" i="0" lang="en-US" sz="2799" u="none" cap="none" strike="noStrike">
                  <a:solidFill>
                    <a:srgbClr val="000000"/>
                  </a:solidFill>
                  <a:latin typeface="Antic"/>
                  <a:ea typeface="Antic"/>
                  <a:cs typeface="Antic"/>
                  <a:sym typeface="Antic"/>
                </a:rPr>
                <a:t>Bổ sung năng lượng và dinh dưỡng hợp lý</a:t>
              </a:r>
              <a:endParaRPr/>
            </a:p>
          </p:txBody>
        </p:sp>
      </p:grpSp>
      <p:grpSp>
        <p:nvGrpSpPr>
          <p:cNvPr id="385" name="Google Shape;385;p12"/>
          <p:cNvGrpSpPr/>
          <p:nvPr/>
        </p:nvGrpSpPr>
        <p:grpSpPr>
          <a:xfrm>
            <a:off x="9707138" y="5890303"/>
            <a:ext cx="5127584" cy="2746468"/>
            <a:chOff x="0" y="-57150"/>
            <a:chExt cx="1350475" cy="723349"/>
          </a:xfrm>
        </p:grpSpPr>
        <p:sp>
          <p:nvSpPr>
            <p:cNvPr id="386" name="Google Shape;386;p12"/>
            <p:cNvSpPr/>
            <p:nvPr/>
          </p:nvSpPr>
          <p:spPr>
            <a:xfrm>
              <a:off x="0" y="0"/>
              <a:ext cx="1350475" cy="666199"/>
            </a:xfrm>
            <a:custGeom>
              <a:rect b="b" l="l" r="r" t="t"/>
              <a:pathLst>
                <a:path extrusionOk="0" h="666199" w="1350475">
                  <a:moveTo>
                    <a:pt x="77003" y="0"/>
                  </a:moveTo>
                  <a:lnTo>
                    <a:pt x="1273472" y="0"/>
                  </a:lnTo>
                  <a:cubicBezTo>
                    <a:pt x="1293894" y="0"/>
                    <a:pt x="1313480" y="8113"/>
                    <a:pt x="1327921" y="22554"/>
                  </a:cubicBezTo>
                  <a:cubicBezTo>
                    <a:pt x="1342362" y="36994"/>
                    <a:pt x="1350475" y="56580"/>
                    <a:pt x="1350475" y="77003"/>
                  </a:cubicBezTo>
                  <a:lnTo>
                    <a:pt x="1350475" y="589197"/>
                  </a:lnTo>
                  <a:cubicBezTo>
                    <a:pt x="1350475" y="609619"/>
                    <a:pt x="1342362" y="629205"/>
                    <a:pt x="1327921" y="643646"/>
                  </a:cubicBezTo>
                  <a:cubicBezTo>
                    <a:pt x="1313480" y="658087"/>
                    <a:pt x="1293894" y="666199"/>
                    <a:pt x="1273472" y="666199"/>
                  </a:cubicBezTo>
                  <a:lnTo>
                    <a:pt x="77003" y="666199"/>
                  </a:lnTo>
                  <a:cubicBezTo>
                    <a:pt x="56580" y="666199"/>
                    <a:pt x="36994" y="658087"/>
                    <a:pt x="22554" y="643646"/>
                  </a:cubicBezTo>
                  <a:cubicBezTo>
                    <a:pt x="8113" y="629205"/>
                    <a:pt x="0" y="609619"/>
                    <a:pt x="0" y="589197"/>
                  </a:cubicBezTo>
                  <a:lnTo>
                    <a:pt x="0" y="77003"/>
                  </a:lnTo>
                  <a:cubicBezTo>
                    <a:pt x="0" y="56580"/>
                    <a:pt x="8113" y="36994"/>
                    <a:pt x="22554" y="22554"/>
                  </a:cubicBezTo>
                  <a:cubicBezTo>
                    <a:pt x="36994" y="8113"/>
                    <a:pt x="56580" y="0"/>
                    <a:pt x="77003" y="0"/>
                  </a:cubicBezTo>
                  <a:close/>
                </a:path>
              </a:pathLst>
            </a:custGeom>
            <a:solidFill>
              <a:srgbClr val="E8CDB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7" name="Google Shape;387;p12"/>
            <p:cNvSpPr txBox="1"/>
            <p:nvPr/>
          </p:nvSpPr>
          <p:spPr>
            <a:xfrm>
              <a:off x="0" y="-57150"/>
              <a:ext cx="1350475" cy="723349"/>
            </a:xfrm>
            <a:prstGeom prst="rect">
              <a:avLst/>
            </a:prstGeom>
            <a:noFill/>
            <a:ln>
              <a:noFill/>
            </a:ln>
          </p:spPr>
          <p:txBody>
            <a:bodyPr anchorCtr="0" anchor="ctr" bIns="50800" lIns="50800" spcFirstLastPara="1" rIns="50800" wrap="square" tIns="50800">
              <a:noAutofit/>
            </a:bodyPr>
            <a:lstStyle/>
            <a:p>
              <a:pPr indent="0" lvl="0" marL="0" marR="0" rtl="0" algn="ctr">
                <a:lnSpc>
                  <a:spcPct val="140014"/>
                </a:lnSpc>
                <a:spcBef>
                  <a:spcPts val="0"/>
                </a:spcBef>
                <a:spcAft>
                  <a:spcPts val="0"/>
                </a:spcAft>
                <a:buNone/>
              </a:pPr>
              <a:r>
                <a:rPr b="0" i="0" lang="en-US" sz="2799" u="none" cap="none" strike="noStrike">
                  <a:solidFill>
                    <a:srgbClr val="000000"/>
                  </a:solidFill>
                  <a:latin typeface="Antic"/>
                  <a:ea typeface="Antic"/>
                  <a:cs typeface="Antic"/>
                  <a:sym typeface="Antic"/>
                </a:rPr>
                <a:t>Bổ sung nước và vitamin</a:t>
              </a:r>
              <a:endParaRPr/>
            </a:p>
          </p:txBody>
        </p:sp>
      </p:grpSp>
      <p:sp>
        <p:nvSpPr>
          <p:cNvPr id="388" name="Google Shape;388;p12"/>
          <p:cNvSpPr/>
          <p:nvPr/>
        </p:nvSpPr>
        <p:spPr>
          <a:xfrm>
            <a:off x="8728154" y="4204296"/>
            <a:ext cx="574857" cy="502739"/>
          </a:xfrm>
          <a:custGeom>
            <a:rect b="b" l="l" r="r" t="t"/>
            <a:pathLst>
              <a:path extrusionOk="0" h="502739" w="574857">
                <a:moveTo>
                  <a:pt x="0" y="0"/>
                </a:moveTo>
                <a:lnTo>
                  <a:pt x="574857" y="0"/>
                </a:lnTo>
                <a:lnTo>
                  <a:pt x="574857" y="502738"/>
                </a:lnTo>
                <a:lnTo>
                  <a:pt x="0" y="502738"/>
                </a:lnTo>
                <a:lnTo>
                  <a:pt x="0" y="0"/>
                </a:lnTo>
                <a:close/>
              </a:path>
            </a:pathLst>
          </a:custGeom>
          <a:blipFill rotWithShape="1">
            <a:blip r:embed="rId5">
              <a:alphaModFix/>
            </a:blip>
            <a:stretch>
              <a:fillRect b="0" l="0" r="0" t="0"/>
            </a:stretch>
          </a:blipFill>
          <a:ln>
            <a:noFill/>
          </a:ln>
        </p:spPr>
      </p:sp>
      <p:sp>
        <p:nvSpPr>
          <p:cNvPr id="389" name="Google Shape;389;p12"/>
          <p:cNvSpPr/>
          <p:nvPr/>
        </p:nvSpPr>
        <p:spPr>
          <a:xfrm>
            <a:off x="8728154" y="7120664"/>
            <a:ext cx="574857" cy="502739"/>
          </a:xfrm>
          <a:custGeom>
            <a:rect b="b" l="l" r="r" t="t"/>
            <a:pathLst>
              <a:path extrusionOk="0" h="502739" w="574857">
                <a:moveTo>
                  <a:pt x="0" y="0"/>
                </a:moveTo>
                <a:lnTo>
                  <a:pt x="574857" y="0"/>
                </a:lnTo>
                <a:lnTo>
                  <a:pt x="574857" y="502738"/>
                </a:lnTo>
                <a:lnTo>
                  <a:pt x="0" y="502738"/>
                </a:lnTo>
                <a:lnTo>
                  <a:pt x="0" y="0"/>
                </a:lnTo>
                <a:close/>
              </a:path>
            </a:pathLst>
          </a:custGeom>
          <a:blipFill rotWithShape="1">
            <a:blip r:embed="rId5">
              <a:alphaModFix/>
            </a:blip>
            <a:stretch>
              <a:fillRect b="0" l="0" r="0" t="0"/>
            </a:stretch>
          </a:blipFill>
          <a:ln>
            <a:noFill/>
          </a:ln>
        </p:spPr>
      </p:sp>
      <p:sp>
        <p:nvSpPr>
          <p:cNvPr id="390" name="Google Shape;390;p12"/>
          <p:cNvSpPr/>
          <p:nvPr/>
        </p:nvSpPr>
        <p:spPr>
          <a:xfrm>
            <a:off x="15383214" y="3190927"/>
            <a:ext cx="1067557" cy="1386438"/>
          </a:xfrm>
          <a:custGeom>
            <a:rect b="b" l="l" r="r" t="t"/>
            <a:pathLst>
              <a:path extrusionOk="0" h="1386438" w="1067557">
                <a:moveTo>
                  <a:pt x="0" y="0"/>
                </a:moveTo>
                <a:lnTo>
                  <a:pt x="1067557" y="0"/>
                </a:lnTo>
                <a:lnTo>
                  <a:pt x="1067557" y="1386438"/>
                </a:lnTo>
                <a:lnTo>
                  <a:pt x="0" y="1386438"/>
                </a:lnTo>
                <a:lnTo>
                  <a:pt x="0" y="0"/>
                </a:lnTo>
                <a:close/>
              </a:path>
            </a:pathLst>
          </a:custGeom>
          <a:blipFill rotWithShape="1">
            <a:blip r:embed="rId7">
              <a:alphaModFix/>
            </a:blip>
            <a:stretch>
              <a:fillRect b="0" l="0" r="0" t="0"/>
            </a:stretch>
          </a:blipFill>
          <a:ln>
            <a:noFill/>
          </a:ln>
        </p:spPr>
      </p:sp>
      <p:sp>
        <p:nvSpPr>
          <p:cNvPr id="391" name="Google Shape;391;p12"/>
          <p:cNvSpPr/>
          <p:nvPr/>
        </p:nvSpPr>
        <p:spPr>
          <a:xfrm>
            <a:off x="6374270" y="7372033"/>
            <a:ext cx="1136803" cy="1143038"/>
          </a:xfrm>
          <a:custGeom>
            <a:rect b="b" l="l" r="r" t="t"/>
            <a:pathLst>
              <a:path extrusionOk="0" h="1143038" w="1136803">
                <a:moveTo>
                  <a:pt x="0" y="0"/>
                </a:moveTo>
                <a:lnTo>
                  <a:pt x="1136803" y="0"/>
                </a:lnTo>
                <a:lnTo>
                  <a:pt x="1136803" y="1143038"/>
                </a:lnTo>
                <a:lnTo>
                  <a:pt x="0" y="1143038"/>
                </a:lnTo>
                <a:lnTo>
                  <a:pt x="0" y="0"/>
                </a:lnTo>
                <a:close/>
              </a:path>
            </a:pathLst>
          </a:custGeom>
          <a:blipFill rotWithShape="1">
            <a:blip r:embed="rId8">
              <a:alphaModFix/>
            </a:blip>
            <a:stretch>
              <a:fillRect b="0" l="0" r="0" t="0"/>
            </a:stretch>
          </a:blipFill>
          <a:ln>
            <a:noFill/>
          </a:ln>
        </p:spPr>
      </p:sp>
      <p:sp>
        <p:nvSpPr>
          <p:cNvPr id="392" name="Google Shape;392;p12"/>
          <p:cNvSpPr txBox="1"/>
          <p:nvPr/>
        </p:nvSpPr>
        <p:spPr>
          <a:xfrm>
            <a:off x="1794538" y="1574907"/>
            <a:ext cx="13867233" cy="1455366"/>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None/>
            </a:pPr>
            <a:r>
              <a:rPr b="0" i="0" lang="en-US" sz="4200" u="none" cap="none" strike="noStrike">
                <a:solidFill>
                  <a:srgbClr val="342D2A"/>
                </a:solidFill>
                <a:latin typeface="Calistoga"/>
                <a:ea typeface="Calistoga"/>
                <a:cs typeface="Calistoga"/>
                <a:sym typeface="Calistoga"/>
              </a:rPr>
              <a:t>Biện pháp chăm sóc và dinh dưỡng nào giúp cải thiện miễn dịch chống lại nhiễm khuẩn tụ cầu khuẩn?</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8">
                                  <p:stCondLst>
                                    <p:cond delay="0"/>
                                  </p:stCondLst>
                                  <p:childTnLst>
                                    <p:set>
                                      <p:cBhvr>
                                        <p:cTn dur="1" fill="hold">
                                          <p:stCondLst>
                                            <p:cond delay="0"/>
                                          </p:stCondLst>
                                        </p:cTn>
                                        <p:tgtEl>
                                          <p:spTgt spid="391"/>
                                        </p:tgtEl>
                                        <p:attrNameLst>
                                          <p:attrName>style.visibility</p:attrName>
                                        </p:attrNameLst>
                                      </p:cBhvr>
                                      <p:to>
                                        <p:strVal val="visible"/>
                                      </p:to>
                                    </p:set>
                                    <p:anim calcmode="lin" valueType="num">
                                      <p:cBhvr additive="base">
                                        <p:cTn dur="1000"/>
                                        <p:tgtEl>
                                          <p:spTgt spid="391"/>
                                        </p:tgtEl>
                                        <p:attrNameLst>
                                          <p:attrName>ppt_x</p:attrName>
                                        </p:attrNameLst>
                                      </p:cBhvr>
                                      <p:tavLst>
                                        <p:tav fmla="" tm="0">
                                          <p:val>
                                            <p:strVal val="#ppt_x-1"/>
                                          </p:val>
                                        </p:tav>
                                        <p:tav fmla="" tm="100000">
                                          <p:val>
                                            <p:strVal val="#ppt_x"/>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6D8E6"/>
        </a:solidFill>
      </p:bgPr>
    </p:bg>
    <p:spTree>
      <p:nvGrpSpPr>
        <p:cNvPr id="396" name="Shape 396"/>
        <p:cNvGrpSpPr/>
        <p:nvPr/>
      </p:nvGrpSpPr>
      <p:grpSpPr>
        <a:xfrm>
          <a:off x="0" y="0"/>
          <a:ext cx="0" cy="0"/>
          <a:chOff x="0" y="0"/>
          <a:chExt cx="0" cy="0"/>
        </a:xfrm>
      </p:grpSpPr>
      <p:sp>
        <p:nvSpPr>
          <p:cNvPr id="397" name="Google Shape;397;p13"/>
          <p:cNvSpPr/>
          <p:nvPr/>
        </p:nvSpPr>
        <p:spPr>
          <a:xfrm>
            <a:off x="15261319" y="-1067597"/>
            <a:ext cx="4091579" cy="4114800"/>
          </a:xfrm>
          <a:custGeom>
            <a:rect b="b" l="l" r="r" t="t"/>
            <a:pathLst>
              <a:path extrusionOk="0" h="4114800" w="4091579">
                <a:moveTo>
                  <a:pt x="0" y="0"/>
                </a:moveTo>
                <a:lnTo>
                  <a:pt x="4091579" y="0"/>
                </a:lnTo>
                <a:lnTo>
                  <a:pt x="4091579" y="4114800"/>
                </a:lnTo>
                <a:lnTo>
                  <a:pt x="0" y="4114800"/>
                </a:lnTo>
                <a:lnTo>
                  <a:pt x="0" y="0"/>
                </a:lnTo>
                <a:close/>
              </a:path>
            </a:pathLst>
          </a:custGeom>
          <a:blipFill rotWithShape="1">
            <a:blip r:embed="rId3">
              <a:alphaModFix/>
            </a:blip>
            <a:stretch>
              <a:fillRect b="0" l="0" r="0" t="0"/>
            </a:stretch>
          </a:blipFill>
          <a:ln>
            <a:noFill/>
          </a:ln>
        </p:spPr>
      </p:sp>
      <p:sp>
        <p:nvSpPr>
          <p:cNvPr id="398" name="Google Shape;398;p13"/>
          <p:cNvSpPr/>
          <p:nvPr/>
        </p:nvSpPr>
        <p:spPr>
          <a:xfrm>
            <a:off x="15798233" y="7372033"/>
            <a:ext cx="4091579" cy="4114800"/>
          </a:xfrm>
          <a:custGeom>
            <a:rect b="b" l="l" r="r" t="t"/>
            <a:pathLst>
              <a:path extrusionOk="0" h="4114800" w="4091579">
                <a:moveTo>
                  <a:pt x="0" y="0"/>
                </a:moveTo>
                <a:lnTo>
                  <a:pt x="4091579" y="0"/>
                </a:lnTo>
                <a:lnTo>
                  <a:pt x="4091579" y="4114800"/>
                </a:lnTo>
                <a:lnTo>
                  <a:pt x="0" y="4114800"/>
                </a:lnTo>
                <a:lnTo>
                  <a:pt x="0" y="0"/>
                </a:lnTo>
                <a:close/>
              </a:path>
            </a:pathLst>
          </a:custGeom>
          <a:blipFill rotWithShape="1">
            <a:blip r:embed="rId3">
              <a:alphaModFix/>
            </a:blip>
            <a:stretch>
              <a:fillRect b="0" l="0" r="0" t="0"/>
            </a:stretch>
          </a:blipFill>
          <a:ln>
            <a:noFill/>
          </a:ln>
        </p:spPr>
      </p:sp>
      <p:sp>
        <p:nvSpPr>
          <p:cNvPr id="399" name="Google Shape;399;p13"/>
          <p:cNvSpPr/>
          <p:nvPr/>
        </p:nvSpPr>
        <p:spPr>
          <a:xfrm>
            <a:off x="-1262374" y="7855561"/>
            <a:ext cx="4054948" cy="4114800"/>
          </a:xfrm>
          <a:custGeom>
            <a:rect b="b" l="l" r="r" t="t"/>
            <a:pathLst>
              <a:path extrusionOk="0" h="4114800" w="4054948">
                <a:moveTo>
                  <a:pt x="0" y="0"/>
                </a:moveTo>
                <a:lnTo>
                  <a:pt x="4054948" y="0"/>
                </a:lnTo>
                <a:lnTo>
                  <a:pt x="4054948" y="4114800"/>
                </a:lnTo>
                <a:lnTo>
                  <a:pt x="0" y="4114800"/>
                </a:lnTo>
                <a:lnTo>
                  <a:pt x="0" y="0"/>
                </a:lnTo>
                <a:close/>
              </a:path>
            </a:pathLst>
          </a:custGeom>
          <a:blipFill rotWithShape="1">
            <a:blip r:embed="rId4">
              <a:alphaModFix/>
            </a:blip>
            <a:stretch>
              <a:fillRect b="0" l="0" r="0" t="0"/>
            </a:stretch>
          </a:blipFill>
          <a:ln>
            <a:noFill/>
          </a:ln>
        </p:spPr>
      </p:sp>
      <p:sp>
        <p:nvSpPr>
          <p:cNvPr id="400" name="Google Shape;400;p13"/>
          <p:cNvSpPr/>
          <p:nvPr/>
        </p:nvSpPr>
        <p:spPr>
          <a:xfrm>
            <a:off x="15498584" y="-1774110"/>
            <a:ext cx="4054948" cy="4114800"/>
          </a:xfrm>
          <a:custGeom>
            <a:rect b="b" l="l" r="r" t="t"/>
            <a:pathLst>
              <a:path extrusionOk="0" h="4114800" w="4054948">
                <a:moveTo>
                  <a:pt x="0" y="0"/>
                </a:moveTo>
                <a:lnTo>
                  <a:pt x="4054948" y="0"/>
                </a:lnTo>
                <a:lnTo>
                  <a:pt x="4054948" y="4114800"/>
                </a:lnTo>
                <a:lnTo>
                  <a:pt x="0" y="4114800"/>
                </a:lnTo>
                <a:lnTo>
                  <a:pt x="0" y="0"/>
                </a:lnTo>
                <a:close/>
              </a:path>
            </a:pathLst>
          </a:custGeom>
          <a:blipFill rotWithShape="1">
            <a:blip r:embed="rId4">
              <a:alphaModFix/>
            </a:blip>
            <a:stretch>
              <a:fillRect b="0" l="0" r="0" t="0"/>
            </a:stretch>
          </a:blipFill>
          <a:ln>
            <a:noFill/>
          </a:ln>
        </p:spPr>
      </p:sp>
      <p:grpSp>
        <p:nvGrpSpPr>
          <p:cNvPr id="401" name="Google Shape;401;p13"/>
          <p:cNvGrpSpPr/>
          <p:nvPr/>
        </p:nvGrpSpPr>
        <p:grpSpPr>
          <a:xfrm>
            <a:off x="-292873" y="-179347"/>
            <a:ext cx="4044233" cy="3925436"/>
            <a:chOff x="-23042" y="66269"/>
            <a:chExt cx="6542159" cy="6349987"/>
          </a:xfrm>
        </p:grpSpPr>
        <p:sp>
          <p:nvSpPr>
            <p:cNvPr id="402" name="Google Shape;402;p13"/>
            <p:cNvSpPr/>
            <p:nvPr/>
          </p:nvSpPr>
          <p:spPr>
            <a:xfrm>
              <a:off x="-23042" y="119185"/>
              <a:ext cx="6542159" cy="6244242"/>
            </a:xfrm>
            <a:custGeom>
              <a:rect b="b" l="l" r="r" t="t"/>
              <a:pathLst>
                <a:path extrusionOk="0" h="6244242" w="6542159">
                  <a:moveTo>
                    <a:pt x="3271080" y="4996"/>
                  </a:moveTo>
                  <a:cubicBezTo>
                    <a:pt x="2154117" y="0"/>
                    <a:pt x="1119857" y="593026"/>
                    <a:pt x="559929" y="1559521"/>
                  </a:cubicBezTo>
                  <a:cubicBezTo>
                    <a:pt x="0" y="2526015"/>
                    <a:pt x="0" y="3718228"/>
                    <a:pt x="559929" y="4684723"/>
                  </a:cubicBezTo>
                  <a:cubicBezTo>
                    <a:pt x="1119857" y="5651217"/>
                    <a:pt x="2154117" y="6244243"/>
                    <a:pt x="3271080" y="6239248"/>
                  </a:cubicBezTo>
                  <a:cubicBezTo>
                    <a:pt x="4388043" y="6244243"/>
                    <a:pt x="5422303" y="5651217"/>
                    <a:pt x="5982231" y="4684723"/>
                  </a:cubicBezTo>
                  <a:cubicBezTo>
                    <a:pt x="6542160" y="3718229"/>
                    <a:pt x="6542160" y="2526015"/>
                    <a:pt x="5982231" y="1559521"/>
                  </a:cubicBezTo>
                  <a:cubicBezTo>
                    <a:pt x="5422303" y="593027"/>
                    <a:pt x="4388043" y="1"/>
                    <a:pt x="3271080" y="4996"/>
                  </a:cubicBezTo>
                  <a:close/>
                </a:path>
              </a:pathLst>
            </a:custGeom>
            <a:blipFill rotWithShape="1">
              <a:blip r:embed="rId5">
                <a:alphaModFix/>
              </a:blip>
              <a:stretch>
                <a:fillRect b="0" l="-24711" r="-24711"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3" name="Google Shape;403;p13"/>
            <p:cNvSpPr/>
            <p:nvPr/>
          </p:nvSpPr>
          <p:spPr>
            <a:xfrm>
              <a:off x="73038" y="66269"/>
              <a:ext cx="6350000" cy="6349987"/>
            </a:xfrm>
            <a:custGeom>
              <a:rect b="b" l="l" r="r" t="t"/>
              <a:pathLst>
                <a:path extrusionOk="0" h="6349987" w="6350000">
                  <a:moveTo>
                    <a:pt x="3175000" y="6349987"/>
                  </a:moveTo>
                  <a:cubicBezTo>
                    <a:pt x="1424279" y="6349987"/>
                    <a:pt x="0" y="4925733"/>
                    <a:pt x="0" y="3175038"/>
                  </a:cubicBezTo>
                  <a:cubicBezTo>
                    <a:pt x="0" y="1424317"/>
                    <a:pt x="1424292" y="0"/>
                    <a:pt x="3175000" y="0"/>
                  </a:cubicBezTo>
                  <a:cubicBezTo>
                    <a:pt x="4925733" y="0"/>
                    <a:pt x="6350000" y="1424330"/>
                    <a:pt x="6350000" y="3175038"/>
                  </a:cubicBezTo>
                  <a:cubicBezTo>
                    <a:pt x="6350000" y="4925720"/>
                    <a:pt x="4925733" y="6349987"/>
                    <a:pt x="3175000" y="6349987"/>
                  </a:cubicBezTo>
                  <a:close/>
                  <a:moveTo>
                    <a:pt x="3175000" y="115760"/>
                  </a:moveTo>
                  <a:cubicBezTo>
                    <a:pt x="1488135" y="115760"/>
                    <a:pt x="115760" y="1488148"/>
                    <a:pt x="115760" y="3175038"/>
                  </a:cubicBezTo>
                  <a:cubicBezTo>
                    <a:pt x="115760" y="4861915"/>
                    <a:pt x="1488135" y="6234265"/>
                    <a:pt x="3175000" y="6234265"/>
                  </a:cubicBezTo>
                  <a:cubicBezTo>
                    <a:pt x="4861852" y="6234265"/>
                    <a:pt x="6234265" y="4861890"/>
                    <a:pt x="6234265" y="3175038"/>
                  </a:cubicBezTo>
                  <a:cubicBezTo>
                    <a:pt x="6234265" y="1488148"/>
                    <a:pt x="4861852" y="115760"/>
                    <a:pt x="3175000" y="115760"/>
                  </a:cubicBezTo>
                  <a:close/>
                </a:path>
              </a:pathLst>
            </a:custGeom>
            <a:solidFill>
              <a:srgbClr val="5C879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04" name="Google Shape;404;p13"/>
          <p:cNvGrpSpPr/>
          <p:nvPr/>
        </p:nvGrpSpPr>
        <p:grpSpPr>
          <a:xfrm>
            <a:off x="306136" y="3230262"/>
            <a:ext cx="7209135" cy="3101750"/>
            <a:chOff x="0" y="-57150"/>
            <a:chExt cx="1898702" cy="816922"/>
          </a:xfrm>
        </p:grpSpPr>
        <p:sp>
          <p:nvSpPr>
            <p:cNvPr id="405" name="Google Shape;405;p13"/>
            <p:cNvSpPr/>
            <p:nvPr/>
          </p:nvSpPr>
          <p:spPr>
            <a:xfrm>
              <a:off x="0" y="0"/>
              <a:ext cx="1898702" cy="759772"/>
            </a:xfrm>
            <a:custGeom>
              <a:rect b="b" l="l" r="r" t="t"/>
              <a:pathLst>
                <a:path extrusionOk="0" h="759772" w="1898702">
                  <a:moveTo>
                    <a:pt x="54769" y="0"/>
                  </a:moveTo>
                  <a:lnTo>
                    <a:pt x="1843933" y="0"/>
                  </a:lnTo>
                  <a:cubicBezTo>
                    <a:pt x="1874181" y="0"/>
                    <a:pt x="1898702" y="24521"/>
                    <a:pt x="1898702" y="54769"/>
                  </a:cubicBezTo>
                  <a:lnTo>
                    <a:pt x="1898702" y="705003"/>
                  </a:lnTo>
                  <a:cubicBezTo>
                    <a:pt x="1898702" y="735251"/>
                    <a:pt x="1874181" y="759772"/>
                    <a:pt x="1843933" y="759772"/>
                  </a:cubicBezTo>
                  <a:lnTo>
                    <a:pt x="54769" y="759772"/>
                  </a:lnTo>
                  <a:cubicBezTo>
                    <a:pt x="24521" y="759772"/>
                    <a:pt x="0" y="735251"/>
                    <a:pt x="0" y="705003"/>
                  </a:cubicBezTo>
                  <a:lnTo>
                    <a:pt x="0" y="54769"/>
                  </a:lnTo>
                  <a:cubicBezTo>
                    <a:pt x="0" y="24521"/>
                    <a:pt x="24521" y="0"/>
                    <a:pt x="54769" y="0"/>
                  </a:cubicBezTo>
                  <a:close/>
                </a:path>
              </a:pathLst>
            </a:custGeom>
            <a:solidFill>
              <a:srgbClr val="E8CDB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6" name="Google Shape;406;p13"/>
            <p:cNvSpPr txBox="1"/>
            <p:nvPr/>
          </p:nvSpPr>
          <p:spPr>
            <a:xfrm>
              <a:off x="0" y="-57150"/>
              <a:ext cx="1898702" cy="816922"/>
            </a:xfrm>
            <a:prstGeom prst="rect">
              <a:avLst/>
            </a:prstGeom>
            <a:noFill/>
            <a:ln>
              <a:noFill/>
            </a:ln>
          </p:spPr>
          <p:txBody>
            <a:bodyPr anchorCtr="0" anchor="ctr" bIns="50800" lIns="50800" spcFirstLastPara="1" rIns="50800" wrap="square" tIns="50800">
              <a:noAutofit/>
            </a:bodyPr>
            <a:lstStyle/>
            <a:p>
              <a:pPr indent="0" lvl="0" marL="0" marR="0" rtl="0" algn="ctr">
                <a:lnSpc>
                  <a:spcPct val="140000"/>
                </a:lnSpc>
                <a:spcBef>
                  <a:spcPts val="0"/>
                </a:spcBef>
                <a:spcAft>
                  <a:spcPts val="0"/>
                </a:spcAft>
                <a:buNone/>
              </a:pPr>
              <a:r>
                <a:rPr b="0" i="0" lang="en-US" sz="3200" u="none" cap="none" strike="noStrike">
                  <a:solidFill>
                    <a:srgbClr val="000000"/>
                  </a:solidFill>
                  <a:latin typeface="Antic"/>
                  <a:ea typeface="Antic"/>
                  <a:cs typeface="Antic"/>
                  <a:sym typeface="Antic"/>
                </a:rPr>
                <a:t>Salmonella</a:t>
              </a:r>
              <a:endParaRPr/>
            </a:p>
          </p:txBody>
        </p:sp>
      </p:grpSp>
      <p:grpSp>
        <p:nvGrpSpPr>
          <p:cNvPr id="407" name="Google Shape;407;p13"/>
          <p:cNvGrpSpPr/>
          <p:nvPr/>
        </p:nvGrpSpPr>
        <p:grpSpPr>
          <a:xfrm>
            <a:off x="306136" y="6517753"/>
            <a:ext cx="7209135" cy="3101750"/>
            <a:chOff x="0" y="-57150"/>
            <a:chExt cx="1898702" cy="816922"/>
          </a:xfrm>
        </p:grpSpPr>
        <p:sp>
          <p:nvSpPr>
            <p:cNvPr id="408" name="Google Shape;408;p13"/>
            <p:cNvSpPr/>
            <p:nvPr/>
          </p:nvSpPr>
          <p:spPr>
            <a:xfrm>
              <a:off x="0" y="0"/>
              <a:ext cx="1898702" cy="759772"/>
            </a:xfrm>
            <a:custGeom>
              <a:rect b="b" l="l" r="r" t="t"/>
              <a:pathLst>
                <a:path extrusionOk="0" h="759772" w="1898702">
                  <a:moveTo>
                    <a:pt x="54769" y="0"/>
                  </a:moveTo>
                  <a:lnTo>
                    <a:pt x="1843933" y="0"/>
                  </a:lnTo>
                  <a:cubicBezTo>
                    <a:pt x="1874181" y="0"/>
                    <a:pt x="1898702" y="24521"/>
                    <a:pt x="1898702" y="54769"/>
                  </a:cubicBezTo>
                  <a:lnTo>
                    <a:pt x="1898702" y="705003"/>
                  </a:lnTo>
                  <a:cubicBezTo>
                    <a:pt x="1898702" y="735251"/>
                    <a:pt x="1874181" y="759772"/>
                    <a:pt x="1843933" y="759772"/>
                  </a:cubicBezTo>
                  <a:lnTo>
                    <a:pt x="54769" y="759772"/>
                  </a:lnTo>
                  <a:cubicBezTo>
                    <a:pt x="24521" y="759772"/>
                    <a:pt x="0" y="735251"/>
                    <a:pt x="0" y="705003"/>
                  </a:cubicBezTo>
                  <a:lnTo>
                    <a:pt x="0" y="54769"/>
                  </a:lnTo>
                  <a:cubicBezTo>
                    <a:pt x="0" y="24521"/>
                    <a:pt x="24521" y="0"/>
                    <a:pt x="54769" y="0"/>
                  </a:cubicBezTo>
                  <a:close/>
                </a:path>
              </a:pathLst>
            </a:custGeom>
            <a:solidFill>
              <a:srgbClr val="E8CDB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9" name="Google Shape;409;p13"/>
            <p:cNvSpPr txBox="1"/>
            <p:nvPr/>
          </p:nvSpPr>
          <p:spPr>
            <a:xfrm>
              <a:off x="0" y="-57150"/>
              <a:ext cx="1898702" cy="816922"/>
            </a:xfrm>
            <a:prstGeom prst="rect">
              <a:avLst/>
            </a:prstGeom>
            <a:noFill/>
            <a:ln>
              <a:noFill/>
            </a:ln>
          </p:spPr>
          <p:txBody>
            <a:bodyPr anchorCtr="0" anchor="ctr" bIns="50800" lIns="50800" spcFirstLastPara="1" rIns="50800" wrap="square" tIns="50800">
              <a:noAutofit/>
            </a:bodyPr>
            <a:lstStyle/>
            <a:p>
              <a:pPr indent="0" lvl="0" marL="0" marR="0" rtl="0" algn="ctr">
                <a:lnSpc>
                  <a:spcPct val="140000"/>
                </a:lnSpc>
                <a:spcBef>
                  <a:spcPts val="0"/>
                </a:spcBef>
                <a:spcAft>
                  <a:spcPts val="0"/>
                </a:spcAft>
                <a:buNone/>
              </a:pPr>
              <a:r>
                <a:rPr b="0" i="0" lang="en-US" sz="3200" u="none" cap="none" strike="noStrike">
                  <a:solidFill>
                    <a:srgbClr val="000000"/>
                  </a:solidFill>
                  <a:latin typeface="Antic"/>
                  <a:ea typeface="Antic"/>
                  <a:cs typeface="Antic"/>
                  <a:sym typeface="Antic"/>
                </a:rPr>
                <a:t>Leptospira</a:t>
              </a:r>
              <a:endParaRPr/>
            </a:p>
          </p:txBody>
        </p:sp>
      </p:grpSp>
      <p:grpSp>
        <p:nvGrpSpPr>
          <p:cNvPr id="410" name="Google Shape;410;p13"/>
          <p:cNvGrpSpPr/>
          <p:nvPr/>
        </p:nvGrpSpPr>
        <p:grpSpPr>
          <a:xfrm>
            <a:off x="8052185" y="6517753"/>
            <a:ext cx="7209135" cy="3101750"/>
            <a:chOff x="0" y="-57150"/>
            <a:chExt cx="1898702" cy="816922"/>
          </a:xfrm>
        </p:grpSpPr>
        <p:sp>
          <p:nvSpPr>
            <p:cNvPr id="411" name="Google Shape;411;p13"/>
            <p:cNvSpPr/>
            <p:nvPr/>
          </p:nvSpPr>
          <p:spPr>
            <a:xfrm>
              <a:off x="0" y="0"/>
              <a:ext cx="1898702" cy="759772"/>
            </a:xfrm>
            <a:custGeom>
              <a:rect b="b" l="l" r="r" t="t"/>
              <a:pathLst>
                <a:path extrusionOk="0" h="759772" w="1898702">
                  <a:moveTo>
                    <a:pt x="54769" y="0"/>
                  </a:moveTo>
                  <a:lnTo>
                    <a:pt x="1843933" y="0"/>
                  </a:lnTo>
                  <a:cubicBezTo>
                    <a:pt x="1874181" y="0"/>
                    <a:pt x="1898702" y="24521"/>
                    <a:pt x="1898702" y="54769"/>
                  </a:cubicBezTo>
                  <a:lnTo>
                    <a:pt x="1898702" y="705003"/>
                  </a:lnTo>
                  <a:cubicBezTo>
                    <a:pt x="1898702" y="735251"/>
                    <a:pt x="1874181" y="759772"/>
                    <a:pt x="1843933" y="759772"/>
                  </a:cubicBezTo>
                  <a:lnTo>
                    <a:pt x="54769" y="759772"/>
                  </a:lnTo>
                  <a:cubicBezTo>
                    <a:pt x="24521" y="759772"/>
                    <a:pt x="0" y="735251"/>
                    <a:pt x="0" y="705003"/>
                  </a:cubicBezTo>
                  <a:lnTo>
                    <a:pt x="0" y="54769"/>
                  </a:lnTo>
                  <a:cubicBezTo>
                    <a:pt x="0" y="24521"/>
                    <a:pt x="24521" y="0"/>
                    <a:pt x="54769" y="0"/>
                  </a:cubicBezTo>
                  <a:close/>
                </a:path>
              </a:pathLst>
            </a:custGeom>
            <a:solidFill>
              <a:srgbClr val="E8CDB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2" name="Google Shape;412;p13"/>
            <p:cNvSpPr txBox="1"/>
            <p:nvPr/>
          </p:nvSpPr>
          <p:spPr>
            <a:xfrm>
              <a:off x="0" y="-57150"/>
              <a:ext cx="1898702" cy="816922"/>
            </a:xfrm>
            <a:prstGeom prst="rect">
              <a:avLst/>
            </a:prstGeom>
            <a:noFill/>
            <a:ln>
              <a:noFill/>
            </a:ln>
          </p:spPr>
          <p:txBody>
            <a:bodyPr anchorCtr="0" anchor="ctr" bIns="50800" lIns="50800" spcFirstLastPara="1" rIns="50800" wrap="square" tIns="50800">
              <a:noAutofit/>
            </a:bodyPr>
            <a:lstStyle/>
            <a:p>
              <a:pPr indent="0" lvl="0" marL="0" marR="0" rtl="0" algn="ctr">
                <a:lnSpc>
                  <a:spcPct val="140000"/>
                </a:lnSpc>
                <a:spcBef>
                  <a:spcPts val="0"/>
                </a:spcBef>
                <a:spcAft>
                  <a:spcPts val="0"/>
                </a:spcAft>
                <a:buNone/>
              </a:pPr>
              <a:r>
                <a:rPr b="0" i="0" lang="en-US" sz="3200" u="none" cap="none" strike="noStrike">
                  <a:solidFill>
                    <a:srgbClr val="000000"/>
                  </a:solidFill>
                  <a:latin typeface="Antic"/>
                  <a:ea typeface="Antic"/>
                  <a:cs typeface="Antic"/>
                  <a:sym typeface="Antic"/>
                </a:rPr>
                <a:t>Brucella abortus</a:t>
              </a:r>
              <a:endParaRPr/>
            </a:p>
          </p:txBody>
        </p:sp>
      </p:grpSp>
      <p:grpSp>
        <p:nvGrpSpPr>
          <p:cNvPr id="413" name="Google Shape;413;p13"/>
          <p:cNvGrpSpPr/>
          <p:nvPr/>
        </p:nvGrpSpPr>
        <p:grpSpPr>
          <a:xfrm>
            <a:off x="8052185" y="3230262"/>
            <a:ext cx="7209135" cy="3101750"/>
            <a:chOff x="0" y="-57150"/>
            <a:chExt cx="1898702" cy="816922"/>
          </a:xfrm>
        </p:grpSpPr>
        <p:sp>
          <p:nvSpPr>
            <p:cNvPr id="414" name="Google Shape;414;p13"/>
            <p:cNvSpPr/>
            <p:nvPr/>
          </p:nvSpPr>
          <p:spPr>
            <a:xfrm>
              <a:off x="0" y="0"/>
              <a:ext cx="1898702" cy="759772"/>
            </a:xfrm>
            <a:custGeom>
              <a:rect b="b" l="l" r="r" t="t"/>
              <a:pathLst>
                <a:path extrusionOk="0" h="759772" w="1898702">
                  <a:moveTo>
                    <a:pt x="54769" y="0"/>
                  </a:moveTo>
                  <a:lnTo>
                    <a:pt x="1843933" y="0"/>
                  </a:lnTo>
                  <a:cubicBezTo>
                    <a:pt x="1874181" y="0"/>
                    <a:pt x="1898702" y="24521"/>
                    <a:pt x="1898702" y="54769"/>
                  </a:cubicBezTo>
                  <a:lnTo>
                    <a:pt x="1898702" y="705003"/>
                  </a:lnTo>
                  <a:cubicBezTo>
                    <a:pt x="1898702" y="735251"/>
                    <a:pt x="1874181" y="759772"/>
                    <a:pt x="1843933" y="759772"/>
                  </a:cubicBezTo>
                  <a:lnTo>
                    <a:pt x="54769" y="759772"/>
                  </a:lnTo>
                  <a:cubicBezTo>
                    <a:pt x="24521" y="759772"/>
                    <a:pt x="0" y="735251"/>
                    <a:pt x="0" y="705003"/>
                  </a:cubicBezTo>
                  <a:lnTo>
                    <a:pt x="0" y="54769"/>
                  </a:lnTo>
                  <a:cubicBezTo>
                    <a:pt x="0" y="24521"/>
                    <a:pt x="24521" y="0"/>
                    <a:pt x="54769" y="0"/>
                  </a:cubicBezTo>
                  <a:close/>
                </a:path>
              </a:pathLst>
            </a:custGeom>
            <a:solidFill>
              <a:srgbClr val="E8CDB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5" name="Google Shape;415;p13"/>
            <p:cNvSpPr txBox="1"/>
            <p:nvPr/>
          </p:nvSpPr>
          <p:spPr>
            <a:xfrm>
              <a:off x="0" y="-57150"/>
              <a:ext cx="1898702" cy="816922"/>
            </a:xfrm>
            <a:prstGeom prst="rect">
              <a:avLst/>
            </a:prstGeom>
            <a:noFill/>
            <a:ln>
              <a:noFill/>
            </a:ln>
          </p:spPr>
          <p:txBody>
            <a:bodyPr anchorCtr="0" anchor="ctr" bIns="50800" lIns="50800" spcFirstLastPara="1" rIns="50800" wrap="square" tIns="50800">
              <a:noAutofit/>
            </a:bodyPr>
            <a:lstStyle/>
            <a:p>
              <a:pPr indent="0" lvl="0" marL="0" marR="0" rtl="0" algn="ctr">
                <a:lnSpc>
                  <a:spcPct val="140000"/>
                </a:lnSpc>
                <a:spcBef>
                  <a:spcPts val="0"/>
                </a:spcBef>
                <a:spcAft>
                  <a:spcPts val="0"/>
                </a:spcAft>
                <a:buNone/>
              </a:pPr>
              <a:r>
                <a:rPr b="0" i="0" lang="en-US" sz="3200" u="none" cap="none" strike="noStrike">
                  <a:solidFill>
                    <a:srgbClr val="000000"/>
                  </a:solidFill>
                  <a:latin typeface="Antic"/>
                  <a:ea typeface="Antic"/>
                  <a:cs typeface="Antic"/>
                  <a:sym typeface="Antic"/>
                </a:rPr>
                <a:t>E. coli O157: H7</a:t>
              </a:r>
              <a:endParaRPr/>
            </a:p>
          </p:txBody>
        </p:sp>
      </p:grpSp>
      <p:sp>
        <p:nvSpPr>
          <p:cNvPr id="416" name="Google Shape;416;p13"/>
          <p:cNvSpPr/>
          <p:nvPr/>
        </p:nvSpPr>
        <p:spPr>
          <a:xfrm>
            <a:off x="13870304" y="7855561"/>
            <a:ext cx="851427" cy="1081177"/>
          </a:xfrm>
          <a:custGeom>
            <a:rect b="b" l="l" r="r" t="t"/>
            <a:pathLst>
              <a:path extrusionOk="0" h="1081177" w="851427">
                <a:moveTo>
                  <a:pt x="0" y="0"/>
                </a:moveTo>
                <a:lnTo>
                  <a:pt x="851427" y="0"/>
                </a:lnTo>
                <a:lnTo>
                  <a:pt x="851427" y="1081177"/>
                </a:lnTo>
                <a:lnTo>
                  <a:pt x="0" y="1081177"/>
                </a:lnTo>
                <a:lnTo>
                  <a:pt x="0" y="0"/>
                </a:lnTo>
                <a:close/>
              </a:path>
            </a:pathLst>
          </a:custGeom>
          <a:blipFill rotWithShape="1">
            <a:blip r:embed="rId6">
              <a:alphaModFix/>
            </a:blip>
            <a:stretch>
              <a:fillRect b="0" l="0" r="0" t="0"/>
            </a:stretch>
          </a:blipFill>
          <a:ln>
            <a:noFill/>
          </a:ln>
        </p:spPr>
      </p:sp>
      <p:sp>
        <p:nvSpPr>
          <p:cNvPr id="417" name="Google Shape;417;p13"/>
          <p:cNvSpPr txBox="1"/>
          <p:nvPr/>
        </p:nvSpPr>
        <p:spPr>
          <a:xfrm>
            <a:off x="3991982" y="1157767"/>
            <a:ext cx="10304036" cy="1251368"/>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None/>
            </a:pPr>
            <a:r>
              <a:rPr b="0" i="0" lang="en-US" sz="3600" u="none" cap="none" strike="noStrike">
                <a:solidFill>
                  <a:srgbClr val="5C8791"/>
                </a:solidFill>
                <a:latin typeface="Calistoga"/>
                <a:ea typeface="Calistoga"/>
                <a:cs typeface="Calistoga"/>
                <a:sym typeface="Calistoga"/>
              </a:rPr>
              <a:t>Vi sinh vật nào sau đây có thể nhiễm vào thịt từ thú bệnh?</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16"/>
                                        </p:tgtEl>
                                        <p:attrNameLst>
                                          <p:attrName>style.visibility</p:attrName>
                                        </p:attrNameLst>
                                      </p:cBhvr>
                                      <p:to>
                                        <p:strVal val="visible"/>
                                      </p:to>
                                    </p:set>
                                    <p:animEffect filter="fade" transition="in">
                                      <p:cBhvr>
                                        <p:cTn dur="1000"/>
                                        <p:tgtEl>
                                          <p:spTgt spid="416"/>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6D8E6"/>
        </a:solidFill>
      </p:bgPr>
    </p:bg>
    <p:spTree>
      <p:nvGrpSpPr>
        <p:cNvPr id="421" name="Shape 421"/>
        <p:cNvGrpSpPr/>
        <p:nvPr/>
      </p:nvGrpSpPr>
      <p:grpSpPr>
        <a:xfrm>
          <a:off x="0" y="0"/>
          <a:ext cx="0" cy="0"/>
          <a:chOff x="0" y="0"/>
          <a:chExt cx="0" cy="0"/>
        </a:xfrm>
      </p:grpSpPr>
      <p:sp>
        <p:nvSpPr>
          <p:cNvPr id="422" name="Google Shape;422;p14"/>
          <p:cNvSpPr/>
          <p:nvPr/>
        </p:nvSpPr>
        <p:spPr>
          <a:xfrm>
            <a:off x="15261319" y="-1067597"/>
            <a:ext cx="4091579" cy="4114800"/>
          </a:xfrm>
          <a:custGeom>
            <a:rect b="b" l="l" r="r" t="t"/>
            <a:pathLst>
              <a:path extrusionOk="0" h="4114800" w="4091579">
                <a:moveTo>
                  <a:pt x="0" y="0"/>
                </a:moveTo>
                <a:lnTo>
                  <a:pt x="4091579" y="0"/>
                </a:lnTo>
                <a:lnTo>
                  <a:pt x="4091579" y="4114800"/>
                </a:lnTo>
                <a:lnTo>
                  <a:pt x="0" y="4114800"/>
                </a:lnTo>
                <a:lnTo>
                  <a:pt x="0" y="0"/>
                </a:lnTo>
                <a:close/>
              </a:path>
            </a:pathLst>
          </a:custGeom>
          <a:blipFill rotWithShape="1">
            <a:blip r:embed="rId3">
              <a:alphaModFix/>
            </a:blip>
            <a:stretch>
              <a:fillRect b="0" l="0" r="0" t="0"/>
            </a:stretch>
          </a:blipFill>
          <a:ln>
            <a:noFill/>
          </a:ln>
        </p:spPr>
      </p:sp>
      <p:sp>
        <p:nvSpPr>
          <p:cNvPr id="423" name="Google Shape;423;p14"/>
          <p:cNvSpPr/>
          <p:nvPr/>
        </p:nvSpPr>
        <p:spPr>
          <a:xfrm>
            <a:off x="15798233" y="7372033"/>
            <a:ext cx="4091579" cy="4114800"/>
          </a:xfrm>
          <a:custGeom>
            <a:rect b="b" l="l" r="r" t="t"/>
            <a:pathLst>
              <a:path extrusionOk="0" h="4114800" w="4091579">
                <a:moveTo>
                  <a:pt x="0" y="0"/>
                </a:moveTo>
                <a:lnTo>
                  <a:pt x="4091579" y="0"/>
                </a:lnTo>
                <a:lnTo>
                  <a:pt x="4091579" y="4114800"/>
                </a:lnTo>
                <a:lnTo>
                  <a:pt x="0" y="4114800"/>
                </a:lnTo>
                <a:lnTo>
                  <a:pt x="0" y="0"/>
                </a:lnTo>
                <a:close/>
              </a:path>
            </a:pathLst>
          </a:custGeom>
          <a:blipFill rotWithShape="1">
            <a:blip r:embed="rId3">
              <a:alphaModFix/>
            </a:blip>
            <a:stretch>
              <a:fillRect b="0" l="0" r="0" t="0"/>
            </a:stretch>
          </a:blipFill>
          <a:ln>
            <a:noFill/>
          </a:ln>
        </p:spPr>
      </p:sp>
      <p:sp>
        <p:nvSpPr>
          <p:cNvPr id="424" name="Google Shape;424;p14"/>
          <p:cNvSpPr/>
          <p:nvPr/>
        </p:nvSpPr>
        <p:spPr>
          <a:xfrm>
            <a:off x="-1262374" y="7855561"/>
            <a:ext cx="4054948" cy="4114800"/>
          </a:xfrm>
          <a:custGeom>
            <a:rect b="b" l="l" r="r" t="t"/>
            <a:pathLst>
              <a:path extrusionOk="0" h="4114800" w="4054948">
                <a:moveTo>
                  <a:pt x="0" y="0"/>
                </a:moveTo>
                <a:lnTo>
                  <a:pt x="4054948" y="0"/>
                </a:lnTo>
                <a:lnTo>
                  <a:pt x="4054948" y="4114800"/>
                </a:lnTo>
                <a:lnTo>
                  <a:pt x="0" y="4114800"/>
                </a:lnTo>
                <a:lnTo>
                  <a:pt x="0" y="0"/>
                </a:lnTo>
                <a:close/>
              </a:path>
            </a:pathLst>
          </a:custGeom>
          <a:blipFill rotWithShape="1">
            <a:blip r:embed="rId4">
              <a:alphaModFix/>
            </a:blip>
            <a:stretch>
              <a:fillRect b="0" l="0" r="0" t="0"/>
            </a:stretch>
          </a:blipFill>
          <a:ln>
            <a:noFill/>
          </a:ln>
        </p:spPr>
      </p:sp>
      <p:sp>
        <p:nvSpPr>
          <p:cNvPr id="425" name="Google Shape;425;p14"/>
          <p:cNvSpPr/>
          <p:nvPr/>
        </p:nvSpPr>
        <p:spPr>
          <a:xfrm>
            <a:off x="15498584" y="-1774110"/>
            <a:ext cx="4054948" cy="4114800"/>
          </a:xfrm>
          <a:custGeom>
            <a:rect b="b" l="l" r="r" t="t"/>
            <a:pathLst>
              <a:path extrusionOk="0" h="4114800" w="4054948">
                <a:moveTo>
                  <a:pt x="0" y="0"/>
                </a:moveTo>
                <a:lnTo>
                  <a:pt x="4054948" y="0"/>
                </a:lnTo>
                <a:lnTo>
                  <a:pt x="4054948" y="4114800"/>
                </a:lnTo>
                <a:lnTo>
                  <a:pt x="0" y="4114800"/>
                </a:lnTo>
                <a:lnTo>
                  <a:pt x="0" y="0"/>
                </a:lnTo>
                <a:close/>
              </a:path>
            </a:pathLst>
          </a:custGeom>
          <a:blipFill rotWithShape="1">
            <a:blip r:embed="rId4">
              <a:alphaModFix/>
            </a:blip>
            <a:stretch>
              <a:fillRect b="0" l="0" r="0" t="0"/>
            </a:stretch>
          </a:blipFill>
          <a:ln>
            <a:noFill/>
          </a:ln>
        </p:spPr>
      </p:sp>
      <p:grpSp>
        <p:nvGrpSpPr>
          <p:cNvPr id="426" name="Google Shape;426;p14"/>
          <p:cNvGrpSpPr/>
          <p:nvPr/>
        </p:nvGrpSpPr>
        <p:grpSpPr>
          <a:xfrm>
            <a:off x="-292873" y="-179347"/>
            <a:ext cx="4044233" cy="3925436"/>
            <a:chOff x="-23042" y="66269"/>
            <a:chExt cx="6542159" cy="6349987"/>
          </a:xfrm>
        </p:grpSpPr>
        <p:sp>
          <p:nvSpPr>
            <p:cNvPr id="427" name="Google Shape;427;p14"/>
            <p:cNvSpPr/>
            <p:nvPr/>
          </p:nvSpPr>
          <p:spPr>
            <a:xfrm>
              <a:off x="-23042" y="119185"/>
              <a:ext cx="6542159" cy="6244242"/>
            </a:xfrm>
            <a:custGeom>
              <a:rect b="b" l="l" r="r" t="t"/>
              <a:pathLst>
                <a:path extrusionOk="0" h="6244242" w="6542159">
                  <a:moveTo>
                    <a:pt x="3271080" y="4996"/>
                  </a:moveTo>
                  <a:cubicBezTo>
                    <a:pt x="2154117" y="0"/>
                    <a:pt x="1119857" y="593026"/>
                    <a:pt x="559929" y="1559521"/>
                  </a:cubicBezTo>
                  <a:cubicBezTo>
                    <a:pt x="0" y="2526015"/>
                    <a:pt x="0" y="3718228"/>
                    <a:pt x="559929" y="4684723"/>
                  </a:cubicBezTo>
                  <a:cubicBezTo>
                    <a:pt x="1119857" y="5651217"/>
                    <a:pt x="2154117" y="6244243"/>
                    <a:pt x="3271080" y="6239248"/>
                  </a:cubicBezTo>
                  <a:cubicBezTo>
                    <a:pt x="4388043" y="6244243"/>
                    <a:pt x="5422303" y="5651217"/>
                    <a:pt x="5982231" y="4684723"/>
                  </a:cubicBezTo>
                  <a:cubicBezTo>
                    <a:pt x="6542160" y="3718229"/>
                    <a:pt x="6542160" y="2526015"/>
                    <a:pt x="5982231" y="1559521"/>
                  </a:cubicBezTo>
                  <a:cubicBezTo>
                    <a:pt x="5422303" y="593027"/>
                    <a:pt x="4388043" y="1"/>
                    <a:pt x="3271080" y="4996"/>
                  </a:cubicBezTo>
                  <a:close/>
                </a:path>
              </a:pathLst>
            </a:custGeom>
            <a:blipFill rotWithShape="1">
              <a:blip r:embed="rId5">
                <a:alphaModFix/>
              </a:blip>
              <a:stretch>
                <a:fillRect b="0" l="-24711" r="-24711"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8" name="Google Shape;428;p14"/>
            <p:cNvSpPr/>
            <p:nvPr/>
          </p:nvSpPr>
          <p:spPr>
            <a:xfrm>
              <a:off x="73038" y="66269"/>
              <a:ext cx="6350000" cy="6349987"/>
            </a:xfrm>
            <a:custGeom>
              <a:rect b="b" l="l" r="r" t="t"/>
              <a:pathLst>
                <a:path extrusionOk="0" h="6349987" w="6350000">
                  <a:moveTo>
                    <a:pt x="3175000" y="6349987"/>
                  </a:moveTo>
                  <a:cubicBezTo>
                    <a:pt x="1424279" y="6349987"/>
                    <a:pt x="0" y="4925733"/>
                    <a:pt x="0" y="3175038"/>
                  </a:cubicBezTo>
                  <a:cubicBezTo>
                    <a:pt x="0" y="1424317"/>
                    <a:pt x="1424292" y="0"/>
                    <a:pt x="3175000" y="0"/>
                  </a:cubicBezTo>
                  <a:cubicBezTo>
                    <a:pt x="4925733" y="0"/>
                    <a:pt x="6350000" y="1424330"/>
                    <a:pt x="6350000" y="3175038"/>
                  </a:cubicBezTo>
                  <a:cubicBezTo>
                    <a:pt x="6350000" y="4925720"/>
                    <a:pt x="4925733" y="6349987"/>
                    <a:pt x="3175000" y="6349987"/>
                  </a:cubicBezTo>
                  <a:close/>
                  <a:moveTo>
                    <a:pt x="3175000" y="115760"/>
                  </a:moveTo>
                  <a:cubicBezTo>
                    <a:pt x="1488135" y="115760"/>
                    <a:pt x="115760" y="1488148"/>
                    <a:pt x="115760" y="3175038"/>
                  </a:cubicBezTo>
                  <a:cubicBezTo>
                    <a:pt x="115760" y="4861915"/>
                    <a:pt x="1488135" y="6234265"/>
                    <a:pt x="3175000" y="6234265"/>
                  </a:cubicBezTo>
                  <a:cubicBezTo>
                    <a:pt x="4861852" y="6234265"/>
                    <a:pt x="6234265" y="4861890"/>
                    <a:pt x="6234265" y="3175038"/>
                  </a:cubicBezTo>
                  <a:cubicBezTo>
                    <a:pt x="6234265" y="1488148"/>
                    <a:pt x="4861852" y="115760"/>
                    <a:pt x="3175000" y="115760"/>
                  </a:cubicBezTo>
                  <a:close/>
                </a:path>
              </a:pathLst>
            </a:custGeom>
            <a:solidFill>
              <a:srgbClr val="5C879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29" name="Google Shape;429;p14"/>
          <p:cNvGrpSpPr/>
          <p:nvPr/>
        </p:nvGrpSpPr>
        <p:grpSpPr>
          <a:xfrm>
            <a:off x="306136" y="3230262"/>
            <a:ext cx="7209135" cy="3101750"/>
            <a:chOff x="0" y="-57150"/>
            <a:chExt cx="1898702" cy="816922"/>
          </a:xfrm>
        </p:grpSpPr>
        <p:sp>
          <p:nvSpPr>
            <p:cNvPr id="430" name="Google Shape;430;p14"/>
            <p:cNvSpPr/>
            <p:nvPr/>
          </p:nvSpPr>
          <p:spPr>
            <a:xfrm>
              <a:off x="0" y="0"/>
              <a:ext cx="1898702" cy="759772"/>
            </a:xfrm>
            <a:custGeom>
              <a:rect b="b" l="l" r="r" t="t"/>
              <a:pathLst>
                <a:path extrusionOk="0" h="759772" w="1898702">
                  <a:moveTo>
                    <a:pt x="54769" y="0"/>
                  </a:moveTo>
                  <a:lnTo>
                    <a:pt x="1843933" y="0"/>
                  </a:lnTo>
                  <a:cubicBezTo>
                    <a:pt x="1874181" y="0"/>
                    <a:pt x="1898702" y="24521"/>
                    <a:pt x="1898702" y="54769"/>
                  </a:cubicBezTo>
                  <a:lnTo>
                    <a:pt x="1898702" y="705003"/>
                  </a:lnTo>
                  <a:cubicBezTo>
                    <a:pt x="1898702" y="735251"/>
                    <a:pt x="1874181" y="759772"/>
                    <a:pt x="1843933" y="759772"/>
                  </a:cubicBezTo>
                  <a:lnTo>
                    <a:pt x="54769" y="759772"/>
                  </a:lnTo>
                  <a:cubicBezTo>
                    <a:pt x="24521" y="759772"/>
                    <a:pt x="0" y="735251"/>
                    <a:pt x="0" y="705003"/>
                  </a:cubicBezTo>
                  <a:lnTo>
                    <a:pt x="0" y="54769"/>
                  </a:lnTo>
                  <a:cubicBezTo>
                    <a:pt x="0" y="24521"/>
                    <a:pt x="24521" y="0"/>
                    <a:pt x="54769" y="0"/>
                  </a:cubicBezTo>
                  <a:close/>
                </a:path>
              </a:pathLst>
            </a:custGeom>
            <a:solidFill>
              <a:srgbClr val="E8CDB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1" name="Google Shape;431;p14"/>
            <p:cNvSpPr txBox="1"/>
            <p:nvPr/>
          </p:nvSpPr>
          <p:spPr>
            <a:xfrm>
              <a:off x="0" y="-57150"/>
              <a:ext cx="1898702" cy="816922"/>
            </a:xfrm>
            <a:prstGeom prst="rect">
              <a:avLst/>
            </a:prstGeom>
            <a:noFill/>
            <a:ln>
              <a:noFill/>
            </a:ln>
          </p:spPr>
          <p:txBody>
            <a:bodyPr anchorCtr="0" anchor="ctr" bIns="50800" lIns="50800" spcFirstLastPara="1" rIns="50800" wrap="square" tIns="50800">
              <a:noAutofit/>
            </a:bodyPr>
            <a:lstStyle/>
            <a:p>
              <a:pPr indent="0" lvl="0" marL="0" marR="0" rtl="0" algn="ctr">
                <a:lnSpc>
                  <a:spcPct val="140000"/>
                </a:lnSpc>
                <a:spcBef>
                  <a:spcPts val="0"/>
                </a:spcBef>
                <a:spcAft>
                  <a:spcPts val="0"/>
                </a:spcAft>
                <a:buNone/>
              </a:pPr>
              <a:r>
                <a:rPr b="0" i="0" lang="en-US" sz="3200" u="none" cap="none" strike="noStrike">
                  <a:solidFill>
                    <a:srgbClr val="000000"/>
                  </a:solidFill>
                  <a:latin typeface="Antic"/>
                  <a:ea typeface="Antic"/>
                  <a:cs typeface="Antic"/>
                  <a:sym typeface="Antic"/>
                </a:rPr>
                <a:t>Bệnh lở mồm long móng</a:t>
              </a:r>
              <a:endParaRPr/>
            </a:p>
          </p:txBody>
        </p:sp>
      </p:grpSp>
      <p:grpSp>
        <p:nvGrpSpPr>
          <p:cNvPr id="432" name="Google Shape;432;p14"/>
          <p:cNvGrpSpPr/>
          <p:nvPr/>
        </p:nvGrpSpPr>
        <p:grpSpPr>
          <a:xfrm>
            <a:off x="306136" y="6517753"/>
            <a:ext cx="7209135" cy="3101750"/>
            <a:chOff x="0" y="-57150"/>
            <a:chExt cx="1898702" cy="816922"/>
          </a:xfrm>
        </p:grpSpPr>
        <p:sp>
          <p:nvSpPr>
            <p:cNvPr id="433" name="Google Shape;433;p14"/>
            <p:cNvSpPr/>
            <p:nvPr/>
          </p:nvSpPr>
          <p:spPr>
            <a:xfrm>
              <a:off x="0" y="0"/>
              <a:ext cx="1898702" cy="759772"/>
            </a:xfrm>
            <a:custGeom>
              <a:rect b="b" l="l" r="r" t="t"/>
              <a:pathLst>
                <a:path extrusionOk="0" h="759772" w="1898702">
                  <a:moveTo>
                    <a:pt x="54769" y="0"/>
                  </a:moveTo>
                  <a:lnTo>
                    <a:pt x="1843933" y="0"/>
                  </a:lnTo>
                  <a:cubicBezTo>
                    <a:pt x="1874181" y="0"/>
                    <a:pt x="1898702" y="24521"/>
                    <a:pt x="1898702" y="54769"/>
                  </a:cubicBezTo>
                  <a:lnTo>
                    <a:pt x="1898702" y="705003"/>
                  </a:lnTo>
                  <a:cubicBezTo>
                    <a:pt x="1898702" y="735251"/>
                    <a:pt x="1874181" y="759772"/>
                    <a:pt x="1843933" y="759772"/>
                  </a:cubicBezTo>
                  <a:lnTo>
                    <a:pt x="54769" y="759772"/>
                  </a:lnTo>
                  <a:cubicBezTo>
                    <a:pt x="24521" y="759772"/>
                    <a:pt x="0" y="735251"/>
                    <a:pt x="0" y="705003"/>
                  </a:cubicBezTo>
                  <a:lnTo>
                    <a:pt x="0" y="54769"/>
                  </a:lnTo>
                  <a:cubicBezTo>
                    <a:pt x="0" y="24521"/>
                    <a:pt x="24521" y="0"/>
                    <a:pt x="54769" y="0"/>
                  </a:cubicBezTo>
                  <a:close/>
                </a:path>
              </a:pathLst>
            </a:custGeom>
            <a:solidFill>
              <a:srgbClr val="E8CDB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4" name="Google Shape;434;p14"/>
            <p:cNvSpPr txBox="1"/>
            <p:nvPr/>
          </p:nvSpPr>
          <p:spPr>
            <a:xfrm>
              <a:off x="0" y="-57150"/>
              <a:ext cx="1898702" cy="816922"/>
            </a:xfrm>
            <a:prstGeom prst="rect">
              <a:avLst/>
            </a:prstGeom>
            <a:noFill/>
            <a:ln>
              <a:noFill/>
            </a:ln>
          </p:spPr>
          <p:txBody>
            <a:bodyPr anchorCtr="0" anchor="ctr" bIns="50800" lIns="50800" spcFirstLastPara="1" rIns="50800" wrap="square" tIns="50800">
              <a:noAutofit/>
            </a:bodyPr>
            <a:lstStyle/>
            <a:p>
              <a:pPr indent="0" lvl="0" marL="0" marR="0" rtl="0" algn="ctr">
                <a:lnSpc>
                  <a:spcPct val="140000"/>
                </a:lnSpc>
                <a:spcBef>
                  <a:spcPts val="0"/>
                </a:spcBef>
                <a:spcAft>
                  <a:spcPts val="0"/>
                </a:spcAft>
                <a:buNone/>
              </a:pPr>
              <a:r>
                <a:rPr b="0" i="0" lang="en-US" sz="3200" u="none" cap="none" strike="noStrike">
                  <a:solidFill>
                    <a:srgbClr val="000000"/>
                  </a:solidFill>
                  <a:latin typeface="Antic"/>
                  <a:ea typeface="Antic"/>
                  <a:cs typeface="Antic"/>
                  <a:sym typeface="Antic"/>
                </a:rPr>
                <a:t>Bệnh Newcastle</a:t>
              </a:r>
              <a:endParaRPr/>
            </a:p>
          </p:txBody>
        </p:sp>
      </p:grpSp>
      <p:grpSp>
        <p:nvGrpSpPr>
          <p:cNvPr id="435" name="Google Shape;435;p14"/>
          <p:cNvGrpSpPr/>
          <p:nvPr/>
        </p:nvGrpSpPr>
        <p:grpSpPr>
          <a:xfrm>
            <a:off x="8052185" y="6517753"/>
            <a:ext cx="7209135" cy="3101750"/>
            <a:chOff x="0" y="-57150"/>
            <a:chExt cx="1898702" cy="816922"/>
          </a:xfrm>
        </p:grpSpPr>
        <p:sp>
          <p:nvSpPr>
            <p:cNvPr id="436" name="Google Shape;436;p14"/>
            <p:cNvSpPr/>
            <p:nvPr/>
          </p:nvSpPr>
          <p:spPr>
            <a:xfrm>
              <a:off x="0" y="0"/>
              <a:ext cx="1898702" cy="759772"/>
            </a:xfrm>
            <a:custGeom>
              <a:rect b="b" l="l" r="r" t="t"/>
              <a:pathLst>
                <a:path extrusionOk="0" h="759772" w="1898702">
                  <a:moveTo>
                    <a:pt x="54769" y="0"/>
                  </a:moveTo>
                  <a:lnTo>
                    <a:pt x="1843933" y="0"/>
                  </a:lnTo>
                  <a:cubicBezTo>
                    <a:pt x="1874181" y="0"/>
                    <a:pt x="1898702" y="24521"/>
                    <a:pt x="1898702" y="54769"/>
                  </a:cubicBezTo>
                  <a:lnTo>
                    <a:pt x="1898702" y="705003"/>
                  </a:lnTo>
                  <a:cubicBezTo>
                    <a:pt x="1898702" y="735251"/>
                    <a:pt x="1874181" y="759772"/>
                    <a:pt x="1843933" y="759772"/>
                  </a:cubicBezTo>
                  <a:lnTo>
                    <a:pt x="54769" y="759772"/>
                  </a:lnTo>
                  <a:cubicBezTo>
                    <a:pt x="24521" y="759772"/>
                    <a:pt x="0" y="735251"/>
                    <a:pt x="0" y="705003"/>
                  </a:cubicBezTo>
                  <a:lnTo>
                    <a:pt x="0" y="54769"/>
                  </a:lnTo>
                  <a:cubicBezTo>
                    <a:pt x="0" y="24521"/>
                    <a:pt x="24521" y="0"/>
                    <a:pt x="54769" y="0"/>
                  </a:cubicBezTo>
                  <a:close/>
                </a:path>
              </a:pathLst>
            </a:custGeom>
            <a:solidFill>
              <a:srgbClr val="E8CDB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7" name="Google Shape;437;p14"/>
            <p:cNvSpPr txBox="1"/>
            <p:nvPr/>
          </p:nvSpPr>
          <p:spPr>
            <a:xfrm>
              <a:off x="0" y="-57150"/>
              <a:ext cx="1898702" cy="816922"/>
            </a:xfrm>
            <a:prstGeom prst="rect">
              <a:avLst/>
            </a:prstGeom>
            <a:noFill/>
            <a:ln>
              <a:noFill/>
            </a:ln>
          </p:spPr>
          <p:txBody>
            <a:bodyPr anchorCtr="0" anchor="ctr" bIns="50800" lIns="50800" spcFirstLastPara="1" rIns="50800" wrap="square" tIns="50800">
              <a:noAutofit/>
            </a:bodyPr>
            <a:lstStyle/>
            <a:p>
              <a:pPr indent="0" lvl="0" marL="0" marR="0" rtl="0" algn="ctr">
                <a:lnSpc>
                  <a:spcPct val="140000"/>
                </a:lnSpc>
                <a:spcBef>
                  <a:spcPts val="0"/>
                </a:spcBef>
                <a:spcAft>
                  <a:spcPts val="0"/>
                </a:spcAft>
                <a:buNone/>
              </a:pPr>
              <a:r>
                <a:rPr b="0" i="0" lang="en-US" sz="3200" u="none" cap="none" strike="noStrike">
                  <a:solidFill>
                    <a:srgbClr val="000000"/>
                  </a:solidFill>
                  <a:latin typeface="Antic"/>
                  <a:ea typeface="Antic"/>
                  <a:cs typeface="Antic"/>
                  <a:sym typeface="Antic"/>
                </a:rPr>
                <a:t>Bệnh cúm heo</a:t>
              </a:r>
              <a:endParaRPr/>
            </a:p>
          </p:txBody>
        </p:sp>
      </p:grpSp>
      <p:grpSp>
        <p:nvGrpSpPr>
          <p:cNvPr id="438" name="Google Shape;438;p14"/>
          <p:cNvGrpSpPr/>
          <p:nvPr/>
        </p:nvGrpSpPr>
        <p:grpSpPr>
          <a:xfrm>
            <a:off x="8052185" y="3230262"/>
            <a:ext cx="7209135" cy="3101750"/>
            <a:chOff x="0" y="-57150"/>
            <a:chExt cx="1898702" cy="816922"/>
          </a:xfrm>
        </p:grpSpPr>
        <p:sp>
          <p:nvSpPr>
            <p:cNvPr id="439" name="Google Shape;439;p14"/>
            <p:cNvSpPr/>
            <p:nvPr/>
          </p:nvSpPr>
          <p:spPr>
            <a:xfrm>
              <a:off x="0" y="0"/>
              <a:ext cx="1898702" cy="759772"/>
            </a:xfrm>
            <a:custGeom>
              <a:rect b="b" l="l" r="r" t="t"/>
              <a:pathLst>
                <a:path extrusionOk="0" h="759772" w="1898702">
                  <a:moveTo>
                    <a:pt x="54769" y="0"/>
                  </a:moveTo>
                  <a:lnTo>
                    <a:pt x="1843933" y="0"/>
                  </a:lnTo>
                  <a:cubicBezTo>
                    <a:pt x="1874181" y="0"/>
                    <a:pt x="1898702" y="24521"/>
                    <a:pt x="1898702" y="54769"/>
                  </a:cubicBezTo>
                  <a:lnTo>
                    <a:pt x="1898702" y="705003"/>
                  </a:lnTo>
                  <a:cubicBezTo>
                    <a:pt x="1898702" y="735251"/>
                    <a:pt x="1874181" y="759772"/>
                    <a:pt x="1843933" y="759772"/>
                  </a:cubicBezTo>
                  <a:lnTo>
                    <a:pt x="54769" y="759772"/>
                  </a:lnTo>
                  <a:cubicBezTo>
                    <a:pt x="24521" y="759772"/>
                    <a:pt x="0" y="735251"/>
                    <a:pt x="0" y="705003"/>
                  </a:cubicBezTo>
                  <a:lnTo>
                    <a:pt x="0" y="54769"/>
                  </a:lnTo>
                  <a:cubicBezTo>
                    <a:pt x="0" y="24521"/>
                    <a:pt x="24521" y="0"/>
                    <a:pt x="54769" y="0"/>
                  </a:cubicBezTo>
                  <a:close/>
                </a:path>
              </a:pathLst>
            </a:custGeom>
            <a:solidFill>
              <a:srgbClr val="E8CDB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0" name="Google Shape;440;p14"/>
            <p:cNvSpPr txBox="1"/>
            <p:nvPr/>
          </p:nvSpPr>
          <p:spPr>
            <a:xfrm>
              <a:off x="0" y="-57150"/>
              <a:ext cx="1898702" cy="816922"/>
            </a:xfrm>
            <a:prstGeom prst="rect">
              <a:avLst/>
            </a:prstGeom>
            <a:noFill/>
            <a:ln>
              <a:noFill/>
            </a:ln>
          </p:spPr>
          <p:txBody>
            <a:bodyPr anchorCtr="0" anchor="ctr" bIns="50800" lIns="50800" spcFirstLastPara="1" rIns="50800" wrap="square" tIns="50800">
              <a:noAutofit/>
            </a:bodyPr>
            <a:lstStyle/>
            <a:p>
              <a:pPr indent="0" lvl="0" marL="0" marR="0" rtl="0" algn="ctr">
                <a:lnSpc>
                  <a:spcPct val="140000"/>
                </a:lnSpc>
                <a:spcBef>
                  <a:spcPts val="0"/>
                </a:spcBef>
                <a:spcAft>
                  <a:spcPts val="0"/>
                </a:spcAft>
                <a:buNone/>
              </a:pPr>
              <a:r>
                <a:rPr b="0" i="0" lang="en-US" sz="3200" u="none" cap="none" strike="noStrike">
                  <a:solidFill>
                    <a:srgbClr val="000000"/>
                  </a:solidFill>
                  <a:latin typeface="Antic"/>
                  <a:ea typeface="Antic"/>
                  <a:cs typeface="Antic"/>
                  <a:sym typeface="Antic"/>
                </a:rPr>
                <a:t>Bệnh dịch tả heo</a:t>
              </a:r>
              <a:endParaRPr/>
            </a:p>
          </p:txBody>
        </p:sp>
      </p:grpSp>
      <p:sp>
        <p:nvSpPr>
          <p:cNvPr id="441" name="Google Shape;441;p14"/>
          <p:cNvSpPr/>
          <p:nvPr/>
        </p:nvSpPr>
        <p:spPr>
          <a:xfrm>
            <a:off x="13661647" y="4718498"/>
            <a:ext cx="851427" cy="1081177"/>
          </a:xfrm>
          <a:custGeom>
            <a:rect b="b" l="l" r="r" t="t"/>
            <a:pathLst>
              <a:path extrusionOk="0" h="1081177" w="851427">
                <a:moveTo>
                  <a:pt x="0" y="0"/>
                </a:moveTo>
                <a:lnTo>
                  <a:pt x="851426" y="0"/>
                </a:lnTo>
                <a:lnTo>
                  <a:pt x="851426" y="1081177"/>
                </a:lnTo>
                <a:lnTo>
                  <a:pt x="0" y="1081177"/>
                </a:lnTo>
                <a:lnTo>
                  <a:pt x="0" y="0"/>
                </a:lnTo>
                <a:close/>
              </a:path>
            </a:pathLst>
          </a:custGeom>
          <a:blipFill rotWithShape="1">
            <a:blip r:embed="rId6">
              <a:alphaModFix/>
            </a:blip>
            <a:stretch>
              <a:fillRect b="0" l="0" r="0" t="0"/>
            </a:stretch>
          </a:blipFill>
          <a:ln>
            <a:noFill/>
          </a:ln>
        </p:spPr>
      </p:sp>
      <p:sp>
        <p:nvSpPr>
          <p:cNvPr id="442" name="Google Shape;442;p14"/>
          <p:cNvSpPr txBox="1"/>
          <p:nvPr/>
        </p:nvSpPr>
        <p:spPr>
          <a:xfrm>
            <a:off x="3991982" y="1157767"/>
            <a:ext cx="10304036" cy="1251368"/>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None/>
            </a:pPr>
            <a:r>
              <a:rPr b="0" i="0" lang="en-US" sz="3600" u="none" cap="none" strike="noStrike">
                <a:solidFill>
                  <a:srgbClr val="5C8791"/>
                </a:solidFill>
                <a:latin typeface="Calistoga"/>
                <a:ea typeface="Calistoga"/>
                <a:cs typeface="Calistoga"/>
                <a:sym typeface="Calistoga"/>
              </a:rPr>
              <a:t>Bệnh lý nào dưới đây không phải do virus ARN gây ra?</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41"/>
                                        </p:tgtEl>
                                        <p:attrNameLst>
                                          <p:attrName>style.visibility</p:attrName>
                                        </p:attrNameLst>
                                      </p:cBhvr>
                                      <p:to>
                                        <p:strVal val="visible"/>
                                      </p:to>
                                    </p:set>
                                    <p:animEffect filter="fade" transition="in">
                                      <p:cBhvr>
                                        <p:cTn dur="1000"/>
                                        <p:tgtEl>
                                          <p:spTgt spid="441"/>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6D8E6"/>
        </a:solidFill>
      </p:bgPr>
    </p:bg>
    <p:spTree>
      <p:nvGrpSpPr>
        <p:cNvPr id="446" name="Shape 446"/>
        <p:cNvGrpSpPr/>
        <p:nvPr/>
      </p:nvGrpSpPr>
      <p:grpSpPr>
        <a:xfrm>
          <a:off x="0" y="0"/>
          <a:ext cx="0" cy="0"/>
          <a:chOff x="0" y="0"/>
          <a:chExt cx="0" cy="0"/>
        </a:xfrm>
      </p:grpSpPr>
      <p:sp>
        <p:nvSpPr>
          <p:cNvPr id="447" name="Google Shape;447;p15"/>
          <p:cNvSpPr/>
          <p:nvPr/>
        </p:nvSpPr>
        <p:spPr>
          <a:xfrm>
            <a:off x="15261319" y="-1067597"/>
            <a:ext cx="4091579" cy="4114800"/>
          </a:xfrm>
          <a:custGeom>
            <a:rect b="b" l="l" r="r" t="t"/>
            <a:pathLst>
              <a:path extrusionOk="0" h="4114800" w="4091579">
                <a:moveTo>
                  <a:pt x="0" y="0"/>
                </a:moveTo>
                <a:lnTo>
                  <a:pt x="4091579" y="0"/>
                </a:lnTo>
                <a:lnTo>
                  <a:pt x="4091579" y="4114800"/>
                </a:lnTo>
                <a:lnTo>
                  <a:pt x="0" y="4114800"/>
                </a:lnTo>
                <a:lnTo>
                  <a:pt x="0" y="0"/>
                </a:lnTo>
                <a:close/>
              </a:path>
            </a:pathLst>
          </a:custGeom>
          <a:blipFill rotWithShape="1">
            <a:blip r:embed="rId3">
              <a:alphaModFix/>
            </a:blip>
            <a:stretch>
              <a:fillRect b="0" l="0" r="0" t="0"/>
            </a:stretch>
          </a:blipFill>
          <a:ln>
            <a:noFill/>
          </a:ln>
        </p:spPr>
      </p:sp>
      <p:sp>
        <p:nvSpPr>
          <p:cNvPr id="448" name="Google Shape;448;p15"/>
          <p:cNvSpPr/>
          <p:nvPr/>
        </p:nvSpPr>
        <p:spPr>
          <a:xfrm>
            <a:off x="15798233" y="7372033"/>
            <a:ext cx="4091579" cy="4114800"/>
          </a:xfrm>
          <a:custGeom>
            <a:rect b="b" l="l" r="r" t="t"/>
            <a:pathLst>
              <a:path extrusionOk="0" h="4114800" w="4091579">
                <a:moveTo>
                  <a:pt x="0" y="0"/>
                </a:moveTo>
                <a:lnTo>
                  <a:pt x="4091579" y="0"/>
                </a:lnTo>
                <a:lnTo>
                  <a:pt x="4091579" y="4114800"/>
                </a:lnTo>
                <a:lnTo>
                  <a:pt x="0" y="4114800"/>
                </a:lnTo>
                <a:lnTo>
                  <a:pt x="0" y="0"/>
                </a:lnTo>
                <a:close/>
              </a:path>
            </a:pathLst>
          </a:custGeom>
          <a:blipFill rotWithShape="1">
            <a:blip r:embed="rId3">
              <a:alphaModFix/>
            </a:blip>
            <a:stretch>
              <a:fillRect b="0" l="0" r="0" t="0"/>
            </a:stretch>
          </a:blipFill>
          <a:ln>
            <a:noFill/>
          </a:ln>
        </p:spPr>
      </p:sp>
      <p:sp>
        <p:nvSpPr>
          <p:cNvPr id="449" name="Google Shape;449;p15"/>
          <p:cNvSpPr/>
          <p:nvPr/>
        </p:nvSpPr>
        <p:spPr>
          <a:xfrm>
            <a:off x="-1262374" y="7855561"/>
            <a:ext cx="4054948" cy="4114800"/>
          </a:xfrm>
          <a:custGeom>
            <a:rect b="b" l="l" r="r" t="t"/>
            <a:pathLst>
              <a:path extrusionOk="0" h="4114800" w="4054948">
                <a:moveTo>
                  <a:pt x="0" y="0"/>
                </a:moveTo>
                <a:lnTo>
                  <a:pt x="4054948" y="0"/>
                </a:lnTo>
                <a:lnTo>
                  <a:pt x="4054948" y="4114800"/>
                </a:lnTo>
                <a:lnTo>
                  <a:pt x="0" y="4114800"/>
                </a:lnTo>
                <a:lnTo>
                  <a:pt x="0" y="0"/>
                </a:lnTo>
                <a:close/>
              </a:path>
            </a:pathLst>
          </a:custGeom>
          <a:blipFill rotWithShape="1">
            <a:blip r:embed="rId4">
              <a:alphaModFix/>
            </a:blip>
            <a:stretch>
              <a:fillRect b="0" l="0" r="0" t="0"/>
            </a:stretch>
          </a:blipFill>
          <a:ln>
            <a:noFill/>
          </a:ln>
        </p:spPr>
      </p:sp>
      <p:sp>
        <p:nvSpPr>
          <p:cNvPr id="450" name="Google Shape;450;p15"/>
          <p:cNvSpPr/>
          <p:nvPr/>
        </p:nvSpPr>
        <p:spPr>
          <a:xfrm>
            <a:off x="15498584" y="-1774110"/>
            <a:ext cx="4054948" cy="4114800"/>
          </a:xfrm>
          <a:custGeom>
            <a:rect b="b" l="l" r="r" t="t"/>
            <a:pathLst>
              <a:path extrusionOk="0" h="4114800" w="4054948">
                <a:moveTo>
                  <a:pt x="0" y="0"/>
                </a:moveTo>
                <a:lnTo>
                  <a:pt x="4054948" y="0"/>
                </a:lnTo>
                <a:lnTo>
                  <a:pt x="4054948" y="4114800"/>
                </a:lnTo>
                <a:lnTo>
                  <a:pt x="0" y="4114800"/>
                </a:lnTo>
                <a:lnTo>
                  <a:pt x="0" y="0"/>
                </a:lnTo>
                <a:close/>
              </a:path>
            </a:pathLst>
          </a:custGeom>
          <a:blipFill rotWithShape="1">
            <a:blip r:embed="rId4">
              <a:alphaModFix/>
            </a:blip>
            <a:stretch>
              <a:fillRect b="0" l="0" r="0" t="0"/>
            </a:stretch>
          </a:blipFill>
          <a:ln>
            <a:noFill/>
          </a:ln>
        </p:spPr>
      </p:sp>
      <p:grpSp>
        <p:nvGrpSpPr>
          <p:cNvPr id="451" name="Google Shape;451;p15"/>
          <p:cNvGrpSpPr/>
          <p:nvPr/>
        </p:nvGrpSpPr>
        <p:grpSpPr>
          <a:xfrm>
            <a:off x="-292873" y="-179347"/>
            <a:ext cx="4044233" cy="3925436"/>
            <a:chOff x="-23042" y="66269"/>
            <a:chExt cx="6542159" cy="6349987"/>
          </a:xfrm>
        </p:grpSpPr>
        <p:sp>
          <p:nvSpPr>
            <p:cNvPr id="452" name="Google Shape;452;p15"/>
            <p:cNvSpPr/>
            <p:nvPr/>
          </p:nvSpPr>
          <p:spPr>
            <a:xfrm>
              <a:off x="-23042" y="119185"/>
              <a:ext cx="6542159" cy="6244242"/>
            </a:xfrm>
            <a:custGeom>
              <a:rect b="b" l="l" r="r" t="t"/>
              <a:pathLst>
                <a:path extrusionOk="0" h="6244242" w="6542159">
                  <a:moveTo>
                    <a:pt x="3271080" y="4996"/>
                  </a:moveTo>
                  <a:cubicBezTo>
                    <a:pt x="2154117" y="0"/>
                    <a:pt x="1119857" y="593026"/>
                    <a:pt x="559929" y="1559521"/>
                  </a:cubicBezTo>
                  <a:cubicBezTo>
                    <a:pt x="0" y="2526015"/>
                    <a:pt x="0" y="3718228"/>
                    <a:pt x="559929" y="4684723"/>
                  </a:cubicBezTo>
                  <a:cubicBezTo>
                    <a:pt x="1119857" y="5651217"/>
                    <a:pt x="2154117" y="6244243"/>
                    <a:pt x="3271080" y="6239248"/>
                  </a:cubicBezTo>
                  <a:cubicBezTo>
                    <a:pt x="4388043" y="6244243"/>
                    <a:pt x="5422303" y="5651217"/>
                    <a:pt x="5982231" y="4684723"/>
                  </a:cubicBezTo>
                  <a:cubicBezTo>
                    <a:pt x="6542160" y="3718229"/>
                    <a:pt x="6542160" y="2526015"/>
                    <a:pt x="5982231" y="1559521"/>
                  </a:cubicBezTo>
                  <a:cubicBezTo>
                    <a:pt x="5422303" y="593027"/>
                    <a:pt x="4388043" y="1"/>
                    <a:pt x="3271080" y="4996"/>
                  </a:cubicBezTo>
                  <a:close/>
                </a:path>
              </a:pathLst>
            </a:custGeom>
            <a:blipFill rotWithShape="1">
              <a:blip r:embed="rId5">
                <a:alphaModFix/>
              </a:blip>
              <a:stretch>
                <a:fillRect b="0" l="-24711" r="-24711"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3" name="Google Shape;453;p15"/>
            <p:cNvSpPr/>
            <p:nvPr/>
          </p:nvSpPr>
          <p:spPr>
            <a:xfrm>
              <a:off x="73038" y="66269"/>
              <a:ext cx="6350000" cy="6349987"/>
            </a:xfrm>
            <a:custGeom>
              <a:rect b="b" l="l" r="r" t="t"/>
              <a:pathLst>
                <a:path extrusionOk="0" h="6349987" w="6350000">
                  <a:moveTo>
                    <a:pt x="3175000" y="6349987"/>
                  </a:moveTo>
                  <a:cubicBezTo>
                    <a:pt x="1424279" y="6349987"/>
                    <a:pt x="0" y="4925733"/>
                    <a:pt x="0" y="3175038"/>
                  </a:cubicBezTo>
                  <a:cubicBezTo>
                    <a:pt x="0" y="1424317"/>
                    <a:pt x="1424292" y="0"/>
                    <a:pt x="3175000" y="0"/>
                  </a:cubicBezTo>
                  <a:cubicBezTo>
                    <a:pt x="4925733" y="0"/>
                    <a:pt x="6350000" y="1424330"/>
                    <a:pt x="6350000" y="3175038"/>
                  </a:cubicBezTo>
                  <a:cubicBezTo>
                    <a:pt x="6350000" y="4925720"/>
                    <a:pt x="4925733" y="6349987"/>
                    <a:pt x="3175000" y="6349987"/>
                  </a:cubicBezTo>
                  <a:close/>
                  <a:moveTo>
                    <a:pt x="3175000" y="115760"/>
                  </a:moveTo>
                  <a:cubicBezTo>
                    <a:pt x="1488135" y="115760"/>
                    <a:pt x="115760" y="1488148"/>
                    <a:pt x="115760" y="3175038"/>
                  </a:cubicBezTo>
                  <a:cubicBezTo>
                    <a:pt x="115760" y="4861915"/>
                    <a:pt x="1488135" y="6234265"/>
                    <a:pt x="3175000" y="6234265"/>
                  </a:cubicBezTo>
                  <a:cubicBezTo>
                    <a:pt x="4861852" y="6234265"/>
                    <a:pt x="6234265" y="4861890"/>
                    <a:pt x="6234265" y="3175038"/>
                  </a:cubicBezTo>
                  <a:cubicBezTo>
                    <a:pt x="6234265" y="1488148"/>
                    <a:pt x="4861852" y="115760"/>
                    <a:pt x="3175000" y="115760"/>
                  </a:cubicBezTo>
                  <a:close/>
                </a:path>
              </a:pathLst>
            </a:custGeom>
            <a:solidFill>
              <a:srgbClr val="5C879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54" name="Google Shape;454;p15"/>
          <p:cNvGrpSpPr/>
          <p:nvPr/>
        </p:nvGrpSpPr>
        <p:grpSpPr>
          <a:xfrm>
            <a:off x="306136" y="3230262"/>
            <a:ext cx="7209135" cy="3101750"/>
            <a:chOff x="0" y="-57150"/>
            <a:chExt cx="1898702" cy="816922"/>
          </a:xfrm>
        </p:grpSpPr>
        <p:sp>
          <p:nvSpPr>
            <p:cNvPr id="455" name="Google Shape;455;p15"/>
            <p:cNvSpPr/>
            <p:nvPr/>
          </p:nvSpPr>
          <p:spPr>
            <a:xfrm>
              <a:off x="0" y="0"/>
              <a:ext cx="1898702" cy="759772"/>
            </a:xfrm>
            <a:custGeom>
              <a:rect b="b" l="l" r="r" t="t"/>
              <a:pathLst>
                <a:path extrusionOk="0" h="759772" w="1898702">
                  <a:moveTo>
                    <a:pt x="54769" y="0"/>
                  </a:moveTo>
                  <a:lnTo>
                    <a:pt x="1843933" y="0"/>
                  </a:lnTo>
                  <a:cubicBezTo>
                    <a:pt x="1874181" y="0"/>
                    <a:pt x="1898702" y="24521"/>
                    <a:pt x="1898702" y="54769"/>
                  </a:cubicBezTo>
                  <a:lnTo>
                    <a:pt x="1898702" y="705003"/>
                  </a:lnTo>
                  <a:cubicBezTo>
                    <a:pt x="1898702" y="735251"/>
                    <a:pt x="1874181" y="759772"/>
                    <a:pt x="1843933" y="759772"/>
                  </a:cubicBezTo>
                  <a:lnTo>
                    <a:pt x="54769" y="759772"/>
                  </a:lnTo>
                  <a:cubicBezTo>
                    <a:pt x="24521" y="759772"/>
                    <a:pt x="0" y="735251"/>
                    <a:pt x="0" y="705003"/>
                  </a:cubicBezTo>
                  <a:lnTo>
                    <a:pt x="0" y="54769"/>
                  </a:lnTo>
                  <a:cubicBezTo>
                    <a:pt x="0" y="24521"/>
                    <a:pt x="24521" y="0"/>
                    <a:pt x="54769" y="0"/>
                  </a:cubicBezTo>
                  <a:close/>
                </a:path>
              </a:pathLst>
            </a:custGeom>
            <a:solidFill>
              <a:srgbClr val="E8CDB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6" name="Google Shape;456;p15"/>
            <p:cNvSpPr txBox="1"/>
            <p:nvPr/>
          </p:nvSpPr>
          <p:spPr>
            <a:xfrm>
              <a:off x="0" y="-57150"/>
              <a:ext cx="1898702" cy="816922"/>
            </a:xfrm>
            <a:prstGeom prst="rect">
              <a:avLst/>
            </a:prstGeom>
            <a:noFill/>
            <a:ln>
              <a:noFill/>
            </a:ln>
          </p:spPr>
          <p:txBody>
            <a:bodyPr anchorCtr="0" anchor="ctr" bIns="50800" lIns="50800" spcFirstLastPara="1" rIns="50800" wrap="square" tIns="50800">
              <a:noAutofit/>
            </a:bodyPr>
            <a:lstStyle/>
            <a:p>
              <a:pPr indent="0" lvl="0" marL="0" marR="0" rtl="0" algn="ctr">
                <a:lnSpc>
                  <a:spcPct val="140000"/>
                </a:lnSpc>
                <a:spcBef>
                  <a:spcPts val="0"/>
                </a:spcBef>
                <a:spcAft>
                  <a:spcPts val="0"/>
                </a:spcAft>
                <a:buNone/>
              </a:pPr>
              <a:r>
                <a:rPr b="0" i="0" lang="en-US" sz="3200" u="none" cap="none" strike="noStrike">
                  <a:solidFill>
                    <a:srgbClr val="000000"/>
                  </a:solidFill>
                  <a:latin typeface="Antic"/>
                  <a:ea typeface="Antic"/>
                  <a:cs typeface="Antic"/>
                  <a:sym typeface="Antic"/>
                </a:rPr>
                <a:t>Sử dụng kháng sinh</a:t>
              </a:r>
              <a:endParaRPr/>
            </a:p>
          </p:txBody>
        </p:sp>
      </p:grpSp>
      <p:grpSp>
        <p:nvGrpSpPr>
          <p:cNvPr id="457" name="Google Shape;457;p15"/>
          <p:cNvGrpSpPr/>
          <p:nvPr/>
        </p:nvGrpSpPr>
        <p:grpSpPr>
          <a:xfrm>
            <a:off x="306136" y="6517753"/>
            <a:ext cx="7209135" cy="3101750"/>
            <a:chOff x="0" y="-57150"/>
            <a:chExt cx="1898702" cy="816922"/>
          </a:xfrm>
        </p:grpSpPr>
        <p:sp>
          <p:nvSpPr>
            <p:cNvPr id="458" name="Google Shape;458;p15"/>
            <p:cNvSpPr/>
            <p:nvPr/>
          </p:nvSpPr>
          <p:spPr>
            <a:xfrm>
              <a:off x="0" y="0"/>
              <a:ext cx="1898702" cy="759772"/>
            </a:xfrm>
            <a:custGeom>
              <a:rect b="b" l="l" r="r" t="t"/>
              <a:pathLst>
                <a:path extrusionOk="0" h="759772" w="1898702">
                  <a:moveTo>
                    <a:pt x="54769" y="0"/>
                  </a:moveTo>
                  <a:lnTo>
                    <a:pt x="1843933" y="0"/>
                  </a:lnTo>
                  <a:cubicBezTo>
                    <a:pt x="1874181" y="0"/>
                    <a:pt x="1898702" y="24521"/>
                    <a:pt x="1898702" y="54769"/>
                  </a:cubicBezTo>
                  <a:lnTo>
                    <a:pt x="1898702" y="705003"/>
                  </a:lnTo>
                  <a:cubicBezTo>
                    <a:pt x="1898702" y="735251"/>
                    <a:pt x="1874181" y="759772"/>
                    <a:pt x="1843933" y="759772"/>
                  </a:cubicBezTo>
                  <a:lnTo>
                    <a:pt x="54769" y="759772"/>
                  </a:lnTo>
                  <a:cubicBezTo>
                    <a:pt x="24521" y="759772"/>
                    <a:pt x="0" y="735251"/>
                    <a:pt x="0" y="705003"/>
                  </a:cubicBezTo>
                  <a:lnTo>
                    <a:pt x="0" y="54769"/>
                  </a:lnTo>
                  <a:cubicBezTo>
                    <a:pt x="0" y="24521"/>
                    <a:pt x="24521" y="0"/>
                    <a:pt x="54769" y="0"/>
                  </a:cubicBezTo>
                  <a:close/>
                </a:path>
              </a:pathLst>
            </a:custGeom>
            <a:solidFill>
              <a:srgbClr val="E8CDB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9" name="Google Shape;459;p15"/>
            <p:cNvSpPr txBox="1"/>
            <p:nvPr/>
          </p:nvSpPr>
          <p:spPr>
            <a:xfrm>
              <a:off x="0" y="-57150"/>
              <a:ext cx="1898702" cy="816922"/>
            </a:xfrm>
            <a:prstGeom prst="rect">
              <a:avLst/>
            </a:prstGeom>
            <a:noFill/>
            <a:ln>
              <a:noFill/>
            </a:ln>
          </p:spPr>
          <p:txBody>
            <a:bodyPr anchorCtr="0" anchor="ctr" bIns="50800" lIns="50800" spcFirstLastPara="1" rIns="50800" wrap="square" tIns="50800">
              <a:noAutofit/>
            </a:bodyPr>
            <a:lstStyle/>
            <a:p>
              <a:pPr indent="0" lvl="0" marL="0" marR="0" rtl="0" algn="ctr">
                <a:lnSpc>
                  <a:spcPct val="140000"/>
                </a:lnSpc>
                <a:spcBef>
                  <a:spcPts val="0"/>
                </a:spcBef>
                <a:spcAft>
                  <a:spcPts val="0"/>
                </a:spcAft>
                <a:buNone/>
              </a:pPr>
              <a:r>
                <a:rPr b="0" i="0" lang="en-US" sz="3200" u="none" cap="none" strike="noStrike">
                  <a:solidFill>
                    <a:srgbClr val="000000"/>
                  </a:solidFill>
                  <a:latin typeface="Antic"/>
                  <a:ea typeface="Antic"/>
                  <a:cs typeface="Antic"/>
                  <a:sym typeface="Antic"/>
                </a:rPr>
                <a:t>Sử dụng thuốc điều trị đặc hiệu</a:t>
              </a:r>
              <a:endParaRPr/>
            </a:p>
          </p:txBody>
        </p:sp>
      </p:grpSp>
      <p:grpSp>
        <p:nvGrpSpPr>
          <p:cNvPr id="460" name="Google Shape;460;p15"/>
          <p:cNvGrpSpPr/>
          <p:nvPr/>
        </p:nvGrpSpPr>
        <p:grpSpPr>
          <a:xfrm>
            <a:off x="8052185" y="6517753"/>
            <a:ext cx="7209135" cy="3101750"/>
            <a:chOff x="0" y="-57150"/>
            <a:chExt cx="1898702" cy="816922"/>
          </a:xfrm>
        </p:grpSpPr>
        <p:sp>
          <p:nvSpPr>
            <p:cNvPr id="461" name="Google Shape;461;p15"/>
            <p:cNvSpPr/>
            <p:nvPr/>
          </p:nvSpPr>
          <p:spPr>
            <a:xfrm>
              <a:off x="0" y="0"/>
              <a:ext cx="1898702" cy="759772"/>
            </a:xfrm>
            <a:custGeom>
              <a:rect b="b" l="l" r="r" t="t"/>
              <a:pathLst>
                <a:path extrusionOk="0" h="759772" w="1898702">
                  <a:moveTo>
                    <a:pt x="54769" y="0"/>
                  </a:moveTo>
                  <a:lnTo>
                    <a:pt x="1843933" y="0"/>
                  </a:lnTo>
                  <a:cubicBezTo>
                    <a:pt x="1874181" y="0"/>
                    <a:pt x="1898702" y="24521"/>
                    <a:pt x="1898702" y="54769"/>
                  </a:cubicBezTo>
                  <a:lnTo>
                    <a:pt x="1898702" y="705003"/>
                  </a:lnTo>
                  <a:cubicBezTo>
                    <a:pt x="1898702" y="735251"/>
                    <a:pt x="1874181" y="759772"/>
                    <a:pt x="1843933" y="759772"/>
                  </a:cubicBezTo>
                  <a:lnTo>
                    <a:pt x="54769" y="759772"/>
                  </a:lnTo>
                  <a:cubicBezTo>
                    <a:pt x="24521" y="759772"/>
                    <a:pt x="0" y="735251"/>
                    <a:pt x="0" y="705003"/>
                  </a:cubicBezTo>
                  <a:lnTo>
                    <a:pt x="0" y="54769"/>
                  </a:lnTo>
                  <a:cubicBezTo>
                    <a:pt x="0" y="24521"/>
                    <a:pt x="24521" y="0"/>
                    <a:pt x="54769" y="0"/>
                  </a:cubicBezTo>
                  <a:close/>
                </a:path>
              </a:pathLst>
            </a:custGeom>
            <a:solidFill>
              <a:srgbClr val="E8CDB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2" name="Google Shape;462;p15"/>
            <p:cNvSpPr txBox="1"/>
            <p:nvPr/>
          </p:nvSpPr>
          <p:spPr>
            <a:xfrm>
              <a:off x="0" y="-57150"/>
              <a:ext cx="1898702" cy="816922"/>
            </a:xfrm>
            <a:prstGeom prst="rect">
              <a:avLst/>
            </a:prstGeom>
            <a:noFill/>
            <a:ln>
              <a:noFill/>
            </a:ln>
          </p:spPr>
          <p:txBody>
            <a:bodyPr anchorCtr="0" anchor="ctr" bIns="50800" lIns="50800" spcFirstLastPara="1" rIns="50800" wrap="square" tIns="50800">
              <a:noAutofit/>
            </a:bodyPr>
            <a:lstStyle/>
            <a:p>
              <a:pPr indent="0" lvl="0" marL="0" marR="0" rtl="0" algn="ctr">
                <a:lnSpc>
                  <a:spcPct val="140000"/>
                </a:lnSpc>
                <a:spcBef>
                  <a:spcPts val="0"/>
                </a:spcBef>
                <a:spcAft>
                  <a:spcPts val="0"/>
                </a:spcAft>
                <a:buNone/>
              </a:pPr>
              <a:r>
                <a:rPr b="0" i="0" lang="en-US" sz="3200" u="none" cap="none" strike="noStrike">
                  <a:solidFill>
                    <a:srgbClr val="000000"/>
                  </a:solidFill>
                  <a:latin typeface="Antic"/>
                  <a:ea typeface="Antic"/>
                  <a:cs typeface="Antic"/>
                  <a:sym typeface="Antic"/>
                </a:rPr>
                <a:t>Áp dụng vắc-xin</a:t>
              </a:r>
              <a:endParaRPr/>
            </a:p>
          </p:txBody>
        </p:sp>
      </p:grpSp>
      <p:grpSp>
        <p:nvGrpSpPr>
          <p:cNvPr id="463" name="Google Shape;463;p15"/>
          <p:cNvGrpSpPr/>
          <p:nvPr/>
        </p:nvGrpSpPr>
        <p:grpSpPr>
          <a:xfrm>
            <a:off x="8052185" y="3230262"/>
            <a:ext cx="7209135" cy="3101750"/>
            <a:chOff x="0" y="-57150"/>
            <a:chExt cx="1898702" cy="816922"/>
          </a:xfrm>
        </p:grpSpPr>
        <p:sp>
          <p:nvSpPr>
            <p:cNvPr id="464" name="Google Shape;464;p15"/>
            <p:cNvSpPr/>
            <p:nvPr/>
          </p:nvSpPr>
          <p:spPr>
            <a:xfrm>
              <a:off x="0" y="0"/>
              <a:ext cx="1898702" cy="759772"/>
            </a:xfrm>
            <a:custGeom>
              <a:rect b="b" l="l" r="r" t="t"/>
              <a:pathLst>
                <a:path extrusionOk="0" h="759772" w="1898702">
                  <a:moveTo>
                    <a:pt x="54769" y="0"/>
                  </a:moveTo>
                  <a:lnTo>
                    <a:pt x="1843933" y="0"/>
                  </a:lnTo>
                  <a:cubicBezTo>
                    <a:pt x="1874181" y="0"/>
                    <a:pt x="1898702" y="24521"/>
                    <a:pt x="1898702" y="54769"/>
                  </a:cubicBezTo>
                  <a:lnTo>
                    <a:pt x="1898702" y="705003"/>
                  </a:lnTo>
                  <a:cubicBezTo>
                    <a:pt x="1898702" y="735251"/>
                    <a:pt x="1874181" y="759772"/>
                    <a:pt x="1843933" y="759772"/>
                  </a:cubicBezTo>
                  <a:lnTo>
                    <a:pt x="54769" y="759772"/>
                  </a:lnTo>
                  <a:cubicBezTo>
                    <a:pt x="24521" y="759772"/>
                    <a:pt x="0" y="735251"/>
                    <a:pt x="0" y="705003"/>
                  </a:cubicBezTo>
                  <a:lnTo>
                    <a:pt x="0" y="54769"/>
                  </a:lnTo>
                  <a:cubicBezTo>
                    <a:pt x="0" y="24521"/>
                    <a:pt x="24521" y="0"/>
                    <a:pt x="54769" y="0"/>
                  </a:cubicBezTo>
                  <a:close/>
                </a:path>
              </a:pathLst>
            </a:custGeom>
            <a:solidFill>
              <a:srgbClr val="E8CDB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5" name="Google Shape;465;p15"/>
            <p:cNvSpPr txBox="1"/>
            <p:nvPr/>
          </p:nvSpPr>
          <p:spPr>
            <a:xfrm>
              <a:off x="0" y="-57150"/>
              <a:ext cx="1898702" cy="816922"/>
            </a:xfrm>
            <a:prstGeom prst="rect">
              <a:avLst/>
            </a:prstGeom>
            <a:noFill/>
            <a:ln>
              <a:noFill/>
            </a:ln>
          </p:spPr>
          <p:txBody>
            <a:bodyPr anchorCtr="0" anchor="ctr" bIns="50800" lIns="50800" spcFirstLastPara="1" rIns="50800" wrap="square" tIns="50800">
              <a:noAutofit/>
            </a:bodyPr>
            <a:lstStyle/>
            <a:p>
              <a:pPr indent="0" lvl="0" marL="0" marR="0" rtl="0" algn="ctr">
                <a:lnSpc>
                  <a:spcPct val="140000"/>
                </a:lnSpc>
                <a:spcBef>
                  <a:spcPts val="0"/>
                </a:spcBef>
                <a:spcAft>
                  <a:spcPts val="0"/>
                </a:spcAft>
                <a:buNone/>
              </a:pPr>
              <a:r>
                <a:rPr b="0" i="0" lang="en-US" sz="3200" u="none" cap="none" strike="noStrike">
                  <a:solidFill>
                    <a:srgbClr val="000000"/>
                  </a:solidFill>
                  <a:latin typeface="Antic"/>
                  <a:ea typeface="Antic"/>
                  <a:cs typeface="Antic"/>
                  <a:sym typeface="Antic"/>
                </a:rPr>
                <a:t>Cách ly các con bị nhiễm</a:t>
              </a:r>
              <a:endParaRPr/>
            </a:p>
          </p:txBody>
        </p:sp>
      </p:grpSp>
      <p:sp>
        <p:nvSpPr>
          <p:cNvPr id="466" name="Google Shape;466;p15"/>
          <p:cNvSpPr/>
          <p:nvPr/>
        </p:nvSpPr>
        <p:spPr>
          <a:xfrm>
            <a:off x="13718691" y="7855561"/>
            <a:ext cx="851427" cy="1081177"/>
          </a:xfrm>
          <a:custGeom>
            <a:rect b="b" l="l" r="r" t="t"/>
            <a:pathLst>
              <a:path extrusionOk="0" h="1081177" w="851427">
                <a:moveTo>
                  <a:pt x="0" y="0"/>
                </a:moveTo>
                <a:lnTo>
                  <a:pt x="851427" y="0"/>
                </a:lnTo>
                <a:lnTo>
                  <a:pt x="851427" y="1081177"/>
                </a:lnTo>
                <a:lnTo>
                  <a:pt x="0" y="1081177"/>
                </a:lnTo>
                <a:lnTo>
                  <a:pt x="0" y="0"/>
                </a:lnTo>
                <a:close/>
              </a:path>
            </a:pathLst>
          </a:custGeom>
          <a:blipFill rotWithShape="1">
            <a:blip r:embed="rId6">
              <a:alphaModFix/>
            </a:blip>
            <a:stretch>
              <a:fillRect b="0" l="0" r="0" t="0"/>
            </a:stretch>
          </a:blipFill>
          <a:ln>
            <a:noFill/>
          </a:ln>
        </p:spPr>
      </p:sp>
      <p:sp>
        <p:nvSpPr>
          <p:cNvPr id="467" name="Google Shape;467;p15"/>
          <p:cNvSpPr txBox="1"/>
          <p:nvPr/>
        </p:nvSpPr>
        <p:spPr>
          <a:xfrm>
            <a:off x="3991982" y="1157767"/>
            <a:ext cx="10304036" cy="1251368"/>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None/>
            </a:pPr>
            <a:r>
              <a:rPr b="0" i="0" lang="en-US" sz="3600" u="none" cap="none" strike="noStrike">
                <a:solidFill>
                  <a:srgbClr val="5C8791"/>
                </a:solidFill>
                <a:latin typeface="Calistoga"/>
                <a:ea typeface="Calistoga"/>
                <a:cs typeface="Calistoga"/>
                <a:sym typeface="Calistoga"/>
              </a:rPr>
              <a:t>Phương pháp chính để kiểm soát bệnh Aujeszky trên heo là gì</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66"/>
                                        </p:tgtEl>
                                        <p:attrNameLst>
                                          <p:attrName>style.visibility</p:attrName>
                                        </p:attrNameLst>
                                      </p:cBhvr>
                                      <p:to>
                                        <p:strVal val="visible"/>
                                      </p:to>
                                    </p:set>
                                    <p:animEffect filter="fade" transition="in">
                                      <p:cBhvr>
                                        <p:cTn dur="1000"/>
                                        <p:tgtEl>
                                          <p:spTgt spid="466"/>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6D8E6"/>
        </a:solidFill>
      </p:bgPr>
    </p:bg>
    <p:spTree>
      <p:nvGrpSpPr>
        <p:cNvPr id="471" name="Shape 471"/>
        <p:cNvGrpSpPr/>
        <p:nvPr/>
      </p:nvGrpSpPr>
      <p:grpSpPr>
        <a:xfrm>
          <a:off x="0" y="0"/>
          <a:ext cx="0" cy="0"/>
          <a:chOff x="0" y="0"/>
          <a:chExt cx="0" cy="0"/>
        </a:xfrm>
      </p:grpSpPr>
      <p:sp>
        <p:nvSpPr>
          <p:cNvPr id="472" name="Google Shape;472;p16"/>
          <p:cNvSpPr/>
          <p:nvPr/>
        </p:nvSpPr>
        <p:spPr>
          <a:xfrm>
            <a:off x="15261319" y="-1067597"/>
            <a:ext cx="4091579" cy="4114800"/>
          </a:xfrm>
          <a:custGeom>
            <a:rect b="b" l="l" r="r" t="t"/>
            <a:pathLst>
              <a:path extrusionOk="0" h="4114800" w="4091579">
                <a:moveTo>
                  <a:pt x="0" y="0"/>
                </a:moveTo>
                <a:lnTo>
                  <a:pt x="4091579" y="0"/>
                </a:lnTo>
                <a:lnTo>
                  <a:pt x="4091579" y="4114800"/>
                </a:lnTo>
                <a:lnTo>
                  <a:pt x="0" y="4114800"/>
                </a:lnTo>
                <a:lnTo>
                  <a:pt x="0" y="0"/>
                </a:lnTo>
                <a:close/>
              </a:path>
            </a:pathLst>
          </a:custGeom>
          <a:blipFill rotWithShape="1">
            <a:blip r:embed="rId3">
              <a:alphaModFix/>
            </a:blip>
            <a:stretch>
              <a:fillRect b="0" l="0" r="0" t="0"/>
            </a:stretch>
          </a:blipFill>
          <a:ln>
            <a:noFill/>
          </a:ln>
        </p:spPr>
      </p:sp>
      <p:sp>
        <p:nvSpPr>
          <p:cNvPr id="473" name="Google Shape;473;p16"/>
          <p:cNvSpPr/>
          <p:nvPr/>
        </p:nvSpPr>
        <p:spPr>
          <a:xfrm>
            <a:off x="15798233" y="7372033"/>
            <a:ext cx="4091579" cy="4114800"/>
          </a:xfrm>
          <a:custGeom>
            <a:rect b="b" l="l" r="r" t="t"/>
            <a:pathLst>
              <a:path extrusionOk="0" h="4114800" w="4091579">
                <a:moveTo>
                  <a:pt x="0" y="0"/>
                </a:moveTo>
                <a:lnTo>
                  <a:pt x="4091579" y="0"/>
                </a:lnTo>
                <a:lnTo>
                  <a:pt x="4091579" y="4114800"/>
                </a:lnTo>
                <a:lnTo>
                  <a:pt x="0" y="4114800"/>
                </a:lnTo>
                <a:lnTo>
                  <a:pt x="0" y="0"/>
                </a:lnTo>
                <a:close/>
              </a:path>
            </a:pathLst>
          </a:custGeom>
          <a:blipFill rotWithShape="1">
            <a:blip r:embed="rId3">
              <a:alphaModFix/>
            </a:blip>
            <a:stretch>
              <a:fillRect b="0" l="0" r="0" t="0"/>
            </a:stretch>
          </a:blipFill>
          <a:ln>
            <a:noFill/>
          </a:ln>
        </p:spPr>
      </p:sp>
      <p:sp>
        <p:nvSpPr>
          <p:cNvPr id="474" name="Google Shape;474;p16"/>
          <p:cNvSpPr/>
          <p:nvPr/>
        </p:nvSpPr>
        <p:spPr>
          <a:xfrm>
            <a:off x="-1262374" y="7855561"/>
            <a:ext cx="4054948" cy="4114800"/>
          </a:xfrm>
          <a:custGeom>
            <a:rect b="b" l="l" r="r" t="t"/>
            <a:pathLst>
              <a:path extrusionOk="0" h="4114800" w="4054948">
                <a:moveTo>
                  <a:pt x="0" y="0"/>
                </a:moveTo>
                <a:lnTo>
                  <a:pt x="4054948" y="0"/>
                </a:lnTo>
                <a:lnTo>
                  <a:pt x="4054948" y="4114800"/>
                </a:lnTo>
                <a:lnTo>
                  <a:pt x="0" y="4114800"/>
                </a:lnTo>
                <a:lnTo>
                  <a:pt x="0" y="0"/>
                </a:lnTo>
                <a:close/>
              </a:path>
            </a:pathLst>
          </a:custGeom>
          <a:blipFill rotWithShape="1">
            <a:blip r:embed="rId4">
              <a:alphaModFix/>
            </a:blip>
            <a:stretch>
              <a:fillRect b="0" l="0" r="0" t="0"/>
            </a:stretch>
          </a:blipFill>
          <a:ln>
            <a:noFill/>
          </a:ln>
        </p:spPr>
      </p:sp>
      <p:sp>
        <p:nvSpPr>
          <p:cNvPr id="475" name="Google Shape;475;p16"/>
          <p:cNvSpPr/>
          <p:nvPr/>
        </p:nvSpPr>
        <p:spPr>
          <a:xfrm>
            <a:off x="15498584" y="-1774110"/>
            <a:ext cx="4054948" cy="4114800"/>
          </a:xfrm>
          <a:custGeom>
            <a:rect b="b" l="l" r="r" t="t"/>
            <a:pathLst>
              <a:path extrusionOk="0" h="4114800" w="4054948">
                <a:moveTo>
                  <a:pt x="0" y="0"/>
                </a:moveTo>
                <a:lnTo>
                  <a:pt x="4054948" y="0"/>
                </a:lnTo>
                <a:lnTo>
                  <a:pt x="4054948" y="4114800"/>
                </a:lnTo>
                <a:lnTo>
                  <a:pt x="0" y="4114800"/>
                </a:lnTo>
                <a:lnTo>
                  <a:pt x="0" y="0"/>
                </a:lnTo>
                <a:close/>
              </a:path>
            </a:pathLst>
          </a:custGeom>
          <a:blipFill rotWithShape="1">
            <a:blip r:embed="rId4">
              <a:alphaModFix/>
            </a:blip>
            <a:stretch>
              <a:fillRect b="0" l="0" r="0" t="0"/>
            </a:stretch>
          </a:blipFill>
          <a:ln>
            <a:noFill/>
          </a:ln>
        </p:spPr>
      </p:sp>
      <p:grpSp>
        <p:nvGrpSpPr>
          <p:cNvPr id="476" name="Google Shape;476;p16"/>
          <p:cNvGrpSpPr/>
          <p:nvPr/>
        </p:nvGrpSpPr>
        <p:grpSpPr>
          <a:xfrm>
            <a:off x="-292873" y="-179347"/>
            <a:ext cx="4044233" cy="3925436"/>
            <a:chOff x="-23042" y="66269"/>
            <a:chExt cx="6542159" cy="6349987"/>
          </a:xfrm>
        </p:grpSpPr>
        <p:sp>
          <p:nvSpPr>
            <p:cNvPr id="477" name="Google Shape;477;p16"/>
            <p:cNvSpPr/>
            <p:nvPr/>
          </p:nvSpPr>
          <p:spPr>
            <a:xfrm>
              <a:off x="-23042" y="119185"/>
              <a:ext cx="6542159" cy="6244242"/>
            </a:xfrm>
            <a:custGeom>
              <a:rect b="b" l="l" r="r" t="t"/>
              <a:pathLst>
                <a:path extrusionOk="0" h="6244242" w="6542159">
                  <a:moveTo>
                    <a:pt x="3271080" y="4996"/>
                  </a:moveTo>
                  <a:cubicBezTo>
                    <a:pt x="2154117" y="0"/>
                    <a:pt x="1119857" y="593026"/>
                    <a:pt x="559929" y="1559521"/>
                  </a:cubicBezTo>
                  <a:cubicBezTo>
                    <a:pt x="0" y="2526015"/>
                    <a:pt x="0" y="3718228"/>
                    <a:pt x="559929" y="4684723"/>
                  </a:cubicBezTo>
                  <a:cubicBezTo>
                    <a:pt x="1119857" y="5651217"/>
                    <a:pt x="2154117" y="6244243"/>
                    <a:pt x="3271080" y="6239248"/>
                  </a:cubicBezTo>
                  <a:cubicBezTo>
                    <a:pt x="4388043" y="6244243"/>
                    <a:pt x="5422303" y="5651217"/>
                    <a:pt x="5982231" y="4684723"/>
                  </a:cubicBezTo>
                  <a:cubicBezTo>
                    <a:pt x="6542160" y="3718229"/>
                    <a:pt x="6542160" y="2526015"/>
                    <a:pt x="5982231" y="1559521"/>
                  </a:cubicBezTo>
                  <a:cubicBezTo>
                    <a:pt x="5422303" y="593027"/>
                    <a:pt x="4388043" y="1"/>
                    <a:pt x="3271080" y="4996"/>
                  </a:cubicBezTo>
                  <a:close/>
                </a:path>
              </a:pathLst>
            </a:custGeom>
            <a:blipFill rotWithShape="1">
              <a:blip r:embed="rId5">
                <a:alphaModFix/>
              </a:blip>
              <a:stretch>
                <a:fillRect b="0" l="-24711" r="-24711"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8" name="Google Shape;478;p16"/>
            <p:cNvSpPr/>
            <p:nvPr/>
          </p:nvSpPr>
          <p:spPr>
            <a:xfrm>
              <a:off x="73038" y="66269"/>
              <a:ext cx="6350000" cy="6349987"/>
            </a:xfrm>
            <a:custGeom>
              <a:rect b="b" l="l" r="r" t="t"/>
              <a:pathLst>
                <a:path extrusionOk="0" h="6349987" w="6350000">
                  <a:moveTo>
                    <a:pt x="3175000" y="6349987"/>
                  </a:moveTo>
                  <a:cubicBezTo>
                    <a:pt x="1424279" y="6349987"/>
                    <a:pt x="0" y="4925733"/>
                    <a:pt x="0" y="3175038"/>
                  </a:cubicBezTo>
                  <a:cubicBezTo>
                    <a:pt x="0" y="1424317"/>
                    <a:pt x="1424292" y="0"/>
                    <a:pt x="3175000" y="0"/>
                  </a:cubicBezTo>
                  <a:cubicBezTo>
                    <a:pt x="4925733" y="0"/>
                    <a:pt x="6350000" y="1424330"/>
                    <a:pt x="6350000" y="3175038"/>
                  </a:cubicBezTo>
                  <a:cubicBezTo>
                    <a:pt x="6350000" y="4925720"/>
                    <a:pt x="4925733" y="6349987"/>
                    <a:pt x="3175000" y="6349987"/>
                  </a:cubicBezTo>
                  <a:close/>
                  <a:moveTo>
                    <a:pt x="3175000" y="115760"/>
                  </a:moveTo>
                  <a:cubicBezTo>
                    <a:pt x="1488135" y="115760"/>
                    <a:pt x="115760" y="1488148"/>
                    <a:pt x="115760" y="3175038"/>
                  </a:cubicBezTo>
                  <a:cubicBezTo>
                    <a:pt x="115760" y="4861915"/>
                    <a:pt x="1488135" y="6234265"/>
                    <a:pt x="3175000" y="6234265"/>
                  </a:cubicBezTo>
                  <a:cubicBezTo>
                    <a:pt x="4861852" y="6234265"/>
                    <a:pt x="6234265" y="4861890"/>
                    <a:pt x="6234265" y="3175038"/>
                  </a:cubicBezTo>
                  <a:cubicBezTo>
                    <a:pt x="6234265" y="1488148"/>
                    <a:pt x="4861852" y="115760"/>
                    <a:pt x="3175000" y="115760"/>
                  </a:cubicBezTo>
                  <a:close/>
                </a:path>
              </a:pathLst>
            </a:custGeom>
            <a:solidFill>
              <a:srgbClr val="5C879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79" name="Google Shape;479;p16"/>
          <p:cNvGrpSpPr/>
          <p:nvPr/>
        </p:nvGrpSpPr>
        <p:grpSpPr>
          <a:xfrm>
            <a:off x="306136" y="3230262"/>
            <a:ext cx="7209135" cy="3101750"/>
            <a:chOff x="0" y="-57150"/>
            <a:chExt cx="1898702" cy="816922"/>
          </a:xfrm>
        </p:grpSpPr>
        <p:sp>
          <p:nvSpPr>
            <p:cNvPr id="480" name="Google Shape;480;p16"/>
            <p:cNvSpPr/>
            <p:nvPr/>
          </p:nvSpPr>
          <p:spPr>
            <a:xfrm>
              <a:off x="0" y="0"/>
              <a:ext cx="1898702" cy="759772"/>
            </a:xfrm>
            <a:custGeom>
              <a:rect b="b" l="l" r="r" t="t"/>
              <a:pathLst>
                <a:path extrusionOk="0" h="759772" w="1898702">
                  <a:moveTo>
                    <a:pt x="54769" y="0"/>
                  </a:moveTo>
                  <a:lnTo>
                    <a:pt x="1843933" y="0"/>
                  </a:lnTo>
                  <a:cubicBezTo>
                    <a:pt x="1874181" y="0"/>
                    <a:pt x="1898702" y="24521"/>
                    <a:pt x="1898702" y="54769"/>
                  </a:cubicBezTo>
                  <a:lnTo>
                    <a:pt x="1898702" y="705003"/>
                  </a:lnTo>
                  <a:cubicBezTo>
                    <a:pt x="1898702" y="735251"/>
                    <a:pt x="1874181" y="759772"/>
                    <a:pt x="1843933" y="759772"/>
                  </a:cubicBezTo>
                  <a:lnTo>
                    <a:pt x="54769" y="759772"/>
                  </a:lnTo>
                  <a:cubicBezTo>
                    <a:pt x="24521" y="759772"/>
                    <a:pt x="0" y="735251"/>
                    <a:pt x="0" y="705003"/>
                  </a:cubicBezTo>
                  <a:lnTo>
                    <a:pt x="0" y="54769"/>
                  </a:lnTo>
                  <a:cubicBezTo>
                    <a:pt x="0" y="24521"/>
                    <a:pt x="24521" y="0"/>
                    <a:pt x="54769" y="0"/>
                  </a:cubicBezTo>
                  <a:close/>
                </a:path>
              </a:pathLst>
            </a:custGeom>
            <a:solidFill>
              <a:srgbClr val="E8CDB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1" name="Google Shape;481;p16"/>
            <p:cNvSpPr txBox="1"/>
            <p:nvPr/>
          </p:nvSpPr>
          <p:spPr>
            <a:xfrm>
              <a:off x="0" y="-57150"/>
              <a:ext cx="1898702" cy="816922"/>
            </a:xfrm>
            <a:prstGeom prst="rect">
              <a:avLst/>
            </a:prstGeom>
            <a:noFill/>
            <a:ln>
              <a:noFill/>
            </a:ln>
          </p:spPr>
          <p:txBody>
            <a:bodyPr anchorCtr="0" anchor="ctr" bIns="50800" lIns="50800" spcFirstLastPara="1" rIns="50800" wrap="square" tIns="50800">
              <a:noAutofit/>
            </a:bodyPr>
            <a:lstStyle/>
            <a:p>
              <a:pPr indent="0" lvl="0" marL="0" marR="0" rtl="0" algn="ctr">
                <a:lnSpc>
                  <a:spcPct val="140000"/>
                </a:lnSpc>
                <a:spcBef>
                  <a:spcPts val="0"/>
                </a:spcBef>
                <a:spcAft>
                  <a:spcPts val="0"/>
                </a:spcAft>
                <a:buNone/>
              </a:pPr>
              <a:r>
                <a:rPr b="0" i="0" lang="en-US" sz="3200" u="none" cap="none" strike="noStrike">
                  <a:solidFill>
                    <a:srgbClr val="000000"/>
                  </a:solidFill>
                  <a:latin typeface="Antic"/>
                  <a:ea typeface="Antic"/>
                  <a:cs typeface="Antic"/>
                  <a:sym typeface="Antic"/>
                </a:rPr>
                <a:t>. Do virus ARN có khả năng biến chủng nhanh và khó điều trị.</a:t>
              </a:r>
              <a:endParaRPr/>
            </a:p>
          </p:txBody>
        </p:sp>
      </p:grpSp>
      <p:grpSp>
        <p:nvGrpSpPr>
          <p:cNvPr id="482" name="Google Shape;482;p16"/>
          <p:cNvGrpSpPr/>
          <p:nvPr/>
        </p:nvGrpSpPr>
        <p:grpSpPr>
          <a:xfrm>
            <a:off x="306136" y="6517753"/>
            <a:ext cx="7209135" cy="3101750"/>
            <a:chOff x="0" y="-57150"/>
            <a:chExt cx="1898702" cy="816922"/>
          </a:xfrm>
        </p:grpSpPr>
        <p:sp>
          <p:nvSpPr>
            <p:cNvPr id="483" name="Google Shape;483;p16"/>
            <p:cNvSpPr/>
            <p:nvPr/>
          </p:nvSpPr>
          <p:spPr>
            <a:xfrm>
              <a:off x="0" y="0"/>
              <a:ext cx="1898702" cy="759772"/>
            </a:xfrm>
            <a:custGeom>
              <a:rect b="b" l="l" r="r" t="t"/>
              <a:pathLst>
                <a:path extrusionOk="0" h="759772" w="1898702">
                  <a:moveTo>
                    <a:pt x="54769" y="0"/>
                  </a:moveTo>
                  <a:lnTo>
                    <a:pt x="1843933" y="0"/>
                  </a:lnTo>
                  <a:cubicBezTo>
                    <a:pt x="1874181" y="0"/>
                    <a:pt x="1898702" y="24521"/>
                    <a:pt x="1898702" y="54769"/>
                  </a:cubicBezTo>
                  <a:lnTo>
                    <a:pt x="1898702" y="705003"/>
                  </a:lnTo>
                  <a:cubicBezTo>
                    <a:pt x="1898702" y="735251"/>
                    <a:pt x="1874181" y="759772"/>
                    <a:pt x="1843933" y="759772"/>
                  </a:cubicBezTo>
                  <a:lnTo>
                    <a:pt x="54769" y="759772"/>
                  </a:lnTo>
                  <a:cubicBezTo>
                    <a:pt x="24521" y="759772"/>
                    <a:pt x="0" y="735251"/>
                    <a:pt x="0" y="705003"/>
                  </a:cubicBezTo>
                  <a:lnTo>
                    <a:pt x="0" y="54769"/>
                  </a:lnTo>
                  <a:cubicBezTo>
                    <a:pt x="0" y="24521"/>
                    <a:pt x="24521" y="0"/>
                    <a:pt x="54769" y="0"/>
                  </a:cubicBezTo>
                  <a:close/>
                </a:path>
              </a:pathLst>
            </a:custGeom>
            <a:solidFill>
              <a:srgbClr val="E8CDB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4" name="Google Shape;484;p16"/>
            <p:cNvSpPr txBox="1"/>
            <p:nvPr/>
          </p:nvSpPr>
          <p:spPr>
            <a:xfrm>
              <a:off x="0" y="-57150"/>
              <a:ext cx="1898702" cy="816922"/>
            </a:xfrm>
            <a:prstGeom prst="rect">
              <a:avLst/>
            </a:prstGeom>
            <a:noFill/>
            <a:ln>
              <a:noFill/>
            </a:ln>
          </p:spPr>
          <p:txBody>
            <a:bodyPr anchorCtr="0" anchor="ctr" bIns="50800" lIns="50800" spcFirstLastPara="1" rIns="50800" wrap="square" tIns="50800">
              <a:noAutofit/>
            </a:bodyPr>
            <a:lstStyle/>
            <a:p>
              <a:pPr indent="0" lvl="0" marL="0" marR="0" rtl="0" algn="ctr">
                <a:lnSpc>
                  <a:spcPct val="140000"/>
                </a:lnSpc>
                <a:spcBef>
                  <a:spcPts val="0"/>
                </a:spcBef>
                <a:spcAft>
                  <a:spcPts val="0"/>
                </a:spcAft>
                <a:buNone/>
              </a:pPr>
              <a:r>
                <a:rPr b="0" i="0" lang="en-US" sz="3200" u="none" cap="none" strike="noStrike">
                  <a:solidFill>
                    <a:srgbClr val="000000"/>
                  </a:solidFill>
                  <a:latin typeface="Antic"/>
                  <a:ea typeface="Antic"/>
                  <a:cs typeface="Antic"/>
                  <a:sym typeface="Antic"/>
                </a:rPr>
                <a:t>Do virus ARN không thích nghi với môi trường.</a:t>
              </a:r>
              <a:endParaRPr/>
            </a:p>
          </p:txBody>
        </p:sp>
      </p:grpSp>
      <p:grpSp>
        <p:nvGrpSpPr>
          <p:cNvPr id="485" name="Google Shape;485;p16"/>
          <p:cNvGrpSpPr/>
          <p:nvPr/>
        </p:nvGrpSpPr>
        <p:grpSpPr>
          <a:xfrm>
            <a:off x="8052185" y="6517753"/>
            <a:ext cx="7209135" cy="3101750"/>
            <a:chOff x="0" y="-57150"/>
            <a:chExt cx="1898702" cy="816922"/>
          </a:xfrm>
        </p:grpSpPr>
        <p:sp>
          <p:nvSpPr>
            <p:cNvPr id="486" name="Google Shape;486;p16"/>
            <p:cNvSpPr/>
            <p:nvPr/>
          </p:nvSpPr>
          <p:spPr>
            <a:xfrm>
              <a:off x="0" y="0"/>
              <a:ext cx="1898702" cy="759772"/>
            </a:xfrm>
            <a:custGeom>
              <a:rect b="b" l="l" r="r" t="t"/>
              <a:pathLst>
                <a:path extrusionOk="0" h="759772" w="1898702">
                  <a:moveTo>
                    <a:pt x="54769" y="0"/>
                  </a:moveTo>
                  <a:lnTo>
                    <a:pt x="1843933" y="0"/>
                  </a:lnTo>
                  <a:cubicBezTo>
                    <a:pt x="1874181" y="0"/>
                    <a:pt x="1898702" y="24521"/>
                    <a:pt x="1898702" y="54769"/>
                  </a:cubicBezTo>
                  <a:lnTo>
                    <a:pt x="1898702" y="705003"/>
                  </a:lnTo>
                  <a:cubicBezTo>
                    <a:pt x="1898702" y="735251"/>
                    <a:pt x="1874181" y="759772"/>
                    <a:pt x="1843933" y="759772"/>
                  </a:cubicBezTo>
                  <a:lnTo>
                    <a:pt x="54769" y="759772"/>
                  </a:lnTo>
                  <a:cubicBezTo>
                    <a:pt x="24521" y="759772"/>
                    <a:pt x="0" y="735251"/>
                    <a:pt x="0" y="705003"/>
                  </a:cubicBezTo>
                  <a:lnTo>
                    <a:pt x="0" y="54769"/>
                  </a:lnTo>
                  <a:cubicBezTo>
                    <a:pt x="0" y="24521"/>
                    <a:pt x="24521" y="0"/>
                    <a:pt x="54769" y="0"/>
                  </a:cubicBezTo>
                  <a:close/>
                </a:path>
              </a:pathLst>
            </a:custGeom>
            <a:solidFill>
              <a:srgbClr val="E8CDB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7" name="Google Shape;487;p16"/>
            <p:cNvSpPr txBox="1"/>
            <p:nvPr/>
          </p:nvSpPr>
          <p:spPr>
            <a:xfrm>
              <a:off x="0" y="-57150"/>
              <a:ext cx="1898702" cy="816922"/>
            </a:xfrm>
            <a:prstGeom prst="rect">
              <a:avLst/>
            </a:prstGeom>
            <a:noFill/>
            <a:ln>
              <a:noFill/>
            </a:ln>
          </p:spPr>
          <p:txBody>
            <a:bodyPr anchorCtr="0" anchor="ctr" bIns="50800" lIns="50800" spcFirstLastPara="1" rIns="50800" wrap="square" tIns="50800">
              <a:noAutofit/>
            </a:bodyPr>
            <a:lstStyle/>
            <a:p>
              <a:pPr indent="0" lvl="0" marL="0" marR="0" rtl="0" algn="ctr">
                <a:lnSpc>
                  <a:spcPct val="140000"/>
                </a:lnSpc>
                <a:spcBef>
                  <a:spcPts val="0"/>
                </a:spcBef>
                <a:spcAft>
                  <a:spcPts val="0"/>
                </a:spcAft>
                <a:buNone/>
              </a:pPr>
              <a:r>
                <a:rPr b="0" i="0" lang="en-US" sz="3200" u="none" cap="none" strike="noStrike">
                  <a:solidFill>
                    <a:srgbClr val="000000"/>
                  </a:solidFill>
                  <a:latin typeface="Antic"/>
                  <a:ea typeface="Antic"/>
                  <a:cs typeface="Antic"/>
                  <a:sym typeface="Antic"/>
                </a:rPr>
                <a:t>Cả hai đều dễ kiểm soát như nhau</a:t>
              </a:r>
              <a:endParaRPr/>
            </a:p>
          </p:txBody>
        </p:sp>
      </p:grpSp>
      <p:grpSp>
        <p:nvGrpSpPr>
          <p:cNvPr id="488" name="Google Shape;488;p16"/>
          <p:cNvGrpSpPr/>
          <p:nvPr/>
        </p:nvGrpSpPr>
        <p:grpSpPr>
          <a:xfrm>
            <a:off x="8052185" y="3230262"/>
            <a:ext cx="7209135" cy="3101750"/>
            <a:chOff x="0" y="-57150"/>
            <a:chExt cx="1898702" cy="816922"/>
          </a:xfrm>
        </p:grpSpPr>
        <p:sp>
          <p:nvSpPr>
            <p:cNvPr id="489" name="Google Shape;489;p16"/>
            <p:cNvSpPr/>
            <p:nvPr/>
          </p:nvSpPr>
          <p:spPr>
            <a:xfrm>
              <a:off x="0" y="0"/>
              <a:ext cx="1898702" cy="759772"/>
            </a:xfrm>
            <a:custGeom>
              <a:rect b="b" l="l" r="r" t="t"/>
              <a:pathLst>
                <a:path extrusionOk="0" h="759772" w="1898702">
                  <a:moveTo>
                    <a:pt x="54769" y="0"/>
                  </a:moveTo>
                  <a:lnTo>
                    <a:pt x="1843933" y="0"/>
                  </a:lnTo>
                  <a:cubicBezTo>
                    <a:pt x="1874181" y="0"/>
                    <a:pt x="1898702" y="24521"/>
                    <a:pt x="1898702" y="54769"/>
                  </a:cubicBezTo>
                  <a:lnTo>
                    <a:pt x="1898702" y="705003"/>
                  </a:lnTo>
                  <a:cubicBezTo>
                    <a:pt x="1898702" y="735251"/>
                    <a:pt x="1874181" y="759772"/>
                    <a:pt x="1843933" y="759772"/>
                  </a:cubicBezTo>
                  <a:lnTo>
                    <a:pt x="54769" y="759772"/>
                  </a:lnTo>
                  <a:cubicBezTo>
                    <a:pt x="24521" y="759772"/>
                    <a:pt x="0" y="735251"/>
                    <a:pt x="0" y="705003"/>
                  </a:cubicBezTo>
                  <a:lnTo>
                    <a:pt x="0" y="54769"/>
                  </a:lnTo>
                  <a:cubicBezTo>
                    <a:pt x="0" y="24521"/>
                    <a:pt x="24521" y="0"/>
                    <a:pt x="54769" y="0"/>
                  </a:cubicBezTo>
                  <a:close/>
                </a:path>
              </a:pathLst>
            </a:custGeom>
            <a:solidFill>
              <a:srgbClr val="E8CDB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0" name="Google Shape;490;p16"/>
            <p:cNvSpPr txBox="1"/>
            <p:nvPr/>
          </p:nvSpPr>
          <p:spPr>
            <a:xfrm>
              <a:off x="0" y="-57150"/>
              <a:ext cx="1898702" cy="816922"/>
            </a:xfrm>
            <a:prstGeom prst="rect">
              <a:avLst/>
            </a:prstGeom>
            <a:noFill/>
            <a:ln>
              <a:noFill/>
            </a:ln>
          </p:spPr>
          <p:txBody>
            <a:bodyPr anchorCtr="0" anchor="ctr" bIns="50800" lIns="50800" spcFirstLastPara="1" rIns="50800" wrap="square" tIns="50800">
              <a:noAutofit/>
            </a:bodyPr>
            <a:lstStyle/>
            <a:p>
              <a:pPr indent="0" lvl="0" marL="0" marR="0" rtl="0" algn="ctr">
                <a:lnSpc>
                  <a:spcPct val="140000"/>
                </a:lnSpc>
                <a:spcBef>
                  <a:spcPts val="0"/>
                </a:spcBef>
                <a:spcAft>
                  <a:spcPts val="0"/>
                </a:spcAft>
                <a:buNone/>
              </a:pPr>
              <a:r>
                <a:rPr b="0" i="0" lang="en-US" sz="3200" u="none" cap="none" strike="noStrike">
                  <a:solidFill>
                    <a:srgbClr val="000000"/>
                  </a:solidFill>
                  <a:latin typeface="Antic"/>
                  <a:ea typeface="Antic"/>
                  <a:cs typeface="Antic"/>
                  <a:sym typeface="Antic"/>
                </a:rPr>
                <a:t>Do virus ARN thường không có vắc-xin.</a:t>
              </a:r>
              <a:endParaRPr/>
            </a:p>
            <a:p>
              <a:pPr indent="0" lvl="0" marL="0" marR="0" rtl="0" algn="ctr">
                <a:lnSpc>
                  <a:spcPct val="140000"/>
                </a:lnSpc>
                <a:spcBef>
                  <a:spcPts val="0"/>
                </a:spcBef>
                <a:spcAft>
                  <a:spcPts val="0"/>
                </a:spcAft>
                <a:buNone/>
              </a:pPr>
              <a:r>
                <a:t/>
              </a:r>
              <a:endParaRPr b="0" i="0" sz="3200" u="none" cap="none" strike="noStrike">
                <a:solidFill>
                  <a:srgbClr val="000000"/>
                </a:solidFill>
                <a:latin typeface="Antic"/>
                <a:ea typeface="Antic"/>
                <a:cs typeface="Antic"/>
                <a:sym typeface="Antic"/>
              </a:endParaRPr>
            </a:p>
          </p:txBody>
        </p:sp>
      </p:grpSp>
      <p:sp>
        <p:nvSpPr>
          <p:cNvPr id="491" name="Google Shape;491;p16"/>
          <p:cNvSpPr/>
          <p:nvPr/>
        </p:nvSpPr>
        <p:spPr>
          <a:xfrm>
            <a:off x="6816307" y="4889632"/>
            <a:ext cx="851427" cy="1081177"/>
          </a:xfrm>
          <a:custGeom>
            <a:rect b="b" l="l" r="r" t="t"/>
            <a:pathLst>
              <a:path extrusionOk="0" h="1081177" w="851427">
                <a:moveTo>
                  <a:pt x="0" y="0"/>
                </a:moveTo>
                <a:lnTo>
                  <a:pt x="851427" y="0"/>
                </a:lnTo>
                <a:lnTo>
                  <a:pt x="851427" y="1081177"/>
                </a:lnTo>
                <a:lnTo>
                  <a:pt x="0" y="1081177"/>
                </a:lnTo>
                <a:lnTo>
                  <a:pt x="0" y="0"/>
                </a:lnTo>
                <a:close/>
              </a:path>
            </a:pathLst>
          </a:custGeom>
          <a:blipFill rotWithShape="1">
            <a:blip r:embed="rId6">
              <a:alphaModFix/>
            </a:blip>
            <a:stretch>
              <a:fillRect b="0" l="0" r="0" t="0"/>
            </a:stretch>
          </a:blipFill>
          <a:ln>
            <a:noFill/>
          </a:ln>
        </p:spPr>
      </p:sp>
      <p:sp>
        <p:nvSpPr>
          <p:cNvPr id="492" name="Google Shape;492;p16"/>
          <p:cNvSpPr txBox="1"/>
          <p:nvPr/>
        </p:nvSpPr>
        <p:spPr>
          <a:xfrm>
            <a:off x="3991982" y="1157767"/>
            <a:ext cx="10304036" cy="613302"/>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None/>
            </a:pPr>
            <a:r>
              <a:rPr b="0" i="0" lang="en-US" sz="3600" u="none" cap="none" strike="noStrike">
                <a:solidFill>
                  <a:srgbClr val="5C8791"/>
                </a:solidFill>
                <a:latin typeface="Calistoga"/>
                <a:ea typeface="Calistoga"/>
                <a:cs typeface="Calistoga"/>
                <a:sym typeface="Calistoga"/>
              </a:rPr>
              <a:t>Tại sao virus ARN khó kiểm soát hơn virus DNA?</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91"/>
                                        </p:tgtEl>
                                        <p:attrNameLst>
                                          <p:attrName>style.visibility</p:attrName>
                                        </p:attrNameLst>
                                      </p:cBhvr>
                                      <p:to>
                                        <p:strVal val="visible"/>
                                      </p:to>
                                    </p:set>
                                    <p:animEffect filter="fade" transition="in">
                                      <p:cBhvr>
                                        <p:cTn dur="1000"/>
                                        <p:tgtEl>
                                          <p:spTgt spid="491"/>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6D8E6"/>
        </a:solidFill>
      </p:bgPr>
    </p:bg>
    <p:spTree>
      <p:nvGrpSpPr>
        <p:cNvPr id="496" name="Shape 496"/>
        <p:cNvGrpSpPr/>
        <p:nvPr/>
      </p:nvGrpSpPr>
      <p:grpSpPr>
        <a:xfrm>
          <a:off x="0" y="0"/>
          <a:ext cx="0" cy="0"/>
          <a:chOff x="0" y="0"/>
          <a:chExt cx="0" cy="0"/>
        </a:xfrm>
      </p:grpSpPr>
      <p:sp>
        <p:nvSpPr>
          <p:cNvPr id="497" name="Google Shape;497;p17"/>
          <p:cNvSpPr/>
          <p:nvPr/>
        </p:nvSpPr>
        <p:spPr>
          <a:xfrm>
            <a:off x="15261319" y="-1067597"/>
            <a:ext cx="4091579" cy="4114800"/>
          </a:xfrm>
          <a:custGeom>
            <a:rect b="b" l="l" r="r" t="t"/>
            <a:pathLst>
              <a:path extrusionOk="0" h="4114800" w="4091579">
                <a:moveTo>
                  <a:pt x="0" y="0"/>
                </a:moveTo>
                <a:lnTo>
                  <a:pt x="4091579" y="0"/>
                </a:lnTo>
                <a:lnTo>
                  <a:pt x="4091579" y="4114800"/>
                </a:lnTo>
                <a:lnTo>
                  <a:pt x="0" y="4114800"/>
                </a:lnTo>
                <a:lnTo>
                  <a:pt x="0" y="0"/>
                </a:lnTo>
                <a:close/>
              </a:path>
            </a:pathLst>
          </a:custGeom>
          <a:blipFill rotWithShape="1">
            <a:blip r:embed="rId3">
              <a:alphaModFix/>
            </a:blip>
            <a:stretch>
              <a:fillRect b="0" l="0" r="0" t="0"/>
            </a:stretch>
          </a:blipFill>
          <a:ln>
            <a:noFill/>
          </a:ln>
        </p:spPr>
      </p:sp>
      <p:sp>
        <p:nvSpPr>
          <p:cNvPr id="498" name="Google Shape;498;p17"/>
          <p:cNvSpPr/>
          <p:nvPr/>
        </p:nvSpPr>
        <p:spPr>
          <a:xfrm>
            <a:off x="15798233" y="7372033"/>
            <a:ext cx="4091579" cy="4114800"/>
          </a:xfrm>
          <a:custGeom>
            <a:rect b="b" l="l" r="r" t="t"/>
            <a:pathLst>
              <a:path extrusionOk="0" h="4114800" w="4091579">
                <a:moveTo>
                  <a:pt x="0" y="0"/>
                </a:moveTo>
                <a:lnTo>
                  <a:pt x="4091579" y="0"/>
                </a:lnTo>
                <a:lnTo>
                  <a:pt x="4091579" y="4114800"/>
                </a:lnTo>
                <a:lnTo>
                  <a:pt x="0" y="4114800"/>
                </a:lnTo>
                <a:lnTo>
                  <a:pt x="0" y="0"/>
                </a:lnTo>
                <a:close/>
              </a:path>
            </a:pathLst>
          </a:custGeom>
          <a:blipFill rotWithShape="1">
            <a:blip r:embed="rId3">
              <a:alphaModFix/>
            </a:blip>
            <a:stretch>
              <a:fillRect b="0" l="0" r="0" t="0"/>
            </a:stretch>
          </a:blipFill>
          <a:ln>
            <a:noFill/>
          </a:ln>
        </p:spPr>
      </p:sp>
      <p:sp>
        <p:nvSpPr>
          <p:cNvPr id="499" name="Google Shape;499;p17"/>
          <p:cNvSpPr/>
          <p:nvPr/>
        </p:nvSpPr>
        <p:spPr>
          <a:xfrm>
            <a:off x="-1262374" y="7855561"/>
            <a:ext cx="4054948" cy="4114800"/>
          </a:xfrm>
          <a:custGeom>
            <a:rect b="b" l="l" r="r" t="t"/>
            <a:pathLst>
              <a:path extrusionOk="0" h="4114800" w="4054948">
                <a:moveTo>
                  <a:pt x="0" y="0"/>
                </a:moveTo>
                <a:lnTo>
                  <a:pt x="4054948" y="0"/>
                </a:lnTo>
                <a:lnTo>
                  <a:pt x="4054948" y="4114800"/>
                </a:lnTo>
                <a:lnTo>
                  <a:pt x="0" y="4114800"/>
                </a:lnTo>
                <a:lnTo>
                  <a:pt x="0" y="0"/>
                </a:lnTo>
                <a:close/>
              </a:path>
            </a:pathLst>
          </a:custGeom>
          <a:blipFill rotWithShape="1">
            <a:blip r:embed="rId4">
              <a:alphaModFix/>
            </a:blip>
            <a:stretch>
              <a:fillRect b="0" l="0" r="0" t="0"/>
            </a:stretch>
          </a:blipFill>
          <a:ln>
            <a:noFill/>
          </a:ln>
        </p:spPr>
      </p:sp>
      <p:sp>
        <p:nvSpPr>
          <p:cNvPr id="500" name="Google Shape;500;p17"/>
          <p:cNvSpPr/>
          <p:nvPr/>
        </p:nvSpPr>
        <p:spPr>
          <a:xfrm>
            <a:off x="15498584" y="-1774110"/>
            <a:ext cx="4054948" cy="4114800"/>
          </a:xfrm>
          <a:custGeom>
            <a:rect b="b" l="l" r="r" t="t"/>
            <a:pathLst>
              <a:path extrusionOk="0" h="4114800" w="4054948">
                <a:moveTo>
                  <a:pt x="0" y="0"/>
                </a:moveTo>
                <a:lnTo>
                  <a:pt x="4054948" y="0"/>
                </a:lnTo>
                <a:lnTo>
                  <a:pt x="4054948" y="4114800"/>
                </a:lnTo>
                <a:lnTo>
                  <a:pt x="0" y="4114800"/>
                </a:lnTo>
                <a:lnTo>
                  <a:pt x="0" y="0"/>
                </a:lnTo>
                <a:close/>
              </a:path>
            </a:pathLst>
          </a:custGeom>
          <a:blipFill rotWithShape="1">
            <a:blip r:embed="rId4">
              <a:alphaModFix/>
            </a:blip>
            <a:stretch>
              <a:fillRect b="0" l="0" r="0" t="0"/>
            </a:stretch>
          </a:blipFill>
          <a:ln>
            <a:noFill/>
          </a:ln>
        </p:spPr>
      </p:sp>
      <p:grpSp>
        <p:nvGrpSpPr>
          <p:cNvPr id="501" name="Google Shape;501;p17"/>
          <p:cNvGrpSpPr/>
          <p:nvPr/>
        </p:nvGrpSpPr>
        <p:grpSpPr>
          <a:xfrm>
            <a:off x="-292873" y="-179347"/>
            <a:ext cx="4044233" cy="3925436"/>
            <a:chOff x="-23042" y="66269"/>
            <a:chExt cx="6542159" cy="6349987"/>
          </a:xfrm>
        </p:grpSpPr>
        <p:sp>
          <p:nvSpPr>
            <p:cNvPr id="502" name="Google Shape;502;p17"/>
            <p:cNvSpPr/>
            <p:nvPr/>
          </p:nvSpPr>
          <p:spPr>
            <a:xfrm>
              <a:off x="-23042" y="119185"/>
              <a:ext cx="6542159" cy="6244242"/>
            </a:xfrm>
            <a:custGeom>
              <a:rect b="b" l="l" r="r" t="t"/>
              <a:pathLst>
                <a:path extrusionOk="0" h="6244242" w="6542159">
                  <a:moveTo>
                    <a:pt x="3271080" y="4996"/>
                  </a:moveTo>
                  <a:cubicBezTo>
                    <a:pt x="2154117" y="0"/>
                    <a:pt x="1119857" y="593026"/>
                    <a:pt x="559929" y="1559521"/>
                  </a:cubicBezTo>
                  <a:cubicBezTo>
                    <a:pt x="0" y="2526015"/>
                    <a:pt x="0" y="3718228"/>
                    <a:pt x="559929" y="4684723"/>
                  </a:cubicBezTo>
                  <a:cubicBezTo>
                    <a:pt x="1119857" y="5651217"/>
                    <a:pt x="2154117" y="6244243"/>
                    <a:pt x="3271080" y="6239248"/>
                  </a:cubicBezTo>
                  <a:cubicBezTo>
                    <a:pt x="4388043" y="6244243"/>
                    <a:pt x="5422303" y="5651217"/>
                    <a:pt x="5982231" y="4684723"/>
                  </a:cubicBezTo>
                  <a:cubicBezTo>
                    <a:pt x="6542160" y="3718229"/>
                    <a:pt x="6542160" y="2526015"/>
                    <a:pt x="5982231" y="1559521"/>
                  </a:cubicBezTo>
                  <a:cubicBezTo>
                    <a:pt x="5422303" y="593027"/>
                    <a:pt x="4388043" y="1"/>
                    <a:pt x="3271080" y="4996"/>
                  </a:cubicBezTo>
                  <a:close/>
                </a:path>
              </a:pathLst>
            </a:custGeom>
            <a:blipFill rotWithShape="1">
              <a:blip r:embed="rId5">
                <a:alphaModFix/>
              </a:blip>
              <a:stretch>
                <a:fillRect b="0" l="-24711" r="-24711"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3" name="Google Shape;503;p17"/>
            <p:cNvSpPr/>
            <p:nvPr/>
          </p:nvSpPr>
          <p:spPr>
            <a:xfrm>
              <a:off x="73038" y="66269"/>
              <a:ext cx="6350000" cy="6349987"/>
            </a:xfrm>
            <a:custGeom>
              <a:rect b="b" l="l" r="r" t="t"/>
              <a:pathLst>
                <a:path extrusionOk="0" h="6349987" w="6350000">
                  <a:moveTo>
                    <a:pt x="3175000" y="6349987"/>
                  </a:moveTo>
                  <a:cubicBezTo>
                    <a:pt x="1424279" y="6349987"/>
                    <a:pt x="0" y="4925733"/>
                    <a:pt x="0" y="3175038"/>
                  </a:cubicBezTo>
                  <a:cubicBezTo>
                    <a:pt x="0" y="1424317"/>
                    <a:pt x="1424292" y="0"/>
                    <a:pt x="3175000" y="0"/>
                  </a:cubicBezTo>
                  <a:cubicBezTo>
                    <a:pt x="4925733" y="0"/>
                    <a:pt x="6350000" y="1424330"/>
                    <a:pt x="6350000" y="3175038"/>
                  </a:cubicBezTo>
                  <a:cubicBezTo>
                    <a:pt x="6350000" y="4925720"/>
                    <a:pt x="4925733" y="6349987"/>
                    <a:pt x="3175000" y="6349987"/>
                  </a:cubicBezTo>
                  <a:close/>
                  <a:moveTo>
                    <a:pt x="3175000" y="115760"/>
                  </a:moveTo>
                  <a:cubicBezTo>
                    <a:pt x="1488135" y="115760"/>
                    <a:pt x="115760" y="1488148"/>
                    <a:pt x="115760" y="3175038"/>
                  </a:cubicBezTo>
                  <a:cubicBezTo>
                    <a:pt x="115760" y="4861915"/>
                    <a:pt x="1488135" y="6234265"/>
                    <a:pt x="3175000" y="6234265"/>
                  </a:cubicBezTo>
                  <a:cubicBezTo>
                    <a:pt x="4861852" y="6234265"/>
                    <a:pt x="6234265" y="4861890"/>
                    <a:pt x="6234265" y="3175038"/>
                  </a:cubicBezTo>
                  <a:cubicBezTo>
                    <a:pt x="6234265" y="1488148"/>
                    <a:pt x="4861852" y="115760"/>
                    <a:pt x="3175000" y="115760"/>
                  </a:cubicBezTo>
                  <a:close/>
                </a:path>
              </a:pathLst>
            </a:custGeom>
            <a:solidFill>
              <a:srgbClr val="5C879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04" name="Google Shape;504;p17"/>
          <p:cNvGrpSpPr/>
          <p:nvPr/>
        </p:nvGrpSpPr>
        <p:grpSpPr>
          <a:xfrm>
            <a:off x="306136" y="3230262"/>
            <a:ext cx="7209135" cy="3101750"/>
            <a:chOff x="0" y="-57150"/>
            <a:chExt cx="1898702" cy="816922"/>
          </a:xfrm>
        </p:grpSpPr>
        <p:sp>
          <p:nvSpPr>
            <p:cNvPr id="505" name="Google Shape;505;p17"/>
            <p:cNvSpPr/>
            <p:nvPr/>
          </p:nvSpPr>
          <p:spPr>
            <a:xfrm>
              <a:off x="0" y="0"/>
              <a:ext cx="1898702" cy="759772"/>
            </a:xfrm>
            <a:custGeom>
              <a:rect b="b" l="l" r="r" t="t"/>
              <a:pathLst>
                <a:path extrusionOk="0" h="759772" w="1898702">
                  <a:moveTo>
                    <a:pt x="54769" y="0"/>
                  </a:moveTo>
                  <a:lnTo>
                    <a:pt x="1843933" y="0"/>
                  </a:lnTo>
                  <a:cubicBezTo>
                    <a:pt x="1874181" y="0"/>
                    <a:pt x="1898702" y="24521"/>
                    <a:pt x="1898702" y="54769"/>
                  </a:cubicBezTo>
                  <a:lnTo>
                    <a:pt x="1898702" y="705003"/>
                  </a:lnTo>
                  <a:cubicBezTo>
                    <a:pt x="1898702" y="735251"/>
                    <a:pt x="1874181" y="759772"/>
                    <a:pt x="1843933" y="759772"/>
                  </a:cubicBezTo>
                  <a:lnTo>
                    <a:pt x="54769" y="759772"/>
                  </a:lnTo>
                  <a:cubicBezTo>
                    <a:pt x="24521" y="759772"/>
                    <a:pt x="0" y="735251"/>
                    <a:pt x="0" y="705003"/>
                  </a:cubicBezTo>
                  <a:lnTo>
                    <a:pt x="0" y="54769"/>
                  </a:lnTo>
                  <a:cubicBezTo>
                    <a:pt x="0" y="24521"/>
                    <a:pt x="24521" y="0"/>
                    <a:pt x="54769" y="0"/>
                  </a:cubicBezTo>
                  <a:close/>
                </a:path>
              </a:pathLst>
            </a:custGeom>
            <a:solidFill>
              <a:srgbClr val="E8CDB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6" name="Google Shape;506;p17"/>
            <p:cNvSpPr txBox="1"/>
            <p:nvPr/>
          </p:nvSpPr>
          <p:spPr>
            <a:xfrm>
              <a:off x="0" y="-57150"/>
              <a:ext cx="1898702" cy="816922"/>
            </a:xfrm>
            <a:prstGeom prst="rect">
              <a:avLst/>
            </a:prstGeom>
            <a:noFill/>
            <a:ln>
              <a:noFill/>
            </a:ln>
          </p:spPr>
          <p:txBody>
            <a:bodyPr anchorCtr="0" anchor="ctr" bIns="50800" lIns="50800" spcFirstLastPara="1" rIns="50800" wrap="square" tIns="50800">
              <a:noAutofit/>
            </a:bodyPr>
            <a:lstStyle/>
            <a:p>
              <a:pPr indent="0" lvl="0" marL="0" marR="0" rtl="0" algn="ctr">
                <a:lnSpc>
                  <a:spcPct val="140000"/>
                </a:lnSpc>
                <a:spcBef>
                  <a:spcPts val="0"/>
                </a:spcBef>
                <a:spcAft>
                  <a:spcPts val="0"/>
                </a:spcAft>
                <a:buNone/>
              </a:pPr>
              <a:r>
                <a:rPr b="0" i="0" lang="en-US" sz="3200" u="none" cap="none" strike="noStrike">
                  <a:solidFill>
                    <a:srgbClr val="000000"/>
                  </a:solidFill>
                  <a:latin typeface="Antic"/>
                  <a:ea typeface="Antic"/>
                  <a:cs typeface="Antic"/>
                  <a:sym typeface="Antic"/>
                </a:rPr>
                <a:t>Sưng mắt và viêm kết mạc</a:t>
              </a:r>
              <a:endParaRPr/>
            </a:p>
          </p:txBody>
        </p:sp>
      </p:grpSp>
      <p:grpSp>
        <p:nvGrpSpPr>
          <p:cNvPr id="507" name="Google Shape;507;p17"/>
          <p:cNvGrpSpPr/>
          <p:nvPr/>
        </p:nvGrpSpPr>
        <p:grpSpPr>
          <a:xfrm>
            <a:off x="306136" y="6517753"/>
            <a:ext cx="7209135" cy="3101750"/>
            <a:chOff x="0" y="-57150"/>
            <a:chExt cx="1898702" cy="816922"/>
          </a:xfrm>
        </p:grpSpPr>
        <p:sp>
          <p:nvSpPr>
            <p:cNvPr id="508" name="Google Shape;508;p17"/>
            <p:cNvSpPr/>
            <p:nvPr/>
          </p:nvSpPr>
          <p:spPr>
            <a:xfrm>
              <a:off x="0" y="0"/>
              <a:ext cx="1898702" cy="759772"/>
            </a:xfrm>
            <a:custGeom>
              <a:rect b="b" l="l" r="r" t="t"/>
              <a:pathLst>
                <a:path extrusionOk="0" h="759772" w="1898702">
                  <a:moveTo>
                    <a:pt x="54769" y="0"/>
                  </a:moveTo>
                  <a:lnTo>
                    <a:pt x="1843933" y="0"/>
                  </a:lnTo>
                  <a:cubicBezTo>
                    <a:pt x="1874181" y="0"/>
                    <a:pt x="1898702" y="24521"/>
                    <a:pt x="1898702" y="54769"/>
                  </a:cubicBezTo>
                  <a:lnTo>
                    <a:pt x="1898702" y="705003"/>
                  </a:lnTo>
                  <a:cubicBezTo>
                    <a:pt x="1898702" y="735251"/>
                    <a:pt x="1874181" y="759772"/>
                    <a:pt x="1843933" y="759772"/>
                  </a:cubicBezTo>
                  <a:lnTo>
                    <a:pt x="54769" y="759772"/>
                  </a:lnTo>
                  <a:cubicBezTo>
                    <a:pt x="24521" y="759772"/>
                    <a:pt x="0" y="735251"/>
                    <a:pt x="0" y="705003"/>
                  </a:cubicBezTo>
                  <a:lnTo>
                    <a:pt x="0" y="54769"/>
                  </a:lnTo>
                  <a:cubicBezTo>
                    <a:pt x="0" y="24521"/>
                    <a:pt x="24521" y="0"/>
                    <a:pt x="54769" y="0"/>
                  </a:cubicBezTo>
                  <a:close/>
                </a:path>
              </a:pathLst>
            </a:custGeom>
            <a:solidFill>
              <a:srgbClr val="E8CDB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9" name="Google Shape;509;p17"/>
            <p:cNvSpPr txBox="1"/>
            <p:nvPr/>
          </p:nvSpPr>
          <p:spPr>
            <a:xfrm>
              <a:off x="0" y="-57150"/>
              <a:ext cx="1898702" cy="816922"/>
            </a:xfrm>
            <a:prstGeom prst="rect">
              <a:avLst/>
            </a:prstGeom>
            <a:noFill/>
            <a:ln>
              <a:noFill/>
            </a:ln>
          </p:spPr>
          <p:txBody>
            <a:bodyPr anchorCtr="0" anchor="ctr" bIns="50800" lIns="50800" spcFirstLastPara="1" rIns="50800" wrap="square" tIns="50800">
              <a:noAutofit/>
            </a:bodyPr>
            <a:lstStyle/>
            <a:p>
              <a:pPr indent="0" lvl="0" marL="0" marR="0" rtl="0" algn="ctr">
                <a:lnSpc>
                  <a:spcPct val="140000"/>
                </a:lnSpc>
                <a:spcBef>
                  <a:spcPts val="0"/>
                </a:spcBef>
                <a:spcAft>
                  <a:spcPts val="0"/>
                </a:spcAft>
                <a:buNone/>
              </a:pPr>
              <a:r>
                <a:rPr b="0" i="0" lang="en-US" sz="3200" u="none" cap="none" strike="noStrike">
                  <a:solidFill>
                    <a:srgbClr val="000000"/>
                  </a:solidFill>
                  <a:latin typeface="Antic"/>
                  <a:ea typeface="Antic"/>
                  <a:cs typeface="Antic"/>
                  <a:sym typeface="Antic"/>
                </a:rPr>
                <a:t>Viêm vú và viêm tử cung trên heo</a:t>
              </a:r>
              <a:endParaRPr/>
            </a:p>
          </p:txBody>
        </p:sp>
      </p:grpSp>
      <p:grpSp>
        <p:nvGrpSpPr>
          <p:cNvPr id="510" name="Google Shape;510;p17"/>
          <p:cNvGrpSpPr/>
          <p:nvPr/>
        </p:nvGrpSpPr>
        <p:grpSpPr>
          <a:xfrm>
            <a:off x="8052185" y="6517753"/>
            <a:ext cx="7209135" cy="3101750"/>
            <a:chOff x="0" y="-57150"/>
            <a:chExt cx="1898702" cy="816922"/>
          </a:xfrm>
        </p:grpSpPr>
        <p:sp>
          <p:nvSpPr>
            <p:cNvPr id="511" name="Google Shape;511;p17"/>
            <p:cNvSpPr/>
            <p:nvPr/>
          </p:nvSpPr>
          <p:spPr>
            <a:xfrm>
              <a:off x="0" y="0"/>
              <a:ext cx="1898702" cy="759772"/>
            </a:xfrm>
            <a:custGeom>
              <a:rect b="b" l="l" r="r" t="t"/>
              <a:pathLst>
                <a:path extrusionOk="0" h="759772" w="1898702">
                  <a:moveTo>
                    <a:pt x="54769" y="0"/>
                  </a:moveTo>
                  <a:lnTo>
                    <a:pt x="1843933" y="0"/>
                  </a:lnTo>
                  <a:cubicBezTo>
                    <a:pt x="1874181" y="0"/>
                    <a:pt x="1898702" y="24521"/>
                    <a:pt x="1898702" y="54769"/>
                  </a:cubicBezTo>
                  <a:lnTo>
                    <a:pt x="1898702" y="705003"/>
                  </a:lnTo>
                  <a:cubicBezTo>
                    <a:pt x="1898702" y="735251"/>
                    <a:pt x="1874181" y="759772"/>
                    <a:pt x="1843933" y="759772"/>
                  </a:cubicBezTo>
                  <a:lnTo>
                    <a:pt x="54769" y="759772"/>
                  </a:lnTo>
                  <a:cubicBezTo>
                    <a:pt x="24521" y="759772"/>
                    <a:pt x="0" y="735251"/>
                    <a:pt x="0" y="705003"/>
                  </a:cubicBezTo>
                  <a:lnTo>
                    <a:pt x="0" y="54769"/>
                  </a:lnTo>
                  <a:cubicBezTo>
                    <a:pt x="0" y="24521"/>
                    <a:pt x="24521" y="0"/>
                    <a:pt x="54769" y="0"/>
                  </a:cubicBezTo>
                  <a:close/>
                </a:path>
              </a:pathLst>
            </a:custGeom>
            <a:solidFill>
              <a:srgbClr val="E8CDB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2" name="Google Shape;512;p17"/>
            <p:cNvSpPr txBox="1"/>
            <p:nvPr/>
          </p:nvSpPr>
          <p:spPr>
            <a:xfrm>
              <a:off x="0" y="-57150"/>
              <a:ext cx="1898702" cy="816922"/>
            </a:xfrm>
            <a:prstGeom prst="rect">
              <a:avLst/>
            </a:prstGeom>
            <a:noFill/>
            <a:ln>
              <a:noFill/>
            </a:ln>
          </p:spPr>
          <p:txBody>
            <a:bodyPr anchorCtr="0" anchor="ctr" bIns="50800" lIns="50800" spcFirstLastPara="1" rIns="50800" wrap="square" tIns="50800">
              <a:noAutofit/>
            </a:bodyPr>
            <a:lstStyle/>
            <a:p>
              <a:pPr indent="0" lvl="0" marL="0" marR="0" rtl="0" algn="ctr">
                <a:lnSpc>
                  <a:spcPct val="140000"/>
                </a:lnSpc>
                <a:spcBef>
                  <a:spcPts val="0"/>
                </a:spcBef>
                <a:spcAft>
                  <a:spcPts val="0"/>
                </a:spcAft>
                <a:buNone/>
              </a:pPr>
              <a:r>
                <a:rPr b="0" i="0" lang="en-US" sz="3200" u="none" cap="none" strike="noStrike">
                  <a:solidFill>
                    <a:srgbClr val="000000"/>
                  </a:solidFill>
                  <a:latin typeface="Antic"/>
                  <a:ea typeface="Antic"/>
                  <a:cs typeface="Antic"/>
                  <a:sym typeface="Antic"/>
                </a:rPr>
                <a:t>Viêm da tiết dịch</a:t>
              </a:r>
              <a:endParaRPr/>
            </a:p>
          </p:txBody>
        </p:sp>
      </p:grpSp>
      <p:grpSp>
        <p:nvGrpSpPr>
          <p:cNvPr id="513" name="Google Shape;513;p17"/>
          <p:cNvGrpSpPr/>
          <p:nvPr/>
        </p:nvGrpSpPr>
        <p:grpSpPr>
          <a:xfrm>
            <a:off x="8052185" y="3230262"/>
            <a:ext cx="7209135" cy="3101750"/>
            <a:chOff x="0" y="-57150"/>
            <a:chExt cx="1898702" cy="816922"/>
          </a:xfrm>
        </p:grpSpPr>
        <p:sp>
          <p:nvSpPr>
            <p:cNvPr id="514" name="Google Shape;514;p17"/>
            <p:cNvSpPr/>
            <p:nvPr/>
          </p:nvSpPr>
          <p:spPr>
            <a:xfrm>
              <a:off x="0" y="0"/>
              <a:ext cx="1898702" cy="759772"/>
            </a:xfrm>
            <a:custGeom>
              <a:rect b="b" l="l" r="r" t="t"/>
              <a:pathLst>
                <a:path extrusionOk="0" h="759772" w="1898702">
                  <a:moveTo>
                    <a:pt x="54769" y="0"/>
                  </a:moveTo>
                  <a:lnTo>
                    <a:pt x="1843933" y="0"/>
                  </a:lnTo>
                  <a:cubicBezTo>
                    <a:pt x="1874181" y="0"/>
                    <a:pt x="1898702" y="24521"/>
                    <a:pt x="1898702" y="54769"/>
                  </a:cubicBezTo>
                  <a:lnTo>
                    <a:pt x="1898702" y="705003"/>
                  </a:lnTo>
                  <a:cubicBezTo>
                    <a:pt x="1898702" y="735251"/>
                    <a:pt x="1874181" y="759772"/>
                    <a:pt x="1843933" y="759772"/>
                  </a:cubicBezTo>
                  <a:lnTo>
                    <a:pt x="54769" y="759772"/>
                  </a:lnTo>
                  <a:cubicBezTo>
                    <a:pt x="24521" y="759772"/>
                    <a:pt x="0" y="735251"/>
                    <a:pt x="0" y="705003"/>
                  </a:cubicBezTo>
                  <a:lnTo>
                    <a:pt x="0" y="54769"/>
                  </a:lnTo>
                  <a:cubicBezTo>
                    <a:pt x="0" y="24521"/>
                    <a:pt x="24521" y="0"/>
                    <a:pt x="54769" y="0"/>
                  </a:cubicBezTo>
                  <a:close/>
                </a:path>
              </a:pathLst>
            </a:custGeom>
            <a:solidFill>
              <a:srgbClr val="E8CDB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5" name="Google Shape;515;p17"/>
            <p:cNvSpPr txBox="1"/>
            <p:nvPr/>
          </p:nvSpPr>
          <p:spPr>
            <a:xfrm>
              <a:off x="0" y="-57150"/>
              <a:ext cx="1898702" cy="816922"/>
            </a:xfrm>
            <a:prstGeom prst="rect">
              <a:avLst/>
            </a:prstGeom>
            <a:noFill/>
            <a:ln>
              <a:noFill/>
            </a:ln>
          </p:spPr>
          <p:txBody>
            <a:bodyPr anchorCtr="0" anchor="ctr" bIns="50800" lIns="50800" spcFirstLastPara="1" rIns="50800" wrap="square" tIns="50800">
              <a:noAutofit/>
            </a:bodyPr>
            <a:lstStyle/>
            <a:p>
              <a:pPr indent="0" lvl="0" marL="0" marR="0" rtl="0" algn="ctr">
                <a:lnSpc>
                  <a:spcPct val="140000"/>
                </a:lnSpc>
                <a:spcBef>
                  <a:spcPts val="0"/>
                </a:spcBef>
                <a:spcAft>
                  <a:spcPts val="0"/>
                </a:spcAft>
                <a:buNone/>
              </a:pPr>
              <a:r>
                <a:rPr b="0" i="0" lang="en-US" sz="3200" u="none" cap="none" strike="noStrike">
                  <a:solidFill>
                    <a:srgbClr val="000000"/>
                  </a:solidFill>
                  <a:latin typeface="Antic"/>
                  <a:ea typeface="Antic"/>
                  <a:cs typeface="Antic"/>
                  <a:sym typeface="Antic"/>
                </a:rPr>
                <a:t>Viêm phổi trên heo con</a:t>
              </a:r>
              <a:endParaRPr/>
            </a:p>
          </p:txBody>
        </p:sp>
      </p:grpSp>
      <p:sp>
        <p:nvSpPr>
          <p:cNvPr id="516" name="Google Shape;516;p17"/>
          <p:cNvSpPr/>
          <p:nvPr/>
        </p:nvSpPr>
        <p:spPr>
          <a:xfrm>
            <a:off x="13870304" y="8177123"/>
            <a:ext cx="851427" cy="1081177"/>
          </a:xfrm>
          <a:custGeom>
            <a:rect b="b" l="l" r="r" t="t"/>
            <a:pathLst>
              <a:path extrusionOk="0" h="1081177" w="851427">
                <a:moveTo>
                  <a:pt x="0" y="0"/>
                </a:moveTo>
                <a:lnTo>
                  <a:pt x="851427" y="0"/>
                </a:lnTo>
                <a:lnTo>
                  <a:pt x="851427" y="1081177"/>
                </a:lnTo>
                <a:lnTo>
                  <a:pt x="0" y="1081177"/>
                </a:lnTo>
                <a:lnTo>
                  <a:pt x="0" y="0"/>
                </a:lnTo>
                <a:close/>
              </a:path>
            </a:pathLst>
          </a:custGeom>
          <a:blipFill rotWithShape="1">
            <a:blip r:embed="rId6">
              <a:alphaModFix/>
            </a:blip>
            <a:stretch>
              <a:fillRect b="0" l="0" r="0" t="0"/>
            </a:stretch>
          </a:blipFill>
          <a:ln>
            <a:noFill/>
          </a:ln>
        </p:spPr>
      </p:sp>
      <p:sp>
        <p:nvSpPr>
          <p:cNvPr id="517" name="Google Shape;517;p17"/>
          <p:cNvSpPr txBox="1"/>
          <p:nvPr/>
        </p:nvSpPr>
        <p:spPr>
          <a:xfrm>
            <a:off x="3991982" y="1157767"/>
            <a:ext cx="10304036" cy="1251368"/>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None/>
            </a:pPr>
            <a:r>
              <a:rPr b="0" i="0" lang="en-US" sz="3600" u="none" cap="none" strike="noStrike">
                <a:solidFill>
                  <a:srgbClr val="5C8791"/>
                </a:solidFill>
                <a:latin typeface="Calistoga"/>
                <a:ea typeface="Calistoga"/>
                <a:cs typeface="Calistoga"/>
                <a:sym typeface="Calistoga"/>
              </a:rPr>
              <a:t>Đặc điểm nổi bật của nhiễm Staphylococcus hyicus ở heo là gì</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516"/>
                                        </p:tgtEl>
                                        <p:attrNameLst>
                                          <p:attrName>style.visibility</p:attrName>
                                        </p:attrNameLst>
                                      </p:cBhvr>
                                      <p:to>
                                        <p:strVal val="visible"/>
                                      </p:to>
                                    </p:set>
                                    <p:animEffect filter="fade" transition="in">
                                      <p:cBhvr>
                                        <p:cTn dur="1000"/>
                                        <p:tgtEl>
                                          <p:spTgt spid="516"/>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6D8E6"/>
        </a:solidFill>
      </p:bgPr>
    </p:bg>
    <p:spTree>
      <p:nvGrpSpPr>
        <p:cNvPr id="521" name="Shape 521"/>
        <p:cNvGrpSpPr/>
        <p:nvPr/>
      </p:nvGrpSpPr>
      <p:grpSpPr>
        <a:xfrm>
          <a:off x="0" y="0"/>
          <a:ext cx="0" cy="0"/>
          <a:chOff x="0" y="0"/>
          <a:chExt cx="0" cy="0"/>
        </a:xfrm>
      </p:grpSpPr>
      <p:sp>
        <p:nvSpPr>
          <p:cNvPr id="522" name="Google Shape;522;p18"/>
          <p:cNvSpPr/>
          <p:nvPr/>
        </p:nvSpPr>
        <p:spPr>
          <a:xfrm>
            <a:off x="15261319" y="-1067597"/>
            <a:ext cx="4091579" cy="4114800"/>
          </a:xfrm>
          <a:custGeom>
            <a:rect b="b" l="l" r="r" t="t"/>
            <a:pathLst>
              <a:path extrusionOk="0" h="4114800" w="4091579">
                <a:moveTo>
                  <a:pt x="0" y="0"/>
                </a:moveTo>
                <a:lnTo>
                  <a:pt x="4091579" y="0"/>
                </a:lnTo>
                <a:lnTo>
                  <a:pt x="4091579" y="4114800"/>
                </a:lnTo>
                <a:lnTo>
                  <a:pt x="0" y="4114800"/>
                </a:lnTo>
                <a:lnTo>
                  <a:pt x="0" y="0"/>
                </a:lnTo>
                <a:close/>
              </a:path>
            </a:pathLst>
          </a:custGeom>
          <a:blipFill rotWithShape="1">
            <a:blip r:embed="rId3">
              <a:alphaModFix/>
            </a:blip>
            <a:stretch>
              <a:fillRect b="0" l="0" r="0" t="0"/>
            </a:stretch>
          </a:blipFill>
          <a:ln>
            <a:noFill/>
          </a:ln>
        </p:spPr>
      </p:sp>
      <p:sp>
        <p:nvSpPr>
          <p:cNvPr id="523" name="Google Shape;523;p18"/>
          <p:cNvSpPr/>
          <p:nvPr/>
        </p:nvSpPr>
        <p:spPr>
          <a:xfrm>
            <a:off x="15798233" y="7372033"/>
            <a:ext cx="4091579" cy="4114800"/>
          </a:xfrm>
          <a:custGeom>
            <a:rect b="b" l="l" r="r" t="t"/>
            <a:pathLst>
              <a:path extrusionOk="0" h="4114800" w="4091579">
                <a:moveTo>
                  <a:pt x="0" y="0"/>
                </a:moveTo>
                <a:lnTo>
                  <a:pt x="4091579" y="0"/>
                </a:lnTo>
                <a:lnTo>
                  <a:pt x="4091579" y="4114800"/>
                </a:lnTo>
                <a:lnTo>
                  <a:pt x="0" y="4114800"/>
                </a:lnTo>
                <a:lnTo>
                  <a:pt x="0" y="0"/>
                </a:lnTo>
                <a:close/>
              </a:path>
            </a:pathLst>
          </a:custGeom>
          <a:blipFill rotWithShape="1">
            <a:blip r:embed="rId3">
              <a:alphaModFix/>
            </a:blip>
            <a:stretch>
              <a:fillRect b="0" l="0" r="0" t="0"/>
            </a:stretch>
          </a:blipFill>
          <a:ln>
            <a:noFill/>
          </a:ln>
        </p:spPr>
      </p:sp>
      <p:sp>
        <p:nvSpPr>
          <p:cNvPr id="524" name="Google Shape;524;p18"/>
          <p:cNvSpPr/>
          <p:nvPr/>
        </p:nvSpPr>
        <p:spPr>
          <a:xfrm>
            <a:off x="-1262374" y="7855561"/>
            <a:ext cx="4054948" cy="4114800"/>
          </a:xfrm>
          <a:custGeom>
            <a:rect b="b" l="l" r="r" t="t"/>
            <a:pathLst>
              <a:path extrusionOk="0" h="4114800" w="4054948">
                <a:moveTo>
                  <a:pt x="0" y="0"/>
                </a:moveTo>
                <a:lnTo>
                  <a:pt x="4054948" y="0"/>
                </a:lnTo>
                <a:lnTo>
                  <a:pt x="4054948" y="4114800"/>
                </a:lnTo>
                <a:lnTo>
                  <a:pt x="0" y="4114800"/>
                </a:lnTo>
                <a:lnTo>
                  <a:pt x="0" y="0"/>
                </a:lnTo>
                <a:close/>
              </a:path>
            </a:pathLst>
          </a:custGeom>
          <a:blipFill rotWithShape="1">
            <a:blip r:embed="rId4">
              <a:alphaModFix/>
            </a:blip>
            <a:stretch>
              <a:fillRect b="0" l="0" r="0" t="0"/>
            </a:stretch>
          </a:blipFill>
          <a:ln>
            <a:noFill/>
          </a:ln>
        </p:spPr>
      </p:sp>
      <p:sp>
        <p:nvSpPr>
          <p:cNvPr id="525" name="Google Shape;525;p18"/>
          <p:cNvSpPr/>
          <p:nvPr/>
        </p:nvSpPr>
        <p:spPr>
          <a:xfrm>
            <a:off x="15498584" y="-1774110"/>
            <a:ext cx="4054948" cy="4114800"/>
          </a:xfrm>
          <a:custGeom>
            <a:rect b="b" l="l" r="r" t="t"/>
            <a:pathLst>
              <a:path extrusionOk="0" h="4114800" w="4054948">
                <a:moveTo>
                  <a:pt x="0" y="0"/>
                </a:moveTo>
                <a:lnTo>
                  <a:pt x="4054948" y="0"/>
                </a:lnTo>
                <a:lnTo>
                  <a:pt x="4054948" y="4114800"/>
                </a:lnTo>
                <a:lnTo>
                  <a:pt x="0" y="4114800"/>
                </a:lnTo>
                <a:lnTo>
                  <a:pt x="0" y="0"/>
                </a:lnTo>
                <a:close/>
              </a:path>
            </a:pathLst>
          </a:custGeom>
          <a:blipFill rotWithShape="1">
            <a:blip r:embed="rId4">
              <a:alphaModFix/>
            </a:blip>
            <a:stretch>
              <a:fillRect b="0" l="0" r="0" t="0"/>
            </a:stretch>
          </a:blipFill>
          <a:ln>
            <a:noFill/>
          </a:ln>
        </p:spPr>
      </p:sp>
      <p:grpSp>
        <p:nvGrpSpPr>
          <p:cNvPr id="526" name="Google Shape;526;p18"/>
          <p:cNvGrpSpPr/>
          <p:nvPr/>
        </p:nvGrpSpPr>
        <p:grpSpPr>
          <a:xfrm>
            <a:off x="-292873" y="-179347"/>
            <a:ext cx="4044233" cy="3925436"/>
            <a:chOff x="-23042" y="66269"/>
            <a:chExt cx="6542159" cy="6349987"/>
          </a:xfrm>
        </p:grpSpPr>
        <p:sp>
          <p:nvSpPr>
            <p:cNvPr id="527" name="Google Shape;527;p18"/>
            <p:cNvSpPr/>
            <p:nvPr/>
          </p:nvSpPr>
          <p:spPr>
            <a:xfrm>
              <a:off x="-23042" y="119185"/>
              <a:ext cx="6542159" cy="6244242"/>
            </a:xfrm>
            <a:custGeom>
              <a:rect b="b" l="l" r="r" t="t"/>
              <a:pathLst>
                <a:path extrusionOk="0" h="6244242" w="6542159">
                  <a:moveTo>
                    <a:pt x="3271080" y="4996"/>
                  </a:moveTo>
                  <a:cubicBezTo>
                    <a:pt x="2154117" y="0"/>
                    <a:pt x="1119857" y="593026"/>
                    <a:pt x="559929" y="1559521"/>
                  </a:cubicBezTo>
                  <a:cubicBezTo>
                    <a:pt x="0" y="2526015"/>
                    <a:pt x="0" y="3718228"/>
                    <a:pt x="559929" y="4684723"/>
                  </a:cubicBezTo>
                  <a:cubicBezTo>
                    <a:pt x="1119857" y="5651217"/>
                    <a:pt x="2154117" y="6244243"/>
                    <a:pt x="3271080" y="6239248"/>
                  </a:cubicBezTo>
                  <a:cubicBezTo>
                    <a:pt x="4388043" y="6244243"/>
                    <a:pt x="5422303" y="5651217"/>
                    <a:pt x="5982231" y="4684723"/>
                  </a:cubicBezTo>
                  <a:cubicBezTo>
                    <a:pt x="6542160" y="3718229"/>
                    <a:pt x="6542160" y="2526015"/>
                    <a:pt x="5982231" y="1559521"/>
                  </a:cubicBezTo>
                  <a:cubicBezTo>
                    <a:pt x="5422303" y="593027"/>
                    <a:pt x="4388043" y="1"/>
                    <a:pt x="3271080" y="4996"/>
                  </a:cubicBezTo>
                  <a:close/>
                </a:path>
              </a:pathLst>
            </a:custGeom>
            <a:blipFill rotWithShape="1">
              <a:blip r:embed="rId5">
                <a:alphaModFix/>
              </a:blip>
              <a:stretch>
                <a:fillRect b="0" l="-24711" r="-24711"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8" name="Google Shape;528;p18"/>
            <p:cNvSpPr/>
            <p:nvPr/>
          </p:nvSpPr>
          <p:spPr>
            <a:xfrm>
              <a:off x="73038" y="66269"/>
              <a:ext cx="6350000" cy="6349987"/>
            </a:xfrm>
            <a:custGeom>
              <a:rect b="b" l="l" r="r" t="t"/>
              <a:pathLst>
                <a:path extrusionOk="0" h="6349987" w="6350000">
                  <a:moveTo>
                    <a:pt x="3175000" y="6349987"/>
                  </a:moveTo>
                  <a:cubicBezTo>
                    <a:pt x="1424279" y="6349987"/>
                    <a:pt x="0" y="4925733"/>
                    <a:pt x="0" y="3175038"/>
                  </a:cubicBezTo>
                  <a:cubicBezTo>
                    <a:pt x="0" y="1424317"/>
                    <a:pt x="1424292" y="0"/>
                    <a:pt x="3175000" y="0"/>
                  </a:cubicBezTo>
                  <a:cubicBezTo>
                    <a:pt x="4925733" y="0"/>
                    <a:pt x="6350000" y="1424330"/>
                    <a:pt x="6350000" y="3175038"/>
                  </a:cubicBezTo>
                  <a:cubicBezTo>
                    <a:pt x="6350000" y="4925720"/>
                    <a:pt x="4925733" y="6349987"/>
                    <a:pt x="3175000" y="6349987"/>
                  </a:cubicBezTo>
                  <a:close/>
                  <a:moveTo>
                    <a:pt x="3175000" y="115760"/>
                  </a:moveTo>
                  <a:cubicBezTo>
                    <a:pt x="1488135" y="115760"/>
                    <a:pt x="115760" y="1488148"/>
                    <a:pt x="115760" y="3175038"/>
                  </a:cubicBezTo>
                  <a:cubicBezTo>
                    <a:pt x="115760" y="4861915"/>
                    <a:pt x="1488135" y="6234265"/>
                    <a:pt x="3175000" y="6234265"/>
                  </a:cubicBezTo>
                  <a:cubicBezTo>
                    <a:pt x="4861852" y="6234265"/>
                    <a:pt x="6234265" y="4861890"/>
                    <a:pt x="6234265" y="3175038"/>
                  </a:cubicBezTo>
                  <a:cubicBezTo>
                    <a:pt x="6234265" y="1488148"/>
                    <a:pt x="4861852" y="115760"/>
                    <a:pt x="3175000" y="115760"/>
                  </a:cubicBezTo>
                  <a:close/>
                </a:path>
              </a:pathLst>
            </a:custGeom>
            <a:solidFill>
              <a:srgbClr val="5C879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29" name="Google Shape;529;p18"/>
          <p:cNvGrpSpPr/>
          <p:nvPr/>
        </p:nvGrpSpPr>
        <p:grpSpPr>
          <a:xfrm>
            <a:off x="306136" y="3230262"/>
            <a:ext cx="7209135" cy="3101750"/>
            <a:chOff x="0" y="-57150"/>
            <a:chExt cx="1898702" cy="816922"/>
          </a:xfrm>
        </p:grpSpPr>
        <p:sp>
          <p:nvSpPr>
            <p:cNvPr id="530" name="Google Shape;530;p18"/>
            <p:cNvSpPr/>
            <p:nvPr/>
          </p:nvSpPr>
          <p:spPr>
            <a:xfrm>
              <a:off x="0" y="0"/>
              <a:ext cx="1898702" cy="759772"/>
            </a:xfrm>
            <a:custGeom>
              <a:rect b="b" l="l" r="r" t="t"/>
              <a:pathLst>
                <a:path extrusionOk="0" h="759772" w="1898702">
                  <a:moveTo>
                    <a:pt x="54769" y="0"/>
                  </a:moveTo>
                  <a:lnTo>
                    <a:pt x="1843933" y="0"/>
                  </a:lnTo>
                  <a:cubicBezTo>
                    <a:pt x="1874181" y="0"/>
                    <a:pt x="1898702" y="24521"/>
                    <a:pt x="1898702" y="54769"/>
                  </a:cubicBezTo>
                  <a:lnTo>
                    <a:pt x="1898702" y="705003"/>
                  </a:lnTo>
                  <a:cubicBezTo>
                    <a:pt x="1898702" y="735251"/>
                    <a:pt x="1874181" y="759772"/>
                    <a:pt x="1843933" y="759772"/>
                  </a:cubicBezTo>
                  <a:lnTo>
                    <a:pt x="54769" y="759772"/>
                  </a:lnTo>
                  <a:cubicBezTo>
                    <a:pt x="24521" y="759772"/>
                    <a:pt x="0" y="735251"/>
                    <a:pt x="0" y="705003"/>
                  </a:cubicBezTo>
                  <a:lnTo>
                    <a:pt x="0" y="54769"/>
                  </a:lnTo>
                  <a:cubicBezTo>
                    <a:pt x="0" y="24521"/>
                    <a:pt x="24521" y="0"/>
                    <a:pt x="54769" y="0"/>
                  </a:cubicBezTo>
                  <a:close/>
                </a:path>
              </a:pathLst>
            </a:custGeom>
            <a:solidFill>
              <a:srgbClr val="E8CDB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1" name="Google Shape;531;p18"/>
            <p:cNvSpPr txBox="1"/>
            <p:nvPr/>
          </p:nvSpPr>
          <p:spPr>
            <a:xfrm>
              <a:off x="0" y="-57150"/>
              <a:ext cx="1898702" cy="816922"/>
            </a:xfrm>
            <a:prstGeom prst="rect">
              <a:avLst/>
            </a:prstGeom>
            <a:noFill/>
            <a:ln>
              <a:noFill/>
            </a:ln>
          </p:spPr>
          <p:txBody>
            <a:bodyPr anchorCtr="0" anchor="ctr" bIns="50800" lIns="50800" spcFirstLastPara="1" rIns="50800" wrap="square" tIns="50800">
              <a:noAutofit/>
            </a:bodyPr>
            <a:lstStyle/>
            <a:p>
              <a:pPr indent="0" lvl="0" marL="0" marR="0" rtl="0" algn="ctr">
                <a:lnSpc>
                  <a:spcPct val="140000"/>
                </a:lnSpc>
                <a:spcBef>
                  <a:spcPts val="0"/>
                </a:spcBef>
                <a:spcAft>
                  <a:spcPts val="0"/>
                </a:spcAft>
                <a:buNone/>
              </a:pPr>
              <a:r>
                <a:rPr b="0" i="0" lang="en-US" sz="3200" u="none" cap="none" strike="noStrike">
                  <a:solidFill>
                    <a:srgbClr val="000000"/>
                  </a:solidFill>
                  <a:latin typeface="Antic"/>
                  <a:ea typeface="Antic"/>
                  <a:cs typeface="Antic"/>
                  <a:sym typeface="Antic"/>
                </a:rPr>
                <a:t>.Đau đầu và sốt cao</a:t>
              </a:r>
              <a:endParaRPr/>
            </a:p>
          </p:txBody>
        </p:sp>
      </p:grpSp>
      <p:grpSp>
        <p:nvGrpSpPr>
          <p:cNvPr id="532" name="Google Shape;532;p18"/>
          <p:cNvGrpSpPr/>
          <p:nvPr/>
        </p:nvGrpSpPr>
        <p:grpSpPr>
          <a:xfrm>
            <a:off x="306136" y="6517753"/>
            <a:ext cx="7209135" cy="3101750"/>
            <a:chOff x="0" y="-57150"/>
            <a:chExt cx="1898702" cy="816922"/>
          </a:xfrm>
        </p:grpSpPr>
        <p:sp>
          <p:nvSpPr>
            <p:cNvPr id="533" name="Google Shape;533;p18"/>
            <p:cNvSpPr/>
            <p:nvPr/>
          </p:nvSpPr>
          <p:spPr>
            <a:xfrm>
              <a:off x="0" y="0"/>
              <a:ext cx="1898702" cy="759772"/>
            </a:xfrm>
            <a:custGeom>
              <a:rect b="b" l="l" r="r" t="t"/>
              <a:pathLst>
                <a:path extrusionOk="0" h="759772" w="1898702">
                  <a:moveTo>
                    <a:pt x="54769" y="0"/>
                  </a:moveTo>
                  <a:lnTo>
                    <a:pt x="1843933" y="0"/>
                  </a:lnTo>
                  <a:cubicBezTo>
                    <a:pt x="1874181" y="0"/>
                    <a:pt x="1898702" y="24521"/>
                    <a:pt x="1898702" y="54769"/>
                  </a:cubicBezTo>
                  <a:lnTo>
                    <a:pt x="1898702" y="705003"/>
                  </a:lnTo>
                  <a:cubicBezTo>
                    <a:pt x="1898702" y="735251"/>
                    <a:pt x="1874181" y="759772"/>
                    <a:pt x="1843933" y="759772"/>
                  </a:cubicBezTo>
                  <a:lnTo>
                    <a:pt x="54769" y="759772"/>
                  </a:lnTo>
                  <a:cubicBezTo>
                    <a:pt x="24521" y="759772"/>
                    <a:pt x="0" y="735251"/>
                    <a:pt x="0" y="705003"/>
                  </a:cubicBezTo>
                  <a:lnTo>
                    <a:pt x="0" y="54769"/>
                  </a:lnTo>
                  <a:cubicBezTo>
                    <a:pt x="0" y="24521"/>
                    <a:pt x="24521" y="0"/>
                    <a:pt x="54769" y="0"/>
                  </a:cubicBezTo>
                  <a:close/>
                </a:path>
              </a:pathLst>
            </a:custGeom>
            <a:solidFill>
              <a:srgbClr val="E8CDB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4" name="Google Shape;534;p18"/>
            <p:cNvSpPr txBox="1"/>
            <p:nvPr/>
          </p:nvSpPr>
          <p:spPr>
            <a:xfrm>
              <a:off x="0" y="-57150"/>
              <a:ext cx="1898702" cy="816922"/>
            </a:xfrm>
            <a:prstGeom prst="rect">
              <a:avLst/>
            </a:prstGeom>
            <a:noFill/>
            <a:ln>
              <a:noFill/>
            </a:ln>
          </p:spPr>
          <p:txBody>
            <a:bodyPr anchorCtr="0" anchor="ctr" bIns="50800" lIns="50800" spcFirstLastPara="1" rIns="50800" wrap="square" tIns="50800">
              <a:noAutofit/>
            </a:bodyPr>
            <a:lstStyle/>
            <a:p>
              <a:pPr indent="0" lvl="0" marL="0" marR="0" rtl="0" algn="ctr">
                <a:lnSpc>
                  <a:spcPct val="140000"/>
                </a:lnSpc>
                <a:spcBef>
                  <a:spcPts val="0"/>
                </a:spcBef>
                <a:spcAft>
                  <a:spcPts val="0"/>
                </a:spcAft>
                <a:buNone/>
              </a:pPr>
              <a:r>
                <a:rPr b="0" i="0" lang="en-US" sz="3200" u="none" cap="none" strike="noStrike">
                  <a:solidFill>
                    <a:srgbClr val="000000"/>
                  </a:solidFill>
                  <a:latin typeface="Antic"/>
                  <a:ea typeface="Antic"/>
                  <a:cs typeface="Antic"/>
                  <a:sym typeface="Antic"/>
                </a:rPr>
                <a:t>Căng cứng cơ và co giật</a:t>
              </a:r>
              <a:endParaRPr/>
            </a:p>
          </p:txBody>
        </p:sp>
      </p:grpSp>
      <p:grpSp>
        <p:nvGrpSpPr>
          <p:cNvPr id="535" name="Google Shape;535;p18"/>
          <p:cNvGrpSpPr/>
          <p:nvPr/>
        </p:nvGrpSpPr>
        <p:grpSpPr>
          <a:xfrm>
            <a:off x="8052185" y="6517753"/>
            <a:ext cx="7209135" cy="3101750"/>
            <a:chOff x="0" y="-57150"/>
            <a:chExt cx="1898702" cy="816922"/>
          </a:xfrm>
        </p:grpSpPr>
        <p:sp>
          <p:nvSpPr>
            <p:cNvPr id="536" name="Google Shape;536;p18"/>
            <p:cNvSpPr/>
            <p:nvPr/>
          </p:nvSpPr>
          <p:spPr>
            <a:xfrm>
              <a:off x="0" y="0"/>
              <a:ext cx="1898702" cy="759772"/>
            </a:xfrm>
            <a:custGeom>
              <a:rect b="b" l="l" r="r" t="t"/>
              <a:pathLst>
                <a:path extrusionOk="0" h="759772" w="1898702">
                  <a:moveTo>
                    <a:pt x="54769" y="0"/>
                  </a:moveTo>
                  <a:lnTo>
                    <a:pt x="1843933" y="0"/>
                  </a:lnTo>
                  <a:cubicBezTo>
                    <a:pt x="1874181" y="0"/>
                    <a:pt x="1898702" y="24521"/>
                    <a:pt x="1898702" y="54769"/>
                  </a:cubicBezTo>
                  <a:lnTo>
                    <a:pt x="1898702" y="705003"/>
                  </a:lnTo>
                  <a:cubicBezTo>
                    <a:pt x="1898702" y="735251"/>
                    <a:pt x="1874181" y="759772"/>
                    <a:pt x="1843933" y="759772"/>
                  </a:cubicBezTo>
                  <a:lnTo>
                    <a:pt x="54769" y="759772"/>
                  </a:lnTo>
                  <a:cubicBezTo>
                    <a:pt x="24521" y="759772"/>
                    <a:pt x="0" y="735251"/>
                    <a:pt x="0" y="705003"/>
                  </a:cubicBezTo>
                  <a:lnTo>
                    <a:pt x="0" y="54769"/>
                  </a:lnTo>
                  <a:cubicBezTo>
                    <a:pt x="0" y="24521"/>
                    <a:pt x="24521" y="0"/>
                    <a:pt x="54769" y="0"/>
                  </a:cubicBezTo>
                  <a:close/>
                </a:path>
              </a:pathLst>
            </a:custGeom>
            <a:solidFill>
              <a:srgbClr val="E8CDB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7" name="Google Shape;537;p18"/>
            <p:cNvSpPr txBox="1"/>
            <p:nvPr/>
          </p:nvSpPr>
          <p:spPr>
            <a:xfrm>
              <a:off x="0" y="-57150"/>
              <a:ext cx="1898702" cy="816922"/>
            </a:xfrm>
            <a:prstGeom prst="rect">
              <a:avLst/>
            </a:prstGeom>
            <a:noFill/>
            <a:ln>
              <a:noFill/>
            </a:ln>
          </p:spPr>
          <p:txBody>
            <a:bodyPr anchorCtr="0" anchor="ctr" bIns="50800" lIns="50800" spcFirstLastPara="1" rIns="50800" wrap="square" tIns="50800">
              <a:noAutofit/>
            </a:bodyPr>
            <a:lstStyle/>
            <a:p>
              <a:pPr indent="0" lvl="0" marL="0" marR="0" rtl="0" algn="ctr">
                <a:lnSpc>
                  <a:spcPct val="140000"/>
                </a:lnSpc>
                <a:spcBef>
                  <a:spcPts val="0"/>
                </a:spcBef>
                <a:spcAft>
                  <a:spcPts val="0"/>
                </a:spcAft>
                <a:buNone/>
              </a:pPr>
              <a:r>
                <a:rPr b="0" i="0" lang="en-US" sz="3200" u="none" cap="none" strike="noStrike">
                  <a:solidFill>
                    <a:srgbClr val="000000"/>
                  </a:solidFill>
                  <a:latin typeface="Antic"/>
                  <a:ea typeface="Antic"/>
                  <a:cs typeface="Antic"/>
                  <a:sym typeface="Antic"/>
                </a:rPr>
                <a:t>Đau bụng và mệt mỏi</a:t>
              </a:r>
              <a:endParaRPr/>
            </a:p>
          </p:txBody>
        </p:sp>
      </p:grpSp>
      <p:grpSp>
        <p:nvGrpSpPr>
          <p:cNvPr id="538" name="Google Shape;538;p18"/>
          <p:cNvGrpSpPr/>
          <p:nvPr/>
        </p:nvGrpSpPr>
        <p:grpSpPr>
          <a:xfrm>
            <a:off x="8052185" y="3230262"/>
            <a:ext cx="7209135" cy="3101750"/>
            <a:chOff x="0" y="-57150"/>
            <a:chExt cx="1898702" cy="816922"/>
          </a:xfrm>
        </p:grpSpPr>
        <p:sp>
          <p:nvSpPr>
            <p:cNvPr id="539" name="Google Shape;539;p18"/>
            <p:cNvSpPr/>
            <p:nvPr/>
          </p:nvSpPr>
          <p:spPr>
            <a:xfrm>
              <a:off x="0" y="0"/>
              <a:ext cx="1898702" cy="759772"/>
            </a:xfrm>
            <a:custGeom>
              <a:rect b="b" l="l" r="r" t="t"/>
              <a:pathLst>
                <a:path extrusionOk="0" h="759772" w="1898702">
                  <a:moveTo>
                    <a:pt x="54769" y="0"/>
                  </a:moveTo>
                  <a:lnTo>
                    <a:pt x="1843933" y="0"/>
                  </a:lnTo>
                  <a:cubicBezTo>
                    <a:pt x="1874181" y="0"/>
                    <a:pt x="1898702" y="24521"/>
                    <a:pt x="1898702" y="54769"/>
                  </a:cubicBezTo>
                  <a:lnTo>
                    <a:pt x="1898702" y="705003"/>
                  </a:lnTo>
                  <a:cubicBezTo>
                    <a:pt x="1898702" y="735251"/>
                    <a:pt x="1874181" y="759772"/>
                    <a:pt x="1843933" y="759772"/>
                  </a:cubicBezTo>
                  <a:lnTo>
                    <a:pt x="54769" y="759772"/>
                  </a:lnTo>
                  <a:cubicBezTo>
                    <a:pt x="24521" y="759772"/>
                    <a:pt x="0" y="735251"/>
                    <a:pt x="0" y="705003"/>
                  </a:cubicBezTo>
                  <a:lnTo>
                    <a:pt x="0" y="54769"/>
                  </a:lnTo>
                  <a:cubicBezTo>
                    <a:pt x="0" y="24521"/>
                    <a:pt x="24521" y="0"/>
                    <a:pt x="54769" y="0"/>
                  </a:cubicBezTo>
                  <a:close/>
                </a:path>
              </a:pathLst>
            </a:custGeom>
            <a:solidFill>
              <a:srgbClr val="E8CDB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0" name="Google Shape;540;p18"/>
            <p:cNvSpPr txBox="1"/>
            <p:nvPr/>
          </p:nvSpPr>
          <p:spPr>
            <a:xfrm>
              <a:off x="0" y="-57150"/>
              <a:ext cx="1898702" cy="816922"/>
            </a:xfrm>
            <a:prstGeom prst="rect">
              <a:avLst/>
            </a:prstGeom>
            <a:noFill/>
            <a:ln>
              <a:noFill/>
            </a:ln>
          </p:spPr>
          <p:txBody>
            <a:bodyPr anchorCtr="0" anchor="ctr" bIns="50800" lIns="50800" spcFirstLastPara="1" rIns="50800" wrap="square" tIns="50800">
              <a:noAutofit/>
            </a:bodyPr>
            <a:lstStyle/>
            <a:p>
              <a:pPr indent="0" lvl="0" marL="0" marR="0" rtl="0" algn="ctr">
                <a:lnSpc>
                  <a:spcPct val="140000"/>
                </a:lnSpc>
                <a:spcBef>
                  <a:spcPts val="0"/>
                </a:spcBef>
                <a:spcAft>
                  <a:spcPts val="0"/>
                </a:spcAft>
                <a:buNone/>
              </a:pPr>
              <a:r>
                <a:rPr b="0" i="0" lang="en-US" sz="3200" u="none" cap="none" strike="noStrike">
                  <a:solidFill>
                    <a:srgbClr val="000000"/>
                  </a:solidFill>
                  <a:latin typeface="Antic"/>
                  <a:ea typeface="Antic"/>
                  <a:cs typeface="Antic"/>
                  <a:sym typeface="Antic"/>
                </a:rPr>
                <a:t>Sưng mắt và viêm kết mạc</a:t>
              </a:r>
              <a:endParaRPr/>
            </a:p>
          </p:txBody>
        </p:sp>
      </p:grpSp>
      <p:sp>
        <p:nvSpPr>
          <p:cNvPr id="541" name="Google Shape;541;p18"/>
          <p:cNvSpPr/>
          <p:nvPr/>
        </p:nvSpPr>
        <p:spPr>
          <a:xfrm>
            <a:off x="6493055" y="8348256"/>
            <a:ext cx="851427" cy="1081177"/>
          </a:xfrm>
          <a:custGeom>
            <a:rect b="b" l="l" r="r" t="t"/>
            <a:pathLst>
              <a:path extrusionOk="0" h="1081177" w="851427">
                <a:moveTo>
                  <a:pt x="0" y="0"/>
                </a:moveTo>
                <a:lnTo>
                  <a:pt x="851427" y="0"/>
                </a:lnTo>
                <a:lnTo>
                  <a:pt x="851427" y="1081177"/>
                </a:lnTo>
                <a:lnTo>
                  <a:pt x="0" y="1081177"/>
                </a:lnTo>
                <a:lnTo>
                  <a:pt x="0" y="0"/>
                </a:lnTo>
                <a:close/>
              </a:path>
            </a:pathLst>
          </a:custGeom>
          <a:blipFill rotWithShape="1">
            <a:blip r:embed="rId6">
              <a:alphaModFix/>
            </a:blip>
            <a:stretch>
              <a:fillRect b="0" l="0" r="0" t="0"/>
            </a:stretch>
          </a:blipFill>
          <a:ln>
            <a:noFill/>
          </a:ln>
        </p:spPr>
      </p:sp>
      <p:sp>
        <p:nvSpPr>
          <p:cNvPr id="542" name="Google Shape;542;p18"/>
          <p:cNvSpPr txBox="1"/>
          <p:nvPr/>
        </p:nvSpPr>
        <p:spPr>
          <a:xfrm>
            <a:off x="3991982" y="1157767"/>
            <a:ext cx="10304036" cy="1251368"/>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None/>
            </a:pPr>
            <a:r>
              <a:rPr b="0" i="0" lang="en-US" sz="3600" u="none" cap="none" strike="noStrike">
                <a:solidFill>
                  <a:srgbClr val="5C8791"/>
                </a:solidFill>
                <a:latin typeface="Calistoga"/>
                <a:ea typeface="Calistoga"/>
                <a:cs typeface="Calistoga"/>
                <a:sym typeface="Calistoga"/>
              </a:rPr>
              <a:t>Triệu chứng nổi bật của bệnh uốn ván do Clostridium tetani là gì?</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541"/>
                                        </p:tgtEl>
                                        <p:attrNameLst>
                                          <p:attrName>style.visibility</p:attrName>
                                        </p:attrNameLst>
                                      </p:cBhvr>
                                      <p:to>
                                        <p:strVal val="visible"/>
                                      </p:to>
                                    </p:set>
                                    <p:animEffect filter="fade" transition="in">
                                      <p:cBhvr>
                                        <p:cTn dur="1000"/>
                                        <p:tgtEl>
                                          <p:spTgt spid="541"/>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6D8E6"/>
        </a:solidFill>
      </p:bgPr>
    </p:bg>
    <p:spTree>
      <p:nvGrpSpPr>
        <p:cNvPr id="546" name="Shape 546"/>
        <p:cNvGrpSpPr/>
        <p:nvPr/>
      </p:nvGrpSpPr>
      <p:grpSpPr>
        <a:xfrm>
          <a:off x="0" y="0"/>
          <a:ext cx="0" cy="0"/>
          <a:chOff x="0" y="0"/>
          <a:chExt cx="0" cy="0"/>
        </a:xfrm>
      </p:grpSpPr>
      <p:sp>
        <p:nvSpPr>
          <p:cNvPr id="547" name="Google Shape;547;p19"/>
          <p:cNvSpPr/>
          <p:nvPr/>
        </p:nvSpPr>
        <p:spPr>
          <a:xfrm>
            <a:off x="15261319" y="-1067597"/>
            <a:ext cx="4091579" cy="4114800"/>
          </a:xfrm>
          <a:custGeom>
            <a:rect b="b" l="l" r="r" t="t"/>
            <a:pathLst>
              <a:path extrusionOk="0" h="4114800" w="4091579">
                <a:moveTo>
                  <a:pt x="0" y="0"/>
                </a:moveTo>
                <a:lnTo>
                  <a:pt x="4091579" y="0"/>
                </a:lnTo>
                <a:lnTo>
                  <a:pt x="4091579" y="4114800"/>
                </a:lnTo>
                <a:lnTo>
                  <a:pt x="0" y="4114800"/>
                </a:lnTo>
                <a:lnTo>
                  <a:pt x="0" y="0"/>
                </a:lnTo>
                <a:close/>
              </a:path>
            </a:pathLst>
          </a:custGeom>
          <a:blipFill rotWithShape="1">
            <a:blip r:embed="rId3">
              <a:alphaModFix/>
            </a:blip>
            <a:stretch>
              <a:fillRect b="0" l="0" r="0" t="0"/>
            </a:stretch>
          </a:blipFill>
          <a:ln>
            <a:noFill/>
          </a:ln>
        </p:spPr>
      </p:sp>
      <p:sp>
        <p:nvSpPr>
          <p:cNvPr id="548" name="Google Shape;548;p19"/>
          <p:cNvSpPr/>
          <p:nvPr/>
        </p:nvSpPr>
        <p:spPr>
          <a:xfrm>
            <a:off x="15798233" y="7372033"/>
            <a:ext cx="4091579" cy="4114800"/>
          </a:xfrm>
          <a:custGeom>
            <a:rect b="b" l="l" r="r" t="t"/>
            <a:pathLst>
              <a:path extrusionOk="0" h="4114800" w="4091579">
                <a:moveTo>
                  <a:pt x="0" y="0"/>
                </a:moveTo>
                <a:lnTo>
                  <a:pt x="4091579" y="0"/>
                </a:lnTo>
                <a:lnTo>
                  <a:pt x="4091579" y="4114800"/>
                </a:lnTo>
                <a:lnTo>
                  <a:pt x="0" y="4114800"/>
                </a:lnTo>
                <a:lnTo>
                  <a:pt x="0" y="0"/>
                </a:lnTo>
                <a:close/>
              </a:path>
            </a:pathLst>
          </a:custGeom>
          <a:blipFill rotWithShape="1">
            <a:blip r:embed="rId3">
              <a:alphaModFix/>
            </a:blip>
            <a:stretch>
              <a:fillRect b="0" l="0" r="0" t="0"/>
            </a:stretch>
          </a:blipFill>
          <a:ln>
            <a:noFill/>
          </a:ln>
        </p:spPr>
      </p:sp>
      <p:sp>
        <p:nvSpPr>
          <p:cNvPr id="549" name="Google Shape;549;p19"/>
          <p:cNvSpPr/>
          <p:nvPr/>
        </p:nvSpPr>
        <p:spPr>
          <a:xfrm>
            <a:off x="-1262374" y="7855561"/>
            <a:ext cx="4054948" cy="4114800"/>
          </a:xfrm>
          <a:custGeom>
            <a:rect b="b" l="l" r="r" t="t"/>
            <a:pathLst>
              <a:path extrusionOk="0" h="4114800" w="4054948">
                <a:moveTo>
                  <a:pt x="0" y="0"/>
                </a:moveTo>
                <a:lnTo>
                  <a:pt x="4054948" y="0"/>
                </a:lnTo>
                <a:lnTo>
                  <a:pt x="4054948" y="4114800"/>
                </a:lnTo>
                <a:lnTo>
                  <a:pt x="0" y="4114800"/>
                </a:lnTo>
                <a:lnTo>
                  <a:pt x="0" y="0"/>
                </a:lnTo>
                <a:close/>
              </a:path>
            </a:pathLst>
          </a:custGeom>
          <a:blipFill rotWithShape="1">
            <a:blip r:embed="rId4">
              <a:alphaModFix/>
            </a:blip>
            <a:stretch>
              <a:fillRect b="0" l="0" r="0" t="0"/>
            </a:stretch>
          </a:blipFill>
          <a:ln>
            <a:noFill/>
          </a:ln>
        </p:spPr>
      </p:sp>
      <p:sp>
        <p:nvSpPr>
          <p:cNvPr id="550" name="Google Shape;550;p19"/>
          <p:cNvSpPr/>
          <p:nvPr/>
        </p:nvSpPr>
        <p:spPr>
          <a:xfrm>
            <a:off x="15498584" y="-1774110"/>
            <a:ext cx="4054948" cy="4114800"/>
          </a:xfrm>
          <a:custGeom>
            <a:rect b="b" l="l" r="r" t="t"/>
            <a:pathLst>
              <a:path extrusionOk="0" h="4114800" w="4054948">
                <a:moveTo>
                  <a:pt x="0" y="0"/>
                </a:moveTo>
                <a:lnTo>
                  <a:pt x="4054948" y="0"/>
                </a:lnTo>
                <a:lnTo>
                  <a:pt x="4054948" y="4114800"/>
                </a:lnTo>
                <a:lnTo>
                  <a:pt x="0" y="4114800"/>
                </a:lnTo>
                <a:lnTo>
                  <a:pt x="0" y="0"/>
                </a:lnTo>
                <a:close/>
              </a:path>
            </a:pathLst>
          </a:custGeom>
          <a:blipFill rotWithShape="1">
            <a:blip r:embed="rId4">
              <a:alphaModFix/>
            </a:blip>
            <a:stretch>
              <a:fillRect b="0" l="0" r="0" t="0"/>
            </a:stretch>
          </a:blipFill>
          <a:ln>
            <a:noFill/>
          </a:ln>
        </p:spPr>
      </p:sp>
      <p:grpSp>
        <p:nvGrpSpPr>
          <p:cNvPr id="551" name="Google Shape;551;p19"/>
          <p:cNvGrpSpPr/>
          <p:nvPr/>
        </p:nvGrpSpPr>
        <p:grpSpPr>
          <a:xfrm>
            <a:off x="-292873" y="-179347"/>
            <a:ext cx="4044233" cy="3925436"/>
            <a:chOff x="-23042" y="66269"/>
            <a:chExt cx="6542159" cy="6349987"/>
          </a:xfrm>
        </p:grpSpPr>
        <p:sp>
          <p:nvSpPr>
            <p:cNvPr id="552" name="Google Shape;552;p19"/>
            <p:cNvSpPr/>
            <p:nvPr/>
          </p:nvSpPr>
          <p:spPr>
            <a:xfrm>
              <a:off x="-23042" y="119185"/>
              <a:ext cx="6542159" cy="6244242"/>
            </a:xfrm>
            <a:custGeom>
              <a:rect b="b" l="l" r="r" t="t"/>
              <a:pathLst>
                <a:path extrusionOk="0" h="6244242" w="6542159">
                  <a:moveTo>
                    <a:pt x="3271080" y="4996"/>
                  </a:moveTo>
                  <a:cubicBezTo>
                    <a:pt x="2154117" y="0"/>
                    <a:pt x="1119857" y="593026"/>
                    <a:pt x="559929" y="1559521"/>
                  </a:cubicBezTo>
                  <a:cubicBezTo>
                    <a:pt x="0" y="2526015"/>
                    <a:pt x="0" y="3718228"/>
                    <a:pt x="559929" y="4684723"/>
                  </a:cubicBezTo>
                  <a:cubicBezTo>
                    <a:pt x="1119857" y="5651217"/>
                    <a:pt x="2154117" y="6244243"/>
                    <a:pt x="3271080" y="6239248"/>
                  </a:cubicBezTo>
                  <a:cubicBezTo>
                    <a:pt x="4388043" y="6244243"/>
                    <a:pt x="5422303" y="5651217"/>
                    <a:pt x="5982231" y="4684723"/>
                  </a:cubicBezTo>
                  <a:cubicBezTo>
                    <a:pt x="6542160" y="3718229"/>
                    <a:pt x="6542160" y="2526015"/>
                    <a:pt x="5982231" y="1559521"/>
                  </a:cubicBezTo>
                  <a:cubicBezTo>
                    <a:pt x="5422303" y="593027"/>
                    <a:pt x="4388043" y="1"/>
                    <a:pt x="3271080" y="4996"/>
                  </a:cubicBezTo>
                  <a:close/>
                </a:path>
              </a:pathLst>
            </a:custGeom>
            <a:blipFill rotWithShape="1">
              <a:blip r:embed="rId5">
                <a:alphaModFix/>
              </a:blip>
              <a:stretch>
                <a:fillRect b="0" l="-24711" r="-24711"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3" name="Google Shape;553;p19"/>
            <p:cNvSpPr/>
            <p:nvPr/>
          </p:nvSpPr>
          <p:spPr>
            <a:xfrm>
              <a:off x="73038" y="66269"/>
              <a:ext cx="6350000" cy="6349987"/>
            </a:xfrm>
            <a:custGeom>
              <a:rect b="b" l="l" r="r" t="t"/>
              <a:pathLst>
                <a:path extrusionOk="0" h="6349987" w="6350000">
                  <a:moveTo>
                    <a:pt x="3175000" y="6349987"/>
                  </a:moveTo>
                  <a:cubicBezTo>
                    <a:pt x="1424279" y="6349987"/>
                    <a:pt x="0" y="4925733"/>
                    <a:pt x="0" y="3175038"/>
                  </a:cubicBezTo>
                  <a:cubicBezTo>
                    <a:pt x="0" y="1424317"/>
                    <a:pt x="1424292" y="0"/>
                    <a:pt x="3175000" y="0"/>
                  </a:cubicBezTo>
                  <a:cubicBezTo>
                    <a:pt x="4925733" y="0"/>
                    <a:pt x="6350000" y="1424330"/>
                    <a:pt x="6350000" y="3175038"/>
                  </a:cubicBezTo>
                  <a:cubicBezTo>
                    <a:pt x="6350000" y="4925720"/>
                    <a:pt x="4925733" y="6349987"/>
                    <a:pt x="3175000" y="6349987"/>
                  </a:cubicBezTo>
                  <a:close/>
                  <a:moveTo>
                    <a:pt x="3175000" y="115760"/>
                  </a:moveTo>
                  <a:cubicBezTo>
                    <a:pt x="1488135" y="115760"/>
                    <a:pt x="115760" y="1488148"/>
                    <a:pt x="115760" y="3175038"/>
                  </a:cubicBezTo>
                  <a:cubicBezTo>
                    <a:pt x="115760" y="4861915"/>
                    <a:pt x="1488135" y="6234265"/>
                    <a:pt x="3175000" y="6234265"/>
                  </a:cubicBezTo>
                  <a:cubicBezTo>
                    <a:pt x="4861852" y="6234265"/>
                    <a:pt x="6234265" y="4861890"/>
                    <a:pt x="6234265" y="3175038"/>
                  </a:cubicBezTo>
                  <a:cubicBezTo>
                    <a:pt x="6234265" y="1488148"/>
                    <a:pt x="4861852" y="115760"/>
                    <a:pt x="3175000" y="115760"/>
                  </a:cubicBezTo>
                  <a:close/>
                </a:path>
              </a:pathLst>
            </a:custGeom>
            <a:solidFill>
              <a:srgbClr val="5C879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54" name="Google Shape;554;p19"/>
          <p:cNvGrpSpPr/>
          <p:nvPr/>
        </p:nvGrpSpPr>
        <p:grpSpPr>
          <a:xfrm>
            <a:off x="306136" y="3230262"/>
            <a:ext cx="7209135" cy="3101750"/>
            <a:chOff x="0" y="-57150"/>
            <a:chExt cx="1898702" cy="816922"/>
          </a:xfrm>
        </p:grpSpPr>
        <p:sp>
          <p:nvSpPr>
            <p:cNvPr id="555" name="Google Shape;555;p19"/>
            <p:cNvSpPr/>
            <p:nvPr/>
          </p:nvSpPr>
          <p:spPr>
            <a:xfrm>
              <a:off x="0" y="0"/>
              <a:ext cx="1898702" cy="759772"/>
            </a:xfrm>
            <a:custGeom>
              <a:rect b="b" l="l" r="r" t="t"/>
              <a:pathLst>
                <a:path extrusionOk="0" h="759772" w="1898702">
                  <a:moveTo>
                    <a:pt x="54769" y="0"/>
                  </a:moveTo>
                  <a:lnTo>
                    <a:pt x="1843933" y="0"/>
                  </a:lnTo>
                  <a:cubicBezTo>
                    <a:pt x="1874181" y="0"/>
                    <a:pt x="1898702" y="24521"/>
                    <a:pt x="1898702" y="54769"/>
                  </a:cubicBezTo>
                  <a:lnTo>
                    <a:pt x="1898702" y="705003"/>
                  </a:lnTo>
                  <a:cubicBezTo>
                    <a:pt x="1898702" y="735251"/>
                    <a:pt x="1874181" y="759772"/>
                    <a:pt x="1843933" y="759772"/>
                  </a:cubicBezTo>
                  <a:lnTo>
                    <a:pt x="54769" y="759772"/>
                  </a:lnTo>
                  <a:cubicBezTo>
                    <a:pt x="24521" y="759772"/>
                    <a:pt x="0" y="735251"/>
                    <a:pt x="0" y="705003"/>
                  </a:cubicBezTo>
                  <a:lnTo>
                    <a:pt x="0" y="54769"/>
                  </a:lnTo>
                  <a:cubicBezTo>
                    <a:pt x="0" y="24521"/>
                    <a:pt x="24521" y="0"/>
                    <a:pt x="54769" y="0"/>
                  </a:cubicBezTo>
                  <a:close/>
                </a:path>
              </a:pathLst>
            </a:custGeom>
            <a:solidFill>
              <a:srgbClr val="E8CDB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6" name="Google Shape;556;p19"/>
            <p:cNvSpPr txBox="1"/>
            <p:nvPr/>
          </p:nvSpPr>
          <p:spPr>
            <a:xfrm>
              <a:off x="0" y="-57150"/>
              <a:ext cx="1898702" cy="816922"/>
            </a:xfrm>
            <a:prstGeom prst="rect">
              <a:avLst/>
            </a:prstGeom>
            <a:noFill/>
            <a:ln>
              <a:noFill/>
            </a:ln>
          </p:spPr>
          <p:txBody>
            <a:bodyPr anchorCtr="0" anchor="ctr" bIns="50800" lIns="50800" spcFirstLastPara="1" rIns="50800" wrap="square" tIns="50800">
              <a:noAutofit/>
            </a:bodyPr>
            <a:lstStyle/>
            <a:p>
              <a:pPr indent="0" lvl="0" marL="0" marR="0" rtl="0" algn="ctr">
                <a:lnSpc>
                  <a:spcPct val="140000"/>
                </a:lnSpc>
                <a:spcBef>
                  <a:spcPts val="0"/>
                </a:spcBef>
                <a:spcAft>
                  <a:spcPts val="0"/>
                </a:spcAft>
                <a:buNone/>
              </a:pPr>
              <a:r>
                <a:rPr b="0" i="0" lang="en-US" sz="3200" u="none" cap="none" strike="noStrike">
                  <a:solidFill>
                    <a:srgbClr val="000000"/>
                  </a:solidFill>
                  <a:latin typeface="Antic"/>
                  <a:ea typeface="Antic"/>
                  <a:cs typeface="Antic"/>
                  <a:sym typeface="Antic"/>
                </a:rPr>
                <a:t>Porcine Reproductive and Respiratory Syndrome Virus (PRRSV)</a:t>
              </a:r>
              <a:endParaRPr/>
            </a:p>
          </p:txBody>
        </p:sp>
      </p:grpSp>
      <p:grpSp>
        <p:nvGrpSpPr>
          <p:cNvPr id="557" name="Google Shape;557;p19"/>
          <p:cNvGrpSpPr/>
          <p:nvPr/>
        </p:nvGrpSpPr>
        <p:grpSpPr>
          <a:xfrm>
            <a:off x="306136" y="6517753"/>
            <a:ext cx="7209135" cy="3101750"/>
            <a:chOff x="0" y="-57150"/>
            <a:chExt cx="1898702" cy="816922"/>
          </a:xfrm>
        </p:grpSpPr>
        <p:sp>
          <p:nvSpPr>
            <p:cNvPr id="558" name="Google Shape;558;p19"/>
            <p:cNvSpPr/>
            <p:nvPr/>
          </p:nvSpPr>
          <p:spPr>
            <a:xfrm>
              <a:off x="0" y="0"/>
              <a:ext cx="1898702" cy="759772"/>
            </a:xfrm>
            <a:custGeom>
              <a:rect b="b" l="l" r="r" t="t"/>
              <a:pathLst>
                <a:path extrusionOk="0" h="759772" w="1898702">
                  <a:moveTo>
                    <a:pt x="54769" y="0"/>
                  </a:moveTo>
                  <a:lnTo>
                    <a:pt x="1843933" y="0"/>
                  </a:lnTo>
                  <a:cubicBezTo>
                    <a:pt x="1874181" y="0"/>
                    <a:pt x="1898702" y="24521"/>
                    <a:pt x="1898702" y="54769"/>
                  </a:cubicBezTo>
                  <a:lnTo>
                    <a:pt x="1898702" y="705003"/>
                  </a:lnTo>
                  <a:cubicBezTo>
                    <a:pt x="1898702" y="735251"/>
                    <a:pt x="1874181" y="759772"/>
                    <a:pt x="1843933" y="759772"/>
                  </a:cubicBezTo>
                  <a:lnTo>
                    <a:pt x="54769" y="759772"/>
                  </a:lnTo>
                  <a:cubicBezTo>
                    <a:pt x="24521" y="759772"/>
                    <a:pt x="0" y="735251"/>
                    <a:pt x="0" y="705003"/>
                  </a:cubicBezTo>
                  <a:lnTo>
                    <a:pt x="0" y="54769"/>
                  </a:lnTo>
                  <a:cubicBezTo>
                    <a:pt x="0" y="24521"/>
                    <a:pt x="24521" y="0"/>
                    <a:pt x="54769" y="0"/>
                  </a:cubicBezTo>
                  <a:close/>
                </a:path>
              </a:pathLst>
            </a:custGeom>
            <a:solidFill>
              <a:srgbClr val="E8CDB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9" name="Google Shape;559;p19"/>
            <p:cNvSpPr txBox="1"/>
            <p:nvPr/>
          </p:nvSpPr>
          <p:spPr>
            <a:xfrm>
              <a:off x="0" y="-57150"/>
              <a:ext cx="1898702" cy="816922"/>
            </a:xfrm>
            <a:prstGeom prst="rect">
              <a:avLst/>
            </a:prstGeom>
            <a:noFill/>
            <a:ln>
              <a:noFill/>
            </a:ln>
          </p:spPr>
          <p:txBody>
            <a:bodyPr anchorCtr="0" anchor="ctr" bIns="50800" lIns="50800" spcFirstLastPara="1" rIns="50800" wrap="square" tIns="50800">
              <a:noAutofit/>
            </a:bodyPr>
            <a:lstStyle/>
            <a:p>
              <a:pPr indent="0" lvl="0" marL="0" marR="0" rtl="0" algn="ctr">
                <a:lnSpc>
                  <a:spcPct val="140000"/>
                </a:lnSpc>
                <a:spcBef>
                  <a:spcPts val="0"/>
                </a:spcBef>
                <a:spcAft>
                  <a:spcPts val="0"/>
                </a:spcAft>
                <a:buNone/>
              </a:pPr>
              <a:r>
                <a:rPr b="0" i="0" lang="en-US" sz="3200" u="none" cap="none" strike="noStrike">
                  <a:solidFill>
                    <a:srgbClr val="000000"/>
                  </a:solidFill>
                  <a:latin typeface="Antic"/>
                  <a:ea typeface="Antic"/>
                  <a:cs typeface="Antic"/>
                  <a:sym typeface="Antic"/>
                </a:rPr>
                <a:t> Foot and Mouth Disease Virus (FMDV)</a:t>
              </a:r>
              <a:endParaRPr/>
            </a:p>
          </p:txBody>
        </p:sp>
      </p:grpSp>
      <p:grpSp>
        <p:nvGrpSpPr>
          <p:cNvPr id="560" name="Google Shape;560;p19"/>
          <p:cNvGrpSpPr/>
          <p:nvPr/>
        </p:nvGrpSpPr>
        <p:grpSpPr>
          <a:xfrm>
            <a:off x="8052185" y="6517753"/>
            <a:ext cx="7209135" cy="3101750"/>
            <a:chOff x="0" y="-57150"/>
            <a:chExt cx="1898702" cy="816922"/>
          </a:xfrm>
        </p:grpSpPr>
        <p:sp>
          <p:nvSpPr>
            <p:cNvPr id="561" name="Google Shape;561;p19"/>
            <p:cNvSpPr/>
            <p:nvPr/>
          </p:nvSpPr>
          <p:spPr>
            <a:xfrm>
              <a:off x="0" y="0"/>
              <a:ext cx="1898702" cy="759772"/>
            </a:xfrm>
            <a:custGeom>
              <a:rect b="b" l="l" r="r" t="t"/>
              <a:pathLst>
                <a:path extrusionOk="0" h="759772" w="1898702">
                  <a:moveTo>
                    <a:pt x="54769" y="0"/>
                  </a:moveTo>
                  <a:lnTo>
                    <a:pt x="1843933" y="0"/>
                  </a:lnTo>
                  <a:cubicBezTo>
                    <a:pt x="1874181" y="0"/>
                    <a:pt x="1898702" y="24521"/>
                    <a:pt x="1898702" y="54769"/>
                  </a:cubicBezTo>
                  <a:lnTo>
                    <a:pt x="1898702" y="705003"/>
                  </a:lnTo>
                  <a:cubicBezTo>
                    <a:pt x="1898702" y="735251"/>
                    <a:pt x="1874181" y="759772"/>
                    <a:pt x="1843933" y="759772"/>
                  </a:cubicBezTo>
                  <a:lnTo>
                    <a:pt x="54769" y="759772"/>
                  </a:lnTo>
                  <a:cubicBezTo>
                    <a:pt x="24521" y="759772"/>
                    <a:pt x="0" y="735251"/>
                    <a:pt x="0" y="705003"/>
                  </a:cubicBezTo>
                  <a:lnTo>
                    <a:pt x="0" y="54769"/>
                  </a:lnTo>
                  <a:cubicBezTo>
                    <a:pt x="0" y="24521"/>
                    <a:pt x="24521" y="0"/>
                    <a:pt x="54769" y="0"/>
                  </a:cubicBezTo>
                  <a:close/>
                </a:path>
              </a:pathLst>
            </a:custGeom>
            <a:solidFill>
              <a:srgbClr val="E8CDB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2" name="Google Shape;562;p19"/>
            <p:cNvSpPr txBox="1"/>
            <p:nvPr/>
          </p:nvSpPr>
          <p:spPr>
            <a:xfrm>
              <a:off x="0" y="-57150"/>
              <a:ext cx="1898702" cy="816922"/>
            </a:xfrm>
            <a:prstGeom prst="rect">
              <a:avLst/>
            </a:prstGeom>
            <a:noFill/>
            <a:ln>
              <a:noFill/>
            </a:ln>
          </p:spPr>
          <p:txBody>
            <a:bodyPr anchorCtr="0" anchor="ctr" bIns="50800" lIns="50800" spcFirstLastPara="1" rIns="50800" wrap="square" tIns="50800">
              <a:noAutofit/>
            </a:bodyPr>
            <a:lstStyle/>
            <a:p>
              <a:pPr indent="0" lvl="0" marL="0" marR="0" rtl="0" algn="ctr">
                <a:lnSpc>
                  <a:spcPct val="140000"/>
                </a:lnSpc>
                <a:spcBef>
                  <a:spcPts val="0"/>
                </a:spcBef>
                <a:spcAft>
                  <a:spcPts val="0"/>
                </a:spcAft>
                <a:buNone/>
              </a:pPr>
              <a:r>
                <a:rPr b="0" i="0" lang="en-US" sz="3200" u="none" cap="none" strike="noStrike">
                  <a:solidFill>
                    <a:srgbClr val="000000"/>
                  </a:solidFill>
                  <a:latin typeface="Antic"/>
                  <a:ea typeface="Antic"/>
                  <a:cs typeface="Antic"/>
                  <a:sym typeface="Antic"/>
                </a:rPr>
                <a:t> Classical Swine Fever Virus</a:t>
              </a:r>
              <a:endParaRPr/>
            </a:p>
          </p:txBody>
        </p:sp>
      </p:grpSp>
      <p:grpSp>
        <p:nvGrpSpPr>
          <p:cNvPr id="563" name="Google Shape;563;p19"/>
          <p:cNvGrpSpPr/>
          <p:nvPr/>
        </p:nvGrpSpPr>
        <p:grpSpPr>
          <a:xfrm>
            <a:off x="8052185" y="3230262"/>
            <a:ext cx="7209135" cy="3101750"/>
            <a:chOff x="0" y="-57150"/>
            <a:chExt cx="1898702" cy="816922"/>
          </a:xfrm>
        </p:grpSpPr>
        <p:sp>
          <p:nvSpPr>
            <p:cNvPr id="564" name="Google Shape;564;p19"/>
            <p:cNvSpPr/>
            <p:nvPr/>
          </p:nvSpPr>
          <p:spPr>
            <a:xfrm>
              <a:off x="0" y="0"/>
              <a:ext cx="1898702" cy="759772"/>
            </a:xfrm>
            <a:custGeom>
              <a:rect b="b" l="l" r="r" t="t"/>
              <a:pathLst>
                <a:path extrusionOk="0" h="759772" w="1898702">
                  <a:moveTo>
                    <a:pt x="54769" y="0"/>
                  </a:moveTo>
                  <a:lnTo>
                    <a:pt x="1843933" y="0"/>
                  </a:lnTo>
                  <a:cubicBezTo>
                    <a:pt x="1874181" y="0"/>
                    <a:pt x="1898702" y="24521"/>
                    <a:pt x="1898702" y="54769"/>
                  </a:cubicBezTo>
                  <a:lnTo>
                    <a:pt x="1898702" y="705003"/>
                  </a:lnTo>
                  <a:cubicBezTo>
                    <a:pt x="1898702" y="735251"/>
                    <a:pt x="1874181" y="759772"/>
                    <a:pt x="1843933" y="759772"/>
                  </a:cubicBezTo>
                  <a:lnTo>
                    <a:pt x="54769" y="759772"/>
                  </a:lnTo>
                  <a:cubicBezTo>
                    <a:pt x="24521" y="759772"/>
                    <a:pt x="0" y="735251"/>
                    <a:pt x="0" y="705003"/>
                  </a:cubicBezTo>
                  <a:lnTo>
                    <a:pt x="0" y="54769"/>
                  </a:lnTo>
                  <a:cubicBezTo>
                    <a:pt x="0" y="24521"/>
                    <a:pt x="24521" y="0"/>
                    <a:pt x="54769" y="0"/>
                  </a:cubicBezTo>
                  <a:close/>
                </a:path>
              </a:pathLst>
            </a:custGeom>
            <a:solidFill>
              <a:srgbClr val="E8CDB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5" name="Google Shape;565;p19"/>
            <p:cNvSpPr txBox="1"/>
            <p:nvPr/>
          </p:nvSpPr>
          <p:spPr>
            <a:xfrm>
              <a:off x="0" y="-57150"/>
              <a:ext cx="1898702" cy="816922"/>
            </a:xfrm>
            <a:prstGeom prst="rect">
              <a:avLst/>
            </a:prstGeom>
            <a:noFill/>
            <a:ln>
              <a:noFill/>
            </a:ln>
          </p:spPr>
          <p:txBody>
            <a:bodyPr anchorCtr="0" anchor="ctr" bIns="50800" lIns="50800" spcFirstLastPara="1" rIns="50800" wrap="square" tIns="50800">
              <a:noAutofit/>
            </a:bodyPr>
            <a:lstStyle/>
            <a:p>
              <a:pPr indent="0" lvl="0" marL="0" marR="0" rtl="0" algn="ctr">
                <a:lnSpc>
                  <a:spcPct val="140000"/>
                </a:lnSpc>
                <a:spcBef>
                  <a:spcPts val="0"/>
                </a:spcBef>
                <a:spcAft>
                  <a:spcPts val="0"/>
                </a:spcAft>
                <a:buNone/>
              </a:pPr>
              <a:r>
                <a:rPr b="0" i="0" lang="en-US" sz="3200" u="none" cap="none" strike="noStrike">
                  <a:solidFill>
                    <a:srgbClr val="000000"/>
                  </a:solidFill>
                  <a:latin typeface="Antic"/>
                  <a:ea typeface="Antic"/>
                  <a:cs typeface="Antic"/>
                  <a:sym typeface="Antic"/>
                </a:rPr>
                <a:t> Porcine Circovirus 2 (PCV2)</a:t>
              </a:r>
              <a:endParaRPr/>
            </a:p>
          </p:txBody>
        </p:sp>
      </p:grpSp>
      <p:sp>
        <p:nvSpPr>
          <p:cNvPr id="566" name="Google Shape;566;p19"/>
          <p:cNvSpPr/>
          <p:nvPr/>
        </p:nvSpPr>
        <p:spPr>
          <a:xfrm>
            <a:off x="6663844" y="8538326"/>
            <a:ext cx="851427" cy="1081177"/>
          </a:xfrm>
          <a:custGeom>
            <a:rect b="b" l="l" r="r" t="t"/>
            <a:pathLst>
              <a:path extrusionOk="0" h="1081177" w="851427">
                <a:moveTo>
                  <a:pt x="0" y="0"/>
                </a:moveTo>
                <a:lnTo>
                  <a:pt x="851427" y="0"/>
                </a:lnTo>
                <a:lnTo>
                  <a:pt x="851427" y="1081176"/>
                </a:lnTo>
                <a:lnTo>
                  <a:pt x="0" y="1081176"/>
                </a:lnTo>
                <a:lnTo>
                  <a:pt x="0" y="0"/>
                </a:lnTo>
                <a:close/>
              </a:path>
            </a:pathLst>
          </a:custGeom>
          <a:blipFill rotWithShape="1">
            <a:blip r:embed="rId6">
              <a:alphaModFix/>
            </a:blip>
            <a:stretch>
              <a:fillRect b="0" l="0" r="0" t="0"/>
            </a:stretch>
          </a:blipFill>
          <a:ln>
            <a:noFill/>
          </a:ln>
        </p:spPr>
      </p:sp>
      <p:sp>
        <p:nvSpPr>
          <p:cNvPr id="567" name="Google Shape;567;p19"/>
          <p:cNvSpPr txBox="1"/>
          <p:nvPr/>
        </p:nvSpPr>
        <p:spPr>
          <a:xfrm>
            <a:off x="3991982" y="1157767"/>
            <a:ext cx="10304036" cy="1251368"/>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None/>
            </a:pPr>
            <a:r>
              <a:rPr b="0" i="0" lang="en-US" sz="3600" u="none" cap="none" strike="noStrike">
                <a:solidFill>
                  <a:srgbClr val="5C8791"/>
                </a:solidFill>
                <a:latin typeface="Calistoga"/>
                <a:ea typeface="Calistoga"/>
                <a:cs typeface="Calistoga"/>
                <a:sym typeface="Calistoga"/>
              </a:rPr>
              <a:t>Virus nào không có vỏ bọc ngoài và gây bệnh lở mồm long móng ở gia súc</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566"/>
                                        </p:tgtEl>
                                        <p:attrNameLst>
                                          <p:attrName>style.visibility</p:attrName>
                                        </p:attrNameLst>
                                      </p:cBhvr>
                                      <p:to>
                                        <p:strVal val="visible"/>
                                      </p:to>
                                    </p:set>
                                    <p:animEffect filter="fade" transition="in">
                                      <p:cBhvr>
                                        <p:cTn dur="1000"/>
                                        <p:tgtEl>
                                          <p:spTgt spid="566"/>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6D8E6"/>
        </a:solidFill>
      </p:bgPr>
    </p:bg>
    <p:spTree>
      <p:nvGrpSpPr>
        <p:cNvPr id="571" name="Shape 571"/>
        <p:cNvGrpSpPr/>
        <p:nvPr/>
      </p:nvGrpSpPr>
      <p:grpSpPr>
        <a:xfrm>
          <a:off x="0" y="0"/>
          <a:ext cx="0" cy="0"/>
          <a:chOff x="0" y="0"/>
          <a:chExt cx="0" cy="0"/>
        </a:xfrm>
      </p:grpSpPr>
      <p:sp>
        <p:nvSpPr>
          <p:cNvPr id="572" name="Google Shape;572;p20"/>
          <p:cNvSpPr/>
          <p:nvPr/>
        </p:nvSpPr>
        <p:spPr>
          <a:xfrm>
            <a:off x="15261319" y="-1067597"/>
            <a:ext cx="4091579" cy="4114800"/>
          </a:xfrm>
          <a:custGeom>
            <a:rect b="b" l="l" r="r" t="t"/>
            <a:pathLst>
              <a:path extrusionOk="0" h="4114800" w="4091579">
                <a:moveTo>
                  <a:pt x="0" y="0"/>
                </a:moveTo>
                <a:lnTo>
                  <a:pt x="4091579" y="0"/>
                </a:lnTo>
                <a:lnTo>
                  <a:pt x="4091579" y="4114800"/>
                </a:lnTo>
                <a:lnTo>
                  <a:pt x="0" y="4114800"/>
                </a:lnTo>
                <a:lnTo>
                  <a:pt x="0" y="0"/>
                </a:lnTo>
                <a:close/>
              </a:path>
            </a:pathLst>
          </a:custGeom>
          <a:blipFill rotWithShape="1">
            <a:blip r:embed="rId3">
              <a:alphaModFix/>
            </a:blip>
            <a:stretch>
              <a:fillRect b="0" l="0" r="0" t="0"/>
            </a:stretch>
          </a:blipFill>
          <a:ln>
            <a:noFill/>
          </a:ln>
        </p:spPr>
      </p:sp>
      <p:sp>
        <p:nvSpPr>
          <p:cNvPr id="573" name="Google Shape;573;p20"/>
          <p:cNvSpPr/>
          <p:nvPr/>
        </p:nvSpPr>
        <p:spPr>
          <a:xfrm>
            <a:off x="15798233" y="7372033"/>
            <a:ext cx="4091579" cy="4114800"/>
          </a:xfrm>
          <a:custGeom>
            <a:rect b="b" l="l" r="r" t="t"/>
            <a:pathLst>
              <a:path extrusionOk="0" h="4114800" w="4091579">
                <a:moveTo>
                  <a:pt x="0" y="0"/>
                </a:moveTo>
                <a:lnTo>
                  <a:pt x="4091579" y="0"/>
                </a:lnTo>
                <a:lnTo>
                  <a:pt x="4091579" y="4114800"/>
                </a:lnTo>
                <a:lnTo>
                  <a:pt x="0" y="4114800"/>
                </a:lnTo>
                <a:lnTo>
                  <a:pt x="0" y="0"/>
                </a:lnTo>
                <a:close/>
              </a:path>
            </a:pathLst>
          </a:custGeom>
          <a:blipFill rotWithShape="1">
            <a:blip r:embed="rId3">
              <a:alphaModFix/>
            </a:blip>
            <a:stretch>
              <a:fillRect b="0" l="0" r="0" t="0"/>
            </a:stretch>
          </a:blipFill>
          <a:ln>
            <a:noFill/>
          </a:ln>
        </p:spPr>
      </p:sp>
      <p:sp>
        <p:nvSpPr>
          <p:cNvPr id="574" name="Google Shape;574;p20"/>
          <p:cNvSpPr/>
          <p:nvPr/>
        </p:nvSpPr>
        <p:spPr>
          <a:xfrm>
            <a:off x="-1262374" y="7855561"/>
            <a:ext cx="4054948" cy="4114800"/>
          </a:xfrm>
          <a:custGeom>
            <a:rect b="b" l="l" r="r" t="t"/>
            <a:pathLst>
              <a:path extrusionOk="0" h="4114800" w="4054948">
                <a:moveTo>
                  <a:pt x="0" y="0"/>
                </a:moveTo>
                <a:lnTo>
                  <a:pt x="4054948" y="0"/>
                </a:lnTo>
                <a:lnTo>
                  <a:pt x="4054948" y="4114800"/>
                </a:lnTo>
                <a:lnTo>
                  <a:pt x="0" y="4114800"/>
                </a:lnTo>
                <a:lnTo>
                  <a:pt x="0" y="0"/>
                </a:lnTo>
                <a:close/>
              </a:path>
            </a:pathLst>
          </a:custGeom>
          <a:blipFill rotWithShape="1">
            <a:blip r:embed="rId4">
              <a:alphaModFix/>
            </a:blip>
            <a:stretch>
              <a:fillRect b="0" l="0" r="0" t="0"/>
            </a:stretch>
          </a:blipFill>
          <a:ln>
            <a:noFill/>
          </a:ln>
        </p:spPr>
      </p:sp>
      <p:sp>
        <p:nvSpPr>
          <p:cNvPr id="575" name="Google Shape;575;p20"/>
          <p:cNvSpPr/>
          <p:nvPr/>
        </p:nvSpPr>
        <p:spPr>
          <a:xfrm>
            <a:off x="15498584" y="-1774110"/>
            <a:ext cx="4054948" cy="4114800"/>
          </a:xfrm>
          <a:custGeom>
            <a:rect b="b" l="l" r="r" t="t"/>
            <a:pathLst>
              <a:path extrusionOk="0" h="4114800" w="4054948">
                <a:moveTo>
                  <a:pt x="0" y="0"/>
                </a:moveTo>
                <a:lnTo>
                  <a:pt x="4054948" y="0"/>
                </a:lnTo>
                <a:lnTo>
                  <a:pt x="4054948" y="4114800"/>
                </a:lnTo>
                <a:lnTo>
                  <a:pt x="0" y="4114800"/>
                </a:lnTo>
                <a:lnTo>
                  <a:pt x="0" y="0"/>
                </a:lnTo>
                <a:close/>
              </a:path>
            </a:pathLst>
          </a:custGeom>
          <a:blipFill rotWithShape="1">
            <a:blip r:embed="rId4">
              <a:alphaModFix/>
            </a:blip>
            <a:stretch>
              <a:fillRect b="0" l="0" r="0" t="0"/>
            </a:stretch>
          </a:blipFill>
          <a:ln>
            <a:noFill/>
          </a:ln>
        </p:spPr>
      </p:sp>
      <p:grpSp>
        <p:nvGrpSpPr>
          <p:cNvPr id="576" name="Google Shape;576;p20"/>
          <p:cNvGrpSpPr/>
          <p:nvPr/>
        </p:nvGrpSpPr>
        <p:grpSpPr>
          <a:xfrm>
            <a:off x="-292873" y="-179347"/>
            <a:ext cx="4044233" cy="3925436"/>
            <a:chOff x="-23042" y="66269"/>
            <a:chExt cx="6542159" cy="6349987"/>
          </a:xfrm>
        </p:grpSpPr>
        <p:sp>
          <p:nvSpPr>
            <p:cNvPr id="577" name="Google Shape;577;p20"/>
            <p:cNvSpPr/>
            <p:nvPr/>
          </p:nvSpPr>
          <p:spPr>
            <a:xfrm>
              <a:off x="-23042" y="119185"/>
              <a:ext cx="6542159" cy="6244242"/>
            </a:xfrm>
            <a:custGeom>
              <a:rect b="b" l="l" r="r" t="t"/>
              <a:pathLst>
                <a:path extrusionOk="0" h="6244242" w="6542159">
                  <a:moveTo>
                    <a:pt x="3271080" y="4996"/>
                  </a:moveTo>
                  <a:cubicBezTo>
                    <a:pt x="2154117" y="0"/>
                    <a:pt x="1119857" y="593026"/>
                    <a:pt x="559929" y="1559521"/>
                  </a:cubicBezTo>
                  <a:cubicBezTo>
                    <a:pt x="0" y="2526015"/>
                    <a:pt x="0" y="3718228"/>
                    <a:pt x="559929" y="4684723"/>
                  </a:cubicBezTo>
                  <a:cubicBezTo>
                    <a:pt x="1119857" y="5651217"/>
                    <a:pt x="2154117" y="6244243"/>
                    <a:pt x="3271080" y="6239248"/>
                  </a:cubicBezTo>
                  <a:cubicBezTo>
                    <a:pt x="4388043" y="6244243"/>
                    <a:pt x="5422303" y="5651217"/>
                    <a:pt x="5982231" y="4684723"/>
                  </a:cubicBezTo>
                  <a:cubicBezTo>
                    <a:pt x="6542160" y="3718229"/>
                    <a:pt x="6542160" y="2526015"/>
                    <a:pt x="5982231" y="1559521"/>
                  </a:cubicBezTo>
                  <a:cubicBezTo>
                    <a:pt x="5422303" y="593027"/>
                    <a:pt x="4388043" y="1"/>
                    <a:pt x="3271080" y="4996"/>
                  </a:cubicBezTo>
                  <a:close/>
                </a:path>
              </a:pathLst>
            </a:custGeom>
            <a:blipFill rotWithShape="1">
              <a:blip r:embed="rId5">
                <a:alphaModFix/>
              </a:blip>
              <a:stretch>
                <a:fillRect b="0" l="-24711" r="-24711"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8" name="Google Shape;578;p20"/>
            <p:cNvSpPr/>
            <p:nvPr/>
          </p:nvSpPr>
          <p:spPr>
            <a:xfrm>
              <a:off x="73038" y="66269"/>
              <a:ext cx="6350000" cy="6349987"/>
            </a:xfrm>
            <a:custGeom>
              <a:rect b="b" l="l" r="r" t="t"/>
              <a:pathLst>
                <a:path extrusionOk="0" h="6349987" w="6350000">
                  <a:moveTo>
                    <a:pt x="3175000" y="6349987"/>
                  </a:moveTo>
                  <a:cubicBezTo>
                    <a:pt x="1424279" y="6349987"/>
                    <a:pt x="0" y="4925733"/>
                    <a:pt x="0" y="3175038"/>
                  </a:cubicBezTo>
                  <a:cubicBezTo>
                    <a:pt x="0" y="1424317"/>
                    <a:pt x="1424292" y="0"/>
                    <a:pt x="3175000" y="0"/>
                  </a:cubicBezTo>
                  <a:cubicBezTo>
                    <a:pt x="4925733" y="0"/>
                    <a:pt x="6350000" y="1424330"/>
                    <a:pt x="6350000" y="3175038"/>
                  </a:cubicBezTo>
                  <a:cubicBezTo>
                    <a:pt x="6350000" y="4925720"/>
                    <a:pt x="4925733" y="6349987"/>
                    <a:pt x="3175000" y="6349987"/>
                  </a:cubicBezTo>
                  <a:close/>
                  <a:moveTo>
                    <a:pt x="3175000" y="115760"/>
                  </a:moveTo>
                  <a:cubicBezTo>
                    <a:pt x="1488135" y="115760"/>
                    <a:pt x="115760" y="1488148"/>
                    <a:pt x="115760" y="3175038"/>
                  </a:cubicBezTo>
                  <a:cubicBezTo>
                    <a:pt x="115760" y="4861915"/>
                    <a:pt x="1488135" y="6234265"/>
                    <a:pt x="3175000" y="6234265"/>
                  </a:cubicBezTo>
                  <a:cubicBezTo>
                    <a:pt x="4861852" y="6234265"/>
                    <a:pt x="6234265" y="4861890"/>
                    <a:pt x="6234265" y="3175038"/>
                  </a:cubicBezTo>
                  <a:cubicBezTo>
                    <a:pt x="6234265" y="1488148"/>
                    <a:pt x="4861852" y="115760"/>
                    <a:pt x="3175000" y="115760"/>
                  </a:cubicBezTo>
                  <a:close/>
                </a:path>
              </a:pathLst>
            </a:custGeom>
            <a:solidFill>
              <a:srgbClr val="5C879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79" name="Google Shape;579;p20"/>
          <p:cNvGrpSpPr/>
          <p:nvPr/>
        </p:nvGrpSpPr>
        <p:grpSpPr>
          <a:xfrm>
            <a:off x="306136" y="3230262"/>
            <a:ext cx="7209135" cy="3101750"/>
            <a:chOff x="0" y="-57150"/>
            <a:chExt cx="1898702" cy="816922"/>
          </a:xfrm>
        </p:grpSpPr>
        <p:sp>
          <p:nvSpPr>
            <p:cNvPr id="580" name="Google Shape;580;p20"/>
            <p:cNvSpPr/>
            <p:nvPr/>
          </p:nvSpPr>
          <p:spPr>
            <a:xfrm>
              <a:off x="0" y="0"/>
              <a:ext cx="1898702" cy="759772"/>
            </a:xfrm>
            <a:custGeom>
              <a:rect b="b" l="l" r="r" t="t"/>
              <a:pathLst>
                <a:path extrusionOk="0" h="759772" w="1898702">
                  <a:moveTo>
                    <a:pt x="54769" y="0"/>
                  </a:moveTo>
                  <a:lnTo>
                    <a:pt x="1843933" y="0"/>
                  </a:lnTo>
                  <a:cubicBezTo>
                    <a:pt x="1874181" y="0"/>
                    <a:pt x="1898702" y="24521"/>
                    <a:pt x="1898702" y="54769"/>
                  </a:cubicBezTo>
                  <a:lnTo>
                    <a:pt x="1898702" y="705003"/>
                  </a:lnTo>
                  <a:cubicBezTo>
                    <a:pt x="1898702" y="735251"/>
                    <a:pt x="1874181" y="759772"/>
                    <a:pt x="1843933" y="759772"/>
                  </a:cubicBezTo>
                  <a:lnTo>
                    <a:pt x="54769" y="759772"/>
                  </a:lnTo>
                  <a:cubicBezTo>
                    <a:pt x="24521" y="759772"/>
                    <a:pt x="0" y="735251"/>
                    <a:pt x="0" y="705003"/>
                  </a:cubicBezTo>
                  <a:lnTo>
                    <a:pt x="0" y="54769"/>
                  </a:lnTo>
                  <a:cubicBezTo>
                    <a:pt x="0" y="24521"/>
                    <a:pt x="24521" y="0"/>
                    <a:pt x="54769" y="0"/>
                  </a:cubicBezTo>
                  <a:close/>
                </a:path>
              </a:pathLst>
            </a:custGeom>
            <a:solidFill>
              <a:srgbClr val="E8CDB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1" name="Google Shape;581;p20"/>
            <p:cNvSpPr txBox="1"/>
            <p:nvPr/>
          </p:nvSpPr>
          <p:spPr>
            <a:xfrm>
              <a:off x="0" y="-57150"/>
              <a:ext cx="1898702" cy="816922"/>
            </a:xfrm>
            <a:prstGeom prst="rect">
              <a:avLst/>
            </a:prstGeom>
            <a:noFill/>
            <a:ln>
              <a:noFill/>
            </a:ln>
          </p:spPr>
          <p:txBody>
            <a:bodyPr anchorCtr="0" anchor="ctr" bIns="50800" lIns="50800" spcFirstLastPara="1" rIns="50800" wrap="square" tIns="50800">
              <a:noAutofit/>
            </a:bodyPr>
            <a:lstStyle/>
            <a:p>
              <a:pPr indent="0" lvl="0" marL="0" marR="0" rtl="0" algn="ctr">
                <a:lnSpc>
                  <a:spcPct val="140000"/>
                </a:lnSpc>
                <a:spcBef>
                  <a:spcPts val="0"/>
                </a:spcBef>
                <a:spcAft>
                  <a:spcPts val="0"/>
                </a:spcAft>
                <a:buNone/>
              </a:pPr>
              <a:r>
                <a:rPr b="0" i="0" lang="en-US" sz="3200" u="none" cap="none" strike="noStrike">
                  <a:solidFill>
                    <a:srgbClr val="000000"/>
                  </a:solidFill>
                  <a:latin typeface="Antic"/>
                  <a:ea typeface="Antic"/>
                  <a:cs typeface="Antic"/>
                  <a:sym typeface="Antic"/>
                </a:rPr>
                <a:t> Bò sữa</a:t>
              </a:r>
              <a:endParaRPr/>
            </a:p>
          </p:txBody>
        </p:sp>
      </p:grpSp>
      <p:grpSp>
        <p:nvGrpSpPr>
          <p:cNvPr id="582" name="Google Shape;582;p20"/>
          <p:cNvGrpSpPr/>
          <p:nvPr/>
        </p:nvGrpSpPr>
        <p:grpSpPr>
          <a:xfrm>
            <a:off x="306136" y="6517753"/>
            <a:ext cx="7209135" cy="3101750"/>
            <a:chOff x="0" y="-57150"/>
            <a:chExt cx="1898702" cy="816922"/>
          </a:xfrm>
        </p:grpSpPr>
        <p:sp>
          <p:nvSpPr>
            <p:cNvPr id="583" name="Google Shape;583;p20"/>
            <p:cNvSpPr/>
            <p:nvPr/>
          </p:nvSpPr>
          <p:spPr>
            <a:xfrm>
              <a:off x="0" y="0"/>
              <a:ext cx="1898702" cy="759772"/>
            </a:xfrm>
            <a:custGeom>
              <a:rect b="b" l="l" r="r" t="t"/>
              <a:pathLst>
                <a:path extrusionOk="0" h="759772" w="1898702">
                  <a:moveTo>
                    <a:pt x="54769" y="0"/>
                  </a:moveTo>
                  <a:lnTo>
                    <a:pt x="1843933" y="0"/>
                  </a:lnTo>
                  <a:cubicBezTo>
                    <a:pt x="1874181" y="0"/>
                    <a:pt x="1898702" y="24521"/>
                    <a:pt x="1898702" y="54769"/>
                  </a:cubicBezTo>
                  <a:lnTo>
                    <a:pt x="1898702" y="705003"/>
                  </a:lnTo>
                  <a:cubicBezTo>
                    <a:pt x="1898702" y="735251"/>
                    <a:pt x="1874181" y="759772"/>
                    <a:pt x="1843933" y="759772"/>
                  </a:cubicBezTo>
                  <a:lnTo>
                    <a:pt x="54769" y="759772"/>
                  </a:lnTo>
                  <a:cubicBezTo>
                    <a:pt x="24521" y="759772"/>
                    <a:pt x="0" y="735251"/>
                    <a:pt x="0" y="705003"/>
                  </a:cubicBezTo>
                  <a:lnTo>
                    <a:pt x="0" y="54769"/>
                  </a:lnTo>
                  <a:cubicBezTo>
                    <a:pt x="0" y="24521"/>
                    <a:pt x="24521" y="0"/>
                    <a:pt x="54769" y="0"/>
                  </a:cubicBezTo>
                  <a:close/>
                </a:path>
              </a:pathLst>
            </a:custGeom>
            <a:solidFill>
              <a:srgbClr val="E8CDB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4" name="Google Shape;584;p20"/>
            <p:cNvSpPr txBox="1"/>
            <p:nvPr/>
          </p:nvSpPr>
          <p:spPr>
            <a:xfrm>
              <a:off x="0" y="-57150"/>
              <a:ext cx="1898702" cy="816922"/>
            </a:xfrm>
            <a:prstGeom prst="rect">
              <a:avLst/>
            </a:prstGeom>
            <a:noFill/>
            <a:ln>
              <a:noFill/>
            </a:ln>
          </p:spPr>
          <p:txBody>
            <a:bodyPr anchorCtr="0" anchor="ctr" bIns="50800" lIns="50800" spcFirstLastPara="1" rIns="50800" wrap="square" tIns="50800">
              <a:noAutofit/>
            </a:bodyPr>
            <a:lstStyle/>
            <a:p>
              <a:pPr indent="0" lvl="0" marL="0" marR="0" rtl="0" algn="ctr">
                <a:lnSpc>
                  <a:spcPct val="140000"/>
                </a:lnSpc>
                <a:spcBef>
                  <a:spcPts val="0"/>
                </a:spcBef>
                <a:spcAft>
                  <a:spcPts val="0"/>
                </a:spcAft>
                <a:buNone/>
              </a:pPr>
              <a:r>
                <a:rPr b="0" i="0" lang="en-US" sz="3200" u="none" cap="none" strike="noStrike">
                  <a:solidFill>
                    <a:srgbClr val="000000"/>
                  </a:solidFill>
                  <a:latin typeface="Antic"/>
                  <a:ea typeface="Antic"/>
                  <a:cs typeface="Antic"/>
                  <a:sym typeface="Antic"/>
                </a:rPr>
                <a:t> Ngựa</a:t>
              </a:r>
              <a:endParaRPr/>
            </a:p>
          </p:txBody>
        </p:sp>
      </p:grpSp>
      <p:grpSp>
        <p:nvGrpSpPr>
          <p:cNvPr id="585" name="Google Shape;585;p20"/>
          <p:cNvGrpSpPr/>
          <p:nvPr/>
        </p:nvGrpSpPr>
        <p:grpSpPr>
          <a:xfrm>
            <a:off x="8052185" y="6517753"/>
            <a:ext cx="7209135" cy="3101750"/>
            <a:chOff x="0" y="-57150"/>
            <a:chExt cx="1898702" cy="816922"/>
          </a:xfrm>
        </p:grpSpPr>
        <p:sp>
          <p:nvSpPr>
            <p:cNvPr id="586" name="Google Shape;586;p20"/>
            <p:cNvSpPr/>
            <p:nvPr/>
          </p:nvSpPr>
          <p:spPr>
            <a:xfrm>
              <a:off x="0" y="0"/>
              <a:ext cx="1898702" cy="759772"/>
            </a:xfrm>
            <a:custGeom>
              <a:rect b="b" l="l" r="r" t="t"/>
              <a:pathLst>
                <a:path extrusionOk="0" h="759772" w="1898702">
                  <a:moveTo>
                    <a:pt x="54769" y="0"/>
                  </a:moveTo>
                  <a:lnTo>
                    <a:pt x="1843933" y="0"/>
                  </a:lnTo>
                  <a:cubicBezTo>
                    <a:pt x="1874181" y="0"/>
                    <a:pt x="1898702" y="24521"/>
                    <a:pt x="1898702" y="54769"/>
                  </a:cubicBezTo>
                  <a:lnTo>
                    <a:pt x="1898702" y="705003"/>
                  </a:lnTo>
                  <a:cubicBezTo>
                    <a:pt x="1898702" y="735251"/>
                    <a:pt x="1874181" y="759772"/>
                    <a:pt x="1843933" y="759772"/>
                  </a:cubicBezTo>
                  <a:lnTo>
                    <a:pt x="54769" y="759772"/>
                  </a:lnTo>
                  <a:cubicBezTo>
                    <a:pt x="24521" y="759772"/>
                    <a:pt x="0" y="735251"/>
                    <a:pt x="0" y="705003"/>
                  </a:cubicBezTo>
                  <a:lnTo>
                    <a:pt x="0" y="54769"/>
                  </a:lnTo>
                  <a:cubicBezTo>
                    <a:pt x="0" y="24521"/>
                    <a:pt x="24521" y="0"/>
                    <a:pt x="54769" y="0"/>
                  </a:cubicBezTo>
                  <a:close/>
                </a:path>
              </a:pathLst>
            </a:custGeom>
            <a:solidFill>
              <a:srgbClr val="E8CDB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7" name="Google Shape;587;p20"/>
            <p:cNvSpPr txBox="1"/>
            <p:nvPr/>
          </p:nvSpPr>
          <p:spPr>
            <a:xfrm>
              <a:off x="0" y="-57150"/>
              <a:ext cx="1898702" cy="816922"/>
            </a:xfrm>
            <a:prstGeom prst="rect">
              <a:avLst/>
            </a:prstGeom>
            <a:noFill/>
            <a:ln>
              <a:noFill/>
            </a:ln>
          </p:spPr>
          <p:txBody>
            <a:bodyPr anchorCtr="0" anchor="ctr" bIns="50800" lIns="50800" spcFirstLastPara="1" rIns="50800" wrap="square" tIns="50800">
              <a:noAutofit/>
            </a:bodyPr>
            <a:lstStyle/>
            <a:p>
              <a:pPr indent="0" lvl="0" marL="0" marR="0" rtl="0" algn="ctr">
                <a:lnSpc>
                  <a:spcPct val="140000"/>
                </a:lnSpc>
                <a:spcBef>
                  <a:spcPts val="0"/>
                </a:spcBef>
                <a:spcAft>
                  <a:spcPts val="0"/>
                </a:spcAft>
                <a:buNone/>
              </a:pPr>
              <a:r>
                <a:rPr b="0" i="0" lang="en-US" sz="3200" u="none" cap="none" strike="noStrike">
                  <a:solidFill>
                    <a:srgbClr val="000000"/>
                  </a:solidFill>
                  <a:latin typeface="Antic"/>
                  <a:ea typeface="Antic"/>
                  <a:cs typeface="Antic"/>
                  <a:sym typeface="Antic"/>
                </a:rPr>
                <a:t>Heo</a:t>
              </a:r>
              <a:endParaRPr/>
            </a:p>
          </p:txBody>
        </p:sp>
      </p:grpSp>
      <p:grpSp>
        <p:nvGrpSpPr>
          <p:cNvPr id="588" name="Google Shape;588;p20"/>
          <p:cNvGrpSpPr/>
          <p:nvPr/>
        </p:nvGrpSpPr>
        <p:grpSpPr>
          <a:xfrm>
            <a:off x="8052185" y="3230262"/>
            <a:ext cx="7209135" cy="3101750"/>
            <a:chOff x="0" y="-57150"/>
            <a:chExt cx="1898702" cy="816922"/>
          </a:xfrm>
        </p:grpSpPr>
        <p:sp>
          <p:nvSpPr>
            <p:cNvPr id="589" name="Google Shape;589;p20"/>
            <p:cNvSpPr/>
            <p:nvPr/>
          </p:nvSpPr>
          <p:spPr>
            <a:xfrm>
              <a:off x="0" y="0"/>
              <a:ext cx="1898702" cy="759772"/>
            </a:xfrm>
            <a:custGeom>
              <a:rect b="b" l="l" r="r" t="t"/>
              <a:pathLst>
                <a:path extrusionOk="0" h="759772" w="1898702">
                  <a:moveTo>
                    <a:pt x="54769" y="0"/>
                  </a:moveTo>
                  <a:lnTo>
                    <a:pt x="1843933" y="0"/>
                  </a:lnTo>
                  <a:cubicBezTo>
                    <a:pt x="1874181" y="0"/>
                    <a:pt x="1898702" y="24521"/>
                    <a:pt x="1898702" y="54769"/>
                  </a:cubicBezTo>
                  <a:lnTo>
                    <a:pt x="1898702" y="705003"/>
                  </a:lnTo>
                  <a:cubicBezTo>
                    <a:pt x="1898702" y="735251"/>
                    <a:pt x="1874181" y="759772"/>
                    <a:pt x="1843933" y="759772"/>
                  </a:cubicBezTo>
                  <a:lnTo>
                    <a:pt x="54769" y="759772"/>
                  </a:lnTo>
                  <a:cubicBezTo>
                    <a:pt x="24521" y="759772"/>
                    <a:pt x="0" y="735251"/>
                    <a:pt x="0" y="705003"/>
                  </a:cubicBezTo>
                  <a:lnTo>
                    <a:pt x="0" y="54769"/>
                  </a:lnTo>
                  <a:cubicBezTo>
                    <a:pt x="0" y="24521"/>
                    <a:pt x="24521" y="0"/>
                    <a:pt x="54769" y="0"/>
                  </a:cubicBezTo>
                  <a:close/>
                </a:path>
              </a:pathLst>
            </a:custGeom>
            <a:solidFill>
              <a:srgbClr val="E8CDB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0" name="Google Shape;590;p20"/>
            <p:cNvSpPr txBox="1"/>
            <p:nvPr/>
          </p:nvSpPr>
          <p:spPr>
            <a:xfrm>
              <a:off x="0" y="-57150"/>
              <a:ext cx="1898702" cy="816922"/>
            </a:xfrm>
            <a:prstGeom prst="rect">
              <a:avLst/>
            </a:prstGeom>
            <a:noFill/>
            <a:ln>
              <a:noFill/>
            </a:ln>
          </p:spPr>
          <p:txBody>
            <a:bodyPr anchorCtr="0" anchor="ctr" bIns="50800" lIns="50800" spcFirstLastPara="1" rIns="50800" wrap="square" tIns="50800">
              <a:noAutofit/>
            </a:bodyPr>
            <a:lstStyle/>
            <a:p>
              <a:pPr indent="0" lvl="0" marL="0" marR="0" rtl="0" algn="ctr">
                <a:lnSpc>
                  <a:spcPct val="140000"/>
                </a:lnSpc>
                <a:spcBef>
                  <a:spcPts val="0"/>
                </a:spcBef>
                <a:spcAft>
                  <a:spcPts val="0"/>
                </a:spcAft>
                <a:buNone/>
              </a:pPr>
              <a:r>
                <a:rPr b="0" i="0" lang="en-US" sz="3200" u="none" cap="none" strike="noStrike">
                  <a:solidFill>
                    <a:srgbClr val="000000"/>
                  </a:solidFill>
                  <a:latin typeface="Antic"/>
                  <a:ea typeface="Antic"/>
                  <a:cs typeface="Antic"/>
                  <a:sym typeface="Antic"/>
                </a:rPr>
                <a:t>Chim cảnh</a:t>
              </a:r>
              <a:endParaRPr/>
            </a:p>
          </p:txBody>
        </p:sp>
      </p:grpSp>
      <p:sp>
        <p:nvSpPr>
          <p:cNvPr id="591" name="Google Shape;591;p20"/>
          <p:cNvSpPr/>
          <p:nvPr/>
        </p:nvSpPr>
        <p:spPr>
          <a:xfrm>
            <a:off x="6816307" y="4889632"/>
            <a:ext cx="851427" cy="1081177"/>
          </a:xfrm>
          <a:custGeom>
            <a:rect b="b" l="l" r="r" t="t"/>
            <a:pathLst>
              <a:path extrusionOk="0" h="1081177" w="851427">
                <a:moveTo>
                  <a:pt x="0" y="0"/>
                </a:moveTo>
                <a:lnTo>
                  <a:pt x="851427" y="0"/>
                </a:lnTo>
                <a:lnTo>
                  <a:pt x="851427" y="1081177"/>
                </a:lnTo>
                <a:lnTo>
                  <a:pt x="0" y="1081177"/>
                </a:lnTo>
                <a:lnTo>
                  <a:pt x="0" y="0"/>
                </a:lnTo>
                <a:close/>
              </a:path>
            </a:pathLst>
          </a:custGeom>
          <a:blipFill rotWithShape="1">
            <a:blip r:embed="rId6">
              <a:alphaModFix/>
            </a:blip>
            <a:stretch>
              <a:fillRect b="0" l="0" r="0" t="0"/>
            </a:stretch>
          </a:blipFill>
          <a:ln>
            <a:noFill/>
          </a:ln>
        </p:spPr>
      </p:sp>
      <p:sp>
        <p:nvSpPr>
          <p:cNvPr id="592" name="Google Shape;592;p20"/>
          <p:cNvSpPr txBox="1"/>
          <p:nvPr/>
        </p:nvSpPr>
        <p:spPr>
          <a:xfrm>
            <a:off x="3991982" y="1157767"/>
            <a:ext cx="10304036" cy="1251368"/>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None/>
            </a:pPr>
            <a:r>
              <a:rPr b="0" i="0" lang="en-US" sz="3600" u="none" cap="none" strike="noStrike">
                <a:solidFill>
                  <a:srgbClr val="5C8791"/>
                </a:solidFill>
                <a:latin typeface="Calistoga"/>
                <a:ea typeface="Calistoga"/>
                <a:cs typeface="Calistoga"/>
                <a:sym typeface="Calistoga"/>
              </a:rPr>
              <a:t>Loại động vật nào dễ bị sảy thai do nhiễm Leptospira</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591"/>
                                        </p:tgtEl>
                                        <p:attrNameLst>
                                          <p:attrName>style.visibility</p:attrName>
                                        </p:attrNameLst>
                                      </p:cBhvr>
                                      <p:to>
                                        <p:strVal val="visible"/>
                                      </p:to>
                                    </p:set>
                                    <p:animEffect filter="fade" transition="in">
                                      <p:cBhvr>
                                        <p:cTn dur="1000"/>
                                        <p:tgtEl>
                                          <p:spTgt spid="591"/>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6D8E6"/>
        </a:solidFill>
      </p:bgPr>
    </p:bg>
    <p:spTree>
      <p:nvGrpSpPr>
        <p:cNvPr id="596" name="Shape 596"/>
        <p:cNvGrpSpPr/>
        <p:nvPr/>
      </p:nvGrpSpPr>
      <p:grpSpPr>
        <a:xfrm>
          <a:off x="0" y="0"/>
          <a:ext cx="0" cy="0"/>
          <a:chOff x="0" y="0"/>
          <a:chExt cx="0" cy="0"/>
        </a:xfrm>
      </p:grpSpPr>
      <p:sp>
        <p:nvSpPr>
          <p:cNvPr id="597" name="Google Shape;597;p21"/>
          <p:cNvSpPr/>
          <p:nvPr/>
        </p:nvSpPr>
        <p:spPr>
          <a:xfrm>
            <a:off x="15261319" y="-1067597"/>
            <a:ext cx="4091579" cy="4114800"/>
          </a:xfrm>
          <a:custGeom>
            <a:rect b="b" l="l" r="r" t="t"/>
            <a:pathLst>
              <a:path extrusionOk="0" h="4114800" w="4091579">
                <a:moveTo>
                  <a:pt x="0" y="0"/>
                </a:moveTo>
                <a:lnTo>
                  <a:pt x="4091579" y="0"/>
                </a:lnTo>
                <a:lnTo>
                  <a:pt x="4091579" y="4114800"/>
                </a:lnTo>
                <a:lnTo>
                  <a:pt x="0" y="4114800"/>
                </a:lnTo>
                <a:lnTo>
                  <a:pt x="0" y="0"/>
                </a:lnTo>
                <a:close/>
              </a:path>
            </a:pathLst>
          </a:custGeom>
          <a:blipFill rotWithShape="1">
            <a:blip r:embed="rId3">
              <a:alphaModFix/>
            </a:blip>
            <a:stretch>
              <a:fillRect b="0" l="0" r="0" t="0"/>
            </a:stretch>
          </a:blipFill>
          <a:ln>
            <a:noFill/>
          </a:ln>
        </p:spPr>
      </p:sp>
      <p:sp>
        <p:nvSpPr>
          <p:cNvPr id="598" name="Google Shape;598;p21"/>
          <p:cNvSpPr/>
          <p:nvPr/>
        </p:nvSpPr>
        <p:spPr>
          <a:xfrm>
            <a:off x="15798233" y="7372033"/>
            <a:ext cx="4091579" cy="4114800"/>
          </a:xfrm>
          <a:custGeom>
            <a:rect b="b" l="l" r="r" t="t"/>
            <a:pathLst>
              <a:path extrusionOk="0" h="4114800" w="4091579">
                <a:moveTo>
                  <a:pt x="0" y="0"/>
                </a:moveTo>
                <a:lnTo>
                  <a:pt x="4091579" y="0"/>
                </a:lnTo>
                <a:lnTo>
                  <a:pt x="4091579" y="4114800"/>
                </a:lnTo>
                <a:lnTo>
                  <a:pt x="0" y="4114800"/>
                </a:lnTo>
                <a:lnTo>
                  <a:pt x="0" y="0"/>
                </a:lnTo>
                <a:close/>
              </a:path>
            </a:pathLst>
          </a:custGeom>
          <a:blipFill rotWithShape="1">
            <a:blip r:embed="rId3">
              <a:alphaModFix/>
            </a:blip>
            <a:stretch>
              <a:fillRect b="0" l="0" r="0" t="0"/>
            </a:stretch>
          </a:blipFill>
          <a:ln>
            <a:noFill/>
          </a:ln>
        </p:spPr>
      </p:sp>
      <p:sp>
        <p:nvSpPr>
          <p:cNvPr id="599" name="Google Shape;599;p21"/>
          <p:cNvSpPr/>
          <p:nvPr/>
        </p:nvSpPr>
        <p:spPr>
          <a:xfrm>
            <a:off x="-1262374" y="7855561"/>
            <a:ext cx="4054948" cy="4114800"/>
          </a:xfrm>
          <a:custGeom>
            <a:rect b="b" l="l" r="r" t="t"/>
            <a:pathLst>
              <a:path extrusionOk="0" h="4114800" w="4054948">
                <a:moveTo>
                  <a:pt x="0" y="0"/>
                </a:moveTo>
                <a:lnTo>
                  <a:pt x="4054948" y="0"/>
                </a:lnTo>
                <a:lnTo>
                  <a:pt x="4054948" y="4114800"/>
                </a:lnTo>
                <a:lnTo>
                  <a:pt x="0" y="4114800"/>
                </a:lnTo>
                <a:lnTo>
                  <a:pt x="0" y="0"/>
                </a:lnTo>
                <a:close/>
              </a:path>
            </a:pathLst>
          </a:custGeom>
          <a:blipFill rotWithShape="1">
            <a:blip r:embed="rId4">
              <a:alphaModFix/>
            </a:blip>
            <a:stretch>
              <a:fillRect b="0" l="0" r="0" t="0"/>
            </a:stretch>
          </a:blipFill>
          <a:ln>
            <a:noFill/>
          </a:ln>
        </p:spPr>
      </p:sp>
      <p:sp>
        <p:nvSpPr>
          <p:cNvPr id="600" name="Google Shape;600;p21"/>
          <p:cNvSpPr/>
          <p:nvPr/>
        </p:nvSpPr>
        <p:spPr>
          <a:xfrm>
            <a:off x="15498584" y="-1774110"/>
            <a:ext cx="4054948" cy="4114800"/>
          </a:xfrm>
          <a:custGeom>
            <a:rect b="b" l="l" r="r" t="t"/>
            <a:pathLst>
              <a:path extrusionOk="0" h="4114800" w="4054948">
                <a:moveTo>
                  <a:pt x="0" y="0"/>
                </a:moveTo>
                <a:lnTo>
                  <a:pt x="4054948" y="0"/>
                </a:lnTo>
                <a:lnTo>
                  <a:pt x="4054948" y="4114800"/>
                </a:lnTo>
                <a:lnTo>
                  <a:pt x="0" y="4114800"/>
                </a:lnTo>
                <a:lnTo>
                  <a:pt x="0" y="0"/>
                </a:lnTo>
                <a:close/>
              </a:path>
            </a:pathLst>
          </a:custGeom>
          <a:blipFill rotWithShape="1">
            <a:blip r:embed="rId4">
              <a:alphaModFix/>
            </a:blip>
            <a:stretch>
              <a:fillRect b="0" l="0" r="0" t="0"/>
            </a:stretch>
          </a:blipFill>
          <a:ln>
            <a:noFill/>
          </a:ln>
        </p:spPr>
      </p:sp>
      <p:grpSp>
        <p:nvGrpSpPr>
          <p:cNvPr id="601" name="Google Shape;601;p21"/>
          <p:cNvGrpSpPr/>
          <p:nvPr/>
        </p:nvGrpSpPr>
        <p:grpSpPr>
          <a:xfrm>
            <a:off x="-292873" y="-179347"/>
            <a:ext cx="4044233" cy="3925436"/>
            <a:chOff x="-23042" y="66269"/>
            <a:chExt cx="6542159" cy="6349987"/>
          </a:xfrm>
        </p:grpSpPr>
        <p:sp>
          <p:nvSpPr>
            <p:cNvPr id="602" name="Google Shape;602;p21"/>
            <p:cNvSpPr/>
            <p:nvPr/>
          </p:nvSpPr>
          <p:spPr>
            <a:xfrm>
              <a:off x="-23042" y="119185"/>
              <a:ext cx="6542159" cy="6244242"/>
            </a:xfrm>
            <a:custGeom>
              <a:rect b="b" l="l" r="r" t="t"/>
              <a:pathLst>
                <a:path extrusionOk="0" h="6244242" w="6542159">
                  <a:moveTo>
                    <a:pt x="3271080" y="4996"/>
                  </a:moveTo>
                  <a:cubicBezTo>
                    <a:pt x="2154117" y="0"/>
                    <a:pt x="1119857" y="593026"/>
                    <a:pt x="559929" y="1559521"/>
                  </a:cubicBezTo>
                  <a:cubicBezTo>
                    <a:pt x="0" y="2526015"/>
                    <a:pt x="0" y="3718228"/>
                    <a:pt x="559929" y="4684723"/>
                  </a:cubicBezTo>
                  <a:cubicBezTo>
                    <a:pt x="1119857" y="5651217"/>
                    <a:pt x="2154117" y="6244243"/>
                    <a:pt x="3271080" y="6239248"/>
                  </a:cubicBezTo>
                  <a:cubicBezTo>
                    <a:pt x="4388043" y="6244243"/>
                    <a:pt x="5422303" y="5651217"/>
                    <a:pt x="5982231" y="4684723"/>
                  </a:cubicBezTo>
                  <a:cubicBezTo>
                    <a:pt x="6542160" y="3718229"/>
                    <a:pt x="6542160" y="2526015"/>
                    <a:pt x="5982231" y="1559521"/>
                  </a:cubicBezTo>
                  <a:cubicBezTo>
                    <a:pt x="5422303" y="593027"/>
                    <a:pt x="4388043" y="1"/>
                    <a:pt x="3271080" y="4996"/>
                  </a:cubicBezTo>
                  <a:close/>
                </a:path>
              </a:pathLst>
            </a:custGeom>
            <a:blipFill rotWithShape="1">
              <a:blip r:embed="rId5">
                <a:alphaModFix/>
              </a:blip>
              <a:stretch>
                <a:fillRect b="0" l="-24711" r="-24711"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3" name="Google Shape;603;p21"/>
            <p:cNvSpPr/>
            <p:nvPr/>
          </p:nvSpPr>
          <p:spPr>
            <a:xfrm>
              <a:off x="73038" y="66269"/>
              <a:ext cx="6350000" cy="6349987"/>
            </a:xfrm>
            <a:custGeom>
              <a:rect b="b" l="l" r="r" t="t"/>
              <a:pathLst>
                <a:path extrusionOk="0" h="6349987" w="6350000">
                  <a:moveTo>
                    <a:pt x="3175000" y="6349987"/>
                  </a:moveTo>
                  <a:cubicBezTo>
                    <a:pt x="1424279" y="6349987"/>
                    <a:pt x="0" y="4925733"/>
                    <a:pt x="0" y="3175038"/>
                  </a:cubicBezTo>
                  <a:cubicBezTo>
                    <a:pt x="0" y="1424317"/>
                    <a:pt x="1424292" y="0"/>
                    <a:pt x="3175000" y="0"/>
                  </a:cubicBezTo>
                  <a:cubicBezTo>
                    <a:pt x="4925733" y="0"/>
                    <a:pt x="6350000" y="1424330"/>
                    <a:pt x="6350000" y="3175038"/>
                  </a:cubicBezTo>
                  <a:cubicBezTo>
                    <a:pt x="6350000" y="4925720"/>
                    <a:pt x="4925733" y="6349987"/>
                    <a:pt x="3175000" y="6349987"/>
                  </a:cubicBezTo>
                  <a:close/>
                  <a:moveTo>
                    <a:pt x="3175000" y="115760"/>
                  </a:moveTo>
                  <a:cubicBezTo>
                    <a:pt x="1488135" y="115760"/>
                    <a:pt x="115760" y="1488148"/>
                    <a:pt x="115760" y="3175038"/>
                  </a:cubicBezTo>
                  <a:cubicBezTo>
                    <a:pt x="115760" y="4861915"/>
                    <a:pt x="1488135" y="6234265"/>
                    <a:pt x="3175000" y="6234265"/>
                  </a:cubicBezTo>
                  <a:cubicBezTo>
                    <a:pt x="4861852" y="6234265"/>
                    <a:pt x="6234265" y="4861890"/>
                    <a:pt x="6234265" y="3175038"/>
                  </a:cubicBezTo>
                  <a:cubicBezTo>
                    <a:pt x="6234265" y="1488148"/>
                    <a:pt x="4861852" y="115760"/>
                    <a:pt x="3175000" y="115760"/>
                  </a:cubicBezTo>
                  <a:close/>
                </a:path>
              </a:pathLst>
            </a:custGeom>
            <a:solidFill>
              <a:srgbClr val="5C879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604" name="Google Shape;604;p21"/>
          <p:cNvGrpSpPr/>
          <p:nvPr/>
        </p:nvGrpSpPr>
        <p:grpSpPr>
          <a:xfrm>
            <a:off x="306136" y="3230262"/>
            <a:ext cx="7209135" cy="3101750"/>
            <a:chOff x="0" y="-57150"/>
            <a:chExt cx="1898702" cy="816922"/>
          </a:xfrm>
        </p:grpSpPr>
        <p:sp>
          <p:nvSpPr>
            <p:cNvPr id="605" name="Google Shape;605;p21"/>
            <p:cNvSpPr/>
            <p:nvPr/>
          </p:nvSpPr>
          <p:spPr>
            <a:xfrm>
              <a:off x="0" y="0"/>
              <a:ext cx="1898702" cy="759772"/>
            </a:xfrm>
            <a:custGeom>
              <a:rect b="b" l="l" r="r" t="t"/>
              <a:pathLst>
                <a:path extrusionOk="0" h="759772" w="1898702">
                  <a:moveTo>
                    <a:pt x="54769" y="0"/>
                  </a:moveTo>
                  <a:lnTo>
                    <a:pt x="1843933" y="0"/>
                  </a:lnTo>
                  <a:cubicBezTo>
                    <a:pt x="1874181" y="0"/>
                    <a:pt x="1898702" y="24521"/>
                    <a:pt x="1898702" y="54769"/>
                  </a:cubicBezTo>
                  <a:lnTo>
                    <a:pt x="1898702" y="705003"/>
                  </a:lnTo>
                  <a:cubicBezTo>
                    <a:pt x="1898702" y="735251"/>
                    <a:pt x="1874181" y="759772"/>
                    <a:pt x="1843933" y="759772"/>
                  </a:cubicBezTo>
                  <a:lnTo>
                    <a:pt x="54769" y="759772"/>
                  </a:lnTo>
                  <a:cubicBezTo>
                    <a:pt x="24521" y="759772"/>
                    <a:pt x="0" y="735251"/>
                    <a:pt x="0" y="705003"/>
                  </a:cubicBezTo>
                  <a:lnTo>
                    <a:pt x="0" y="54769"/>
                  </a:lnTo>
                  <a:cubicBezTo>
                    <a:pt x="0" y="24521"/>
                    <a:pt x="24521" y="0"/>
                    <a:pt x="54769" y="0"/>
                  </a:cubicBezTo>
                  <a:close/>
                </a:path>
              </a:pathLst>
            </a:custGeom>
            <a:solidFill>
              <a:srgbClr val="E8CDB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6" name="Google Shape;606;p21"/>
            <p:cNvSpPr txBox="1"/>
            <p:nvPr/>
          </p:nvSpPr>
          <p:spPr>
            <a:xfrm>
              <a:off x="0" y="-57150"/>
              <a:ext cx="1898702" cy="816922"/>
            </a:xfrm>
            <a:prstGeom prst="rect">
              <a:avLst/>
            </a:prstGeom>
            <a:noFill/>
            <a:ln>
              <a:noFill/>
            </a:ln>
          </p:spPr>
          <p:txBody>
            <a:bodyPr anchorCtr="0" anchor="ctr" bIns="50800" lIns="50800" spcFirstLastPara="1" rIns="50800" wrap="square" tIns="50800">
              <a:noAutofit/>
            </a:bodyPr>
            <a:lstStyle/>
            <a:p>
              <a:pPr indent="0" lvl="0" marL="0" marR="0" rtl="0" algn="ctr">
                <a:lnSpc>
                  <a:spcPct val="140000"/>
                </a:lnSpc>
                <a:spcBef>
                  <a:spcPts val="0"/>
                </a:spcBef>
                <a:spcAft>
                  <a:spcPts val="0"/>
                </a:spcAft>
                <a:buNone/>
              </a:pPr>
              <a:r>
                <a:rPr b="0" i="0" lang="en-US" sz="3200" u="none" cap="none" strike="noStrike">
                  <a:solidFill>
                    <a:srgbClr val="000000"/>
                  </a:solidFill>
                  <a:latin typeface="Antic"/>
                  <a:ea typeface="Antic"/>
                  <a:cs typeface="Antic"/>
                  <a:sym typeface="Antic"/>
                </a:rPr>
                <a:t>Viêm khớp, xoang mũi</a:t>
              </a:r>
              <a:endParaRPr/>
            </a:p>
          </p:txBody>
        </p:sp>
      </p:grpSp>
      <p:grpSp>
        <p:nvGrpSpPr>
          <p:cNvPr id="607" name="Google Shape;607;p21"/>
          <p:cNvGrpSpPr/>
          <p:nvPr/>
        </p:nvGrpSpPr>
        <p:grpSpPr>
          <a:xfrm>
            <a:off x="306136" y="6517753"/>
            <a:ext cx="7209135" cy="3101750"/>
            <a:chOff x="0" y="-57150"/>
            <a:chExt cx="1898702" cy="816922"/>
          </a:xfrm>
        </p:grpSpPr>
        <p:sp>
          <p:nvSpPr>
            <p:cNvPr id="608" name="Google Shape;608;p21"/>
            <p:cNvSpPr/>
            <p:nvPr/>
          </p:nvSpPr>
          <p:spPr>
            <a:xfrm>
              <a:off x="0" y="0"/>
              <a:ext cx="1898702" cy="759772"/>
            </a:xfrm>
            <a:custGeom>
              <a:rect b="b" l="l" r="r" t="t"/>
              <a:pathLst>
                <a:path extrusionOk="0" h="759772" w="1898702">
                  <a:moveTo>
                    <a:pt x="54769" y="0"/>
                  </a:moveTo>
                  <a:lnTo>
                    <a:pt x="1843933" y="0"/>
                  </a:lnTo>
                  <a:cubicBezTo>
                    <a:pt x="1874181" y="0"/>
                    <a:pt x="1898702" y="24521"/>
                    <a:pt x="1898702" y="54769"/>
                  </a:cubicBezTo>
                  <a:lnTo>
                    <a:pt x="1898702" y="705003"/>
                  </a:lnTo>
                  <a:cubicBezTo>
                    <a:pt x="1898702" y="735251"/>
                    <a:pt x="1874181" y="759772"/>
                    <a:pt x="1843933" y="759772"/>
                  </a:cubicBezTo>
                  <a:lnTo>
                    <a:pt x="54769" y="759772"/>
                  </a:lnTo>
                  <a:cubicBezTo>
                    <a:pt x="24521" y="759772"/>
                    <a:pt x="0" y="735251"/>
                    <a:pt x="0" y="705003"/>
                  </a:cubicBezTo>
                  <a:lnTo>
                    <a:pt x="0" y="54769"/>
                  </a:lnTo>
                  <a:cubicBezTo>
                    <a:pt x="0" y="24521"/>
                    <a:pt x="24521" y="0"/>
                    <a:pt x="54769" y="0"/>
                  </a:cubicBezTo>
                  <a:close/>
                </a:path>
              </a:pathLst>
            </a:custGeom>
            <a:solidFill>
              <a:srgbClr val="E8CDB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9" name="Google Shape;609;p21"/>
            <p:cNvSpPr txBox="1"/>
            <p:nvPr/>
          </p:nvSpPr>
          <p:spPr>
            <a:xfrm>
              <a:off x="0" y="-57150"/>
              <a:ext cx="1898702" cy="816922"/>
            </a:xfrm>
            <a:prstGeom prst="rect">
              <a:avLst/>
            </a:prstGeom>
            <a:noFill/>
            <a:ln>
              <a:noFill/>
            </a:ln>
          </p:spPr>
          <p:txBody>
            <a:bodyPr anchorCtr="0" anchor="ctr" bIns="50800" lIns="50800" spcFirstLastPara="1" rIns="50800" wrap="square" tIns="50800">
              <a:noAutofit/>
            </a:bodyPr>
            <a:lstStyle/>
            <a:p>
              <a:pPr indent="0" lvl="0" marL="0" marR="0" rtl="0" algn="ctr">
                <a:lnSpc>
                  <a:spcPct val="140000"/>
                </a:lnSpc>
                <a:spcBef>
                  <a:spcPts val="0"/>
                </a:spcBef>
                <a:spcAft>
                  <a:spcPts val="0"/>
                </a:spcAft>
                <a:buNone/>
              </a:pPr>
              <a:r>
                <a:rPr b="0" i="0" lang="en-US" sz="3200" u="none" cap="none" strike="noStrike">
                  <a:solidFill>
                    <a:srgbClr val="000000"/>
                  </a:solidFill>
                  <a:latin typeface="Antic"/>
                  <a:ea typeface="Antic"/>
                  <a:cs typeface="Antic"/>
                  <a:sym typeface="Antic"/>
                </a:rPr>
                <a:t>Viêm phổi</a:t>
              </a:r>
              <a:endParaRPr/>
            </a:p>
          </p:txBody>
        </p:sp>
      </p:grpSp>
      <p:grpSp>
        <p:nvGrpSpPr>
          <p:cNvPr id="610" name="Google Shape;610;p21"/>
          <p:cNvGrpSpPr/>
          <p:nvPr/>
        </p:nvGrpSpPr>
        <p:grpSpPr>
          <a:xfrm>
            <a:off x="8052185" y="6517753"/>
            <a:ext cx="7209135" cy="3101750"/>
            <a:chOff x="0" y="-57150"/>
            <a:chExt cx="1898702" cy="816922"/>
          </a:xfrm>
        </p:grpSpPr>
        <p:sp>
          <p:nvSpPr>
            <p:cNvPr id="611" name="Google Shape;611;p21"/>
            <p:cNvSpPr/>
            <p:nvPr/>
          </p:nvSpPr>
          <p:spPr>
            <a:xfrm>
              <a:off x="0" y="0"/>
              <a:ext cx="1898702" cy="759772"/>
            </a:xfrm>
            <a:custGeom>
              <a:rect b="b" l="l" r="r" t="t"/>
              <a:pathLst>
                <a:path extrusionOk="0" h="759772" w="1898702">
                  <a:moveTo>
                    <a:pt x="54769" y="0"/>
                  </a:moveTo>
                  <a:lnTo>
                    <a:pt x="1843933" y="0"/>
                  </a:lnTo>
                  <a:cubicBezTo>
                    <a:pt x="1874181" y="0"/>
                    <a:pt x="1898702" y="24521"/>
                    <a:pt x="1898702" y="54769"/>
                  </a:cubicBezTo>
                  <a:lnTo>
                    <a:pt x="1898702" y="705003"/>
                  </a:lnTo>
                  <a:cubicBezTo>
                    <a:pt x="1898702" y="735251"/>
                    <a:pt x="1874181" y="759772"/>
                    <a:pt x="1843933" y="759772"/>
                  </a:cubicBezTo>
                  <a:lnTo>
                    <a:pt x="54769" y="759772"/>
                  </a:lnTo>
                  <a:cubicBezTo>
                    <a:pt x="24521" y="759772"/>
                    <a:pt x="0" y="735251"/>
                    <a:pt x="0" y="705003"/>
                  </a:cubicBezTo>
                  <a:lnTo>
                    <a:pt x="0" y="54769"/>
                  </a:lnTo>
                  <a:cubicBezTo>
                    <a:pt x="0" y="24521"/>
                    <a:pt x="24521" y="0"/>
                    <a:pt x="54769" y="0"/>
                  </a:cubicBezTo>
                  <a:close/>
                </a:path>
              </a:pathLst>
            </a:custGeom>
            <a:solidFill>
              <a:srgbClr val="E8CDB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2" name="Google Shape;612;p21"/>
            <p:cNvSpPr txBox="1"/>
            <p:nvPr/>
          </p:nvSpPr>
          <p:spPr>
            <a:xfrm>
              <a:off x="0" y="-57150"/>
              <a:ext cx="1898702" cy="816922"/>
            </a:xfrm>
            <a:prstGeom prst="rect">
              <a:avLst/>
            </a:prstGeom>
            <a:noFill/>
            <a:ln>
              <a:noFill/>
            </a:ln>
          </p:spPr>
          <p:txBody>
            <a:bodyPr anchorCtr="0" anchor="ctr" bIns="50800" lIns="50800" spcFirstLastPara="1" rIns="50800" wrap="square" tIns="50800">
              <a:noAutofit/>
            </a:bodyPr>
            <a:lstStyle/>
            <a:p>
              <a:pPr indent="0" lvl="0" marL="0" marR="0" rtl="0" algn="ctr">
                <a:lnSpc>
                  <a:spcPct val="140000"/>
                </a:lnSpc>
                <a:spcBef>
                  <a:spcPts val="0"/>
                </a:spcBef>
                <a:spcAft>
                  <a:spcPts val="0"/>
                </a:spcAft>
                <a:buNone/>
              </a:pPr>
              <a:r>
                <a:rPr b="0" i="0" lang="en-US" sz="3200" u="none" cap="none" strike="noStrike">
                  <a:solidFill>
                    <a:srgbClr val="000000"/>
                  </a:solidFill>
                  <a:latin typeface="Antic"/>
                  <a:ea typeface="Antic"/>
                  <a:cs typeface="Antic"/>
                  <a:sym typeface="Antic"/>
                </a:rPr>
                <a:t>Viêm ruột</a:t>
              </a:r>
              <a:endParaRPr/>
            </a:p>
          </p:txBody>
        </p:sp>
      </p:grpSp>
      <p:grpSp>
        <p:nvGrpSpPr>
          <p:cNvPr id="613" name="Google Shape;613;p21"/>
          <p:cNvGrpSpPr/>
          <p:nvPr/>
        </p:nvGrpSpPr>
        <p:grpSpPr>
          <a:xfrm>
            <a:off x="8052185" y="3230262"/>
            <a:ext cx="7209135" cy="3101750"/>
            <a:chOff x="0" y="-57150"/>
            <a:chExt cx="1898702" cy="816922"/>
          </a:xfrm>
        </p:grpSpPr>
        <p:sp>
          <p:nvSpPr>
            <p:cNvPr id="614" name="Google Shape;614;p21"/>
            <p:cNvSpPr/>
            <p:nvPr/>
          </p:nvSpPr>
          <p:spPr>
            <a:xfrm>
              <a:off x="0" y="0"/>
              <a:ext cx="1898702" cy="759772"/>
            </a:xfrm>
            <a:custGeom>
              <a:rect b="b" l="l" r="r" t="t"/>
              <a:pathLst>
                <a:path extrusionOk="0" h="759772" w="1898702">
                  <a:moveTo>
                    <a:pt x="54769" y="0"/>
                  </a:moveTo>
                  <a:lnTo>
                    <a:pt x="1843933" y="0"/>
                  </a:lnTo>
                  <a:cubicBezTo>
                    <a:pt x="1874181" y="0"/>
                    <a:pt x="1898702" y="24521"/>
                    <a:pt x="1898702" y="54769"/>
                  </a:cubicBezTo>
                  <a:lnTo>
                    <a:pt x="1898702" y="705003"/>
                  </a:lnTo>
                  <a:cubicBezTo>
                    <a:pt x="1898702" y="735251"/>
                    <a:pt x="1874181" y="759772"/>
                    <a:pt x="1843933" y="759772"/>
                  </a:cubicBezTo>
                  <a:lnTo>
                    <a:pt x="54769" y="759772"/>
                  </a:lnTo>
                  <a:cubicBezTo>
                    <a:pt x="24521" y="759772"/>
                    <a:pt x="0" y="735251"/>
                    <a:pt x="0" y="705003"/>
                  </a:cubicBezTo>
                  <a:lnTo>
                    <a:pt x="0" y="54769"/>
                  </a:lnTo>
                  <a:cubicBezTo>
                    <a:pt x="0" y="24521"/>
                    <a:pt x="24521" y="0"/>
                    <a:pt x="54769" y="0"/>
                  </a:cubicBezTo>
                  <a:close/>
                </a:path>
              </a:pathLst>
            </a:custGeom>
            <a:solidFill>
              <a:srgbClr val="E8CDB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5" name="Google Shape;615;p21"/>
            <p:cNvSpPr txBox="1"/>
            <p:nvPr/>
          </p:nvSpPr>
          <p:spPr>
            <a:xfrm>
              <a:off x="0" y="-57150"/>
              <a:ext cx="1898702" cy="816922"/>
            </a:xfrm>
            <a:prstGeom prst="rect">
              <a:avLst/>
            </a:prstGeom>
            <a:noFill/>
            <a:ln>
              <a:noFill/>
            </a:ln>
          </p:spPr>
          <p:txBody>
            <a:bodyPr anchorCtr="0" anchor="ctr" bIns="50800" lIns="50800" spcFirstLastPara="1" rIns="50800" wrap="square" tIns="50800">
              <a:noAutofit/>
            </a:bodyPr>
            <a:lstStyle/>
            <a:p>
              <a:pPr indent="0" lvl="0" marL="0" marR="0" rtl="0" algn="ctr">
                <a:lnSpc>
                  <a:spcPct val="140000"/>
                </a:lnSpc>
                <a:spcBef>
                  <a:spcPts val="0"/>
                </a:spcBef>
                <a:spcAft>
                  <a:spcPts val="0"/>
                </a:spcAft>
                <a:buNone/>
              </a:pPr>
              <a:r>
                <a:rPr b="0" i="0" lang="en-US" sz="3200" u="none" cap="none" strike="noStrike">
                  <a:solidFill>
                    <a:srgbClr val="000000"/>
                  </a:solidFill>
                  <a:latin typeface="Antic"/>
                  <a:ea typeface="Antic"/>
                  <a:cs typeface="Antic"/>
                  <a:sym typeface="Antic"/>
                </a:rPr>
                <a:t> Bệnh sốt rét</a:t>
              </a:r>
              <a:endParaRPr/>
            </a:p>
          </p:txBody>
        </p:sp>
      </p:grpSp>
      <p:sp>
        <p:nvSpPr>
          <p:cNvPr id="616" name="Google Shape;616;p21"/>
          <p:cNvSpPr/>
          <p:nvPr/>
        </p:nvSpPr>
        <p:spPr>
          <a:xfrm>
            <a:off x="6816307" y="4889632"/>
            <a:ext cx="851427" cy="1081177"/>
          </a:xfrm>
          <a:custGeom>
            <a:rect b="b" l="l" r="r" t="t"/>
            <a:pathLst>
              <a:path extrusionOk="0" h="1081177" w="851427">
                <a:moveTo>
                  <a:pt x="0" y="0"/>
                </a:moveTo>
                <a:lnTo>
                  <a:pt x="851427" y="0"/>
                </a:lnTo>
                <a:lnTo>
                  <a:pt x="851427" y="1081177"/>
                </a:lnTo>
                <a:lnTo>
                  <a:pt x="0" y="1081177"/>
                </a:lnTo>
                <a:lnTo>
                  <a:pt x="0" y="0"/>
                </a:lnTo>
                <a:close/>
              </a:path>
            </a:pathLst>
          </a:custGeom>
          <a:blipFill rotWithShape="1">
            <a:blip r:embed="rId6">
              <a:alphaModFix/>
            </a:blip>
            <a:stretch>
              <a:fillRect b="0" l="0" r="0" t="0"/>
            </a:stretch>
          </a:blipFill>
          <a:ln>
            <a:noFill/>
          </a:ln>
        </p:spPr>
      </p:sp>
      <p:sp>
        <p:nvSpPr>
          <p:cNvPr id="617" name="Google Shape;617;p21"/>
          <p:cNvSpPr txBox="1"/>
          <p:nvPr/>
        </p:nvSpPr>
        <p:spPr>
          <a:xfrm>
            <a:off x="3991982" y="1157767"/>
            <a:ext cx="10304036" cy="613302"/>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None/>
            </a:pPr>
            <a:r>
              <a:rPr b="0" i="0" lang="en-US" sz="3600" u="none" cap="none" strike="noStrike">
                <a:solidFill>
                  <a:srgbClr val="5C8791"/>
                </a:solidFill>
                <a:latin typeface="Calistoga"/>
                <a:ea typeface="Calistoga"/>
                <a:cs typeface="Calistoga"/>
                <a:sym typeface="Calistoga"/>
              </a:rPr>
              <a:t>Mycoplasma synoviae gây ra bệnh gì ở gia cầm</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616"/>
                                        </p:tgtEl>
                                        <p:attrNameLst>
                                          <p:attrName>style.visibility</p:attrName>
                                        </p:attrNameLst>
                                      </p:cBhvr>
                                      <p:to>
                                        <p:strVal val="visible"/>
                                      </p:to>
                                    </p:set>
                                    <p:animEffect filter="fade" transition="in">
                                      <p:cBhvr>
                                        <p:cTn dur="1000"/>
                                        <p:tgtEl>
                                          <p:spTgt spid="616"/>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6D8E6"/>
        </a:solidFill>
      </p:bgPr>
    </p:bg>
    <p:spTree>
      <p:nvGrpSpPr>
        <p:cNvPr id="621" name="Shape 621"/>
        <p:cNvGrpSpPr/>
        <p:nvPr/>
      </p:nvGrpSpPr>
      <p:grpSpPr>
        <a:xfrm>
          <a:off x="0" y="0"/>
          <a:ext cx="0" cy="0"/>
          <a:chOff x="0" y="0"/>
          <a:chExt cx="0" cy="0"/>
        </a:xfrm>
      </p:grpSpPr>
      <p:sp>
        <p:nvSpPr>
          <p:cNvPr id="622" name="Google Shape;622;p22"/>
          <p:cNvSpPr/>
          <p:nvPr/>
        </p:nvSpPr>
        <p:spPr>
          <a:xfrm>
            <a:off x="15261319" y="-1067597"/>
            <a:ext cx="4091579" cy="4114800"/>
          </a:xfrm>
          <a:custGeom>
            <a:rect b="b" l="l" r="r" t="t"/>
            <a:pathLst>
              <a:path extrusionOk="0" h="4114800" w="4091579">
                <a:moveTo>
                  <a:pt x="0" y="0"/>
                </a:moveTo>
                <a:lnTo>
                  <a:pt x="4091579" y="0"/>
                </a:lnTo>
                <a:lnTo>
                  <a:pt x="4091579" y="4114800"/>
                </a:lnTo>
                <a:lnTo>
                  <a:pt x="0" y="4114800"/>
                </a:lnTo>
                <a:lnTo>
                  <a:pt x="0" y="0"/>
                </a:lnTo>
                <a:close/>
              </a:path>
            </a:pathLst>
          </a:custGeom>
          <a:blipFill rotWithShape="1">
            <a:blip r:embed="rId3">
              <a:alphaModFix/>
            </a:blip>
            <a:stretch>
              <a:fillRect b="0" l="0" r="0" t="0"/>
            </a:stretch>
          </a:blipFill>
          <a:ln>
            <a:noFill/>
          </a:ln>
        </p:spPr>
      </p:sp>
      <p:sp>
        <p:nvSpPr>
          <p:cNvPr id="623" name="Google Shape;623;p22"/>
          <p:cNvSpPr/>
          <p:nvPr/>
        </p:nvSpPr>
        <p:spPr>
          <a:xfrm>
            <a:off x="15798233" y="7372033"/>
            <a:ext cx="4091579" cy="4114800"/>
          </a:xfrm>
          <a:custGeom>
            <a:rect b="b" l="l" r="r" t="t"/>
            <a:pathLst>
              <a:path extrusionOk="0" h="4114800" w="4091579">
                <a:moveTo>
                  <a:pt x="0" y="0"/>
                </a:moveTo>
                <a:lnTo>
                  <a:pt x="4091579" y="0"/>
                </a:lnTo>
                <a:lnTo>
                  <a:pt x="4091579" y="4114800"/>
                </a:lnTo>
                <a:lnTo>
                  <a:pt x="0" y="4114800"/>
                </a:lnTo>
                <a:lnTo>
                  <a:pt x="0" y="0"/>
                </a:lnTo>
                <a:close/>
              </a:path>
            </a:pathLst>
          </a:custGeom>
          <a:blipFill rotWithShape="1">
            <a:blip r:embed="rId3">
              <a:alphaModFix/>
            </a:blip>
            <a:stretch>
              <a:fillRect b="0" l="0" r="0" t="0"/>
            </a:stretch>
          </a:blipFill>
          <a:ln>
            <a:noFill/>
          </a:ln>
        </p:spPr>
      </p:sp>
      <p:sp>
        <p:nvSpPr>
          <p:cNvPr id="624" name="Google Shape;624;p22"/>
          <p:cNvSpPr/>
          <p:nvPr/>
        </p:nvSpPr>
        <p:spPr>
          <a:xfrm>
            <a:off x="-1262374" y="7855561"/>
            <a:ext cx="4054948" cy="4114800"/>
          </a:xfrm>
          <a:custGeom>
            <a:rect b="b" l="l" r="r" t="t"/>
            <a:pathLst>
              <a:path extrusionOk="0" h="4114800" w="4054948">
                <a:moveTo>
                  <a:pt x="0" y="0"/>
                </a:moveTo>
                <a:lnTo>
                  <a:pt x="4054948" y="0"/>
                </a:lnTo>
                <a:lnTo>
                  <a:pt x="4054948" y="4114800"/>
                </a:lnTo>
                <a:lnTo>
                  <a:pt x="0" y="4114800"/>
                </a:lnTo>
                <a:lnTo>
                  <a:pt x="0" y="0"/>
                </a:lnTo>
                <a:close/>
              </a:path>
            </a:pathLst>
          </a:custGeom>
          <a:blipFill rotWithShape="1">
            <a:blip r:embed="rId4">
              <a:alphaModFix/>
            </a:blip>
            <a:stretch>
              <a:fillRect b="0" l="0" r="0" t="0"/>
            </a:stretch>
          </a:blipFill>
          <a:ln>
            <a:noFill/>
          </a:ln>
        </p:spPr>
      </p:sp>
      <p:sp>
        <p:nvSpPr>
          <p:cNvPr id="625" name="Google Shape;625;p22"/>
          <p:cNvSpPr/>
          <p:nvPr/>
        </p:nvSpPr>
        <p:spPr>
          <a:xfrm>
            <a:off x="15498584" y="-1774110"/>
            <a:ext cx="4054948" cy="4114800"/>
          </a:xfrm>
          <a:custGeom>
            <a:rect b="b" l="l" r="r" t="t"/>
            <a:pathLst>
              <a:path extrusionOk="0" h="4114800" w="4054948">
                <a:moveTo>
                  <a:pt x="0" y="0"/>
                </a:moveTo>
                <a:lnTo>
                  <a:pt x="4054948" y="0"/>
                </a:lnTo>
                <a:lnTo>
                  <a:pt x="4054948" y="4114800"/>
                </a:lnTo>
                <a:lnTo>
                  <a:pt x="0" y="4114800"/>
                </a:lnTo>
                <a:lnTo>
                  <a:pt x="0" y="0"/>
                </a:lnTo>
                <a:close/>
              </a:path>
            </a:pathLst>
          </a:custGeom>
          <a:blipFill rotWithShape="1">
            <a:blip r:embed="rId4">
              <a:alphaModFix/>
            </a:blip>
            <a:stretch>
              <a:fillRect b="0" l="0" r="0" t="0"/>
            </a:stretch>
          </a:blipFill>
          <a:ln>
            <a:noFill/>
          </a:ln>
        </p:spPr>
      </p:sp>
      <p:grpSp>
        <p:nvGrpSpPr>
          <p:cNvPr id="626" name="Google Shape;626;p22"/>
          <p:cNvGrpSpPr/>
          <p:nvPr/>
        </p:nvGrpSpPr>
        <p:grpSpPr>
          <a:xfrm>
            <a:off x="-292873" y="-179347"/>
            <a:ext cx="4044233" cy="3925436"/>
            <a:chOff x="-23042" y="66269"/>
            <a:chExt cx="6542159" cy="6349987"/>
          </a:xfrm>
        </p:grpSpPr>
        <p:sp>
          <p:nvSpPr>
            <p:cNvPr id="627" name="Google Shape;627;p22"/>
            <p:cNvSpPr/>
            <p:nvPr/>
          </p:nvSpPr>
          <p:spPr>
            <a:xfrm>
              <a:off x="-23042" y="119185"/>
              <a:ext cx="6542159" cy="6244242"/>
            </a:xfrm>
            <a:custGeom>
              <a:rect b="b" l="l" r="r" t="t"/>
              <a:pathLst>
                <a:path extrusionOk="0" h="6244242" w="6542159">
                  <a:moveTo>
                    <a:pt x="3271080" y="4996"/>
                  </a:moveTo>
                  <a:cubicBezTo>
                    <a:pt x="2154117" y="0"/>
                    <a:pt x="1119857" y="593026"/>
                    <a:pt x="559929" y="1559521"/>
                  </a:cubicBezTo>
                  <a:cubicBezTo>
                    <a:pt x="0" y="2526015"/>
                    <a:pt x="0" y="3718228"/>
                    <a:pt x="559929" y="4684723"/>
                  </a:cubicBezTo>
                  <a:cubicBezTo>
                    <a:pt x="1119857" y="5651217"/>
                    <a:pt x="2154117" y="6244243"/>
                    <a:pt x="3271080" y="6239248"/>
                  </a:cubicBezTo>
                  <a:cubicBezTo>
                    <a:pt x="4388043" y="6244243"/>
                    <a:pt x="5422303" y="5651217"/>
                    <a:pt x="5982231" y="4684723"/>
                  </a:cubicBezTo>
                  <a:cubicBezTo>
                    <a:pt x="6542160" y="3718229"/>
                    <a:pt x="6542160" y="2526015"/>
                    <a:pt x="5982231" y="1559521"/>
                  </a:cubicBezTo>
                  <a:cubicBezTo>
                    <a:pt x="5422303" y="593027"/>
                    <a:pt x="4388043" y="1"/>
                    <a:pt x="3271080" y="4996"/>
                  </a:cubicBezTo>
                  <a:close/>
                </a:path>
              </a:pathLst>
            </a:custGeom>
            <a:blipFill rotWithShape="1">
              <a:blip r:embed="rId5">
                <a:alphaModFix/>
              </a:blip>
              <a:stretch>
                <a:fillRect b="0" l="-24711" r="-24711"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8" name="Google Shape;628;p22"/>
            <p:cNvSpPr/>
            <p:nvPr/>
          </p:nvSpPr>
          <p:spPr>
            <a:xfrm>
              <a:off x="73038" y="66269"/>
              <a:ext cx="6350000" cy="6349987"/>
            </a:xfrm>
            <a:custGeom>
              <a:rect b="b" l="l" r="r" t="t"/>
              <a:pathLst>
                <a:path extrusionOk="0" h="6349987" w="6350000">
                  <a:moveTo>
                    <a:pt x="3175000" y="6349987"/>
                  </a:moveTo>
                  <a:cubicBezTo>
                    <a:pt x="1424279" y="6349987"/>
                    <a:pt x="0" y="4925733"/>
                    <a:pt x="0" y="3175038"/>
                  </a:cubicBezTo>
                  <a:cubicBezTo>
                    <a:pt x="0" y="1424317"/>
                    <a:pt x="1424292" y="0"/>
                    <a:pt x="3175000" y="0"/>
                  </a:cubicBezTo>
                  <a:cubicBezTo>
                    <a:pt x="4925733" y="0"/>
                    <a:pt x="6350000" y="1424330"/>
                    <a:pt x="6350000" y="3175038"/>
                  </a:cubicBezTo>
                  <a:cubicBezTo>
                    <a:pt x="6350000" y="4925720"/>
                    <a:pt x="4925733" y="6349987"/>
                    <a:pt x="3175000" y="6349987"/>
                  </a:cubicBezTo>
                  <a:close/>
                  <a:moveTo>
                    <a:pt x="3175000" y="115760"/>
                  </a:moveTo>
                  <a:cubicBezTo>
                    <a:pt x="1488135" y="115760"/>
                    <a:pt x="115760" y="1488148"/>
                    <a:pt x="115760" y="3175038"/>
                  </a:cubicBezTo>
                  <a:cubicBezTo>
                    <a:pt x="115760" y="4861915"/>
                    <a:pt x="1488135" y="6234265"/>
                    <a:pt x="3175000" y="6234265"/>
                  </a:cubicBezTo>
                  <a:cubicBezTo>
                    <a:pt x="4861852" y="6234265"/>
                    <a:pt x="6234265" y="4861890"/>
                    <a:pt x="6234265" y="3175038"/>
                  </a:cubicBezTo>
                  <a:cubicBezTo>
                    <a:pt x="6234265" y="1488148"/>
                    <a:pt x="4861852" y="115760"/>
                    <a:pt x="3175000" y="115760"/>
                  </a:cubicBezTo>
                  <a:close/>
                </a:path>
              </a:pathLst>
            </a:custGeom>
            <a:solidFill>
              <a:srgbClr val="5C879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629" name="Google Shape;629;p22"/>
          <p:cNvGrpSpPr/>
          <p:nvPr/>
        </p:nvGrpSpPr>
        <p:grpSpPr>
          <a:xfrm>
            <a:off x="306136" y="3230262"/>
            <a:ext cx="7209135" cy="3101750"/>
            <a:chOff x="0" y="-57150"/>
            <a:chExt cx="1898702" cy="816922"/>
          </a:xfrm>
        </p:grpSpPr>
        <p:sp>
          <p:nvSpPr>
            <p:cNvPr id="630" name="Google Shape;630;p22"/>
            <p:cNvSpPr/>
            <p:nvPr/>
          </p:nvSpPr>
          <p:spPr>
            <a:xfrm>
              <a:off x="0" y="0"/>
              <a:ext cx="1898702" cy="759772"/>
            </a:xfrm>
            <a:custGeom>
              <a:rect b="b" l="l" r="r" t="t"/>
              <a:pathLst>
                <a:path extrusionOk="0" h="759772" w="1898702">
                  <a:moveTo>
                    <a:pt x="54769" y="0"/>
                  </a:moveTo>
                  <a:lnTo>
                    <a:pt x="1843933" y="0"/>
                  </a:lnTo>
                  <a:cubicBezTo>
                    <a:pt x="1874181" y="0"/>
                    <a:pt x="1898702" y="24521"/>
                    <a:pt x="1898702" y="54769"/>
                  </a:cubicBezTo>
                  <a:lnTo>
                    <a:pt x="1898702" y="705003"/>
                  </a:lnTo>
                  <a:cubicBezTo>
                    <a:pt x="1898702" y="735251"/>
                    <a:pt x="1874181" y="759772"/>
                    <a:pt x="1843933" y="759772"/>
                  </a:cubicBezTo>
                  <a:lnTo>
                    <a:pt x="54769" y="759772"/>
                  </a:lnTo>
                  <a:cubicBezTo>
                    <a:pt x="24521" y="759772"/>
                    <a:pt x="0" y="735251"/>
                    <a:pt x="0" y="705003"/>
                  </a:cubicBezTo>
                  <a:lnTo>
                    <a:pt x="0" y="54769"/>
                  </a:lnTo>
                  <a:cubicBezTo>
                    <a:pt x="0" y="24521"/>
                    <a:pt x="24521" y="0"/>
                    <a:pt x="54769" y="0"/>
                  </a:cubicBezTo>
                  <a:close/>
                </a:path>
              </a:pathLst>
            </a:custGeom>
            <a:solidFill>
              <a:srgbClr val="E8CDB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1" name="Google Shape;631;p22"/>
            <p:cNvSpPr txBox="1"/>
            <p:nvPr/>
          </p:nvSpPr>
          <p:spPr>
            <a:xfrm>
              <a:off x="0" y="-57150"/>
              <a:ext cx="1898702" cy="816922"/>
            </a:xfrm>
            <a:prstGeom prst="rect">
              <a:avLst/>
            </a:prstGeom>
            <a:noFill/>
            <a:ln>
              <a:noFill/>
            </a:ln>
          </p:spPr>
          <p:txBody>
            <a:bodyPr anchorCtr="0" anchor="ctr" bIns="50800" lIns="50800" spcFirstLastPara="1" rIns="50800" wrap="square" tIns="50800">
              <a:noAutofit/>
            </a:bodyPr>
            <a:lstStyle/>
            <a:p>
              <a:pPr indent="0" lvl="0" marL="0" marR="0" rtl="0" algn="ctr">
                <a:lnSpc>
                  <a:spcPct val="140000"/>
                </a:lnSpc>
                <a:spcBef>
                  <a:spcPts val="0"/>
                </a:spcBef>
                <a:spcAft>
                  <a:spcPts val="0"/>
                </a:spcAft>
                <a:buNone/>
              </a:pPr>
              <a:r>
                <a:rPr b="0" i="0" lang="en-US" sz="3200" u="none" cap="none" strike="noStrike">
                  <a:solidFill>
                    <a:srgbClr val="000000"/>
                  </a:solidFill>
                  <a:latin typeface="Antic"/>
                  <a:ea typeface="Antic"/>
                  <a:cs typeface="Antic"/>
                  <a:sym typeface="Antic"/>
                </a:rPr>
                <a:t>Sữa đạt tiêu chuẩn vi sinh.</a:t>
              </a:r>
              <a:endParaRPr/>
            </a:p>
          </p:txBody>
        </p:sp>
      </p:grpSp>
      <p:grpSp>
        <p:nvGrpSpPr>
          <p:cNvPr id="632" name="Google Shape;632;p22"/>
          <p:cNvGrpSpPr/>
          <p:nvPr/>
        </p:nvGrpSpPr>
        <p:grpSpPr>
          <a:xfrm>
            <a:off x="306136" y="6517753"/>
            <a:ext cx="7209135" cy="3101750"/>
            <a:chOff x="0" y="-57150"/>
            <a:chExt cx="1898702" cy="816922"/>
          </a:xfrm>
        </p:grpSpPr>
        <p:sp>
          <p:nvSpPr>
            <p:cNvPr id="633" name="Google Shape;633;p22"/>
            <p:cNvSpPr/>
            <p:nvPr/>
          </p:nvSpPr>
          <p:spPr>
            <a:xfrm>
              <a:off x="0" y="0"/>
              <a:ext cx="1898702" cy="759772"/>
            </a:xfrm>
            <a:custGeom>
              <a:rect b="b" l="l" r="r" t="t"/>
              <a:pathLst>
                <a:path extrusionOk="0" h="759772" w="1898702">
                  <a:moveTo>
                    <a:pt x="54769" y="0"/>
                  </a:moveTo>
                  <a:lnTo>
                    <a:pt x="1843933" y="0"/>
                  </a:lnTo>
                  <a:cubicBezTo>
                    <a:pt x="1874181" y="0"/>
                    <a:pt x="1898702" y="24521"/>
                    <a:pt x="1898702" y="54769"/>
                  </a:cubicBezTo>
                  <a:lnTo>
                    <a:pt x="1898702" y="705003"/>
                  </a:lnTo>
                  <a:cubicBezTo>
                    <a:pt x="1898702" y="735251"/>
                    <a:pt x="1874181" y="759772"/>
                    <a:pt x="1843933" y="759772"/>
                  </a:cubicBezTo>
                  <a:lnTo>
                    <a:pt x="54769" y="759772"/>
                  </a:lnTo>
                  <a:cubicBezTo>
                    <a:pt x="24521" y="759772"/>
                    <a:pt x="0" y="735251"/>
                    <a:pt x="0" y="705003"/>
                  </a:cubicBezTo>
                  <a:lnTo>
                    <a:pt x="0" y="54769"/>
                  </a:lnTo>
                  <a:cubicBezTo>
                    <a:pt x="0" y="24521"/>
                    <a:pt x="24521" y="0"/>
                    <a:pt x="54769" y="0"/>
                  </a:cubicBezTo>
                  <a:close/>
                </a:path>
              </a:pathLst>
            </a:custGeom>
            <a:solidFill>
              <a:srgbClr val="E8CDB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4" name="Google Shape;634;p22"/>
            <p:cNvSpPr txBox="1"/>
            <p:nvPr/>
          </p:nvSpPr>
          <p:spPr>
            <a:xfrm>
              <a:off x="0" y="-57150"/>
              <a:ext cx="1898702" cy="816922"/>
            </a:xfrm>
            <a:prstGeom prst="rect">
              <a:avLst/>
            </a:prstGeom>
            <a:noFill/>
            <a:ln>
              <a:noFill/>
            </a:ln>
          </p:spPr>
          <p:txBody>
            <a:bodyPr anchorCtr="0" anchor="ctr" bIns="50800" lIns="50800" spcFirstLastPara="1" rIns="50800" wrap="square" tIns="50800">
              <a:noAutofit/>
            </a:bodyPr>
            <a:lstStyle/>
            <a:p>
              <a:pPr indent="0" lvl="0" marL="0" marR="0" rtl="0" algn="ctr">
                <a:lnSpc>
                  <a:spcPct val="140000"/>
                </a:lnSpc>
                <a:spcBef>
                  <a:spcPts val="0"/>
                </a:spcBef>
                <a:spcAft>
                  <a:spcPts val="0"/>
                </a:spcAft>
                <a:buNone/>
              </a:pPr>
              <a:r>
                <a:rPr b="0" i="0" lang="en-US" sz="3200" u="none" cap="none" strike="noStrike">
                  <a:solidFill>
                    <a:srgbClr val="000000"/>
                  </a:solidFill>
                  <a:latin typeface="Antic"/>
                  <a:ea typeface="Antic"/>
                  <a:cs typeface="Antic"/>
                  <a:sym typeface="Antic"/>
                </a:rPr>
                <a:t>Sữa bị nhiễm rất nhiều vi sinh vật.</a:t>
              </a:r>
              <a:endParaRPr/>
            </a:p>
          </p:txBody>
        </p:sp>
      </p:grpSp>
      <p:grpSp>
        <p:nvGrpSpPr>
          <p:cNvPr id="635" name="Google Shape;635;p22"/>
          <p:cNvGrpSpPr/>
          <p:nvPr/>
        </p:nvGrpSpPr>
        <p:grpSpPr>
          <a:xfrm>
            <a:off x="8052185" y="6517753"/>
            <a:ext cx="7209135" cy="3101750"/>
            <a:chOff x="0" y="-57150"/>
            <a:chExt cx="1898702" cy="816922"/>
          </a:xfrm>
        </p:grpSpPr>
        <p:sp>
          <p:nvSpPr>
            <p:cNvPr id="636" name="Google Shape;636;p22"/>
            <p:cNvSpPr/>
            <p:nvPr/>
          </p:nvSpPr>
          <p:spPr>
            <a:xfrm>
              <a:off x="0" y="0"/>
              <a:ext cx="1898702" cy="759772"/>
            </a:xfrm>
            <a:custGeom>
              <a:rect b="b" l="l" r="r" t="t"/>
              <a:pathLst>
                <a:path extrusionOk="0" h="759772" w="1898702">
                  <a:moveTo>
                    <a:pt x="54769" y="0"/>
                  </a:moveTo>
                  <a:lnTo>
                    <a:pt x="1843933" y="0"/>
                  </a:lnTo>
                  <a:cubicBezTo>
                    <a:pt x="1874181" y="0"/>
                    <a:pt x="1898702" y="24521"/>
                    <a:pt x="1898702" y="54769"/>
                  </a:cubicBezTo>
                  <a:lnTo>
                    <a:pt x="1898702" y="705003"/>
                  </a:lnTo>
                  <a:cubicBezTo>
                    <a:pt x="1898702" y="735251"/>
                    <a:pt x="1874181" y="759772"/>
                    <a:pt x="1843933" y="759772"/>
                  </a:cubicBezTo>
                  <a:lnTo>
                    <a:pt x="54769" y="759772"/>
                  </a:lnTo>
                  <a:cubicBezTo>
                    <a:pt x="24521" y="759772"/>
                    <a:pt x="0" y="735251"/>
                    <a:pt x="0" y="705003"/>
                  </a:cubicBezTo>
                  <a:lnTo>
                    <a:pt x="0" y="54769"/>
                  </a:lnTo>
                  <a:cubicBezTo>
                    <a:pt x="0" y="24521"/>
                    <a:pt x="24521" y="0"/>
                    <a:pt x="54769" y="0"/>
                  </a:cubicBezTo>
                  <a:close/>
                </a:path>
              </a:pathLst>
            </a:custGeom>
            <a:solidFill>
              <a:srgbClr val="E8CDB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7" name="Google Shape;637;p22"/>
            <p:cNvSpPr txBox="1"/>
            <p:nvPr/>
          </p:nvSpPr>
          <p:spPr>
            <a:xfrm>
              <a:off x="0" y="-57150"/>
              <a:ext cx="1898702" cy="816922"/>
            </a:xfrm>
            <a:prstGeom prst="rect">
              <a:avLst/>
            </a:prstGeom>
            <a:noFill/>
            <a:ln>
              <a:noFill/>
            </a:ln>
          </p:spPr>
          <p:txBody>
            <a:bodyPr anchorCtr="0" anchor="ctr" bIns="50800" lIns="50800" spcFirstLastPara="1" rIns="50800" wrap="square" tIns="50800">
              <a:noAutofit/>
            </a:bodyPr>
            <a:lstStyle/>
            <a:p>
              <a:pPr indent="0" lvl="0" marL="0" marR="0" rtl="0" algn="ctr">
                <a:lnSpc>
                  <a:spcPct val="140000"/>
                </a:lnSpc>
                <a:spcBef>
                  <a:spcPts val="0"/>
                </a:spcBef>
                <a:spcAft>
                  <a:spcPts val="0"/>
                </a:spcAft>
                <a:buNone/>
              </a:pPr>
              <a:r>
                <a:rPr b="0" i="0" lang="en-US" sz="3200" u="none" cap="none" strike="noStrike">
                  <a:solidFill>
                    <a:srgbClr val="000000"/>
                  </a:solidFill>
                  <a:latin typeface="Antic"/>
                  <a:ea typeface="Antic"/>
                  <a:cs typeface="Antic"/>
                  <a:sym typeface="Antic"/>
                </a:rPr>
                <a:t>Sữa bị ô nhiễm nặng.</a:t>
              </a:r>
              <a:endParaRPr/>
            </a:p>
          </p:txBody>
        </p:sp>
      </p:grpSp>
      <p:grpSp>
        <p:nvGrpSpPr>
          <p:cNvPr id="638" name="Google Shape;638;p22"/>
          <p:cNvGrpSpPr/>
          <p:nvPr/>
        </p:nvGrpSpPr>
        <p:grpSpPr>
          <a:xfrm>
            <a:off x="8052185" y="3230262"/>
            <a:ext cx="7209135" cy="3101750"/>
            <a:chOff x="0" y="-57150"/>
            <a:chExt cx="1898702" cy="816922"/>
          </a:xfrm>
        </p:grpSpPr>
        <p:sp>
          <p:nvSpPr>
            <p:cNvPr id="639" name="Google Shape;639;p22"/>
            <p:cNvSpPr/>
            <p:nvPr/>
          </p:nvSpPr>
          <p:spPr>
            <a:xfrm>
              <a:off x="0" y="0"/>
              <a:ext cx="1898702" cy="759772"/>
            </a:xfrm>
            <a:custGeom>
              <a:rect b="b" l="l" r="r" t="t"/>
              <a:pathLst>
                <a:path extrusionOk="0" h="759772" w="1898702">
                  <a:moveTo>
                    <a:pt x="54769" y="0"/>
                  </a:moveTo>
                  <a:lnTo>
                    <a:pt x="1843933" y="0"/>
                  </a:lnTo>
                  <a:cubicBezTo>
                    <a:pt x="1874181" y="0"/>
                    <a:pt x="1898702" y="24521"/>
                    <a:pt x="1898702" y="54769"/>
                  </a:cubicBezTo>
                  <a:lnTo>
                    <a:pt x="1898702" y="705003"/>
                  </a:lnTo>
                  <a:cubicBezTo>
                    <a:pt x="1898702" y="735251"/>
                    <a:pt x="1874181" y="759772"/>
                    <a:pt x="1843933" y="759772"/>
                  </a:cubicBezTo>
                  <a:lnTo>
                    <a:pt x="54769" y="759772"/>
                  </a:lnTo>
                  <a:cubicBezTo>
                    <a:pt x="24521" y="759772"/>
                    <a:pt x="0" y="735251"/>
                    <a:pt x="0" y="705003"/>
                  </a:cubicBezTo>
                  <a:lnTo>
                    <a:pt x="0" y="54769"/>
                  </a:lnTo>
                  <a:cubicBezTo>
                    <a:pt x="0" y="24521"/>
                    <a:pt x="24521" y="0"/>
                    <a:pt x="54769" y="0"/>
                  </a:cubicBezTo>
                  <a:close/>
                </a:path>
              </a:pathLst>
            </a:custGeom>
            <a:solidFill>
              <a:srgbClr val="E8CDB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0" name="Google Shape;640;p22"/>
            <p:cNvSpPr txBox="1"/>
            <p:nvPr/>
          </p:nvSpPr>
          <p:spPr>
            <a:xfrm>
              <a:off x="0" y="-57150"/>
              <a:ext cx="1898702" cy="816922"/>
            </a:xfrm>
            <a:prstGeom prst="rect">
              <a:avLst/>
            </a:prstGeom>
            <a:noFill/>
            <a:ln>
              <a:noFill/>
            </a:ln>
          </p:spPr>
          <p:txBody>
            <a:bodyPr anchorCtr="0" anchor="ctr" bIns="50800" lIns="50800" spcFirstLastPara="1" rIns="50800" wrap="square" tIns="50800">
              <a:noAutofit/>
            </a:bodyPr>
            <a:lstStyle/>
            <a:p>
              <a:pPr indent="0" lvl="0" marL="0" marR="0" rtl="0" algn="ctr">
                <a:lnSpc>
                  <a:spcPct val="140000"/>
                </a:lnSpc>
                <a:spcBef>
                  <a:spcPts val="0"/>
                </a:spcBef>
                <a:spcAft>
                  <a:spcPts val="0"/>
                </a:spcAft>
                <a:buNone/>
              </a:pPr>
              <a:r>
                <a:rPr b="0" i="0" lang="en-US" sz="3200" u="none" cap="none" strike="noStrike">
                  <a:solidFill>
                    <a:srgbClr val="000000"/>
                  </a:solidFill>
                  <a:latin typeface="Antic"/>
                  <a:ea typeface="Antic"/>
                  <a:cs typeface="Antic"/>
                  <a:sym typeface="Antic"/>
                </a:rPr>
                <a:t>Sữa bị ô nhiễm nhẹ.</a:t>
              </a:r>
              <a:endParaRPr/>
            </a:p>
          </p:txBody>
        </p:sp>
      </p:grpSp>
      <p:sp>
        <p:nvSpPr>
          <p:cNvPr id="641" name="Google Shape;641;p22"/>
          <p:cNvSpPr/>
          <p:nvPr/>
        </p:nvSpPr>
        <p:spPr>
          <a:xfrm>
            <a:off x="6667358" y="8348256"/>
            <a:ext cx="851427" cy="1081177"/>
          </a:xfrm>
          <a:custGeom>
            <a:rect b="b" l="l" r="r" t="t"/>
            <a:pathLst>
              <a:path extrusionOk="0" h="1081177" w="851427">
                <a:moveTo>
                  <a:pt x="0" y="0"/>
                </a:moveTo>
                <a:lnTo>
                  <a:pt x="851427" y="0"/>
                </a:lnTo>
                <a:lnTo>
                  <a:pt x="851427" y="1081177"/>
                </a:lnTo>
                <a:lnTo>
                  <a:pt x="0" y="1081177"/>
                </a:lnTo>
                <a:lnTo>
                  <a:pt x="0" y="0"/>
                </a:lnTo>
                <a:close/>
              </a:path>
            </a:pathLst>
          </a:custGeom>
          <a:blipFill rotWithShape="1">
            <a:blip r:embed="rId6">
              <a:alphaModFix/>
            </a:blip>
            <a:stretch>
              <a:fillRect b="0" l="0" r="0" t="0"/>
            </a:stretch>
          </a:blipFill>
          <a:ln>
            <a:noFill/>
          </a:ln>
        </p:spPr>
      </p:sp>
      <p:sp>
        <p:nvSpPr>
          <p:cNvPr id="642" name="Google Shape;642;p22"/>
          <p:cNvSpPr txBox="1"/>
          <p:nvPr/>
        </p:nvSpPr>
        <p:spPr>
          <a:xfrm>
            <a:off x="3991982" y="1157767"/>
            <a:ext cx="10304036" cy="1889435"/>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None/>
            </a:pPr>
            <a:r>
              <a:rPr b="0" i="0" lang="en-US" sz="3600" u="none" cap="none" strike="noStrike">
                <a:solidFill>
                  <a:srgbClr val="5C8791"/>
                </a:solidFill>
                <a:latin typeface="Calistoga"/>
                <a:ea typeface="Calistoga"/>
                <a:cs typeface="Calistoga"/>
                <a:sym typeface="Calistoga"/>
              </a:rPr>
              <a:t>Thời gian mất màu xanh của dung dịch methylen blue dưới 15 phút chỉ ra điều gì về tình trạng sữa?</a:t>
            </a:r>
            <a:endParaRPr/>
          </a:p>
          <a:p>
            <a:pPr indent="0" lvl="0" marL="0" marR="0" rtl="0" algn="ctr">
              <a:lnSpc>
                <a:spcPct val="140000"/>
              </a:lnSpc>
              <a:spcBef>
                <a:spcPts val="0"/>
              </a:spcBef>
              <a:spcAft>
                <a:spcPts val="0"/>
              </a:spcAft>
              <a:buNone/>
            </a:pPr>
            <a:r>
              <a:t/>
            </a:r>
            <a:endParaRPr b="0" i="0" sz="3600" u="none" cap="none" strike="noStrike">
              <a:solidFill>
                <a:srgbClr val="5C8791"/>
              </a:solidFill>
              <a:latin typeface="Calistoga"/>
              <a:ea typeface="Calistoga"/>
              <a:cs typeface="Calistoga"/>
              <a:sym typeface="Calistoga"/>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641"/>
                                        </p:tgtEl>
                                        <p:attrNameLst>
                                          <p:attrName>style.visibility</p:attrName>
                                        </p:attrNameLst>
                                      </p:cBhvr>
                                      <p:to>
                                        <p:strVal val="visible"/>
                                      </p:to>
                                    </p:set>
                                    <p:animEffect filter="fade" transition="in">
                                      <p:cBhvr>
                                        <p:cTn dur="1000"/>
                                        <p:tgtEl>
                                          <p:spTgt spid="641"/>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6D8E6"/>
        </a:solidFill>
      </p:bgPr>
    </p:bg>
    <p:spTree>
      <p:nvGrpSpPr>
        <p:cNvPr id="646" name="Shape 646"/>
        <p:cNvGrpSpPr/>
        <p:nvPr/>
      </p:nvGrpSpPr>
      <p:grpSpPr>
        <a:xfrm>
          <a:off x="0" y="0"/>
          <a:ext cx="0" cy="0"/>
          <a:chOff x="0" y="0"/>
          <a:chExt cx="0" cy="0"/>
        </a:xfrm>
      </p:grpSpPr>
      <p:sp>
        <p:nvSpPr>
          <p:cNvPr id="647" name="Google Shape;647;p23"/>
          <p:cNvSpPr/>
          <p:nvPr/>
        </p:nvSpPr>
        <p:spPr>
          <a:xfrm>
            <a:off x="-1262374" y="-1234471"/>
            <a:ext cx="4091579" cy="4114800"/>
          </a:xfrm>
          <a:custGeom>
            <a:rect b="b" l="l" r="r" t="t"/>
            <a:pathLst>
              <a:path extrusionOk="0" h="4114800" w="4091579">
                <a:moveTo>
                  <a:pt x="0" y="0"/>
                </a:moveTo>
                <a:lnTo>
                  <a:pt x="4091579" y="0"/>
                </a:lnTo>
                <a:lnTo>
                  <a:pt x="4091579" y="4114800"/>
                </a:lnTo>
                <a:lnTo>
                  <a:pt x="0" y="4114800"/>
                </a:lnTo>
                <a:lnTo>
                  <a:pt x="0" y="0"/>
                </a:lnTo>
                <a:close/>
              </a:path>
            </a:pathLst>
          </a:custGeom>
          <a:blipFill rotWithShape="1">
            <a:blip r:embed="rId3">
              <a:alphaModFix/>
            </a:blip>
            <a:stretch>
              <a:fillRect b="0" l="0" r="0" t="0"/>
            </a:stretch>
          </a:blipFill>
          <a:ln>
            <a:noFill/>
          </a:ln>
        </p:spPr>
      </p:sp>
      <p:sp>
        <p:nvSpPr>
          <p:cNvPr id="648" name="Google Shape;648;p23"/>
          <p:cNvSpPr/>
          <p:nvPr/>
        </p:nvSpPr>
        <p:spPr>
          <a:xfrm>
            <a:off x="15798233" y="7372033"/>
            <a:ext cx="4091579" cy="4114800"/>
          </a:xfrm>
          <a:custGeom>
            <a:rect b="b" l="l" r="r" t="t"/>
            <a:pathLst>
              <a:path extrusionOk="0" h="4114800" w="4091579">
                <a:moveTo>
                  <a:pt x="0" y="0"/>
                </a:moveTo>
                <a:lnTo>
                  <a:pt x="4091579" y="0"/>
                </a:lnTo>
                <a:lnTo>
                  <a:pt x="4091579" y="4114800"/>
                </a:lnTo>
                <a:lnTo>
                  <a:pt x="0" y="4114800"/>
                </a:lnTo>
                <a:lnTo>
                  <a:pt x="0" y="0"/>
                </a:lnTo>
                <a:close/>
              </a:path>
            </a:pathLst>
          </a:custGeom>
          <a:blipFill rotWithShape="1">
            <a:blip r:embed="rId3">
              <a:alphaModFix/>
            </a:blip>
            <a:stretch>
              <a:fillRect b="0" l="0" r="0" t="0"/>
            </a:stretch>
          </a:blipFill>
          <a:ln>
            <a:noFill/>
          </a:ln>
        </p:spPr>
      </p:sp>
      <p:sp>
        <p:nvSpPr>
          <p:cNvPr id="649" name="Google Shape;649;p23"/>
          <p:cNvSpPr/>
          <p:nvPr/>
        </p:nvSpPr>
        <p:spPr>
          <a:xfrm>
            <a:off x="-1262374" y="7855561"/>
            <a:ext cx="4054948" cy="4114800"/>
          </a:xfrm>
          <a:custGeom>
            <a:rect b="b" l="l" r="r" t="t"/>
            <a:pathLst>
              <a:path extrusionOk="0" h="4114800" w="4054948">
                <a:moveTo>
                  <a:pt x="0" y="0"/>
                </a:moveTo>
                <a:lnTo>
                  <a:pt x="4054948" y="0"/>
                </a:lnTo>
                <a:lnTo>
                  <a:pt x="4054948" y="4114800"/>
                </a:lnTo>
                <a:lnTo>
                  <a:pt x="0" y="4114800"/>
                </a:lnTo>
                <a:lnTo>
                  <a:pt x="0" y="0"/>
                </a:lnTo>
                <a:close/>
              </a:path>
            </a:pathLst>
          </a:custGeom>
          <a:blipFill rotWithShape="1">
            <a:blip r:embed="rId4">
              <a:alphaModFix/>
            </a:blip>
            <a:stretch>
              <a:fillRect b="0" l="0" r="0" t="0"/>
            </a:stretch>
          </a:blipFill>
          <a:ln>
            <a:noFill/>
          </a:ln>
        </p:spPr>
      </p:sp>
      <p:sp>
        <p:nvSpPr>
          <p:cNvPr id="650" name="Google Shape;650;p23"/>
          <p:cNvSpPr/>
          <p:nvPr/>
        </p:nvSpPr>
        <p:spPr>
          <a:xfrm>
            <a:off x="15498584" y="-1774110"/>
            <a:ext cx="4054948" cy="4114800"/>
          </a:xfrm>
          <a:custGeom>
            <a:rect b="b" l="l" r="r" t="t"/>
            <a:pathLst>
              <a:path extrusionOk="0" h="4114800" w="4054948">
                <a:moveTo>
                  <a:pt x="0" y="0"/>
                </a:moveTo>
                <a:lnTo>
                  <a:pt x="4054948" y="0"/>
                </a:lnTo>
                <a:lnTo>
                  <a:pt x="4054948" y="4114800"/>
                </a:lnTo>
                <a:lnTo>
                  <a:pt x="0" y="4114800"/>
                </a:lnTo>
                <a:lnTo>
                  <a:pt x="0" y="0"/>
                </a:lnTo>
                <a:close/>
              </a:path>
            </a:pathLst>
          </a:custGeom>
          <a:blipFill rotWithShape="1">
            <a:blip r:embed="rId4">
              <a:alphaModFix/>
            </a:blip>
            <a:stretch>
              <a:fillRect b="0" l="0" r="0" t="0"/>
            </a:stretch>
          </a:blipFill>
          <a:ln>
            <a:noFill/>
          </a:ln>
        </p:spPr>
      </p:sp>
      <p:sp>
        <p:nvSpPr>
          <p:cNvPr id="651" name="Google Shape;651;p23"/>
          <p:cNvSpPr txBox="1"/>
          <p:nvPr/>
        </p:nvSpPr>
        <p:spPr>
          <a:xfrm>
            <a:off x="2685606" y="2283540"/>
            <a:ext cx="13112627" cy="537764"/>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None/>
            </a:pPr>
            <a:r>
              <a:rPr b="0" i="0" lang="en-US" sz="3200" u="none" cap="none" strike="noStrike">
                <a:solidFill>
                  <a:srgbClr val="885543"/>
                </a:solidFill>
                <a:latin typeface="Calistoga"/>
                <a:ea typeface="Calistoga"/>
                <a:cs typeface="Calistoga"/>
                <a:sym typeface="Calistoga"/>
              </a:rPr>
              <a:t>Virus Herpesvirus có đặc điểm gì về cấu trúc vỏ bọc</a:t>
            </a:r>
            <a:endParaRPr/>
          </a:p>
        </p:txBody>
      </p:sp>
      <p:sp>
        <p:nvSpPr>
          <p:cNvPr id="652" name="Google Shape;652;p23"/>
          <p:cNvSpPr/>
          <p:nvPr/>
        </p:nvSpPr>
        <p:spPr>
          <a:xfrm>
            <a:off x="1761648" y="2927552"/>
            <a:ext cx="1067557" cy="1386438"/>
          </a:xfrm>
          <a:custGeom>
            <a:rect b="b" l="l" r="r" t="t"/>
            <a:pathLst>
              <a:path extrusionOk="0" h="1386438" w="1067557">
                <a:moveTo>
                  <a:pt x="0" y="0"/>
                </a:moveTo>
                <a:lnTo>
                  <a:pt x="1067557" y="0"/>
                </a:lnTo>
                <a:lnTo>
                  <a:pt x="1067557" y="1386438"/>
                </a:lnTo>
                <a:lnTo>
                  <a:pt x="0" y="1386438"/>
                </a:lnTo>
                <a:lnTo>
                  <a:pt x="0" y="0"/>
                </a:lnTo>
                <a:close/>
              </a:path>
            </a:pathLst>
          </a:custGeom>
          <a:blipFill rotWithShape="1">
            <a:blip r:embed="rId5">
              <a:alphaModFix/>
            </a:blip>
            <a:stretch>
              <a:fillRect b="0" l="0" r="0" t="0"/>
            </a:stretch>
          </a:blipFill>
          <a:ln>
            <a:noFill/>
          </a:ln>
        </p:spPr>
      </p:sp>
      <p:grpSp>
        <p:nvGrpSpPr>
          <p:cNvPr id="653" name="Google Shape;653;p23"/>
          <p:cNvGrpSpPr/>
          <p:nvPr/>
        </p:nvGrpSpPr>
        <p:grpSpPr>
          <a:xfrm>
            <a:off x="3903402" y="4096998"/>
            <a:ext cx="10645682" cy="1226985"/>
            <a:chOff x="0" y="-57150"/>
            <a:chExt cx="2803801" cy="323156"/>
          </a:xfrm>
        </p:grpSpPr>
        <p:sp>
          <p:nvSpPr>
            <p:cNvPr id="654" name="Google Shape;654;p23"/>
            <p:cNvSpPr/>
            <p:nvPr/>
          </p:nvSpPr>
          <p:spPr>
            <a:xfrm>
              <a:off x="0" y="0"/>
              <a:ext cx="2803801" cy="266006"/>
            </a:xfrm>
            <a:custGeom>
              <a:rect b="b" l="l" r="r" t="t"/>
              <a:pathLst>
                <a:path extrusionOk="0" h="266006" w="2803801">
                  <a:moveTo>
                    <a:pt x="37089" y="0"/>
                  </a:moveTo>
                  <a:lnTo>
                    <a:pt x="2766712" y="0"/>
                  </a:lnTo>
                  <a:cubicBezTo>
                    <a:pt x="2787196" y="0"/>
                    <a:pt x="2803801" y="16605"/>
                    <a:pt x="2803801" y="37089"/>
                  </a:cubicBezTo>
                  <a:lnTo>
                    <a:pt x="2803801" y="228917"/>
                  </a:lnTo>
                  <a:cubicBezTo>
                    <a:pt x="2803801" y="249401"/>
                    <a:pt x="2787196" y="266006"/>
                    <a:pt x="2766712" y="266006"/>
                  </a:cubicBezTo>
                  <a:lnTo>
                    <a:pt x="37089" y="266006"/>
                  </a:lnTo>
                  <a:cubicBezTo>
                    <a:pt x="16605" y="266006"/>
                    <a:pt x="0" y="249401"/>
                    <a:pt x="0" y="228917"/>
                  </a:cubicBezTo>
                  <a:lnTo>
                    <a:pt x="0" y="37089"/>
                  </a:lnTo>
                  <a:cubicBezTo>
                    <a:pt x="0" y="16605"/>
                    <a:pt x="16605" y="0"/>
                    <a:pt x="37089" y="0"/>
                  </a:cubicBezTo>
                  <a:close/>
                </a:path>
              </a:pathLst>
            </a:custGeom>
            <a:solidFill>
              <a:srgbClr val="E8C1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5" name="Google Shape;655;p23"/>
            <p:cNvSpPr txBox="1"/>
            <p:nvPr/>
          </p:nvSpPr>
          <p:spPr>
            <a:xfrm>
              <a:off x="0" y="-57150"/>
              <a:ext cx="2803801" cy="323156"/>
            </a:xfrm>
            <a:prstGeom prst="rect">
              <a:avLst/>
            </a:prstGeom>
            <a:noFill/>
            <a:ln>
              <a:noFill/>
            </a:ln>
          </p:spPr>
          <p:txBody>
            <a:bodyPr anchorCtr="0" anchor="ctr" bIns="50800" lIns="50800" spcFirstLastPara="1" rIns="50800" wrap="square" tIns="50800">
              <a:noAutofit/>
            </a:bodyPr>
            <a:lstStyle/>
            <a:p>
              <a:pPr indent="0" lvl="0" marL="0" marR="0" rtl="0" algn="ctr">
                <a:lnSpc>
                  <a:spcPct val="140000"/>
                </a:lnSpc>
                <a:spcBef>
                  <a:spcPts val="0"/>
                </a:spcBef>
                <a:spcAft>
                  <a:spcPts val="0"/>
                </a:spcAft>
                <a:buNone/>
              </a:pPr>
              <a:r>
                <a:rPr b="0" i="0" lang="en-US" sz="3200" u="none" cap="none" strike="noStrike">
                  <a:solidFill>
                    <a:srgbClr val="000000"/>
                  </a:solidFill>
                  <a:latin typeface="Antic"/>
                  <a:ea typeface="Antic"/>
                  <a:cs typeface="Antic"/>
                  <a:sym typeface="Antic"/>
                </a:rPr>
                <a:t>Vỏ bọc kép</a:t>
              </a:r>
              <a:endParaRPr/>
            </a:p>
          </p:txBody>
        </p:sp>
      </p:grpSp>
      <p:grpSp>
        <p:nvGrpSpPr>
          <p:cNvPr id="656" name="Google Shape;656;p23"/>
          <p:cNvGrpSpPr/>
          <p:nvPr/>
        </p:nvGrpSpPr>
        <p:grpSpPr>
          <a:xfrm>
            <a:off x="3884411" y="5437686"/>
            <a:ext cx="10664674" cy="1226985"/>
            <a:chOff x="0" y="-57150"/>
            <a:chExt cx="2808803" cy="323156"/>
          </a:xfrm>
        </p:grpSpPr>
        <p:sp>
          <p:nvSpPr>
            <p:cNvPr id="657" name="Google Shape;657;p23"/>
            <p:cNvSpPr/>
            <p:nvPr/>
          </p:nvSpPr>
          <p:spPr>
            <a:xfrm>
              <a:off x="0" y="0"/>
              <a:ext cx="2808803" cy="266006"/>
            </a:xfrm>
            <a:custGeom>
              <a:rect b="b" l="l" r="r" t="t"/>
              <a:pathLst>
                <a:path extrusionOk="0" h="266006" w="2808803">
                  <a:moveTo>
                    <a:pt x="37023" y="0"/>
                  </a:moveTo>
                  <a:lnTo>
                    <a:pt x="2771780" y="0"/>
                  </a:lnTo>
                  <a:cubicBezTo>
                    <a:pt x="2781599" y="0"/>
                    <a:pt x="2791016" y="3901"/>
                    <a:pt x="2797959" y="10844"/>
                  </a:cubicBezTo>
                  <a:cubicBezTo>
                    <a:pt x="2804902" y="17787"/>
                    <a:pt x="2808803" y="27204"/>
                    <a:pt x="2808803" y="37023"/>
                  </a:cubicBezTo>
                  <a:lnTo>
                    <a:pt x="2808803" y="228983"/>
                  </a:lnTo>
                  <a:cubicBezTo>
                    <a:pt x="2808803" y="238802"/>
                    <a:pt x="2804902" y="248219"/>
                    <a:pt x="2797959" y="255163"/>
                  </a:cubicBezTo>
                  <a:cubicBezTo>
                    <a:pt x="2791016" y="262106"/>
                    <a:pt x="2781599" y="266006"/>
                    <a:pt x="2771780" y="266006"/>
                  </a:cubicBezTo>
                  <a:lnTo>
                    <a:pt x="37023" y="266006"/>
                  </a:lnTo>
                  <a:cubicBezTo>
                    <a:pt x="27204" y="266006"/>
                    <a:pt x="17787" y="262106"/>
                    <a:pt x="10844" y="255163"/>
                  </a:cubicBezTo>
                  <a:cubicBezTo>
                    <a:pt x="3901" y="248219"/>
                    <a:pt x="0" y="238802"/>
                    <a:pt x="0" y="228983"/>
                  </a:cubicBezTo>
                  <a:lnTo>
                    <a:pt x="0" y="37023"/>
                  </a:lnTo>
                  <a:cubicBezTo>
                    <a:pt x="0" y="27204"/>
                    <a:pt x="3901" y="17787"/>
                    <a:pt x="10844" y="10844"/>
                  </a:cubicBezTo>
                  <a:cubicBezTo>
                    <a:pt x="17787" y="3901"/>
                    <a:pt x="27204" y="0"/>
                    <a:pt x="37023" y="0"/>
                  </a:cubicBezTo>
                  <a:close/>
                </a:path>
              </a:pathLst>
            </a:custGeom>
            <a:solidFill>
              <a:srgbClr val="E8C1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8" name="Google Shape;658;p23"/>
            <p:cNvSpPr txBox="1"/>
            <p:nvPr/>
          </p:nvSpPr>
          <p:spPr>
            <a:xfrm>
              <a:off x="0" y="-57150"/>
              <a:ext cx="2808803" cy="323156"/>
            </a:xfrm>
            <a:prstGeom prst="rect">
              <a:avLst/>
            </a:prstGeom>
            <a:noFill/>
            <a:ln>
              <a:noFill/>
            </a:ln>
          </p:spPr>
          <p:txBody>
            <a:bodyPr anchorCtr="0" anchor="ctr" bIns="50800" lIns="50800" spcFirstLastPara="1" rIns="50800" wrap="square" tIns="50800">
              <a:noAutofit/>
            </a:bodyPr>
            <a:lstStyle/>
            <a:p>
              <a:pPr indent="0" lvl="0" marL="0" marR="0" rtl="0" algn="ctr">
                <a:lnSpc>
                  <a:spcPct val="140000"/>
                </a:lnSpc>
                <a:spcBef>
                  <a:spcPts val="0"/>
                </a:spcBef>
                <a:spcAft>
                  <a:spcPts val="0"/>
                </a:spcAft>
                <a:buNone/>
              </a:pPr>
              <a:r>
                <a:rPr b="0" i="0" lang="en-US" sz="3200" u="none" cap="none" strike="noStrike">
                  <a:solidFill>
                    <a:srgbClr val="000000"/>
                  </a:solidFill>
                  <a:latin typeface="Antic"/>
                  <a:ea typeface="Antic"/>
                  <a:cs typeface="Antic"/>
                  <a:sym typeface="Antic"/>
                </a:rPr>
                <a:t>Vỏ bọc mỏng</a:t>
              </a:r>
              <a:endParaRPr/>
            </a:p>
          </p:txBody>
        </p:sp>
      </p:grpSp>
      <p:grpSp>
        <p:nvGrpSpPr>
          <p:cNvPr id="659" name="Google Shape;659;p23"/>
          <p:cNvGrpSpPr/>
          <p:nvPr/>
        </p:nvGrpSpPr>
        <p:grpSpPr>
          <a:xfrm>
            <a:off x="3893906" y="6787814"/>
            <a:ext cx="10655178" cy="1226985"/>
            <a:chOff x="0" y="-57150"/>
            <a:chExt cx="2806302" cy="323156"/>
          </a:xfrm>
        </p:grpSpPr>
        <p:sp>
          <p:nvSpPr>
            <p:cNvPr id="660" name="Google Shape;660;p23"/>
            <p:cNvSpPr/>
            <p:nvPr/>
          </p:nvSpPr>
          <p:spPr>
            <a:xfrm>
              <a:off x="0" y="0"/>
              <a:ext cx="2806302" cy="266006"/>
            </a:xfrm>
            <a:custGeom>
              <a:rect b="b" l="l" r="r" t="t"/>
              <a:pathLst>
                <a:path extrusionOk="0" h="266006" w="2806302">
                  <a:moveTo>
                    <a:pt x="37056" y="0"/>
                  </a:moveTo>
                  <a:lnTo>
                    <a:pt x="2769246" y="0"/>
                  </a:lnTo>
                  <a:cubicBezTo>
                    <a:pt x="2779074" y="0"/>
                    <a:pt x="2788499" y="3904"/>
                    <a:pt x="2795449" y="10853"/>
                  </a:cubicBezTo>
                  <a:cubicBezTo>
                    <a:pt x="2802398" y="17803"/>
                    <a:pt x="2806302" y="27228"/>
                    <a:pt x="2806302" y="37056"/>
                  </a:cubicBezTo>
                  <a:lnTo>
                    <a:pt x="2806302" y="228950"/>
                  </a:lnTo>
                  <a:cubicBezTo>
                    <a:pt x="2806302" y="238778"/>
                    <a:pt x="2802398" y="248204"/>
                    <a:pt x="2795449" y="255153"/>
                  </a:cubicBezTo>
                  <a:cubicBezTo>
                    <a:pt x="2788499" y="262102"/>
                    <a:pt x="2779074" y="266006"/>
                    <a:pt x="2769246" y="266006"/>
                  </a:cubicBezTo>
                  <a:lnTo>
                    <a:pt x="37056" y="266006"/>
                  </a:lnTo>
                  <a:cubicBezTo>
                    <a:pt x="27228" y="266006"/>
                    <a:pt x="17803" y="262102"/>
                    <a:pt x="10853" y="255153"/>
                  </a:cubicBezTo>
                  <a:cubicBezTo>
                    <a:pt x="3904" y="248204"/>
                    <a:pt x="0" y="238778"/>
                    <a:pt x="0" y="228950"/>
                  </a:cubicBezTo>
                  <a:lnTo>
                    <a:pt x="0" y="37056"/>
                  </a:lnTo>
                  <a:cubicBezTo>
                    <a:pt x="0" y="27228"/>
                    <a:pt x="3904" y="17803"/>
                    <a:pt x="10853" y="10853"/>
                  </a:cubicBezTo>
                  <a:cubicBezTo>
                    <a:pt x="17803" y="3904"/>
                    <a:pt x="27228" y="0"/>
                    <a:pt x="37056" y="0"/>
                  </a:cubicBezTo>
                  <a:close/>
                </a:path>
              </a:pathLst>
            </a:custGeom>
            <a:solidFill>
              <a:srgbClr val="E8C1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1" name="Google Shape;661;p23"/>
            <p:cNvSpPr txBox="1"/>
            <p:nvPr/>
          </p:nvSpPr>
          <p:spPr>
            <a:xfrm>
              <a:off x="0" y="-57150"/>
              <a:ext cx="2806302" cy="323156"/>
            </a:xfrm>
            <a:prstGeom prst="rect">
              <a:avLst/>
            </a:prstGeom>
            <a:noFill/>
            <a:ln>
              <a:noFill/>
            </a:ln>
          </p:spPr>
          <p:txBody>
            <a:bodyPr anchorCtr="0" anchor="ctr" bIns="50800" lIns="50800" spcFirstLastPara="1" rIns="50800" wrap="square" tIns="50800">
              <a:noAutofit/>
            </a:bodyPr>
            <a:lstStyle/>
            <a:p>
              <a:pPr indent="0" lvl="0" marL="0" marR="0" rtl="0" algn="ctr">
                <a:lnSpc>
                  <a:spcPct val="140000"/>
                </a:lnSpc>
                <a:spcBef>
                  <a:spcPts val="0"/>
                </a:spcBef>
                <a:spcAft>
                  <a:spcPts val="0"/>
                </a:spcAft>
                <a:buNone/>
              </a:pPr>
              <a:r>
                <a:rPr b="0" i="0" lang="en-US" sz="3200" u="none" cap="none" strike="noStrike">
                  <a:solidFill>
                    <a:srgbClr val="000000"/>
                  </a:solidFill>
                  <a:latin typeface="Antic"/>
                  <a:ea typeface="Antic"/>
                  <a:cs typeface="Antic"/>
                  <a:sym typeface="Antic"/>
                </a:rPr>
                <a:t>Vỏ bọc mỏng</a:t>
              </a:r>
              <a:endParaRPr/>
            </a:p>
          </p:txBody>
        </p:sp>
      </p:grpSp>
      <p:grpSp>
        <p:nvGrpSpPr>
          <p:cNvPr id="662" name="Google Shape;662;p23"/>
          <p:cNvGrpSpPr/>
          <p:nvPr/>
        </p:nvGrpSpPr>
        <p:grpSpPr>
          <a:xfrm>
            <a:off x="3884411" y="8140707"/>
            <a:ext cx="10664674" cy="1226985"/>
            <a:chOff x="0" y="-57150"/>
            <a:chExt cx="2808803" cy="323156"/>
          </a:xfrm>
        </p:grpSpPr>
        <p:sp>
          <p:nvSpPr>
            <p:cNvPr id="663" name="Google Shape;663;p23"/>
            <p:cNvSpPr/>
            <p:nvPr/>
          </p:nvSpPr>
          <p:spPr>
            <a:xfrm>
              <a:off x="0" y="0"/>
              <a:ext cx="2808803" cy="266006"/>
            </a:xfrm>
            <a:custGeom>
              <a:rect b="b" l="l" r="r" t="t"/>
              <a:pathLst>
                <a:path extrusionOk="0" h="266006" w="2808803">
                  <a:moveTo>
                    <a:pt x="37023" y="0"/>
                  </a:moveTo>
                  <a:lnTo>
                    <a:pt x="2771780" y="0"/>
                  </a:lnTo>
                  <a:cubicBezTo>
                    <a:pt x="2781599" y="0"/>
                    <a:pt x="2791016" y="3901"/>
                    <a:pt x="2797959" y="10844"/>
                  </a:cubicBezTo>
                  <a:cubicBezTo>
                    <a:pt x="2804902" y="17787"/>
                    <a:pt x="2808803" y="27204"/>
                    <a:pt x="2808803" y="37023"/>
                  </a:cubicBezTo>
                  <a:lnTo>
                    <a:pt x="2808803" y="228983"/>
                  </a:lnTo>
                  <a:cubicBezTo>
                    <a:pt x="2808803" y="238802"/>
                    <a:pt x="2804902" y="248219"/>
                    <a:pt x="2797959" y="255163"/>
                  </a:cubicBezTo>
                  <a:cubicBezTo>
                    <a:pt x="2791016" y="262106"/>
                    <a:pt x="2781599" y="266006"/>
                    <a:pt x="2771780" y="266006"/>
                  </a:cubicBezTo>
                  <a:lnTo>
                    <a:pt x="37023" y="266006"/>
                  </a:lnTo>
                  <a:cubicBezTo>
                    <a:pt x="27204" y="266006"/>
                    <a:pt x="17787" y="262106"/>
                    <a:pt x="10844" y="255163"/>
                  </a:cubicBezTo>
                  <a:cubicBezTo>
                    <a:pt x="3901" y="248219"/>
                    <a:pt x="0" y="238802"/>
                    <a:pt x="0" y="228983"/>
                  </a:cubicBezTo>
                  <a:lnTo>
                    <a:pt x="0" y="37023"/>
                  </a:lnTo>
                  <a:cubicBezTo>
                    <a:pt x="0" y="27204"/>
                    <a:pt x="3901" y="17787"/>
                    <a:pt x="10844" y="10844"/>
                  </a:cubicBezTo>
                  <a:cubicBezTo>
                    <a:pt x="17787" y="3901"/>
                    <a:pt x="27204" y="0"/>
                    <a:pt x="37023" y="0"/>
                  </a:cubicBezTo>
                  <a:close/>
                </a:path>
              </a:pathLst>
            </a:custGeom>
            <a:solidFill>
              <a:srgbClr val="E8C1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4" name="Google Shape;664;p23"/>
            <p:cNvSpPr txBox="1"/>
            <p:nvPr/>
          </p:nvSpPr>
          <p:spPr>
            <a:xfrm>
              <a:off x="0" y="-57150"/>
              <a:ext cx="2808803" cy="323156"/>
            </a:xfrm>
            <a:prstGeom prst="rect">
              <a:avLst/>
            </a:prstGeom>
            <a:noFill/>
            <a:ln>
              <a:noFill/>
            </a:ln>
          </p:spPr>
          <p:txBody>
            <a:bodyPr anchorCtr="0" anchor="ctr" bIns="50800" lIns="50800" spcFirstLastPara="1" rIns="50800" wrap="square" tIns="50800">
              <a:noAutofit/>
            </a:bodyPr>
            <a:lstStyle/>
            <a:p>
              <a:pPr indent="0" lvl="0" marL="0" marR="0" rtl="0" algn="ctr">
                <a:lnSpc>
                  <a:spcPct val="140000"/>
                </a:lnSpc>
                <a:spcBef>
                  <a:spcPts val="0"/>
                </a:spcBef>
                <a:spcAft>
                  <a:spcPts val="0"/>
                </a:spcAft>
                <a:buNone/>
              </a:pPr>
              <a:r>
                <a:rPr b="0" i="0" lang="en-US" sz="3200" u="none" cap="none" strike="noStrike">
                  <a:solidFill>
                    <a:srgbClr val="000000"/>
                  </a:solidFill>
                  <a:latin typeface="Antic"/>
                  <a:ea typeface="Antic"/>
                  <a:cs typeface="Antic"/>
                  <a:sym typeface="Antic"/>
                </a:rPr>
                <a:t>Không có vỏ bọc</a:t>
              </a:r>
              <a:endParaRPr/>
            </a:p>
          </p:txBody>
        </p:sp>
      </p:grpSp>
      <p:sp>
        <p:nvSpPr>
          <p:cNvPr id="665" name="Google Shape;665;p23"/>
          <p:cNvSpPr/>
          <p:nvPr/>
        </p:nvSpPr>
        <p:spPr>
          <a:xfrm rot="-673008">
            <a:off x="14259333" y="6453631"/>
            <a:ext cx="2197427" cy="862490"/>
          </a:xfrm>
          <a:custGeom>
            <a:rect b="b" l="l" r="r" t="t"/>
            <a:pathLst>
              <a:path extrusionOk="0" h="862490" w="2197427">
                <a:moveTo>
                  <a:pt x="0" y="0"/>
                </a:moveTo>
                <a:lnTo>
                  <a:pt x="2197427" y="0"/>
                </a:lnTo>
                <a:lnTo>
                  <a:pt x="2197427" y="862490"/>
                </a:lnTo>
                <a:lnTo>
                  <a:pt x="0" y="862490"/>
                </a:lnTo>
                <a:lnTo>
                  <a:pt x="0" y="0"/>
                </a:lnTo>
                <a:close/>
              </a:path>
            </a:pathLst>
          </a:custGeom>
          <a:blipFill rotWithShape="1">
            <a:blip r:embed="rId6">
              <a:alphaModFix/>
            </a:blip>
            <a:stretch>
              <a:fillRect b="0" l="0" r="0" t="0"/>
            </a:stretch>
          </a:blipFill>
          <a:ln>
            <a:noFill/>
          </a:ln>
        </p:spPr>
      </p:sp>
      <p:sp>
        <p:nvSpPr>
          <p:cNvPr id="666" name="Google Shape;666;p23"/>
          <p:cNvSpPr/>
          <p:nvPr/>
        </p:nvSpPr>
        <p:spPr>
          <a:xfrm>
            <a:off x="13071713" y="4239538"/>
            <a:ext cx="1124721" cy="1158898"/>
          </a:xfrm>
          <a:custGeom>
            <a:rect b="b" l="l" r="r" t="t"/>
            <a:pathLst>
              <a:path extrusionOk="0" h="1158898" w="1124721">
                <a:moveTo>
                  <a:pt x="0" y="0"/>
                </a:moveTo>
                <a:lnTo>
                  <a:pt x="1124721" y="0"/>
                </a:lnTo>
                <a:lnTo>
                  <a:pt x="1124721" y="1158898"/>
                </a:lnTo>
                <a:lnTo>
                  <a:pt x="0" y="1158898"/>
                </a:lnTo>
                <a:lnTo>
                  <a:pt x="0" y="0"/>
                </a:lnTo>
                <a:close/>
              </a:path>
            </a:pathLst>
          </a:custGeom>
          <a:blipFill rotWithShape="1">
            <a:blip r:embed="rId7">
              <a:alphaModFix/>
            </a:blip>
            <a:stretch>
              <a:fillRect b="0" l="0" r="0" t="0"/>
            </a:stretch>
          </a:blipFill>
          <a:ln>
            <a:noFill/>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1">
                                  <p:stCondLst>
                                    <p:cond delay="0"/>
                                  </p:stCondLst>
                                  <p:childTnLst>
                                    <p:set>
                                      <p:cBhvr>
                                        <p:cTn dur="1" fill="hold">
                                          <p:stCondLst>
                                            <p:cond delay="0"/>
                                          </p:stCondLst>
                                        </p:cTn>
                                        <p:tgtEl>
                                          <p:spTgt spid="666"/>
                                        </p:tgtEl>
                                        <p:attrNameLst>
                                          <p:attrName>style.visibility</p:attrName>
                                        </p:attrNameLst>
                                      </p:cBhvr>
                                      <p:to>
                                        <p:strVal val="visible"/>
                                      </p:to>
                                    </p:set>
                                    <p:anim calcmode="lin" valueType="num">
                                      <p:cBhvr additive="base">
                                        <p:cTn dur="1000"/>
                                        <p:tgtEl>
                                          <p:spTgt spid="666"/>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6D8E6"/>
        </a:solidFill>
      </p:bgPr>
    </p:bg>
    <p:spTree>
      <p:nvGrpSpPr>
        <p:cNvPr id="670" name="Shape 670"/>
        <p:cNvGrpSpPr/>
        <p:nvPr/>
      </p:nvGrpSpPr>
      <p:grpSpPr>
        <a:xfrm>
          <a:off x="0" y="0"/>
          <a:ext cx="0" cy="0"/>
          <a:chOff x="0" y="0"/>
          <a:chExt cx="0" cy="0"/>
        </a:xfrm>
      </p:grpSpPr>
      <p:sp>
        <p:nvSpPr>
          <p:cNvPr id="671" name="Google Shape;671;p24"/>
          <p:cNvSpPr/>
          <p:nvPr/>
        </p:nvSpPr>
        <p:spPr>
          <a:xfrm>
            <a:off x="-1262374" y="-1234471"/>
            <a:ext cx="4091579" cy="4114800"/>
          </a:xfrm>
          <a:custGeom>
            <a:rect b="b" l="l" r="r" t="t"/>
            <a:pathLst>
              <a:path extrusionOk="0" h="4114800" w="4091579">
                <a:moveTo>
                  <a:pt x="0" y="0"/>
                </a:moveTo>
                <a:lnTo>
                  <a:pt x="4091579" y="0"/>
                </a:lnTo>
                <a:lnTo>
                  <a:pt x="4091579" y="4114800"/>
                </a:lnTo>
                <a:lnTo>
                  <a:pt x="0" y="4114800"/>
                </a:lnTo>
                <a:lnTo>
                  <a:pt x="0" y="0"/>
                </a:lnTo>
                <a:close/>
              </a:path>
            </a:pathLst>
          </a:custGeom>
          <a:blipFill rotWithShape="1">
            <a:blip r:embed="rId3">
              <a:alphaModFix/>
            </a:blip>
            <a:stretch>
              <a:fillRect b="0" l="0" r="0" t="0"/>
            </a:stretch>
          </a:blipFill>
          <a:ln>
            <a:noFill/>
          </a:ln>
        </p:spPr>
      </p:sp>
      <p:sp>
        <p:nvSpPr>
          <p:cNvPr id="672" name="Google Shape;672;p24"/>
          <p:cNvSpPr/>
          <p:nvPr/>
        </p:nvSpPr>
        <p:spPr>
          <a:xfrm>
            <a:off x="15798233" y="7372033"/>
            <a:ext cx="4091579" cy="4114800"/>
          </a:xfrm>
          <a:custGeom>
            <a:rect b="b" l="l" r="r" t="t"/>
            <a:pathLst>
              <a:path extrusionOk="0" h="4114800" w="4091579">
                <a:moveTo>
                  <a:pt x="0" y="0"/>
                </a:moveTo>
                <a:lnTo>
                  <a:pt x="4091579" y="0"/>
                </a:lnTo>
                <a:lnTo>
                  <a:pt x="4091579" y="4114800"/>
                </a:lnTo>
                <a:lnTo>
                  <a:pt x="0" y="4114800"/>
                </a:lnTo>
                <a:lnTo>
                  <a:pt x="0" y="0"/>
                </a:lnTo>
                <a:close/>
              </a:path>
            </a:pathLst>
          </a:custGeom>
          <a:blipFill rotWithShape="1">
            <a:blip r:embed="rId3">
              <a:alphaModFix/>
            </a:blip>
            <a:stretch>
              <a:fillRect b="0" l="0" r="0" t="0"/>
            </a:stretch>
          </a:blipFill>
          <a:ln>
            <a:noFill/>
          </a:ln>
        </p:spPr>
      </p:sp>
      <p:sp>
        <p:nvSpPr>
          <p:cNvPr id="673" name="Google Shape;673;p24"/>
          <p:cNvSpPr/>
          <p:nvPr/>
        </p:nvSpPr>
        <p:spPr>
          <a:xfrm>
            <a:off x="-1262374" y="7855561"/>
            <a:ext cx="4054948" cy="4114800"/>
          </a:xfrm>
          <a:custGeom>
            <a:rect b="b" l="l" r="r" t="t"/>
            <a:pathLst>
              <a:path extrusionOk="0" h="4114800" w="4054948">
                <a:moveTo>
                  <a:pt x="0" y="0"/>
                </a:moveTo>
                <a:lnTo>
                  <a:pt x="4054948" y="0"/>
                </a:lnTo>
                <a:lnTo>
                  <a:pt x="4054948" y="4114800"/>
                </a:lnTo>
                <a:lnTo>
                  <a:pt x="0" y="4114800"/>
                </a:lnTo>
                <a:lnTo>
                  <a:pt x="0" y="0"/>
                </a:lnTo>
                <a:close/>
              </a:path>
            </a:pathLst>
          </a:custGeom>
          <a:blipFill rotWithShape="1">
            <a:blip r:embed="rId4">
              <a:alphaModFix/>
            </a:blip>
            <a:stretch>
              <a:fillRect b="0" l="0" r="0" t="0"/>
            </a:stretch>
          </a:blipFill>
          <a:ln>
            <a:noFill/>
          </a:ln>
        </p:spPr>
      </p:sp>
      <p:sp>
        <p:nvSpPr>
          <p:cNvPr id="674" name="Google Shape;674;p24"/>
          <p:cNvSpPr/>
          <p:nvPr/>
        </p:nvSpPr>
        <p:spPr>
          <a:xfrm>
            <a:off x="15498584" y="-1774110"/>
            <a:ext cx="4054948" cy="4114800"/>
          </a:xfrm>
          <a:custGeom>
            <a:rect b="b" l="l" r="r" t="t"/>
            <a:pathLst>
              <a:path extrusionOk="0" h="4114800" w="4054948">
                <a:moveTo>
                  <a:pt x="0" y="0"/>
                </a:moveTo>
                <a:lnTo>
                  <a:pt x="4054948" y="0"/>
                </a:lnTo>
                <a:lnTo>
                  <a:pt x="4054948" y="4114800"/>
                </a:lnTo>
                <a:lnTo>
                  <a:pt x="0" y="4114800"/>
                </a:lnTo>
                <a:lnTo>
                  <a:pt x="0" y="0"/>
                </a:lnTo>
                <a:close/>
              </a:path>
            </a:pathLst>
          </a:custGeom>
          <a:blipFill rotWithShape="1">
            <a:blip r:embed="rId4">
              <a:alphaModFix/>
            </a:blip>
            <a:stretch>
              <a:fillRect b="0" l="0" r="0" t="0"/>
            </a:stretch>
          </a:blipFill>
          <a:ln>
            <a:noFill/>
          </a:ln>
        </p:spPr>
      </p:sp>
      <p:sp>
        <p:nvSpPr>
          <p:cNvPr id="675" name="Google Shape;675;p24"/>
          <p:cNvSpPr txBox="1"/>
          <p:nvPr/>
        </p:nvSpPr>
        <p:spPr>
          <a:xfrm>
            <a:off x="2685606" y="2283540"/>
            <a:ext cx="13112627" cy="537764"/>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None/>
            </a:pPr>
            <a:r>
              <a:rPr b="0" i="0" lang="en-US" sz="3200" u="none" cap="none" strike="noStrike">
                <a:solidFill>
                  <a:srgbClr val="885543"/>
                </a:solidFill>
                <a:latin typeface="Calistoga"/>
                <a:ea typeface="Calistoga"/>
                <a:cs typeface="Calistoga"/>
                <a:sym typeface="Calistoga"/>
              </a:rPr>
              <a:t>Phương pháp chẩn đoán chủ yếu để xác định virus Newcastle là gì?</a:t>
            </a:r>
            <a:endParaRPr/>
          </a:p>
        </p:txBody>
      </p:sp>
      <p:sp>
        <p:nvSpPr>
          <p:cNvPr id="676" name="Google Shape;676;p24"/>
          <p:cNvSpPr/>
          <p:nvPr/>
        </p:nvSpPr>
        <p:spPr>
          <a:xfrm>
            <a:off x="1761648" y="2927552"/>
            <a:ext cx="1067557" cy="1386438"/>
          </a:xfrm>
          <a:custGeom>
            <a:rect b="b" l="l" r="r" t="t"/>
            <a:pathLst>
              <a:path extrusionOk="0" h="1386438" w="1067557">
                <a:moveTo>
                  <a:pt x="0" y="0"/>
                </a:moveTo>
                <a:lnTo>
                  <a:pt x="1067557" y="0"/>
                </a:lnTo>
                <a:lnTo>
                  <a:pt x="1067557" y="1386438"/>
                </a:lnTo>
                <a:lnTo>
                  <a:pt x="0" y="1386438"/>
                </a:lnTo>
                <a:lnTo>
                  <a:pt x="0" y="0"/>
                </a:lnTo>
                <a:close/>
              </a:path>
            </a:pathLst>
          </a:custGeom>
          <a:blipFill rotWithShape="1">
            <a:blip r:embed="rId5">
              <a:alphaModFix/>
            </a:blip>
            <a:stretch>
              <a:fillRect b="0" l="0" r="0" t="0"/>
            </a:stretch>
          </a:blipFill>
          <a:ln>
            <a:noFill/>
          </a:ln>
        </p:spPr>
      </p:sp>
      <p:grpSp>
        <p:nvGrpSpPr>
          <p:cNvPr id="677" name="Google Shape;677;p24"/>
          <p:cNvGrpSpPr/>
          <p:nvPr/>
        </p:nvGrpSpPr>
        <p:grpSpPr>
          <a:xfrm>
            <a:off x="3903402" y="4096998"/>
            <a:ext cx="10645682" cy="1226985"/>
            <a:chOff x="0" y="-57150"/>
            <a:chExt cx="2803801" cy="323156"/>
          </a:xfrm>
        </p:grpSpPr>
        <p:sp>
          <p:nvSpPr>
            <p:cNvPr id="678" name="Google Shape;678;p24"/>
            <p:cNvSpPr/>
            <p:nvPr/>
          </p:nvSpPr>
          <p:spPr>
            <a:xfrm>
              <a:off x="0" y="0"/>
              <a:ext cx="2803801" cy="266006"/>
            </a:xfrm>
            <a:custGeom>
              <a:rect b="b" l="l" r="r" t="t"/>
              <a:pathLst>
                <a:path extrusionOk="0" h="266006" w="2803801">
                  <a:moveTo>
                    <a:pt x="37089" y="0"/>
                  </a:moveTo>
                  <a:lnTo>
                    <a:pt x="2766712" y="0"/>
                  </a:lnTo>
                  <a:cubicBezTo>
                    <a:pt x="2787196" y="0"/>
                    <a:pt x="2803801" y="16605"/>
                    <a:pt x="2803801" y="37089"/>
                  </a:cubicBezTo>
                  <a:lnTo>
                    <a:pt x="2803801" y="228917"/>
                  </a:lnTo>
                  <a:cubicBezTo>
                    <a:pt x="2803801" y="249401"/>
                    <a:pt x="2787196" y="266006"/>
                    <a:pt x="2766712" y="266006"/>
                  </a:cubicBezTo>
                  <a:lnTo>
                    <a:pt x="37089" y="266006"/>
                  </a:lnTo>
                  <a:cubicBezTo>
                    <a:pt x="16605" y="266006"/>
                    <a:pt x="0" y="249401"/>
                    <a:pt x="0" y="228917"/>
                  </a:cubicBezTo>
                  <a:lnTo>
                    <a:pt x="0" y="37089"/>
                  </a:lnTo>
                  <a:cubicBezTo>
                    <a:pt x="0" y="16605"/>
                    <a:pt x="16605" y="0"/>
                    <a:pt x="37089" y="0"/>
                  </a:cubicBezTo>
                  <a:close/>
                </a:path>
              </a:pathLst>
            </a:custGeom>
            <a:solidFill>
              <a:srgbClr val="E8C1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9" name="Google Shape;679;p24"/>
            <p:cNvSpPr txBox="1"/>
            <p:nvPr/>
          </p:nvSpPr>
          <p:spPr>
            <a:xfrm>
              <a:off x="0" y="-57150"/>
              <a:ext cx="2803801" cy="323156"/>
            </a:xfrm>
            <a:prstGeom prst="rect">
              <a:avLst/>
            </a:prstGeom>
            <a:noFill/>
            <a:ln>
              <a:noFill/>
            </a:ln>
          </p:spPr>
          <p:txBody>
            <a:bodyPr anchorCtr="0" anchor="ctr" bIns="50800" lIns="50800" spcFirstLastPara="1" rIns="50800" wrap="square" tIns="50800">
              <a:noAutofit/>
            </a:bodyPr>
            <a:lstStyle/>
            <a:p>
              <a:pPr indent="0" lvl="0" marL="0" marR="0" rtl="0" algn="ctr">
                <a:lnSpc>
                  <a:spcPct val="140000"/>
                </a:lnSpc>
                <a:spcBef>
                  <a:spcPts val="0"/>
                </a:spcBef>
                <a:spcAft>
                  <a:spcPts val="0"/>
                </a:spcAft>
                <a:buNone/>
              </a:pPr>
              <a:r>
                <a:rPr b="0" i="0" lang="en-US" sz="3200" u="none" cap="none" strike="noStrike">
                  <a:solidFill>
                    <a:srgbClr val="000000"/>
                  </a:solidFill>
                  <a:latin typeface="Antic"/>
                  <a:ea typeface="Antic"/>
                  <a:cs typeface="Antic"/>
                  <a:sym typeface="Antic"/>
                </a:rPr>
                <a:t>Kiểm tra sự hiện diện của kháng thể P125</a:t>
              </a:r>
              <a:endParaRPr/>
            </a:p>
          </p:txBody>
        </p:sp>
      </p:grpSp>
      <p:grpSp>
        <p:nvGrpSpPr>
          <p:cNvPr id="680" name="Google Shape;680;p24"/>
          <p:cNvGrpSpPr/>
          <p:nvPr/>
        </p:nvGrpSpPr>
        <p:grpSpPr>
          <a:xfrm>
            <a:off x="3884411" y="5437686"/>
            <a:ext cx="10664674" cy="1226985"/>
            <a:chOff x="0" y="-57150"/>
            <a:chExt cx="2808803" cy="323156"/>
          </a:xfrm>
        </p:grpSpPr>
        <p:sp>
          <p:nvSpPr>
            <p:cNvPr id="681" name="Google Shape;681;p24"/>
            <p:cNvSpPr/>
            <p:nvPr/>
          </p:nvSpPr>
          <p:spPr>
            <a:xfrm>
              <a:off x="0" y="0"/>
              <a:ext cx="2808803" cy="266006"/>
            </a:xfrm>
            <a:custGeom>
              <a:rect b="b" l="l" r="r" t="t"/>
              <a:pathLst>
                <a:path extrusionOk="0" h="266006" w="2808803">
                  <a:moveTo>
                    <a:pt x="37023" y="0"/>
                  </a:moveTo>
                  <a:lnTo>
                    <a:pt x="2771780" y="0"/>
                  </a:lnTo>
                  <a:cubicBezTo>
                    <a:pt x="2781599" y="0"/>
                    <a:pt x="2791016" y="3901"/>
                    <a:pt x="2797959" y="10844"/>
                  </a:cubicBezTo>
                  <a:cubicBezTo>
                    <a:pt x="2804902" y="17787"/>
                    <a:pt x="2808803" y="27204"/>
                    <a:pt x="2808803" y="37023"/>
                  </a:cubicBezTo>
                  <a:lnTo>
                    <a:pt x="2808803" y="228983"/>
                  </a:lnTo>
                  <a:cubicBezTo>
                    <a:pt x="2808803" y="238802"/>
                    <a:pt x="2804902" y="248219"/>
                    <a:pt x="2797959" y="255163"/>
                  </a:cubicBezTo>
                  <a:cubicBezTo>
                    <a:pt x="2791016" y="262106"/>
                    <a:pt x="2781599" y="266006"/>
                    <a:pt x="2771780" y="266006"/>
                  </a:cubicBezTo>
                  <a:lnTo>
                    <a:pt x="37023" y="266006"/>
                  </a:lnTo>
                  <a:cubicBezTo>
                    <a:pt x="27204" y="266006"/>
                    <a:pt x="17787" y="262106"/>
                    <a:pt x="10844" y="255163"/>
                  </a:cubicBezTo>
                  <a:cubicBezTo>
                    <a:pt x="3901" y="248219"/>
                    <a:pt x="0" y="238802"/>
                    <a:pt x="0" y="228983"/>
                  </a:cubicBezTo>
                  <a:lnTo>
                    <a:pt x="0" y="37023"/>
                  </a:lnTo>
                  <a:cubicBezTo>
                    <a:pt x="0" y="27204"/>
                    <a:pt x="3901" y="17787"/>
                    <a:pt x="10844" y="10844"/>
                  </a:cubicBezTo>
                  <a:cubicBezTo>
                    <a:pt x="17787" y="3901"/>
                    <a:pt x="27204" y="0"/>
                    <a:pt x="37023" y="0"/>
                  </a:cubicBezTo>
                  <a:close/>
                </a:path>
              </a:pathLst>
            </a:custGeom>
            <a:solidFill>
              <a:srgbClr val="E8C1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2" name="Google Shape;682;p24"/>
            <p:cNvSpPr txBox="1"/>
            <p:nvPr/>
          </p:nvSpPr>
          <p:spPr>
            <a:xfrm>
              <a:off x="0" y="-57150"/>
              <a:ext cx="2808803" cy="323156"/>
            </a:xfrm>
            <a:prstGeom prst="rect">
              <a:avLst/>
            </a:prstGeom>
            <a:noFill/>
            <a:ln>
              <a:noFill/>
            </a:ln>
          </p:spPr>
          <p:txBody>
            <a:bodyPr anchorCtr="0" anchor="ctr" bIns="50800" lIns="50800" spcFirstLastPara="1" rIns="50800" wrap="square" tIns="50800">
              <a:noAutofit/>
            </a:bodyPr>
            <a:lstStyle/>
            <a:p>
              <a:pPr indent="0" lvl="0" marL="0" marR="0" rtl="0" algn="ctr">
                <a:lnSpc>
                  <a:spcPct val="140000"/>
                </a:lnSpc>
                <a:spcBef>
                  <a:spcPts val="0"/>
                </a:spcBef>
                <a:spcAft>
                  <a:spcPts val="0"/>
                </a:spcAft>
                <a:buNone/>
              </a:pPr>
              <a:r>
                <a:rPr b="0" i="0" lang="en-US" sz="3200" u="none" cap="none" strike="noStrike">
                  <a:solidFill>
                    <a:srgbClr val="000000"/>
                  </a:solidFill>
                  <a:latin typeface="Antic"/>
                  <a:ea typeface="Antic"/>
                  <a:cs typeface="Antic"/>
                  <a:sym typeface="Antic"/>
                </a:rPr>
                <a:t>RT-PCR để xác định ARN vi-rút</a:t>
              </a:r>
              <a:endParaRPr/>
            </a:p>
          </p:txBody>
        </p:sp>
      </p:grpSp>
      <p:grpSp>
        <p:nvGrpSpPr>
          <p:cNvPr id="683" name="Google Shape;683;p24"/>
          <p:cNvGrpSpPr/>
          <p:nvPr/>
        </p:nvGrpSpPr>
        <p:grpSpPr>
          <a:xfrm>
            <a:off x="3893906" y="6787814"/>
            <a:ext cx="10655178" cy="1226985"/>
            <a:chOff x="0" y="-57150"/>
            <a:chExt cx="2806302" cy="323156"/>
          </a:xfrm>
        </p:grpSpPr>
        <p:sp>
          <p:nvSpPr>
            <p:cNvPr id="684" name="Google Shape;684;p24"/>
            <p:cNvSpPr/>
            <p:nvPr/>
          </p:nvSpPr>
          <p:spPr>
            <a:xfrm>
              <a:off x="0" y="0"/>
              <a:ext cx="2806302" cy="266006"/>
            </a:xfrm>
            <a:custGeom>
              <a:rect b="b" l="l" r="r" t="t"/>
              <a:pathLst>
                <a:path extrusionOk="0" h="266006" w="2806302">
                  <a:moveTo>
                    <a:pt x="37056" y="0"/>
                  </a:moveTo>
                  <a:lnTo>
                    <a:pt x="2769246" y="0"/>
                  </a:lnTo>
                  <a:cubicBezTo>
                    <a:pt x="2779074" y="0"/>
                    <a:pt x="2788499" y="3904"/>
                    <a:pt x="2795449" y="10853"/>
                  </a:cubicBezTo>
                  <a:cubicBezTo>
                    <a:pt x="2802398" y="17803"/>
                    <a:pt x="2806302" y="27228"/>
                    <a:pt x="2806302" y="37056"/>
                  </a:cubicBezTo>
                  <a:lnTo>
                    <a:pt x="2806302" y="228950"/>
                  </a:lnTo>
                  <a:cubicBezTo>
                    <a:pt x="2806302" y="238778"/>
                    <a:pt x="2802398" y="248204"/>
                    <a:pt x="2795449" y="255153"/>
                  </a:cubicBezTo>
                  <a:cubicBezTo>
                    <a:pt x="2788499" y="262102"/>
                    <a:pt x="2779074" y="266006"/>
                    <a:pt x="2769246" y="266006"/>
                  </a:cubicBezTo>
                  <a:lnTo>
                    <a:pt x="37056" y="266006"/>
                  </a:lnTo>
                  <a:cubicBezTo>
                    <a:pt x="27228" y="266006"/>
                    <a:pt x="17803" y="262102"/>
                    <a:pt x="10853" y="255153"/>
                  </a:cubicBezTo>
                  <a:cubicBezTo>
                    <a:pt x="3904" y="248204"/>
                    <a:pt x="0" y="238778"/>
                    <a:pt x="0" y="228950"/>
                  </a:cubicBezTo>
                  <a:lnTo>
                    <a:pt x="0" y="37056"/>
                  </a:lnTo>
                  <a:cubicBezTo>
                    <a:pt x="0" y="27228"/>
                    <a:pt x="3904" y="17803"/>
                    <a:pt x="10853" y="10853"/>
                  </a:cubicBezTo>
                  <a:cubicBezTo>
                    <a:pt x="17803" y="3904"/>
                    <a:pt x="27228" y="0"/>
                    <a:pt x="37056" y="0"/>
                  </a:cubicBezTo>
                  <a:close/>
                </a:path>
              </a:pathLst>
            </a:custGeom>
            <a:solidFill>
              <a:srgbClr val="E8C1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5" name="Google Shape;685;p24"/>
            <p:cNvSpPr txBox="1"/>
            <p:nvPr/>
          </p:nvSpPr>
          <p:spPr>
            <a:xfrm>
              <a:off x="0" y="-57150"/>
              <a:ext cx="2806302" cy="323156"/>
            </a:xfrm>
            <a:prstGeom prst="rect">
              <a:avLst/>
            </a:prstGeom>
            <a:noFill/>
            <a:ln>
              <a:noFill/>
            </a:ln>
          </p:spPr>
          <p:txBody>
            <a:bodyPr anchorCtr="0" anchor="ctr" bIns="50800" lIns="50800" spcFirstLastPara="1" rIns="50800" wrap="square" tIns="50800">
              <a:noAutofit/>
            </a:bodyPr>
            <a:lstStyle/>
            <a:p>
              <a:pPr indent="0" lvl="0" marL="0" marR="0" rtl="0" algn="ctr">
                <a:lnSpc>
                  <a:spcPct val="140000"/>
                </a:lnSpc>
                <a:spcBef>
                  <a:spcPts val="0"/>
                </a:spcBef>
                <a:spcAft>
                  <a:spcPts val="0"/>
                </a:spcAft>
                <a:buNone/>
              </a:pPr>
              <a:r>
                <a:rPr b="0" i="0" lang="en-US" sz="3200" u="none" cap="none" strike="noStrike">
                  <a:solidFill>
                    <a:srgbClr val="000000"/>
                  </a:solidFill>
                  <a:latin typeface="Antic"/>
                  <a:ea typeface="Antic"/>
                  <a:cs typeface="Antic"/>
                  <a:sym typeface="Antic"/>
                </a:rPr>
                <a:t>Lấy mẫu dịch mủ</a:t>
              </a:r>
              <a:endParaRPr/>
            </a:p>
          </p:txBody>
        </p:sp>
      </p:grpSp>
      <p:grpSp>
        <p:nvGrpSpPr>
          <p:cNvPr id="686" name="Google Shape;686;p24"/>
          <p:cNvGrpSpPr/>
          <p:nvPr/>
        </p:nvGrpSpPr>
        <p:grpSpPr>
          <a:xfrm>
            <a:off x="3884411" y="8140707"/>
            <a:ext cx="10664674" cy="1226985"/>
            <a:chOff x="0" y="-57150"/>
            <a:chExt cx="2808803" cy="323156"/>
          </a:xfrm>
        </p:grpSpPr>
        <p:sp>
          <p:nvSpPr>
            <p:cNvPr id="687" name="Google Shape;687;p24"/>
            <p:cNvSpPr/>
            <p:nvPr/>
          </p:nvSpPr>
          <p:spPr>
            <a:xfrm>
              <a:off x="0" y="0"/>
              <a:ext cx="2808803" cy="266006"/>
            </a:xfrm>
            <a:custGeom>
              <a:rect b="b" l="l" r="r" t="t"/>
              <a:pathLst>
                <a:path extrusionOk="0" h="266006" w="2808803">
                  <a:moveTo>
                    <a:pt x="37023" y="0"/>
                  </a:moveTo>
                  <a:lnTo>
                    <a:pt x="2771780" y="0"/>
                  </a:lnTo>
                  <a:cubicBezTo>
                    <a:pt x="2781599" y="0"/>
                    <a:pt x="2791016" y="3901"/>
                    <a:pt x="2797959" y="10844"/>
                  </a:cubicBezTo>
                  <a:cubicBezTo>
                    <a:pt x="2804902" y="17787"/>
                    <a:pt x="2808803" y="27204"/>
                    <a:pt x="2808803" y="37023"/>
                  </a:cubicBezTo>
                  <a:lnTo>
                    <a:pt x="2808803" y="228983"/>
                  </a:lnTo>
                  <a:cubicBezTo>
                    <a:pt x="2808803" y="238802"/>
                    <a:pt x="2804902" y="248219"/>
                    <a:pt x="2797959" y="255163"/>
                  </a:cubicBezTo>
                  <a:cubicBezTo>
                    <a:pt x="2791016" y="262106"/>
                    <a:pt x="2781599" y="266006"/>
                    <a:pt x="2771780" y="266006"/>
                  </a:cubicBezTo>
                  <a:lnTo>
                    <a:pt x="37023" y="266006"/>
                  </a:lnTo>
                  <a:cubicBezTo>
                    <a:pt x="27204" y="266006"/>
                    <a:pt x="17787" y="262106"/>
                    <a:pt x="10844" y="255163"/>
                  </a:cubicBezTo>
                  <a:cubicBezTo>
                    <a:pt x="3901" y="248219"/>
                    <a:pt x="0" y="238802"/>
                    <a:pt x="0" y="228983"/>
                  </a:cubicBezTo>
                  <a:lnTo>
                    <a:pt x="0" y="37023"/>
                  </a:lnTo>
                  <a:cubicBezTo>
                    <a:pt x="0" y="27204"/>
                    <a:pt x="3901" y="17787"/>
                    <a:pt x="10844" y="10844"/>
                  </a:cubicBezTo>
                  <a:cubicBezTo>
                    <a:pt x="17787" y="3901"/>
                    <a:pt x="27204" y="0"/>
                    <a:pt x="37023" y="0"/>
                  </a:cubicBezTo>
                  <a:close/>
                </a:path>
              </a:pathLst>
            </a:custGeom>
            <a:solidFill>
              <a:srgbClr val="E8C1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8" name="Google Shape;688;p24"/>
            <p:cNvSpPr txBox="1"/>
            <p:nvPr/>
          </p:nvSpPr>
          <p:spPr>
            <a:xfrm>
              <a:off x="0" y="-57150"/>
              <a:ext cx="2808803" cy="323156"/>
            </a:xfrm>
            <a:prstGeom prst="rect">
              <a:avLst/>
            </a:prstGeom>
            <a:noFill/>
            <a:ln>
              <a:noFill/>
            </a:ln>
          </p:spPr>
          <p:txBody>
            <a:bodyPr anchorCtr="0" anchor="ctr" bIns="50800" lIns="50800" spcFirstLastPara="1" rIns="50800" wrap="square" tIns="50800">
              <a:noAutofit/>
            </a:bodyPr>
            <a:lstStyle/>
            <a:p>
              <a:pPr indent="0" lvl="0" marL="0" marR="0" rtl="0" algn="ctr">
                <a:lnSpc>
                  <a:spcPct val="140000"/>
                </a:lnSpc>
                <a:spcBef>
                  <a:spcPts val="0"/>
                </a:spcBef>
                <a:spcAft>
                  <a:spcPts val="0"/>
                </a:spcAft>
                <a:buNone/>
              </a:pPr>
              <a:r>
                <a:rPr b="0" i="0" lang="en-US" sz="3200" u="none" cap="none" strike="noStrike">
                  <a:solidFill>
                    <a:srgbClr val="000000"/>
                  </a:solidFill>
                  <a:latin typeface="Antic"/>
                  <a:ea typeface="Antic"/>
                  <a:cs typeface="Antic"/>
                  <a:sym typeface="Antic"/>
                </a:rPr>
                <a:t>Kiểm tra sự hiện diện của kháng thể P125</a:t>
              </a:r>
              <a:endParaRPr/>
            </a:p>
          </p:txBody>
        </p:sp>
      </p:grpSp>
      <p:sp>
        <p:nvSpPr>
          <p:cNvPr id="689" name="Google Shape;689;p24"/>
          <p:cNvSpPr/>
          <p:nvPr/>
        </p:nvSpPr>
        <p:spPr>
          <a:xfrm rot="-673008">
            <a:off x="14259333" y="6453631"/>
            <a:ext cx="2197427" cy="862490"/>
          </a:xfrm>
          <a:custGeom>
            <a:rect b="b" l="l" r="r" t="t"/>
            <a:pathLst>
              <a:path extrusionOk="0" h="862490" w="2197427">
                <a:moveTo>
                  <a:pt x="0" y="0"/>
                </a:moveTo>
                <a:lnTo>
                  <a:pt x="2197427" y="0"/>
                </a:lnTo>
                <a:lnTo>
                  <a:pt x="2197427" y="862490"/>
                </a:lnTo>
                <a:lnTo>
                  <a:pt x="0" y="862490"/>
                </a:lnTo>
                <a:lnTo>
                  <a:pt x="0" y="0"/>
                </a:lnTo>
                <a:close/>
              </a:path>
            </a:pathLst>
          </a:custGeom>
          <a:blipFill rotWithShape="1">
            <a:blip r:embed="rId6">
              <a:alphaModFix/>
            </a:blip>
            <a:stretch>
              <a:fillRect b="0" l="0" r="0" t="0"/>
            </a:stretch>
          </a:blipFill>
          <a:ln>
            <a:noFill/>
          </a:ln>
        </p:spPr>
      </p:sp>
      <p:sp>
        <p:nvSpPr>
          <p:cNvPr id="690" name="Google Shape;690;p24"/>
          <p:cNvSpPr/>
          <p:nvPr/>
        </p:nvSpPr>
        <p:spPr>
          <a:xfrm>
            <a:off x="13251035" y="5505773"/>
            <a:ext cx="1124721" cy="1158898"/>
          </a:xfrm>
          <a:custGeom>
            <a:rect b="b" l="l" r="r" t="t"/>
            <a:pathLst>
              <a:path extrusionOk="0" h="1158898" w="1124721">
                <a:moveTo>
                  <a:pt x="0" y="0"/>
                </a:moveTo>
                <a:lnTo>
                  <a:pt x="1124721" y="0"/>
                </a:lnTo>
                <a:lnTo>
                  <a:pt x="1124721" y="1158898"/>
                </a:lnTo>
                <a:lnTo>
                  <a:pt x="0" y="1158898"/>
                </a:lnTo>
                <a:lnTo>
                  <a:pt x="0" y="0"/>
                </a:lnTo>
                <a:close/>
              </a:path>
            </a:pathLst>
          </a:custGeom>
          <a:blipFill rotWithShape="1">
            <a:blip r:embed="rId7">
              <a:alphaModFix/>
            </a:blip>
            <a:stretch>
              <a:fillRect b="0" l="0" r="0" t="0"/>
            </a:stretch>
          </a:blipFill>
          <a:ln>
            <a:noFill/>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1">
                                  <p:stCondLst>
                                    <p:cond delay="0"/>
                                  </p:stCondLst>
                                  <p:childTnLst>
                                    <p:set>
                                      <p:cBhvr>
                                        <p:cTn dur="1" fill="hold">
                                          <p:stCondLst>
                                            <p:cond delay="0"/>
                                          </p:stCondLst>
                                        </p:cTn>
                                        <p:tgtEl>
                                          <p:spTgt spid="690"/>
                                        </p:tgtEl>
                                        <p:attrNameLst>
                                          <p:attrName>style.visibility</p:attrName>
                                        </p:attrNameLst>
                                      </p:cBhvr>
                                      <p:to>
                                        <p:strVal val="visible"/>
                                      </p:to>
                                    </p:set>
                                    <p:anim calcmode="lin" valueType="num">
                                      <p:cBhvr additive="base">
                                        <p:cTn dur="1000"/>
                                        <p:tgtEl>
                                          <p:spTgt spid="690"/>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6D8E6"/>
        </a:solidFill>
      </p:bgPr>
    </p:bg>
    <p:spTree>
      <p:nvGrpSpPr>
        <p:cNvPr id="694" name="Shape 694"/>
        <p:cNvGrpSpPr/>
        <p:nvPr/>
      </p:nvGrpSpPr>
      <p:grpSpPr>
        <a:xfrm>
          <a:off x="0" y="0"/>
          <a:ext cx="0" cy="0"/>
          <a:chOff x="0" y="0"/>
          <a:chExt cx="0" cy="0"/>
        </a:xfrm>
      </p:grpSpPr>
      <p:sp>
        <p:nvSpPr>
          <p:cNvPr id="695" name="Google Shape;695;p25"/>
          <p:cNvSpPr/>
          <p:nvPr/>
        </p:nvSpPr>
        <p:spPr>
          <a:xfrm>
            <a:off x="-1262374" y="-1234471"/>
            <a:ext cx="4091579" cy="4114800"/>
          </a:xfrm>
          <a:custGeom>
            <a:rect b="b" l="l" r="r" t="t"/>
            <a:pathLst>
              <a:path extrusionOk="0" h="4114800" w="4091579">
                <a:moveTo>
                  <a:pt x="0" y="0"/>
                </a:moveTo>
                <a:lnTo>
                  <a:pt x="4091579" y="0"/>
                </a:lnTo>
                <a:lnTo>
                  <a:pt x="4091579" y="4114800"/>
                </a:lnTo>
                <a:lnTo>
                  <a:pt x="0" y="4114800"/>
                </a:lnTo>
                <a:lnTo>
                  <a:pt x="0" y="0"/>
                </a:lnTo>
                <a:close/>
              </a:path>
            </a:pathLst>
          </a:custGeom>
          <a:blipFill rotWithShape="1">
            <a:blip r:embed="rId3">
              <a:alphaModFix/>
            </a:blip>
            <a:stretch>
              <a:fillRect b="0" l="0" r="0" t="0"/>
            </a:stretch>
          </a:blipFill>
          <a:ln>
            <a:noFill/>
          </a:ln>
        </p:spPr>
      </p:sp>
      <p:sp>
        <p:nvSpPr>
          <p:cNvPr id="696" name="Google Shape;696;p25"/>
          <p:cNvSpPr/>
          <p:nvPr/>
        </p:nvSpPr>
        <p:spPr>
          <a:xfrm>
            <a:off x="15798233" y="7372033"/>
            <a:ext cx="4091579" cy="4114800"/>
          </a:xfrm>
          <a:custGeom>
            <a:rect b="b" l="l" r="r" t="t"/>
            <a:pathLst>
              <a:path extrusionOk="0" h="4114800" w="4091579">
                <a:moveTo>
                  <a:pt x="0" y="0"/>
                </a:moveTo>
                <a:lnTo>
                  <a:pt x="4091579" y="0"/>
                </a:lnTo>
                <a:lnTo>
                  <a:pt x="4091579" y="4114800"/>
                </a:lnTo>
                <a:lnTo>
                  <a:pt x="0" y="4114800"/>
                </a:lnTo>
                <a:lnTo>
                  <a:pt x="0" y="0"/>
                </a:lnTo>
                <a:close/>
              </a:path>
            </a:pathLst>
          </a:custGeom>
          <a:blipFill rotWithShape="1">
            <a:blip r:embed="rId3">
              <a:alphaModFix/>
            </a:blip>
            <a:stretch>
              <a:fillRect b="0" l="0" r="0" t="0"/>
            </a:stretch>
          </a:blipFill>
          <a:ln>
            <a:noFill/>
          </a:ln>
        </p:spPr>
      </p:sp>
      <p:sp>
        <p:nvSpPr>
          <p:cNvPr id="697" name="Google Shape;697;p25"/>
          <p:cNvSpPr/>
          <p:nvPr/>
        </p:nvSpPr>
        <p:spPr>
          <a:xfrm>
            <a:off x="-1262374" y="7855561"/>
            <a:ext cx="4054948" cy="4114800"/>
          </a:xfrm>
          <a:custGeom>
            <a:rect b="b" l="l" r="r" t="t"/>
            <a:pathLst>
              <a:path extrusionOk="0" h="4114800" w="4054948">
                <a:moveTo>
                  <a:pt x="0" y="0"/>
                </a:moveTo>
                <a:lnTo>
                  <a:pt x="4054948" y="0"/>
                </a:lnTo>
                <a:lnTo>
                  <a:pt x="4054948" y="4114800"/>
                </a:lnTo>
                <a:lnTo>
                  <a:pt x="0" y="4114800"/>
                </a:lnTo>
                <a:lnTo>
                  <a:pt x="0" y="0"/>
                </a:lnTo>
                <a:close/>
              </a:path>
            </a:pathLst>
          </a:custGeom>
          <a:blipFill rotWithShape="1">
            <a:blip r:embed="rId4">
              <a:alphaModFix/>
            </a:blip>
            <a:stretch>
              <a:fillRect b="0" l="0" r="0" t="0"/>
            </a:stretch>
          </a:blipFill>
          <a:ln>
            <a:noFill/>
          </a:ln>
        </p:spPr>
      </p:sp>
      <p:sp>
        <p:nvSpPr>
          <p:cNvPr id="698" name="Google Shape;698;p25"/>
          <p:cNvSpPr/>
          <p:nvPr/>
        </p:nvSpPr>
        <p:spPr>
          <a:xfrm>
            <a:off x="15498584" y="-1774110"/>
            <a:ext cx="4054948" cy="4114800"/>
          </a:xfrm>
          <a:custGeom>
            <a:rect b="b" l="l" r="r" t="t"/>
            <a:pathLst>
              <a:path extrusionOk="0" h="4114800" w="4054948">
                <a:moveTo>
                  <a:pt x="0" y="0"/>
                </a:moveTo>
                <a:lnTo>
                  <a:pt x="4054948" y="0"/>
                </a:lnTo>
                <a:lnTo>
                  <a:pt x="4054948" y="4114800"/>
                </a:lnTo>
                <a:lnTo>
                  <a:pt x="0" y="4114800"/>
                </a:lnTo>
                <a:lnTo>
                  <a:pt x="0" y="0"/>
                </a:lnTo>
                <a:close/>
              </a:path>
            </a:pathLst>
          </a:custGeom>
          <a:blipFill rotWithShape="1">
            <a:blip r:embed="rId4">
              <a:alphaModFix/>
            </a:blip>
            <a:stretch>
              <a:fillRect b="0" l="0" r="0" t="0"/>
            </a:stretch>
          </a:blipFill>
          <a:ln>
            <a:noFill/>
          </a:ln>
        </p:spPr>
      </p:sp>
      <p:sp>
        <p:nvSpPr>
          <p:cNvPr id="699" name="Google Shape;699;p25"/>
          <p:cNvSpPr txBox="1"/>
          <p:nvPr/>
        </p:nvSpPr>
        <p:spPr>
          <a:xfrm>
            <a:off x="2685606" y="2283540"/>
            <a:ext cx="13112627" cy="537764"/>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None/>
            </a:pPr>
            <a:r>
              <a:rPr b="0" i="0" lang="en-US" sz="3200" u="none" cap="none" strike="noStrike">
                <a:solidFill>
                  <a:srgbClr val="885543"/>
                </a:solidFill>
                <a:latin typeface="Calistoga"/>
                <a:ea typeface="Calistoga"/>
                <a:cs typeface="Calistoga"/>
                <a:sym typeface="Calistoga"/>
              </a:rPr>
              <a:t>Vi sinh vật nào trong số này không thể gây bệnh từ thịt?</a:t>
            </a:r>
            <a:endParaRPr/>
          </a:p>
        </p:txBody>
      </p:sp>
      <p:sp>
        <p:nvSpPr>
          <p:cNvPr id="700" name="Google Shape;700;p25"/>
          <p:cNvSpPr/>
          <p:nvPr/>
        </p:nvSpPr>
        <p:spPr>
          <a:xfrm>
            <a:off x="1761648" y="2927552"/>
            <a:ext cx="1067557" cy="1386438"/>
          </a:xfrm>
          <a:custGeom>
            <a:rect b="b" l="l" r="r" t="t"/>
            <a:pathLst>
              <a:path extrusionOk="0" h="1386438" w="1067557">
                <a:moveTo>
                  <a:pt x="0" y="0"/>
                </a:moveTo>
                <a:lnTo>
                  <a:pt x="1067557" y="0"/>
                </a:lnTo>
                <a:lnTo>
                  <a:pt x="1067557" y="1386438"/>
                </a:lnTo>
                <a:lnTo>
                  <a:pt x="0" y="1386438"/>
                </a:lnTo>
                <a:lnTo>
                  <a:pt x="0" y="0"/>
                </a:lnTo>
                <a:close/>
              </a:path>
            </a:pathLst>
          </a:custGeom>
          <a:blipFill rotWithShape="1">
            <a:blip r:embed="rId5">
              <a:alphaModFix/>
            </a:blip>
            <a:stretch>
              <a:fillRect b="0" l="0" r="0" t="0"/>
            </a:stretch>
          </a:blipFill>
          <a:ln>
            <a:noFill/>
          </a:ln>
        </p:spPr>
      </p:sp>
      <p:grpSp>
        <p:nvGrpSpPr>
          <p:cNvPr id="701" name="Google Shape;701;p25"/>
          <p:cNvGrpSpPr/>
          <p:nvPr/>
        </p:nvGrpSpPr>
        <p:grpSpPr>
          <a:xfrm>
            <a:off x="3903402" y="4096998"/>
            <a:ext cx="10645682" cy="1226985"/>
            <a:chOff x="0" y="-57150"/>
            <a:chExt cx="2803801" cy="323156"/>
          </a:xfrm>
        </p:grpSpPr>
        <p:sp>
          <p:nvSpPr>
            <p:cNvPr id="702" name="Google Shape;702;p25"/>
            <p:cNvSpPr/>
            <p:nvPr/>
          </p:nvSpPr>
          <p:spPr>
            <a:xfrm>
              <a:off x="0" y="0"/>
              <a:ext cx="2803801" cy="266006"/>
            </a:xfrm>
            <a:custGeom>
              <a:rect b="b" l="l" r="r" t="t"/>
              <a:pathLst>
                <a:path extrusionOk="0" h="266006" w="2803801">
                  <a:moveTo>
                    <a:pt x="37089" y="0"/>
                  </a:moveTo>
                  <a:lnTo>
                    <a:pt x="2766712" y="0"/>
                  </a:lnTo>
                  <a:cubicBezTo>
                    <a:pt x="2787196" y="0"/>
                    <a:pt x="2803801" y="16605"/>
                    <a:pt x="2803801" y="37089"/>
                  </a:cubicBezTo>
                  <a:lnTo>
                    <a:pt x="2803801" y="228917"/>
                  </a:lnTo>
                  <a:cubicBezTo>
                    <a:pt x="2803801" y="249401"/>
                    <a:pt x="2787196" y="266006"/>
                    <a:pt x="2766712" y="266006"/>
                  </a:cubicBezTo>
                  <a:lnTo>
                    <a:pt x="37089" y="266006"/>
                  </a:lnTo>
                  <a:cubicBezTo>
                    <a:pt x="16605" y="266006"/>
                    <a:pt x="0" y="249401"/>
                    <a:pt x="0" y="228917"/>
                  </a:cubicBezTo>
                  <a:lnTo>
                    <a:pt x="0" y="37089"/>
                  </a:lnTo>
                  <a:cubicBezTo>
                    <a:pt x="0" y="16605"/>
                    <a:pt x="16605" y="0"/>
                    <a:pt x="37089" y="0"/>
                  </a:cubicBezTo>
                  <a:close/>
                </a:path>
              </a:pathLst>
            </a:custGeom>
            <a:solidFill>
              <a:srgbClr val="E8C1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3" name="Google Shape;703;p25"/>
            <p:cNvSpPr txBox="1"/>
            <p:nvPr/>
          </p:nvSpPr>
          <p:spPr>
            <a:xfrm>
              <a:off x="0" y="-57150"/>
              <a:ext cx="2803801" cy="323156"/>
            </a:xfrm>
            <a:prstGeom prst="rect">
              <a:avLst/>
            </a:prstGeom>
            <a:noFill/>
            <a:ln>
              <a:noFill/>
            </a:ln>
          </p:spPr>
          <p:txBody>
            <a:bodyPr anchorCtr="0" anchor="ctr" bIns="50800" lIns="50800" spcFirstLastPara="1" rIns="50800" wrap="square" tIns="50800">
              <a:noAutofit/>
            </a:bodyPr>
            <a:lstStyle/>
            <a:p>
              <a:pPr indent="0" lvl="0" marL="0" marR="0" rtl="0" algn="ctr">
                <a:lnSpc>
                  <a:spcPct val="140000"/>
                </a:lnSpc>
                <a:spcBef>
                  <a:spcPts val="0"/>
                </a:spcBef>
                <a:spcAft>
                  <a:spcPts val="0"/>
                </a:spcAft>
                <a:buNone/>
              </a:pPr>
              <a:r>
                <a:rPr b="0" i="0" lang="en-US" sz="3200" u="none" cap="none" strike="noStrike">
                  <a:solidFill>
                    <a:srgbClr val="000000"/>
                  </a:solidFill>
                  <a:latin typeface="Antic"/>
                  <a:ea typeface="Antic"/>
                  <a:cs typeface="Antic"/>
                  <a:sym typeface="Antic"/>
                </a:rPr>
                <a:t> Streptococcus lactis</a:t>
              </a:r>
              <a:endParaRPr/>
            </a:p>
          </p:txBody>
        </p:sp>
      </p:grpSp>
      <p:grpSp>
        <p:nvGrpSpPr>
          <p:cNvPr id="704" name="Google Shape;704;p25"/>
          <p:cNvGrpSpPr/>
          <p:nvPr/>
        </p:nvGrpSpPr>
        <p:grpSpPr>
          <a:xfrm>
            <a:off x="3884411" y="5437686"/>
            <a:ext cx="10664674" cy="1226985"/>
            <a:chOff x="0" y="-57150"/>
            <a:chExt cx="2808803" cy="323156"/>
          </a:xfrm>
        </p:grpSpPr>
        <p:sp>
          <p:nvSpPr>
            <p:cNvPr id="705" name="Google Shape;705;p25"/>
            <p:cNvSpPr/>
            <p:nvPr/>
          </p:nvSpPr>
          <p:spPr>
            <a:xfrm>
              <a:off x="0" y="0"/>
              <a:ext cx="2808803" cy="266006"/>
            </a:xfrm>
            <a:custGeom>
              <a:rect b="b" l="l" r="r" t="t"/>
              <a:pathLst>
                <a:path extrusionOk="0" h="266006" w="2808803">
                  <a:moveTo>
                    <a:pt x="37023" y="0"/>
                  </a:moveTo>
                  <a:lnTo>
                    <a:pt x="2771780" y="0"/>
                  </a:lnTo>
                  <a:cubicBezTo>
                    <a:pt x="2781599" y="0"/>
                    <a:pt x="2791016" y="3901"/>
                    <a:pt x="2797959" y="10844"/>
                  </a:cubicBezTo>
                  <a:cubicBezTo>
                    <a:pt x="2804902" y="17787"/>
                    <a:pt x="2808803" y="27204"/>
                    <a:pt x="2808803" y="37023"/>
                  </a:cubicBezTo>
                  <a:lnTo>
                    <a:pt x="2808803" y="228983"/>
                  </a:lnTo>
                  <a:cubicBezTo>
                    <a:pt x="2808803" y="238802"/>
                    <a:pt x="2804902" y="248219"/>
                    <a:pt x="2797959" y="255163"/>
                  </a:cubicBezTo>
                  <a:cubicBezTo>
                    <a:pt x="2791016" y="262106"/>
                    <a:pt x="2781599" y="266006"/>
                    <a:pt x="2771780" y="266006"/>
                  </a:cubicBezTo>
                  <a:lnTo>
                    <a:pt x="37023" y="266006"/>
                  </a:lnTo>
                  <a:cubicBezTo>
                    <a:pt x="27204" y="266006"/>
                    <a:pt x="17787" y="262106"/>
                    <a:pt x="10844" y="255163"/>
                  </a:cubicBezTo>
                  <a:cubicBezTo>
                    <a:pt x="3901" y="248219"/>
                    <a:pt x="0" y="238802"/>
                    <a:pt x="0" y="228983"/>
                  </a:cubicBezTo>
                  <a:lnTo>
                    <a:pt x="0" y="37023"/>
                  </a:lnTo>
                  <a:cubicBezTo>
                    <a:pt x="0" y="27204"/>
                    <a:pt x="3901" y="17787"/>
                    <a:pt x="10844" y="10844"/>
                  </a:cubicBezTo>
                  <a:cubicBezTo>
                    <a:pt x="17787" y="3901"/>
                    <a:pt x="27204" y="0"/>
                    <a:pt x="37023" y="0"/>
                  </a:cubicBezTo>
                  <a:close/>
                </a:path>
              </a:pathLst>
            </a:custGeom>
            <a:solidFill>
              <a:srgbClr val="E8C1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6" name="Google Shape;706;p25"/>
            <p:cNvSpPr txBox="1"/>
            <p:nvPr/>
          </p:nvSpPr>
          <p:spPr>
            <a:xfrm>
              <a:off x="0" y="-57150"/>
              <a:ext cx="2808803" cy="323156"/>
            </a:xfrm>
            <a:prstGeom prst="rect">
              <a:avLst/>
            </a:prstGeom>
            <a:noFill/>
            <a:ln>
              <a:noFill/>
            </a:ln>
          </p:spPr>
          <p:txBody>
            <a:bodyPr anchorCtr="0" anchor="ctr" bIns="50800" lIns="50800" spcFirstLastPara="1" rIns="50800" wrap="square" tIns="50800">
              <a:noAutofit/>
            </a:bodyPr>
            <a:lstStyle/>
            <a:p>
              <a:pPr indent="0" lvl="0" marL="0" marR="0" rtl="0" algn="ctr">
                <a:lnSpc>
                  <a:spcPct val="140000"/>
                </a:lnSpc>
                <a:spcBef>
                  <a:spcPts val="0"/>
                </a:spcBef>
                <a:spcAft>
                  <a:spcPts val="0"/>
                </a:spcAft>
                <a:buNone/>
              </a:pPr>
              <a:r>
                <a:rPr b="0" i="0" lang="en-US" sz="3200" u="none" cap="none" strike="noStrike">
                  <a:solidFill>
                    <a:srgbClr val="000000"/>
                  </a:solidFill>
                  <a:latin typeface="Antic"/>
                  <a:ea typeface="Antic"/>
                  <a:cs typeface="Antic"/>
                  <a:sym typeface="Antic"/>
                </a:rPr>
                <a:t> Brucella abortus</a:t>
              </a:r>
              <a:endParaRPr/>
            </a:p>
          </p:txBody>
        </p:sp>
      </p:grpSp>
      <p:grpSp>
        <p:nvGrpSpPr>
          <p:cNvPr id="707" name="Google Shape;707;p25"/>
          <p:cNvGrpSpPr/>
          <p:nvPr/>
        </p:nvGrpSpPr>
        <p:grpSpPr>
          <a:xfrm>
            <a:off x="3893906" y="6787814"/>
            <a:ext cx="10655178" cy="1226985"/>
            <a:chOff x="0" y="-57150"/>
            <a:chExt cx="2806302" cy="323156"/>
          </a:xfrm>
        </p:grpSpPr>
        <p:sp>
          <p:nvSpPr>
            <p:cNvPr id="708" name="Google Shape;708;p25"/>
            <p:cNvSpPr/>
            <p:nvPr/>
          </p:nvSpPr>
          <p:spPr>
            <a:xfrm>
              <a:off x="0" y="0"/>
              <a:ext cx="2806302" cy="266006"/>
            </a:xfrm>
            <a:custGeom>
              <a:rect b="b" l="l" r="r" t="t"/>
              <a:pathLst>
                <a:path extrusionOk="0" h="266006" w="2806302">
                  <a:moveTo>
                    <a:pt x="37056" y="0"/>
                  </a:moveTo>
                  <a:lnTo>
                    <a:pt x="2769246" y="0"/>
                  </a:lnTo>
                  <a:cubicBezTo>
                    <a:pt x="2779074" y="0"/>
                    <a:pt x="2788499" y="3904"/>
                    <a:pt x="2795449" y="10853"/>
                  </a:cubicBezTo>
                  <a:cubicBezTo>
                    <a:pt x="2802398" y="17803"/>
                    <a:pt x="2806302" y="27228"/>
                    <a:pt x="2806302" y="37056"/>
                  </a:cubicBezTo>
                  <a:lnTo>
                    <a:pt x="2806302" y="228950"/>
                  </a:lnTo>
                  <a:cubicBezTo>
                    <a:pt x="2806302" y="238778"/>
                    <a:pt x="2802398" y="248204"/>
                    <a:pt x="2795449" y="255153"/>
                  </a:cubicBezTo>
                  <a:cubicBezTo>
                    <a:pt x="2788499" y="262102"/>
                    <a:pt x="2779074" y="266006"/>
                    <a:pt x="2769246" y="266006"/>
                  </a:cubicBezTo>
                  <a:lnTo>
                    <a:pt x="37056" y="266006"/>
                  </a:lnTo>
                  <a:cubicBezTo>
                    <a:pt x="27228" y="266006"/>
                    <a:pt x="17803" y="262102"/>
                    <a:pt x="10853" y="255153"/>
                  </a:cubicBezTo>
                  <a:cubicBezTo>
                    <a:pt x="3904" y="248204"/>
                    <a:pt x="0" y="238778"/>
                    <a:pt x="0" y="228950"/>
                  </a:cubicBezTo>
                  <a:lnTo>
                    <a:pt x="0" y="37056"/>
                  </a:lnTo>
                  <a:cubicBezTo>
                    <a:pt x="0" y="27228"/>
                    <a:pt x="3904" y="17803"/>
                    <a:pt x="10853" y="10853"/>
                  </a:cubicBezTo>
                  <a:cubicBezTo>
                    <a:pt x="17803" y="3904"/>
                    <a:pt x="27228" y="0"/>
                    <a:pt x="37056" y="0"/>
                  </a:cubicBezTo>
                  <a:close/>
                </a:path>
              </a:pathLst>
            </a:custGeom>
            <a:solidFill>
              <a:srgbClr val="E8C1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9" name="Google Shape;709;p25"/>
            <p:cNvSpPr txBox="1"/>
            <p:nvPr/>
          </p:nvSpPr>
          <p:spPr>
            <a:xfrm>
              <a:off x="0" y="-57150"/>
              <a:ext cx="2806302" cy="323156"/>
            </a:xfrm>
            <a:prstGeom prst="rect">
              <a:avLst/>
            </a:prstGeom>
            <a:noFill/>
            <a:ln>
              <a:noFill/>
            </a:ln>
          </p:spPr>
          <p:txBody>
            <a:bodyPr anchorCtr="0" anchor="ctr" bIns="50800" lIns="50800" spcFirstLastPara="1" rIns="50800" wrap="square" tIns="50800">
              <a:noAutofit/>
            </a:bodyPr>
            <a:lstStyle/>
            <a:p>
              <a:pPr indent="0" lvl="0" marL="0" marR="0" rtl="0" algn="ctr">
                <a:lnSpc>
                  <a:spcPct val="140000"/>
                </a:lnSpc>
                <a:spcBef>
                  <a:spcPts val="0"/>
                </a:spcBef>
                <a:spcAft>
                  <a:spcPts val="0"/>
                </a:spcAft>
                <a:buNone/>
              </a:pPr>
              <a:r>
                <a:rPr b="0" i="0" lang="en-US" sz="3200" u="none" cap="none" strike="noStrike">
                  <a:solidFill>
                    <a:srgbClr val="000000"/>
                  </a:solidFill>
                  <a:latin typeface="Antic"/>
                  <a:ea typeface="Antic"/>
                  <a:cs typeface="Antic"/>
                  <a:sym typeface="Antic"/>
                </a:rPr>
                <a:t>Bacillus anthracis</a:t>
              </a:r>
              <a:endParaRPr/>
            </a:p>
          </p:txBody>
        </p:sp>
      </p:grpSp>
      <p:grpSp>
        <p:nvGrpSpPr>
          <p:cNvPr id="710" name="Google Shape;710;p25"/>
          <p:cNvGrpSpPr/>
          <p:nvPr/>
        </p:nvGrpSpPr>
        <p:grpSpPr>
          <a:xfrm>
            <a:off x="3884411" y="8140707"/>
            <a:ext cx="10664674" cy="1226985"/>
            <a:chOff x="0" y="-57150"/>
            <a:chExt cx="2808803" cy="323156"/>
          </a:xfrm>
        </p:grpSpPr>
        <p:sp>
          <p:nvSpPr>
            <p:cNvPr id="711" name="Google Shape;711;p25"/>
            <p:cNvSpPr/>
            <p:nvPr/>
          </p:nvSpPr>
          <p:spPr>
            <a:xfrm>
              <a:off x="0" y="0"/>
              <a:ext cx="2808803" cy="266006"/>
            </a:xfrm>
            <a:custGeom>
              <a:rect b="b" l="l" r="r" t="t"/>
              <a:pathLst>
                <a:path extrusionOk="0" h="266006" w="2808803">
                  <a:moveTo>
                    <a:pt x="37023" y="0"/>
                  </a:moveTo>
                  <a:lnTo>
                    <a:pt x="2771780" y="0"/>
                  </a:lnTo>
                  <a:cubicBezTo>
                    <a:pt x="2781599" y="0"/>
                    <a:pt x="2791016" y="3901"/>
                    <a:pt x="2797959" y="10844"/>
                  </a:cubicBezTo>
                  <a:cubicBezTo>
                    <a:pt x="2804902" y="17787"/>
                    <a:pt x="2808803" y="27204"/>
                    <a:pt x="2808803" y="37023"/>
                  </a:cubicBezTo>
                  <a:lnTo>
                    <a:pt x="2808803" y="228983"/>
                  </a:lnTo>
                  <a:cubicBezTo>
                    <a:pt x="2808803" y="238802"/>
                    <a:pt x="2804902" y="248219"/>
                    <a:pt x="2797959" y="255163"/>
                  </a:cubicBezTo>
                  <a:cubicBezTo>
                    <a:pt x="2791016" y="262106"/>
                    <a:pt x="2781599" y="266006"/>
                    <a:pt x="2771780" y="266006"/>
                  </a:cubicBezTo>
                  <a:lnTo>
                    <a:pt x="37023" y="266006"/>
                  </a:lnTo>
                  <a:cubicBezTo>
                    <a:pt x="27204" y="266006"/>
                    <a:pt x="17787" y="262106"/>
                    <a:pt x="10844" y="255163"/>
                  </a:cubicBezTo>
                  <a:cubicBezTo>
                    <a:pt x="3901" y="248219"/>
                    <a:pt x="0" y="238802"/>
                    <a:pt x="0" y="228983"/>
                  </a:cubicBezTo>
                  <a:lnTo>
                    <a:pt x="0" y="37023"/>
                  </a:lnTo>
                  <a:cubicBezTo>
                    <a:pt x="0" y="27204"/>
                    <a:pt x="3901" y="17787"/>
                    <a:pt x="10844" y="10844"/>
                  </a:cubicBezTo>
                  <a:cubicBezTo>
                    <a:pt x="17787" y="3901"/>
                    <a:pt x="27204" y="0"/>
                    <a:pt x="37023" y="0"/>
                  </a:cubicBezTo>
                  <a:close/>
                </a:path>
              </a:pathLst>
            </a:custGeom>
            <a:solidFill>
              <a:srgbClr val="E8C1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2" name="Google Shape;712;p25"/>
            <p:cNvSpPr txBox="1"/>
            <p:nvPr/>
          </p:nvSpPr>
          <p:spPr>
            <a:xfrm>
              <a:off x="0" y="-57150"/>
              <a:ext cx="2808803" cy="323156"/>
            </a:xfrm>
            <a:prstGeom prst="rect">
              <a:avLst/>
            </a:prstGeom>
            <a:noFill/>
            <a:ln>
              <a:noFill/>
            </a:ln>
          </p:spPr>
          <p:txBody>
            <a:bodyPr anchorCtr="0" anchor="ctr" bIns="50800" lIns="50800" spcFirstLastPara="1" rIns="50800" wrap="square" tIns="50800">
              <a:noAutofit/>
            </a:bodyPr>
            <a:lstStyle/>
            <a:p>
              <a:pPr indent="0" lvl="0" marL="0" marR="0" rtl="0" algn="ctr">
                <a:lnSpc>
                  <a:spcPct val="140000"/>
                </a:lnSpc>
                <a:spcBef>
                  <a:spcPts val="0"/>
                </a:spcBef>
                <a:spcAft>
                  <a:spcPts val="0"/>
                </a:spcAft>
                <a:buNone/>
              </a:pPr>
              <a:r>
                <a:rPr b="0" i="0" lang="en-US" sz="3200" u="none" cap="none" strike="noStrike">
                  <a:solidFill>
                    <a:srgbClr val="000000"/>
                  </a:solidFill>
                  <a:latin typeface="Antic"/>
                  <a:ea typeface="Antic"/>
                  <a:cs typeface="Antic"/>
                  <a:sym typeface="Antic"/>
                </a:rPr>
                <a:t>Mycobacterium tuberculosis</a:t>
              </a:r>
              <a:endParaRPr/>
            </a:p>
          </p:txBody>
        </p:sp>
      </p:grpSp>
      <p:sp>
        <p:nvSpPr>
          <p:cNvPr id="713" name="Google Shape;713;p25"/>
          <p:cNvSpPr/>
          <p:nvPr/>
        </p:nvSpPr>
        <p:spPr>
          <a:xfrm rot="-673008">
            <a:off x="14259333" y="6453631"/>
            <a:ext cx="2197427" cy="862490"/>
          </a:xfrm>
          <a:custGeom>
            <a:rect b="b" l="l" r="r" t="t"/>
            <a:pathLst>
              <a:path extrusionOk="0" h="862490" w="2197427">
                <a:moveTo>
                  <a:pt x="0" y="0"/>
                </a:moveTo>
                <a:lnTo>
                  <a:pt x="2197427" y="0"/>
                </a:lnTo>
                <a:lnTo>
                  <a:pt x="2197427" y="862490"/>
                </a:lnTo>
                <a:lnTo>
                  <a:pt x="0" y="862490"/>
                </a:lnTo>
                <a:lnTo>
                  <a:pt x="0" y="0"/>
                </a:lnTo>
                <a:close/>
              </a:path>
            </a:pathLst>
          </a:custGeom>
          <a:blipFill rotWithShape="1">
            <a:blip r:embed="rId6">
              <a:alphaModFix/>
            </a:blip>
            <a:stretch>
              <a:fillRect b="0" l="0" r="0" t="0"/>
            </a:stretch>
          </a:blipFill>
          <a:ln>
            <a:noFill/>
          </a:ln>
        </p:spPr>
      </p:sp>
      <p:sp>
        <p:nvSpPr>
          <p:cNvPr id="714" name="Google Shape;714;p25"/>
          <p:cNvSpPr/>
          <p:nvPr/>
        </p:nvSpPr>
        <p:spPr>
          <a:xfrm>
            <a:off x="13071713" y="4152880"/>
            <a:ext cx="1124721" cy="1158898"/>
          </a:xfrm>
          <a:custGeom>
            <a:rect b="b" l="l" r="r" t="t"/>
            <a:pathLst>
              <a:path extrusionOk="0" h="1158898" w="1124721">
                <a:moveTo>
                  <a:pt x="0" y="0"/>
                </a:moveTo>
                <a:lnTo>
                  <a:pt x="1124721" y="0"/>
                </a:lnTo>
                <a:lnTo>
                  <a:pt x="1124721" y="1158898"/>
                </a:lnTo>
                <a:lnTo>
                  <a:pt x="0" y="1158898"/>
                </a:lnTo>
                <a:lnTo>
                  <a:pt x="0" y="0"/>
                </a:lnTo>
                <a:close/>
              </a:path>
            </a:pathLst>
          </a:custGeom>
          <a:blipFill rotWithShape="1">
            <a:blip r:embed="rId7">
              <a:alphaModFix/>
            </a:blip>
            <a:stretch>
              <a:fillRect b="0" l="0" r="0" t="0"/>
            </a:stretch>
          </a:blipFill>
          <a:ln>
            <a:noFill/>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1">
                                  <p:stCondLst>
                                    <p:cond delay="0"/>
                                  </p:stCondLst>
                                  <p:childTnLst>
                                    <p:set>
                                      <p:cBhvr>
                                        <p:cTn dur="1" fill="hold">
                                          <p:stCondLst>
                                            <p:cond delay="0"/>
                                          </p:stCondLst>
                                        </p:cTn>
                                        <p:tgtEl>
                                          <p:spTgt spid="714"/>
                                        </p:tgtEl>
                                        <p:attrNameLst>
                                          <p:attrName>style.visibility</p:attrName>
                                        </p:attrNameLst>
                                      </p:cBhvr>
                                      <p:to>
                                        <p:strVal val="visible"/>
                                      </p:to>
                                    </p:set>
                                    <p:anim calcmode="lin" valueType="num">
                                      <p:cBhvr additive="base">
                                        <p:cTn dur="1000"/>
                                        <p:tgtEl>
                                          <p:spTgt spid="714"/>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6D8E6"/>
        </a:solidFill>
      </p:bgPr>
    </p:bg>
    <p:spTree>
      <p:nvGrpSpPr>
        <p:cNvPr id="718" name="Shape 718"/>
        <p:cNvGrpSpPr/>
        <p:nvPr/>
      </p:nvGrpSpPr>
      <p:grpSpPr>
        <a:xfrm>
          <a:off x="0" y="0"/>
          <a:ext cx="0" cy="0"/>
          <a:chOff x="0" y="0"/>
          <a:chExt cx="0" cy="0"/>
        </a:xfrm>
      </p:grpSpPr>
      <p:sp>
        <p:nvSpPr>
          <p:cNvPr id="719" name="Google Shape;719;p26"/>
          <p:cNvSpPr/>
          <p:nvPr/>
        </p:nvSpPr>
        <p:spPr>
          <a:xfrm>
            <a:off x="-1262374" y="-1234471"/>
            <a:ext cx="4091579" cy="4114800"/>
          </a:xfrm>
          <a:custGeom>
            <a:rect b="b" l="l" r="r" t="t"/>
            <a:pathLst>
              <a:path extrusionOk="0" h="4114800" w="4091579">
                <a:moveTo>
                  <a:pt x="0" y="0"/>
                </a:moveTo>
                <a:lnTo>
                  <a:pt x="4091579" y="0"/>
                </a:lnTo>
                <a:lnTo>
                  <a:pt x="4091579" y="4114800"/>
                </a:lnTo>
                <a:lnTo>
                  <a:pt x="0" y="4114800"/>
                </a:lnTo>
                <a:lnTo>
                  <a:pt x="0" y="0"/>
                </a:lnTo>
                <a:close/>
              </a:path>
            </a:pathLst>
          </a:custGeom>
          <a:blipFill rotWithShape="1">
            <a:blip r:embed="rId3">
              <a:alphaModFix/>
            </a:blip>
            <a:stretch>
              <a:fillRect b="0" l="0" r="0" t="0"/>
            </a:stretch>
          </a:blipFill>
          <a:ln>
            <a:noFill/>
          </a:ln>
        </p:spPr>
      </p:sp>
      <p:sp>
        <p:nvSpPr>
          <p:cNvPr id="720" name="Google Shape;720;p26"/>
          <p:cNvSpPr/>
          <p:nvPr/>
        </p:nvSpPr>
        <p:spPr>
          <a:xfrm>
            <a:off x="15798233" y="7372033"/>
            <a:ext cx="4091579" cy="4114800"/>
          </a:xfrm>
          <a:custGeom>
            <a:rect b="b" l="l" r="r" t="t"/>
            <a:pathLst>
              <a:path extrusionOk="0" h="4114800" w="4091579">
                <a:moveTo>
                  <a:pt x="0" y="0"/>
                </a:moveTo>
                <a:lnTo>
                  <a:pt x="4091579" y="0"/>
                </a:lnTo>
                <a:lnTo>
                  <a:pt x="4091579" y="4114800"/>
                </a:lnTo>
                <a:lnTo>
                  <a:pt x="0" y="4114800"/>
                </a:lnTo>
                <a:lnTo>
                  <a:pt x="0" y="0"/>
                </a:lnTo>
                <a:close/>
              </a:path>
            </a:pathLst>
          </a:custGeom>
          <a:blipFill rotWithShape="1">
            <a:blip r:embed="rId3">
              <a:alphaModFix/>
            </a:blip>
            <a:stretch>
              <a:fillRect b="0" l="0" r="0" t="0"/>
            </a:stretch>
          </a:blipFill>
          <a:ln>
            <a:noFill/>
          </a:ln>
        </p:spPr>
      </p:sp>
      <p:sp>
        <p:nvSpPr>
          <p:cNvPr id="721" name="Google Shape;721;p26"/>
          <p:cNvSpPr/>
          <p:nvPr/>
        </p:nvSpPr>
        <p:spPr>
          <a:xfrm>
            <a:off x="-1262374" y="7855561"/>
            <a:ext cx="4054948" cy="4114800"/>
          </a:xfrm>
          <a:custGeom>
            <a:rect b="b" l="l" r="r" t="t"/>
            <a:pathLst>
              <a:path extrusionOk="0" h="4114800" w="4054948">
                <a:moveTo>
                  <a:pt x="0" y="0"/>
                </a:moveTo>
                <a:lnTo>
                  <a:pt x="4054948" y="0"/>
                </a:lnTo>
                <a:lnTo>
                  <a:pt x="4054948" y="4114800"/>
                </a:lnTo>
                <a:lnTo>
                  <a:pt x="0" y="4114800"/>
                </a:lnTo>
                <a:lnTo>
                  <a:pt x="0" y="0"/>
                </a:lnTo>
                <a:close/>
              </a:path>
            </a:pathLst>
          </a:custGeom>
          <a:blipFill rotWithShape="1">
            <a:blip r:embed="rId4">
              <a:alphaModFix/>
            </a:blip>
            <a:stretch>
              <a:fillRect b="0" l="0" r="0" t="0"/>
            </a:stretch>
          </a:blipFill>
          <a:ln>
            <a:noFill/>
          </a:ln>
        </p:spPr>
      </p:sp>
      <p:sp>
        <p:nvSpPr>
          <p:cNvPr id="722" name="Google Shape;722;p26"/>
          <p:cNvSpPr/>
          <p:nvPr/>
        </p:nvSpPr>
        <p:spPr>
          <a:xfrm>
            <a:off x="15498584" y="-1774110"/>
            <a:ext cx="4054948" cy="4114800"/>
          </a:xfrm>
          <a:custGeom>
            <a:rect b="b" l="l" r="r" t="t"/>
            <a:pathLst>
              <a:path extrusionOk="0" h="4114800" w="4054948">
                <a:moveTo>
                  <a:pt x="0" y="0"/>
                </a:moveTo>
                <a:lnTo>
                  <a:pt x="4054948" y="0"/>
                </a:lnTo>
                <a:lnTo>
                  <a:pt x="4054948" y="4114800"/>
                </a:lnTo>
                <a:lnTo>
                  <a:pt x="0" y="4114800"/>
                </a:lnTo>
                <a:lnTo>
                  <a:pt x="0" y="0"/>
                </a:lnTo>
                <a:close/>
              </a:path>
            </a:pathLst>
          </a:custGeom>
          <a:blipFill rotWithShape="1">
            <a:blip r:embed="rId4">
              <a:alphaModFix/>
            </a:blip>
            <a:stretch>
              <a:fillRect b="0" l="0" r="0" t="0"/>
            </a:stretch>
          </a:blipFill>
          <a:ln>
            <a:noFill/>
          </a:ln>
        </p:spPr>
      </p:sp>
      <p:sp>
        <p:nvSpPr>
          <p:cNvPr id="723" name="Google Shape;723;p26"/>
          <p:cNvSpPr txBox="1"/>
          <p:nvPr/>
        </p:nvSpPr>
        <p:spPr>
          <a:xfrm>
            <a:off x="2685606" y="2283540"/>
            <a:ext cx="13112627" cy="537764"/>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None/>
            </a:pPr>
            <a:r>
              <a:rPr b="0" i="0" lang="en-US" sz="3200" u="none" cap="none" strike="noStrike">
                <a:solidFill>
                  <a:srgbClr val="885543"/>
                </a:solidFill>
                <a:latin typeface="Calistoga"/>
                <a:ea typeface="Calistoga"/>
                <a:cs typeface="Calistoga"/>
                <a:sym typeface="Calistoga"/>
              </a:rPr>
              <a:t>Đặc điểm chung của các loài Poxvirus là gì?</a:t>
            </a:r>
            <a:endParaRPr/>
          </a:p>
        </p:txBody>
      </p:sp>
      <p:sp>
        <p:nvSpPr>
          <p:cNvPr id="724" name="Google Shape;724;p26"/>
          <p:cNvSpPr/>
          <p:nvPr/>
        </p:nvSpPr>
        <p:spPr>
          <a:xfrm>
            <a:off x="1761648" y="2927552"/>
            <a:ext cx="1067557" cy="1386438"/>
          </a:xfrm>
          <a:custGeom>
            <a:rect b="b" l="l" r="r" t="t"/>
            <a:pathLst>
              <a:path extrusionOk="0" h="1386438" w="1067557">
                <a:moveTo>
                  <a:pt x="0" y="0"/>
                </a:moveTo>
                <a:lnTo>
                  <a:pt x="1067557" y="0"/>
                </a:lnTo>
                <a:lnTo>
                  <a:pt x="1067557" y="1386438"/>
                </a:lnTo>
                <a:lnTo>
                  <a:pt x="0" y="1386438"/>
                </a:lnTo>
                <a:lnTo>
                  <a:pt x="0" y="0"/>
                </a:lnTo>
                <a:close/>
              </a:path>
            </a:pathLst>
          </a:custGeom>
          <a:blipFill rotWithShape="1">
            <a:blip r:embed="rId5">
              <a:alphaModFix/>
            </a:blip>
            <a:stretch>
              <a:fillRect b="0" l="0" r="0" t="0"/>
            </a:stretch>
          </a:blipFill>
          <a:ln>
            <a:noFill/>
          </a:ln>
        </p:spPr>
      </p:sp>
      <p:grpSp>
        <p:nvGrpSpPr>
          <p:cNvPr id="725" name="Google Shape;725;p26"/>
          <p:cNvGrpSpPr/>
          <p:nvPr/>
        </p:nvGrpSpPr>
        <p:grpSpPr>
          <a:xfrm>
            <a:off x="3903402" y="4096998"/>
            <a:ext cx="10645682" cy="1226985"/>
            <a:chOff x="0" y="-57150"/>
            <a:chExt cx="2803801" cy="323156"/>
          </a:xfrm>
        </p:grpSpPr>
        <p:sp>
          <p:nvSpPr>
            <p:cNvPr id="726" name="Google Shape;726;p26"/>
            <p:cNvSpPr/>
            <p:nvPr/>
          </p:nvSpPr>
          <p:spPr>
            <a:xfrm>
              <a:off x="0" y="0"/>
              <a:ext cx="2803801" cy="266006"/>
            </a:xfrm>
            <a:custGeom>
              <a:rect b="b" l="l" r="r" t="t"/>
              <a:pathLst>
                <a:path extrusionOk="0" h="266006" w="2803801">
                  <a:moveTo>
                    <a:pt x="37089" y="0"/>
                  </a:moveTo>
                  <a:lnTo>
                    <a:pt x="2766712" y="0"/>
                  </a:lnTo>
                  <a:cubicBezTo>
                    <a:pt x="2787196" y="0"/>
                    <a:pt x="2803801" y="16605"/>
                    <a:pt x="2803801" y="37089"/>
                  </a:cubicBezTo>
                  <a:lnTo>
                    <a:pt x="2803801" y="228917"/>
                  </a:lnTo>
                  <a:cubicBezTo>
                    <a:pt x="2803801" y="249401"/>
                    <a:pt x="2787196" y="266006"/>
                    <a:pt x="2766712" y="266006"/>
                  </a:cubicBezTo>
                  <a:lnTo>
                    <a:pt x="37089" y="266006"/>
                  </a:lnTo>
                  <a:cubicBezTo>
                    <a:pt x="16605" y="266006"/>
                    <a:pt x="0" y="249401"/>
                    <a:pt x="0" y="228917"/>
                  </a:cubicBezTo>
                  <a:lnTo>
                    <a:pt x="0" y="37089"/>
                  </a:lnTo>
                  <a:cubicBezTo>
                    <a:pt x="0" y="16605"/>
                    <a:pt x="16605" y="0"/>
                    <a:pt x="37089" y="0"/>
                  </a:cubicBezTo>
                  <a:close/>
                </a:path>
              </a:pathLst>
            </a:custGeom>
            <a:solidFill>
              <a:srgbClr val="E8C1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7" name="Google Shape;727;p26"/>
            <p:cNvSpPr txBox="1"/>
            <p:nvPr/>
          </p:nvSpPr>
          <p:spPr>
            <a:xfrm>
              <a:off x="0" y="-57150"/>
              <a:ext cx="2803801" cy="323156"/>
            </a:xfrm>
            <a:prstGeom prst="rect">
              <a:avLst/>
            </a:prstGeom>
            <a:noFill/>
            <a:ln>
              <a:noFill/>
            </a:ln>
          </p:spPr>
          <p:txBody>
            <a:bodyPr anchorCtr="0" anchor="ctr" bIns="50800" lIns="50800" spcFirstLastPara="1" rIns="50800" wrap="square" tIns="50800">
              <a:noAutofit/>
            </a:bodyPr>
            <a:lstStyle/>
            <a:p>
              <a:pPr indent="0" lvl="0" marL="0" marR="0" rtl="0" algn="ctr">
                <a:lnSpc>
                  <a:spcPct val="140000"/>
                </a:lnSpc>
                <a:spcBef>
                  <a:spcPts val="0"/>
                </a:spcBef>
                <a:spcAft>
                  <a:spcPts val="0"/>
                </a:spcAft>
                <a:buNone/>
              </a:pPr>
              <a:r>
                <a:rPr b="0" i="0" lang="en-US" sz="3200" u="none" cap="none" strike="noStrike">
                  <a:solidFill>
                    <a:srgbClr val="000000"/>
                  </a:solidFill>
                  <a:latin typeface="Antic"/>
                  <a:ea typeface="Antic"/>
                  <a:cs typeface="Antic"/>
                  <a:sym typeface="Antic"/>
                </a:rPr>
                <a:t>Có vỏ bọc đơn</a:t>
              </a:r>
              <a:endParaRPr/>
            </a:p>
          </p:txBody>
        </p:sp>
      </p:grpSp>
      <p:grpSp>
        <p:nvGrpSpPr>
          <p:cNvPr id="728" name="Google Shape;728;p26"/>
          <p:cNvGrpSpPr/>
          <p:nvPr/>
        </p:nvGrpSpPr>
        <p:grpSpPr>
          <a:xfrm>
            <a:off x="3884411" y="5437686"/>
            <a:ext cx="10664674" cy="1226985"/>
            <a:chOff x="0" y="-57150"/>
            <a:chExt cx="2808803" cy="323156"/>
          </a:xfrm>
        </p:grpSpPr>
        <p:sp>
          <p:nvSpPr>
            <p:cNvPr id="729" name="Google Shape;729;p26"/>
            <p:cNvSpPr/>
            <p:nvPr/>
          </p:nvSpPr>
          <p:spPr>
            <a:xfrm>
              <a:off x="0" y="0"/>
              <a:ext cx="2808803" cy="266006"/>
            </a:xfrm>
            <a:custGeom>
              <a:rect b="b" l="l" r="r" t="t"/>
              <a:pathLst>
                <a:path extrusionOk="0" h="266006" w="2808803">
                  <a:moveTo>
                    <a:pt x="37023" y="0"/>
                  </a:moveTo>
                  <a:lnTo>
                    <a:pt x="2771780" y="0"/>
                  </a:lnTo>
                  <a:cubicBezTo>
                    <a:pt x="2781599" y="0"/>
                    <a:pt x="2791016" y="3901"/>
                    <a:pt x="2797959" y="10844"/>
                  </a:cubicBezTo>
                  <a:cubicBezTo>
                    <a:pt x="2804902" y="17787"/>
                    <a:pt x="2808803" y="27204"/>
                    <a:pt x="2808803" y="37023"/>
                  </a:cubicBezTo>
                  <a:lnTo>
                    <a:pt x="2808803" y="228983"/>
                  </a:lnTo>
                  <a:cubicBezTo>
                    <a:pt x="2808803" y="238802"/>
                    <a:pt x="2804902" y="248219"/>
                    <a:pt x="2797959" y="255163"/>
                  </a:cubicBezTo>
                  <a:cubicBezTo>
                    <a:pt x="2791016" y="262106"/>
                    <a:pt x="2781599" y="266006"/>
                    <a:pt x="2771780" y="266006"/>
                  </a:cubicBezTo>
                  <a:lnTo>
                    <a:pt x="37023" y="266006"/>
                  </a:lnTo>
                  <a:cubicBezTo>
                    <a:pt x="27204" y="266006"/>
                    <a:pt x="17787" y="262106"/>
                    <a:pt x="10844" y="255163"/>
                  </a:cubicBezTo>
                  <a:cubicBezTo>
                    <a:pt x="3901" y="248219"/>
                    <a:pt x="0" y="238802"/>
                    <a:pt x="0" y="228983"/>
                  </a:cubicBezTo>
                  <a:lnTo>
                    <a:pt x="0" y="37023"/>
                  </a:lnTo>
                  <a:cubicBezTo>
                    <a:pt x="0" y="27204"/>
                    <a:pt x="3901" y="17787"/>
                    <a:pt x="10844" y="10844"/>
                  </a:cubicBezTo>
                  <a:cubicBezTo>
                    <a:pt x="17787" y="3901"/>
                    <a:pt x="27204" y="0"/>
                    <a:pt x="37023" y="0"/>
                  </a:cubicBezTo>
                  <a:close/>
                </a:path>
              </a:pathLst>
            </a:custGeom>
            <a:solidFill>
              <a:srgbClr val="E8C1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0" name="Google Shape;730;p26"/>
            <p:cNvSpPr txBox="1"/>
            <p:nvPr/>
          </p:nvSpPr>
          <p:spPr>
            <a:xfrm>
              <a:off x="0" y="-57150"/>
              <a:ext cx="2808803" cy="323156"/>
            </a:xfrm>
            <a:prstGeom prst="rect">
              <a:avLst/>
            </a:prstGeom>
            <a:noFill/>
            <a:ln>
              <a:noFill/>
            </a:ln>
          </p:spPr>
          <p:txBody>
            <a:bodyPr anchorCtr="0" anchor="ctr" bIns="50800" lIns="50800" spcFirstLastPara="1" rIns="50800" wrap="square" tIns="50800">
              <a:noAutofit/>
            </a:bodyPr>
            <a:lstStyle/>
            <a:p>
              <a:pPr indent="0" lvl="0" marL="0" marR="0" rtl="0" algn="ctr">
                <a:lnSpc>
                  <a:spcPct val="140000"/>
                </a:lnSpc>
                <a:spcBef>
                  <a:spcPts val="0"/>
                </a:spcBef>
                <a:spcAft>
                  <a:spcPts val="0"/>
                </a:spcAft>
                <a:buNone/>
              </a:pPr>
              <a:r>
                <a:rPr b="0" i="0" lang="en-US" sz="3200" u="none" cap="none" strike="noStrike">
                  <a:solidFill>
                    <a:srgbClr val="000000"/>
                  </a:solidFill>
                  <a:latin typeface="Antic"/>
                  <a:ea typeface="Antic"/>
                  <a:cs typeface="Antic"/>
                  <a:sym typeface="Antic"/>
                </a:rPr>
                <a:t>Không có vỏ bọc</a:t>
              </a:r>
              <a:endParaRPr/>
            </a:p>
          </p:txBody>
        </p:sp>
      </p:grpSp>
      <p:grpSp>
        <p:nvGrpSpPr>
          <p:cNvPr id="731" name="Google Shape;731;p26"/>
          <p:cNvGrpSpPr/>
          <p:nvPr/>
        </p:nvGrpSpPr>
        <p:grpSpPr>
          <a:xfrm>
            <a:off x="3893906" y="6787814"/>
            <a:ext cx="10655178" cy="1226985"/>
            <a:chOff x="0" y="-57150"/>
            <a:chExt cx="2806302" cy="323156"/>
          </a:xfrm>
        </p:grpSpPr>
        <p:sp>
          <p:nvSpPr>
            <p:cNvPr id="732" name="Google Shape;732;p26"/>
            <p:cNvSpPr/>
            <p:nvPr/>
          </p:nvSpPr>
          <p:spPr>
            <a:xfrm>
              <a:off x="0" y="0"/>
              <a:ext cx="2806302" cy="266006"/>
            </a:xfrm>
            <a:custGeom>
              <a:rect b="b" l="l" r="r" t="t"/>
              <a:pathLst>
                <a:path extrusionOk="0" h="266006" w="2806302">
                  <a:moveTo>
                    <a:pt x="37056" y="0"/>
                  </a:moveTo>
                  <a:lnTo>
                    <a:pt x="2769246" y="0"/>
                  </a:lnTo>
                  <a:cubicBezTo>
                    <a:pt x="2779074" y="0"/>
                    <a:pt x="2788499" y="3904"/>
                    <a:pt x="2795449" y="10853"/>
                  </a:cubicBezTo>
                  <a:cubicBezTo>
                    <a:pt x="2802398" y="17803"/>
                    <a:pt x="2806302" y="27228"/>
                    <a:pt x="2806302" y="37056"/>
                  </a:cubicBezTo>
                  <a:lnTo>
                    <a:pt x="2806302" y="228950"/>
                  </a:lnTo>
                  <a:cubicBezTo>
                    <a:pt x="2806302" y="238778"/>
                    <a:pt x="2802398" y="248204"/>
                    <a:pt x="2795449" y="255153"/>
                  </a:cubicBezTo>
                  <a:cubicBezTo>
                    <a:pt x="2788499" y="262102"/>
                    <a:pt x="2779074" y="266006"/>
                    <a:pt x="2769246" y="266006"/>
                  </a:cubicBezTo>
                  <a:lnTo>
                    <a:pt x="37056" y="266006"/>
                  </a:lnTo>
                  <a:cubicBezTo>
                    <a:pt x="27228" y="266006"/>
                    <a:pt x="17803" y="262102"/>
                    <a:pt x="10853" y="255153"/>
                  </a:cubicBezTo>
                  <a:cubicBezTo>
                    <a:pt x="3904" y="248204"/>
                    <a:pt x="0" y="238778"/>
                    <a:pt x="0" y="228950"/>
                  </a:cubicBezTo>
                  <a:lnTo>
                    <a:pt x="0" y="37056"/>
                  </a:lnTo>
                  <a:cubicBezTo>
                    <a:pt x="0" y="27228"/>
                    <a:pt x="3904" y="17803"/>
                    <a:pt x="10853" y="10853"/>
                  </a:cubicBezTo>
                  <a:cubicBezTo>
                    <a:pt x="17803" y="3904"/>
                    <a:pt x="27228" y="0"/>
                    <a:pt x="37056" y="0"/>
                  </a:cubicBezTo>
                  <a:close/>
                </a:path>
              </a:pathLst>
            </a:custGeom>
            <a:solidFill>
              <a:srgbClr val="E8C1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3" name="Google Shape;733;p26"/>
            <p:cNvSpPr txBox="1"/>
            <p:nvPr/>
          </p:nvSpPr>
          <p:spPr>
            <a:xfrm>
              <a:off x="0" y="-57150"/>
              <a:ext cx="2806302" cy="323156"/>
            </a:xfrm>
            <a:prstGeom prst="rect">
              <a:avLst/>
            </a:prstGeom>
            <a:noFill/>
            <a:ln>
              <a:noFill/>
            </a:ln>
          </p:spPr>
          <p:txBody>
            <a:bodyPr anchorCtr="0" anchor="ctr" bIns="50800" lIns="50800" spcFirstLastPara="1" rIns="50800" wrap="square" tIns="50800">
              <a:noAutofit/>
            </a:bodyPr>
            <a:lstStyle/>
            <a:p>
              <a:pPr indent="0" lvl="0" marL="0" marR="0" rtl="0" algn="ctr">
                <a:lnSpc>
                  <a:spcPct val="140000"/>
                </a:lnSpc>
                <a:spcBef>
                  <a:spcPts val="0"/>
                </a:spcBef>
                <a:spcAft>
                  <a:spcPts val="0"/>
                </a:spcAft>
                <a:buNone/>
              </a:pPr>
              <a:r>
                <a:rPr b="0" i="0" lang="en-US" sz="3200" u="none" cap="none" strike="noStrike">
                  <a:solidFill>
                    <a:srgbClr val="000000"/>
                  </a:solidFill>
                  <a:latin typeface="Antic"/>
                  <a:ea typeface="Antic"/>
                  <a:cs typeface="Antic"/>
                  <a:sym typeface="Antic"/>
                </a:rPr>
                <a:t>Có vỏ bọc kép</a:t>
              </a:r>
              <a:endParaRPr/>
            </a:p>
          </p:txBody>
        </p:sp>
      </p:grpSp>
      <p:grpSp>
        <p:nvGrpSpPr>
          <p:cNvPr id="734" name="Google Shape;734;p26"/>
          <p:cNvGrpSpPr/>
          <p:nvPr/>
        </p:nvGrpSpPr>
        <p:grpSpPr>
          <a:xfrm>
            <a:off x="3884411" y="8140707"/>
            <a:ext cx="10664674" cy="1226985"/>
            <a:chOff x="0" y="-57150"/>
            <a:chExt cx="2808803" cy="323156"/>
          </a:xfrm>
        </p:grpSpPr>
        <p:sp>
          <p:nvSpPr>
            <p:cNvPr id="735" name="Google Shape;735;p26"/>
            <p:cNvSpPr/>
            <p:nvPr/>
          </p:nvSpPr>
          <p:spPr>
            <a:xfrm>
              <a:off x="0" y="0"/>
              <a:ext cx="2808803" cy="266006"/>
            </a:xfrm>
            <a:custGeom>
              <a:rect b="b" l="l" r="r" t="t"/>
              <a:pathLst>
                <a:path extrusionOk="0" h="266006" w="2808803">
                  <a:moveTo>
                    <a:pt x="37023" y="0"/>
                  </a:moveTo>
                  <a:lnTo>
                    <a:pt x="2771780" y="0"/>
                  </a:lnTo>
                  <a:cubicBezTo>
                    <a:pt x="2781599" y="0"/>
                    <a:pt x="2791016" y="3901"/>
                    <a:pt x="2797959" y="10844"/>
                  </a:cubicBezTo>
                  <a:cubicBezTo>
                    <a:pt x="2804902" y="17787"/>
                    <a:pt x="2808803" y="27204"/>
                    <a:pt x="2808803" y="37023"/>
                  </a:cubicBezTo>
                  <a:lnTo>
                    <a:pt x="2808803" y="228983"/>
                  </a:lnTo>
                  <a:cubicBezTo>
                    <a:pt x="2808803" y="238802"/>
                    <a:pt x="2804902" y="248219"/>
                    <a:pt x="2797959" y="255163"/>
                  </a:cubicBezTo>
                  <a:cubicBezTo>
                    <a:pt x="2791016" y="262106"/>
                    <a:pt x="2781599" y="266006"/>
                    <a:pt x="2771780" y="266006"/>
                  </a:cubicBezTo>
                  <a:lnTo>
                    <a:pt x="37023" y="266006"/>
                  </a:lnTo>
                  <a:cubicBezTo>
                    <a:pt x="27204" y="266006"/>
                    <a:pt x="17787" y="262106"/>
                    <a:pt x="10844" y="255163"/>
                  </a:cubicBezTo>
                  <a:cubicBezTo>
                    <a:pt x="3901" y="248219"/>
                    <a:pt x="0" y="238802"/>
                    <a:pt x="0" y="228983"/>
                  </a:cubicBezTo>
                  <a:lnTo>
                    <a:pt x="0" y="37023"/>
                  </a:lnTo>
                  <a:cubicBezTo>
                    <a:pt x="0" y="27204"/>
                    <a:pt x="3901" y="17787"/>
                    <a:pt x="10844" y="10844"/>
                  </a:cubicBezTo>
                  <a:cubicBezTo>
                    <a:pt x="17787" y="3901"/>
                    <a:pt x="27204" y="0"/>
                    <a:pt x="37023" y="0"/>
                  </a:cubicBezTo>
                  <a:close/>
                </a:path>
              </a:pathLst>
            </a:custGeom>
            <a:solidFill>
              <a:srgbClr val="E8C1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6" name="Google Shape;736;p26"/>
            <p:cNvSpPr txBox="1"/>
            <p:nvPr/>
          </p:nvSpPr>
          <p:spPr>
            <a:xfrm>
              <a:off x="0" y="-57150"/>
              <a:ext cx="2808803" cy="323156"/>
            </a:xfrm>
            <a:prstGeom prst="rect">
              <a:avLst/>
            </a:prstGeom>
            <a:noFill/>
            <a:ln>
              <a:noFill/>
            </a:ln>
          </p:spPr>
          <p:txBody>
            <a:bodyPr anchorCtr="0" anchor="ctr" bIns="50800" lIns="50800" spcFirstLastPara="1" rIns="50800" wrap="square" tIns="50800">
              <a:noAutofit/>
            </a:bodyPr>
            <a:lstStyle/>
            <a:p>
              <a:pPr indent="0" lvl="0" marL="0" marR="0" rtl="0" algn="ctr">
                <a:lnSpc>
                  <a:spcPct val="140000"/>
                </a:lnSpc>
                <a:spcBef>
                  <a:spcPts val="0"/>
                </a:spcBef>
                <a:spcAft>
                  <a:spcPts val="0"/>
                </a:spcAft>
                <a:buNone/>
              </a:pPr>
              <a:r>
                <a:rPr b="0" i="0" lang="en-US" sz="3200" u="none" cap="none" strike="noStrike">
                  <a:solidFill>
                    <a:srgbClr val="000000"/>
                  </a:solidFill>
                  <a:latin typeface="Antic"/>
                  <a:ea typeface="Antic"/>
                  <a:cs typeface="Antic"/>
                  <a:sym typeface="Antic"/>
                </a:rPr>
                <a:t> Có vỏ bọc mỏng</a:t>
              </a:r>
              <a:endParaRPr/>
            </a:p>
          </p:txBody>
        </p:sp>
      </p:grpSp>
      <p:sp>
        <p:nvSpPr>
          <p:cNvPr id="737" name="Google Shape;737;p26"/>
          <p:cNvSpPr/>
          <p:nvPr/>
        </p:nvSpPr>
        <p:spPr>
          <a:xfrm rot="-673008">
            <a:off x="14259333" y="6453631"/>
            <a:ext cx="2197427" cy="862490"/>
          </a:xfrm>
          <a:custGeom>
            <a:rect b="b" l="l" r="r" t="t"/>
            <a:pathLst>
              <a:path extrusionOk="0" h="862490" w="2197427">
                <a:moveTo>
                  <a:pt x="0" y="0"/>
                </a:moveTo>
                <a:lnTo>
                  <a:pt x="2197427" y="0"/>
                </a:lnTo>
                <a:lnTo>
                  <a:pt x="2197427" y="862490"/>
                </a:lnTo>
                <a:lnTo>
                  <a:pt x="0" y="862490"/>
                </a:lnTo>
                <a:lnTo>
                  <a:pt x="0" y="0"/>
                </a:lnTo>
                <a:close/>
              </a:path>
            </a:pathLst>
          </a:custGeom>
          <a:blipFill rotWithShape="1">
            <a:blip r:embed="rId6">
              <a:alphaModFix/>
            </a:blip>
            <a:stretch>
              <a:fillRect b="0" l="0" r="0" t="0"/>
            </a:stretch>
          </a:blipFill>
          <a:ln>
            <a:noFill/>
          </a:ln>
        </p:spPr>
      </p:sp>
      <p:sp>
        <p:nvSpPr>
          <p:cNvPr id="738" name="Google Shape;738;p26"/>
          <p:cNvSpPr/>
          <p:nvPr/>
        </p:nvSpPr>
        <p:spPr>
          <a:xfrm>
            <a:off x="12908768" y="6930353"/>
            <a:ext cx="1124721" cy="1158898"/>
          </a:xfrm>
          <a:custGeom>
            <a:rect b="b" l="l" r="r" t="t"/>
            <a:pathLst>
              <a:path extrusionOk="0" h="1158898" w="1124721">
                <a:moveTo>
                  <a:pt x="0" y="0"/>
                </a:moveTo>
                <a:lnTo>
                  <a:pt x="1124721" y="0"/>
                </a:lnTo>
                <a:lnTo>
                  <a:pt x="1124721" y="1158898"/>
                </a:lnTo>
                <a:lnTo>
                  <a:pt x="0" y="1158898"/>
                </a:lnTo>
                <a:lnTo>
                  <a:pt x="0" y="0"/>
                </a:lnTo>
                <a:close/>
              </a:path>
            </a:pathLst>
          </a:custGeom>
          <a:blipFill rotWithShape="1">
            <a:blip r:embed="rId7">
              <a:alphaModFix/>
            </a:blip>
            <a:stretch>
              <a:fillRect b="0" l="0" r="0" t="0"/>
            </a:stretch>
          </a:blipFill>
          <a:ln>
            <a:noFill/>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1">
                                  <p:stCondLst>
                                    <p:cond delay="0"/>
                                  </p:stCondLst>
                                  <p:childTnLst>
                                    <p:set>
                                      <p:cBhvr>
                                        <p:cTn dur="1" fill="hold">
                                          <p:stCondLst>
                                            <p:cond delay="0"/>
                                          </p:stCondLst>
                                        </p:cTn>
                                        <p:tgtEl>
                                          <p:spTgt spid="738"/>
                                        </p:tgtEl>
                                        <p:attrNameLst>
                                          <p:attrName>style.visibility</p:attrName>
                                        </p:attrNameLst>
                                      </p:cBhvr>
                                      <p:to>
                                        <p:strVal val="visible"/>
                                      </p:to>
                                    </p:set>
                                    <p:anim calcmode="lin" valueType="num">
                                      <p:cBhvr additive="base">
                                        <p:cTn dur="1000"/>
                                        <p:tgtEl>
                                          <p:spTgt spid="738"/>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6D8E6"/>
        </a:solidFill>
      </p:bgPr>
    </p:bg>
    <p:spTree>
      <p:nvGrpSpPr>
        <p:cNvPr id="742" name="Shape 742"/>
        <p:cNvGrpSpPr/>
        <p:nvPr/>
      </p:nvGrpSpPr>
      <p:grpSpPr>
        <a:xfrm>
          <a:off x="0" y="0"/>
          <a:ext cx="0" cy="0"/>
          <a:chOff x="0" y="0"/>
          <a:chExt cx="0" cy="0"/>
        </a:xfrm>
      </p:grpSpPr>
      <p:sp>
        <p:nvSpPr>
          <p:cNvPr id="743" name="Google Shape;743;p27"/>
          <p:cNvSpPr/>
          <p:nvPr/>
        </p:nvSpPr>
        <p:spPr>
          <a:xfrm>
            <a:off x="-1262374" y="-1234471"/>
            <a:ext cx="4091579" cy="4114800"/>
          </a:xfrm>
          <a:custGeom>
            <a:rect b="b" l="l" r="r" t="t"/>
            <a:pathLst>
              <a:path extrusionOk="0" h="4114800" w="4091579">
                <a:moveTo>
                  <a:pt x="0" y="0"/>
                </a:moveTo>
                <a:lnTo>
                  <a:pt x="4091579" y="0"/>
                </a:lnTo>
                <a:lnTo>
                  <a:pt x="4091579" y="4114800"/>
                </a:lnTo>
                <a:lnTo>
                  <a:pt x="0" y="4114800"/>
                </a:lnTo>
                <a:lnTo>
                  <a:pt x="0" y="0"/>
                </a:lnTo>
                <a:close/>
              </a:path>
            </a:pathLst>
          </a:custGeom>
          <a:blipFill rotWithShape="1">
            <a:blip r:embed="rId3">
              <a:alphaModFix/>
            </a:blip>
            <a:stretch>
              <a:fillRect b="0" l="0" r="0" t="0"/>
            </a:stretch>
          </a:blipFill>
          <a:ln>
            <a:noFill/>
          </a:ln>
        </p:spPr>
      </p:sp>
      <p:sp>
        <p:nvSpPr>
          <p:cNvPr id="744" name="Google Shape;744;p27"/>
          <p:cNvSpPr/>
          <p:nvPr/>
        </p:nvSpPr>
        <p:spPr>
          <a:xfrm>
            <a:off x="15798233" y="7372033"/>
            <a:ext cx="4091579" cy="4114800"/>
          </a:xfrm>
          <a:custGeom>
            <a:rect b="b" l="l" r="r" t="t"/>
            <a:pathLst>
              <a:path extrusionOk="0" h="4114800" w="4091579">
                <a:moveTo>
                  <a:pt x="0" y="0"/>
                </a:moveTo>
                <a:lnTo>
                  <a:pt x="4091579" y="0"/>
                </a:lnTo>
                <a:lnTo>
                  <a:pt x="4091579" y="4114800"/>
                </a:lnTo>
                <a:lnTo>
                  <a:pt x="0" y="4114800"/>
                </a:lnTo>
                <a:lnTo>
                  <a:pt x="0" y="0"/>
                </a:lnTo>
                <a:close/>
              </a:path>
            </a:pathLst>
          </a:custGeom>
          <a:blipFill rotWithShape="1">
            <a:blip r:embed="rId3">
              <a:alphaModFix/>
            </a:blip>
            <a:stretch>
              <a:fillRect b="0" l="0" r="0" t="0"/>
            </a:stretch>
          </a:blipFill>
          <a:ln>
            <a:noFill/>
          </a:ln>
        </p:spPr>
      </p:sp>
      <p:sp>
        <p:nvSpPr>
          <p:cNvPr id="745" name="Google Shape;745;p27"/>
          <p:cNvSpPr/>
          <p:nvPr/>
        </p:nvSpPr>
        <p:spPr>
          <a:xfrm>
            <a:off x="-1262374" y="7855561"/>
            <a:ext cx="4054948" cy="4114800"/>
          </a:xfrm>
          <a:custGeom>
            <a:rect b="b" l="l" r="r" t="t"/>
            <a:pathLst>
              <a:path extrusionOk="0" h="4114800" w="4054948">
                <a:moveTo>
                  <a:pt x="0" y="0"/>
                </a:moveTo>
                <a:lnTo>
                  <a:pt x="4054948" y="0"/>
                </a:lnTo>
                <a:lnTo>
                  <a:pt x="4054948" y="4114800"/>
                </a:lnTo>
                <a:lnTo>
                  <a:pt x="0" y="4114800"/>
                </a:lnTo>
                <a:lnTo>
                  <a:pt x="0" y="0"/>
                </a:lnTo>
                <a:close/>
              </a:path>
            </a:pathLst>
          </a:custGeom>
          <a:blipFill rotWithShape="1">
            <a:blip r:embed="rId4">
              <a:alphaModFix/>
            </a:blip>
            <a:stretch>
              <a:fillRect b="0" l="0" r="0" t="0"/>
            </a:stretch>
          </a:blipFill>
          <a:ln>
            <a:noFill/>
          </a:ln>
        </p:spPr>
      </p:sp>
      <p:sp>
        <p:nvSpPr>
          <p:cNvPr id="746" name="Google Shape;746;p27"/>
          <p:cNvSpPr/>
          <p:nvPr/>
        </p:nvSpPr>
        <p:spPr>
          <a:xfrm>
            <a:off x="15498584" y="-1774110"/>
            <a:ext cx="4054948" cy="4114800"/>
          </a:xfrm>
          <a:custGeom>
            <a:rect b="b" l="l" r="r" t="t"/>
            <a:pathLst>
              <a:path extrusionOk="0" h="4114800" w="4054948">
                <a:moveTo>
                  <a:pt x="0" y="0"/>
                </a:moveTo>
                <a:lnTo>
                  <a:pt x="4054948" y="0"/>
                </a:lnTo>
                <a:lnTo>
                  <a:pt x="4054948" y="4114800"/>
                </a:lnTo>
                <a:lnTo>
                  <a:pt x="0" y="4114800"/>
                </a:lnTo>
                <a:lnTo>
                  <a:pt x="0" y="0"/>
                </a:lnTo>
                <a:close/>
              </a:path>
            </a:pathLst>
          </a:custGeom>
          <a:blipFill rotWithShape="1">
            <a:blip r:embed="rId4">
              <a:alphaModFix/>
            </a:blip>
            <a:stretch>
              <a:fillRect b="0" l="0" r="0" t="0"/>
            </a:stretch>
          </a:blipFill>
          <a:ln>
            <a:noFill/>
          </a:ln>
        </p:spPr>
      </p:sp>
      <p:sp>
        <p:nvSpPr>
          <p:cNvPr id="747" name="Google Shape;747;p27"/>
          <p:cNvSpPr txBox="1"/>
          <p:nvPr/>
        </p:nvSpPr>
        <p:spPr>
          <a:xfrm>
            <a:off x="2685606" y="2283540"/>
            <a:ext cx="13112627" cy="1099658"/>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None/>
            </a:pPr>
            <a:r>
              <a:rPr b="0" i="0" lang="en-US" sz="3200" u="none" cap="none" strike="noStrike">
                <a:solidFill>
                  <a:srgbClr val="885543"/>
                </a:solidFill>
                <a:latin typeface="Calistoga"/>
                <a:ea typeface="Calistoga"/>
                <a:cs typeface="Calistoga"/>
                <a:sym typeface="Calistoga"/>
              </a:rPr>
              <a:t>Virus nào gây bệnh Newcastle trên gia cầm và có đề kháng kém với chất sát trùng?</a:t>
            </a:r>
            <a:endParaRPr/>
          </a:p>
        </p:txBody>
      </p:sp>
      <p:sp>
        <p:nvSpPr>
          <p:cNvPr id="748" name="Google Shape;748;p27"/>
          <p:cNvSpPr/>
          <p:nvPr/>
        </p:nvSpPr>
        <p:spPr>
          <a:xfrm>
            <a:off x="1761648" y="2927552"/>
            <a:ext cx="1067557" cy="1386438"/>
          </a:xfrm>
          <a:custGeom>
            <a:rect b="b" l="l" r="r" t="t"/>
            <a:pathLst>
              <a:path extrusionOk="0" h="1386438" w="1067557">
                <a:moveTo>
                  <a:pt x="0" y="0"/>
                </a:moveTo>
                <a:lnTo>
                  <a:pt x="1067557" y="0"/>
                </a:lnTo>
                <a:lnTo>
                  <a:pt x="1067557" y="1386438"/>
                </a:lnTo>
                <a:lnTo>
                  <a:pt x="0" y="1386438"/>
                </a:lnTo>
                <a:lnTo>
                  <a:pt x="0" y="0"/>
                </a:lnTo>
                <a:close/>
              </a:path>
            </a:pathLst>
          </a:custGeom>
          <a:blipFill rotWithShape="1">
            <a:blip r:embed="rId5">
              <a:alphaModFix/>
            </a:blip>
            <a:stretch>
              <a:fillRect b="0" l="0" r="0" t="0"/>
            </a:stretch>
          </a:blipFill>
          <a:ln>
            <a:noFill/>
          </a:ln>
        </p:spPr>
      </p:sp>
      <p:grpSp>
        <p:nvGrpSpPr>
          <p:cNvPr id="749" name="Google Shape;749;p27"/>
          <p:cNvGrpSpPr/>
          <p:nvPr/>
        </p:nvGrpSpPr>
        <p:grpSpPr>
          <a:xfrm>
            <a:off x="3903402" y="4096998"/>
            <a:ext cx="10645682" cy="1226985"/>
            <a:chOff x="0" y="-57150"/>
            <a:chExt cx="2803801" cy="323156"/>
          </a:xfrm>
        </p:grpSpPr>
        <p:sp>
          <p:nvSpPr>
            <p:cNvPr id="750" name="Google Shape;750;p27"/>
            <p:cNvSpPr/>
            <p:nvPr/>
          </p:nvSpPr>
          <p:spPr>
            <a:xfrm>
              <a:off x="0" y="0"/>
              <a:ext cx="2803801" cy="266006"/>
            </a:xfrm>
            <a:custGeom>
              <a:rect b="b" l="l" r="r" t="t"/>
              <a:pathLst>
                <a:path extrusionOk="0" h="266006" w="2803801">
                  <a:moveTo>
                    <a:pt x="37089" y="0"/>
                  </a:moveTo>
                  <a:lnTo>
                    <a:pt x="2766712" y="0"/>
                  </a:lnTo>
                  <a:cubicBezTo>
                    <a:pt x="2787196" y="0"/>
                    <a:pt x="2803801" y="16605"/>
                    <a:pt x="2803801" y="37089"/>
                  </a:cubicBezTo>
                  <a:lnTo>
                    <a:pt x="2803801" y="228917"/>
                  </a:lnTo>
                  <a:cubicBezTo>
                    <a:pt x="2803801" y="249401"/>
                    <a:pt x="2787196" y="266006"/>
                    <a:pt x="2766712" y="266006"/>
                  </a:cubicBezTo>
                  <a:lnTo>
                    <a:pt x="37089" y="266006"/>
                  </a:lnTo>
                  <a:cubicBezTo>
                    <a:pt x="16605" y="266006"/>
                    <a:pt x="0" y="249401"/>
                    <a:pt x="0" y="228917"/>
                  </a:cubicBezTo>
                  <a:lnTo>
                    <a:pt x="0" y="37089"/>
                  </a:lnTo>
                  <a:cubicBezTo>
                    <a:pt x="0" y="16605"/>
                    <a:pt x="16605" y="0"/>
                    <a:pt x="37089" y="0"/>
                  </a:cubicBezTo>
                  <a:close/>
                </a:path>
              </a:pathLst>
            </a:custGeom>
            <a:solidFill>
              <a:srgbClr val="E8C1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1" name="Google Shape;751;p27"/>
            <p:cNvSpPr txBox="1"/>
            <p:nvPr/>
          </p:nvSpPr>
          <p:spPr>
            <a:xfrm>
              <a:off x="0" y="-57150"/>
              <a:ext cx="2803801" cy="323156"/>
            </a:xfrm>
            <a:prstGeom prst="rect">
              <a:avLst/>
            </a:prstGeom>
            <a:noFill/>
            <a:ln>
              <a:noFill/>
            </a:ln>
          </p:spPr>
          <p:txBody>
            <a:bodyPr anchorCtr="0" anchor="ctr" bIns="50800" lIns="50800" spcFirstLastPara="1" rIns="50800" wrap="square" tIns="50800">
              <a:noAutofit/>
            </a:bodyPr>
            <a:lstStyle/>
            <a:p>
              <a:pPr indent="0" lvl="0" marL="0" marR="0" rtl="0" algn="ctr">
                <a:lnSpc>
                  <a:spcPct val="140000"/>
                </a:lnSpc>
                <a:spcBef>
                  <a:spcPts val="0"/>
                </a:spcBef>
                <a:spcAft>
                  <a:spcPts val="0"/>
                </a:spcAft>
                <a:buNone/>
              </a:pPr>
              <a:r>
                <a:rPr b="0" i="0" lang="en-US" sz="3200" u="none" cap="none" strike="noStrike">
                  <a:solidFill>
                    <a:srgbClr val="000000"/>
                  </a:solidFill>
                  <a:latin typeface="Antic"/>
                  <a:ea typeface="Antic"/>
                  <a:cs typeface="Antic"/>
                  <a:sym typeface="Antic"/>
                </a:rPr>
                <a:t>PED</a:t>
              </a:r>
              <a:endParaRPr/>
            </a:p>
          </p:txBody>
        </p:sp>
      </p:grpSp>
      <p:grpSp>
        <p:nvGrpSpPr>
          <p:cNvPr id="752" name="Google Shape;752;p27"/>
          <p:cNvGrpSpPr/>
          <p:nvPr/>
        </p:nvGrpSpPr>
        <p:grpSpPr>
          <a:xfrm>
            <a:off x="3884411" y="5437686"/>
            <a:ext cx="10664674" cy="1226985"/>
            <a:chOff x="0" y="-57150"/>
            <a:chExt cx="2808803" cy="323156"/>
          </a:xfrm>
        </p:grpSpPr>
        <p:sp>
          <p:nvSpPr>
            <p:cNvPr id="753" name="Google Shape;753;p27"/>
            <p:cNvSpPr/>
            <p:nvPr/>
          </p:nvSpPr>
          <p:spPr>
            <a:xfrm>
              <a:off x="0" y="0"/>
              <a:ext cx="2808803" cy="266006"/>
            </a:xfrm>
            <a:custGeom>
              <a:rect b="b" l="l" r="r" t="t"/>
              <a:pathLst>
                <a:path extrusionOk="0" h="266006" w="2808803">
                  <a:moveTo>
                    <a:pt x="37023" y="0"/>
                  </a:moveTo>
                  <a:lnTo>
                    <a:pt x="2771780" y="0"/>
                  </a:lnTo>
                  <a:cubicBezTo>
                    <a:pt x="2781599" y="0"/>
                    <a:pt x="2791016" y="3901"/>
                    <a:pt x="2797959" y="10844"/>
                  </a:cubicBezTo>
                  <a:cubicBezTo>
                    <a:pt x="2804902" y="17787"/>
                    <a:pt x="2808803" y="27204"/>
                    <a:pt x="2808803" y="37023"/>
                  </a:cubicBezTo>
                  <a:lnTo>
                    <a:pt x="2808803" y="228983"/>
                  </a:lnTo>
                  <a:cubicBezTo>
                    <a:pt x="2808803" y="238802"/>
                    <a:pt x="2804902" y="248219"/>
                    <a:pt x="2797959" y="255163"/>
                  </a:cubicBezTo>
                  <a:cubicBezTo>
                    <a:pt x="2791016" y="262106"/>
                    <a:pt x="2781599" y="266006"/>
                    <a:pt x="2771780" y="266006"/>
                  </a:cubicBezTo>
                  <a:lnTo>
                    <a:pt x="37023" y="266006"/>
                  </a:lnTo>
                  <a:cubicBezTo>
                    <a:pt x="27204" y="266006"/>
                    <a:pt x="17787" y="262106"/>
                    <a:pt x="10844" y="255163"/>
                  </a:cubicBezTo>
                  <a:cubicBezTo>
                    <a:pt x="3901" y="248219"/>
                    <a:pt x="0" y="238802"/>
                    <a:pt x="0" y="228983"/>
                  </a:cubicBezTo>
                  <a:lnTo>
                    <a:pt x="0" y="37023"/>
                  </a:lnTo>
                  <a:cubicBezTo>
                    <a:pt x="0" y="27204"/>
                    <a:pt x="3901" y="17787"/>
                    <a:pt x="10844" y="10844"/>
                  </a:cubicBezTo>
                  <a:cubicBezTo>
                    <a:pt x="17787" y="3901"/>
                    <a:pt x="27204" y="0"/>
                    <a:pt x="37023" y="0"/>
                  </a:cubicBezTo>
                  <a:close/>
                </a:path>
              </a:pathLst>
            </a:custGeom>
            <a:solidFill>
              <a:srgbClr val="E8C1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4" name="Google Shape;754;p27"/>
            <p:cNvSpPr txBox="1"/>
            <p:nvPr/>
          </p:nvSpPr>
          <p:spPr>
            <a:xfrm>
              <a:off x="0" y="-57150"/>
              <a:ext cx="2808803" cy="323156"/>
            </a:xfrm>
            <a:prstGeom prst="rect">
              <a:avLst/>
            </a:prstGeom>
            <a:noFill/>
            <a:ln>
              <a:noFill/>
            </a:ln>
          </p:spPr>
          <p:txBody>
            <a:bodyPr anchorCtr="0" anchor="ctr" bIns="50800" lIns="50800" spcFirstLastPara="1" rIns="50800" wrap="square" tIns="50800">
              <a:noAutofit/>
            </a:bodyPr>
            <a:lstStyle/>
            <a:p>
              <a:pPr indent="0" lvl="0" marL="0" marR="0" rtl="0" algn="ctr">
                <a:lnSpc>
                  <a:spcPct val="140000"/>
                </a:lnSpc>
                <a:spcBef>
                  <a:spcPts val="0"/>
                </a:spcBef>
                <a:spcAft>
                  <a:spcPts val="0"/>
                </a:spcAft>
                <a:buNone/>
              </a:pPr>
              <a:r>
                <a:rPr b="0" i="0" lang="en-US" sz="3200" u="none" cap="none" strike="noStrike">
                  <a:solidFill>
                    <a:srgbClr val="000000"/>
                  </a:solidFill>
                  <a:latin typeface="Antic"/>
                  <a:ea typeface="Antic"/>
                  <a:cs typeface="Antic"/>
                  <a:sym typeface="Antic"/>
                </a:rPr>
                <a:t>Newcastle Virus</a:t>
              </a:r>
              <a:endParaRPr/>
            </a:p>
          </p:txBody>
        </p:sp>
      </p:grpSp>
      <p:grpSp>
        <p:nvGrpSpPr>
          <p:cNvPr id="755" name="Google Shape;755;p27"/>
          <p:cNvGrpSpPr/>
          <p:nvPr/>
        </p:nvGrpSpPr>
        <p:grpSpPr>
          <a:xfrm>
            <a:off x="3893906" y="6787814"/>
            <a:ext cx="10655178" cy="1226985"/>
            <a:chOff x="0" y="-57150"/>
            <a:chExt cx="2806302" cy="323156"/>
          </a:xfrm>
        </p:grpSpPr>
        <p:sp>
          <p:nvSpPr>
            <p:cNvPr id="756" name="Google Shape;756;p27"/>
            <p:cNvSpPr/>
            <p:nvPr/>
          </p:nvSpPr>
          <p:spPr>
            <a:xfrm>
              <a:off x="0" y="0"/>
              <a:ext cx="2806302" cy="266006"/>
            </a:xfrm>
            <a:custGeom>
              <a:rect b="b" l="l" r="r" t="t"/>
              <a:pathLst>
                <a:path extrusionOk="0" h="266006" w="2806302">
                  <a:moveTo>
                    <a:pt x="37056" y="0"/>
                  </a:moveTo>
                  <a:lnTo>
                    <a:pt x="2769246" y="0"/>
                  </a:lnTo>
                  <a:cubicBezTo>
                    <a:pt x="2779074" y="0"/>
                    <a:pt x="2788499" y="3904"/>
                    <a:pt x="2795449" y="10853"/>
                  </a:cubicBezTo>
                  <a:cubicBezTo>
                    <a:pt x="2802398" y="17803"/>
                    <a:pt x="2806302" y="27228"/>
                    <a:pt x="2806302" y="37056"/>
                  </a:cubicBezTo>
                  <a:lnTo>
                    <a:pt x="2806302" y="228950"/>
                  </a:lnTo>
                  <a:cubicBezTo>
                    <a:pt x="2806302" y="238778"/>
                    <a:pt x="2802398" y="248204"/>
                    <a:pt x="2795449" y="255153"/>
                  </a:cubicBezTo>
                  <a:cubicBezTo>
                    <a:pt x="2788499" y="262102"/>
                    <a:pt x="2779074" y="266006"/>
                    <a:pt x="2769246" y="266006"/>
                  </a:cubicBezTo>
                  <a:lnTo>
                    <a:pt x="37056" y="266006"/>
                  </a:lnTo>
                  <a:cubicBezTo>
                    <a:pt x="27228" y="266006"/>
                    <a:pt x="17803" y="262102"/>
                    <a:pt x="10853" y="255153"/>
                  </a:cubicBezTo>
                  <a:cubicBezTo>
                    <a:pt x="3904" y="248204"/>
                    <a:pt x="0" y="238778"/>
                    <a:pt x="0" y="228950"/>
                  </a:cubicBezTo>
                  <a:lnTo>
                    <a:pt x="0" y="37056"/>
                  </a:lnTo>
                  <a:cubicBezTo>
                    <a:pt x="0" y="27228"/>
                    <a:pt x="3904" y="17803"/>
                    <a:pt x="10853" y="10853"/>
                  </a:cubicBezTo>
                  <a:cubicBezTo>
                    <a:pt x="17803" y="3904"/>
                    <a:pt x="27228" y="0"/>
                    <a:pt x="37056" y="0"/>
                  </a:cubicBezTo>
                  <a:close/>
                </a:path>
              </a:pathLst>
            </a:custGeom>
            <a:solidFill>
              <a:srgbClr val="E8C1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7" name="Google Shape;757;p27"/>
            <p:cNvSpPr txBox="1"/>
            <p:nvPr/>
          </p:nvSpPr>
          <p:spPr>
            <a:xfrm>
              <a:off x="0" y="-57150"/>
              <a:ext cx="2806302" cy="323156"/>
            </a:xfrm>
            <a:prstGeom prst="rect">
              <a:avLst/>
            </a:prstGeom>
            <a:noFill/>
            <a:ln>
              <a:noFill/>
            </a:ln>
          </p:spPr>
          <p:txBody>
            <a:bodyPr anchorCtr="0" anchor="ctr" bIns="50800" lIns="50800" spcFirstLastPara="1" rIns="50800" wrap="square" tIns="50800">
              <a:noAutofit/>
            </a:bodyPr>
            <a:lstStyle/>
            <a:p>
              <a:pPr indent="0" lvl="0" marL="0" marR="0" rtl="0" algn="ctr">
                <a:lnSpc>
                  <a:spcPct val="140000"/>
                </a:lnSpc>
                <a:spcBef>
                  <a:spcPts val="0"/>
                </a:spcBef>
                <a:spcAft>
                  <a:spcPts val="0"/>
                </a:spcAft>
                <a:buNone/>
              </a:pPr>
              <a:r>
                <a:rPr b="0" i="0" lang="en-US" sz="3200" u="none" cap="none" strike="noStrike">
                  <a:solidFill>
                    <a:srgbClr val="000000"/>
                  </a:solidFill>
                  <a:latin typeface="Antic"/>
                  <a:ea typeface="Antic"/>
                  <a:cs typeface="Antic"/>
                  <a:sym typeface="Antic"/>
                </a:rPr>
                <a:t>FMDV</a:t>
              </a:r>
              <a:endParaRPr/>
            </a:p>
          </p:txBody>
        </p:sp>
      </p:grpSp>
      <p:grpSp>
        <p:nvGrpSpPr>
          <p:cNvPr id="758" name="Google Shape;758;p27"/>
          <p:cNvGrpSpPr/>
          <p:nvPr/>
        </p:nvGrpSpPr>
        <p:grpSpPr>
          <a:xfrm>
            <a:off x="3884411" y="8140707"/>
            <a:ext cx="10664674" cy="1226985"/>
            <a:chOff x="0" y="-57150"/>
            <a:chExt cx="2808803" cy="323156"/>
          </a:xfrm>
        </p:grpSpPr>
        <p:sp>
          <p:nvSpPr>
            <p:cNvPr id="759" name="Google Shape;759;p27"/>
            <p:cNvSpPr/>
            <p:nvPr/>
          </p:nvSpPr>
          <p:spPr>
            <a:xfrm>
              <a:off x="0" y="0"/>
              <a:ext cx="2808803" cy="266006"/>
            </a:xfrm>
            <a:custGeom>
              <a:rect b="b" l="l" r="r" t="t"/>
              <a:pathLst>
                <a:path extrusionOk="0" h="266006" w="2808803">
                  <a:moveTo>
                    <a:pt x="37023" y="0"/>
                  </a:moveTo>
                  <a:lnTo>
                    <a:pt x="2771780" y="0"/>
                  </a:lnTo>
                  <a:cubicBezTo>
                    <a:pt x="2781599" y="0"/>
                    <a:pt x="2791016" y="3901"/>
                    <a:pt x="2797959" y="10844"/>
                  </a:cubicBezTo>
                  <a:cubicBezTo>
                    <a:pt x="2804902" y="17787"/>
                    <a:pt x="2808803" y="27204"/>
                    <a:pt x="2808803" y="37023"/>
                  </a:cubicBezTo>
                  <a:lnTo>
                    <a:pt x="2808803" y="228983"/>
                  </a:lnTo>
                  <a:cubicBezTo>
                    <a:pt x="2808803" y="238802"/>
                    <a:pt x="2804902" y="248219"/>
                    <a:pt x="2797959" y="255163"/>
                  </a:cubicBezTo>
                  <a:cubicBezTo>
                    <a:pt x="2791016" y="262106"/>
                    <a:pt x="2781599" y="266006"/>
                    <a:pt x="2771780" y="266006"/>
                  </a:cubicBezTo>
                  <a:lnTo>
                    <a:pt x="37023" y="266006"/>
                  </a:lnTo>
                  <a:cubicBezTo>
                    <a:pt x="27204" y="266006"/>
                    <a:pt x="17787" y="262106"/>
                    <a:pt x="10844" y="255163"/>
                  </a:cubicBezTo>
                  <a:cubicBezTo>
                    <a:pt x="3901" y="248219"/>
                    <a:pt x="0" y="238802"/>
                    <a:pt x="0" y="228983"/>
                  </a:cubicBezTo>
                  <a:lnTo>
                    <a:pt x="0" y="37023"/>
                  </a:lnTo>
                  <a:cubicBezTo>
                    <a:pt x="0" y="27204"/>
                    <a:pt x="3901" y="17787"/>
                    <a:pt x="10844" y="10844"/>
                  </a:cubicBezTo>
                  <a:cubicBezTo>
                    <a:pt x="17787" y="3901"/>
                    <a:pt x="27204" y="0"/>
                    <a:pt x="37023" y="0"/>
                  </a:cubicBezTo>
                  <a:close/>
                </a:path>
              </a:pathLst>
            </a:custGeom>
            <a:solidFill>
              <a:srgbClr val="E8C1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0" name="Google Shape;760;p27"/>
            <p:cNvSpPr txBox="1"/>
            <p:nvPr/>
          </p:nvSpPr>
          <p:spPr>
            <a:xfrm>
              <a:off x="0" y="-57150"/>
              <a:ext cx="2808803" cy="323156"/>
            </a:xfrm>
            <a:prstGeom prst="rect">
              <a:avLst/>
            </a:prstGeom>
            <a:noFill/>
            <a:ln>
              <a:noFill/>
            </a:ln>
          </p:spPr>
          <p:txBody>
            <a:bodyPr anchorCtr="0" anchor="ctr" bIns="50800" lIns="50800" spcFirstLastPara="1" rIns="50800" wrap="square" tIns="50800">
              <a:noAutofit/>
            </a:bodyPr>
            <a:lstStyle/>
            <a:p>
              <a:pPr indent="0" lvl="0" marL="0" marR="0" rtl="0" algn="ctr">
                <a:lnSpc>
                  <a:spcPct val="140000"/>
                </a:lnSpc>
                <a:spcBef>
                  <a:spcPts val="0"/>
                </a:spcBef>
                <a:spcAft>
                  <a:spcPts val="0"/>
                </a:spcAft>
                <a:buNone/>
              </a:pPr>
              <a:r>
                <a:rPr b="0" i="0" lang="en-US" sz="3200" u="none" cap="none" strike="noStrike">
                  <a:solidFill>
                    <a:srgbClr val="000000"/>
                  </a:solidFill>
                  <a:latin typeface="Antic"/>
                  <a:ea typeface="Antic"/>
                  <a:cs typeface="Antic"/>
                  <a:sym typeface="Antic"/>
                </a:rPr>
                <a:t>Influenza virus</a:t>
              </a:r>
              <a:endParaRPr/>
            </a:p>
          </p:txBody>
        </p:sp>
      </p:grpSp>
      <p:sp>
        <p:nvSpPr>
          <p:cNvPr id="761" name="Google Shape;761;p27"/>
          <p:cNvSpPr/>
          <p:nvPr/>
        </p:nvSpPr>
        <p:spPr>
          <a:xfrm rot="-673008">
            <a:off x="14259333" y="6453631"/>
            <a:ext cx="2197427" cy="862490"/>
          </a:xfrm>
          <a:custGeom>
            <a:rect b="b" l="l" r="r" t="t"/>
            <a:pathLst>
              <a:path extrusionOk="0" h="862490" w="2197427">
                <a:moveTo>
                  <a:pt x="0" y="0"/>
                </a:moveTo>
                <a:lnTo>
                  <a:pt x="2197427" y="0"/>
                </a:lnTo>
                <a:lnTo>
                  <a:pt x="2197427" y="862490"/>
                </a:lnTo>
                <a:lnTo>
                  <a:pt x="0" y="862490"/>
                </a:lnTo>
                <a:lnTo>
                  <a:pt x="0" y="0"/>
                </a:lnTo>
                <a:close/>
              </a:path>
            </a:pathLst>
          </a:custGeom>
          <a:blipFill rotWithShape="1">
            <a:blip r:embed="rId6">
              <a:alphaModFix/>
            </a:blip>
            <a:stretch>
              <a:fillRect b="0" l="0" r="0" t="0"/>
            </a:stretch>
          </a:blipFill>
          <a:ln>
            <a:noFill/>
          </a:ln>
        </p:spPr>
      </p:sp>
      <p:sp>
        <p:nvSpPr>
          <p:cNvPr id="762" name="Google Shape;762;p27"/>
          <p:cNvSpPr/>
          <p:nvPr/>
        </p:nvSpPr>
        <p:spPr>
          <a:xfrm>
            <a:off x="13232020" y="5503008"/>
            <a:ext cx="1124721" cy="1158898"/>
          </a:xfrm>
          <a:custGeom>
            <a:rect b="b" l="l" r="r" t="t"/>
            <a:pathLst>
              <a:path extrusionOk="0" h="1158898" w="1124721">
                <a:moveTo>
                  <a:pt x="0" y="0"/>
                </a:moveTo>
                <a:lnTo>
                  <a:pt x="1124721" y="0"/>
                </a:lnTo>
                <a:lnTo>
                  <a:pt x="1124721" y="1158898"/>
                </a:lnTo>
                <a:lnTo>
                  <a:pt x="0" y="1158898"/>
                </a:lnTo>
                <a:lnTo>
                  <a:pt x="0" y="0"/>
                </a:lnTo>
                <a:close/>
              </a:path>
            </a:pathLst>
          </a:custGeom>
          <a:blipFill rotWithShape="1">
            <a:blip r:embed="rId7">
              <a:alphaModFix/>
            </a:blip>
            <a:stretch>
              <a:fillRect b="0" l="0" r="0" t="0"/>
            </a:stretch>
          </a:blipFill>
          <a:ln>
            <a:noFill/>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1">
                                  <p:stCondLst>
                                    <p:cond delay="0"/>
                                  </p:stCondLst>
                                  <p:childTnLst>
                                    <p:set>
                                      <p:cBhvr>
                                        <p:cTn dur="1" fill="hold">
                                          <p:stCondLst>
                                            <p:cond delay="0"/>
                                          </p:stCondLst>
                                        </p:cTn>
                                        <p:tgtEl>
                                          <p:spTgt spid="762"/>
                                        </p:tgtEl>
                                        <p:attrNameLst>
                                          <p:attrName>style.visibility</p:attrName>
                                        </p:attrNameLst>
                                      </p:cBhvr>
                                      <p:to>
                                        <p:strVal val="visible"/>
                                      </p:to>
                                    </p:set>
                                    <p:anim calcmode="lin" valueType="num">
                                      <p:cBhvr additive="base">
                                        <p:cTn dur="1000"/>
                                        <p:tgtEl>
                                          <p:spTgt spid="762"/>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6D8E6"/>
        </a:solidFill>
      </p:bgPr>
    </p:bg>
    <p:spTree>
      <p:nvGrpSpPr>
        <p:cNvPr id="766" name="Shape 766"/>
        <p:cNvGrpSpPr/>
        <p:nvPr/>
      </p:nvGrpSpPr>
      <p:grpSpPr>
        <a:xfrm>
          <a:off x="0" y="0"/>
          <a:ext cx="0" cy="0"/>
          <a:chOff x="0" y="0"/>
          <a:chExt cx="0" cy="0"/>
        </a:xfrm>
      </p:grpSpPr>
      <p:sp>
        <p:nvSpPr>
          <p:cNvPr id="767" name="Google Shape;767;p28"/>
          <p:cNvSpPr/>
          <p:nvPr/>
        </p:nvSpPr>
        <p:spPr>
          <a:xfrm>
            <a:off x="-1262374" y="-1234471"/>
            <a:ext cx="4091579" cy="4114800"/>
          </a:xfrm>
          <a:custGeom>
            <a:rect b="b" l="l" r="r" t="t"/>
            <a:pathLst>
              <a:path extrusionOk="0" h="4114800" w="4091579">
                <a:moveTo>
                  <a:pt x="0" y="0"/>
                </a:moveTo>
                <a:lnTo>
                  <a:pt x="4091579" y="0"/>
                </a:lnTo>
                <a:lnTo>
                  <a:pt x="4091579" y="4114800"/>
                </a:lnTo>
                <a:lnTo>
                  <a:pt x="0" y="4114800"/>
                </a:lnTo>
                <a:lnTo>
                  <a:pt x="0" y="0"/>
                </a:lnTo>
                <a:close/>
              </a:path>
            </a:pathLst>
          </a:custGeom>
          <a:blipFill rotWithShape="1">
            <a:blip r:embed="rId3">
              <a:alphaModFix/>
            </a:blip>
            <a:stretch>
              <a:fillRect b="0" l="0" r="0" t="0"/>
            </a:stretch>
          </a:blipFill>
          <a:ln>
            <a:noFill/>
          </a:ln>
        </p:spPr>
      </p:sp>
      <p:sp>
        <p:nvSpPr>
          <p:cNvPr id="768" name="Google Shape;768;p28"/>
          <p:cNvSpPr/>
          <p:nvPr/>
        </p:nvSpPr>
        <p:spPr>
          <a:xfrm>
            <a:off x="15798233" y="7372033"/>
            <a:ext cx="4091579" cy="4114800"/>
          </a:xfrm>
          <a:custGeom>
            <a:rect b="b" l="l" r="r" t="t"/>
            <a:pathLst>
              <a:path extrusionOk="0" h="4114800" w="4091579">
                <a:moveTo>
                  <a:pt x="0" y="0"/>
                </a:moveTo>
                <a:lnTo>
                  <a:pt x="4091579" y="0"/>
                </a:lnTo>
                <a:lnTo>
                  <a:pt x="4091579" y="4114800"/>
                </a:lnTo>
                <a:lnTo>
                  <a:pt x="0" y="4114800"/>
                </a:lnTo>
                <a:lnTo>
                  <a:pt x="0" y="0"/>
                </a:lnTo>
                <a:close/>
              </a:path>
            </a:pathLst>
          </a:custGeom>
          <a:blipFill rotWithShape="1">
            <a:blip r:embed="rId3">
              <a:alphaModFix/>
            </a:blip>
            <a:stretch>
              <a:fillRect b="0" l="0" r="0" t="0"/>
            </a:stretch>
          </a:blipFill>
          <a:ln>
            <a:noFill/>
          </a:ln>
        </p:spPr>
      </p:sp>
      <p:sp>
        <p:nvSpPr>
          <p:cNvPr id="769" name="Google Shape;769;p28"/>
          <p:cNvSpPr/>
          <p:nvPr/>
        </p:nvSpPr>
        <p:spPr>
          <a:xfrm>
            <a:off x="-1262374" y="7855561"/>
            <a:ext cx="4054948" cy="4114800"/>
          </a:xfrm>
          <a:custGeom>
            <a:rect b="b" l="l" r="r" t="t"/>
            <a:pathLst>
              <a:path extrusionOk="0" h="4114800" w="4054948">
                <a:moveTo>
                  <a:pt x="0" y="0"/>
                </a:moveTo>
                <a:lnTo>
                  <a:pt x="4054948" y="0"/>
                </a:lnTo>
                <a:lnTo>
                  <a:pt x="4054948" y="4114800"/>
                </a:lnTo>
                <a:lnTo>
                  <a:pt x="0" y="4114800"/>
                </a:lnTo>
                <a:lnTo>
                  <a:pt x="0" y="0"/>
                </a:lnTo>
                <a:close/>
              </a:path>
            </a:pathLst>
          </a:custGeom>
          <a:blipFill rotWithShape="1">
            <a:blip r:embed="rId4">
              <a:alphaModFix/>
            </a:blip>
            <a:stretch>
              <a:fillRect b="0" l="0" r="0" t="0"/>
            </a:stretch>
          </a:blipFill>
          <a:ln>
            <a:noFill/>
          </a:ln>
        </p:spPr>
      </p:sp>
      <p:sp>
        <p:nvSpPr>
          <p:cNvPr id="770" name="Google Shape;770;p28"/>
          <p:cNvSpPr/>
          <p:nvPr/>
        </p:nvSpPr>
        <p:spPr>
          <a:xfrm>
            <a:off x="15498584" y="-1774110"/>
            <a:ext cx="4054948" cy="4114800"/>
          </a:xfrm>
          <a:custGeom>
            <a:rect b="b" l="l" r="r" t="t"/>
            <a:pathLst>
              <a:path extrusionOk="0" h="4114800" w="4054948">
                <a:moveTo>
                  <a:pt x="0" y="0"/>
                </a:moveTo>
                <a:lnTo>
                  <a:pt x="4054948" y="0"/>
                </a:lnTo>
                <a:lnTo>
                  <a:pt x="4054948" y="4114800"/>
                </a:lnTo>
                <a:lnTo>
                  <a:pt x="0" y="4114800"/>
                </a:lnTo>
                <a:lnTo>
                  <a:pt x="0" y="0"/>
                </a:lnTo>
                <a:close/>
              </a:path>
            </a:pathLst>
          </a:custGeom>
          <a:blipFill rotWithShape="1">
            <a:blip r:embed="rId4">
              <a:alphaModFix/>
            </a:blip>
            <a:stretch>
              <a:fillRect b="0" l="0" r="0" t="0"/>
            </a:stretch>
          </a:blipFill>
          <a:ln>
            <a:noFill/>
          </a:ln>
        </p:spPr>
      </p:sp>
      <p:sp>
        <p:nvSpPr>
          <p:cNvPr id="771" name="Google Shape;771;p28"/>
          <p:cNvSpPr txBox="1"/>
          <p:nvPr/>
        </p:nvSpPr>
        <p:spPr>
          <a:xfrm>
            <a:off x="2685606" y="2283540"/>
            <a:ext cx="13112627" cy="1099658"/>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None/>
            </a:pPr>
            <a:r>
              <a:rPr b="0" i="0" lang="en-US" sz="3200" u="none" cap="none" strike="noStrike">
                <a:solidFill>
                  <a:srgbClr val="885543"/>
                </a:solidFill>
                <a:latin typeface="Calistoga"/>
                <a:ea typeface="Calistoga"/>
                <a:cs typeface="Calistoga"/>
                <a:sym typeface="Calistoga"/>
              </a:rPr>
              <a:t>Bệnh lý hô hấp phức hợp do PCV2 gây ra thường bao gồm những triệu chứng nào</a:t>
            </a:r>
            <a:endParaRPr/>
          </a:p>
        </p:txBody>
      </p:sp>
      <p:sp>
        <p:nvSpPr>
          <p:cNvPr id="772" name="Google Shape;772;p28"/>
          <p:cNvSpPr/>
          <p:nvPr/>
        </p:nvSpPr>
        <p:spPr>
          <a:xfrm>
            <a:off x="1761648" y="2927552"/>
            <a:ext cx="1067557" cy="1386438"/>
          </a:xfrm>
          <a:custGeom>
            <a:rect b="b" l="l" r="r" t="t"/>
            <a:pathLst>
              <a:path extrusionOk="0" h="1386438" w="1067557">
                <a:moveTo>
                  <a:pt x="0" y="0"/>
                </a:moveTo>
                <a:lnTo>
                  <a:pt x="1067557" y="0"/>
                </a:lnTo>
                <a:lnTo>
                  <a:pt x="1067557" y="1386438"/>
                </a:lnTo>
                <a:lnTo>
                  <a:pt x="0" y="1386438"/>
                </a:lnTo>
                <a:lnTo>
                  <a:pt x="0" y="0"/>
                </a:lnTo>
                <a:close/>
              </a:path>
            </a:pathLst>
          </a:custGeom>
          <a:blipFill rotWithShape="1">
            <a:blip r:embed="rId5">
              <a:alphaModFix/>
            </a:blip>
            <a:stretch>
              <a:fillRect b="0" l="0" r="0" t="0"/>
            </a:stretch>
          </a:blipFill>
          <a:ln>
            <a:noFill/>
          </a:ln>
        </p:spPr>
      </p:sp>
      <p:grpSp>
        <p:nvGrpSpPr>
          <p:cNvPr id="773" name="Google Shape;773;p28"/>
          <p:cNvGrpSpPr/>
          <p:nvPr/>
        </p:nvGrpSpPr>
        <p:grpSpPr>
          <a:xfrm>
            <a:off x="3903402" y="4096998"/>
            <a:ext cx="10645682" cy="1226985"/>
            <a:chOff x="0" y="-57150"/>
            <a:chExt cx="2803801" cy="323156"/>
          </a:xfrm>
        </p:grpSpPr>
        <p:sp>
          <p:nvSpPr>
            <p:cNvPr id="774" name="Google Shape;774;p28"/>
            <p:cNvSpPr/>
            <p:nvPr/>
          </p:nvSpPr>
          <p:spPr>
            <a:xfrm>
              <a:off x="0" y="0"/>
              <a:ext cx="2803801" cy="266006"/>
            </a:xfrm>
            <a:custGeom>
              <a:rect b="b" l="l" r="r" t="t"/>
              <a:pathLst>
                <a:path extrusionOk="0" h="266006" w="2803801">
                  <a:moveTo>
                    <a:pt x="37089" y="0"/>
                  </a:moveTo>
                  <a:lnTo>
                    <a:pt x="2766712" y="0"/>
                  </a:lnTo>
                  <a:cubicBezTo>
                    <a:pt x="2787196" y="0"/>
                    <a:pt x="2803801" y="16605"/>
                    <a:pt x="2803801" y="37089"/>
                  </a:cubicBezTo>
                  <a:lnTo>
                    <a:pt x="2803801" y="228917"/>
                  </a:lnTo>
                  <a:cubicBezTo>
                    <a:pt x="2803801" y="249401"/>
                    <a:pt x="2787196" y="266006"/>
                    <a:pt x="2766712" y="266006"/>
                  </a:cubicBezTo>
                  <a:lnTo>
                    <a:pt x="37089" y="266006"/>
                  </a:lnTo>
                  <a:cubicBezTo>
                    <a:pt x="16605" y="266006"/>
                    <a:pt x="0" y="249401"/>
                    <a:pt x="0" y="228917"/>
                  </a:cubicBezTo>
                  <a:lnTo>
                    <a:pt x="0" y="37089"/>
                  </a:lnTo>
                  <a:cubicBezTo>
                    <a:pt x="0" y="16605"/>
                    <a:pt x="16605" y="0"/>
                    <a:pt x="37089" y="0"/>
                  </a:cubicBezTo>
                  <a:close/>
                </a:path>
              </a:pathLst>
            </a:custGeom>
            <a:solidFill>
              <a:srgbClr val="E8C1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5" name="Google Shape;775;p28"/>
            <p:cNvSpPr txBox="1"/>
            <p:nvPr/>
          </p:nvSpPr>
          <p:spPr>
            <a:xfrm>
              <a:off x="0" y="-57150"/>
              <a:ext cx="2803801" cy="323156"/>
            </a:xfrm>
            <a:prstGeom prst="rect">
              <a:avLst/>
            </a:prstGeom>
            <a:noFill/>
            <a:ln>
              <a:noFill/>
            </a:ln>
          </p:spPr>
          <p:txBody>
            <a:bodyPr anchorCtr="0" anchor="ctr" bIns="50800" lIns="50800" spcFirstLastPara="1" rIns="50800" wrap="square" tIns="50800">
              <a:noAutofit/>
            </a:bodyPr>
            <a:lstStyle/>
            <a:p>
              <a:pPr indent="0" lvl="0" marL="0" marR="0" rtl="0" algn="ctr">
                <a:lnSpc>
                  <a:spcPct val="140000"/>
                </a:lnSpc>
                <a:spcBef>
                  <a:spcPts val="0"/>
                </a:spcBef>
                <a:spcAft>
                  <a:spcPts val="0"/>
                </a:spcAft>
                <a:buNone/>
              </a:pPr>
              <a:r>
                <a:rPr b="0" i="0" lang="en-US" sz="3200" u="none" cap="none" strike="noStrike">
                  <a:solidFill>
                    <a:srgbClr val="000000"/>
                  </a:solidFill>
                  <a:latin typeface="Antic"/>
                  <a:ea typeface="Antic"/>
                  <a:cs typeface="Antic"/>
                  <a:sym typeface="Antic"/>
                </a:rPr>
                <a:t>Đau bụng, tiêu chảy</a:t>
              </a:r>
              <a:endParaRPr/>
            </a:p>
          </p:txBody>
        </p:sp>
      </p:grpSp>
      <p:grpSp>
        <p:nvGrpSpPr>
          <p:cNvPr id="776" name="Google Shape;776;p28"/>
          <p:cNvGrpSpPr/>
          <p:nvPr/>
        </p:nvGrpSpPr>
        <p:grpSpPr>
          <a:xfrm>
            <a:off x="3884411" y="5437686"/>
            <a:ext cx="10664674" cy="1226985"/>
            <a:chOff x="0" y="-57150"/>
            <a:chExt cx="2808803" cy="323156"/>
          </a:xfrm>
        </p:grpSpPr>
        <p:sp>
          <p:nvSpPr>
            <p:cNvPr id="777" name="Google Shape;777;p28"/>
            <p:cNvSpPr/>
            <p:nvPr/>
          </p:nvSpPr>
          <p:spPr>
            <a:xfrm>
              <a:off x="0" y="0"/>
              <a:ext cx="2808803" cy="266006"/>
            </a:xfrm>
            <a:custGeom>
              <a:rect b="b" l="l" r="r" t="t"/>
              <a:pathLst>
                <a:path extrusionOk="0" h="266006" w="2808803">
                  <a:moveTo>
                    <a:pt x="37023" y="0"/>
                  </a:moveTo>
                  <a:lnTo>
                    <a:pt x="2771780" y="0"/>
                  </a:lnTo>
                  <a:cubicBezTo>
                    <a:pt x="2781599" y="0"/>
                    <a:pt x="2791016" y="3901"/>
                    <a:pt x="2797959" y="10844"/>
                  </a:cubicBezTo>
                  <a:cubicBezTo>
                    <a:pt x="2804902" y="17787"/>
                    <a:pt x="2808803" y="27204"/>
                    <a:pt x="2808803" y="37023"/>
                  </a:cubicBezTo>
                  <a:lnTo>
                    <a:pt x="2808803" y="228983"/>
                  </a:lnTo>
                  <a:cubicBezTo>
                    <a:pt x="2808803" y="238802"/>
                    <a:pt x="2804902" y="248219"/>
                    <a:pt x="2797959" y="255163"/>
                  </a:cubicBezTo>
                  <a:cubicBezTo>
                    <a:pt x="2791016" y="262106"/>
                    <a:pt x="2781599" y="266006"/>
                    <a:pt x="2771780" y="266006"/>
                  </a:cubicBezTo>
                  <a:lnTo>
                    <a:pt x="37023" y="266006"/>
                  </a:lnTo>
                  <a:cubicBezTo>
                    <a:pt x="27204" y="266006"/>
                    <a:pt x="17787" y="262106"/>
                    <a:pt x="10844" y="255163"/>
                  </a:cubicBezTo>
                  <a:cubicBezTo>
                    <a:pt x="3901" y="248219"/>
                    <a:pt x="0" y="238802"/>
                    <a:pt x="0" y="228983"/>
                  </a:cubicBezTo>
                  <a:lnTo>
                    <a:pt x="0" y="37023"/>
                  </a:lnTo>
                  <a:cubicBezTo>
                    <a:pt x="0" y="27204"/>
                    <a:pt x="3901" y="17787"/>
                    <a:pt x="10844" y="10844"/>
                  </a:cubicBezTo>
                  <a:cubicBezTo>
                    <a:pt x="17787" y="3901"/>
                    <a:pt x="27204" y="0"/>
                    <a:pt x="37023" y="0"/>
                  </a:cubicBezTo>
                  <a:close/>
                </a:path>
              </a:pathLst>
            </a:custGeom>
            <a:solidFill>
              <a:srgbClr val="E8C1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8" name="Google Shape;778;p28"/>
            <p:cNvSpPr txBox="1"/>
            <p:nvPr/>
          </p:nvSpPr>
          <p:spPr>
            <a:xfrm>
              <a:off x="0" y="-57150"/>
              <a:ext cx="2808803" cy="323156"/>
            </a:xfrm>
            <a:prstGeom prst="rect">
              <a:avLst/>
            </a:prstGeom>
            <a:noFill/>
            <a:ln>
              <a:noFill/>
            </a:ln>
          </p:spPr>
          <p:txBody>
            <a:bodyPr anchorCtr="0" anchor="ctr" bIns="50800" lIns="50800" spcFirstLastPara="1" rIns="50800" wrap="square" tIns="50800">
              <a:noAutofit/>
            </a:bodyPr>
            <a:lstStyle/>
            <a:p>
              <a:pPr indent="0" lvl="0" marL="0" marR="0" rtl="0" algn="ctr">
                <a:lnSpc>
                  <a:spcPct val="140000"/>
                </a:lnSpc>
                <a:spcBef>
                  <a:spcPts val="0"/>
                </a:spcBef>
                <a:spcAft>
                  <a:spcPts val="0"/>
                </a:spcAft>
                <a:buNone/>
              </a:pPr>
              <a:r>
                <a:rPr b="0" i="0" lang="en-US" sz="3200" u="none" cap="none" strike="noStrike">
                  <a:solidFill>
                    <a:srgbClr val="000000"/>
                  </a:solidFill>
                  <a:latin typeface="Antic"/>
                  <a:ea typeface="Antic"/>
                  <a:cs typeface="Antic"/>
                  <a:sym typeface="Antic"/>
                </a:rPr>
                <a:t>Sưng mồm, nổi phồng</a:t>
              </a:r>
              <a:endParaRPr/>
            </a:p>
          </p:txBody>
        </p:sp>
      </p:grpSp>
      <p:grpSp>
        <p:nvGrpSpPr>
          <p:cNvPr id="779" name="Google Shape;779;p28"/>
          <p:cNvGrpSpPr/>
          <p:nvPr/>
        </p:nvGrpSpPr>
        <p:grpSpPr>
          <a:xfrm>
            <a:off x="3893906" y="6787814"/>
            <a:ext cx="10655178" cy="1226985"/>
            <a:chOff x="0" y="-57150"/>
            <a:chExt cx="2806302" cy="323156"/>
          </a:xfrm>
        </p:grpSpPr>
        <p:sp>
          <p:nvSpPr>
            <p:cNvPr id="780" name="Google Shape;780;p28"/>
            <p:cNvSpPr/>
            <p:nvPr/>
          </p:nvSpPr>
          <p:spPr>
            <a:xfrm>
              <a:off x="0" y="0"/>
              <a:ext cx="2806302" cy="266006"/>
            </a:xfrm>
            <a:custGeom>
              <a:rect b="b" l="l" r="r" t="t"/>
              <a:pathLst>
                <a:path extrusionOk="0" h="266006" w="2806302">
                  <a:moveTo>
                    <a:pt x="37056" y="0"/>
                  </a:moveTo>
                  <a:lnTo>
                    <a:pt x="2769246" y="0"/>
                  </a:lnTo>
                  <a:cubicBezTo>
                    <a:pt x="2779074" y="0"/>
                    <a:pt x="2788499" y="3904"/>
                    <a:pt x="2795449" y="10853"/>
                  </a:cubicBezTo>
                  <a:cubicBezTo>
                    <a:pt x="2802398" y="17803"/>
                    <a:pt x="2806302" y="27228"/>
                    <a:pt x="2806302" y="37056"/>
                  </a:cubicBezTo>
                  <a:lnTo>
                    <a:pt x="2806302" y="228950"/>
                  </a:lnTo>
                  <a:cubicBezTo>
                    <a:pt x="2806302" y="238778"/>
                    <a:pt x="2802398" y="248204"/>
                    <a:pt x="2795449" y="255153"/>
                  </a:cubicBezTo>
                  <a:cubicBezTo>
                    <a:pt x="2788499" y="262102"/>
                    <a:pt x="2779074" y="266006"/>
                    <a:pt x="2769246" y="266006"/>
                  </a:cubicBezTo>
                  <a:lnTo>
                    <a:pt x="37056" y="266006"/>
                  </a:lnTo>
                  <a:cubicBezTo>
                    <a:pt x="27228" y="266006"/>
                    <a:pt x="17803" y="262102"/>
                    <a:pt x="10853" y="255153"/>
                  </a:cubicBezTo>
                  <a:cubicBezTo>
                    <a:pt x="3904" y="248204"/>
                    <a:pt x="0" y="238778"/>
                    <a:pt x="0" y="228950"/>
                  </a:cubicBezTo>
                  <a:lnTo>
                    <a:pt x="0" y="37056"/>
                  </a:lnTo>
                  <a:cubicBezTo>
                    <a:pt x="0" y="27228"/>
                    <a:pt x="3904" y="17803"/>
                    <a:pt x="10853" y="10853"/>
                  </a:cubicBezTo>
                  <a:cubicBezTo>
                    <a:pt x="17803" y="3904"/>
                    <a:pt x="27228" y="0"/>
                    <a:pt x="37056" y="0"/>
                  </a:cubicBezTo>
                  <a:close/>
                </a:path>
              </a:pathLst>
            </a:custGeom>
            <a:solidFill>
              <a:srgbClr val="E8C1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1" name="Google Shape;781;p28"/>
            <p:cNvSpPr txBox="1"/>
            <p:nvPr/>
          </p:nvSpPr>
          <p:spPr>
            <a:xfrm>
              <a:off x="0" y="-57150"/>
              <a:ext cx="2806302" cy="323156"/>
            </a:xfrm>
            <a:prstGeom prst="rect">
              <a:avLst/>
            </a:prstGeom>
            <a:noFill/>
            <a:ln>
              <a:noFill/>
            </a:ln>
          </p:spPr>
          <p:txBody>
            <a:bodyPr anchorCtr="0" anchor="ctr" bIns="50800" lIns="50800" spcFirstLastPara="1" rIns="50800" wrap="square" tIns="50800">
              <a:noAutofit/>
            </a:bodyPr>
            <a:lstStyle/>
            <a:p>
              <a:pPr indent="0" lvl="0" marL="0" marR="0" rtl="0" algn="ctr">
                <a:lnSpc>
                  <a:spcPct val="140000"/>
                </a:lnSpc>
                <a:spcBef>
                  <a:spcPts val="0"/>
                </a:spcBef>
                <a:spcAft>
                  <a:spcPts val="0"/>
                </a:spcAft>
                <a:buNone/>
              </a:pPr>
              <a:r>
                <a:rPr b="0" i="0" lang="en-US" sz="3200" u="none" cap="none" strike="noStrike">
                  <a:solidFill>
                    <a:srgbClr val="000000"/>
                  </a:solidFill>
                  <a:latin typeface="Antic"/>
                  <a:ea typeface="Antic"/>
                  <a:cs typeface="Antic"/>
                  <a:sym typeface="Antic"/>
                </a:rPr>
                <a:t>Viêm phổi, ho, khò khè</a:t>
              </a:r>
              <a:endParaRPr/>
            </a:p>
          </p:txBody>
        </p:sp>
      </p:grpSp>
      <p:grpSp>
        <p:nvGrpSpPr>
          <p:cNvPr id="782" name="Google Shape;782;p28"/>
          <p:cNvGrpSpPr/>
          <p:nvPr/>
        </p:nvGrpSpPr>
        <p:grpSpPr>
          <a:xfrm>
            <a:off x="3884411" y="8140707"/>
            <a:ext cx="10664674" cy="1226985"/>
            <a:chOff x="0" y="-57150"/>
            <a:chExt cx="2808803" cy="323156"/>
          </a:xfrm>
        </p:grpSpPr>
        <p:sp>
          <p:nvSpPr>
            <p:cNvPr id="783" name="Google Shape;783;p28"/>
            <p:cNvSpPr/>
            <p:nvPr/>
          </p:nvSpPr>
          <p:spPr>
            <a:xfrm>
              <a:off x="0" y="0"/>
              <a:ext cx="2808803" cy="266006"/>
            </a:xfrm>
            <a:custGeom>
              <a:rect b="b" l="l" r="r" t="t"/>
              <a:pathLst>
                <a:path extrusionOk="0" h="266006" w="2808803">
                  <a:moveTo>
                    <a:pt x="37023" y="0"/>
                  </a:moveTo>
                  <a:lnTo>
                    <a:pt x="2771780" y="0"/>
                  </a:lnTo>
                  <a:cubicBezTo>
                    <a:pt x="2781599" y="0"/>
                    <a:pt x="2791016" y="3901"/>
                    <a:pt x="2797959" y="10844"/>
                  </a:cubicBezTo>
                  <a:cubicBezTo>
                    <a:pt x="2804902" y="17787"/>
                    <a:pt x="2808803" y="27204"/>
                    <a:pt x="2808803" y="37023"/>
                  </a:cubicBezTo>
                  <a:lnTo>
                    <a:pt x="2808803" y="228983"/>
                  </a:lnTo>
                  <a:cubicBezTo>
                    <a:pt x="2808803" y="238802"/>
                    <a:pt x="2804902" y="248219"/>
                    <a:pt x="2797959" y="255163"/>
                  </a:cubicBezTo>
                  <a:cubicBezTo>
                    <a:pt x="2791016" y="262106"/>
                    <a:pt x="2781599" y="266006"/>
                    <a:pt x="2771780" y="266006"/>
                  </a:cubicBezTo>
                  <a:lnTo>
                    <a:pt x="37023" y="266006"/>
                  </a:lnTo>
                  <a:cubicBezTo>
                    <a:pt x="27204" y="266006"/>
                    <a:pt x="17787" y="262106"/>
                    <a:pt x="10844" y="255163"/>
                  </a:cubicBezTo>
                  <a:cubicBezTo>
                    <a:pt x="3901" y="248219"/>
                    <a:pt x="0" y="238802"/>
                    <a:pt x="0" y="228983"/>
                  </a:cubicBezTo>
                  <a:lnTo>
                    <a:pt x="0" y="37023"/>
                  </a:lnTo>
                  <a:cubicBezTo>
                    <a:pt x="0" y="27204"/>
                    <a:pt x="3901" y="17787"/>
                    <a:pt x="10844" y="10844"/>
                  </a:cubicBezTo>
                  <a:cubicBezTo>
                    <a:pt x="17787" y="3901"/>
                    <a:pt x="27204" y="0"/>
                    <a:pt x="37023" y="0"/>
                  </a:cubicBezTo>
                  <a:close/>
                </a:path>
              </a:pathLst>
            </a:custGeom>
            <a:solidFill>
              <a:srgbClr val="E8C1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4" name="Google Shape;784;p28"/>
            <p:cNvSpPr txBox="1"/>
            <p:nvPr/>
          </p:nvSpPr>
          <p:spPr>
            <a:xfrm>
              <a:off x="0" y="-57150"/>
              <a:ext cx="2808803" cy="323156"/>
            </a:xfrm>
            <a:prstGeom prst="rect">
              <a:avLst/>
            </a:prstGeom>
            <a:noFill/>
            <a:ln>
              <a:noFill/>
            </a:ln>
          </p:spPr>
          <p:txBody>
            <a:bodyPr anchorCtr="0" anchor="ctr" bIns="50800" lIns="50800" spcFirstLastPara="1" rIns="50800" wrap="square" tIns="50800">
              <a:noAutofit/>
            </a:bodyPr>
            <a:lstStyle/>
            <a:p>
              <a:pPr indent="0" lvl="0" marL="0" marR="0" rtl="0" algn="ctr">
                <a:lnSpc>
                  <a:spcPct val="140000"/>
                </a:lnSpc>
                <a:spcBef>
                  <a:spcPts val="0"/>
                </a:spcBef>
                <a:spcAft>
                  <a:spcPts val="0"/>
                </a:spcAft>
                <a:buNone/>
              </a:pPr>
              <a:r>
                <a:rPr b="0" i="0" lang="en-US" sz="3200" u="none" cap="none" strike="noStrike">
                  <a:solidFill>
                    <a:srgbClr val="000000"/>
                  </a:solidFill>
                  <a:latin typeface="Antic"/>
                  <a:ea typeface="Antic"/>
                  <a:cs typeface="Antic"/>
                  <a:sym typeface="Antic"/>
                </a:rPr>
                <a:t>Làm giảm nhiệt độ cơ thể</a:t>
              </a:r>
              <a:endParaRPr/>
            </a:p>
          </p:txBody>
        </p:sp>
      </p:grpSp>
      <p:sp>
        <p:nvSpPr>
          <p:cNvPr id="785" name="Google Shape;785;p28"/>
          <p:cNvSpPr/>
          <p:nvPr/>
        </p:nvSpPr>
        <p:spPr>
          <a:xfrm rot="-673008">
            <a:off x="14259333" y="6453631"/>
            <a:ext cx="2197427" cy="862490"/>
          </a:xfrm>
          <a:custGeom>
            <a:rect b="b" l="l" r="r" t="t"/>
            <a:pathLst>
              <a:path extrusionOk="0" h="862490" w="2197427">
                <a:moveTo>
                  <a:pt x="0" y="0"/>
                </a:moveTo>
                <a:lnTo>
                  <a:pt x="2197427" y="0"/>
                </a:lnTo>
                <a:lnTo>
                  <a:pt x="2197427" y="862490"/>
                </a:lnTo>
                <a:lnTo>
                  <a:pt x="0" y="862490"/>
                </a:lnTo>
                <a:lnTo>
                  <a:pt x="0" y="0"/>
                </a:lnTo>
                <a:close/>
              </a:path>
            </a:pathLst>
          </a:custGeom>
          <a:blipFill rotWithShape="1">
            <a:blip r:embed="rId6">
              <a:alphaModFix/>
            </a:blip>
            <a:stretch>
              <a:fillRect b="0" l="0" r="0" t="0"/>
            </a:stretch>
          </a:blipFill>
          <a:ln>
            <a:noFill/>
          </a:ln>
        </p:spPr>
      </p:sp>
      <p:sp>
        <p:nvSpPr>
          <p:cNvPr id="786" name="Google Shape;786;p28"/>
          <p:cNvSpPr/>
          <p:nvPr/>
        </p:nvSpPr>
        <p:spPr>
          <a:xfrm>
            <a:off x="13232020" y="6792584"/>
            <a:ext cx="1124721" cy="1158898"/>
          </a:xfrm>
          <a:custGeom>
            <a:rect b="b" l="l" r="r" t="t"/>
            <a:pathLst>
              <a:path extrusionOk="0" h="1158898" w="1124721">
                <a:moveTo>
                  <a:pt x="0" y="0"/>
                </a:moveTo>
                <a:lnTo>
                  <a:pt x="1124721" y="0"/>
                </a:lnTo>
                <a:lnTo>
                  <a:pt x="1124721" y="1158898"/>
                </a:lnTo>
                <a:lnTo>
                  <a:pt x="0" y="1158898"/>
                </a:lnTo>
                <a:lnTo>
                  <a:pt x="0" y="0"/>
                </a:lnTo>
                <a:close/>
              </a:path>
            </a:pathLst>
          </a:custGeom>
          <a:blipFill rotWithShape="1">
            <a:blip r:embed="rId7">
              <a:alphaModFix/>
            </a:blip>
            <a:stretch>
              <a:fillRect b="0" l="0" r="0" t="0"/>
            </a:stretch>
          </a:blipFill>
          <a:ln>
            <a:noFill/>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1">
                                  <p:stCondLst>
                                    <p:cond delay="0"/>
                                  </p:stCondLst>
                                  <p:childTnLst>
                                    <p:set>
                                      <p:cBhvr>
                                        <p:cTn dur="1" fill="hold">
                                          <p:stCondLst>
                                            <p:cond delay="0"/>
                                          </p:stCondLst>
                                        </p:cTn>
                                        <p:tgtEl>
                                          <p:spTgt spid="786"/>
                                        </p:tgtEl>
                                        <p:attrNameLst>
                                          <p:attrName>style.visibility</p:attrName>
                                        </p:attrNameLst>
                                      </p:cBhvr>
                                      <p:to>
                                        <p:strVal val="visible"/>
                                      </p:to>
                                    </p:set>
                                    <p:anim calcmode="lin" valueType="num">
                                      <p:cBhvr additive="base">
                                        <p:cTn dur="1000"/>
                                        <p:tgtEl>
                                          <p:spTgt spid="786"/>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6D8E6"/>
        </a:solidFill>
      </p:bgPr>
    </p:bg>
    <p:spTree>
      <p:nvGrpSpPr>
        <p:cNvPr id="790" name="Shape 790"/>
        <p:cNvGrpSpPr/>
        <p:nvPr/>
      </p:nvGrpSpPr>
      <p:grpSpPr>
        <a:xfrm>
          <a:off x="0" y="0"/>
          <a:ext cx="0" cy="0"/>
          <a:chOff x="0" y="0"/>
          <a:chExt cx="0" cy="0"/>
        </a:xfrm>
      </p:grpSpPr>
      <p:sp>
        <p:nvSpPr>
          <p:cNvPr id="791" name="Google Shape;791;p29"/>
          <p:cNvSpPr/>
          <p:nvPr/>
        </p:nvSpPr>
        <p:spPr>
          <a:xfrm>
            <a:off x="-1262374" y="-1234471"/>
            <a:ext cx="4091579" cy="4114800"/>
          </a:xfrm>
          <a:custGeom>
            <a:rect b="b" l="l" r="r" t="t"/>
            <a:pathLst>
              <a:path extrusionOk="0" h="4114800" w="4091579">
                <a:moveTo>
                  <a:pt x="0" y="0"/>
                </a:moveTo>
                <a:lnTo>
                  <a:pt x="4091579" y="0"/>
                </a:lnTo>
                <a:lnTo>
                  <a:pt x="4091579" y="4114800"/>
                </a:lnTo>
                <a:lnTo>
                  <a:pt x="0" y="4114800"/>
                </a:lnTo>
                <a:lnTo>
                  <a:pt x="0" y="0"/>
                </a:lnTo>
                <a:close/>
              </a:path>
            </a:pathLst>
          </a:custGeom>
          <a:blipFill rotWithShape="1">
            <a:blip r:embed="rId3">
              <a:alphaModFix/>
            </a:blip>
            <a:stretch>
              <a:fillRect b="0" l="0" r="0" t="0"/>
            </a:stretch>
          </a:blipFill>
          <a:ln>
            <a:noFill/>
          </a:ln>
        </p:spPr>
      </p:sp>
      <p:sp>
        <p:nvSpPr>
          <p:cNvPr id="792" name="Google Shape;792;p29"/>
          <p:cNvSpPr/>
          <p:nvPr/>
        </p:nvSpPr>
        <p:spPr>
          <a:xfrm>
            <a:off x="15798233" y="7372033"/>
            <a:ext cx="4091579" cy="4114800"/>
          </a:xfrm>
          <a:custGeom>
            <a:rect b="b" l="l" r="r" t="t"/>
            <a:pathLst>
              <a:path extrusionOk="0" h="4114800" w="4091579">
                <a:moveTo>
                  <a:pt x="0" y="0"/>
                </a:moveTo>
                <a:lnTo>
                  <a:pt x="4091579" y="0"/>
                </a:lnTo>
                <a:lnTo>
                  <a:pt x="4091579" y="4114800"/>
                </a:lnTo>
                <a:lnTo>
                  <a:pt x="0" y="4114800"/>
                </a:lnTo>
                <a:lnTo>
                  <a:pt x="0" y="0"/>
                </a:lnTo>
                <a:close/>
              </a:path>
            </a:pathLst>
          </a:custGeom>
          <a:blipFill rotWithShape="1">
            <a:blip r:embed="rId3">
              <a:alphaModFix/>
            </a:blip>
            <a:stretch>
              <a:fillRect b="0" l="0" r="0" t="0"/>
            </a:stretch>
          </a:blipFill>
          <a:ln>
            <a:noFill/>
          </a:ln>
        </p:spPr>
      </p:sp>
      <p:sp>
        <p:nvSpPr>
          <p:cNvPr id="793" name="Google Shape;793;p29"/>
          <p:cNvSpPr/>
          <p:nvPr/>
        </p:nvSpPr>
        <p:spPr>
          <a:xfrm>
            <a:off x="-1262374" y="7855561"/>
            <a:ext cx="4054948" cy="4114800"/>
          </a:xfrm>
          <a:custGeom>
            <a:rect b="b" l="l" r="r" t="t"/>
            <a:pathLst>
              <a:path extrusionOk="0" h="4114800" w="4054948">
                <a:moveTo>
                  <a:pt x="0" y="0"/>
                </a:moveTo>
                <a:lnTo>
                  <a:pt x="4054948" y="0"/>
                </a:lnTo>
                <a:lnTo>
                  <a:pt x="4054948" y="4114800"/>
                </a:lnTo>
                <a:lnTo>
                  <a:pt x="0" y="4114800"/>
                </a:lnTo>
                <a:lnTo>
                  <a:pt x="0" y="0"/>
                </a:lnTo>
                <a:close/>
              </a:path>
            </a:pathLst>
          </a:custGeom>
          <a:blipFill rotWithShape="1">
            <a:blip r:embed="rId4">
              <a:alphaModFix/>
            </a:blip>
            <a:stretch>
              <a:fillRect b="0" l="0" r="0" t="0"/>
            </a:stretch>
          </a:blipFill>
          <a:ln>
            <a:noFill/>
          </a:ln>
        </p:spPr>
      </p:sp>
      <p:sp>
        <p:nvSpPr>
          <p:cNvPr id="794" name="Google Shape;794;p29"/>
          <p:cNvSpPr/>
          <p:nvPr/>
        </p:nvSpPr>
        <p:spPr>
          <a:xfrm>
            <a:off x="15498584" y="-1774110"/>
            <a:ext cx="4054948" cy="4114800"/>
          </a:xfrm>
          <a:custGeom>
            <a:rect b="b" l="l" r="r" t="t"/>
            <a:pathLst>
              <a:path extrusionOk="0" h="4114800" w="4054948">
                <a:moveTo>
                  <a:pt x="0" y="0"/>
                </a:moveTo>
                <a:lnTo>
                  <a:pt x="4054948" y="0"/>
                </a:lnTo>
                <a:lnTo>
                  <a:pt x="4054948" y="4114800"/>
                </a:lnTo>
                <a:lnTo>
                  <a:pt x="0" y="4114800"/>
                </a:lnTo>
                <a:lnTo>
                  <a:pt x="0" y="0"/>
                </a:lnTo>
                <a:close/>
              </a:path>
            </a:pathLst>
          </a:custGeom>
          <a:blipFill rotWithShape="1">
            <a:blip r:embed="rId4">
              <a:alphaModFix/>
            </a:blip>
            <a:stretch>
              <a:fillRect b="0" l="0" r="0" t="0"/>
            </a:stretch>
          </a:blipFill>
          <a:ln>
            <a:noFill/>
          </a:ln>
        </p:spPr>
      </p:sp>
      <p:sp>
        <p:nvSpPr>
          <p:cNvPr id="795" name="Google Shape;795;p29"/>
          <p:cNvSpPr txBox="1"/>
          <p:nvPr/>
        </p:nvSpPr>
        <p:spPr>
          <a:xfrm>
            <a:off x="2685606" y="2283540"/>
            <a:ext cx="13112627" cy="1099658"/>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None/>
            </a:pPr>
            <a:r>
              <a:rPr b="0" i="0" lang="en-US" sz="3200" u="none" cap="none" strike="noStrike">
                <a:solidFill>
                  <a:srgbClr val="885543"/>
                </a:solidFill>
                <a:latin typeface="Calistoga"/>
                <a:ea typeface="Calistoga"/>
                <a:cs typeface="Calistoga"/>
                <a:sym typeface="Calistoga"/>
              </a:rPr>
              <a:t>Biện pháp kiểm soát chủ yếu để phòng ngừa viêm phổi do Streptococcus pneumoniae ở heo là gì?</a:t>
            </a:r>
            <a:endParaRPr/>
          </a:p>
        </p:txBody>
      </p:sp>
      <p:sp>
        <p:nvSpPr>
          <p:cNvPr id="796" name="Google Shape;796;p29"/>
          <p:cNvSpPr/>
          <p:nvPr/>
        </p:nvSpPr>
        <p:spPr>
          <a:xfrm>
            <a:off x="1761648" y="2927552"/>
            <a:ext cx="1067557" cy="1386438"/>
          </a:xfrm>
          <a:custGeom>
            <a:rect b="b" l="l" r="r" t="t"/>
            <a:pathLst>
              <a:path extrusionOk="0" h="1386438" w="1067557">
                <a:moveTo>
                  <a:pt x="0" y="0"/>
                </a:moveTo>
                <a:lnTo>
                  <a:pt x="1067557" y="0"/>
                </a:lnTo>
                <a:lnTo>
                  <a:pt x="1067557" y="1386438"/>
                </a:lnTo>
                <a:lnTo>
                  <a:pt x="0" y="1386438"/>
                </a:lnTo>
                <a:lnTo>
                  <a:pt x="0" y="0"/>
                </a:lnTo>
                <a:close/>
              </a:path>
            </a:pathLst>
          </a:custGeom>
          <a:blipFill rotWithShape="1">
            <a:blip r:embed="rId5">
              <a:alphaModFix/>
            </a:blip>
            <a:stretch>
              <a:fillRect b="0" l="0" r="0" t="0"/>
            </a:stretch>
          </a:blipFill>
          <a:ln>
            <a:noFill/>
          </a:ln>
        </p:spPr>
      </p:sp>
      <p:grpSp>
        <p:nvGrpSpPr>
          <p:cNvPr id="797" name="Google Shape;797;p29"/>
          <p:cNvGrpSpPr/>
          <p:nvPr/>
        </p:nvGrpSpPr>
        <p:grpSpPr>
          <a:xfrm>
            <a:off x="3903402" y="4096998"/>
            <a:ext cx="10645682" cy="1226985"/>
            <a:chOff x="0" y="-57150"/>
            <a:chExt cx="2803801" cy="323156"/>
          </a:xfrm>
        </p:grpSpPr>
        <p:sp>
          <p:nvSpPr>
            <p:cNvPr id="798" name="Google Shape;798;p29"/>
            <p:cNvSpPr/>
            <p:nvPr/>
          </p:nvSpPr>
          <p:spPr>
            <a:xfrm>
              <a:off x="0" y="0"/>
              <a:ext cx="2803801" cy="266006"/>
            </a:xfrm>
            <a:custGeom>
              <a:rect b="b" l="l" r="r" t="t"/>
              <a:pathLst>
                <a:path extrusionOk="0" h="266006" w="2803801">
                  <a:moveTo>
                    <a:pt x="37089" y="0"/>
                  </a:moveTo>
                  <a:lnTo>
                    <a:pt x="2766712" y="0"/>
                  </a:lnTo>
                  <a:cubicBezTo>
                    <a:pt x="2787196" y="0"/>
                    <a:pt x="2803801" y="16605"/>
                    <a:pt x="2803801" y="37089"/>
                  </a:cubicBezTo>
                  <a:lnTo>
                    <a:pt x="2803801" y="228917"/>
                  </a:lnTo>
                  <a:cubicBezTo>
                    <a:pt x="2803801" y="249401"/>
                    <a:pt x="2787196" y="266006"/>
                    <a:pt x="2766712" y="266006"/>
                  </a:cubicBezTo>
                  <a:lnTo>
                    <a:pt x="37089" y="266006"/>
                  </a:lnTo>
                  <a:cubicBezTo>
                    <a:pt x="16605" y="266006"/>
                    <a:pt x="0" y="249401"/>
                    <a:pt x="0" y="228917"/>
                  </a:cubicBezTo>
                  <a:lnTo>
                    <a:pt x="0" y="37089"/>
                  </a:lnTo>
                  <a:cubicBezTo>
                    <a:pt x="0" y="16605"/>
                    <a:pt x="16605" y="0"/>
                    <a:pt x="37089" y="0"/>
                  </a:cubicBezTo>
                  <a:close/>
                </a:path>
              </a:pathLst>
            </a:custGeom>
            <a:solidFill>
              <a:srgbClr val="E8C1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9" name="Google Shape;799;p29"/>
            <p:cNvSpPr txBox="1"/>
            <p:nvPr/>
          </p:nvSpPr>
          <p:spPr>
            <a:xfrm>
              <a:off x="0" y="-57150"/>
              <a:ext cx="2803801" cy="323156"/>
            </a:xfrm>
            <a:prstGeom prst="rect">
              <a:avLst/>
            </a:prstGeom>
            <a:noFill/>
            <a:ln>
              <a:noFill/>
            </a:ln>
          </p:spPr>
          <p:txBody>
            <a:bodyPr anchorCtr="0" anchor="ctr" bIns="50800" lIns="50800" spcFirstLastPara="1" rIns="50800" wrap="square" tIns="50800">
              <a:noAutofit/>
            </a:bodyPr>
            <a:lstStyle/>
            <a:p>
              <a:pPr indent="0" lvl="0" marL="0" marR="0" rtl="0" algn="ctr">
                <a:lnSpc>
                  <a:spcPct val="140000"/>
                </a:lnSpc>
                <a:spcBef>
                  <a:spcPts val="0"/>
                </a:spcBef>
                <a:spcAft>
                  <a:spcPts val="0"/>
                </a:spcAft>
                <a:buNone/>
              </a:pPr>
              <a:r>
                <a:rPr b="0" i="0" lang="en-US" sz="3200" u="none" cap="none" strike="noStrike">
                  <a:solidFill>
                    <a:srgbClr val="000000"/>
                  </a:solidFill>
                  <a:latin typeface="Antic"/>
                  <a:ea typeface="Antic"/>
                  <a:cs typeface="Antic"/>
                  <a:sym typeface="Antic"/>
                </a:rPr>
                <a:t>Tiêm vắc-xin phòng bệnh định kỳ</a:t>
              </a:r>
              <a:endParaRPr/>
            </a:p>
          </p:txBody>
        </p:sp>
      </p:grpSp>
      <p:grpSp>
        <p:nvGrpSpPr>
          <p:cNvPr id="800" name="Google Shape;800;p29"/>
          <p:cNvGrpSpPr/>
          <p:nvPr/>
        </p:nvGrpSpPr>
        <p:grpSpPr>
          <a:xfrm>
            <a:off x="3884411" y="5437686"/>
            <a:ext cx="10664674" cy="1226985"/>
            <a:chOff x="0" y="-57150"/>
            <a:chExt cx="2808803" cy="323156"/>
          </a:xfrm>
        </p:grpSpPr>
        <p:sp>
          <p:nvSpPr>
            <p:cNvPr id="801" name="Google Shape;801;p29"/>
            <p:cNvSpPr/>
            <p:nvPr/>
          </p:nvSpPr>
          <p:spPr>
            <a:xfrm>
              <a:off x="0" y="0"/>
              <a:ext cx="2808803" cy="266006"/>
            </a:xfrm>
            <a:custGeom>
              <a:rect b="b" l="l" r="r" t="t"/>
              <a:pathLst>
                <a:path extrusionOk="0" h="266006" w="2808803">
                  <a:moveTo>
                    <a:pt x="37023" y="0"/>
                  </a:moveTo>
                  <a:lnTo>
                    <a:pt x="2771780" y="0"/>
                  </a:lnTo>
                  <a:cubicBezTo>
                    <a:pt x="2781599" y="0"/>
                    <a:pt x="2791016" y="3901"/>
                    <a:pt x="2797959" y="10844"/>
                  </a:cubicBezTo>
                  <a:cubicBezTo>
                    <a:pt x="2804902" y="17787"/>
                    <a:pt x="2808803" y="27204"/>
                    <a:pt x="2808803" y="37023"/>
                  </a:cubicBezTo>
                  <a:lnTo>
                    <a:pt x="2808803" y="228983"/>
                  </a:lnTo>
                  <a:cubicBezTo>
                    <a:pt x="2808803" y="238802"/>
                    <a:pt x="2804902" y="248219"/>
                    <a:pt x="2797959" y="255163"/>
                  </a:cubicBezTo>
                  <a:cubicBezTo>
                    <a:pt x="2791016" y="262106"/>
                    <a:pt x="2781599" y="266006"/>
                    <a:pt x="2771780" y="266006"/>
                  </a:cubicBezTo>
                  <a:lnTo>
                    <a:pt x="37023" y="266006"/>
                  </a:lnTo>
                  <a:cubicBezTo>
                    <a:pt x="27204" y="266006"/>
                    <a:pt x="17787" y="262106"/>
                    <a:pt x="10844" y="255163"/>
                  </a:cubicBezTo>
                  <a:cubicBezTo>
                    <a:pt x="3901" y="248219"/>
                    <a:pt x="0" y="238802"/>
                    <a:pt x="0" y="228983"/>
                  </a:cubicBezTo>
                  <a:lnTo>
                    <a:pt x="0" y="37023"/>
                  </a:lnTo>
                  <a:cubicBezTo>
                    <a:pt x="0" y="27204"/>
                    <a:pt x="3901" y="17787"/>
                    <a:pt x="10844" y="10844"/>
                  </a:cubicBezTo>
                  <a:cubicBezTo>
                    <a:pt x="17787" y="3901"/>
                    <a:pt x="27204" y="0"/>
                    <a:pt x="37023" y="0"/>
                  </a:cubicBezTo>
                  <a:close/>
                </a:path>
              </a:pathLst>
            </a:custGeom>
            <a:solidFill>
              <a:srgbClr val="E8C1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2" name="Google Shape;802;p29"/>
            <p:cNvSpPr txBox="1"/>
            <p:nvPr/>
          </p:nvSpPr>
          <p:spPr>
            <a:xfrm>
              <a:off x="0" y="-57150"/>
              <a:ext cx="2808803" cy="323156"/>
            </a:xfrm>
            <a:prstGeom prst="rect">
              <a:avLst/>
            </a:prstGeom>
            <a:noFill/>
            <a:ln>
              <a:noFill/>
            </a:ln>
          </p:spPr>
          <p:txBody>
            <a:bodyPr anchorCtr="0" anchor="ctr" bIns="50800" lIns="50800" spcFirstLastPara="1" rIns="50800" wrap="square" tIns="50800">
              <a:noAutofit/>
            </a:bodyPr>
            <a:lstStyle/>
            <a:p>
              <a:pPr indent="0" lvl="0" marL="0" marR="0" rtl="0" algn="ctr">
                <a:lnSpc>
                  <a:spcPct val="140000"/>
                </a:lnSpc>
                <a:spcBef>
                  <a:spcPts val="0"/>
                </a:spcBef>
                <a:spcAft>
                  <a:spcPts val="0"/>
                </a:spcAft>
                <a:buNone/>
              </a:pPr>
              <a:r>
                <a:rPr b="0" i="0" lang="en-US" sz="3200" u="none" cap="none" strike="noStrike">
                  <a:solidFill>
                    <a:srgbClr val="000000"/>
                  </a:solidFill>
                  <a:latin typeface="Antic"/>
                  <a:ea typeface="Antic"/>
                  <a:cs typeface="Antic"/>
                  <a:sym typeface="Antic"/>
                </a:rPr>
                <a:t>Cải thiện dinh dưỡng và nâng cao miễn dịch</a:t>
              </a:r>
              <a:endParaRPr/>
            </a:p>
          </p:txBody>
        </p:sp>
      </p:grpSp>
      <p:grpSp>
        <p:nvGrpSpPr>
          <p:cNvPr id="803" name="Google Shape;803;p29"/>
          <p:cNvGrpSpPr/>
          <p:nvPr/>
        </p:nvGrpSpPr>
        <p:grpSpPr>
          <a:xfrm>
            <a:off x="3893906" y="6787814"/>
            <a:ext cx="10655178" cy="1226985"/>
            <a:chOff x="0" y="-57150"/>
            <a:chExt cx="2806302" cy="323156"/>
          </a:xfrm>
        </p:grpSpPr>
        <p:sp>
          <p:nvSpPr>
            <p:cNvPr id="804" name="Google Shape;804;p29"/>
            <p:cNvSpPr/>
            <p:nvPr/>
          </p:nvSpPr>
          <p:spPr>
            <a:xfrm>
              <a:off x="0" y="0"/>
              <a:ext cx="2806302" cy="266006"/>
            </a:xfrm>
            <a:custGeom>
              <a:rect b="b" l="l" r="r" t="t"/>
              <a:pathLst>
                <a:path extrusionOk="0" h="266006" w="2806302">
                  <a:moveTo>
                    <a:pt x="37056" y="0"/>
                  </a:moveTo>
                  <a:lnTo>
                    <a:pt x="2769246" y="0"/>
                  </a:lnTo>
                  <a:cubicBezTo>
                    <a:pt x="2779074" y="0"/>
                    <a:pt x="2788499" y="3904"/>
                    <a:pt x="2795449" y="10853"/>
                  </a:cubicBezTo>
                  <a:cubicBezTo>
                    <a:pt x="2802398" y="17803"/>
                    <a:pt x="2806302" y="27228"/>
                    <a:pt x="2806302" y="37056"/>
                  </a:cubicBezTo>
                  <a:lnTo>
                    <a:pt x="2806302" y="228950"/>
                  </a:lnTo>
                  <a:cubicBezTo>
                    <a:pt x="2806302" y="238778"/>
                    <a:pt x="2802398" y="248204"/>
                    <a:pt x="2795449" y="255153"/>
                  </a:cubicBezTo>
                  <a:cubicBezTo>
                    <a:pt x="2788499" y="262102"/>
                    <a:pt x="2779074" y="266006"/>
                    <a:pt x="2769246" y="266006"/>
                  </a:cubicBezTo>
                  <a:lnTo>
                    <a:pt x="37056" y="266006"/>
                  </a:lnTo>
                  <a:cubicBezTo>
                    <a:pt x="27228" y="266006"/>
                    <a:pt x="17803" y="262102"/>
                    <a:pt x="10853" y="255153"/>
                  </a:cubicBezTo>
                  <a:cubicBezTo>
                    <a:pt x="3904" y="248204"/>
                    <a:pt x="0" y="238778"/>
                    <a:pt x="0" y="228950"/>
                  </a:cubicBezTo>
                  <a:lnTo>
                    <a:pt x="0" y="37056"/>
                  </a:lnTo>
                  <a:cubicBezTo>
                    <a:pt x="0" y="27228"/>
                    <a:pt x="3904" y="17803"/>
                    <a:pt x="10853" y="10853"/>
                  </a:cubicBezTo>
                  <a:cubicBezTo>
                    <a:pt x="17803" y="3904"/>
                    <a:pt x="27228" y="0"/>
                    <a:pt x="37056" y="0"/>
                  </a:cubicBezTo>
                  <a:close/>
                </a:path>
              </a:pathLst>
            </a:custGeom>
            <a:solidFill>
              <a:srgbClr val="E8C1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5" name="Google Shape;805;p29"/>
            <p:cNvSpPr txBox="1"/>
            <p:nvPr/>
          </p:nvSpPr>
          <p:spPr>
            <a:xfrm>
              <a:off x="0" y="-57150"/>
              <a:ext cx="2806302" cy="323156"/>
            </a:xfrm>
            <a:prstGeom prst="rect">
              <a:avLst/>
            </a:prstGeom>
            <a:noFill/>
            <a:ln>
              <a:noFill/>
            </a:ln>
          </p:spPr>
          <p:txBody>
            <a:bodyPr anchorCtr="0" anchor="ctr" bIns="50800" lIns="50800" spcFirstLastPara="1" rIns="50800" wrap="square" tIns="50800">
              <a:noAutofit/>
            </a:bodyPr>
            <a:lstStyle/>
            <a:p>
              <a:pPr indent="0" lvl="0" marL="0" marR="0" rtl="0" algn="ctr">
                <a:lnSpc>
                  <a:spcPct val="140000"/>
                </a:lnSpc>
                <a:spcBef>
                  <a:spcPts val="0"/>
                </a:spcBef>
                <a:spcAft>
                  <a:spcPts val="0"/>
                </a:spcAft>
                <a:buNone/>
              </a:pPr>
              <a:r>
                <a:rPr b="0" i="0" lang="en-US" sz="3200" u="none" cap="none" strike="noStrike">
                  <a:solidFill>
                    <a:srgbClr val="000000"/>
                  </a:solidFill>
                  <a:latin typeface="Antic"/>
                  <a:ea typeface="Antic"/>
                  <a:cs typeface="Antic"/>
                  <a:sym typeface="Antic"/>
                </a:rPr>
                <a:t>Điều trị bằng thuốc thảo dược</a:t>
              </a:r>
              <a:endParaRPr/>
            </a:p>
          </p:txBody>
        </p:sp>
      </p:grpSp>
      <p:grpSp>
        <p:nvGrpSpPr>
          <p:cNvPr id="806" name="Google Shape;806;p29"/>
          <p:cNvGrpSpPr/>
          <p:nvPr/>
        </p:nvGrpSpPr>
        <p:grpSpPr>
          <a:xfrm>
            <a:off x="3884411" y="8140707"/>
            <a:ext cx="10664674" cy="1226985"/>
            <a:chOff x="0" y="-57150"/>
            <a:chExt cx="2808803" cy="323156"/>
          </a:xfrm>
        </p:grpSpPr>
        <p:sp>
          <p:nvSpPr>
            <p:cNvPr id="807" name="Google Shape;807;p29"/>
            <p:cNvSpPr/>
            <p:nvPr/>
          </p:nvSpPr>
          <p:spPr>
            <a:xfrm>
              <a:off x="0" y="0"/>
              <a:ext cx="2808803" cy="266006"/>
            </a:xfrm>
            <a:custGeom>
              <a:rect b="b" l="l" r="r" t="t"/>
              <a:pathLst>
                <a:path extrusionOk="0" h="266006" w="2808803">
                  <a:moveTo>
                    <a:pt x="37023" y="0"/>
                  </a:moveTo>
                  <a:lnTo>
                    <a:pt x="2771780" y="0"/>
                  </a:lnTo>
                  <a:cubicBezTo>
                    <a:pt x="2781599" y="0"/>
                    <a:pt x="2791016" y="3901"/>
                    <a:pt x="2797959" y="10844"/>
                  </a:cubicBezTo>
                  <a:cubicBezTo>
                    <a:pt x="2804902" y="17787"/>
                    <a:pt x="2808803" y="27204"/>
                    <a:pt x="2808803" y="37023"/>
                  </a:cubicBezTo>
                  <a:lnTo>
                    <a:pt x="2808803" y="228983"/>
                  </a:lnTo>
                  <a:cubicBezTo>
                    <a:pt x="2808803" y="238802"/>
                    <a:pt x="2804902" y="248219"/>
                    <a:pt x="2797959" y="255163"/>
                  </a:cubicBezTo>
                  <a:cubicBezTo>
                    <a:pt x="2791016" y="262106"/>
                    <a:pt x="2781599" y="266006"/>
                    <a:pt x="2771780" y="266006"/>
                  </a:cubicBezTo>
                  <a:lnTo>
                    <a:pt x="37023" y="266006"/>
                  </a:lnTo>
                  <a:cubicBezTo>
                    <a:pt x="27204" y="266006"/>
                    <a:pt x="17787" y="262106"/>
                    <a:pt x="10844" y="255163"/>
                  </a:cubicBezTo>
                  <a:cubicBezTo>
                    <a:pt x="3901" y="248219"/>
                    <a:pt x="0" y="238802"/>
                    <a:pt x="0" y="228983"/>
                  </a:cubicBezTo>
                  <a:lnTo>
                    <a:pt x="0" y="37023"/>
                  </a:lnTo>
                  <a:cubicBezTo>
                    <a:pt x="0" y="27204"/>
                    <a:pt x="3901" y="17787"/>
                    <a:pt x="10844" y="10844"/>
                  </a:cubicBezTo>
                  <a:cubicBezTo>
                    <a:pt x="17787" y="3901"/>
                    <a:pt x="27204" y="0"/>
                    <a:pt x="37023" y="0"/>
                  </a:cubicBezTo>
                  <a:close/>
                </a:path>
              </a:pathLst>
            </a:custGeom>
            <a:solidFill>
              <a:srgbClr val="E8C1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8" name="Google Shape;808;p29"/>
            <p:cNvSpPr txBox="1"/>
            <p:nvPr/>
          </p:nvSpPr>
          <p:spPr>
            <a:xfrm>
              <a:off x="0" y="-57150"/>
              <a:ext cx="2808803" cy="323156"/>
            </a:xfrm>
            <a:prstGeom prst="rect">
              <a:avLst/>
            </a:prstGeom>
            <a:noFill/>
            <a:ln>
              <a:noFill/>
            </a:ln>
          </p:spPr>
          <p:txBody>
            <a:bodyPr anchorCtr="0" anchor="ctr" bIns="50800" lIns="50800" spcFirstLastPara="1" rIns="50800" wrap="square" tIns="50800">
              <a:noAutofit/>
            </a:bodyPr>
            <a:lstStyle/>
            <a:p>
              <a:pPr indent="0" lvl="0" marL="0" marR="0" rtl="0" algn="ctr">
                <a:lnSpc>
                  <a:spcPct val="140000"/>
                </a:lnSpc>
                <a:spcBef>
                  <a:spcPts val="0"/>
                </a:spcBef>
                <a:spcAft>
                  <a:spcPts val="0"/>
                </a:spcAft>
                <a:buNone/>
              </a:pPr>
              <a:r>
                <a:rPr b="0" i="0" lang="en-US" sz="3200" u="none" cap="none" strike="noStrike">
                  <a:solidFill>
                    <a:srgbClr val="000000"/>
                  </a:solidFill>
                  <a:latin typeface="Antic"/>
                  <a:ea typeface="Antic"/>
                  <a:cs typeface="Antic"/>
                  <a:sym typeface="Antic"/>
                </a:rPr>
                <a:t>Sử dụng kháng sinh trước khi có triệu chứng</a:t>
              </a:r>
              <a:endParaRPr/>
            </a:p>
          </p:txBody>
        </p:sp>
      </p:grpSp>
      <p:sp>
        <p:nvSpPr>
          <p:cNvPr id="809" name="Google Shape;809;p29"/>
          <p:cNvSpPr/>
          <p:nvPr/>
        </p:nvSpPr>
        <p:spPr>
          <a:xfrm rot="-673008">
            <a:off x="14259333" y="6453631"/>
            <a:ext cx="2197427" cy="862490"/>
          </a:xfrm>
          <a:custGeom>
            <a:rect b="b" l="l" r="r" t="t"/>
            <a:pathLst>
              <a:path extrusionOk="0" h="862490" w="2197427">
                <a:moveTo>
                  <a:pt x="0" y="0"/>
                </a:moveTo>
                <a:lnTo>
                  <a:pt x="2197427" y="0"/>
                </a:lnTo>
                <a:lnTo>
                  <a:pt x="2197427" y="862490"/>
                </a:lnTo>
                <a:lnTo>
                  <a:pt x="0" y="862490"/>
                </a:lnTo>
                <a:lnTo>
                  <a:pt x="0" y="0"/>
                </a:lnTo>
                <a:close/>
              </a:path>
            </a:pathLst>
          </a:custGeom>
          <a:blipFill rotWithShape="1">
            <a:blip r:embed="rId6">
              <a:alphaModFix/>
            </a:blip>
            <a:stretch>
              <a:fillRect b="0" l="0" r="0" t="0"/>
            </a:stretch>
          </a:blipFill>
          <a:ln>
            <a:noFill/>
          </a:ln>
        </p:spPr>
      </p:sp>
      <p:sp>
        <p:nvSpPr>
          <p:cNvPr id="810" name="Google Shape;810;p29"/>
          <p:cNvSpPr/>
          <p:nvPr/>
        </p:nvSpPr>
        <p:spPr>
          <a:xfrm>
            <a:off x="12832709" y="4313990"/>
            <a:ext cx="1124721" cy="1158898"/>
          </a:xfrm>
          <a:custGeom>
            <a:rect b="b" l="l" r="r" t="t"/>
            <a:pathLst>
              <a:path extrusionOk="0" h="1158898" w="1124721">
                <a:moveTo>
                  <a:pt x="0" y="0"/>
                </a:moveTo>
                <a:lnTo>
                  <a:pt x="1124721" y="0"/>
                </a:lnTo>
                <a:lnTo>
                  <a:pt x="1124721" y="1158898"/>
                </a:lnTo>
                <a:lnTo>
                  <a:pt x="0" y="1158898"/>
                </a:lnTo>
                <a:lnTo>
                  <a:pt x="0" y="0"/>
                </a:lnTo>
                <a:close/>
              </a:path>
            </a:pathLst>
          </a:custGeom>
          <a:blipFill rotWithShape="1">
            <a:blip r:embed="rId7">
              <a:alphaModFix/>
            </a:blip>
            <a:stretch>
              <a:fillRect b="0" l="0" r="0" t="0"/>
            </a:stretch>
          </a:blipFill>
          <a:ln>
            <a:noFill/>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1">
                                  <p:stCondLst>
                                    <p:cond delay="0"/>
                                  </p:stCondLst>
                                  <p:childTnLst>
                                    <p:set>
                                      <p:cBhvr>
                                        <p:cTn dur="1" fill="hold">
                                          <p:stCondLst>
                                            <p:cond delay="0"/>
                                          </p:stCondLst>
                                        </p:cTn>
                                        <p:tgtEl>
                                          <p:spTgt spid="810"/>
                                        </p:tgtEl>
                                        <p:attrNameLst>
                                          <p:attrName>style.visibility</p:attrName>
                                        </p:attrNameLst>
                                      </p:cBhvr>
                                      <p:to>
                                        <p:strVal val="visible"/>
                                      </p:to>
                                    </p:set>
                                    <p:anim calcmode="lin" valueType="num">
                                      <p:cBhvr additive="base">
                                        <p:cTn dur="1000"/>
                                        <p:tgtEl>
                                          <p:spTgt spid="810"/>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6D8E6"/>
        </a:solidFill>
      </p:bgPr>
    </p:bg>
    <p:spTree>
      <p:nvGrpSpPr>
        <p:cNvPr id="814" name="Shape 814"/>
        <p:cNvGrpSpPr/>
        <p:nvPr/>
      </p:nvGrpSpPr>
      <p:grpSpPr>
        <a:xfrm>
          <a:off x="0" y="0"/>
          <a:ext cx="0" cy="0"/>
          <a:chOff x="0" y="0"/>
          <a:chExt cx="0" cy="0"/>
        </a:xfrm>
      </p:grpSpPr>
      <p:sp>
        <p:nvSpPr>
          <p:cNvPr id="815" name="Google Shape;815;p30"/>
          <p:cNvSpPr/>
          <p:nvPr/>
        </p:nvSpPr>
        <p:spPr>
          <a:xfrm>
            <a:off x="-1262374" y="-1234471"/>
            <a:ext cx="4091579" cy="4114800"/>
          </a:xfrm>
          <a:custGeom>
            <a:rect b="b" l="l" r="r" t="t"/>
            <a:pathLst>
              <a:path extrusionOk="0" h="4114800" w="4091579">
                <a:moveTo>
                  <a:pt x="0" y="0"/>
                </a:moveTo>
                <a:lnTo>
                  <a:pt x="4091579" y="0"/>
                </a:lnTo>
                <a:lnTo>
                  <a:pt x="4091579" y="4114800"/>
                </a:lnTo>
                <a:lnTo>
                  <a:pt x="0" y="4114800"/>
                </a:lnTo>
                <a:lnTo>
                  <a:pt x="0" y="0"/>
                </a:lnTo>
                <a:close/>
              </a:path>
            </a:pathLst>
          </a:custGeom>
          <a:blipFill rotWithShape="1">
            <a:blip r:embed="rId3">
              <a:alphaModFix/>
            </a:blip>
            <a:stretch>
              <a:fillRect b="0" l="0" r="0" t="0"/>
            </a:stretch>
          </a:blipFill>
          <a:ln>
            <a:noFill/>
          </a:ln>
        </p:spPr>
      </p:sp>
      <p:sp>
        <p:nvSpPr>
          <p:cNvPr id="816" name="Google Shape;816;p30"/>
          <p:cNvSpPr/>
          <p:nvPr/>
        </p:nvSpPr>
        <p:spPr>
          <a:xfrm>
            <a:off x="15798233" y="7372033"/>
            <a:ext cx="4091579" cy="4114800"/>
          </a:xfrm>
          <a:custGeom>
            <a:rect b="b" l="l" r="r" t="t"/>
            <a:pathLst>
              <a:path extrusionOk="0" h="4114800" w="4091579">
                <a:moveTo>
                  <a:pt x="0" y="0"/>
                </a:moveTo>
                <a:lnTo>
                  <a:pt x="4091579" y="0"/>
                </a:lnTo>
                <a:lnTo>
                  <a:pt x="4091579" y="4114800"/>
                </a:lnTo>
                <a:lnTo>
                  <a:pt x="0" y="4114800"/>
                </a:lnTo>
                <a:lnTo>
                  <a:pt x="0" y="0"/>
                </a:lnTo>
                <a:close/>
              </a:path>
            </a:pathLst>
          </a:custGeom>
          <a:blipFill rotWithShape="1">
            <a:blip r:embed="rId3">
              <a:alphaModFix/>
            </a:blip>
            <a:stretch>
              <a:fillRect b="0" l="0" r="0" t="0"/>
            </a:stretch>
          </a:blipFill>
          <a:ln>
            <a:noFill/>
          </a:ln>
        </p:spPr>
      </p:sp>
      <p:sp>
        <p:nvSpPr>
          <p:cNvPr id="817" name="Google Shape;817;p30"/>
          <p:cNvSpPr/>
          <p:nvPr/>
        </p:nvSpPr>
        <p:spPr>
          <a:xfrm>
            <a:off x="-1262374" y="7855561"/>
            <a:ext cx="4054948" cy="4114800"/>
          </a:xfrm>
          <a:custGeom>
            <a:rect b="b" l="l" r="r" t="t"/>
            <a:pathLst>
              <a:path extrusionOk="0" h="4114800" w="4054948">
                <a:moveTo>
                  <a:pt x="0" y="0"/>
                </a:moveTo>
                <a:lnTo>
                  <a:pt x="4054948" y="0"/>
                </a:lnTo>
                <a:lnTo>
                  <a:pt x="4054948" y="4114800"/>
                </a:lnTo>
                <a:lnTo>
                  <a:pt x="0" y="4114800"/>
                </a:lnTo>
                <a:lnTo>
                  <a:pt x="0" y="0"/>
                </a:lnTo>
                <a:close/>
              </a:path>
            </a:pathLst>
          </a:custGeom>
          <a:blipFill rotWithShape="1">
            <a:blip r:embed="rId4">
              <a:alphaModFix/>
            </a:blip>
            <a:stretch>
              <a:fillRect b="0" l="0" r="0" t="0"/>
            </a:stretch>
          </a:blipFill>
          <a:ln>
            <a:noFill/>
          </a:ln>
        </p:spPr>
      </p:sp>
      <p:sp>
        <p:nvSpPr>
          <p:cNvPr id="818" name="Google Shape;818;p30"/>
          <p:cNvSpPr/>
          <p:nvPr/>
        </p:nvSpPr>
        <p:spPr>
          <a:xfrm>
            <a:off x="15498584" y="-1774110"/>
            <a:ext cx="4054948" cy="4114800"/>
          </a:xfrm>
          <a:custGeom>
            <a:rect b="b" l="l" r="r" t="t"/>
            <a:pathLst>
              <a:path extrusionOk="0" h="4114800" w="4054948">
                <a:moveTo>
                  <a:pt x="0" y="0"/>
                </a:moveTo>
                <a:lnTo>
                  <a:pt x="4054948" y="0"/>
                </a:lnTo>
                <a:lnTo>
                  <a:pt x="4054948" y="4114800"/>
                </a:lnTo>
                <a:lnTo>
                  <a:pt x="0" y="4114800"/>
                </a:lnTo>
                <a:lnTo>
                  <a:pt x="0" y="0"/>
                </a:lnTo>
                <a:close/>
              </a:path>
            </a:pathLst>
          </a:custGeom>
          <a:blipFill rotWithShape="1">
            <a:blip r:embed="rId4">
              <a:alphaModFix/>
            </a:blip>
            <a:stretch>
              <a:fillRect b="0" l="0" r="0" t="0"/>
            </a:stretch>
          </a:blipFill>
          <a:ln>
            <a:noFill/>
          </a:ln>
        </p:spPr>
      </p:sp>
      <p:sp>
        <p:nvSpPr>
          <p:cNvPr id="819" name="Google Shape;819;p30"/>
          <p:cNvSpPr txBox="1"/>
          <p:nvPr/>
        </p:nvSpPr>
        <p:spPr>
          <a:xfrm>
            <a:off x="2685606" y="2283540"/>
            <a:ext cx="13112627" cy="1099658"/>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None/>
            </a:pPr>
            <a:r>
              <a:rPr b="0" i="0" lang="en-US" sz="3200" u="none" cap="none" strike="noStrike">
                <a:solidFill>
                  <a:srgbClr val="885543"/>
                </a:solidFill>
                <a:latin typeface="Calistoga"/>
                <a:ea typeface="Calistoga"/>
                <a:cs typeface="Calistoga"/>
                <a:sym typeface="Calistoga"/>
              </a:rPr>
              <a:t>Biện pháp phòng ngừa chính để giảm thiểu viêm da do Staphylococcus hyicus trên heo là gì?</a:t>
            </a:r>
            <a:endParaRPr/>
          </a:p>
        </p:txBody>
      </p:sp>
      <p:sp>
        <p:nvSpPr>
          <p:cNvPr id="820" name="Google Shape;820;p30"/>
          <p:cNvSpPr/>
          <p:nvPr/>
        </p:nvSpPr>
        <p:spPr>
          <a:xfrm>
            <a:off x="1761648" y="2927552"/>
            <a:ext cx="1067557" cy="1386438"/>
          </a:xfrm>
          <a:custGeom>
            <a:rect b="b" l="l" r="r" t="t"/>
            <a:pathLst>
              <a:path extrusionOk="0" h="1386438" w="1067557">
                <a:moveTo>
                  <a:pt x="0" y="0"/>
                </a:moveTo>
                <a:lnTo>
                  <a:pt x="1067557" y="0"/>
                </a:lnTo>
                <a:lnTo>
                  <a:pt x="1067557" y="1386438"/>
                </a:lnTo>
                <a:lnTo>
                  <a:pt x="0" y="1386438"/>
                </a:lnTo>
                <a:lnTo>
                  <a:pt x="0" y="0"/>
                </a:lnTo>
                <a:close/>
              </a:path>
            </a:pathLst>
          </a:custGeom>
          <a:blipFill rotWithShape="1">
            <a:blip r:embed="rId5">
              <a:alphaModFix/>
            </a:blip>
            <a:stretch>
              <a:fillRect b="0" l="0" r="0" t="0"/>
            </a:stretch>
          </a:blipFill>
          <a:ln>
            <a:noFill/>
          </a:ln>
        </p:spPr>
      </p:sp>
      <p:grpSp>
        <p:nvGrpSpPr>
          <p:cNvPr id="821" name="Google Shape;821;p30"/>
          <p:cNvGrpSpPr/>
          <p:nvPr/>
        </p:nvGrpSpPr>
        <p:grpSpPr>
          <a:xfrm>
            <a:off x="3903402" y="4096998"/>
            <a:ext cx="10645682" cy="1226985"/>
            <a:chOff x="0" y="-57150"/>
            <a:chExt cx="2803801" cy="323156"/>
          </a:xfrm>
        </p:grpSpPr>
        <p:sp>
          <p:nvSpPr>
            <p:cNvPr id="822" name="Google Shape;822;p30"/>
            <p:cNvSpPr/>
            <p:nvPr/>
          </p:nvSpPr>
          <p:spPr>
            <a:xfrm>
              <a:off x="0" y="0"/>
              <a:ext cx="2803801" cy="266006"/>
            </a:xfrm>
            <a:custGeom>
              <a:rect b="b" l="l" r="r" t="t"/>
              <a:pathLst>
                <a:path extrusionOk="0" h="266006" w="2803801">
                  <a:moveTo>
                    <a:pt x="37089" y="0"/>
                  </a:moveTo>
                  <a:lnTo>
                    <a:pt x="2766712" y="0"/>
                  </a:lnTo>
                  <a:cubicBezTo>
                    <a:pt x="2787196" y="0"/>
                    <a:pt x="2803801" y="16605"/>
                    <a:pt x="2803801" y="37089"/>
                  </a:cubicBezTo>
                  <a:lnTo>
                    <a:pt x="2803801" y="228917"/>
                  </a:lnTo>
                  <a:cubicBezTo>
                    <a:pt x="2803801" y="249401"/>
                    <a:pt x="2787196" y="266006"/>
                    <a:pt x="2766712" y="266006"/>
                  </a:cubicBezTo>
                  <a:lnTo>
                    <a:pt x="37089" y="266006"/>
                  </a:lnTo>
                  <a:cubicBezTo>
                    <a:pt x="16605" y="266006"/>
                    <a:pt x="0" y="249401"/>
                    <a:pt x="0" y="228917"/>
                  </a:cubicBezTo>
                  <a:lnTo>
                    <a:pt x="0" y="37089"/>
                  </a:lnTo>
                  <a:cubicBezTo>
                    <a:pt x="0" y="16605"/>
                    <a:pt x="16605" y="0"/>
                    <a:pt x="37089" y="0"/>
                  </a:cubicBezTo>
                  <a:close/>
                </a:path>
              </a:pathLst>
            </a:custGeom>
            <a:solidFill>
              <a:srgbClr val="E8C1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3" name="Google Shape;823;p30"/>
            <p:cNvSpPr txBox="1"/>
            <p:nvPr/>
          </p:nvSpPr>
          <p:spPr>
            <a:xfrm>
              <a:off x="0" y="-57150"/>
              <a:ext cx="2803801" cy="323156"/>
            </a:xfrm>
            <a:prstGeom prst="rect">
              <a:avLst/>
            </a:prstGeom>
            <a:noFill/>
            <a:ln>
              <a:noFill/>
            </a:ln>
          </p:spPr>
          <p:txBody>
            <a:bodyPr anchorCtr="0" anchor="ctr" bIns="50800" lIns="50800" spcFirstLastPara="1" rIns="50800" wrap="square" tIns="50800">
              <a:noAutofit/>
            </a:bodyPr>
            <a:lstStyle/>
            <a:p>
              <a:pPr indent="0" lvl="0" marL="0" marR="0" rtl="0" algn="ctr">
                <a:lnSpc>
                  <a:spcPct val="140000"/>
                </a:lnSpc>
                <a:spcBef>
                  <a:spcPts val="0"/>
                </a:spcBef>
                <a:spcAft>
                  <a:spcPts val="0"/>
                </a:spcAft>
                <a:buNone/>
              </a:pPr>
              <a:r>
                <a:rPr b="0" i="0" lang="en-US" sz="3200" u="none" cap="none" strike="noStrike">
                  <a:solidFill>
                    <a:srgbClr val="000000"/>
                  </a:solidFill>
                  <a:latin typeface="Antic"/>
                  <a:ea typeface="Antic"/>
                  <a:cs typeface="Antic"/>
                  <a:sym typeface="Antic"/>
                </a:rPr>
                <a:t>Kiểm tra máu thường xuyên</a:t>
              </a:r>
              <a:endParaRPr/>
            </a:p>
          </p:txBody>
        </p:sp>
      </p:grpSp>
      <p:grpSp>
        <p:nvGrpSpPr>
          <p:cNvPr id="824" name="Google Shape;824;p30"/>
          <p:cNvGrpSpPr/>
          <p:nvPr/>
        </p:nvGrpSpPr>
        <p:grpSpPr>
          <a:xfrm>
            <a:off x="3884411" y="5437686"/>
            <a:ext cx="10664674" cy="1226985"/>
            <a:chOff x="0" y="-57150"/>
            <a:chExt cx="2808803" cy="323156"/>
          </a:xfrm>
        </p:grpSpPr>
        <p:sp>
          <p:nvSpPr>
            <p:cNvPr id="825" name="Google Shape;825;p30"/>
            <p:cNvSpPr/>
            <p:nvPr/>
          </p:nvSpPr>
          <p:spPr>
            <a:xfrm>
              <a:off x="0" y="0"/>
              <a:ext cx="2808803" cy="266006"/>
            </a:xfrm>
            <a:custGeom>
              <a:rect b="b" l="l" r="r" t="t"/>
              <a:pathLst>
                <a:path extrusionOk="0" h="266006" w="2808803">
                  <a:moveTo>
                    <a:pt x="37023" y="0"/>
                  </a:moveTo>
                  <a:lnTo>
                    <a:pt x="2771780" y="0"/>
                  </a:lnTo>
                  <a:cubicBezTo>
                    <a:pt x="2781599" y="0"/>
                    <a:pt x="2791016" y="3901"/>
                    <a:pt x="2797959" y="10844"/>
                  </a:cubicBezTo>
                  <a:cubicBezTo>
                    <a:pt x="2804902" y="17787"/>
                    <a:pt x="2808803" y="27204"/>
                    <a:pt x="2808803" y="37023"/>
                  </a:cubicBezTo>
                  <a:lnTo>
                    <a:pt x="2808803" y="228983"/>
                  </a:lnTo>
                  <a:cubicBezTo>
                    <a:pt x="2808803" y="238802"/>
                    <a:pt x="2804902" y="248219"/>
                    <a:pt x="2797959" y="255163"/>
                  </a:cubicBezTo>
                  <a:cubicBezTo>
                    <a:pt x="2791016" y="262106"/>
                    <a:pt x="2781599" y="266006"/>
                    <a:pt x="2771780" y="266006"/>
                  </a:cubicBezTo>
                  <a:lnTo>
                    <a:pt x="37023" y="266006"/>
                  </a:lnTo>
                  <a:cubicBezTo>
                    <a:pt x="27204" y="266006"/>
                    <a:pt x="17787" y="262106"/>
                    <a:pt x="10844" y="255163"/>
                  </a:cubicBezTo>
                  <a:cubicBezTo>
                    <a:pt x="3901" y="248219"/>
                    <a:pt x="0" y="238802"/>
                    <a:pt x="0" y="228983"/>
                  </a:cubicBezTo>
                  <a:lnTo>
                    <a:pt x="0" y="37023"/>
                  </a:lnTo>
                  <a:cubicBezTo>
                    <a:pt x="0" y="27204"/>
                    <a:pt x="3901" y="17787"/>
                    <a:pt x="10844" y="10844"/>
                  </a:cubicBezTo>
                  <a:cubicBezTo>
                    <a:pt x="17787" y="3901"/>
                    <a:pt x="27204" y="0"/>
                    <a:pt x="37023" y="0"/>
                  </a:cubicBezTo>
                  <a:close/>
                </a:path>
              </a:pathLst>
            </a:custGeom>
            <a:solidFill>
              <a:srgbClr val="E8C1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6" name="Google Shape;826;p30"/>
            <p:cNvSpPr txBox="1"/>
            <p:nvPr/>
          </p:nvSpPr>
          <p:spPr>
            <a:xfrm>
              <a:off x="0" y="-57150"/>
              <a:ext cx="2808803" cy="323156"/>
            </a:xfrm>
            <a:prstGeom prst="rect">
              <a:avLst/>
            </a:prstGeom>
            <a:noFill/>
            <a:ln>
              <a:noFill/>
            </a:ln>
          </p:spPr>
          <p:txBody>
            <a:bodyPr anchorCtr="0" anchor="ctr" bIns="50800" lIns="50800" spcFirstLastPara="1" rIns="50800" wrap="square" tIns="50800">
              <a:noAutofit/>
            </a:bodyPr>
            <a:lstStyle/>
            <a:p>
              <a:pPr indent="0" lvl="0" marL="0" marR="0" rtl="0" algn="ctr">
                <a:lnSpc>
                  <a:spcPct val="140000"/>
                </a:lnSpc>
                <a:spcBef>
                  <a:spcPts val="0"/>
                </a:spcBef>
                <a:spcAft>
                  <a:spcPts val="0"/>
                </a:spcAft>
                <a:buNone/>
              </a:pPr>
              <a:r>
                <a:rPr b="0" i="0" lang="en-US" sz="3200" u="none" cap="none" strike="noStrike">
                  <a:solidFill>
                    <a:srgbClr val="000000"/>
                  </a:solidFill>
                  <a:latin typeface="Antic"/>
                  <a:ea typeface="Antic"/>
                  <a:cs typeface="Antic"/>
                  <a:sym typeface="Antic"/>
                </a:rPr>
                <a:t> Cải thiện điều kiện vệ sinh chuồng trại</a:t>
              </a:r>
              <a:endParaRPr/>
            </a:p>
          </p:txBody>
        </p:sp>
      </p:grpSp>
      <p:grpSp>
        <p:nvGrpSpPr>
          <p:cNvPr id="827" name="Google Shape;827;p30"/>
          <p:cNvGrpSpPr/>
          <p:nvPr/>
        </p:nvGrpSpPr>
        <p:grpSpPr>
          <a:xfrm>
            <a:off x="3893906" y="6787814"/>
            <a:ext cx="10655178" cy="1226985"/>
            <a:chOff x="0" y="-57150"/>
            <a:chExt cx="2806302" cy="323156"/>
          </a:xfrm>
        </p:grpSpPr>
        <p:sp>
          <p:nvSpPr>
            <p:cNvPr id="828" name="Google Shape;828;p30"/>
            <p:cNvSpPr/>
            <p:nvPr/>
          </p:nvSpPr>
          <p:spPr>
            <a:xfrm>
              <a:off x="0" y="0"/>
              <a:ext cx="2806302" cy="266006"/>
            </a:xfrm>
            <a:custGeom>
              <a:rect b="b" l="l" r="r" t="t"/>
              <a:pathLst>
                <a:path extrusionOk="0" h="266006" w="2806302">
                  <a:moveTo>
                    <a:pt x="37056" y="0"/>
                  </a:moveTo>
                  <a:lnTo>
                    <a:pt x="2769246" y="0"/>
                  </a:lnTo>
                  <a:cubicBezTo>
                    <a:pt x="2779074" y="0"/>
                    <a:pt x="2788499" y="3904"/>
                    <a:pt x="2795449" y="10853"/>
                  </a:cubicBezTo>
                  <a:cubicBezTo>
                    <a:pt x="2802398" y="17803"/>
                    <a:pt x="2806302" y="27228"/>
                    <a:pt x="2806302" y="37056"/>
                  </a:cubicBezTo>
                  <a:lnTo>
                    <a:pt x="2806302" y="228950"/>
                  </a:lnTo>
                  <a:cubicBezTo>
                    <a:pt x="2806302" y="238778"/>
                    <a:pt x="2802398" y="248204"/>
                    <a:pt x="2795449" y="255153"/>
                  </a:cubicBezTo>
                  <a:cubicBezTo>
                    <a:pt x="2788499" y="262102"/>
                    <a:pt x="2779074" y="266006"/>
                    <a:pt x="2769246" y="266006"/>
                  </a:cubicBezTo>
                  <a:lnTo>
                    <a:pt x="37056" y="266006"/>
                  </a:lnTo>
                  <a:cubicBezTo>
                    <a:pt x="27228" y="266006"/>
                    <a:pt x="17803" y="262102"/>
                    <a:pt x="10853" y="255153"/>
                  </a:cubicBezTo>
                  <a:cubicBezTo>
                    <a:pt x="3904" y="248204"/>
                    <a:pt x="0" y="238778"/>
                    <a:pt x="0" y="228950"/>
                  </a:cubicBezTo>
                  <a:lnTo>
                    <a:pt x="0" y="37056"/>
                  </a:lnTo>
                  <a:cubicBezTo>
                    <a:pt x="0" y="27228"/>
                    <a:pt x="3904" y="17803"/>
                    <a:pt x="10853" y="10853"/>
                  </a:cubicBezTo>
                  <a:cubicBezTo>
                    <a:pt x="17803" y="3904"/>
                    <a:pt x="27228" y="0"/>
                    <a:pt x="37056" y="0"/>
                  </a:cubicBezTo>
                  <a:close/>
                </a:path>
              </a:pathLst>
            </a:custGeom>
            <a:solidFill>
              <a:srgbClr val="E8C1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9" name="Google Shape;829;p30"/>
            <p:cNvSpPr txBox="1"/>
            <p:nvPr/>
          </p:nvSpPr>
          <p:spPr>
            <a:xfrm>
              <a:off x="0" y="-57150"/>
              <a:ext cx="2806302" cy="323156"/>
            </a:xfrm>
            <a:prstGeom prst="rect">
              <a:avLst/>
            </a:prstGeom>
            <a:noFill/>
            <a:ln>
              <a:noFill/>
            </a:ln>
          </p:spPr>
          <p:txBody>
            <a:bodyPr anchorCtr="0" anchor="ctr" bIns="50800" lIns="50800" spcFirstLastPara="1" rIns="50800" wrap="square" tIns="50800">
              <a:noAutofit/>
            </a:bodyPr>
            <a:lstStyle/>
            <a:p>
              <a:pPr indent="0" lvl="0" marL="0" marR="0" rtl="0" algn="ctr">
                <a:lnSpc>
                  <a:spcPct val="140000"/>
                </a:lnSpc>
                <a:spcBef>
                  <a:spcPts val="0"/>
                </a:spcBef>
                <a:spcAft>
                  <a:spcPts val="0"/>
                </a:spcAft>
                <a:buNone/>
              </a:pPr>
              <a:r>
                <a:rPr b="0" i="0" lang="en-US" sz="3200" u="none" cap="none" strike="noStrike">
                  <a:solidFill>
                    <a:srgbClr val="000000"/>
                  </a:solidFill>
                  <a:latin typeface="Antic"/>
                  <a:ea typeface="Antic"/>
                  <a:cs typeface="Antic"/>
                  <a:sym typeface="Antic"/>
                </a:rPr>
                <a:t>Sử dụng kháng sinh mạnh</a:t>
              </a:r>
              <a:endParaRPr/>
            </a:p>
          </p:txBody>
        </p:sp>
      </p:grpSp>
      <p:grpSp>
        <p:nvGrpSpPr>
          <p:cNvPr id="830" name="Google Shape;830;p30"/>
          <p:cNvGrpSpPr/>
          <p:nvPr/>
        </p:nvGrpSpPr>
        <p:grpSpPr>
          <a:xfrm>
            <a:off x="3884411" y="8140707"/>
            <a:ext cx="10664674" cy="1226985"/>
            <a:chOff x="0" y="-57150"/>
            <a:chExt cx="2808803" cy="323156"/>
          </a:xfrm>
        </p:grpSpPr>
        <p:sp>
          <p:nvSpPr>
            <p:cNvPr id="831" name="Google Shape;831;p30"/>
            <p:cNvSpPr/>
            <p:nvPr/>
          </p:nvSpPr>
          <p:spPr>
            <a:xfrm>
              <a:off x="0" y="0"/>
              <a:ext cx="2808803" cy="266006"/>
            </a:xfrm>
            <a:custGeom>
              <a:rect b="b" l="l" r="r" t="t"/>
              <a:pathLst>
                <a:path extrusionOk="0" h="266006" w="2808803">
                  <a:moveTo>
                    <a:pt x="37023" y="0"/>
                  </a:moveTo>
                  <a:lnTo>
                    <a:pt x="2771780" y="0"/>
                  </a:lnTo>
                  <a:cubicBezTo>
                    <a:pt x="2781599" y="0"/>
                    <a:pt x="2791016" y="3901"/>
                    <a:pt x="2797959" y="10844"/>
                  </a:cubicBezTo>
                  <a:cubicBezTo>
                    <a:pt x="2804902" y="17787"/>
                    <a:pt x="2808803" y="27204"/>
                    <a:pt x="2808803" y="37023"/>
                  </a:cubicBezTo>
                  <a:lnTo>
                    <a:pt x="2808803" y="228983"/>
                  </a:lnTo>
                  <a:cubicBezTo>
                    <a:pt x="2808803" y="238802"/>
                    <a:pt x="2804902" y="248219"/>
                    <a:pt x="2797959" y="255163"/>
                  </a:cubicBezTo>
                  <a:cubicBezTo>
                    <a:pt x="2791016" y="262106"/>
                    <a:pt x="2781599" y="266006"/>
                    <a:pt x="2771780" y="266006"/>
                  </a:cubicBezTo>
                  <a:lnTo>
                    <a:pt x="37023" y="266006"/>
                  </a:lnTo>
                  <a:cubicBezTo>
                    <a:pt x="27204" y="266006"/>
                    <a:pt x="17787" y="262106"/>
                    <a:pt x="10844" y="255163"/>
                  </a:cubicBezTo>
                  <a:cubicBezTo>
                    <a:pt x="3901" y="248219"/>
                    <a:pt x="0" y="238802"/>
                    <a:pt x="0" y="228983"/>
                  </a:cubicBezTo>
                  <a:lnTo>
                    <a:pt x="0" y="37023"/>
                  </a:lnTo>
                  <a:cubicBezTo>
                    <a:pt x="0" y="27204"/>
                    <a:pt x="3901" y="17787"/>
                    <a:pt x="10844" y="10844"/>
                  </a:cubicBezTo>
                  <a:cubicBezTo>
                    <a:pt x="17787" y="3901"/>
                    <a:pt x="27204" y="0"/>
                    <a:pt x="37023" y="0"/>
                  </a:cubicBezTo>
                  <a:close/>
                </a:path>
              </a:pathLst>
            </a:custGeom>
            <a:solidFill>
              <a:srgbClr val="E8C1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2" name="Google Shape;832;p30"/>
            <p:cNvSpPr txBox="1"/>
            <p:nvPr/>
          </p:nvSpPr>
          <p:spPr>
            <a:xfrm>
              <a:off x="0" y="-57150"/>
              <a:ext cx="2808803" cy="323156"/>
            </a:xfrm>
            <a:prstGeom prst="rect">
              <a:avLst/>
            </a:prstGeom>
            <a:noFill/>
            <a:ln>
              <a:noFill/>
            </a:ln>
          </p:spPr>
          <p:txBody>
            <a:bodyPr anchorCtr="0" anchor="ctr" bIns="50800" lIns="50800" spcFirstLastPara="1" rIns="50800" wrap="square" tIns="50800">
              <a:noAutofit/>
            </a:bodyPr>
            <a:lstStyle/>
            <a:p>
              <a:pPr indent="0" lvl="0" marL="0" marR="0" rtl="0" algn="ctr">
                <a:lnSpc>
                  <a:spcPct val="140000"/>
                </a:lnSpc>
                <a:spcBef>
                  <a:spcPts val="0"/>
                </a:spcBef>
                <a:spcAft>
                  <a:spcPts val="0"/>
                </a:spcAft>
                <a:buNone/>
              </a:pPr>
              <a:r>
                <a:rPr b="0" i="0" lang="en-US" sz="3200" u="none" cap="none" strike="noStrike">
                  <a:solidFill>
                    <a:srgbClr val="000000"/>
                  </a:solidFill>
                  <a:latin typeface="Antic"/>
                  <a:ea typeface="Antic"/>
                  <a:cs typeface="Antic"/>
                  <a:sym typeface="Antic"/>
                </a:rPr>
                <a:t>Tiêm vắc-xin định kỳ</a:t>
              </a:r>
              <a:endParaRPr/>
            </a:p>
          </p:txBody>
        </p:sp>
      </p:grpSp>
      <p:sp>
        <p:nvSpPr>
          <p:cNvPr id="833" name="Google Shape;833;p30"/>
          <p:cNvSpPr/>
          <p:nvPr/>
        </p:nvSpPr>
        <p:spPr>
          <a:xfrm rot="-673008">
            <a:off x="14259333" y="6453631"/>
            <a:ext cx="2197427" cy="862490"/>
          </a:xfrm>
          <a:custGeom>
            <a:rect b="b" l="l" r="r" t="t"/>
            <a:pathLst>
              <a:path extrusionOk="0" h="862490" w="2197427">
                <a:moveTo>
                  <a:pt x="0" y="0"/>
                </a:moveTo>
                <a:lnTo>
                  <a:pt x="2197427" y="0"/>
                </a:lnTo>
                <a:lnTo>
                  <a:pt x="2197427" y="862490"/>
                </a:lnTo>
                <a:lnTo>
                  <a:pt x="0" y="862490"/>
                </a:lnTo>
                <a:lnTo>
                  <a:pt x="0" y="0"/>
                </a:lnTo>
                <a:close/>
              </a:path>
            </a:pathLst>
          </a:custGeom>
          <a:blipFill rotWithShape="1">
            <a:blip r:embed="rId6">
              <a:alphaModFix/>
            </a:blip>
            <a:stretch>
              <a:fillRect b="0" l="0" r="0" t="0"/>
            </a:stretch>
          </a:blipFill>
          <a:ln>
            <a:noFill/>
          </a:ln>
        </p:spPr>
      </p:sp>
      <p:sp>
        <p:nvSpPr>
          <p:cNvPr id="834" name="Google Shape;834;p30"/>
          <p:cNvSpPr/>
          <p:nvPr/>
        </p:nvSpPr>
        <p:spPr>
          <a:xfrm>
            <a:off x="13071713" y="5323983"/>
            <a:ext cx="1124721" cy="1158898"/>
          </a:xfrm>
          <a:custGeom>
            <a:rect b="b" l="l" r="r" t="t"/>
            <a:pathLst>
              <a:path extrusionOk="0" h="1158898" w="1124721">
                <a:moveTo>
                  <a:pt x="0" y="0"/>
                </a:moveTo>
                <a:lnTo>
                  <a:pt x="1124721" y="0"/>
                </a:lnTo>
                <a:lnTo>
                  <a:pt x="1124721" y="1158898"/>
                </a:lnTo>
                <a:lnTo>
                  <a:pt x="0" y="1158898"/>
                </a:lnTo>
                <a:lnTo>
                  <a:pt x="0" y="0"/>
                </a:lnTo>
                <a:close/>
              </a:path>
            </a:pathLst>
          </a:custGeom>
          <a:blipFill rotWithShape="1">
            <a:blip r:embed="rId7">
              <a:alphaModFix/>
            </a:blip>
            <a:stretch>
              <a:fillRect b="0" l="0" r="0" t="0"/>
            </a:stretch>
          </a:blipFill>
          <a:ln>
            <a:noFill/>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1">
                                  <p:stCondLst>
                                    <p:cond delay="0"/>
                                  </p:stCondLst>
                                  <p:childTnLst>
                                    <p:set>
                                      <p:cBhvr>
                                        <p:cTn dur="1" fill="hold">
                                          <p:stCondLst>
                                            <p:cond delay="0"/>
                                          </p:stCondLst>
                                        </p:cTn>
                                        <p:tgtEl>
                                          <p:spTgt spid="834"/>
                                        </p:tgtEl>
                                        <p:attrNameLst>
                                          <p:attrName>style.visibility</p:attrName>
                                        </p:attrNameLst>
                                      </p:cBhvr>
                                      <p:to>
                                        <p:strVal val="visible"/>
                                      </p:to>
                                    </p:set>
                                    <p:anim calcmode="lin" valueType="num">
                                      <p:cBhvr additive="base">
                                        <p:cTn dur="1000"/>
                                        <p:tgtEl>
                                          <p:spTgt spid="834"/>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6D8E6"/>
        </a:solidFill>
      </p:bgPr>
    </p:bg>
    <p:spTree>
      <p:nvGrpSpPr>
        <p:cNvPr id="838" name="Shape 838"/>
        <p:cNvGrpSpPr/>
        <p:nvPr/>
      </p:nvGrpSpPr>
      <p:grpSpPr>
        <a:xfrm>
          <a:off x="0" y="0"/>
          <a:ext cx="0" cy="0"/>
          <a:chOff x="0" y="0"/>
          <a:chExt cx="0" cy="0"/>
        </a:xfrm>
      </p:grpSpPr>
      <p:sp>
        <p:nvSpPr>
          <p:cNvPr id="839" name="Google Shape;839;p31"/>
          <p:cNvSpPr/>
          <p:nvPr/>
        </p:nvSpPr>
        <p:spPr>
          <a:xfrm>
            <a:off x="-1262374" y="-1234471"/>
            <a:ext cx="4091579" cy="4114800"/>
          </a:xfrm>
          <a:custGeom>
            <a:rect b="b" l="l" r="r" t="t"/>
            <a:pathLst>
              <a:path extrusionOk="0" h="4114800" w="4091579">
                <a:moveTo>
                  <a:pt x="0" y="0"/>
                </a:moveTo>
                <a:lnTo>
                  <a:pt x="4091579" y="0"/>
                </a:lnTo>
                <a:lnTo>
                  <a:pt x="4091579" y="4114800"/>
                </a:lnTo>
                <a:lnTo>
                  <a:pt x="0" y="4114800"/>
                </a:lnTo>
                <a:lnTo>
                  <a:pt x="0" y="0"/>
                </a:lnTo>
                <a:close/>
              </a:path>
            </a:pathLst>
          </a:custGeom>
          <a:blipFill rotWithShape="1">
            <a:blip r:embed="rId3">
              <a:alphaModFix/>
            </a:blip>
            <a:stretch>
              <a:fillRect b="0" l="0" r="0" t="0"/>
            </a:stretch>
          </a:blipFill>
          <a:ln>
            <a:noFill/>
          </a:ln>
        </p:spPr>
      </p:sp>
      <p:sp>
        <p:nvSpPr>
          <p:cNvPr id="840" name="Google Shape;840;p31"/>
          <p:cNvSpPr/>
          <p:nvPr/>
        </p:nvSpPr>
        <p:spPr>
          <a:xfrm>
            <a:off x="15798233" y="7372033"/>
            <a:ext cx="4091579" cy="4114800"/>
          </a:xfrm>
          <a:custGeom>
            <a:rect b="b" l="l" r="r" t="t"/>
            <a:pathLst>
              <a:path extrusionOk="0" h="4114800" w="4091579">
                <a:moveTo>
                  <a:pt x="0" y="0"/>
                </a:moveTo>
                <a:lnTo>
                  <a:pt x="4091579" y="0"/>
                </a:lnTo>
                <a:lnTo>
                  <a:pt x="4091579" y="4114800"/>
                </a:lnTo>
                <a:lnTo>
                  <a:pt x="0" y="4114800"/>
                </a:lnTo>
                <a:lnTo>
                  <a:pt x="0" y="0"/>
                </a:lnTo>
                <a:close/>
              </a:path>
            </a:pathLst>
          </a:custGeom>
          <a:blipFill rotWithShape="1">
            <a:blip r:embed="rId3">
              <a:alphaModFix/>
            </a:blip>
            <a:stretch>
              <a:fillRect b="0" l="0" r="0" t="0"/>
            </a:stretch>
          </a:blipFill>
          <a:ln>
            <a:noFill/>
          </a:ln>
        </p:spPr>
      </p:sp>
      <p:sp>
        <p:nvSpPr>
          <p:cNvPr id="841" name="Google Shape;841;p31"/>
          <p:cNvSpPr/>
          <p:nvPr/>
        </p:nvSpPr>
        <p:spPr>
          <a:xfrm>
            <a:off x="-1262374" y="7855561"/>
            <a:ext cx="4054948" cy="4114800"/>
          </a:xfrm>
          <a:custGeom>
            <a:rect b="b" l="l" r="r" t="t"/>
            <a:pathLst>
              <a:path extrusionOk="0" h="4114800" w="4054948">
                <a:moveTo>
                  <a:pt x="0" y="0"/>
                </a:moveTo>
                <a:lnTo>
                  <a:pt x="4054948" y="0"/>
                </a:lnTo>
                <a:lnTo>
                  <a:pt x="4054948" y="4114800"/>
                </a:lnTo>
                <a:lnTo>
                  <a:pt x="0" y="4114800"/>
                </a:lnTo>
                <a:lnTo>
                  <a:pt x="0" y="0"/>
                </a:lnTo>
                <a:close/>
              </a:path>
            </a:pathLst>
          </a:custGeom>
          <a:blipFill rotWithShape="1">
            <a:blip r:embed="rId4">
              <a:alphaModFix/>
            </a:blip>
            <a:stretch>
              <a:fillRect b="0" l="0" r="0" t="0"/>
            </a:stretch>
          </a:blipFill>
          <a:ln>
            <a:noFill/>
          </a:ln>
        </p:spPr>
      </p:sp>
      <p:sp>
        <p:nvSpPr>
          <p:cNvPr id="842" name="Google Shape;842;p31"/>
          <p:cNvSpPr/>
          <p:nvPr/>
        </p:nvSpPr>
        <p:spPr>
          <a:xfrm>
            <a:off x="15498584" y="-1774110"/>
            <a:ext cx="4054948" cy="4114800"/>
          </a:xfrm>
          <a:custGeom>
            <a:rect b="b" l="l" r="r" t="t"/>
            <a:pathLst>
              <a:path extrusionOk="0" h="4114800" w="4054948">
                <a:moveTo>
                  <a:pt x="0" y="0"/>
                </a:moveTo>
                <a:lnTo>
                  <a:pt x="4054948" y="0"/>
                </a:lnTo>
                <a:lnTo>
                  <a:pt x="4054948" y="4114800"/>
                </a:lnTo>
                <a:lnTo>
                  <a:pt x="0" y="4114800"/>
                </a:lnTo>
                <a:lnTo>
                  <a:pt x="0" y="0"/>
                </a:lnTo>
                <a:close/>
              </a:path>
            </a:pathLst>
          </a:custGeom>
          <a:blipFill rotWithShape="1">
            <a:blip r:embed="rId4">
              <a:alphaModFix/>
            </a:blip>
            <a:stretch>
              <a:fillRect b="0" l="0" r="0" t="0"/>
            </a:stretch>
          </a:blipFill>
          <a:ln>
            <a:noFill/>
          </a:ln>
        </p:spPr>
      </p:sp>
      <p:sp>
        <p:nvSpPr>
          <p:cNvPr id="843" name="Google Shape;843;p31"/>
          <p:cNvSpPr txBox="1"/>
          <p:nvPr/>
        </p:nvSpPr>
        <p:spPr>
          <a:xfrm>
            <a:off x="2685606" y="2283540"/>
            <a:ext cx="13112627" cy="1099658"/>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None/>
            </a:pPr>
            <a:r>
              <a:rPr b="0" i="0" lang="en-US" sz="3200" u="none" cap="none" strike="noStrike">
                <a:solidFill>
                  <a:srgbClr val="885543"/>
                </a:solidFill>
                <a:latin typeface="Calistoga"/>
                <a:ea typeface="Calistoga"/>
                <a:cs typeface="Calistoga"/>
                <a:sym typeface="Calistoga"/>
              </a:rPr>
              <a:t>Theo phương pháp thử xanh methylen, sữa có thời gian mất màu xanh &gt; 5,5 giờ được xếp loại như thế nào?</a:t>
            </a:r>
            <a:endParaRPr/>
          </a:p>
        </p:txBody>
      </p:sp>
      <p:sp>
        <p:nvSpPr>
          <p:cNvPr id="844" name="Google Shape;844;p31"/>
          <p:cNvSpPr/>
          <p:nvPr/>
        </p:nvSpPr>
        <p:spPr>
          <a:xfrm>
            <a:off x="1761648" y="2927552"/>
            <a:ext cx="1067557" cy="1386438"/>
          </a:xfrm>
          <a:custGeom>
            <a:rect b="b" l="l" r="r" t="t"/>
            <a:pathLst>
              <a:path extrusionOk="0" h="1386438" w="1067557">
                <a:moveTo>
                  <a:pt x="0" y="0"/>
                </a:moveTo>
                <a:lnTo>
                  <a:pt x="1067557" y="0"/>
                </a:lnTo>
                <a:lnTo>
                  <a:pt x="1067557" y="1386438"/>
                </a:lnTo>
                <a:lnTo>
                  <a:pt x="0" y="1386438"/>
                </a:lnTo>
                <a:lnTo>
                  <a:pt x="0" y="0"/>
                </a:lnTo>
                <a:close/>
              </a:path>
            </a:pathLst>
          </a:custGeom>
          <a:blipFill rotWithShape="1">
            <a:blip r:embed="rId5">
              <a:alphaModFix/>
            </a:blip>
            <a:stretch>
              <a:fillRect b="0" l="0" r="0" t="0"/>
            </a:stretch>
          </a:blipFill>
          <a:ln>
            <a:noFill/>
          </a:ln>
        </p:spPr>
      </p:sp>
      <p:grpSp>
        <p:nvGrpSpPr>
          <p:cNvPr id="845" name="Google Shape;845;p31"/>
          <p:cNvGrpSpPr/>
          <p:nvPr/>
        </p:nvGrpSpPr>
        <p:grpSpPr>
          <a:xfrm>
            <a:off x="3884411" y="4096998"/>
            <a:ext cx="12635249" cy="5270693"/>
            <a:chOff x="0" y="-289322"/>
            <a:chExt cx="16846998" cy="7027590"/>
          </a:xfrm>
        </p:grpSpPr>
        <p:grpSp>
          <p:nvGrpSpPr>
            <p:cNvPr id="846" name="Google Shape;846;p31"/>
            <p:cNvGrpSpPr/>
            <p:nvPr/>
          </p:nvGrpSpPr>
          <p:grpSpPr>
            <a:xfrm>
              <a:off x="25322" y="-289322"/>
              <a:ext cx="14194243" cy="1635979"/>
              <a:chOff x="0" y="-57150"/>
              <a:chExt cx="2803801" cy="323156"/>
            </a:xfrm>
          </p:grpSpPr>
          <p:sp>
            <p:nvSpPr>
              <p:cNvPr id="847" name="Google Shape;847;p31"/>
              <p:cNvSpPr/>
              <p:nvPr/>
            </p:nvSpPr>
            <p:spPr>
              <a:xfrm>
                <a:off x="0" y="0"/>
                <a:ext cx="2803801" cy="266006"/>
              </a:xfrm>
              <a:custGeom>
                <a:rect b="b" l="l" r="r" t="t"/>
                <a:pathLst>
                  <a:path extrusionOk="0" h="266006" w="2803801">
                    <a:moveTo>
                      <a:pt x="37089" y="0"/>
                    </a:moveTo>
                    <a:lnTo>
                      <a:pt x="2766712" y="0"/>
                    </a:lnTo>
                    <a:cubicBezTo>
                      <a:pt x="2787196" y="0"/>
                      <a:pt x="2803801" y="16605"/>
                      <a:pt x="2803801" y="37089"/>
                    </a:cubicBezTo>
                    <a:lnTo>
                      <a:pt x="2803801" y="228917"/>
                    </a:lnTo>
                    <a:cubicBezTo>
                      <a:pt x="2803801" y="249401"/>
                      <a:pt x="2787196" y="266006"/>
                      <a:pt x="2766712" y="266006"/>
                    </a:cubicBezTo>
                    <a:lnTo>
                      <a:pt x="37089" y="266006"/>
                    </a:lnTo>
                    <a:cubicBezTo>
                      <a:pt x="16605" y="266006"/>
                      <a:pt x="0" y="249401"/>
                      <a:pt x="0" y="228917"/>
                    </a:cubicBezTo>
                    <a:lnTo>
                      <a:pt x="0" y="37089"/>
                    </a:lnTo>
                    <a:cubicBezTo>
                      <a:pt x="0" y="16605"/>
                      <a:pt x="16605" y="0"/>
                      <a:pt x="37089" y="0"/>
                    </a:cubicBezTo>
                    <a:close/>
                  </a:path>
                </a:pathLst>
              </a:custGeom>
              <a:solidFill>
                <a:srgbClr val="E8C1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8" name="Google Shape;848;p31"/>
              <p:cNvSpPr txBox="1"/>
              <p:nvPr/>
            </p:nvSpPr>
            <p:spPr>
              <a:xfrm>
                <a:off x="0" y="-57150"/>
                <a:ext cx="2803801" cy="323156"/>
              </a:xfrm>
              <a:prstGeom prst="rect">
                <a:avLst/>
              </a:prstGeom>
              <a:noFill/>
              <a:ln>
                <a:noFill/>
              </a:ln>
            </p:spPr>
            <p:txBody>
              <a:bodyPr anchorCtr="0" anchor="ctr" bIns="50800" lIns="50800" spcFirstLastPara="1" rIns="50800" wrap="square" tIns="50800">
                <a:noAutofit/>
              </a:bodyPr>
              <a:lstStyle/>
              <a:p>
                <a:pPr indent="0" lvl="0" marL="0" marR="0" rtl="0" algn="ctr">
                  <a:lnSpc>
                    <a:spcPct val="140000"/>
                  </a:lnSpc>
                  <a:spcBef>
                    <a:spcPts val="0"/>
                  </a:spcBef>
                  <a:spcAft>
                    <a:spcPts val="0"/>
                  </a:spcAft>
                  <a:buNone/>
                </a:pPr>
                <a:r>
                  <a:rPr b="0" i="0" lang="en-US" sz="3200" u="none" cap="none" strike="noStrike">
                    <a:solidFill>
                      <a:srgbClr val="000000"/>
                    </a:solidFill>
                    <a:latin typeface="Antic"/>
                    <a:ea typeface="Antic"/>
                    <a:cs typeface="Antic"/>
                    <a:sym typeface="Antic"/>
                  </a:rPr>
                  <a:t> Rất xấu</a:t>
                </a:r>
                <a:endParaRPr/>
              </a:p>
            </p:txBody>
          </p:sp>
        </p:grpSp>
        <p:grpSp>
          <p:nvGrpSpPr>
            <p:cNvPr id="849" name="Google Shape;849;p31"/>
            <p:cNvGrpSpPr/>
            <p:nvPr/>
          </p:nvGrpSpPr>
          <p:grpSpPr>
            <a:xfrm>
              <a:off x="0" y="1498261"/>
              <a:ext cx="14219565" cy="1635979"/>
              <a:chOff x="0" y="-57150"/>
              <a:chExt cx="2808803" cy="323156"/>
            </a:xfrm>
          </p:grpSpPr>
          <p:sp>
            <p:nvSpPr>
              <p:cNvPr id="850" name="Google Shape;850;p31"/>
              <p:cNvSpPr/>
              <p:nvPr/>
            </p:nvSpPr>
            <p:spPr>
              <a:xfrm>
                <a:off x="0" y="0"/>
                <a:ext cx="2808803" cy="266006"/>
              </a:xfrm>
              <a:custGeom>
                <a:rect b="b" l="l" r="r" t="t"/>
                <a:pathLst>
                  <a:path extrusionOk="0" h="266006" w="2808803">
                    <a:moveTo>
                      <a:pt x="37023" y="0"/>
                    </a:moveTo>
                    <a:lnTo>
                      <a:pt x="2771780" y="0"/>
                    </a:lnTo>
                    <a:cubicBezTo>
                      <a:pt x="2781599" y="0"/>
                      <a:pt x="2791016" y="3901"/>
                      <a:pt x="2797959" y="10844"/>
                    </a:cubicBezTo>
                    <a:cubicBezTo>
                      <a:pt x="2804902" y="17787"/>
                      <a:pt x="2808803" y="27204"/>
                      <a:pt x="2808803" y="37023"/>
                    </a:cubicBezTo>
                    <a:lnTo>
                      <a:pt x="2808803" y="228983"/>
                    </a:lnTo>
                    <a:cubicBezTo>
                      <a:pt x="2808803" y="238802"/>
                      <a:pt x="2804902" y="248219"/>
                      <a:pt x="2797959" y="255163"/>
                    </a:cubicBezTo>
                    <a:cubicBezTo>
                      <a:pt x="2791016" y="262106"/>
                      <a:pt x="2781599" y="266006"/>
                      <a:pt x="2771780" y="266006"/>
                    </a:cubicBezTo>
                    <a:lnTo>
                      <a:pt x="37023" y="266006"/>
                    </a:lnTo>
                    <a:cubicBezTo>
                      <a:pt x="27204" y="266006"/>
                      <a:pt x="17787" y="262106"/>
                      <a:pt x="10844" y="255163"/>
                    </a:cubicBezTo>
                    <a:cubicBezTo>
                      <a:pt x="3901" y="248219"/>
                      <a:pt x="0" y="238802"/>
                      <a:pt x="0" y="228983"/>
                    </a:cubicBezTo>
                    <a:lnTo>
                      <a:pt x="0" y="37023"/>
                    </a:lnTo>
                    <a:cubicBezTo>
                      <a:pt x="0" y="27204"/>
                      <a:pt x="3901" y="17787"/>
                      <a:pt x="10844" y="10844"/>
                    </a:cubicBezTo>
                    <a:cubicBezTo>
                      <a:pt x="17787" y="3901"/>
                      <a:pt x="27204" y="0"/>
                      <a:pt x="37023" y="0"/>
                    </a:cubicBezTo>
                    <a:close/>
                  </a:path>
                </a:pathLst>
              </a:custGeom>
              <a:solidFill>
                <a:srgbClr val="E8C1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1" name="Google Shape;851;p31"/>
              <p:cNvSpPr txBox="1"/>
              <p:nvPr/>
            </p:nvSpPr>
            <p:spPr>
              <a:xfrm>
                <a:off x="0" y="-57150"/>
                <a:ext cx="2808803" cy="323156"/>
              </a:xfrm>
              <a:prstGeom prst="rect">
                <a:avLst/>
              </a:prstGeom>
              <a:noFill/>
              <a:ln>
                <a:noFill/>
              </a:ln>
            </p:spPr>
            <p:txBody>
              <a:bodyPr anchorCtr="0" anchor="ctr" bIns="50800" lIns="50800" spcFirstLastPara="1" rIns="50800" wrap="square" tIns="50800">
                <a:noAutofit/>
              </a:bodyPr>
              <a:lstStyle/>
              <a:p>
                <a:pPr indent="0" lvl="0" marL="0" marR="0" rtl="0" algn="ctr">
                  <a:lnSpc>
                    <a:spcPct val="140000"/>
                  </a:lnSpc>
                  <a:spcBef>
                    <a:spcPts val="0"/>
                  </a:spcBef>
                  <a:spcAft>
                    <a:spcPts val="0"/>
                  </a:spcAft>
                  <a:buNone/>
                </a:pPr>
                <a:r>
                  <a:rPr b="0" i="0" lang="en-US" sz="3200" u="none" cap="none" strike="noStrike">
                    <a:solidFill>
                      <a:srgbClr val="000000"/>
                    </a:solidFill>
                    <a:latin typeface="Antic"/>
                    <a:ea typeface="Antic"/>
                    <a:cs typeface="Antic"/>
                    <a:sym typeface="Antic"/>
                  </a:rPr>
                  <a:t>Trung bình</a:t>
                </a:r>
                <a:endParaRPr/>
              </a:p>
            </p:txBody>
          </p:sp>
        </p:grpSp>
        <p:grpSp>
          <p:nvGrpSpPr>
            <p:cNvPr id="852" name="Google Shape;852;p31"/>
            <p:cNvGrpSpPr/>
            <p:nvPr/>
          </p:nvGrpSpPr>
          <p:grpSpPr>
            <a:xfrm>
              <a:off x="12661" y="3298432"/>
              <a:ext cx="14206904" cy="1635979"/>
              <a:chOff x="0" y="-57150"/>
              <a:chExt cx="2806302" cy="323156"/>
            </a:xfrm>
          </p:grpSpPr>
          <p:sp>
            <p:nvSpPr>
              <p:cNvPr id="853" name="Google Shape;853;p31"/>
              <p:cNvSpPr/>
              <p:nvPr/>
            </p:nvSpPr>
            <p:spPr>
              <a:xfrm>
                <a:off x="0" y="0"/>
                <a:ext cx="2806302" cy="266006"/>
              </a:xfrm>
              <a:custGeom>
                <a:rect b="b" l="l" r="r" t="t"/>
                <a:pathLst>
                  <a:path extrusionOk="0" h="266006" w="2806302">
                    <a:moveTo>
                      <a:pt x="37056" y="0"/>
                    </a:moveTo>
                    <a:lnTo>
                      <a:pt x="2769246" y="0"/>
                    </a:lnTo>
                    <a:cubicBezTo>
                      <a:pt x="2779074" y="0"/>
                      <a:pt x="2788499" y="3904"/>
                      <a:pt x="2795449" y="10853"/>
                    </a:cubicBezTo>
                    <a:cubicBezTo>
                      <a:pt x="2802398" y="17803"/>
                      <a:pt x="2806302" y="27228"/>
                      <a:pt x="2806302" y="37056"/>
                    </a:cubicBezTo>
                    <a:lnTo>
                      <a:pt x="2806302" y="228950"/>
                    </a:lnTo>
                    <a:cubicBezTo>
                      <a:pt x="2806302" y="238778"/>
                      <a:pt x="2802398" y="248204"/>
                      <a:pt x="2795449" y="255153"/>
                    </a:cubicBezTo>
                    <a:cubicBezTo>
                      <a:pt x="2788499" y="262102"/>
                      <a:pt x="2779074" y="266006"/>
                      <a:pt x="2769246" y="266006"/>
                    </a:cubicBezTo>
                    <a:lnTo>
                      <a:pt x="37056" y="266006"/>
                    </a:lnTo>
                    <a:cubicBezTo>
                      <a:pt x="27228" y="266006"/>
                      <a:pt x="17803" y="262102"/>
                      <a:pt x="10853" y="255153"/>
                    </a:cubicBezTo>
                    <a:cubicBezTo>
                      <a:pt x="3904" y="248204"/>
                      <a:pt x="0" y="238778"/>
                      <a:pt x="0" y="228950"/>
                    </a:cubicBezTo>
                    <a:lnTo>
                      <a:pt x="0" y="37056"/>
                    </a:lnTo>
                    <a:cubicBezTo>
                      <a:pt x="0" y="27228"/>
                      <a:pt x="3904" y="17803"/>
                      <a:pt x="10853" y="10853"/>
                    </a:cubicBezTo>
                    <a:cubicBezTo>
                      <a:pt x="17803" y="3904"/>
                      <a:pt x="27228" y="0"/>
                      <a:pt x="37056" y="0"/>
                    </a:cubicBezTo>
                    <a:close/>
                  </a:path>
                </a:pathLst>
              </a:custGeom>
              <a:solidFill>
                <a:srgbClr val="E8C1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4" name="Google Shape;854;p31"/>
              <p:cNvSpPr txBox="1"/>
              <p:nvPr/>
            </p:nvSpPr>
            <p:spPr>
              <a:xfrm>
                <a:off x="0" y="-57150"/>
                <a:ext cx="2806302" cy="323156"/>
              </a:xfrm>
              <a:prstGeom prst="rect">
                <a:avLst/>
              </a:prstGeom>
              <a:noFill/>
              <a:ln>
                <a:noFill/>
              </a:ln>
            </p:spPr>
            <p:txBody>
              <a:bodyPr anchorCtr="0" anchor="ctr" bIns="50800" lIns="50800" spcFirstLastPara="1" rIns="50800" wrap="square" tIns="50800">
                <a:noAutofit/>
              </a:bodyPr>
              <a:lstStyle/>
              <a:p>
                <a:pPr indent="0" lvl="0" marL="0" marR="0" rtl="0" algn="ctr">
                  <a:lnSpc>
                    <a:spcPct val="140000"/>
                  </a:lnSpc>
                  <a:spcBef>
                    <a:spcPts val="0"/>
                  </a:spcBef>
                  <a:spcAft>
                    <a:spcPts val="0"/>
                  </a:spcAft>
                  <a:buNone/>
                </a:pPr>
                <a:r>
                  <a:rPr b="0" i="0" lang="en-US" sz="3200" u="none" cap="none" strike="noStrike">
                    <a:solidFill>
                      <a:srgbClr val="000000"/>
                    </a:solidFill>
                    <a:latin typeface="Antic"/>
                    <a:ea typeface="Antic"/>
                    <a:cs typeface="Antic"/>
                    <a:sym typeface="Antic"/>
                  </a:rPr>
                  <a:t>Xấu</a:t>
                </a:r>
                <a:endParaRPr/>
              </a:p>
            </p:txBody>
          </p:sp>
        </p:grpSp>
        <p:grpSp>
          <p:nvGrpSpPr>
            <p:cNvPr id="855" name="Google Shape;855;p31"/>
            <p:cNvGrpSpPr/>
            <p:nvPr/>
          </p:nvGrpSpPr>
          <p:grpSpPr>
            <a:xfrm>
              <a:off x="0" y="5102289"/>
              <a:ext cx="14219565" cy="1635979"/>
              <a:chOff x="0" y="-57150"/>
              <a:chExt cx="2808803" cy="323156"/>
            </a:xfrm>
          </p:grpSpPr>
          <p:sp>
            <p:nvSpPr>
              <p:cNvPr id="856" name="Google Shape;856;p31"/>
              <p:cNvSpPr/>
              <p:nvPr/>
            </p:nvSpPr>
            <p:spPr>
              <a:xfrm>
                <a:off x="0" y="0"/>
                <a:ext cx="2808803" cy="266006"/>
              </a:xfrm>
              <a:custGeom>
                <a:rect b="b" l="l" r="r" t="t"/>
                <a:pathLst>
                  <a:path extrusionOk="0" h="266006" w="2808803">
                    <a:moveTo>
                      <a:pt x="37023" y="0"/>
                    </a:moveTo>
                    <a:lnTo>
                      <a:pt x="2771780" y="0"/>
                    </a:lnTo>
                    <a:cubicBezTo>
                      <a:pt x="2781599" y="0"/>
                      <a:pt x="2791016" y="3901"/>
                      <a:pt x="2797959" y="10844"/>
                    </a:cubicBezTo>
                    <a:cubicBezTo>
                      <a:pt x="2804902" y="17787"/>
                      <a:pt x="2808803" y="27204"/>
                      <a:pt x="2808803" y="37023"/>
                    </a:cubicBezTo>
                    <a:lnTo>
                      <a:pt x="2808803" y="228983"/>
                    </a:lnTo>
                    <a:cubicBezTo>
                      <a:pt x="2808803" y="238802"/>
                      <a:pt x="2804902" y="248219"/>
                      <a:pt x="2797959" y="255163"/>
                    </a:cubicBezTo>
                    <a:cubicBezTo>
                      <a:pt x="2791016" y="262106"/>
                      <a:pt x="2781599" y="266006"/>
                      <a:pt x="2771780" y="266006"/>
                    </a:cubicBezTo>
                    <a:lnTo>
                      <a:pt x="37023" y="266006"/>
                    </a:lnTo>
                    <a:cubicBezTo>
                      <a:pt x="27204" y="266006"/>
                      <a:pt x="17787" y="262106"/>
                      <a:pt x="10844" y="255163"/>
                    </a:cubicBezTo>
                    <a:cubicBezTo>
                      <a:pt x="3901" y="248219"/>
                      <a:pt x="0" y="238802"/>
                      <a:pt x="0" y="228983"/>
                    </a:cubicBezTo>
                    <a:lnTo>
                      <a:pt x="0" y="37023"/>
                    </a:lnTo>
                    <a:cubicBezTo>
                      <a:pt x="0" y="27204"/>
                      <a:pt x="3901" y="17787"/>
                      <a:pt x="10844" y="10844"/>
                    </a:cubicBezTo>
                    <a:cubicBezTo>
                      <a:pt x="17787" y="3901"/>
                      <a:pt x="27204" y="0"/>
                      <a:pt x="37023" y="0"/>
                    </a:cubicBezTo>
                    <a:close/>
                  </a:path>
                </a:pathLst>
              </a:custGeom>
              <a:solidFill>
                <a:srgbClr val="E8C1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7" name="Google Shape;857;p31"/>
              <p:cNvSpPr txBox="1"/>
              <p:nvPr/>
            </p:nvSpPr>
            <p:spPr>
              <a:xfrm>
                <a:off x="0" y="-57150"/>
                <a:ext cx="2808803" cy="323156"/>
              </a:xfrm>
              <a:prstGeom prst="rect">
                <a:avLst/>
              </a:prstGeom>
              <a:noFill/>
              <a:ln>
                <a:noFill/>
              </a:ln>
            </p:spPr>
            <p:txBody>
              <a:bodyPr anchorCtr="0" anchor="ctr" bIns="50800" lIns="50800" spcFirstLastPara="1" rIns="50800" wrap="square" tIns="50800">
                <a:noAutofit/>
              </a:bodyPr>
              <a:lstStyle/>
              <a:p>
                <a:pPr indent="0" lvl="0" marL="0" marR="0" rtl="0" algn="ctr">
                  <a:lnSpc>
                    <a:spcPct val="140000"/>
                  </a:lnSpc>
                  <a:spcBef>
                    <a:spcPts val="0"/>
                  </a:spcBef>
                  <a:spcAft>
                    <a:spcPts val="0"/>
                  </a:spcAft>
                  <a:buNone/>
                </a:pPr>
                <a:r>
                  <a:rPr b="0" i="0" lang="en-US" sz="3200" u="none" cap="none" strike="noStrike">
                    <a:solidFill>
                      <a:srgbClr val="000000"/>
                    </a:solidFill>
                    <a:latin typeface="Antic"/>
                    <a:ea typeface="Antic"/>
                    <a:cs typeface="Antic"/>
                    <a:sym typeface="Antic"/>
                  </a:rPr>
                  <a:t>Tốt</a:t>
                </a:r>
                <a:endParaRPr/>
              </a:p>
            </p:txBody>
          </p:sp>
        </p:grpSp>
        <p:sp>
          <p:nvSpPr>
            <p:cNvPr id="858" name="Google Shape;858;p31"/>
            <p:cNvSpPr/>
            <p:nvPr/>
          </p:nvSpPr>
          <p:spPr>
            <a:xfrm rot="-673008">
              <a:off x="13833230" y="2852854"/>
              <a:ext cx="2929902" cy="1149987"/>
            </a:xfrm>
            <a:custGeom>
              <a:rect b="b" l="l" r="r" t="t"/>
              <a:pathLst>
                <a:path extrusionOk="0" h="1149987" w="2929902">
                  <a:moveTo>
                    <a:pt x="0" y="0"/>
                  </a:moveTo>
                  <a:lnTo>
                    <a:pt x="2929903" y="0"/>
                  </a:lnTo>
                  <a:lnTo>
                    <a:pt x="2929903" y="1149986"/>
                  </a:lnTo>
                  <a:lnTo>
                    <a:pt x="0" y="1149986"/>
                  </a:lnTo>
                  <a:lnTo>
                    <a:pt x="0" y="0"/>
                  </a:lnTo>
                  <a:close/>
                </a:path>
              </a:pathLst>
            </a:custGeom>
            <a:blipFill rotWithShape="1">
              <a:blip r:embed="rId6">
                <a:alphaModFix/>
              </a:blip>
              <a:stretch>
                <a:fillRect b="0" l="0" r="0" t="0"/>
              </a:stretch>
            </a:blipFill>
            <a:ln>
              <a:noFill/>
            </a:ln>
          </p:spPr>
        </p:sp>
        <p:sp>
          <p:nvSpPr>
            <p:cNvPr id="859" name="Google Shape;859;p31"/>
            <p:cNvSpPr/>
            <p:nvPr/>
          </p:nvSpPr>
          <p:spPr>
            <a:xfrm>
              <a:off x="12767717" y="5193071"/>
              <a:ext cx="1499628" cy="1545197"/>
            </a:xfrm>
            <a:custGeom>
              <a:rect b="b" l="l" r="r" t="t"/>
              <a:pathLst>
                <a:path extrusionOk="0" h="1545197" w="1499628">
                  <a:moveTo>
                    <a:pt x="0" y="0"/>
                  </a:moveTo>
                  <a:lnTo>
                    <a:pt x="1499628" y="0"/>
                  </a:lnTo>
                  <a:lnTo>
                    <a:pt x="1499628" y="1545197"/>
                  </a:lnTo>
                  <a:lnTo>
                    <a:pt x="0" y="1545197"/>
                  </a:lnTo>
                  <a:lnTo>
                    <a:pt x="0" y="0"/>
                  </a:lnTo>
                  <a:close/>
                </a:path>
              </a:pathLst>
            </a:custGeom>
            <a:blipFill rotWithShape="1">
              <a:blip r:embed="rId7">
                <a:alphaModFix/>
              </a:blip>
              <a:stretch>
                <a:fillRect b="0" l="0" r="0" t="0"/>
              </a:stretch>
            </a:blipFill>
            <a:ln>
              <a:noFill/>
            </a:ln>
          </p:spPr>
        </p:sp>
      </p:gr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1">
                                  <p:stCondLst>
                                    <p:cond delay="0"/>
                                  </p:stCondLst>
                                  <p:childTnLst>
                                    <p:set>
                                      <p:cBhvr>
                                        <p:cTn dur="1" fill="hold">
                                          <p:stCondLst>
                                            <p:cond delay="0"/>
                                          </p:stCondLst>
                                        </p:cTn>
                                        <p:tgtEl>
                                          <p:spTgt spid="845"/>
                                        </p:tgtEl>
                                        <p:attrNameLst>
                                          <p:attrName>style.visibility</p:attrName>
                                        </p:attrNameLst>
                                      </p:cBhvr>
                                      <p:to>
                                        <p:strVal val="visible"/>
                                      </p:to>
                                    </p:set>
                                    <p:anim calcmode="lin" valueType="num">
                                      <p:cBhvr additive="base">
                                        <p:cTn dur="1000"/>
                                        <p:tgtEl>
                                          <p:spTgt spid="845"/>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6D8E6"/>
        </a:solidFill>
      </p:bgPr>
    </p:bg>
    <p:spTree>
      <p:nvGrpSpPr>
        <p:cNvPr id="863" name="Shape 863"/>
        <p:cNvGrpSpPr/>
        <p:nvPr/>
      </p:nvGrpSpPr>
      <p:grpSpPr>
        <a:xfrm>
          <a:off x="0" y="0"/>
          <a:ext cx="0" cy="0"/>
          <a:chOff x="0" y="0"/>
          <a:chExt cx="0" cy="0"/>
        </a:xfrm>
      </p:grpSpPr>
      <p:sp>
        <p:nvSpPr>
          <p:cNvPr id="864" name="Google Shape;864;p32"/>
          <p:cNvSpPr/>
          <p:nvPr/>
        </p:nvSpPr>
        <p:spPr>
          <a:xfrm>
            <a:off x="-1262374" y="-1234471"/>
            <a:ext cx="4091579" cy="4114800"/>
          </a:xfrm>
          <a:custGeom>
            <a:rect b="b" l="l" r="r" t="t"/>
            <a:pathLst>
              <a:path extrusionOk="0" h="4114800" w="4091579">
                <a:moveTo>
                  <a:pt x="0" y="0"/>
                </a:moveTo>
                <a:lnTo>
                  <a:pt x="4091579" y="0"/>
                </a:lnTo>
                <a:lnTo>
                  <a:pt x="4091579" y="4114800"/>
                </a:lnTo>
                <a:lnTo>
                  <a:pt x="0" y="4114800"/>
                </a:lnTo>
                <a:lnTo>
                  <a:pt x="0" y="0"/>
                </a:lnTo>
                <a:close/>
              </a:path>
            </a:pathLst>
          </a:custGeom>
          <a:blipFill rotWithShape="1">
            <a:blip r:embed="rId3">
              <a:alphaModFix/>
            </a:blip>
            <a:stretch>
              <a:fillRect b="0" l="0" r="0" t="0"/>
            </a:stretch>
          </a:blipFill>
          <a:ln>
            <a:noFill/>
          </a:ln>
        </p:spPr>
      </p:sp>
      <p:sp>
        <p:nvSpPr>
          <p:cNvPr id="865" name="Google Shape;865;p32"/>
          <p:cNvSpPr/>
          <p:nvPr/>
        </p:nvSpPr>
        <p:spPr>
          <a:xfrm>
            <a:off x="15798233" y="7372033"/>
            <a:ext cx="4091579" cy="4114800"/>
          </a:xfrm>
          <a:custGeom>
            <a:rect b="b" l="l" r="r" t="t"/>
            <a:pathLst>
              <a:path extrusionOk="0" h="4114800" w="4091579">
                <a:moveTo>
                  <a:pt x="0" y="0"/>
                </a:moveTo>
                <a:lnTo>
                  <a:pt x="4091579" y="0"/>
                </a:lnTo>
                <a:lnTo>
                  <a:pt x="4091579" y="4114800"/>
                </a:lnTo>
                <a:lnTo>
                  <a:pt x="0" y="4114800"/>
                </a:lnTo>
                <a:lnTo>
                  <a:pt x="0" y="0"/>
                </a:lnTo>
                <a:close/>
              </a:path>
            </a:pathLst>
          </a:custGeom>
          <a:blipFill rotWithShape="1">
            <a:blip r:embed="rId3">
              <a:alphaModFix/>
            </a:blip>
            <a:stretch>
              <a:fillRect b="0" l="0" r="0" t="0"/>
            </a:stretch>
          </a:blipFill>
          <a:ln>
            <a:noFill/>
          </a:ln>
        </p:spPr>
      </p:sp>
      <p:sp>
        <p:nvSpPr>
          <p:cNvPr id="866" name="Google Shape;866;p32"/>
          <p:cNvSpPr/>
          <p:nvPr/>
        </p:nvSpPr>
        <p:spPr>
          <a:xfrm>
            <a:off x="-1262374" y="7855561"/>
            <a:ext cx="4054948" cy="4114800"/>
          </a:xfrm>
          <a:custGeom>
            <a:rect b="b" l="l" r="r" t="t"/>
            <a:pathLst>
              <a:path extrusionOk="0" h="4114800" w="4054948">
                <a:moveTo>
                  <a:pt x="0" y="0"/>
                </a:moveTo>
                <a:lnTo>
                  <a:pt x="4054948" y="0"/>
                </a:lnTo>
                <a:lnTo>
                  <a:pt x="4054948" y="4114800"/>
                </a:lnTo>
                <a:lnTo>
                  <a:pt x="0" y="4114800"/>
                </a:lnTo>
                <a:lnTo>
                  <a:pt x="0" y="0"/>
                </a:lnTo>
                <a:close/>
              </a:path>
            </a:pathLst>
          </a:custGeom>
          <a:blipFill rotWithShape="1">
            <a:blip r:embed="rId4">
              <a:alphaModFix/>
            </a:blip>
            <a:stretch>
              <a:fillRect b="0" l="0" r="0" t="0"/>
            </a:stretch>
          </a:blipFill>
          <a:ln>
            <a:noFill/>
          </a:ln>
        </p:spPr>
      </p:sp>
      <p:sp>
        <p:nvSpPr>
          <p:cNvPr id="867" name="Google Shape;867;p32"/>
          <p:cNvSpPr/>
          <p:nvPr/>
        </p:nvSpPr>
        <p:spPr>
          <a:xfrm>
            <a:off x="15498584" y="-1774110"/>
            <a:ext cx="4054948" cy="4114800"/>
          </a:xfrm>
          <a:custGeom>
            <a:rect b="b" l="l" r="r" t="t"/>
            <a:pathLst>
              <a:path extrusionOk="0" h="4114800" w="4054948">
                <a:moveTo>
                  <a:pt x="0" y="0"/>
                </a:moveTo>
                <a:lnTo>
                  <a:pt x="4054948" y="0"/>
                </a:lnTo>
                <a:lnTo>
                  <a:pt x="4054948" y="4114800"/>
                </a:lnTo>
                <a:lnTo>
                  <a:pt x="0" y="4114800"/>
                </a:lnTo>
                <a:lnTo>
                  <a:pt x="0" y="0"/>
                </a:lnTo>
                <a:close/>
              </a:path>
            </a:pathLst>
          </a:custGeom>
          <a:blipFill rotWithShape="1">
            <a:blip r:embed="rId4">
              <a:alphaModFix/>
            </a:blip>
            <a:stretch>
              <a:fillRect b="0" l="0" r="0" t="0"/>
            </a:stretch>
          </a:blipFill>
          <a:ln>
            <a:noFill/>
          </a:ln>
        </p:spPr>
      </p:sp>
      <p:sp>
        <p:nvSpPr>
          <p:cNvPr id="868" name="Google Shape;868;p32"/>
          <p:cNvSpPr txBox="1"/>
          <p:nvPr/>
        </p:nvSpPr>
        <p:spPr>
          <a:xfrm>
            <a:off x="2685606" y="2283540"/>
            <a:ext cx="13112627" cy="1099658"/>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None/>
            </a:pPr>
            <a:r>
              <a:rPr b="0" i="0" lang="en-US" sz="3200" u="none" cap="none" strike="noStrike">
                <a:solidFill>
                  <a:srgbClr val="885543"/>
                </a:solidFill>
                <a:latin typeface="Calistoga"/>
                <a:ea typeface="Calistoga"/>
                <a:cs typeface="Calistoga"/>
                <a:sym typeface="Calistoga"/>
              </a:rPr>
              <a:t>Ngoài bệnh hoàng đản và sảy thai, Leptospira còn gây ra các biến chứng nào sau đây?</a:t>
            </a:r>
            <a:endParaRPr/>
          </a:p>
        </p:txBody>
      </p:sp>
      <p:sp>
        <p:nvSpPr>
          <p:cNvPr id="869" name="Google Shape;869;p32"/>
          <p:cNvSpPr/>
          <p:nvPr/>
        </p:nvSpPr>
        <p:spPr>
          <a:xfrm>
            <a:off x="1761648" y="2927552"/>
            <a:ext cx="1067557" cy="1386438"/>
          </a:xfrm>
          <a:custGeom>
            <a:rect b="b" l="l" r="r" t="t"/>
            <a:pathLst>
              <a:path extrusionOk="0" h="1386438" w="1067557">
                <a:moveTo>
                  <a:pt x="0" y="0"/>
                </a:moveTo>
                <a:lnTo>
                  <a:pt x="1067557" y="0"/>
                </a:lnTo>
                <a:lnTo>
                  <a:pt x="1067557" y="1386438"/>
                </a:lnTo>
                <a:lnTo>
                  <a:pt x="0" y="1386438"/>
                </a:lnTo>
                <a:lnTo>
                  <a:pt x="0" y="0"/>
                </a:lnTo>
                <a:close/>
              </a:path>
            </a:pathLst>
          </a:custGeom>
          <a:blipFill rotWithShape="1">
            <a:blip r:embed="rId5">
              <a:alphaModFix/>
            </a:blip>
            <a:stretch>
              <a:fillRect b="0" l="0" r="0" t="0"/>
            </a:stretch>
          </a:blipFill>
          <a:ln>
            <a:noFill/>
          </a:ln>
        </p:spPr>
      </p:sp>
      <p:grpSp>
        <p:nvGrpSpPr>
          <p:cNvPr id="870" name="Google Shape;870;p32"/>
          <p:cNvGrpSpPr/>
          <p:nvPr/>
        </p:nvGrpSpPr>
        <p:grpSpPr>
          <a:xfrm>
            <a:off x="3903402" y="4096998"/>
            <a:ext cx="10645682" cy="1226985"/>
            <a:chOff x="0" y="-57150"/>
            <a:chExt cx="2803801" cy="323156"/>
          </a:xfrm>
        </p:grpSpPr>
        <p:sp>
          <p:nvSpPr>
            <p:cNvPr id="871" name="Google Shape;871;p32"/>
            <p:cNvSpPr/>
            <p:nvPr/>
          </p:nvSpPr>
          <p:spPr>
            <a:xfrm>
              <a:off x="0" y="0"/>
              <a:ext cx="2803801" cy="266006"/>
            </a:xfrm>
            <a:custGeom>
              <a:rect b="b" l="l" r="r" t="t"/>
              <a:pathLst>
                <a:path extrusionOk="0" h="266006" w="2803801">
                  <a:moveTo>
                    <a:pt x="37089" y="0"/>
                  </a:moveTo>
                  <a:lnTo>
                    <a:pt x="2766712" y="0"/>
                  </a:lnTo>
                  <a:cubicBezTo>
                    <a:pt x="2787196" y="0"/>
                    <a:pt x="2803801" y="16605"/>
                    <a:pt x="2803801" y="37089"/>
                  </a:cubicBezTo>
                  <a:lnTo>
                    <a:pt x="2803801" y="228917"/>
                  </a:lnTo>
                  <a:cubicBezTo>
                    <a:pt x="2803801" y="249401"/>
                    <a:pt x="2787196" y="266006"/>
                    <a:pt x="2766712" y="266006"/>
                  </a:cubicBezTo>
                  <a:lnTo>
                    <a:pt x="37089" y="266006"/>
                  </a:lnTo>
                  <a:cubicBezTo>
                    <a:pt x="16605" y="266006"/>
                    <a:pt x="0" y="249401"/>
                    <a:pt x="0" y="228917"/>
                  </a:cubicBezTo>
                  <a:lnTo>
                    <a:pt x="0" y="37089"/>
                  </a:lnTo>
                  <a:cubicBezTo>
                    <a:pt x="0" y="16605"/>
                    <a:pt x="16605" y="0"/>
                    <a:pt x="37089" y="0"/>
                  </a:cubicBezTo>
                  <a:close/>
                </a:path>
              </a:pathLst>
            </a:custGeom>
            <a:solidFill>
              <a:srgbClr val="E8C1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2" name="Google Shape;872;p32"/>
            <p:cNvSpPr txBox="1"/>
            <p:nvPr/>
          </p:nvSpPr>
          <p:spPr>
            <a:xfrm>
              <a:off x="0" y="-57150"/>
              <a:ext cx="2803801" cy="323156"/>
            </a:xfrm>
            <a:prstGeom prst="rect">
              <a:avLst/>
            </a:prstGeom>
            <a:noFill/>
            <a:ln>
              <a:noFill/>
            </a:ln>
          </p:spPr>
          <p:txBody>
            <a:bodyPr anchorCtr="0" anchor="ctr" bIns="50800" lIns="50800" spcFirstLastPara="1" rIns="50800" wrap="square" tIns="50800">
              <a:noAutofit/>
            </a:bodyPr>
            <a:lstStyle/>
            <a:p>
              <a:pPr indent="0" lvl="0" marL="0" marR="0" rtl="0" algn="ctr">
                <a:lnSpc>
                  <a:spcPct val="140000"/>
                </a:lnSpc>
                <a:spcBef>
                  <a:spcPts val="0"/>
                </a:spcBef>
                <a:spcAft>
                  <a:spcPts val="0"/>
                </a:spcAft>
                <a:buNone/>
              </a:pPr>
              <a:r>
                <a:rPr b="0" i="0" lang="en-US" sz="3200" u="none" cap="none" strike="noStrike">
                  <a:solidFill>
                    <a:srgbClr val="000000"/>
                  </a:solidFill>
                  <a:latin typeface="Antic"/>
                  <a:ea typeface="Antic"/>
                  <a:cs typeface="Antic"/>
                  <a:sym typeface="Antic"/>
                </a:rPr>
                <a:t>Viêm phổi</a:t>
              </a:r>
              <a:endParaRPr/>
            </a:p>
          </p:txBody>
        </p:sp>
      </p:grpSp>
      <p:grpSp>
        <p:nvGrpSpPr>
          <p:cNvPr id="873" name="Google Shape;873;p32"/>
          <p:cNvGrpSpPr/>
          <p:nvPr/>
        </p:nvGrpSpPr>
        <p:grpSpPr>
          <a:xfrm>
            <a:off x="3884411" y="5437686"/>
            <a:ext cx="10664674" cy="1226985"/>
            <a:chOff x="0" y="-57150"/>
            <a:chExt cx="2808803" cy="323156"/>
          </a:xfrm>
        </p:grpSpPr>
        <p:sp>
          <p:nvSpPr>
            <p:cNvPr id="874" name="Google Shape;874;p32"/>
            <p:cNvSpPr/>
            <p:nvPr/>
          </p:nvSpPr>
          <p:spPr>
            <a:xfrm>
              <a:off x="0" y="0"/>
              <a:ext cx="2808803" cy="266006"/>
            </a:xfrm>
            <a:custGeom>
              <a:rect b="b" l="l" r="r" t="t"/>
              <a:pathLst>
                <a:path extrusionOk="0" h="266006" w="2808803">
                  <a:moveTo>
                    <a:pt x="37023" y="0"/>
                  </a:moveTo>
                  <a:lnTo>
                    <a:pt x="2771780" y="0"/>
                  </a:lnTo>
                  <a:cubicBezTo>
                    <a:pt x="2781599" y="0"/>
                    <a:pt x="2791016" y="3901"/>
                    <a:pt x="2797959" y="10844"/>
                  </a:cubicBezTo>
                  <a:cubicBezTo>
                    <a:pt x="2804902" y="17787"/>
                    <a:pt x="2808803" y="27204"/>
                    <a:pt x="2808803" y="37023"/>
                  </a:cubicBezTo>
                  <a:lnTo>
                    <a:pt x="2808803" y="228983"/>
                  </a:lnTo>
                  <a:cubicBezTo>
                    <a:pt x="2808803" y="238802"/>
                    <a:pt x="2804902" y="248219"/>
                    <a:pt x="2797959" y="255163"/>
                  </a:cubicBezTo>
                  <a:cubicBezTo>
                    <a:pt x="2791016" y="262106"/>
                    <a:pt x="2781599" y="266006"/>
                    <a:pt x="2771780" y="266006"/>
                  </a:cubicBezTo>
                  <a:lnTo>
                    <a:pt x="37023" y="266006"/>
                  </a:lnTo>
                  <a:cubicBezTo>
                    <a:pt x="27204" y="266006"/>
                    <a:pt x="17787" y="262106"/>
                    <a:pt x="10844" y="255163"/>
                  </a:cubicBezTo>
                  <a:cubicBezTo>
                    <a:pt x="3901" y="248219"/>
                    <a:pt x="0" y="238802"/>
                    <a:pt x="0" y="228983"/>
                  </a:cubicBezTo>
                  <a:lnTo>
                    <a:pt x="0" y="37023"/>
                  </a:lnTo>
                  <a:cubicBezTo>
                    <a:pt x="0" y="27204"/>
                    <a:pt x="3901" y="17787"/>
                    <a:pt x="10844" y="10844"/>
                  </a:cubicBezTo>
                  <a:cubicBezTo>
                    <a:pt x="17787" y="3901"/>
                    <a:pt x="27204" y="0"/>
                    <a:pt x="37023" y="0"/>
                  </a:cubicBezTo>
                  <a:close/>
                </a:path>
              </a:pathLst>
            </a:custGeom>
            <a:solidFill>
              <a:srgbClr val="E8C1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5" name="Google Shape;875;p32"/>
            <p:cNvSpPr txBox="1"/>
            <p:nvPr/>
          </p:nvSpPr>
          <p:spPr>
            <a:xfrm>
              <a:off x="0" y="-57150"/>
              <a:ext cx="2808803" cy="323156"/>
            </a:xfrm>
            <a:prstGeom prst="rect">
              <a:avLst/>
            </a:prstGeom>
            <a:noFill/>
            <a:ln>
              <a:noFill/>
            </a:ln>
          </p:spPr>
          <p:txBody>
            <a:bodyPr anchorCtr="0" anchor="ctr" bIns="50800" lIns="50800" spcFirstLastPara="1" rIns="50800" wrap="square" tIns="50800">
              <a:noAutofit/>
            </a:bodyPr>
            <a:lstStyle/>
            <a:p>
              <a:pPr indent="0" lvl="0" marL="0" marR="0" rtl="0" algn="ctr">
                <a:lnSpc>
                  <a:spcPct val="140000"/>
                </a:lnSpc>
                <a:spcBef>
                  <a:spcPts val="0"/>
                </a:spcBef>
                <a:spcAft>
                  <a:spcPts val="0"/>
                </a:spcAft>
                <a:buNone/>
              </a:pPr>
              <a:r>
                <a:rPr b="0" i="0" lang="en-US" sz="3200" u="none" cap="none" strike="noStrike">
                  <a:solidFill>
                    <a:srgbClr val="000000"/>
                  </a:solidFill>
                  <a:latin typeface="Antic"/>
                  <a:ea typeface="Antic"/>
                  <a:cs typeface="Antic"/>
                  <a:sym typeface="Antic"/>
                </a:rPr>
                <a:t>Viêm não</a:t>
              </a:r>
              <a:endParaRPr/>
            </a:p>
          </p:txBody>
        </p:sp>
      </p:grpSp>
      <p:grpSp>
        <p:nvGrpSpPr>
          <p:cNvPr id="876" name="Google Shape;876;p32"/>
          <p:cNvGrpSpPr/>
          <p:nvPr/>
        </p:nvGrpSpPr>
        <p:grpSpPr>
          <a:xfrm>
            <a:off x="3893906" y="6787814"/>
            <a:ext cx="10655178" cy="1226985"/>
            <a:chOff x="0" y="-57150"/>
            <a:chExt cx="2806302" cy="323156"/>
          </a:xfrm>
        </p:grpSpPr>
        <p:sp>
          <p:nvSpPr>
            <p:cNvPr id="877" name="Google Shape;877;p32"/>
            <p:cNvSpPr/>
            <p:nvPr/>
          </p:nvSpPr>
          <p:spPr>
            <a:xfrm>
              <a:off x="0" y="0"/>
              <a:ext cx="2806302" cy="266006"/>
            </a:xfrm>
            <a:custGeom>
              <a:rect b="b" l="l" r="r" t="t"/>
              <a:pathLst>
                <a:path extrusionOk="0" h="266006" w="2806302">
                  <a:moveTo>
                    <a:pt x="37056" y="0"/>
                  </a:moveTo>
                  <a:lnTo>
                    <a:pt x="2769246" y="0"/>
                  </a:lnTo>
                  <a:cubicBezTo>
                    <a:pt x="2779074" y="0"/>
                    <a:pt x="2788499" y="3904"/>
                    <a:pt x="2795449" y="10853"/>
                  </a:cubicBezTo>
                  <a:cubicBezTo>
                    <a:pt x="2802398" y="17803"/>
                    <a:pt x="2806302" y="27228"/>
                    <a:pt x="2806302" y="37056"/>
                  </a:cubicBezTo>
                  <a:lnTo>
                    <a:pt x="2806302" y="228950"/>
                  </a:lnTo>
                  <a:cubicBezTo>
                    <a:pt x="2806302" y="238778"/>
                    <a:pt x="2802398" y="248204"/>
                    <a:pt x="2795449" y="255153"/>
                  </a:cubicBezTo>
                  <a:cubicBezTo>
                    <a:pt x="2788499" y="262102"/>
                    <a:pt x="2779074" y="266006"/>
                    <a:pt x="2769246" y="266006"/>
                  </a:cubicBezTo>
                  <a:lnTo>
                    <a:pt x="37056" y="266006"/>
                  </a:lnTo>
                  <a:cubicBezTo>
                    <a:pt x="27228" y="266006"/>
                    <a:pt x="17803" y="262102"/>
                    <a:pt x="10853" y="255153"/>
                  </a:cubicBezTo>
                  <a:cubicBezTo>
                    <a:pt x="3904" y="248204"/>
                    <a:pt x="0" y="238778"/>
                    <a:pt x="0" y="228950"/>
                  </a:cubicBezTo>
                  <a:lnTo>
                    <a:pt x="0" y="37056"/>
                  </a:lnTo>
                  <a:cubicBezTo>
                    <a:pt x="0" y="27228"/>
                    <a:pt x="3904" y="17803"/>
                    <a:pt x="10853" y="10853"/>
                  </a:cubicBezTo>
                  <a:cubicBezTo>
                    <a:pt x="17803" y="3904"/>
                    <a:pt x="27228" y="0"/>
                    <a:pt x="37056" y="0"/>
                  </a:cubicBezTo>
                  <a:close/>
                </a:path>
              </a:pathLst>
            </a:custGeom>
            <a:solidFill>
              <a:srgbClr val="E8C1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8" name="Google Shape;878;p32"/>
            <p:cNvSpPr txBox="1"/>
            <p:nvPr/>
          </p:nvSpPr>
          <p:spPr>
            <a:xfrm>
              <a:off x="0" y="-57150"/>
              <a:ext cx="2806302" cy="323156"/>
            </a:xfrm>
            <a:prstGeom prst="rect">
              <a:avLst/>
            </a:prstGeom>
            <a:noFill/>
            <a:ln>
              <a:noFill/>
            </a:ln>
          </p:spPr>
          <p:txBody>
            <a:bodyPr anchorCtr="0" anchor="ctr" bIns="50800" lIns="50800" spcFirstLastPara="1" rIns="50800" wrap="square" tIns="50800">
              <a:noAutofit/>
            </a:bodyPr>
            <a:lstStyle/>
            <a:p>
              <a:pPr indent="0" lvl="0" marL="0" marR="0" rtl="0" algn="ctr">
                <a:lnSpc>
                  <a:spcPct val="140000"/>
                </a:lnSpc>
                <a:spcBef>
                  <a:spcPts val="0"/>
                </a:spcBef>
                <a:spcAft>
                  <a:spcPts val="0"/>
                </a:spcAft>
                <a:buNone/>
              </a:pPr>
              <a:r>
                <a:rPr b="0" i="0" lang="en-US" sz="3200" u="none" cap="none" strike="noStrike">
                  <a:solidFill>
                    <a:srgbClr val="000000"/>
                  </a:solidFill>
                  <a:latin typeface="Antic"/>
                  <a:ea typeface="Antic"/>
                  <a:cs typeface="Antic"/>
                  <a:sym typeface="Antic"/>
                </a:rPr>
                <a:t>Viêm não</a:t>
              </a:r>
              <a:endParaRPr/>
            </a:p>
          </p:txBody>
        </p:sp>
      </p:grpSp>
      <p:grpSp>
        <p:nvGrpSpPr>
          <p:cNvPr id="879" name="Google Shape;879;p32"/>
          <p:cNvGrpSpPr/>
          <p:nvPr/>
        </p:nvGrpSpPr>
        <p:grpSpPr>
          <a:xfrm>
            <a:off x="3884411" y="8140707"/>
            <a:ext cx="10664674" cy="1226985"/>
            <a:chOff x="0" y="-57150"/>
            <a:chExt cx="2808803" cy="323156"/>
          </a:xfrm>
        </p:grpSpPr>
        <p:sp>
          <p:nvSpPr>
            <p:cNvPr id="880" name="Google Shape;880;p32"/>
            <p:cNvSpPr/>
            <p:nvPr/>
          </p:nvSpPr>
          <p:spPr>
            <a:xfrm>
              <a:off x="0" y="0"/>
              <a:ext cx="2808803" cy="266006"/>
            </a:xfrm>
            <a:custGeom>
              <a:rect b="b" l="l" r="r" t="t"/>
              <a:pathLst>
                <a:path extrusionOk="0" h="266006" w="2808803">
                  <a:moveTo>
                    <a:pt x="37023" y="0"/>
                  </a:moveTo>
                  <a:lnTo>
                    <a:pt x="2771780" y="0"/>
                  </a:lnTo>
                  <a:cubicBezTo>
                    <a:pt x="2781599" y="0"/>
                    <a:pt x="2791016" y="3901"/>
                    <a:pt x="2797959" y="10844"/>
                  </a:cubicBezTo>
                  <a:cubicBezTo>
                    <a:pt x="2804902" y="17787"/>
                    <a:pt x="2808803" y="27204"/>
                    <a:pt x="2808803" y="37023"/>
                  </a:cubicBezTo>
                  <a:lnTo>
                    <a:pt x="2808803" y="228983"/>
                  </a:lnTo>
                  <a:cubicBezTo>
                    <a:pt x="2808803" y="238802"/>
                    <a:pt x="2804902" y="248219"/>
                    <a:pt x="2797959" y="255163"/>
                  </a:cubicBezTo>
                  <a:cubicBezTo>
                    <a:pt x="2791016" y="262106"/>
                    <a:pt x="2781599" y="266006"/>
                    <a:pt x="2771780" y="266006"/>
                  </a:cubicBezTo>
                  <a:lnTo>
                    <a:pt x="37023" y="266006"/>
                  </a:lnTo>
                  <a:cubicBezTo>
                    <a:pt x="27204" y="266006"/>
                    <a:pt x="17787" y="262106"/>
                    <a:pt x="10844" y="255163"/>
                  </a:cubicBezTo>
                  <a:cubicBezTo>
                    <a:pt x="3901" y="248219"/>
                    <a:pt x="0" y="238802"/>
                    <a:pt x="0" y="228983"/>
                  </a:cubicBezTo>
                  <a:lnTo>
                    <a:pt x="0" y="37023"/>
                  </a:lnTo>
                  <a:cubicBezTo>
                    <a:pt x="0" y="27204"/>
                    <a:pt x="3901" y="17787"/>
                    <a:pt x="10844" y="10844"/>
                  </a:cubicBezTo>
                  <a:cubicBezTo>
                    <a:pt x="17787" y="3901"/>
                    <a:pt x="27204" y="0"/>
                    <a:pt x="37023" y="0"/>
                  </a:cubicBezTo>
                  <a:close/>
                </a:path>
              </a:pathLst>
            </a:custGeom>
            <a:solidFill>
              <a:srgbClr val="E8C1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1" name="Google Shape;881;p32"/>
            <p:cNvSpPr txBox="1"/>
            <p:nvPr/>
          </p:nvSpPr>
          <p:spPr>
            <a:xfrm>
              <a:off x="0" y="-57150"/>
              <a:ext cx="2808803" cy="323156"/>
            </a:xfrm>
            <a:prstGeom prst="rect">
              <a:avLst/>
            </a:prstGeom>
            <a:noFill/>
            <a:ln>
              <a:noFill/>
            </a:ln>
          </p:spPr>
          <p:txBody>
            <a:bodyPr anchorCtr="0" anchor="ctr" bIns="50800" lIns="50800" spcFirstLastPara="1" rIns="50800" wrap="square" tIns="50800">
              <a:noAutofit/>
            </a:bodyPr>
            <a:lstStyle/>
            <a:p>
              <a:pPr indent="0" lvl="0" marL="0" marR="0" rtl="0" algn="ctr">
                <a:lnSpc>
                  <a:spcPct val="140000"/>
                </a:lnSpc>
                <a:spcBef>
                  <a:spcPts val="0"/>
                </a:spcBef>
                <a:spcAft>
                  <a:spcPts val="0"/>
                </a:spcAft>
                <a:buNone/>
              </a:pPr>
              <a:r>
                <a:rPr b="0" i="0" lang="en-US" sz="3200" u="none" cap="none" strike="noStrike">
                  <a:solidFill>
                    <a:srgbClr val="000000"/>
                  </a:solidFill>
                  <a:latin typeface="Antic"/>
                  <a:ea typeface="Antic"/>
                  <a:cs typeface="Antic"/>
                  <a:sym typeface="Antic"/>
                </a:rPr>
                <a:t> Tất cả các phương án đều đúng</a:t>
              </a:r>
              <a:endParaRPr/>
            </a:p>
          </p:txBody>
        </p:sp>
      </p:grpSp>
      <p:sp>
        <p:nvSpPr>
          <p:cNvPr id="882" name="Google Shape;882;p32"/>
          <p:cNvSpPr/>
          <p:nvPr/>
        </p:nvSpPr>
        <p:spPr>
          <a:xfrm rot="-673008">
            <a:off x="14259333" y="6453631"/>
            <a:ext cx="2197427" cy="862490"/>
          </a:xfrm>
          <a:custGeom>
            <a:rect b="b" l="l" r="r" t="t"/>
            <a:pathLst>
              <a:path extrusionOk="0" h="862490" w="2197427">
                <a:moveTo>
                  <a:pt x="0" y="0"/>
                </a:moveTo>
                <a:lnTo>
                  <a:pt x="2197427" y="0"/>
                </a:lnTo>
                <a:lnTo>
                  <a:pt x="2197427" y="862490"/>
                </a:lnTo>
                <a:lnTo>
                  <a:pt x="0" y="862490"/>
                </a:lnTo>
                <a:lnTo>
                  <a:pt x="0" y="0"/>
                </a:lnTo>
                <a:close/>
              </a:path>
            </a:pathLst>
          </a:custGeom>
          <a:blipFill rotWithShape="1">
            <a:blip r:embed="rId6">
              <a:alphaModFix/>
            </a:blip>
            <a:stretch>
              <a:fillRect b="0" l="0" r="0" t="0"/>
            </a:stretch>
          </a:blipFill>
          <a:ln>
            <a:noFill/>
          </a:ln>
        </p:spPr>
      </p:sp>
      <p:sp>
        <p:nvSpPr>
          <p:cNvPr id="883" name="Google Shape;883;p32"/>
          <p:cNvSpPr/>
          <p:nvPr/>
        </p:nvSpPr>
        <p:spPr>
          <a:xfrm>
            <a:off x="13460198" y="8208793"/>
            <a:ext cx="1124721" cy="1158898"/>
          </a:xfrm>
          <a:custGeom>
            <a:rect b="b" l="l" r="r" t="t"/>
            <a:pathLst>
              <a:path extrusionOk="0" h="1158898" w="1124721">
                <a:moveTo>
                  <a:pt x="0" y="0"/>
                </a:moveTo>
                <a:lnTo>
                  <a:pt x="1124721" y="0"/>
                </a:lnTo>
                <a:lnTo>
                  <a:pt x="1124721" y="1158898"/>
                </a:lnTo>
                <a:lnTo>
                  <a:pt x="0" y="1158898"/>
                </a:lnTo>
                <a:lnTo>
                  <a:pt x="0" y="0"/>
                </a:lnTo>
                <a:close/>
              </a:path>
            </a:pathLst>
          </a:custGeom>
          <a:blipFill rotWithShape="1">
            <a:blip r:embed="rId7">
              <a:alphaModFix/>
            </a:blip>
            <a:stretch>
              <a:fillRect b="0" l="0" r="0" t="0"/>
            </a:stretch>
          </a:blipFill>
          <a:ln>
            <a:noFill/>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8">
                                  <p:stCondLst>
                                    <p:cond delay="0"/>
                                  </p:stCondLst>
                                  <p:childTnLst>
                                    <p:set>
                                      <p:cBhvr>
                                        <p:cTn dur="1" fill="hold">
                                          <p:stCondLst>
                                            <p:cond delay="0"/>
                                          </p:stCondLst>
                                        </p:cTn>
                                        <p:tgtEl>
                                          <p:spTgt spid="883"/>
                                        </p:tgtEl>
                                        <p:attrNameLst>
                                          <p:attrName>style.visibility</p:attrName>
                                        </p:attrNameLst>
                                      </p:cBhvr>
                                      <p:to>
                                        <p:strVal val="visible"/>
                                      </p:to>
                                    </p:set>
                                    <p:anim calcmode="lin" valueType="num">
                                      <p:cBhvr additive="base">
                                        <p:cTn dur="1000"/>
                                        <p:tgtEl>
                                          <p:spTgt spid="883"/>
                                        </p:tgtEl>
                                        <p:attrNameLst>
                                          <p:attrName>ppt_x</p:attrName>
                                        </p:attrNameLst>
                                      </p:cBhvr>
                                      <p:tavLst>
                                        <p:tav fmla="" tm="0">
                                          <p:val>
                                            <p:strVal val="#ppt_x-1"/>
                                          </p:val>
                                        </p:tav>
                                        <p:tav fmla="" tm="100000">
                                          <p:val>
                                            <p:strVal val="#ppt_x"/>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6D8E6"/>
        </a:solidFill>
      </p:bgPr>
    </p:bg>
    <p:spTree>
      <p:nvGrpSpPr>
        <p:cNvPr id="887" name="Shape 887"/>
        <p:cNvGrpSpPr/>
        <p:nvPr/>
      </p:nvGrpSpPr>
      <p:grpSpPr>
        <a:xfrm>
          <a:off x="0" y="0"/>
          <a:ext cx="0" cy="0"/>
          <a:chOff x="0" y="0"/>
          <a:chExt cx="0" cy="0"/>
        </a:xfrm>
      </p:grpSpPr>
      <p:sp>
        <p:nvSpPr>
          <p:cNvPr id="888" name="Google Shape;888;p33"/>
          <p:cNvSpPr/>
          <p:nvPr/>
        </p:nvSpPr>
        <p:spPr>
          <a:xfrm>
            <a:off x="-1262374" y="-1234471"/>
            <a:ext cx="4091579" cy="4114800"/>
          </a:xfrm>
          <a:custGeom>
            <a:rect b="b" l="l" r="r" t="t"/>
            <a:pathLst>
              <a:path extrusionOk="0" h="4114800" w="4091579">
                <a:moveTo>
                  <a:pt x="0" y="0"/>
                </a:moveTo>
                <a:lnTo>
                  <a:pt x="4091579" y="0"/>
                </a:lnTo>
                <a:lnTo>
                  <a:pt x="4091579" y="4114800"/>
                </a:lnTo>
                <a:lnTo>
                  <a:pt x="0" y="4114800"/>
                </a:lnTo>
                <a:lnTo>
                  <a:pt x="0" y="0"/>
                </a:lnTo>
                <a:close/>
              </a:path>
            </a:pathLst>
          </a:custGeom>
          <a:blipFill rotWithShape="1">
            <a:blip r:embed="rId3">
              <a:alphaModFix/>
            </a:blip>
            <a:stretch>
              <a:fillRect b="0" l="0" r="0" t="0"/>
            </a:stretch>
          </a:blipFill>
          <a:ln>
            <a:noFill/>
          </a:ln>
        </p:spPr>
      </p:sp>
      <p:sp>
        <p:nvSpPr>
          <p:cNvPr id="889" name="Google Shape;889;p33"/>
          <p:cNvSpPr/>
          <p:nvPr/>
        </p:nvSpPr>
        <p:spPr>
          <a:xfrm>
            <a:off x="15798233" y="7372033"/>
            <a:ext cx="4091579" cy="4114800"/>
          </a:xfrm>
          <a:custGeom>
            <a:rect b="b" l="l" r="r" t="t"/>
            <a:pathLst>
              <a:path extrusionOk="0" h="4114800" w="4091579">
                <a:moveTo>
                  <a:pt x="0" y="0"/>
                </a:moveTo>
                <a:lnTo>
                  <a:pt x="4091579" y="0"/>
                </a:lnTo>
                <a:lnTo>
                  <a:pt x="4091579" y="4114800"/>
                </a:lnTo>
                <a:lnTo>
                  <a:pt x="0" y="4114800"/>
                </a:lnTo>
                <a:lnTo>
                  <a:pt x="0" y="0"/>
                </a:lnTo>
                <a:close/>
              </a:path>
            </a:pathLst>
          </a:custGeom>
          <a:blipFill rotWithShape="1">
            <a:blip r:embed="rId3">
              <a:alphaModFix/>
            </a:blip>
            <a:stretch>
              <a:fillRect b="0" l="0" r="0" t="0"/>
            </a:stretch>
          </a:blipFill>
          <a:ln>
            <a:noFill/>
          </a:ln>
        </p:spPr>
      </p:sp>
      <p:sp>
        <p:nvSpPr>
          <p:cNvPr id="890" name="Google Shape;890;p33"/>
          <p:cNvSpPr/>
          <p:nvPr/>
        </p:nvSpPr>
        <p:spPr>
          <a:xfrm>
            <a:off x="-1262374" y="7855561"/>
            <a:ext cx="4054948" cy="4114800"/>
          </a:xfrm>
          <a:custGeom>
            <a:rect b="b" l="l" r="r" t="t"/>
            <a:pathLst>
              <a:path extrusionOk="0" h="4114800" w="4054948">
                <a:moveTo>
                  <a:pt x="0" y="0"/>
                </a:moveTo>
                <a:lnTo>
                  <a:pt x="4054948" y="0"/>
                </a:lnTo>
                <a:lnTo>
                  <a:pt x="4054948" y="4114800"/>
                </a:lnTo>
                <a:lnTo>
                  <a:pt x="0" y="4114800"/>
                </a:lnTo>
                <a:lnTo>
                  <a:pt x="0" y="0"/>
                </a:lnTo>
                <a:close/>
              </a:path>
            </a:pathLst>
          </a:custGeom>
          <a:blipFill rotWithShape="1">
            <a:blip r:embed="rId4">
              <a:alphaModFix/>
            </a:blip>
            <a:stretch>
              <a:fillRect b="0" l="0" r="0" t="0"/>
            </a:stretch>
          </a:blipFill>
          <a:ln>
            <a:noFill/>
          </a:ln>
        </p:spPr>
      </p:sp>
      <p:sp>
        <p:nvSpPr>
          <p:cNvPr id="891" name="Google Shape;891;p33"/>
          <p:cNvSpPr/>
          <p:nvPr/>
        </p:nvSpPr>
        <p:spPr>
          <a:xfrm>
            <a:off x="15498584" y="-1774110"/>
            <a:ext cx="4054948" cy="4114800"/>
          </a:xfrm>
          <a:custGeom>
            <a:rect b="b" l="l" r="r" t="t"/>
            <a:pathLst>
              <a:path extrusionOk="0" h="4114800" w="4054948">
                <a:moveTo>
                  <a:pt x="0" y="0"/>
                </a:moveTo>
                <a:lnTo>
                  <a:pt x="4054948" y="0"/>
                </a:lnTo>
                <a:lnTo>
                  <a:pt x="4054948" y="4114800"/>
                </a:lnTo>
                <a:lnTo>
                  <a:pt x="0" y="4114800"/>
                </a:lnTo>
                <a:lnTo>
                  <a:pt x="0" y="0"/>
                </a:lnTo>
                <a:close/>
              </a:path>
            </a:pathLst>
          </a:custGeom>
          <a:blipFill rotWithShape="1">
            <a:blip r:embed="rId4">
              <a:alphaModFix/>
            </a:blip>
            <a:stretch>
              <a:fillRect b="0" l="0" r="0" t="0"/>
            </a:stretch>
          </a:blipFill>
          <a:ln>
            <a:noFill/>
          </a:ln>
        </p:spPr>
      </p:sp>
      <p:sp>
        <p:nvSpPr>
          <p:cNvPr id="892" name="Google Shape;892;p33"/>
          <p:cNvSpPr txBox="1"/>
          <p:nvPr/>
        </p:nvSpPr>
        <p:spPr>
          <a:xfrm>
            <a:off x="2685606" y="2283540"/>
            <a:ext cx="13112627" cy="1099658"/>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None/>
            </a:pPr>
            <a:r>
              <a:rPr b="0" i="0" lang="en-US" sz="3200" u="none" cap="none" strike="noStrike">
                <a:solidFill>
                  <a:srgbClr val="885543"/>
                </a:solidFill>
                <a:latin typeface="Calistoga"/>
                <a:ea typeface="Calistoga"/>
                <a:cs typeface="Calistoga"/>
                <a:sym typeface="Calistoga"/>
              </a:rPr>
              <a:t>Đâu là phương pháp chẩn đoán chính xác để xác định nhiễm vi khuẩn đóng dấu son? </a:t>
            </a:r>
            <a:endParaRPr/>
          </a:p>
        </p:txBody>
      </p:sp>
      <p:sp>
        <p:nvSpPr>
          <p:cNvPr id="893" name="Google Shape;893;p33"/>
          <p:cNvSpPr/>
          <p:nvPr/>
        </p:nvSpPr>
        <p:spPr>
          <a:xfrm>
            <a:off x="1761648" y="2927552"/>
            <a:ext cx="1067557" cy="1386438"/>
          </a:xfrm>
          <a:custGeom>
            <a:rect b="b" l="l" r="r" t="t"/>
            <a:pathLst>
              <a:path extrusionOk="0" h="1386438" w="1067557">
                <a:moveTo>
                  <a:pt x="0" y="0"/>
                </a:moveTo>
                <a:lnTo>
                  <a:pt x="1067557" y="0"/>
                </a:lnTo>
                <a:lnTo>
                  <a:pt x="1067557" y="1386438"/>
                </a:lnTo>
                <a:lnTo>
                  <a:pt x="0" y="1386438"/>
                </a:lnTo>
                <a:lnTo>
                  <a:pt x="0" y="0"/>
                </a:lnTo>
                <a:close/>
              </a:path>
            </a:pathLst>
          </a:custGeom>
          <a:blipFill rotWithShape="1">
            <a:blip r:embed="rId5">
              <a:alphaModFix/>
            </a:blip>
            <a:stretch>
              <a:fillRect b="0" l="0" r="0" t="0"/>
            </a:stretch>
          </a:blipFill>
          <a:ln>
            <a:noFill/>
          </a:ln>
        </p:spPr>
      </p:sp>
      <p:grpSp>
        <p:nvGrpSpPr>
          <p:cNvPr id="894" name="Google Shape;894;p33"/>
          <p:cNvGrpSpPr/>
          <p:nvPr/>
        </p:nvGrpSpPr>
        <p:grpSpPr>
          <a:xfrm>
            <a:off x="3903402" y="4096998"/>
            <a:ext cx="10645682" cy="1226985"/>
            <a:chOff x="0" y="-57150"/>
            <a:chExt cx="2803801" cy="323156"/>
          </a:xfrm>
        </p:grpSpPr>
        <p:sp>
          <p:nvSpPr>
            <p:cNvPr id="895" name="Google Shape;895;p33"/>
            <p:cNvSpPr/>
            <p:nvPr/>
          </p:nvSpPr>
          <p:spPr>
            <a:xfrm>
              <a:off x="0" y="0"/>
              <a:ext cx="2803801" cy="266006"/>
            </a:xfrm>
            <a:custGeom>
              <a:rect b="b" l="l" r="r" t="t"/>
              <a:pathLst>
                <a:path extrusionOk="0" h="266006" w="2803801">
                  <a:moveTo>
                    <a:pt x="37089" y="0"/>
                  </a:moveTo>
                  <a:lnTo>
                    <a:pt x="2766712" y="0"/>
                  </a:lnTo>
                  <a:cubicBezTo>
                    <a:pt x="2787196" y="0"/>
                    <a:pt x="2803801" y="16605"/>
                    <a:pt x="2803801" y="37089"/>
                  </a:cubicBezTo>
                  <a:lnTo>
                    <a:pt x="2803801" y="228917"/>
                  </a:lnTo>
                  <a:cubicBezTo>
                    <a:pt x="2803801" y="249401"/>
                    <a:pt x="2787196" y="266006"/>
                    <a:pt x="2766712" y="266006"/>
                  </a:cubicBezTo>
                  <a:lnTo>
                    <a:pt x="37089" y="266006"/>
                  </a:lnTo>
                  <a:cubicBezTo>
                    <a:pt x="16605" y="266006"/>
                    <a:pt x="0" y="249401"/>
                    <a:pt x="0" y="228917"/>
                  </a:cubicBezTo>
                  <a:lnTo>
                    <a:pt x="0" y="37089"/>
                  </a:lnTo>
                  <a:cubicBezTo>
                    <a:pt x="0" y="16605"/>
                    <a:pt x="16605" y="0"/>
                    <a:pt x="37089" y="0"/>
                  </a:cubicBezTo>
                  <a:close/>
                </a:path>
              </a:pathLst>
            </a:custGeom>
            <a:solidFill>
              <a:srgbClr val="E8C1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6" name="Google Shape;896;p33"/>
            <p:cNvSpPr txBox="1"/>
            <p:nvPr/>
          </p:nvSpPr>
          <p:spPr>
            <a:xfrm>
              <a:off x="0" y="-57150"/>
              <a:ext cx="2803801" cy="323156"/>
            </a:xfrm>
            <a:prstGeom prst="rect">
              <a:avLst/>
            </a:prstGeom>
            <a:noFill/>
            <a:ln>
              <a:noFill/>
            </a:ln>
          </p:spPr>
          <p:txBody>
            <a:bodyPr anchorCtr="0" anchor="ctr" bIns="50800" lIns="50800" spcFirstLastPara="1" rIns="50800" wrap="square" tIns="50800">
              <a:noAutofit/>
            </a:bodyPr>
            <a:lstStyle/>
            <a:p>
              <a:pPr indent="0" lvl="0" marL="0" marR="0" rtl="0" algn="ctr">
                <a:lnSpc>
                  <a:spcPct val="140000"/>
                </a:lnSpc>
                <a:spcBef>
                  <a:spcPts val="0"/>
                </a:spcBef>
                <a:spcAft>
                  <a:spcPts val="0"/>
                </a:spcAft>
                <a:buNone/>
              </a:pPr>
              <a:r>
                <a:rPr b="0" i="0" lang="en-US" sz="3200" u="none" cap="none" strike="noStrike">
                  <a:solidFill>
                    <a:srgbClr val="000000"/>
                  </a:solidFill>
                  <a:latin typeface="Antic"/>
                  <a:ea typeface="Antic"/>
                  <a:cs typeface="Antic"/>
                  <a:sym typeface="Antic"/>
                </a:rPr>
                <a:t>Sử dụng phương pháp nuôi cấy vi sinh </a:t>
              </a:r>
              <a:endParaRPr/>
            </a:p>
          </p:txBody>
        </p:sp>
      </p:grpSp>
      <p:grpSp>
        <p:nvGrpSpPr>
          <p:cNvPr id="897" name="Google Shape;897;p33"/>
          <p:cNvGrpSpPr/>
          <p:nvPr/>
        </p:nvGrpSpPr>
        <p:grpSpPr>
          <a:xfrm>
            <a:off x="3884411" y="5437686"/>
            <a:ext cx="10664674" cy="1226985"/>
            <a:chOff x="0" y="-57150"/>
            <a:chExt cx="2808803" cy="323156"/>
          </a:xfrm>
        </p:grpSpPr>
        <p:sp>
          <p:nvSpPr>
            <p:cNvPr id="898" name="Google Shape;898;p33"/>
            <p:cNvSpPr/>
            <p:nvPr/>
          </p:nvSpPr>
          <p:spPr>
            <a:xfrm>
              <a:off x="0" y="0"/>
              <a:ext cx="2808803" cy="266006"/>
            </a:xfrm>
            <a:custGeom>
              <a:rect b="b" l="l" r="r" t="t"/>
              <a:pathLst>
                <a:path extrusionOk="0" h="266006" w="2808803">
                  <a:moveTo>
                    <a:pt x="37023" y="0"/>
                  </a:moveTo>
                  <a:lnTo>
                    <a:pt x="2771780" y="0"/>
                  </a:lnTo>
                  <a:cubicBezTo>
                    <a:pt x="2781599" y="0"/>
                    <a:pt x="2791016" y="3901"/>
                    <a:pt x="2797959" y="10844"/>
                  </a:cubicBezTo>
                  <a:cubicBezTo>
                    <a:pt x="2804902" y="17787"/>
                    <a:pt x="2808803" y="27204"/>
                    <a:pt x="2808803" y="37023"/>
                  </a:cubicBezTo>
                  <a:lnTo>
                    <a:pt x="2808803" y="228983"/>
                  </a:lnTo>
                  <a:cubicBezTo>
                    <a:pt x="2808803" y="238802"/>
                    <a:pt x="2804902" y="248219"/>
                    <a:pt x="2797959" y="255163"/>
                  </a:cubicBezTo>
                  <a:cubicBezTo>
                    <a:pt x="2791016" y="262106"/>
                    <a:pt x="2781599" y="266006"/>
                    <a:pt x="2771780" y="266006"/>
                  </a:cubicBezTo>
                  <a:lnTo>
                    <a:pt x="37023" y="266006"/>
                  </a:lnTo>
                  <a:cubicBezTo>
                    <a:pt x="27204" y="266006"/>
                    <a:pt x="17787" y="262106"/>
                    <a:pt x="10844" y="255163"/>
                  </a:cubicBezTo>
                  <a:cubicBezTo>
                    <a:pt x="3901" y="248219"/>
                    <a:pt x="0" y="238802"/>
                    <a:pt x="0" y="228983"/>
                  </a:cubicBezTo>
                  <a:lnTo>
                    <a:pt x="0" y="37023"/>
                  </a:lnTo>
                  <a:cubicBezTo>
                    <a:pt x="0" y="27204"/>
                    <a:pt x="3901" y="17787"/>
                    <a:pt x="10844" y="10844"/>
                  </a:cubicBezTo>
                  <a:cubicBezTo>
                    <a:pt x="17787" y="3901"/>
                    <a:pt x="27204" y="0"/>
                    <a:pt x="37023" y="0"/>
                  </a:cubicBezTo>
                  <a:close/>
                </a:path>
              </a:pathLst>
            </a:custGeom>
            <a:solidFill>
              <a:srgbClr val="E8C1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9" name="Google Shape;899;p33"/>
            <p:cNvSpPr txBox="1"/>
            <p:nvPr/>
          </p:nvSpPr>
          <p:spPr>
            <a:xfrm>
              <a:off x="0" y="-57150"/>
              <a:ext cx="2808803" cy="323156"/>
            </a:xfrm>
            <a:prstGeom prst="rect">
              <a:avLst/>
            </a:prstGeom>
            <a:noFill/>
            <a:ln>
              <a:noFill/>
            </a:ln>
          </p:spPr>
          <p:txBody>
            <a:bodyPr anchorCtr="0" anchor="ctr" bIns="50800" lIns="50800" spcFirstLastPara="1" rIns="50800" wrap="square" tIns="50800">
              <a:noAutofit/>
            </a:bodyPr>
            <a:lstStyle/>
            <a:p>
              <a:pPr indent="0" lvl="0" marL="0" marR="0" rtl="0" algn="ctr">
                <a:lnSpc>
                  <a:spcPct val="140000"/>
                </a:lnSpc>
                <a:spcBef>
                  <a:spcPts val="0"/>
                </a:spcBef>
                <a:spcAft>
                  <a:spcPts val="0"/>
                </a:spcAft>
                <a:buNone/>
              </a:pPr>
              <a:r>
                <a:rPr b="0" i="0" lang="en-US" sz="3200" u="none" cap="none" strike="noStrike">
                  <a:solidFill>
                    <a:srgbClr val="000000"/>
                  </a:solidFill>
                  <a:latin typeface="Antic"/>
                  <a:ea typeface="Antic"/>
                  <a:cs typeface="Antic"/>
                  <a:sym typeface="Antic"/>
                </a:rPr>
                <a:t>Chẩn đoán hình ảnh</a:t>
              </a:r>
              <a:endParaRPr/>
            </a:p>
          </p:txBody>
        </p:sp>
      </p:grpSp>
      <p:grpSp>
        <p:nvGrpSpPr>
          <p:cNvPr id="900" name="Google Shape;900;p33"/>
          <p:cNvGrpSpPr/>
          <p:nvPr/>
        </p:nvGrpSpPr>
        <p:grpSpPr>
          <a:xfrm>
            <a:off x="3893906" y="6787814"/>
            <a:ext cx="10655178" cy="1226985"/>
            <a:chOff x="0" y="-57150"/>
            <a:chExt cx="2806302" cy="323156"/>
          </a:xfrm>
        </p:grpSpPr>
        <p:sp>
          <p:nvSpPr>
            <p:cNvPr id="901" name="Google Shape;901;p33"/>
            <p:cNvSpPr/>
            <p:nvPr/>
          </p:nvSpPr>
          <p:spPr>
            <a:xfrm>
              <a:off x="0" y="0"/>
              <a:ext cx="2806302" cy="266006"/>
            </a:xfrm>
            <a:custGeom>
              <a:rect b="b" l="l" r="r" t="t"/>
              <a:pathLst>
                <a:path extrusionOk="0" h="266006" w="2806302">
                  <a:moveTo>
                    <a:pt x="37056" y="0"/>
                  </a:moveTo>
                  <a:lnTo>
                    <a:pt x="2769246" y="0"/>
                  </a:lnTo>
                  <a:cubicBezTo>
                    <a:pt x="2779074" y="0"/>
                    <a:pt x="2788499" y="3904"/>
                    <a:pt x="2795449" y="10853"/>
                  </a:cubicBezTo>
                  <a:cubicBezTo>
                    <a:pt x="2802398" y="17803"/>
                    <a:pt x="2806302" y="27228"/>
                    <a:pt x="2806302" y="37056"/>
                  </a:cubicBezTo>
                  <a:lnTo>
                    <a:pt x="2806302" y="228950"/>
                  </a:lnTo>
                  <a:cubicBezTo>
                    <a:pt x="2806302" y="238778"/>
                    <a:pt x="2802398" y="248204"/>
                    <a:pt x="2795449" y="255153"/>
                  </a:cubicBezTo>
                  <a:cubicBezTo>
                    <a:pt x="2788499" y="262102"/>
                    <a:pt x="2779074" y="266006"/>
                    <a:pt x="2769246" y="266006"/>
                  </a:cubicBezTo>
                  <a:lnTo>
                    <a:pt x="37056" y="266006"/>
                  </a:lnTo>
                  <a:cubicBezTo>
                    <a:pt x="27228" y="266006"/>
                    <a:pt x="17803" y="262102"/>
                    <a:pt x="10853" y="255153"/>
                  </a:cubicBezTo>
                  <a:cubicBezTo>
                    <a:pt x="3904" y="248204"/>
                    <a:pt x="0" y="238778"/>
                    <a:pt x="0" y="228950"/>
                  </a:cubicBezTo>
                  <a:lnTo>
                    <a:pt x="0" y="37056"/>
                  </a:lnTo>
                  <a:cubicBezTo>
                    <a:pt x="0" y="27228"/>
                    <a:pt x="3904" y="17803"/>
                    <a:pt x="10853" y="10853"/>
                  </a:cubicBezTo>
                  <a:cubicBezTo>
                    <a:pt x="17803" y="3904"/>
                    <a:pt x="27228" y="0"/>
                    <a:pt x="37056" y="0"/>
                  </a:cubicBezTo>
                  <a:close/>
                </a:path>
              </a:pathLst>
            </a:custGeom>
            <a:solidFill>
              <a:srgbClr val="E8C1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2" name="Google Shape;902;p33"/>
            <p:cNvSpPr txBox="1"/>
            <p:nvPr/>
          </p:nvSpPr>
          <p:spPr>
            <a:xfrm>
              <a:off x="0" y="-57150"/>
              <a:ext cx="2806302" cy="323156"/>
            </a:xfrm>
            <a:prstGeom prst="rect">
              <a:avLst/>
            </a:prstGeom>
            <a:noFill/>
            <a:ln>
              <a:noFill/>
            </a:ln>
          </p:spPr>
          <p:txBody>
            <a:bodyPr anchorCtr="0" anchor="ctr" bIns="50800" lIns="50800" spcFirstLastPara="1" rIns="50800" wrap="square" tIns="50800">
              <a:noAutofit/>
            </a:bodyPr>
            <a:lstStyle/>
            <a:p>
              <a:pPr indent="0" lvl="0" marL="0" marR="0" rtl="0" algn="ctr">
                <a:lnSpc>
                  <a:spcPct val="140000"/>
                </a:lnSpc>
                <a:spcBef>
                  <a:spcPts val="0"/>
                </a:spcBef>
                <a:spcAft>
                  <a:spcPts val="0"/>
                </a:spcAft>
                <a:buNone/>
              </a:pPr>
              <a:r>
                <a:rPr b="0" i="0" lang="en-US" sz="3200" u="none" cap="none" strike="noStrike">
                  <a:solidFill>
                    <a:srgbClr val="000000"/>
                  </a:solidFill>
                  <a:latin typeface="Antic"/>
                  <a:ea typeface="Antic"/>
                  <a:cs typeface="Antic"/>
                  <a:sym typeface="Antic"/>
                </a:rPr>
                <a:t> Kiểm tra miễn dịch</a:t>
              </a:r>
              <a:endParaRPr/>
            </a:p>
          </p:txBody>
        </p:sp>
      </p:grpSp>
      <p:grpSp>
        <p:nvGrpSpPr>
          <p:cNvPr id="903" name="Google Shape;903;p33"/>
          <p:cNvGrpSpPr/>
          <p:nvPr/>
        </p:nvGrpSpPr>
        <p:grpSpPr>
          <a:xfrm>
            <a:off x="3884411" y="8140707"/>
            <a:ext cx="10664674" cy="1226985"/>
            <a:chOff x="0" y="-57150"/>
            <a:chExt cx="2808803" cy="323156"/>
          </a:xfrm>
        </p:grpSpPr>
        <p:sp>
          <p:nvSpPr>
            <p:cNvPr id="904" name="Google Shape;904;p33"/>
            <p:cNvSpPr/>
            <p:nvPr/>
          </p:nvSpPr>
          <p:spPr>
            <a:xfrm>
              <a:off x="0" y="0"/>
              <a:ext cx="2808803" cy="266006"/>
            </a:xfrm>
            <a:custGeom>
              <a:rect b="b" l="l" r="r" t="t"/>
              <a:pathLst>
                <a:path extrusionOk="0" h="266006" w="2808803">
                  <a:moveTo>
                    <a:pt x="37023" y="0"/>
                  </a:moveTo>
                  <a:lnTo>
                    <a:pt x="2771780" y="0"/>
                  </a:lnTo>
                  <a:cubicBezTo>
                    <a:pt x="2781599" y="0"/>
                    <a:pt x="2791016" y="3901"/>
                    <a:pt x="2797959" y="10844"/>
                  </a:cubicBezTo>
                  <a:cubicBezTo>
                    <a:pt x="2804902" y="17787"/>
                    <a:pt x="2808803" y="27204"/>
                    <a:pt x="2808803" y="37023"/>
                  </a:cubicBezTo>
                  <a:lnTo>
                    <a:pt x="2808803" y="228983"/>
                  </a:lnTo>
                  <a:cubicBezTo>
                    <a:pt x="2808803" y="238802"/>
                    <a:pt x="2804902" y="248219"/>
                    <a:pt x="2797959" y="255163"/>
                  </a:cubicBezTo>
                  <a:cubicBezTo>
                    <a:pt x="2791016" y="262106"/>
                    <a:pt x="2781599" y="266006"/>
                    <a:pt x="2771780" y="266006"/>
                  </a:cubicBezTo>
                  <a:lnTo>
                    <a:pt x="37023" y="266006"/>
                  </a:lnTo>
                  <a:cubicBezTo>
                    <a:pt x="27204" y="266006"/>
                    <a:pt x="17787" y="262106"/>
                    <a:pt x="10844" y="255163"/>
                  </a:cubicBezTo>
                  <a:cubicBezTo>
                    <a:pt x="3901" y="248219"/>
                    <a:pt x="0" y="238802"/>
                    <a:pt x="0" y="228983"/>
                  </a:cubicBezTo>
                  <a:lnTo>
                    <a:pt x="0" y="37023"/>
                  </a:lnTo>
                  <a:cubicBezTo>
                    <a:pt x="0" y="27204"/>
                    <a:pt x="3901" y="17787"/>
                    <a:pt x="10844" y="10844"/>
                  </a:cubicBezTo>
                  <a:cubicBezTo>
                    <a:pt x="17787" y="3901"/>
                    <a:pt x="27204" y="0"/>
                    <a:pt x="37023" y="0"/>
                  </a:cubicBezTo>
                  <a:close/>
                </a:path>
              </a:pathLst>
            </a:custGeom>
            <a:solidFill>
              <a:srgbClr val="E8C1C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5" name="Google Shape;905;p33"/>
            <p:cNvSpPr txBox="1"/>
            <p:nvPr/>
          </p:nvSpPr>
          <p:spPr>
            <a:xfrm>
              <a:off x="0" y="-57150"/>
              <a:ext cx="2808803" cy="323156"/>
            </a:xfrm>
            <a:prstGeom prst="rect">
              <a:avLst/>
            </a:prstGeom>
            <a:noFill/>
            <a:ln>
              <a:noFill/>
            </a:ln>
          </p:spPr>
          <p:txBody>
            <a:bodyPr anchorCtr="0" anchor="ctr" bIns="50800" lIns="50800" spcFirstLastPara="1" rIns="50800" wrap="square" tIns="50800">
              <a:noAutofit/>
            </a:bodyPr>
            <a:lstStyle/>
            <a:p>
              <a:pPr indent="0" lvl="0" marL="0" marR="0" rtl="0" algn="ctr">
                <a:lnSpc>
                  <a:spcPct val="140000"/>
                </a:lnSpc>
                <a:spcBef>
                  <a:spcPts val="0"/>
                </a:spcBef>
                <a:spcAft>
                  <a:spcPts val="0"/>
                </a:spcAft>
                <a:buNone/>
              </a:pPr>
              <a:r>
                <a:rPr b="0" i="0" lang="en-US" sz="3200" u="none" cap="none" strike="noStrike">
                  <a:solidFill>
                    <a:srgbClr val="000000"/>
                  </a:solidFill>
                  <a:latin typeface="Antic"/>
                  <a:ea typeface="Antic"/>
                  <a:cs typeface="Antic"/>
                  <a:sym typeface="Antic"/>
                </a:rPr>
                <a:t>Phân tích gen</a:t>
              </a:r>
              <a:endParaRPr/>
            </a:p>
          </p:txBody>
        </p:sp>
      </p:grpSp>
      <p:sp>
        <p:nvSpPr>
          <p:cNvPr id="906" name="Google Shape;906;p33"/>
          <p:cNvSpPr/>
          <p:nvPr/>
        </p:nvSpPr>
        <p:spPr>
          <a:xfrm rot="-673008">
            <a:off x="14259333" y="6453631"/>
            <a:ext cx="2197427" cy="862490"/>
          </a:xfrm>
          <a:custGeom>
            <a:rect b="b" l="l" r="r" t="t"/>
            <a:pathLst>
              <a:path extrusionOk="0" h="862490" w="2197427">
                <a:moveTo>
                  <a:pt x="0" y="0"/>
                </a:moveTo>
                <a:lnTo>
                  <a:pt x="2197427" y="0"/>
                </a:lnTo>
                <a:lnTo>
                  <a:pt x="2197427" y="862490"/>
                </a:lnTo>
                <a:lnTo>
                  <a:pt x="0" y="862490"/>
                </a:lnTo>
                <a:lnTo>
                  <a:pt x="0" y="0"/>
                </a:lnTo>
                <a:close/>
              </a:path>
            </a:pathLst>
          </a:custGeom>
          <a:blipFill rotWithShape="1">
            <a:blip r:embed="rId6">
              <a:alphaModFix/>
            </a:blip>
            <a:stretch>
              <a:fillRect b="0" l="0" r="0" t="0"/>
            </a:stretch>
          </a:blipFill>
          <a:ln>
            <a:noFill/>
          </a:ln>
        </p:spPr>
      </p:sp>
      <p:sp>
        <p:nvSpPr>
          <p:cNvPr id="907" name="Google Shape;907;p33"/>
          <p:cNvSpPr/>
          <p:nvPr/>
        </p:nvSpPr>
        <p:spPr>
          <a:xfrm>
            <a:off x="13071713" y="3984602"/>
            <a:ext cx="1124721" cy="1158898"/>
          </a:xfrm>
          <a:custGeom>
            <a:rect b="b" l="l" r="r" t="t"/>
            <a:pathLst>
              <a:path extrusionOk="0" h="1158898" w="1124721">
                <a:moveTo>
                  <a:pt x="0" y="0"/>
                </a:moveTo>
                <a:lnTo>
                  <a:pt x="1124721" y="0"/>
                </a:lnTo>
                <a:lnTo>
                  <a:pt x="1124721" y="1158898"/>
                </a:lnTo>
                <a:lnTo>
                  <a:pt x="0" y="1158898"/>
                </a:lnTo>
                <a:lnTo>
                  <a:pt x="0" y="0"/>
                </a:lnTo>
                <a:close/>
              </a:path>
            </a:pathLst>
          </a:custGeom>
          <a:blipFill rotWithShape="1">
            <a:blip r:embed="rId7">
              <a:alphaModFix/>
            </a:blip>
            <a:stretch>
              <a:fillRect b="0" l="0" r="0" t="0"/>
            </a:stretch>
          </a:blipFill>
          <a:ln>
            <a:noFill/>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2">
                                  <p:stCondLst>
                                    <p:cond delay="0"/>
                                  </p:stCondLst>
                                  <p:childTnLst>
                                    <p:set>
                                      <p:cBhvr>
                                        <p:cTn dur="1" fill="hold">
                                          <p:stCondLst>
                                            <p:cond delay="0"/>
                                          </p:stCondLst>
                                        </p:cTn>
                                        <p:tgtEl>
                                          <p:spTgt spid="907"/>
                                        </p:tgtEl>
                                        <p:attrNameLst>
                                          <p:attrName>style.visibility</p:attrName>
                                        </p:attrNameLst>
                                      </p:cBhvr>
                                      <p:to>
                                        <p:strVal val="visible"/>
                                      </p:to>
                                    </p:set>
                                    <p:anim calcmode="lin" valueType="num">
                                      <p:cBhvr additive="base">
                                        <p:cTn dur="1000"/>
                                        <p:tgtEl>
                                          <p:spTgt spid="907"/>
                                        </p:tgtEl>
                                        <p:attrNameLst>
                                          <p:attrName>ppt_x</p:attrName>
                                        </p:attrNameLst>
                                      </p:cBhvr>
                                      <p:tavLst>
                                        <p:tav fmla="" tm="0">
                                          <p:val>
                                            <p:strVal val="#ppt_x+1"/>
                                          </p:val>
                                        </p:tav>
                                        <p:tav fmla="" tm="100000">
                                          <p:val>
                                            <p:strVal val="#ppt_x"/>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6D8E6"/>
        </a:solidFill>
      </p:bgPr>
    </p:bg>
    <p:spTree>
      <p:nvGrpSpPr>
        <p:cNvPr id="911" name="Shape 911"/>
        <p:cNvGrpSpPr/>
        <p:nvPr/>
      </p:nvGrpSpPr>
      <p:grpSpPr>
        <a:xfrm>
          <a:off x="0" y="0"/>
          <a:ext cx="0" cy="0"/>
          <a:chOff x="0" y="0"/>
          <a:chExt cx="0" cy="0"/>
        </a:xfrm>
      </p:grpSpPr>
      <p:sp>
        <p:nvSpPr>
          <p:cNvPr id="912" name="Google Shape;912;p34"/>
          <p:cNvSpPr/>
          <p:nvPr/>
        </p:nvSpPr>
        <p:spPr>
          <a:xfrm>
            <a:off x="-1262374" y="-1234471"/>
            <a:ext cx="4091579" cy="4114800"/>
          </a:xfrm>
          <a:custGeom>
            <a:rect b="b" l="l" r="r" t="t"/>
            <a:pathLst>
              <a:path extrusionOk="0" h="4114800" w="4091579">
                <a:moveTo>
                  <a:pt x="0" y="0"/>
                </a:moveTo>
                <a:lnTo>
                  <a:pt x="4091579" y="0"/>
                </a:lnTo>
                <a:lnTo>
                  <a:pt x="4091579" y="4114800"/>
                </a:lnTo>
                <a:lnTo>
                  <a:pt x="0" y="4114800"/>
                </a:lnTo>
                <a:lnTo>
                  <a:pt x="0" y="0"/>
                </a:lnTo>
                <a:close/>
              </a:path>
            </a:pathLst>
          </a:custGeom>
          <a:blipFill rotWithShape="1">
            <a:blip r:embed="rId3">
              <a:alphaModFix/>
            </a:blip>
            <a:stretch>
              <a:fillRect b="0" l="0" r="0" t="0"/>
            </a:stretch>
          </a:blipFill>
          <a:ln>
            <a:noFill/>
          </a:ln>
        </p:spPr>
      </p:sp>
      <p:sp>
        <p:nvSpPr>
          <p:cNvPr id="913" name="Google Shape;913;p34"/>
          <p:cNvSpPr/>
          <p:nvPr/>
        </p:nvSpPr>
        <p:spPr>
          <a:xfrm>
            <a:off x="15798233" y="7372033"/>
            <a:ext cx="4091579" cy="4114800"/>
          </a:xfrm>
          <a:custGeom>
            <a:rect b="b" l="l" r="r" t="t"/>
            <a:pathLst>
              <a:path extrusionOk="0" h="4114800" w="4091579">
                <a:moveTo>
                  <a:pt x="0" y="0"/>
                </a:moveTo>
                <a:lnTo>
                  <a:pt x="4091579" y="0"/>
                </a:lnTo>
                <a:lnTo>
                  <a:pt x="4091579" y="4114800"/>
                </a:lnTo>
                <a:lnTo>
                  <a:pt x="0" y="4114800"/>
                </a:lnTo>
                <a:lnTo>
                  <a:pt x="0" y="0"/>
                </a:lnTo>
                <a:close/>
              </a:path>
            </a:pathLst>
          </a:custGeom>
          <a:blipFill rotWithShape="1">
            <a:blip r:embed="rId3">
              <a:alphaModFix/>
            </a:blip>
            <a:stretch>
              <a:fillRect b="0" l="0" r="0" t="0"/>
            </a:stretch>
          </a:blipFill>
          <a:ln>
            <a:noFill/>
          </a:ln>
        </p:spPr>
      </p:sp>
      <p:sp>
        <p:nvSpPr>
          <p:cNvPr id="914" name="Google Shape;914;p34"/>
          <p:cNvSpPr/>
          <p:nvPr/>
        </p:nvSpPr>
        <p:spPr>
          <a:xfrm>
            <a:off x="-1262374" y="7855561"/>
            <a:ext cx="4054948" cy="4114800"/>
          </a:xfrm>
          <a:custGeom>
            <a:rect b="b" l="l" r="r" t="t"/>
            <a:pathLst>
              <a:path extrusionOk="0" h="4114800" w="4054948">
                <a:moveTo>
                  <a:pt x="0" y="0"/>
                </a:moveTo>
                <a:lnTo>
                  <a:pt x="4054948" y="0"/>
                </a:lnTo>
                <a:lnTo>
                  <a:pt x="4054948" y="4114800"/>
                </a:lnTo>
                <a:lnTo>
                  <a:pt x="0" y="4114800"/>
                </a:lnTo>
                <a:lnTo>
                  <a:pt x="0" y="0"/>
                </a:lnTo>
                <a:close/>
              </a:path>
            </a:pathLst>
          </a:custGeom>
          <a:blipFill rotWithShape="1">
            <a:blip r:embed="rId4">
              <a:alphaModFix/>
            </a:blip>
            <a:stretch>
              <a:fillRect b="0" l="0" r="0" t="0"/>
            </a:stretch>
          </a:blipFill>
          <a:ln>
            <a:noFill/>
          </a:ln>
        </p:spPr>
      </p:sp>
      <p:sp>
        <p:nvSpPr>
          <p:cNvPr id="915" name="Google Shape;915;p34"/>
          <p:cNvSpPr/>
          <p:nvPr/>
        </p:nvSpPr>
        <p:spPr>
          <a:xfrm>
            <a:off x="15498584" y="-1774110"/>
            <a:ext cx="4054948" cy="4114800"/>
          </a:xfrm>
          <a:custGeom>
            <a:rect b="b" l="l" r="r" t="t"/>
            <a:pathLst>
              <a:path extrusionOk="0" h="4114800" w="4054948">
                <a:moveTo>
                  <a:pt x="0" y="0"/>
                </a:moveTo>
                <a:lnTo>
                  <a:pt x="4054948" y="0"/>
                </a:lnTo>
                <a:lnTo>
                  <a:pt x="4054948" y="4114800"/>
                </a:lnTo>
                <a:lnTo>
                  <a:pt x="0" y="4114800"/>
                </a:lnTo>
                <a:lnTo>
                  <a:pt x="0" y="0"/>
                </a:lnTo>
                <a:close/>
              </a:path>
            </a:pathLst>
          </a:custGeom>
          <a:blipFill rotWithShape="1">
            <a:blip r:embed="rId4">
              <a:alphaModFix/>
            </a:blip>
            <a:stretch>
              <a:fillRect b="0" l="0" r="0" t="0"/>
            </a:stretch>
          </a:blipFill>
          <a:ln>
            <a:noFill/>
          </a:ln>
        </p:spPr>
      </p:sp>
      <p:grpSp>
        <p:nvGrpSpPr>
          <p:cNvPr id="916" name="Google Shape;916;p34"/>
          <p:cNvGrpSpPr/>
          <p:nvPr/>
        </p:nvGrpSpPr>
        <p:grpSpPr>
          <a:xfrm>
            <a:off x="14538696" y="-61904"/>
            <a:ext cx="4044233" cy="3925436"/>
            <a:chOff x="-23042" y="66269"/>
            <a:chExt cx="6542159" cy="6349987"/>
          </a:xfrm>
        </p:grpSpPr>
        <p:sp>
          <p:nvSpPr>
            <p:cNvPr id="917" name="Google Shape;917;p34"/>
            <p:cNvSpPr/>
            <p:nvPr/>
          </p:nvSpPr>
          <p:spPr>
            <a:xfrm>
              <a:off x="-23042" y="119185"/>
              <a:ext cx="6542159" cy="6244242"/>
            </a:xfrm>
            <a:custGeom>
              <a:rect b="b" l="l" r="r" t="t"/>
              <a:pathLst>
                <a:path extrusionOk="0" h="6244242" w="6542159">
                  <a:moveTo>
                    <a:pt x="3271080" y="4996"/>
                  </a:moveTo>
                  <a:cubicBezTo>
                    <a:pt x="2154117" y="0"/>
                    <a:pt x="1119857" y="593026"/>
                    <a:pt x="559929" y="1559521"/>
                  </a:cubicBezTo>
                  <a:cubicBezTo>
                    <a:pt x="0" y="2526015"/>
                    <a:pt x="0" y="3718228"/>
                    <a:pt x="559929" y="4684723"/>
                  </a:cubicBezTo>
                  <a:cubicBezTo>
                    <a:pt x="1119857" y="5651217"/>
                    <a:pt x="2154117" y="6244243"/>
                    <a:pt x="3271080" y="6239248"/>
                  </a:cubicBezTo>
                  <a:cubicBezTo>
                    <a:pt x="4388043" y="6244243"/>
                    <a:pt x="5422303" y="5651217"/>
                    <a:pt x="5982231" y="4684723"/>
                  </a:cubicBezTo>
                  <a:cubicBezTo>
                    <a:pt x="6542160" y="3718229"/>
                    <a:pt x="6542160" y="2526015"/>
                    <a:pt x="5982231" y="1559521"/>
                  </a:cubicBezTo>
                  <a:cubicBezTo>
                    <a:pt x="5422303" y="593027"/>
                    <a:pt x="4388043" y="1"/>
                    <a:pt x="3271080" y="4996"/>
                  </a:cubicBezTo>
                  <a:close/>
                </a:path>
              </a:pathLst>
            </a:custGeom>
            <a:blipFill rotWithShape="1">
              <a:blip r:embed="rId5">
                <a:alphaModFix/>
              </a:blip>
              <a:stretch>
                <a:fillRect b="0" l="-24711" r="-24711"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8" name="Google Shape;918;p34"/>
            <p:cNvSpPr/>
            <p:nvPr/>
          </p:nvSpPr>
          <p:spPr>
            <a:xfrm>
              <a:off x="73038" y="66269"/>
              <a:ext cx="6350000" cy="6349987"/>
            </a:xfrm>
            <a:custGeom>
              <a:rect b="b" l="l" r="r" t="t"/>
              <a:pathLst>
                <a:path extrusionOk="0" h="6349987" w="6350000">
                  <a:moveTo>
                    <a:pt x="3175000" y="6349987"/>
                  </a:moveTo>
                  <a:cubicBezTo>
                    <a:pt x="1424279" y="6349987"/>
                    <a:pt x="0" y="4925733"/>
                    <a:pt x="0" y="3175038"/>
                  </a:cubicBezTo>
                  <a:cubicBezTo>
                    <a:pt x="0" y="1424317"/>
                    <a:pt x="1424292" y="0"/>
                    <a:pt x="3175000" y="0"/>
                  </a:cubicBezTo>
                  <a:cubicBezTo>
                    <a:pt x="4925733" y="0"/>
                    <a:pt x="6350000" y="1424330"/>
                    <a:pt x="6350000" y="3175038"/>
                  </a:cubicBezTo>
                  <a:cubicBezTo>
                    <a:pt x="6350000" y="4925720"/>
                    <a:pt x="4925733" y="6349987"/>
                    <a:pt x="3175000" y="6349987"/>
                  </a:cubicBezTo>
                  <a:close/>
                  <a:moveTo>
                    <a:pt x="3175000" y="115760"/>
                  </a:moveTo>
                  <a:cubicBezTo>
                    <a:pt x="1488135" y="115760"/>
                    <a:pt x="115760" y="1488148"/>
                    <a:pt x="115760" y="3175038"/>
                  </a:cubicBezTo>
                  <a:cubicBezTo>
                    <a:pt x="115760" y="4861915"/>
                    <a:pt x="1488135" y="6234265"/>
                    <a:pt x="3175000" y="6234265"/>
                  </a:cubicBezTo>
                  <a:cubicBezTo>
                    <a:pt x="4861852" y="6234265"/>
                    <a:pt x="6234265" y="4861890"/>
                    <a:pt x="6234265" y="3175038"/>
                  </a:cubicBezTo>
                  <a:cubicBezTo>
                    <a:pt x="6234265" y="1488148"/>
                    <a:pt x="4861852" y="115760"/>
                    <a:pt x="3175000" y="115760"/>
                  </a:cubicBezTo>
                  <a:close/>
                </a:path>
              </a:pathLst>
            </a:custGeom>
            <a:solidFill>
              <a:srgbClr val="5C879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919" name="Google Shape;919;p34"/>
          <p:cNvGrpSpPr/>
          <p:nvPr/>
        </p:nvGrpSpPr>
        <p:grpSpPr>
          <a:xfrm>
            <a:off x="306136" y="3230262"/>
            <a:ext cx="7209135" cy="3101750"/>
            <a:chOff x="0" y="-57150"/>
            <a:chExt cx="1898702" cy="816922"/>
          </a:xfrm>
        </p:grpSpPr>
        <p:sp>
          <p:nvSpPr>
            <p:cNvPr id="920" name="Google Shape;920;p34"/>
            <p:cNvSpPr/>
            <p:nvPr/>
          </p:nvSpPr>
          <p:spPr>
            <a:xfrm>
              <a:off x="0" y="0"/>
              <a:ext cx="1898702" cy="759772"/>
            </a:xfrm>
            <a:custGeom>
              <a:rect b="b" l="l" r="r" t="t"/>
              <a:pathLst>
                <a:path extrusionOk="0" h="759772" w="1898702">
                  <a:moveTo>
                    <a:pt x="54769" y="0"/>
                  </a:moveTo>
                  <a:lnTo>
                    <a:pt x="1843933" y="0"/>
                  </a:lnTo>
                  <a:cubicBezTo>
                    <a:pt x="1874181" y="0"/>
                    <a:pt x="1898702" y="24521"/>
                    <a:pt x="1898702" y="54769"/>
                  </a:cubicBezTo>
                  <a:lnTo>
                    <a:pt x="1898702" y="705003"/>
                  </a:lnTo>
                  <a:cubicBezTo>
                    <a:pt x="1898702" y="735251"/>
                    <a:pt x="1874181" y="759772"/>
                    <a:pt x="1843933" y="759772"/>
                  </a:cubicBezTo>
                  <a:lnTo>
                    <a:pt x="54769" y="759772"/>
                  </a:lnTo>
                  <a:cubicBezTo>
                    <a:pt x="24521" y="759772"/>
                    <a:pt x="0" y="735251"/>
                    <a:pt x="0" y="705003"/>
                  </a:cubicBezTo>
                  <a:lnTo>
                    <a:pt x="0" y="54769"/>
                  </a:lnTo>
                  <a:cubicBezTo>
                    <a:pt x="0" y="24521"/>
                    <a:pt x="24521" y="0"/>
                    <a:pt x="54769" y="0"/>
                  </a:cubicBezTo>
                  <a:close/>
                </a:path>
              </a:pathLst>
            </a:custGeom>
            <a:solidFill>
              <a:srgbClr val="E8CDB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1" name="Google Shape;921;p34"/>
            <p:cNvSpPr txBox="1"/>
            <p:nvPr/>
          </p:nvSpPr>
          <p:spPr>
            <a:xfrm>
              <a:off x="0" y="-57150"/>
              <a:ext cx="1898702" cy="816922"/>
            </a:xfrm>
            <a:prstGeom prst="rect">
              <a:avLst/>
            </a:prstGeom>
            <a:noFill/>
            <a:ln>
              <a:noFill/>
            </a:ln>
          </p:spPr>
          <p:txBody>
            <a:bodyPr anchorCtr="0" anchor="ctr" bIns="50800" lIns="50800" spcFirstLastPara="1" rIns="50800" wrap="square" tIns="50800">
              <a:noAutofit/>
            </a:bodyPr>
            <a:lstStyle/>
            <a:p>
              <a:pPr indent="0" lvl="0" marL="0" marR="0" rtl="0" algn="ctr">
                <a:lnSpc>
                  <a:spcPct val="140000"/>
                </a:lnSpc>
                <a:spcBef>
                  <a:spcPts val="0"/>
                </a:spcBef>
                <a:spcAft>
                  <a:spcPts val="0"/>
                </a:spcAft>
                <a:buNone/>
              </a:pPr>
              <a:r>
                <a:rPr b="0" i="0" lang="en-US" sz="3200" u="none" cap="none" strike="noStrike">
                  <a:solidFill>
                    <a:srgbClr val="000000"/>
                  </a:solidFill>
                  <a:latin typeface="Antic"/>
                  <a:ea typeface="Antic"/>
                  <a:cs typeface="Antic"/>
                  <a:sym typeface="Antic"/>
                </a:rPr>
                <a:t>Beta lactam</a:t>
              </a:r>
              <a:endParaRPr/>
            </a:p>
          </p:txBody>
        </p:sp>
      </p:grpSp>
      <p:grpSp>
        <p:nvGrpSpPr>
          <p:cNvPr id="922" name="Google Shape;922;p34"/>
          <p:cNvGrpSpPr/>
          <p:nvPr/>
        </p:nvGrpSpPr>
        <p:grpSpPr>
          <a:xfrm>
            <a:off x="306136" y="6517753"/>
            <a:ext cx="7209135" cy="3101750"/>
            <a:chOff x="0" y="-57150"/>
            <a:chExt cx="1898702" cy="816922"/>
          </a:xfrm>
        </p:grpSpPr>
        <p:sp>
          <p:nvSpPr>
            <p:cNvPr id="923" name="Google Shape;923;p34"/>
            <p:cNvSpPr/>
            <p:nvPr/>
          </p:nvSpPr>
          <p:spPr>
            <a:xfrm>
              <a:off x="0" y="0"/>
              <a:ext cx="1898702" cy="759772"/>
            </a:xfrm>
            <a:custGeom>
              <a:rect b="b" l="l" r="r" t="t"/>
              <a:pathLst>
                <a:path extrusionOk="0" h="759772" w="1898702">
                  <a:moveTo>
                    <a:pt x="54769" y="0"/>
                  </a:moveTo>
                  <a:lnTo>
                    <a:pt x="1843933" y="0"/>
                  </a:lnTo>
                  <a:cubicBezTo>
                    <a:pt x="1874181" y="0"/>
                    <a:pt x="1898702" y="24521"/>
                    <a:pt x="1898702" y="54769"/>
                  </a:cubicBezTo>
                  <a:lnTo>
                    <a:pt x="1898702" y="705003"/>
                  </a:lnTo>
                  <a:cubicBezTo>
                    <a:pt x="1898702" y="735251"/>
                    <a:pt x="1874181" y="759772"/>
                    <a:pt x="1843933" y="759772"/>
                  </a:cubicBezTo>
                  <a:lnTo>
                    <a:pt x="54769" y="759772"/>
                  </a:lnTo>
                  <a:cubicBezTo>
                    <a:pt x="24521" y="759772"/>
                    <a:pt x="0" y="735251"/>
                    <a:pt x="0" y="705003"/>
                  </a:cubicBezTo>
                  <a:lnTo>
                    <a:pt x="0" y="54769"/>
                  </a:lnTo>
                  <a:cubicBezTo>
                    <a:pt x="0" y="24521"/>
                    <a:pt x="24521" y="0"/>
                    <a:pt x="54769" y="0"/>
                  </a:cubicBezTo>
                  <a:close/>
                </a:path>
              </a:pathLst>
            </a:custGeom>
            <a:solidFill>
              <a:srgbClr val="E8CDB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4" name="Google Shape;924;p34"/>
            <p:cNvSpPr txBox="1"/>
            <p:nvPr/>
          </p:nvSpPr>
          <p:spPr>
            <a:xfrm>
              <a:off x="0" y="-57150"/>
              <a:ext cx="1898702" cy="816922"/>
            </a:xfrm>
            <a:prstGeom prst="rect">
              <a:avLst/>
            </a:prstGeom>
            <a:noFill/>
            <a:ln>
              <a:noFill/>
            </a:ln>
          </p:spPr>
          <p:txBody>
            <a:bodyPr anchorCtr="0" anchor="ctr" bIns="50800" lIns="50800" spcFirstLastPara="1" rIns="50800" wrap="square" tIns="50800">
              <a:noAutofit/>
            </a:bodyPr>
            <a:lstStyle/>
            <a:p>
              <a:pPr indent="0" lvl="0" marL="0" marR="0" rtl="0" algn="ctr">
                <a:lnSpc>
                  <a:spcPct val="140000"/>
                </a:lnSpc>
                <a:spcBef>
                  <a:spcPts val="0"/>
                </a:spcBef>
                <a:spcAft>
                  <a:spcPts val="0"/>
                </a:spcAft>
                <a:buNone/>
              </a:pPr>
              <a:r>
                <a:rPr b="0" i="0" lang="en-US" sz="3200" u="none" cap="none" strike="noStrike">
                  <a:solidFill>
                    <a:srgbClr val="000000"/>
                  </a:solidFill>
                  <a:latin typeface="Antic"/>
                  <a:ea typeface="Antic"/>
                  <a:cs typeface="Antic"/>
                  <a:sym typeface="Antic"/>
                </a:rPr>
                <a:t>Aminoglycoside</a:t>
              </a:r>
              <a:endParaRPr/>
            </a:p>
          </p:txBody>
        </p:sp>
      </p:grpSp>
      <p:grpSp>
        <p:nvGrpSpPr>
          <p:cNvPr id="925" name="Google Shape;925;p34"/>
          <p:cNvGrpSpPr/>
          <p:nvPr/>
        </p:nvGrpSpPr>
        <p:grpSpPr>
          <a:xfrm>
            <a:off x="8052185" y="6517753"/>
            <a:ext cx="7209135" cy="3101750"/>
            <a:chOff x="0" y="-57150"/>
            <a:chExt cx="1898702" cy="816922"/>
          </a:xfrm>
        </p:grpSpPr>
        <p:sp>
          <p:nvSpPr>
            <p:cNvPr id="926" name="Google Shape;926;p34"/>
            <p:cNvSpPr/>
            <p:nvPr/>
          </p:nvSpPr>
          <p:spPr>
            <a:xfrm>
              <a:off x="0" y="0"/>
              <a:ext cx="1898702" cy="759772"/>
            </a:xfrm>
            <a:custGeom>
              <a:rect b="b" l="l" r="r" t="t"/>
              <a:pathLst>
                <a:path extrusionOk="0" h="759772" w="1898702">
                  <a:moveTo>
                    <a:pt x="54769" y="0"/>
                  </a:moveTo>
                  <a:lnTo>
                    <a:pt x="1843933" y="0"/>
                  </a:lnTo>
                  <a:cubicBezTo>
                    <a:pt x="1874181" y="0"/>
                    <a:pt x="1898702" y="24521"/>
                    <a:pt x="1898702" y="54769"/>
                  </a:cubicBezTo>
                  <a:lnTo>
                    <a:pt x="1898702" y="705003"/>
                  </a:lnTo>
                  <a:cubicBezTo>
                    <a:pt x="1898702" y="735251"/>
                    <a:pt x="1874181" y="759772"/>
                    <a:pt x="1843933" y="759772"/>
                  </a:cubicBezTo>
                  <a:lnTo>
                    <a:pt x="54769" y="759772"/>
                  </a:lnTo>
                  <a:cubicBezTo>
                    <a:pt x="24521" y="759772"/>
                    <a:pt x="0" y="735251"/>
                    <a:pt x="0" y="705003"/>
                  </a:cubicBezTo>
                  <a:lnTo>
                    <a:pt x="0" y="54769"/>
                  </a:lnTo>
                  <a:cubicBezTo>
                    <a:pt x="0" y="24521"/>
                    <a:pt x="24521" y="0"/>
                    <a:pt x="54769" y="0"/>
                  </a:cubicBezTo>
                  <a:close/>
                </a:path>
              </a:pathLst>
            </a:custGeom>
            <a:solidFill>
              <a:srgbClr val="E8CDB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7" name="Google Shape;927;p34"/>
            <p:cNvSpPr txBox="1"/>
            <p:nvPr/>
          </p:nvSpPr>
          <p:spPr>
            <a:xfrm>
              <a:off x="0" y="-57150"/>
              <a:ext cx="1898702" cy="816922"/>
            </a:xfrm>
            <a:prstGeom prst="rect">
              <a:avLst/>
            </a:prstGeom>
            <a:noFill/>
            <a:ln>
              <a:noFill/>
            </a:ln>
          </p:spPr>
          <p:txBody>
            <a:bodyPr anchorCtr="0" anchor="ctr" bIns="50800" lIns="50800" spcFirstLastPara="1" rIns="50800" wrap="square" tIns="50800">
              <a:noAutofit/>
            </a:bodyPr>
            <a:lstStyle/>
            <a:p>
              <a:pPr indent="0" lvl="0" marL="0" marR="0" rtl="0" algn="ctr">
                <a:lnSpc>
                  <a:spcPct val="140000"/>
                </a:lnSpc>
                <a:spcBef>
                  <a:spcPts val="0"/>
                </a:spcBef>
                <a:spcAft>
                  <a:spcPts val="0"/>
                </a:spcAft>
                <a:buNone/>
              </a:pPr>
              <a:r>
                <a:rPr b="0" i="0" lang="en-US" sz="3200" u="none" cap="none" strike="noStrike">
                  <a:solidFill>
                    <a:srgbClr val="000000"/>
                  </a:solidFill>
                  <a:latin typeface="Antic"/>
                  <a:ea typeface="Antic"/>
                  <a:cs typeface="Antic"/>
                  <a:sym typeface="Antic"/>
                </a:rPr>
                <a:t>Macrolide</a:t>
              </a:r>
              <a:endParaRPr/>
            </a:p>
          </p:txBody>
        </p:sp>
      </p:grpSp>
      <p:grpSp>
        <p:nvGrpSpPr>
          <p:cNvPr id="928" name="Google Shape;928;p34"/>
          <p:cNvGrpSpPr/>
          <p:nvPr/>
        </p:nvGrpSpPr>
        <p:grpSpPr>
          <a:xfrm>
            <a:off x="8052185" y="3230262"/>
            <a:ext cx="7209135" cy="3101750"/>
            <a:chOff x="0" y="-57150"/>
            <a:chExt cx="1898702" cy="816922"/>
          </a:xfrm>
        </p:grpSpPr>
        <p:sp>
          <p:nvSpPr>
            <p:cNvPr id="929" name="Google Shape;929;p34"/>
            <p:cNvSpPr/>
            <p:nvPr/>
          </p:nvSpPr>
          <p:spPr>
            <a:xfrm>
              <a:off x="0" y="0"/>
              <a:ext cx="1898702" cy="759772"/>
            </a:xfrm>
            <a:custGeom>
              <a:rect b="b" l="l" r="r" t="t"/>
              <a:pathLst>
                <a:path extrusionOk="0" h="759772" w="1898702">
                  <a:moveTo>
                    <a:pt x="54769" y="0"/>
                  </a:moveTo>
                  <a:lnTo>
                    <a:pt x="1843933" y="0"/>
                  </a:lnTo>
                  <a:cubicBezTo>
                    <a:pt x="1874181" y="0"/>
                    <a:pt x="1898702" y="24521"/>
                    <a:pt x="1898702" y="54769"/>
                  </a:cubicBezTo>
                  <a:lnTo>
                    <a:pt x="1898702" y="705003"/>
                  </a:lnTo>
                  <a:cubicBezTo>
                    <a:pt x="1898702" y="735251"/>
                    <a:pt x="1874181" y="759772"/>
                    <a:pt x="1843933" y="759772"/>
                  </a:cubicBezTo>
                  <a:lnTo>
                    <a:pt x="54769" y="759772"/>
                  </a:lnTo>
                  <a:cubicBezTo>
                    <a:pt x="24521" y="759772"/>
                    <a:pt x="0" y="735251"/>
                    <a:pt x="0" y="705003"/>
                  </a:cubicBezTo>
                  <a:lnTo>
                    <a:pt x="0" y="54769"/>
                  </a:lnTo>
                  <a:cubicBezTo>
                    <a:pt x="0" y="24521"/>
                    <a:pt x="24521" y="0"/>
                    <a:pt x="54769" y="0"/>
                  </a:cubicBezTo>
                  <a:close/>
                </a:path>
              </a:pathLst>
            </a:custGeom>
            <a:solidFill>
              <a:srgbClr val="E8CDB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0" name="Google Shape;930;p34"/>
            <p:cNvSpPr txBox="1"/>
            <p:nvPr/>
          </p:nvSpPr>
          <p:spPr>
            <a:xfrm>
              <a:off x="0" y="-57150"/>
              <a:ext cx="1898702" cy="816922"/>
            </a:xfrm>
            <a:prstGeom prst="rect">
              <a:avLst/>
            </a:prstGeom>
            <a:noFill/>
            <a:ln>
              <a:noFill/>
            </a:ln>
          </p:spPr>
          <p:txBody>
            <a:bodyPr anchorCtr="0" anchor="ctr" bIns="50800" lIns="50800" spcFirstLastPara="1" rIns="50800" wrap="square" tIns="50800">
              <a:noAutofit/>
            </a:bodyPr>
            <a:lstStyle/>
            <a:p>
              <a:pPr indent="0" lvl="0" marL="0" marR="0" rtl="0" algn="ctr">
                <a:lnSpc>
                  <a:spcPct val="140000"/>
                </a:lnSpc>
                <a:spcBef>
                  <a:spcPts val="0"/>
                </a:spcBef>
                <a:spcAft>
                  <a:spcPts val="0"/>
                </a:spcAft>
                <a:buNone/>
              </a:pPr>
              <a:r>
                <a:rPr b="0" i="0" lang="en-US" sz="3200" u="none" cap="none" strike="noStrike">
                  <a:solidFill>
                    <a:srgbClr val="000000"/>
                  </a:solidFill>
                  <a:latin typeface="Antic"/>
                  <a:ea typeface="Antic"/>
                  <a:cs typeface="Antic"/>
                  <a:sym typeface="Antic"/>
                </a:rPr>
                <a:t>Quinolone</a:t>
              </a:r>
              <a:endParaRPr/>
            </a:p>
          </p:txBody>
        </p:sp>
      </p:grpSp>
      <p:sp>
        <p:nvSpPr>
          <p:cNvPr id="931" name="Google Shape;931;p34"/>
          <p:cNvSpPr/>
          <p:nvPr/>
        </p:nvSpPr>
        <p:spPr>
          <a:xfrm>
            <a:off x="6400285" y="5140900"/>
            <a:ext cx="1377670" cy="1191111"/>
          </a:xfrm>
          <a:custGeom>
            <a:rect b="b" l="l" r="r" t="t"/>
            <a:pathLst>
              <a:path extrusionOk="0" h="1191111" w="1377670">
                <a:moveTo>
                  <a:pt x="0" y="0"/>
                </a:moveTo>
                <a:lnTo>
                  <a:pt x="1377671" y="0"/>
                </a:lnTo>
                <a:lnTo>
                  <a:pt x="1377671" y="1191111"/>
                </a:lnTo>
                <a:lnTo>
                  <a:pt x="0" y="1191111"/>
                </a:lnTo>
                <a:lnTo>
                  <a:pt x="0" y="0"/>
                </a:lnTo>
                <a:close/>
              </a:path>
            </a:pathLst>
          </a:custGeom>
          <a:blipFill rotWithShape="1">
            <a:blip r:embed="rId6">
              <a:alphaModFix/>
            </a:blip>
            <a:stretch>
              <a:fillRect b="0" l="0" r="0" t="0"/>
            </a:stretch>
          </a:blipFill>
          <a:ln>
            <a:noFill/>
          </a:ln>
        </p:spPr>
      </p:sp>
      <p:sp>
        <p:nvSpPr>
          <p:cNvPr id="932" name="Google Shape;932;p34"/>
          <p:cNvSpPr txBox="1"/>
          <p:nvPr/>
        </p:nvSpPr>
        <p:spPr>
          <a:xfrm>
            <a:off x="3220164" y="1441675"/>
            <a:ext cx="10304036" cy="1251368"/>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None/>
            </a:pPr>
            <a:r>
              <a:rPr b="0" i="0" lang="en-US" sz="3600" u="none" cap="none" strike="noStrike">
                <a:solidFill>
                  <a:srgbClr val="5C8791"/>
                </a:solidFill>
                <a:latin typeface="Calistoga"/>
                <a:ea typeface="Calistoga"/>
                <a:cs typeface="Calistoga"/>
                <a:sym typeface="Calistoga"/>
              </a:rPr>
              <a:t>Nhóm kháng sinh nào thường được sử dụng để điều trị nhiễm khuẩn tụ cầu khuẩn?</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2">
                                  <p:stCondLst>
                                    <p:cond delay="0"/>
                                  </p:stCondLst>
                                  <p:childTnLst>
                                    <p:set>
                                      <p:cBhvr>
                                        <p:cTn dur="1" fill="hold">
                                          <p:stCondLst>
                                            <p:cond delay="0"/>
                                          </p:stCondLst>
                                        </p:cTn>
                                        <p:tgtEl>
                                          <p:spTgt spid="931"/>
                                        </p:tgtEl>
                                        <p:attrNameLst>
                                          <p:attrName>style.visibility</p:attrName>
                                        </p:attrNameLst>
                                      </p:cBhvr>
                                      <p:to>
                                        <p:strVal val="visible"/>
                                      </p:to>
                                    </p:set>
                                    <p:anim calcmode="lin" valueType="num">
                                      <p:cBhvr additive="base">
                                        <p:cTn dur="1000"/>
                                        <p:tgtEl>
                                          <p:spTgt spid="931"/>
                                        </p:tgtEl>
                                        <p:attrNameLst>
                                          <p:attrName>ppt_x</p:attrName>
                                        </p:attrNameLst>
                                      </p:cBhvr>
                                      <p:tavLst>
                                        <p:tav fmla="" tm="0">
                                          <p:val>
                                            <p:strVal val="#ppt_x+1"/>
                                          </p:val>
                                        </p:tav>
                                        <p:tav fmla="" tm="100000">
                                          <p:val>
                                            <p:strVal val="#ppt_x"/>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6D8E6"/>
        </a:solidFill>
      </p:bgPr>
    </p:bg>
    <p:spTree>
      <p:nvGrpSpPr>
        <p:cNvPr id="936" name="Shape 936"/>
        <p:cNvGrpSpPr/>
        <p:nvPr/>
      </p:nvGrpSpPr>
      <p:grpSpPr>
        <a:xfrm>
          <a:off x="0" y="0"/>
          <a:ext cx="0" cy="0"/>
          <a:chOff x="0" y="0"/>
          <a:chExt cx="0" cy="0"/>
        </a:xfrm>
      </p:grpSpPr>
      <p:sp>
        <p:nvSpPr>
          <p:cNvPr id="937" name="Google Shape;937;p35"/>
          <p:cNvSpPr/>
          <p:nvPr/>
        </p:nvSpPr>
        <p:spPr>
          <a:xfrm>
            <a:off x="-1262374" y="-1234471"/>
            <a:ext cx="4091579" cy="4114800"/>
          </a:xfrm>
          <a:custGeom>
            <a:rect b="b" l="l" r="r" t="t"/>
            <a:pathLst>
              <a:path extrusionOk="0" h="4114800" w="4091579">
                <a:moveTo>
                  <a:pt x="0" y="0"/>
                </a:moveTo>
                <a:lnTo>
                  <a:pt x="4091579" y="0"/>
                </a:lnTo>
                <a:lnTo>
                  <a:pt x="4091579" y="4114800"/>
                </a:lnTo>
                <a:lnTo>
                  <a:pt x="0" y="4114800"/>
                </a:lnTo>
                <a:lnTo>
                  <a:pt x="0" y="0"/>
                </a:lnTo>
                <a:close/>
              </a:path>
            </a:pathLst>
          </a:custGeom>
          <a:blipFill rotWithShape="1">
            <a:blip r:embed="rId3">
              <a:alphaModFix/>
            </a:blip>
            <a:stretch>
              <a:fillRect b="0" l="0" r="0" t="0"/>
            </a:stretch>
          </a:blipFill>
          <a:ln>
            <a:noFill/>
          </a:ln>
        </p:spPr>
      </p:sp>
      <p:sp>
        <p:nvSpPr>
          <p:cNvPr id="938" name="Google Shape;938;p35"/>
          <p:cNvSpPr/>
          <p:nvPr/>
        </p:nvSpPr>
        <p:spPr>
          <a:xfrm>
            <a:off x="15798233" y="7372033"/>
            <a:ext cx="4091579" cy="4114800"/>
          </a:xfrm>
          <a:custGeom>
            <a:rect b="b" l="l" r="r" t="t"/>
            <a:pathLst>
              <a:path extrusionOk="0" h="4114800" w="4091579">
                <a:moveTo>
                  <a:pt x="0" y="0"/>
                </a:moveTo>
                <a:lnTo>
                  <a:pt x="4091579" y="0"/>
                </a:lnTo>
                <a:lnTo>
                  <a:pt x="4091579" y="4114800"/>
                </a:lnTo>
                <a:lnTo>
                  <a:pt x="0" y="4114800"/>
                </a:lnTo>
                <a:lnTo>
                  <a:pt x="0" y="0"/>
                </a:lnTo>
                <a:close/>
              </a:path>
            </a:pathLst>
          </a:custGeom>
          <a:blipFill rotWithShape="1">
            <a:blip r:embed="rId3">
              <a:alphaModFix/>
            </a:blip>
            <a:stretch>
              <a:fillRect b="0" l="0" r="0" t="0"/>
            </a:stretch>
          </a:blipFill>
          <a:ln>
            <a:noFill/>
          </a:ln>
        </p:spPr>
      </p:sp>
      <p:sp>
        <p:nvSpPr>
          <p:cNvPr id="939" name="Google Shape;939;p35"/>
          <p:cNvSpPr/>
          <p:nvPr/>
        </p:nvSpPr>
        <p:spPr>
          <a:xfrm>
            <a:off x="-1262374" y="7855561"/>
            <a:ext cx="4054948" cy="4114800"/>
          </a:xfrm>
          <a:custGeom>
            <a:rect b="b" l="l" r="r" t="t"/>
            <a:pathLst>
              <a:path extrusionOk="0" h="4114800" w="4054948">
                <a:moveTo>
                  <a:pt x="0" y="0"/>
                </a:moveTo>
                <a:lnTo>
                  <a:pt x="4054948" y="0"/>
                </a:lnTo>
                <a:lnTo>
                  <a:pt x="4054948" y="4114800"/>
                </a:lnTo>
                <a:lnTo>
                  <a:pt x="0" y="4114800"/>
                </a:lnTo>
                <a:lnTo>
                  <a:pt x="0" y="0"/>
                </a:lnTo>
                <a:close/>
              </a:path>
            </a:pathLst>
          </a:custGeom>
          <a:blipFill rotWithShape="1">
            <a:blip r:embed="rId4">
              <a:alphaModFix/>
            </a:blip>
            <a:stretch>
              <a:fillRect b="0" l="0" r="0" t="0"/>
            </a:stretch>
          </a:blipFill>
          <a:ln>
            <a:noFill/>
          </a:ln>
        </p:spPr>
      </p:sp>
      <p:sp>
        <p:nvSpPr>
          <p:cNvPr id="940" name="Google Shape;940;p35"/>
          <p:cNvSpPr/>
          <p:nvPr/>
        </p:nvSpPr>
        <p:spPr>
          <a:xfrm>
            <a:off x="15498584" y="-1774110"/>
            <a:ext cx="4054948" cy="4114800"/>
          </a:xfrm>
          <a:custGeom>
            <a:rect b="b" l="l" r="r" t="t"/>
            <a:pathLst>
              <a:path extrusionOk="0" h="4114800" w="4054948">
                <a:moveTo>
                  <a:pt x="0" y="0"/>
                </a:moveTo>
                <a:lnTo>
                  <a:pt x="4054948" y="0"/>
                </a:lnTo>
                <a:lnTo>
                  <a:pt x="4054948" y="4114800"/>
                </a:lnTo>
                <a:lnTo>
                  <a:pt x="0" y="4114800"/>
                </a:lnTo>
                <a:lnTo>
                  <a:pt x="0" y="0"/>
                </a:lnTo>
                <a:close/>
              </a:path>
            </a:pathLst>
          </a:custGeom>
          <a:blipFill rotWithShape="1">
            <a:blip r:embed="rId4">
              <a:alphaModFix/>
            </a:blip>
            <a:stretch>
              <a:fillRect b="0" l="0" r="0" t="0"/>
            </a:stretch>
          </a:blipFill>
          <a:ln>
            <a:noFill/>
          </a:ln>
        </p:spPr>
      </p:sp>
      <p:grpSp>
        <p:nvGrpSpPr>
          <p:cNvPr id="941" name="Google Shape;941;p35"/>
          <p:cNvGrpSpPr/>
          <p:nvPr/>
        </p:nvGrpSpPr>
        <p:grpSpPr>
          <a:xfrm>
            <a:off x="14538696" y="-61904"/>
            <a:ext cx="4044233" cy="3925436"/>
            <a:chOff x="-23042" y="66269"/>
            <a:chExt cx="6542159" cy="6349987"/>
          </a:xfrm>
        </p:grpSpPr>
        <p:sp>
          <p:nvSpPr>
            <p:cNvPr id="942" name="Google Shape;942;p35"/>
            <p:cNvSpPr/>
            <p:nvPr/>
          </p:nvSpPr>
          <p:spPr>
            <a:xfrm>
              <a:off x="-23042" y="119185"/>
              <a:ext cx="6542159" cy="6244242"/>
            </a:xfrm>
            <a:custGeom>
              <a:rect b="b" l="l" r="r" t="t"/>
              <a:pathLst>
                <a:path extrusionOk="0" h="6244242" w="6542159">
                  <a:moveTo>
                    <a:pt x="3271080" y="4996"/>
                  </a:moveTo>
                  <a:cubicBezTo>
                    <a:pt x="2154117" y="0"/>
                    <a:pt x="1119857" y="593026"/>
                    <a:pt x="559929" y="1559521"/>
                  </a:cubicBezTo>
                  <a:cubicBezTo>
                    <a:pt x="0" y="2526015"/>
                    <a:pt x="0" y="3718228"/>
                    <a:pt x="559929" y="4684723"/>
                  </a:cubicBezTo>
                  <a:cubicBezTo>
                    <a:pt x="1119857" y="5651217"/>
                    <a:pt x="2154117" y="6244243"/>
                    <a:pt x="3271080" y="6239248"/>
                  </a:cubicBezTo>
                  <a:cubicBezTo>
                    <a:pt x="4388043" y="6244243"/>
                    <a:pt x="5422303" y="5651217"/>
                    <a:pt x="5982231" y="4684723"/>
                  </a:cubicBezTo>
                  <a:cubicBezTo>
                    <a:pt x="6542160" y="3718229"/>
                    <a:pt x="6542160" y="2526015"/>
                    <a:pt x="5982231" y="1559521"/>
                  </a:cubicBezTo>
                  <a:cubicBezTo>
                    <a:pt x="5422303" y="593027"/>
                    <a:pt x="4388043" y="1"/>
                    <a:pt x="3271080" y="4996"/>
                  </a:cubicBezTo>
                  <a:close/>
                </a:path>
              </a:pathLst>
            </a:custGeom>
            <a:blipFill rotWithShape="1">
              <a:blip r:embed="rId5">
                <a:alphaModFix/>
              </a:blip>
              <a:stretch>
                <a:fillRect b="0" l="-24711" r="-24711"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3" name="Google Shape;943;p35"/>
            <p:cNvSpPr/>
            <p:nvPr/>
          </p:nvSpPr>
          <p:spPr>
            <a:xfrm>
              <a:off x="73038" y="66269"/>
              <a:ext cx="6350000" cy="6349987"/>
            </a:xfrm>
            <a:custGeom>
              <a:rect b="b" l="l" r="r" t="t"/>
              <a:pathLst>
                <a:path extrusionOk="0" h="6349987" w="6350000">
                  <a:moveTo>
                    <a:pt x="3175000" y="6349987"/>
                  </a:moveTo>
                  <a:cubicBezTo>
                    <a:pt x="1424279" y="6349987"/>
                    <a:pt x="0" y="4925733"/>
                    <a:pt x="0" y="3175038"/>
                  </a:cubicBezTo>
                  <a:cubicBezTo>
                    <a:pt x="0" y="1424317"/>
                    <a:pt x="1424292" y="0"/>
                    <a:pt x="3175000" y="0"/>
                  </a:cubicBezTo>
                  <a:cubicBezTo>
                    <a:pt x="4925733" y="0"/>
                    <a:pt x="6350000" y="1424330"/>
                    <a:pt x="6350000" y="3175038"/>
                  </a:cubicBezTo>
                  <a:cubicBezTo>
                    <a:pt x="6350000" y="4925720"/>
                    <a:pt x="4925733" y="6349987"/>
                    <a:pt x="3175000" y="6349987"/>
                  </a:cubicBezTo>
                  <a:close/>
                  <a:moveTo>
                    <a:pt x="3175000" y="115760"/>
                  </a:moveTo>
                  <a:cubicBezTo>
                    <a:pt x="1488135" y="115760"/>
                    <a:pt x="115760" y="1488148"/>
                    <a:pt x="115760" y="3175038"/>
                  </a:cubicBezTo>
                  <a:cubicBezTo>
                    <a:pt x="115760" y="4861915"/>
                    <a:pt x="1488135" y="6234265"/>
                    <a:pt x="3175000" y="6234265"/>
                  </a:cubicBezTo>
                  <a:cubicBezTo>
                    <a:pt x="4861852" y="6234265"/>
                    <a:pt x="6234265" y="4861890"/>
                    <a:pt x="6234265" y="3175038"/>
                  </a:cubicBezTo>
                  <a:cubicBezTo>
                    <a:pt x="6234265" y="1488148"/>
                    <a:pt x="4861852" y="115760"/>
                    <a:pt x="3175000" y="115760"/>
                  </a:cubicBezTo>
                  <a:close/>
                </a:path>
              </a:pathLst>
            </a:custGeom>
            <a:solidFill>
              <a:srgbClr val="5C879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944" name="Google Shape;944;p35"/>
          <p:cNvGrpSpPr/>
          <p:nvPr/>
        </p:nvGrpSpPr>
        <p:grpSpPr>
          <a:xfrm>
            <a:off x="306136" y="3230262"/>
            <a:ext cx="7209135" cy="3101750"/>
            <a:chOff x="0" y="-57150"/>
            <a:chExt cx="1898702" cy="816922"/>
          </a:xfrm>
        </p:grpSpPr>
        <p:sp>
          <p:nvSpPr>
            <p:cNvPr id="945" name="Google Shape;945;p35"/>
            <p:cNvSpPr/>
            <p:nvPr/>
          </p:nvSpPr>
          <p:spPr>
            <a:xfrm>
              <a:off x="0" y="0"/>
              <a:ext cx="1898702" cy="759772"/>
            </a:xfrm>
            <a:custGeom>
              <a:rect b="b" l="l" r="r" t="t"/>
              <a:pathLst>
                <a:path extrusionOk="0" h="759772" w="1898702">
                  <a:moveTo>
                    <a:pt x="54769" y="0"/>
                  </a:moveTo>
                  <a:lnTo>
                    <a:pt x="1843933" y="0"/>
                  </a:lnTo>
                  <a:cubicBezTo>
                    <a:pt x="1874181" y="0"/>
                    <a:pt x="1898702" y="24521"/>
                    <a:pt x="1898702" y="54769"/>
                  </a:cubicBezTo>
                  <a:lnTo>
                    <a:pt x="1898702" y="705003"/>
                  </a:lnTo>
                  <a:cubicBezTo>
                    <a:pt x="1898702" y="735251"/>
                    <a:pt x="1874181" y="759772"/>
                    <a:pt x="1843933" y="759772"/>
                  </a:cubicBezTo>
                  <a:lnTo>
                    <a:pt x="54769" y="759772"/>
                  </a:lnTo>
                  <a:cubicBezTo>
                    <a:pt x="24521" y="759772"/>
                    <a:pt x="0" y="735251"/>
                    <a:pt x="0" y="705003"/>
                  </a:cubicBezTo>
                  <a:lnTo>
                    <a:pt x="0" y="54769"/>
                  </a:lnTo>
                  <a:cubicBezTo>
                    <a:pt x="0" y="24521"/>
                    <a:pt x="24521" y="0"/>
                    <a:pt x="54769" y="0"/>
                  </a:cubicBezTo>
                  <a:close/>
                </a:path>
              </a:pathLst>
            </a:custGeom>
            <a:solidFill>
              <a:srgbClr val="E8CDB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6" name="Google Shape;946;p35"/>
            <p:cNvSpPr txBox="1"/>
            <p:nvPr/>
          </p:nvSpPr>
          <p:spPr>
            <a:xfrm>
              <a:off x="0" y="-57150"/>
              <a:ext cx="1898702" cy="816922"/>
            </a:xfrm>
            <a:prstGeom prst="rect">
              <a:avLst/>
            </a:prstGeom>
            <a:noFill/>
            <a:ln>
              <a:noFill/>
            </a:ln>
          </p:spPr>
          <p:txBody>
            <a:bodyPr anchorCtr="0" anchor="ctr" bIns="50800" lIns="50800" spcFirstLastPara="1" rIns="50800" wrap="square" tIns="50800">
              <a:noAutofit/>
            </a:bodyPr>
            <a:lstStyle/>
            <a:p>
              <a:pPr indent="0" lvl="0" marL="0" marR="0" rtl="0" algn="ctr">
                <a:lnSpc>
                  <a:spcPct val="140000"/>
                </a:lnSpc>
                <a:spcBef>
                  <a:spcPts val="0"/>
                </a:spcBef>
                <a:spcAft>
                  <a:spcPts val="0"/>
                </a:spcAft>
                <a:buNone/>
              </a:pPr>
              <a:r>
                <a:rPr b="0" i="0" lang="en-US" sz="3200" u="none" cap="none" strike="noStrike">
                  <a:solidFill>
                    <a:srgbClr val="000000"/>
                  </a:solidFill>
                  <a:latin typeface="Antic"/>
                  <a:ea typeface="Antic"/>
                  <a:cs typeface="Antic"/>
                  <a:sym typeface="Antic"/>
                </a:rPr>
                <a:t>Vắc-xin đơn giá</a:t>
              </a:r>
              <a:endParaRPr/>
            </a:p>
          </p:txBody>
        </p:sp>
      </p:grpSp>
      <p:grpSp>
        <p:nvGrpSpPr>
          <p:cNvPr id="947" name="Google Shape;947;p35"/>
          <p:cNvGrpSpPr/>
          <p:nvPr/>
        </p:nvGrpSpPr>
        <p:grpSpPr>
          <a:xfrm>
            <a:off x="306136" y="6517753"/>
            <a:ext cx="7209135" cy="3101750"/>
            <a:chOff x="0" y="-57150"/>
            <a:chExt cx="1898702" cy="816922"/>
          </a:xfrm>
        </p:grpSpPr>
        <p:sp>
          <p:nvSpPr>
            <p:cNvPr id="948" name="Google Shape;948;p35"/>
            <p:cNvSpPr/>
            <p:nvPr/>
          </p:nvSpPr>
          <p:spPr>
            <a:xfrm>
              <a:off x="0" y="0"/>
              <a:ext cx="1898702" cy="759772"/>
            </a:xfrm>
            <a:custGeom>
              <a:rect b="b" l="l" r="r" t="t"/>
              <a:pathLst>
                <a:path extrusionOk="0" h="759772" w="1898702">
                  <a:moveTo>
                    <a:pt x="54769" y="0"/>
                  </a:moveTo>
                  <a:lnTo>
                    <a:pt x="1843933" y="0"/>
                  </a:lnTo>
                  <a:cubicBezTo>
                    <a:pt x="1874181" y="0"/>
                    <a:pt x="1898702" y="24521"/>
                    <a:pt x="1898702" y="54769"/>
                  </a:cubicBezTo>
                  <a:lnTo>
                    <a:pt x="1898702" y="705003"/>
                  </a:lnTo>
                  <a:cubicBezTo>
                    <a:pt x="1898702" y="735251"/>
                    <a:pt x="1874181" y="759772"/>
                    <a:pt x="1843933" y="759772"/>
                  </a:cubicBezTo>
                  <a:lnTo>
                    <a:pt x="54769" y="759772"/>
                  </a:lnTo>
                  <a:cubicBezTo>
                    <a:pt x="24521" y="759772"/>
                    <a:pt x="0" y="735251"/>
                    <a:pt x="0" y="705003"/>
                  </a:cubicBezTo>
                  <a:lnTo>
                    <a:pt x="0" y="54769"/>
                  </a:lnTo>
                  <a:cubicBezTo>
                    <a:pt x="0" y="24521"/>
                    <a:pt x="24521" y="0"/>
                    <a:pt x="54769" y="0"/>
                  </a:cubicBezTo>
                  <a:close/>
                </a:path>
              </a:pathLst>
            </a:custGeom>
            <a:solidFill>
              <a:srgbClr val="E8CDB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9" name="Google Shape;949;p35"/>
            <p:cNvSpPr txBox="1"/>
            <p:nvPr/>
          </p:nvSpPr>
          <p:spPr>
            <a:xfrm>
              <a:off x="0" y="-57150"/>
              <a:ext cx="1898702" cy="816922"/>
            </a:xfrm>
            <a:prstGeom prst="rect">
              <a:avLst/>
            </a:prstGeom>
            <a:noFill/>
            <a:ln>
              <a:noFill/>
            </a:ln>
          </p:spPr>
          <p:txBody>
            <a:bodyPr anchorCtr="0" anchor="ctr" bIns="50800" lIns="50800" spcFirstLastPara="1" rIns="50800" wrap="square" tIns="50800">
              <a:noAutofit/>
            </a:bodyPr>
            <a:lstStyle/>
            <a:p>
              <a:pPr indent="0" lvl="0" marL="0" marR="0" rtl="0" algn="ctr">
                <a:lnSpc>
                  <a:spcPct val="140000"/>
                </a:lnSpc>
                <a:spcBef>
                  <a:spcPts val="0"/>
                </a:spcBef>
                <a:spcAft>
                  <a:spcPts val="0"/>
                </a:spcAft>
                <a:buNone/>
              </a:pPr>
              <a:r>
                <a:rPr b="0" i="0" lang="en-US" sz="3200" u="none" cap="none" strike="noStrike">
                  <a:solidFill>
                    <a:srgbClr val="000000"/>
                  </a:solidFill>
                  <a:latin typeface="Antic"/>
                  <a:ea typeface="Antic"/>
                  <a:cs typeface="Antic"/>
                  <a:sym typeface="Antic"/>
                </a:rPr>
                <a:t>Vắc-xin không dùng adjuvant</a:t>
              </a:r>
              <a:endParaRPr/>
            </a:p>
          </p:txBody>
        </p:sp>
      </p:grpSp>
      <p:grpSp>
        <p:nvGrpSpPr>
          <p:cNvPr id="950" name="Google Shape;950;p35"/>
          <p:cNvGrpSpPr/>
          <p:nvPr/>
        </p:nvGrpSpPr>
        <p:grpSpPr>
          <a:xfrm>
            <a:off x="8052185" y="6517753"/>
            <a:ext cx="7209135" cy="3101750"/>
            <a:chOff x="0" y="-57150"/>
            <a:chExt cx="1898702" cy="816922"/>
          </a:xfrm>
        </p:grpSpPr>
        <p:sp>
          <p:nvSpPr>
            <p:cNvPr id="951" name="Google Shape;951;p35"/>
            <p:cNvSpPr/>
            <p:nvPr/>
          </p:nvSpPr>
          <p:spPr>
            <a:xfrm>
              <a:off x="0" y="0"/>
              <a:ext cx="1898702" cy="759772"/>
            </a:xfrm>
            <a:custGeom>
              <a:rect b="b" l="l" r="r" t="t"/>
              <a:pathLst>
                <a:path extrusionOk="0" h="759772" w="1898702">
                  <a:moveTo>
                    <a:pt x="54769" y="0"/>
                  </a:moveTo>
                  <a:lnTo>
                    <a:pt x="1843933" y="0"/>
                  </a:lnTo>
                  <a:cubicBezTo>
                    <a:pt x="1874181" y="0"/>
                    <a:pt x="1898702" y="24521"/>
                    <a:pt x="1898702" y="54769"/>
                  </a:cubicBezTo>
                  <a:lnTo>
                    <a:pt x="1898702" y="705003"/>
                  </a:lnTo>
                  <a:cubicBezTo>
                    <a:pt x="1898702" y="735251"/>
                    <a:pt x="1874181" y="759772"/>
                    <a:pt x="1843933" y="759772"/>
                  </a:cubicBezTo>
                  <a:lnTo>
                    <a:pt x="54769" y="759772"/>
                  </a:lnTo>
                  <a:cubicBezTo>
                    <a:pt x="24521" y="759772"/>
                    <a:pt x="0" y="735251"/>
                    <a:pt x="0" y="705003"/>
                  </a:cubicBezTo>
                  <a:lnTo>
                    <a:pt x="0" y="54769"/>
                  </a:lnTo>
                  <a:cubicBezTo>
                    <a:pt x="0" y="24521"/>
                    <a:pt x="24521" y="0"/>
                    <a:pt x="54769" y="0"/>
                  </a:cubicBezTo>
                  <a:close/>
                </a:path>
              </a:pathLst>
            </a:custGeom>
            <a:solidFill>
              <a:srgbClr val="E8CDB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2" name="Google Shape;952;p35"/>
            <p:cNvSpPr txBox="1"/>
            <p:nvPr/>
          </p:nvSpPr>
          <p:spPr>
            <a:xfrm>
              <a:off x="0" y="-57150"/>
              <a:ext cx="1898702" cy="816922"/>
            </a:xfrm>
            <a:prstGeom prst="rect">
              <a:avLst/>
            </a:prstGeom>
            <a:noFill/>
            <a:ln>
              <a:noFill/>
            </a:ln>
          </p:spPr>
          <p:txBody>
            <a:bodyPr anchorCtr="0" anchor="ctr" bIns="50800" lIns="50800" spcFirstLastPara="1" rIns="50800" wrap="square" tIns="50800">
              <a:noAutofit/>
            </a:bodyPr>
            <a:lstStyle/>
            <a:p>
              <a:pPr indent="0" lvl="0" marL="0" marR="0" rtl="0" algn="ctr">
                <a:lnSpc>
                  <a:spcPct val="140000"/>
                </a:lnSpc>
                <a:spcBef>
                  <a:spcPts val="0"/>
                </a:spcBef>
                <a:spcAft>
                  <a:spcPts val="0"/>
                </a:spcAft>
                <a:buNone/>
              </a:pPr>
              <a:r>
                <a:rPr b="0" i="0" lang="en-US" sz="3200" u="none" cap="none" strike="noStrike">
                  <a:solidFill>
                    <a:srgbClr val="000000"/>
                  </a:solidFill>
                  <a:latin typeface="Antic"/>
                  <a:ea typeface="Antic"/>
                  <a:cs typeface="Antic"/>
                  <a:sym typeface="Antic"/>
                </a:rPr>
                <a:t>Vắc-xin truyền nội bào</a:t>
              </a:r>
              <a:endParaRPr/>
            </a:p>
          </p:txBody>
        </p:sp>
      </p:grpSp>
      <p:grpSp>
        <p:nvGrpSpPr>
          <p:cNvPr id="953" name="Google Shape;953;p35"/>
          <p:cNvGrpSpPr/>
          <p:nvPr/>
        </p:nvGrpSpPr>
        <p:grpSpPr>
          <a:xfrm>
            <a:off x="8052185" y="3230262"/>
            <a:ext cx="7209135" cy="3101750"/>
            <a:chOff x="0" y="-57150"/>
            <a:chExt cx="1898702" cy="816922"/>
          </a:xfrm>
        </p:grpSpPr>
        <p:sp>
          <p:nvSpPr>
            <p:cNvPr id="954" name="Google Shape;954;p35"/>
            <p:cNvSpPr/>
            <p:nvPr/>
          </p:nvSpPr>
          <p:spPr>
            <a:xfrm>
              <a:off x="0" y="0"/>
              <a:ext cx="1898702" cy="759772"/>
            </a:xfrm>
            <a:custGeom>
              <a:rect b="b" l="l" r="r" t="t"/>
              <a:pathLst>
                <a:path extrusionOk="0" h="759772" w="1898702">
                  <a:moveTo>
                    <a:pt x="54769" y="0"/>
                  </a:moveTo>
                  <a:lnTo>
                    <a:pt x="1843933" y="0"/>
                  </a:lnTo>
                  <a:cubicBezTo>
                    <a:pt x="1874181" y="0"/>
                    <a:pt x="1898702" y="24521"/>
                    <a:pt x="1898702" y="54769"/>
                  </a:cubicBezTo>
                  <a:lnTo>
                    <a:pt x="1898702" y="705003"/>
                  </a:lnTo>
                  <a:cubicBezTo>
                    <a:pt x="1898702" y="735251"/>
                    <a:pt x="1874181" y="759772"/>
                    <a:pt x="1843933" y="759772"/>
                  </a:cubicBezTo>
                  <a:lnTo>
                    <a:pt x="54769" y="759772"/>
                  </a:lnTo>
                  <a:cubicBezTo>
                    <a:pt x="24521" y="759772"/>
                    <a:pt x="0" y="735251"/>
                    <a:pt x="0" y="705003"/>
                  </a:cubicBezTo>
                  <a:lnTo>
                    <a:pt x="0" y="54769"/>
                  </a:lnTo>
                  <a:cubicBezTo>
                    <a:pt x="0" y="24521"/>
                    <a:pt x="24521" y="0"/>
                    <a:pt x="54769" y="0"/>
                  </a:cubicBezTo>
                  <a:close/>
                </a:path>
              </a:pathLst>
            </a:custGeom>
            <a:solidFill>
              <a:srgbClr val="E8CDB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5" name="Google Shape;955;p35"/>
            <p:cNvSpPr txBox="1"/>
            <p:nvPr/>
          </p:nvSpPr>
          <p:spPr>
            <a:xfrm>
              <a:off x="0" y="-57150"/>
              <a:ext cx="1898702" cy="816922"/>
            </a:xfrm>
            <a:prstGeom prst="rect">
              <a:avLst/>
            </a:prstGeom>
            <a:noFill/>
            <a:ln>
              <a:noFill/>
            </a:ln>
          </p:spPr>
          <p:txBody>
            <a:bodyPr anchorCtr="0" anchor="ctr" bIns="50800" lIns="50800" spcFirstLastPara="1" rIns="50800" wrap="square" tIns="50800">
              <a:noAutofit/>
            </a:bodyPr>
            <a:lstStyle/>
            <a:p>
              <a:pPr indent="0" lvl="0" marL="0" marR="0" rtl="0" algn="ctr">
                <a:lnSpc>
                  <a:spcPct val="140000"/>
                </a:lnSpc>
                <a:spcBef>
                  <a:spcPts val="0"/>
                </a:spcBef>
                <a:spcAft>
                  <a:spcPts val="0"/>
                </a:spcAft>
                <a:buNone/>
              </a:pPr>
              <a:r>
                <a:rPr b="0" i="0" lang="en-US" sz="3200" u="none" cap="none" strike="noStrike">
                  <a:solidFill>
                    <a:srgbClr val="000000"/>
                  </a:solidFill>
                  <a:latin typeface="Antic"/>
                  <a:ea typeface="Antic"/>
                  <a:cs typeface="Antic"/>
                  <a:sym typeface="Antic"/>
                </a:rPr>
                <a:t>Vắc-xin đa giá</a:t>
              </a:r>
              <a:endParaRPr/>
            </a:p>
          </p:txBody>
        </p:sp>
      </p:grpSp>
      <p:sp>
        <p:nvSpPr>
          <p:cNvPr id="956" name="Google Shape;956;p35"/>
          <p:cNvSpPr/>
          <p:nvPr/>
        </p:nvSpPr>
        <p:spPr>
          <a:xfrm>
            <a:off x="13524199" y="4547945"/>
            <a:ext cx="1377670" cy="1191111"/>
          </a:xfrm>
          <a:custGeom>
            <a:rect b="b" l="l" r="r" t="t"/>
            <a:pathLst>
              <a:path extrusionOk="0" h="1191111" w="1377670">
                <a:moveTo>
                  <a:pt x="0" y="0"/>
                </a:moveTo>
                <a:lnTo>
                  <a:pt x="1377671" y="0"/>
                </a:lnTo>
                <a:lnTo>
                  <a:pt x="1377671" y="1191110"/>
                </a:lnTo>
                <a:lnTo>
                  <a:pt x="0" y="1191110"/>
                </a:lnTo>
                <a:lnTo>
                  <a:pt x="0" y="0"/>
                </a:lnTo>
                <a:close/>
              </a:path>
            </a:pathLst>
          </a:custGeom>
          <a:blipFill rotWithShape="1">
            <a:blip r:embed="rId6">
              <a:alphaModFix/>
            </a:blip>
            <a:stretch>
              <a:fillRect b="0" l="0" r="0" t="0"/>
            </a:stretch>
          </a:blipFill>
          <a:ln>
            <a:noFill/>
          </a:ln>
        </p:spPr>
      </p:sp>
      <p:sp>
        <p:nvSpPr>
          <p:cNvPr id="957" name="Google Shape;957;p35"/>
          <p:cNvSpPr txBox="1"/>
          <p:nvPr/>
        </p:nvSpPr>
        <p:spPr>
          <a:xfrm>
            <a:off x="3220164" y="1441675"/>
            <a:ext cx="10304036" cy="1251368"/>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None/>
            </a:pPr>
            <a:r>
              <a:rPr b="0" i="0" lang="en-US" sz="3600" u="none" cap="none" strike="noStrike">
                <a:solidFill>
                  <a:srgbClr val="5C8791"/>
                </a:solidFill>
                <a:latin typeface="Calistoga"/>
                <a:ea typeface="Calistoga"/>
                <a:cs typeface="Calistoga"/>
                <a:sym typeface="Calistoga"/>
              </a:rPr>
              <a:t>Loại vắc-xin nào được sử dụng để kiểm soát bệnh PRRS?</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8">
                                  <p:stCondLst>
                                    <p:cond delay="0"/>
                                  </p:stCondLst>
                                  <p:childTnLst>
                                    <p:set>
                                      <p:cBhvr>
                                        <p:cTn dur="1" fill="hold">
                                          <p:stCondLst>
                                            <p:cond delay="0"/>
                                          </p:stCondLst>
                                        </p:cTn>
                                        <p:tgtEl>
                                          <p:spTgt spid="956"/>
                                        </p:tgtEl>
                                        <p:attrNameLst>
                                          <p:attrName>style.visibility</p:attrName>
                                        </p:attrNameLst>
                                      </p:cBhvr>
                                      <p:to>
                                        <p:strVal val="visible"/>
                                      </p:to>
                                    </p:set>
                                    <p:anim calcmode="lin" valueType="num">
                                      <p:cBhvr additive="base">
                                        <p:cTn dur="1000"/>
                                        <p:tgtEl>
                                          <p:spTgt spid="956"/>
                                        </p:tgtEl>
                                        <p:attrNameLst>
                                          <p:attrName>ppt_x</p:attrName>
                                        </p:attrNameLst>
                                      </p:cBhvr>
                                      <p:tavLst>
                                        <p:tav fmla="" tm="0">
                                          <p:val>
                                            <p:strVal val="#ppt_x-1"/>
                                          </p:val>
                                        </p:tav>
                                        <p:tav fmla="" tm="100000">
                                          <p:val>
                                            <p:strVal val="#ppt_x"/>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6D8E6"/>
        </a:solidFill>
      </p:bgPr>
    </p:bg>
    <p:spTree>
      <p:nvGrpSpPr>
        <p:cNvPr id="961" name="Shape 961"/>
        <p:cNvGrpSpPr/>
        <p:nvPr/>
      </p:nvGrpSpPr>
      <p:grpSpPr>
        <a:xfrm>
          <a:off x="0" y="0"/>
          <a:ext cx="0" cy="0"/>
          <a:chOff x="0" y="0"/>
          <a:chExt cx="0" cy="0"/>
        </a:xfrm>
      </p:grpSpPr>
      <p:sp>
        <p:nvSpPr>
          <p:cNvPr id="962" name="Google Shape;962;p36"/>
          <p:cNvSpPr/>
          <p:nvPr/>
        </p:nvSpPr>
        <p:spPr>
          <a:xfrm>
            <a:off x="-1262374" y="-1234471"/>
            <a:ext cx="4091579" cy="4114800"/>
          </a:xfrm>
          <a:custGeom>
            <a:rect b="b" l="l" r="r" t="t"/>
            <a:pathLst>
              <a:path extrusionOk="0" h="4114800" w="4091579">
                <a:moveTo>
                  <a:pt x="0" y="0"/>
                </a:moveTo>
                <a:lnTo>
                  <a:pt x="4091579" y="0"/>
                </a:lnTo>
                <a:lnTo>
                  <a:pt x="4091579" y="4114800"/>
                </a:lnTo>
                <a:lnTo>
                  <a:pt x="0" y="4114800"/>
                </a:lnTo>
                <a:lnTo>
                  <a:pt x="0" y="0"/>
                </a:lnTo>
                <a:close/>
              </a:path>
            </a:pathLst>
          </a:custGeom>
          <a:blipFill rotWithShape="1">
            <a:blip r:embed="rId3">
              <a:alphaModFix/>
            </a:blip>
            <a:stretch>
              <a:fillRect b="0" l="0" r="0" t="0"/>
            </a:stretch>
          </a:blipFill>
          <a:ln>
            <a:noFill/>
          </a:ln>
        </p:spPr>
      </p:sp>
      <p:sp>
        <p:nvSpPr>
          <p:cNvPr id="963" name="Google Shape;963;p36"/>
          <p:cNvSpPr/>
          <p:nvPr/>
        </p:nvSpPr>
        <p:spPr>
          <a:xfrm>
            <a:off x="15798233" y="7372033"/>
            <a:ext cx="4091579" cy="4114800"/>
          </a:xfrm>
          <a:custGeom>
            <a:rect b="b" l="l" r="r" t="t"/>
            <a:pathLst>
              <a:path extrusionOk="0" h="4114800" w="4091579">
                <a:moveTo>
                  <a:pt x="0" y="0"/>
                </a:moveTo>
                <a:lnTo>
                  <a:pt x="4091579" y="0"/>
                </a:lnTo>
                <a:lnTo>
                  <a:pt x="4091579" y="4114800"/>
                </a:lnTo>
                <a:lnTo>
                  <a:pt x="0" y="4114800"/>
                </a:lnTo>
                <a:lnTo>
                  <a:pt x="0" y="0"/>
                </a:lnTo>
                <a:close/>
              </a:path>
            </a:pathLst>
          </a:custGeom>
          <a:blipFill rotWithShape="1">
            <a:blip r:embed="rId3">
              <a:alphaModFix/>
            </a:blip>
            <a:stretch>
              <a:fillRect b="0" l="0" r="0" t="0"/>
            </a:stretch>
          </a:blipFill>
          <a:ln>
            <a:noFill/>
          </a:ln>
        </p:spPr>
      </p:sp>
      <p:sp>
        <p:nvSpPr>
          <p:cNvPr id="964" name="Google Shape;964;p36"/>
          <p:cNvSpPr/>
          <p:nvPr/>
        </p:nvSpPr>
        <p:spPr>
          <a:xfrm>
            <a:off x="-1262374" y="7855561"/>
            <a:ext cx="4054948" cy="4114800"/>
          </a:xfrm>
          <a:custGeom>
            <a:rect b="b" l="l" r="r" t="t"/>
            <a:pathLst>
              <a:path extrusionOk="0" h="4114800" w="4054948">
                <a:moveTo>
                  <a:pt x="0" y="0"/>
                </a:moveTo>
                <a:lnTo>
                  <a:pt x="4054948" y="0"/>
                </a:lnTo>
                <a:lnTo>
                  <a:pt x="4054948" y="4114800"/>
                </a:lnTo>
                <a:lnTo>
                  <a:pt x="0" y="4114800"/>
                </a:lnTo>
                <a:lnTo>
                  <a:pt x="0" y="0"/>
                </a:lnTo>
                <a:close/>
              </a:path>
            </a:pathLst>
          </a:custGeom>
          <a:blipFill rotWithShape="1">
            <a:blip r:embed="rId4">
              <a:alphaModFix/>
            </a:blip>
            <a:stretch>
              <a:fillRect b="0" l="0" r="0" t="0"/>
            </a:stretch>
          </a:blipFill>
          <a:ln>
            <a:noFill/>
          </a:ln>
        </p:spPr>
      </p:sp>
      <p:sp>
        <p:nvSpPr>
          <p:cNvPr id="965" name="Google Shape;965;p36"/>
          <p:cNvSpPr/>
          <p:nvPr/>
        </p:nvSpPr>
        <p:spPr>
          <a:xfrm>
            <a:off x="15498584" y="-1774110"/>
            <a:ext cx="4054948" cy="4114800"/>
          </a:xfrm>
          <a:custGeom>
            <a:rect b="b" l="l" r="r" t="t"/>
            <a:pathLst>
              <a:path extrusionOk="0" h="4114800" w="4054948">
                <a:moveTo>
                  <a:pt x="0" y="0"/>
                </a:moveTo>
                <a:lnTo>
                  <a:pt x="4054948" y="0"/>
                </a:lnTo>
                <a:lnTo>
                  <a:pt x="4054948" y="4114800"/>
                </a:lnTo>
                <a:lnTo>
                  <a:pt x="0" y="4114800"/>
                </a:lnTo>
                <a:lnTo>
                  <a:pt x="0" y="0"/>
                </a:lnTo>
                <a:close/>
              </a:path>
            </a:pathLst>
          </a:custGeom>
          <a:blipFill rotWithShape="1">
            <a:blip r:embed="rId4">
              <a:alphaModFix/>
            </a:blip>
            <a:stretch>
              <a:fillRect b="0" l="0" r="0" t="0"/>
            </a:stretch>
          </a:blipFill>
          <a:ln>
            <a:noFill/>
          </a:ln>
        </p:spPr>
      </p:sp>
      <p:grpSp>
        <p:nvGrpSpPr>
          <p:cNvPr id="966" name="Google Shape;966;p36"/>
          <p:cNvGrpSpPr/>
          <p:nvPr/>
        </p:nvGrpSpPr>
        <p:grpSpPr>
          <a:xfrm>
            <a:off x="14538696" y="-61904"/>
            <a:ext cx="4044233" cy="3925436"/>
            <a:chOff x="-23042" y="66269"/>
            <a:chExt cx="6542159" cy="6349987"/>
          </a:xfrm>
        </p:grpSpPr>
        <p:sp>
          <p:nvSpPr>
            <p:cNvPr id="967" name="Google Shape;967;p36"/>
            <p:cNvSpPr/>
            <p:nvPr/>
          </p:nvSpPr>
          <p:spPr>
            <a:xfrm>
              <a:off x="-23042" y="119185"/>
              <a:ext cx="6542159" cy="6244242"/>
            </a:xfrm>
            <a:custGeom>
              <a:rect b="b" l="l" r="r" t="t"/>
              <a:pathLst>
                <a:path extrusionOk="0" h="6244242" w="6542159">
                  <a:moveTo>
                    <a:pt x="3271080" y="4996"/>
                  </a:moveTo>
                  <a:cubicBezTo>
                    <a:pt x="2154117" y="0"/>
                    <a:pt x="1119857" y="593026"/>
                    <a:pt x="559929" y="1559521"/>
                  </a:cubicBezTo>
                  <a:cubicBezTo>
                    <a:pt x="0" y="2526015"/>
                    <a:pt x="0" y="3718228"/>
                    <a:pt x="559929" y="4684723"/>
                  </a:cubicBezTo>
                  <a:cubicBezTo>
                    <a:pt x="1119857" y="5651217"/>
                    <a:pt x="2154117" y="6244243"/>
                    <a:pt x="3271080" y="6239248"/>
                  </a:cubicBezTo>
                  <a:cubicBezTo>
                    <a:pt x="4388043" y="6244243"/>
                    <a:pt x="5422303" y="5651217"/>
                    <a:pt x="5982231" y="4684723"/>
                  </a:cubicBezTo>
                  <a:cubicBezTo>
                    <a:pt x="6542160" y="3718229"/>
                    <a:pt x="6542160" y="2526015"/>
                    <a:pt x="5982231" y="1559521"/>
                  </a:cubicBezTo>
                  <a:cubicBezTo>
                    <a:pt x="5422303" y="593027"/>
                    <a:pt x="4388043" y="1"/>
                    <a:pt x="3271080" y="4996"/>
                  </a:cubicBezTo>
                  <a:close/>
                </a:path>
              </a:pathLst>
            </a:custGeom>
            <a:blipFill rotWithShape="1">
              <a:blip r:embed="rId5">
                <a:alphaModFix/>
              </a:blip>
              <a:stretch>
                <a:fillRect b="0" l="-24711" r="-24711"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8" name="Google Shape;968;p36"/>
            <p:cNvSpPr/>
            <p:nvPr/>
          </p:nvSpPr>
          <p:spPr>
            <a:xfrm>
              <a:off x="73038" y="66269"/>
              <a:ext cx="6350000" cy="6349987"/>
            </a:xfrm>
            <a:custGeom>
              <a:rect b="b" l="l" r="r" t="t"/>
              <a:pathLst>
                <a:path extrusionOk="0" h="6349987" w="6350000">
                  <a:moveTo>
                    <a:pt x="3175000" y="6349987"/>
                  </a:moveTo>
                  <a:cubicBezTo>
                    <a:pt x="1424279" y="6349987"/>
                    <a:pt x="0" y="4925733"/>
                    <a:pt x="0" y="3175038"/>
                  </a:cubicBezTo>
                  <a:cubicBezTo>
                    <a:pt x="0" y="1424317"/>
                    <a:pt x="1424292" y="0"/>
                    <a:pt x="3175000" y="0"/>
                  </a:cubicBezTo>
                  <a:cubicBezTo>
                    <a:pt x="4925733" y="0"/>
                    <a:pt x="6350000" y="1424330"/>
                    <a:pt x="6350000" y="3175038"/>
                  </a:cubicBezTo>
                  <a:cubicBezTo>
                    <a:pt x="6350000" y="4925720"/>
                    <a:pt x="4925733" y="6349987"/>
                    <a:pt x="3175000" y="6349987"/>
                  </a:cubicBezTo>
                  <a:close/>
                  <a:moveTo>
                    <a:pt x="3175000" y="115760"/>
                  </a:moveTo>
                  <a:cubicBezTo>
                    <a:pt x="1488135" y="115760"/>
                    <a:pt x="115760" y="1488148"/>
                    <a:pt x="115760" y="3175038"/>
                  </a:cubicBezTo>
                  <a:cubicBezTo>
                    <a:pt x="115760" y="4861915"/>
                    <a:pt x="1488135" y="6234265"/>
                    <a:pt x="3175000" y="6234265"/>
                  </a:cubicBezTo>
                  <a:cubicBezTo>
                    <a:pt x="4861852" y="6234265"/>
                    <a:pt x="6234265" y="4861890"/>
                    <a:pt x="6234265" y="3175038"/>
                  </a:cubicBezTo>
                  <a:cubicBezTo>
                    <a:pt x="6234265" y="1488148"/>
                    <a:pt x="4861852" y="115760"/>
                    <a:pt x="3175000" y="115760"/>
                  </a:cubicBezTo>
                  <a:close/>
                </a:path>
              </a:pathLst>
            </a:custGeom>
            <a:solidFill>
              <a:srgbClr val="5C879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969" name="Google Shape;969;p36"/>
          <p:cNvGrpSpPr/>
          <p:nvPr/>
        </p:nvGrpSpPr>
        <p:grpSpPr>
          <a:xfrm>
            <a:off x="306136" y="3230262"/>
            <a:ext cx="7209135" cy="3101750"/>
            <a:chOff x="0" y="-57150"/>
            <a:chExt cx="1898702" cy="816922"/>
          </a:xfrm>
        </p:grpSpPr>
        <p:sp>
          <p:nvSpPr>
            <p:cNvPr id="970" name="Google Shape;970;p36"/>
            <p:cNvSpPr/>
            <p:nvPr/>
          </p:nvSpPr>
          <p:spPr>
            <a:xfrm>
              <a:off x="0" y="0"/>
              <a:ext cx="1898702" cy="759772"/>
            </a:xfrm>
            <a:custGeom>
              <a:rect b="b" l="l" r="r" t="t"/>
              <a:pathLst>
                <a:path extrusionOk="0" h="759772" w="1898702">
                  <a:moveTo>
                    <a:pt x="54769" y="0"/>
                  </a:moveTo>
                  <a:lnTo>
                    <a:pt x="1843933" y="0"/>
                  </a:lnTo>
                  <a:cubicBezTo>
                    <a:pt x="1874181" y="0"/>
                    <a:pt x="1898702" y="24521"/>
                    <a:pt x="1898702" y="54769"/>
                  </a:cubicBezTo>
                  <a:lnTo>
                    <a:pt x="1898702" y="705003"/>
                  </a:lnTo>
                  <a:cubicBezTo>
                    <a:pt x="1898702" y="735251"/>
                    <a:pt x="1874181" y="759772"/>
                    <a:pt x="1843933" y="759772"/>
                  </a:cubicBezTo>
                  <a:lnTo>
                    <a:pt x="54769" y="759772"/>
                  </a:lnTo>
                  <a:cubicBezTo>
                    <a:pt x="24521" y="759772"/>
                    <a:pt x="0" y="735251"/>
                    <a:pt x="0" y="705003"/>
                  </a:cubicBezTo>
                  <a:lnTo>
                    <a:pt x="0" y="54769"/>
                  </a:lnTo>
                  <a:cubicBezTo>
                    <a:pt x="0" y="24521"/>
                    <a:pt x="24521" y="0"/>
                    <a:pt x="54769" y="0"/>
                  </a:cubicBezTo>
                  <a:close/>
                </a:path>
              </a:pathLst>
            </a:custGeom>
            <a:solidFill>
              <a:srgbClr val="E8CDB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1" name="Google Shape;971;p36"/>
            <p:cNvSpPr txBox="1"/>
            <p:nvPr/>
          </p:nvSpPr>
          <p:spPr>
            <a:xfrm>
              <a:off x="0" y="-57150"/>
              <a:ext cx="1898702" cy="816922"/>
            </a:xfrm>
            <a:prstGeom prst="rect">
              <a:avLst/>
            </a:prstGeom>
            <a:noFill/>
            <a:ln>
              <a:noFill/>
            </a:ln>
          </p:spPr>
          <p:txBody>
            <a:bodyPr anchorCtr="0" anchor="ctr" bIns="50800" lIns="50800" spcFirstLastPara="1" rIns="50800" wrap="square" tIns="50800">
              <a:noAutofit/>
            </a:bodyPr>
            <a:lstStyle/>
            <a:p>
              <a:pPr indent="0" lvl="0" marL="0" marR="0" rtl="0" algn="ctr">
                <a:lnSpc>
                  <a:spcPct val="140000"/>
                </a:lnSpc>
                <a:spcBef>
                  <a:spcPts val="0"/>
                </a:spcBef>
                <a:spcAft>
                  <a:spcPts val="0"/>
                </a:spcAft>
                <a:buNone/>
              </a:pPr>
              <a:r>
                <a:rPr b="0" i="0" lang="en-US" sz="3200" u="none" cap="none" strike="noStrike">
                  <a:solidFill>
                    <a:srgbClr val="000000"/>
                  </a:solidFill>
                  <a:latin typeface="Antic"/>
                  <a:ea typeface="Antic"/>
                  <a:cs typeface="Antic"/>
                  <a:sym typeface="Antic"/>
                </a:rPr>
                <a:t>Tiêu hoá</a:t>
              </a:r>
              <a:endParaRPr/>
            </a:p>
          </p:txBody>
        </p:sp>
      </p:grpSp>
      <p:grpSp>
        <p:nvGrpSpPr>
          <p:cNvPr id="972" name="Google Shape;972;p36"/>
          <p:cNvGrpSpPr/>
          <p:nvPr/>
        </p:nvGrpSpPr>
        <p:grpSpPr>
          <a:xfrm>
            <a:off x="306136" y="6517753"/>
            <a:ext cx="7209135" cy="3101750"/>
            <a:chOff x="0" y="-57150"/>
            <a:chExt cx="1898702" cy="816922"/>
          </a:xfrm>
        </p:grpSpPr>
        <p:sp>
          <p:nvSpPr>
            <p:cNvPr id="973" name="Google Shape;973;p36"/>
            <p:cNvSpPr/>
            <p:nvPr/>
          </p:nvSpPr>
          <p:spPr>
            <a:xfrm>
              <a:off x="0" y="0"/>
              <a:ext cx="1898702" cy="759772"/>
            </a:xfrm>
            <a:custGeom>
              <a:rect b="b" l="l" r="r" t="t"/>
              <a:pathLst>
                <a:path extrusionOk="0" h="759772" w="1898702">
                  <a:moveTo>
                    <a:pt x="54769" y="0"/>
                  </a:moveTo>
                  <a:lnTo>
                    <a:pt x="1843933" y="0"/>
                  </a:lnTo>
                  <a:cubicBezTo>
                    <a:pt x="1874181" y="0"/>
                    <a:pt x="1898702" y="24521"/>
                    <a:pt x="1898702" y="54769"/>
                  </a:cubicBezTo>
                  <a:lnTo>
                    <a:pt x="1898702" y="705003"/>
                  </a:lnTo>
                  <a:cubicBezTo>
                    <a:pt x="1898702" y="735251"/>
                    <a:pt x="1874181" y="759772"/>
                    <a:pt x="1843933" y="759772"/>
                  </a:cubicBezTo>
                  <a:lnTo>
                    <a:pt x="54769" y="759772"/>
                  </a:lnTo>
                  <a:cubicBezTo>
                    <a:pt x="24521" y="759772"/>
                    <a:pt x="0" y="735251"/>
                    <a:pt x="0" y="705003"/>
                  </a:cubicBezTo>
                  <a:lnTo>
                    <a:pt x="0" y="54769"/>
                  </a:lnTo>
                  <a:cubicBezTo>
                    <a:pt x="0" y="24521"/>
                    <a:pt x="24521" y="0"/>
                    <a:pt x="54769" y="0"/>
                  </a:cubicBezTo>
                  <a:close/>
                </a:path>
              </a:pathLst>
            </a:custGeom>
            <a:solidFill>
              <a:srgbClr val="E8CDB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4" name="Google Shape;974;p36"/>
            <p:cNvSpPr txBox="1"/>
            <p:nvPr/>
          </p:nvSpPr>
          <p:spPr>
            <a:xfrm>
              <a:off x="0" y="-57150"/>
              <a:ext cx="1898702" cy="816922"/>
            </a:xfrm>
            <a:prstGeom prst="rect">
              <a:avLst/>
            </a:prstGeom>
            <a:noFill/>
            <a:ln>
              <a:noFill/>
            </a:ln>
          </p:spPr>
          <p:txBody>
            <a:bodyPr anchorCtr="0" anchor="ctr" bIns="50800" lIns="50800" spcFirstLastPara="1" rIns="50800" wrap="square" tIns="50800">
              <a:noAutofit/>
            </a:bodyPr>
            <a:lstStyle/>
            <a:p>
              <a:pPr indent="0" lvl="0" marL="0" marR="0" rtl="0" algn="ctr">
                <a:lnSpc>
                  <a:spcPct val="140000"/>
                </a:lnSpc>
                <a:spcBef>
                  <a:spcPts val="0"/>
                </a:spcBef>
                <a:spcAft>
                  <a:spcPts val="0"/>
                </a:spcAft>
                <a:buNone/>
              </a:pPr>
              <a:r>
                <a:rPr b="0" i="0" lang="en-US" sz="3200" u="none" cap="none" strike="noStrike">
                  <a:solidFill>
                    <a:srgbClr val="000000"/>
                  </a:solidFill>
                  <a:latin typeface="Antic"/>
                  <a:ea typeface="Antic"/>
                  <a:cs typeface="Antic"/>
                  <a:sym typeface="Antic"/>
                </a:rPr>
                <a:t>Sinh dục</a:t>
              </a:r>
              <a:endParaRPr/>
            </a:p>
          </p:txBody>
        </p:sp>
      </p:grpSp>
      <p:grpSp>
        <p:nvGrpSpPr>
          <p:cNvPr id="975" name="Google Shape;975;p36"/>
          <p:cNvGrpSpPr/>
          <p:nvPr/>
        </p:nvGrpSpPr>
        <p:grpSpPr>
          <a:xfrm>
            <a:off x="8052185" y="6517753"/>
            <a:ext cx="7209135" cy="3101750"/>
            <a:chOff x="0" y="-57150"/>
            <a:chExt cx="1898702" cy="816922"/>
          </a:xfrm>
        </p:grpSpPr>
        <p:sp>
          <p:nvSpPr>
            <p:cNvPr id="976" name="Google Shape;976;p36"/>
            <p:cNvSpPr/>
            <p:nvPr/>
          </p:nvSpPr>
          <p:spPr>
            <a:xfrm>
              <a:off x="0" y="0"/>
              <a:ext cx="1898702" cy="759772"/>
            </a:xfrm>
            <a:custGeom>
              <a:rect b="b" l="l" r="r" t="t"/>
              <a:pathLst>
                <a:path extrusionOk="0" h="759772" w="1898702">
                  <a:moveTo>
                    <a:pt x="54769" y="0"/>
                  </a:moveTo>
                  <a:lnTo>
                    <a:pt x="1843933" y="0"/>
                  </a:lnTo>
                  <a:cubicBezTo>
                    <a:pt x="1874181" y="0"/>
                    <a:pt x="1898702" y="24521"/>
                    <a:pt x="1898702" y="54769"/>
                  </a:cubicBezTo>
                  <a:lnTo>
                    <a:pt x="1898702" y="705003"/>
                  </a:lnTo>
                  <a:cubicBezTo>
                    <a:pt x="1898702" y="735251"/>
                    <a:pt x="1874181" y="759772"/>
                    <a:pt x="1843933" y="759772"/>
                  </a:cubicBezTo>
                  <a:lnTo>
                    <a:pt x="54769" y="759772"/>
                  </a:lnTo>
                  <a:cubicBezTo>
                    <a:pt x="24521" y="759772"/>
                    <a:pt x="0" y="735251"/>
                    <a:pt x="0" y="705003"/>
                  </a:cubicBezTo>
                  <a:lnTo>
                    <a:pt x="0" y="54769"/>
                  </a:lnTo>
                  <a:cubicBezTo>
                    <a:pt x="0" y="24521"/>
                    <a:pt x="24521" y="0"/>
                    <a:pt x="54769" y="0"/>
                  </a:cubicBezTo>
                  <a:close/>
                </a:path>
              </a:pathLst>
            </a:custGeom>
            <a:solidFill>
              <a:srgbClr val="E8CDB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7" name="Google Shape;977;p36"/>
            <p:cNvSpPr txBox="1"/>
            <p:nvPr/>
          </p:nvSpPr>
          <p:spPr>
            <a:xfrm>
              <a:off x="0" y="-57150"/>
              <a:ext cx="1898702" cy="816922"/>
            </a:xfrm>
            <a:prstGeom prst="rect">
              <a:avLst/>
            </a:prstGeom>
            <a:noFill/>
            <a:ln>
              <a:noFill/>
            </a:ln>
          </p:spPr>
          <p:txBody>
            <a:bodyPr anchorCtr="0" anchor="ctr" bIns="50800" lIns="50800" spcFirstLastPara="1" rIns="50800" wrap="square" tIns="50800">
              <a:noAutofit/>
            </a:bodyPr>
            <a:lstStyle/>
            <a:p>
              <a:pPr indent="0" lvl="0" marL="0" marR="0" rtl="0" algn="ctr">
                <a:lnSpc>
                  <a:spcPct val="140000"/>
                </a:lnSpc>
                <a:spcBef>
                  <a:spcPts val="0"/>
                </a:spcBef>
                <a:spcAft>
                  <a:spcPts val="0"/>
                </a:spcAft>
                <a:buNone/>
              </a:pPr>
              <a:r>
                <a:rPr b="0" i="0" lang="en-US" sz="3200" u="none" cap="none" strike="noStrike">
                  <a:solidFill>
                    <a:srgbClr val="000000"/>
                  </a:solidFill>
                  <a:latin typeface="Antic"/>
                  <a:ea typeface="Antic"/>
                  <a:cs typeface="Antic"/>
                  <a:sym typeface="Antic"/>
                </a:rPr>
                <a:t>Tất cả các đường trên</a:t>
              </a:r>
              <a:endParaRPr/>
            </a:p>
          </p:txBody>
        </p:sp>
      </p:grpSp>
      <p:grpSp>
        <p:nvGrpSpPr>
          <p:cNvPr id="978" name="Google Shape;978;p36"/>
          <p:cNvGrpSpPr/>
          <p:nvPr/>
        </p:nvGrpSpPr>
        <p:grpSpPr>
          <a:xfrm>
            <a:off x="8052185" y="3230262"/>
            <a:ext cx="7209135" cy="3101750"/>
            <a:chOff x="0" y="-57150"/>
            <a:chExt cx="1898702" cy="816922"/>
          </a:xfrm>
        </p:grpSpPr>
        <p:sp>
          <p:nvSpPr>
            <p:cNvPr id="979" name="Google Shape;979;p36"/>
            <p:cNvSpPr/>
            <p:nvPr/>
          </p:nvSpPr>
          <p:spPr>
            <a:xfrm>
              <a:off x="0" y="0"/>
              <a:ext cx="1898702" cy="759772"/>
            </a:xfrm>
            <a:custGeom>
              <a:rect b="b" l="l" r="r" t="t"/>
              <a:pathLst>
                <a:path extrusionOk="0" h="759772" w="1898702">
                  <a:moveTo>
                    <a:pt x="54769" y="0"/>
                  </a:moveTo>
                  <a:lnTo>
                    <a:pt x="1843933" y="0"/>
                  </a:lnTo>
                  <a:cubicBezTo>
                    <a:pt x="1874181" y="0"/>
                    <a:pt x="1898702" y="24521"/>
                    <a:pt x="1898702" y="54769"/>
                  </a:cubicBezTo>
                  <a:lnTo>
                    <a:pt x="1898702" y="705003"/>
                  </a:lnTo>
                  <a:cubicBezTo>
                    <a:pt x="1898702" y="735251"/>
                    <a:pt x="1874181" y="759772"/>
                    <a:pt x="1843933" y="759772"/>
                  </a:cubicBezTo>
                  <a:lnTo>
                    <a:pt x="54769" y="759772"/>
                  </a:lnTo>
                  <a:cubicBezTo>
                    <a:pt x="24521" y="759772"/>
                    <a:pt x="0" y="735251"/>
                    <a:pt x="0" y="705003"/>
                  </a:cubicBezTo>
                  <a:lnTo>
                    <a:pt x="0" y="54769"/>
                  </a:lnTo>
                  <a:cubicBezTo>
                    <a:pt x="0" y="24521"/>
                    <a:pt x="24521" y="0"/>
                    <a:pt x="54769" y="0"/>
                  </a:cubicBezTo>
                  <a:close/>
                </a:path>
              </a:pathLst>
            </a:custGeom>
            <a:solidFill>
              <a:srgbClr val="E8CDB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0" name="Google Shape;980;p36"/>
            <p:cNvSpPr txBox="1"/>
            <p:nvPr/>
          </p:nvSpPr>
          <p:spPr>
            <a:xfrm>
              <a:off x="0" y="-57150"/>
              <a:ext cx="1898702" cy="816922"/>
            </a:xfrm>
            <a:prstGeom prst="rect">
              <a:avLst/>
            </a:prstGeom>
            <a:noFill/>
            <a:ln>
              <a:noFill/>
            </a:ln>
          </p:spPr>
          <p:txBody>
            <a:bodyPr anchorCtr="0" anchor="ctr" bIns="50800" lIns="50800" spcFirstLastPara="1" rIns="50800" wrap="square" tIns="50800">
              <a:noAutofit/>
            </a:bodyPr>
            <a:lstStyle/>
            <a:p>
              <a:pPr indent="0" lvl="0" marL="0" marR="0" rtl="0" algn="ctr">
                <a:lnSpc>
                  <a:spcPct val="140000"/>
                </a:lnSpc>
                <a:spcBef>
                  <a:spcPts val="0"/>
                </a:spcBef>
                <a:spcAft>
                  <a:spcPts val="0"/>
                </a:spcAft>
                <a:buNone/>
              </a:pPr>
              <a:r>
                <a:rPr b="0" i="0" lang="en-US" sz="3200" u="none" cap="none" strike="noStrike">
                  <a:solidFill>
                    <a:srgbClr val="000000"/>
                  </a:solidFill>
                  <a:latin typeface="Antic"/>
                  <a:ea typeface="Antic"/>
                  <a:cs typeface="Antic"/>
                  <a:sym typeface="Antic"/>
                </a:rPr>
                <a:t> Hô hấp</a:t>
              </a:r>
              <a:endParaRPr/>
            </a:p>
          </p:txBody>
        </p:sp>
      </p:grpSp>
      <p:sp>
        <p:nvSpPr>
          <p:cNvPr id="981" name="Google Shape;981;p36"/>
          <p:cNvSpPr/>
          <p:nvPr/>
        </p:nvSpPr>
        <p:spPr>
          <a:xfrm>
            <a:off x="13524199" y="4722358"/>
            <a:ext cx="1377670" cy="1191111"/>
          </a:xfrm>
          <a:custGeom>
            <a:rect b="b" l="l" r="r" t="t"/>
            <a:pathLst>
              <a:path extrusionOk="0" h="1191111" w="1377670">
                <a:moveTo>
                  <a:pt x="0" y="0"/>
                </a:moveTo>
                <a:lnTo>
                  <a:pt x="1377671" y="0"/>
                </a:lnTo>
                <a:lnTo>
                  <a:pt x="1377671" y="1191111"/>
                </a:lnTo>
                <a:lnTo>
                  <a:pt x="0" y="1191111"/>
                </a:lnTo>
                <a:lnTo>
                  <a:pt x="0" y="0"/>
                </a:lnTo>
                <a:close/>
              </a:path>
            </a:pathLst>
          </a:custGeom>
          <a:blipFill rotWithShape="1">
            <a:blip r:embed="rId6">
              <a:alphaModFix/>
            </a:blip>
            <a:stretch>
              <a:fillRect b="0" l="0" r="0" t="0"/>
            </a:stretch>
          </a:blipFill>
          <a:ln>
            <a:noFill/>
          </a:ln>
        </p:spPr>
      </p:sp>
      <p:sp>
        <p:nvSpPr>
          <p:cNvPr id="982" name="Google Shape;982;p36"/>
          <p:cNvSpPr txBox="1"/>
          <p:nvPr/>
        </p:nvSpPr>
        <p:spPr>
          <a:xfrm>
            <a:off x="3220164" y="1441675"/>
            <a:ext cx="10304036" cy="1251368"/>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None/>
            </a:pPr>
            <a:r>
              <a:rPr b="0" i="0" lang="en-US" sz="3600" u="none" cap="none" strike="noStrike">
                <a:solidFill>
                  <a:srgbClr val="5C8791"/>
                </a:solidFill>
                <a:latin typeface="Calistoga"/>
                <a:ea typeface="Calistoga"/>
                <a:cs typeface="Calistoga"/>
                <a:sym typeface="Calistoga"/>
              </a:rPr>
              <a:t>Bệnh giả dại (Aujeszky) do Herpesvirus gây ra thường ảnh hưởng đến đường nào</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8">
                                  <p:stCondLst>
                                    <p:cond delay="0"/>
                                  </p:stCondLst>
                                  <p:childTnLst>
                                    <p:set>
                                      <p:cBhvr>
                                        <p:cTn dur="1" fill="hold">
                                          <p:stCondLst>
                                            <p:cond delay="0"/>
                                          </p:stCondLst>
                                        </p:cTn>
                                        <p:tgtEl>
                                          <p:spTgt spid="981"/>
                                        </p:tgtEl>
                                        <p:attrNameLst>
                                          <p:attrName>style.visibility</p:attrName>
                                        </p:attrNameLst>
                                      </p:cBhvr>
                                      <p:to>
                                        <p:strVal val="visible"/>
                                      </p:to>
                                    </p:set>
                                    <p:anim calcmode="lin" valueType="num">
                                      <p:cBhvr additive="base">
                                        <p:cTn dur="1000"/>
                                        <p:tgtEl>
                                          <p:spTgt spid="981"/>
                                        </p:tgtEl>
                                        <p:attrNameLst>
                                          <p:attrName>ppt_x</p:attrName>
                                        </p:attrNameLst>
                                      </p:cBhvr>
                                      <p:tavLst>
                                        <p:tav fmla="" tm="0">
                                          <p:val>
                                            <p:strVal val="#ppt_x-1"/>
                                          </p:val>
                                        </p:tav>
                                        <p:tav fmla="" tm="100000">
                                          <p:val>
                                            <p:strVal val="#ppt_x"/>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6D8E6"/>
        </a:solidFill>
      </p:bgPr>
    </p:bg>
    <p:spTree>
      <p:nvGrpSpPr>
        <p:cNvPr id="986" name="Shape 986"/>
        <p:cNvGrpSpPr/>
        <p:nvPr/>
      </p:nvGrpSpPr>
      <p:grpSpPr>
        <a:xfrm>
          <a:off x="0" y="0"/>
          <a:ext cx="0" cy="0"/>
          <a:chOff x="0" y="0"/>
          <a:chExt cx="0" cy="0"/>
        </a:xfrm>
      </p:grpSpPr>
      <p:sp>
        <p:nvSpPr>
          <p:cNvPr id="987" name="Google Shape;987;p37"/>
          <p:cNvSpPr/>
          <p:nvPr/>
        </p:nvSpPr>
        <p:spPr>
          <a:xfrm>
            <a:off x="-1262374" y="-1234471"/>
            <a:ext cx="4091579" cy="4114800"/>
          </a:xfrm>
          <a:custGeom>
            <a:rect b="b" l="l" r="r" t="t"/>
            <a:pathLst>
              <a:path extrusionOk="0" h="4114800" w="4091579">
                <a:moveTo>
                  <a:pt x="0" y="0"/>
                </a:moveTo>
                <a:lnTo>
                  <a:pt x="4091579" y="0"/>
                </a:lnTo>
                <a:lnTo>
                  <a:pt x="4091579" y="4114800"/>
                </a:lnTo>
                <a:lnTo>
                  <a:pt x="0" y="4114800"/>
                </a:lnTo>
                <a:lnTo>
                  <a:pt x="0" y="0"/>
                </a:lnTo>
                <a:close/>
              </a:path>
            </a:pathLst>
          </a:custGeom>
          <a:blipFill rotWithShape="1">
            <a:blip r:embed="rId3">
              <a:alphaModFix/>
            </a:blip>
            <a:stretch>
              <a:fillRect b="0" l="0" r="0" t="0"/>
            </a:stretch>
          </a:blipFill>
          <a:ln>
            <a:noFill/>
          </a:ln>
        </p:spPr>
      </p:sp>
      <p:sp>
        <p:nvSpPr>
          <p:cNvPr id="988" name="Google Shape;988;p37"/>
          <p:cNvSpPr/>
          <p:nvPr/>
        </p:nvSpPr>
        <p:spPr>
          <a:xfrm>
            <a:off x="15798233" y="7372033"/>
            <a:ext cx="4091579" cy="4114800"/>
          </a:xfrm>
          <a:custGeom>
            <a:rect b="b" l="l" r="r" t="t"/>
            <a:pathLst>
              <a:path extrusionOk="0" h="4114800" w="4091579">
                <a:moveTo>
                  <a:pt x="0" y="0"/>
                </a:moveTo>
                <a:lnTo>
                  <a:pt x="4091579" y="0"/>
                </a:lnTo>
                <a:lnTo>
                  <a:pt x="4091579" y="4114800"/>
                </a:lnTo>
                <a:lnTo>
                  <a:pt x="0" y="4114800"/>
                </a:lnTo>
                <a:lnTo>
                  <a:pt x="0" y="0"/>
                </a:lnTo>
                <a:close/>
              </a:path>
            </a:pathLst>
          </a:custGeom>
          <a:blipFill rotWithShape="1">
            <a:blip r:embed="rId3">
              <a:alphaModFix/>
            </a:blip>
            <a:stretch>
              <a:fillRect b="0" l="0" r="0" t="0"/>
            </a:stretch>
          </a:blipFill>
          <a:ln>
            <a:noFill/>
          </a:ln>
        </p:spPr>
      </p:sp>
      <p:sp>
        <p:nvSpPr>
          <p:cNvPr id="989" name="Google Shape;989;p37"/>
          <p:cNvSpPr/>
          <p:nvPr/>
        </p:nvSpPr>
        <p:spPr>
          <a:xfrm>
            <a:off x="-1262374" y="7855561"/>
            <a:ext cx="4054948" cy="4114800"/>
          </a:xfrm>
          <a:custGeom>
            <a:rect b="b" l="l" r="r" t="t"/>
            <a:pathLst>
              <a:path extrusionOk="0" h="4114800" w="4054948">
                <a:moveTo>
                  <a:pt x="0" y="0"/>
                </a:moveTo>
                <a:lnTo>
                  <a:pt x="4054948" y="0"/>
                </a:lnTo>
                <a:lnTo>
                  <a:pt x="4054948" y="4114800"/>
                </a:lnTo>
                <a:lnTo>
                  <a:pt x="0" y="4114800"/>
                </a:lnTo>
                <a:lnTo>
                  <a:pt x="0" y="0"/>
                </a:lnTo>
                <a:close/>
              </a:path>
            </a:pathLst>
          </a:custGeom>
          <a:blipFill rotWithShape="1">
            <a:blip r:embed="rId4">
              <a:alphaModFix/>
            </a:blip>
            <a:stretch>
              <a:fillRect b="0" l="0" r="0" t="0"/>
            </a:stretch>
          </a:blipFill>
          <a:ln>
            <a:noFill/>
          </a:ln>
        </p:spPr>
      </p:sp>
      <p:sp>
        <p:nvSpPr>
          <p:cNvPr id="990" name="Google Shape;990;p37"/>
          <p:cNvSpPr/>
          <p:nvPr/>
        </p:nvSpPr>
        <p:spPr>
          <a:xfrm>
            <a:off x="15498584" y="-1774110"/>
            <a:ext cx="4054948" cy="4114800"/>
          </a:xfrm>
          <a:custGeom>
            <a:rect b="b" l="l" r="r" t="t"/>
            <a:pathLst>
              <a:path extrusionOk="0" h="4114800" w="4054948">
                <a:moveTo>
                  <a:pt x="0" y="0"/>
                </a:moveTo>
                <a:lnTo>
                  <a:pt x="4054948" y="0"/>
                </a:lnTo>
                <a:lnTo>
                  <a:pt x="4054948" y="4114800"/>
                </a:lnTo>
                <a:lnTo>
                  <a:pt x="0" y="4114800"/>
                </a:lnTo>
                <a:lnTo>
                  <a:pt x="0" y="0"/>
                </a:lnTo>
                <a:close/>
              </a:path>
            </a:pathLst>
          </a:custGeom>
          <a:blipFill rotWithShape="1">
            <a:blip r:embed="rId4">
              <a:alphaModFix/>
            </a:blip>
            <a:stretch>
              <a:fillRect b="0" l="0" r="0" t="0"/>
            </a:stretch>
          </a:blipFill>
          <a:ln>
            <a:noFill/>
          </a:ln>
        </p:spPr>
      </p:sp>
      <p:grpSp>
        <p:nvGrpSpPr>
          <p:cNvPr id="991" name="Google Shape;991;p37"/>
          <p:cNvGrpSpPr/>
          <p:nvPr/>
        </p:nvGrpSpPr>
        <p:grpSpPr>
          <a:xfrm>
            <a:off x="14538696" y="-61904"/>
            <a:ext cx="4044233" cy="3925436"/>
            <a:chOff x="-23042" y="66269"/>
            <a:chExt cx="6542159" cy="6349987"/>
          </a:xfrm>
        </p:grpSpPr>
        <p:sp>
          <p:nvSpPr>
            <p:cNvPr id="992" name="Google Shape;992;p37"/>
            <p:cNvSpPr/>
            <p:nvPr/>
          </p:nvSpPr>
          <p:spPr>
            <a:xfrm>
              <a:off x="-23042" y="119185"/>
              <a:ext cx="6542159" cy="6244242"/>
            </a:xfrm>
            <a:custGeom>
              <a:rect b="b" l="l" r="r" t="t"/>
              <a:pathLst>
                <a:path extrusionOk="0" h="6244242" w="6542159">
                  <a:moveTo>
                    <a:pt x="3271080" y="4996"/>
                  </a:moveTo>
                  <a:cubicBezTo>
                    <a:pt x="2154117" y="0"/>
                    <a:pt x="1119857" y="593026"/>
                    <a:pt x="559929" y="1559521"/>
                  </a:cubicBezTo>
                  <a:cubicBezTo>
                    <a:pt x="0" y="2526015"/>
                    <a:pt x="0" y="3718228"/>
                    <a:pt x="559929" y="4684723"/>
                  </a:cubicBezTo>
                  <a:cubicBezTo>
                    <a:pt x="1119857" y="5651217"/>
                    <a:pt x="2154117" y="6244243"/>
                    <a:pt x="3271080" y="6239248"/>
                  </a:cubicBezTo>
                  <a:cubicBezTo>
                    <a:pt x="4388043" y="6244243"/>
                    <a:pt x="5422303" y="5651217"/>
                    <a:pt x="5982231" y="4684723"/>
                  </a:cubicBezTo>
                  <a:cubicBezTo>
                    <a:pt x="6542160" y="3718229"/>
                    <a:pt x="6542160" y="2526015"/>
                    <a:pt x="5982231" y="1559521"/>
                  </a:cubicBezTo>
                  <a:cubicBezTo>
                    <a:pt x="5422303" y="593027"/>
                    <a:pt x="4388043" y="1"/>
                    <a:pt x="3271080" y="4996"/>
                  </a:cubicBezTo>
                  <a:close/>
                </a:path>
              </a:pathLst>
            </a:custGeom>
            <a:blipFill rotWithShape="1">
              <a:blip r:embed="rId5">
                <a:alphaModFix/>
              </a:blip>
              <a:stretch>
                <a:fillRect b="0" l="-24711" r="-24711"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93" name="Google Shape;993;p37"/>
            <p:cNvSpPr/>
            <p:nvPr/>
          </p:nvSpPr>
          <p:spPr>
            <a:xfrm>
              <a:off x="73038" y="66269"/>
              <a:ext cx="6350000" cy="6349987"/>
            </a:xfrm>
            <a:custGeom>
              <a:rect b="b" l="l" r="r" t="t"/>
              <a:pathLst>
                <a:path extrusionOk="0" h="6349987" w="6350000">
                  <a:moveTo>
                    <a:pt x="3175000" y="6349987"/>
                  </a:moveTo>
                  <a:cubicBezTo>
                    <a:pt x="1424279" y="6349987"/>
                    <a:pt x="0" y="4925733"/>
                    <a:pt x="0" y="3175038"/>
                  </a:cubicBezTo>
                  <a:cubicBezTo>
                    <a:pt x="0" y="1424317"/>
                    <a:pt x="1424292" y="0"/>
                    <a:pt x="3175000" y="0"/>
                  </a:cubicBezTo>
                  <a:cubicBezTo>
                    <a:pt x="4925733" y="0"/>
                    <a:pt x="6350000" y="1424330"/>
                    <a:pt x="6350000" y="3175038"/>
                  </a:cubicBezTo>
                  <a:cubicBezTo>
                    <a:pt x="6350000" y="4925720"/>
                    <a:pt x="4925733" y="6349987"/>
                    <a:pt x="3175000" y="6349987"/>
                  </a:cubicBezTo>
                  <a:close/>
                  <a:moveTo>
                    <a:pt x="3175000" y="115760"/>
                  </a:moveTo>
                  <a:cubicBezTo>
                    <a:pt x="1488135" y="115760"/>
                    <a:pt x="115760" y="1488148"/>
                    <a:pt x="115760" y="3175038"/>
                  </a:cubicBezTo>
                  <a:cubicBezTo>
                    <a:pt x="115760" y="4861915"/>
                    <a:pt x="1488135" y="6234265"/>
                    <a:pt x="3175000" y="6234265"/>
                  </a:cubicBezTo>
                  <a:cubicBezTo>
                    <a:pt x="4861852" y="6234265"/>
                    <a:pt x="6234265" y="4861890"/>
                    <a:pt x="6234265" y="3175038"/>
                  </a:cubicBezTo>
                  <a:cubicBezTo>
                    <a:pt x="6234265" y="1488148"/>
                    <a:pt x="4861852" y="115760"/>
                    <a:pt x="3175000" y="115760"/>
                  </a:cubicBezTo>
                  <a:close/>
                </a:path>
              </a:pathLst>
            </a:custGeom>
            <a:solidFill>
              <a:srgbClr val="5C879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994" name="Google Shape;994;p37"/>
          <p:cNvGrpSpPr/>
          <p:nvPr/>
        </p:nvGrpSpPr>
        <p:grpSpPr>
          <a:xfrm>
            <a:off x="306136" y="3230262"/>
            <a:ext cx="7209135" cy="3101750"/>
            <a:chOff x="0" y="-57150"/>
            <a:chExt cx="1898702" cy="816922"/>
          </a:xfrm>
        </p:grpSpPr>
        <p:sp>
          <p:nvSpPr>
            <p:cNvPr id="995" name="Google Shape;995;p37"/>
            <p:cNvSpPr/>
            <p:nvPr/>
          </p:nvSpPr>
          <p:spPr>
            <a:xfrm>
              <a:off x="0" y="0"/>
              <a:ext cx="1898702" cy="759772"/>
            </a:xfrm>
            <a:custGeom>
              <a:rect b="b" l="l" r="r" t="t"/>
              <a:pathLst>
                <a:path extrusionOk="0" h="759772" w="1898702">
                  <a:moveTo>
                    <a:pt x="54769" y="0"/>
                  </a:moveTo>
                  <a:lnTo>
                    <a:pt x="1843933" y="0"/>
                  </a:lnTo>
                  <a:cubicBezTo>
                    <a:pt x="1874181" y="0"/>
                    <a:pt x="1898702" y="24521"/>
                    <a:pt x="1898702" y="54769"/>
                  </a:cubicBezTo>
                  <a:lnTo>
                    <a:pt x="1898702" y="705003"/>
                  </a:lnTo>
                  <a:cubicBezTo>
                    <a:pt x="1898702" y="735251"/>
                    <a:pt x="1874181" y="759772"/>
                    <a:pt x="1843933" y="759772"/>
                  </a:cubicBezTo>
                  <a:lnTo>
                    <a:pt x="54769" y="759772"/>
                  </a:lnTo>
                  <a:cubicBezTo>
                    <a:pt x="24521" y="759772"/>
                    <a:pt x="0" y="735251"/>
                    <a:pt x="0" y="705003"/>
                  </a:cubicBezTo>
                  <a:lnTo>
                    <a:pt x="0" y="54769"/>
                  </a:lnTo>
                  <a:cubicBezTo>
                    <a:pt x="0" y="24521"/>
                    <a:pt x="24521" y="0"/>
                    <a:pt x="54769" y="0"/>
                  </a:cubicBezTo>
                  <a:close/>
                </a:path>
              </a:pathLst>
            </a:custGeom>
            <a:solidFill>
              <a:srgbClr val="E8CDB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96" name="Google Shape;996;p37"/>
            <p:cNvSpPr txBox="1"/>
            <p:nvPr/>
          </p:nvSpPr>
          <p:spPr>
            <a:xfrm>
              <a:off x="0" y="-57150"/>
              <a:ext cx="1898702" cy="816922"/>
            </a:xfrm>
            <a:prstGeom prst="rect">
              <a:avLst/>
            </a:prstGeom>
            <a:noFill/>
            <a:ln>
              <a:noFill/>
            </a:ln>
          </p:spPr>
          <p:txBody>
            <a:bodyPr anchorCtr="0" anchor="ctr" bIns="50800" lIns="50800" spcFirstLastPara="1" rIns="50800" wrap="square" tIns="50800">
              <a:noAutofit/>
            </a:bodyPr>
            <a:lstStyle/>
            <a:p>
              <a:pPr indent="0" lvl="0" marL="0" marR="0" rtl="0" algn="ctr">
                <a:lnSpc>
                  <a:spcPct val="140000"/>
                </a:lnSpc>
                <a:spcBef>
                  <a:spcPts val="0"/>
                </a:spcBef>
                <a:spcAft>
                  <a:spcPts val="0"/>
                </a:spcAft>
                <a:buNone/>
              </a:pPr>
              <a:r>
                <a:rPr b="0" i="0" lang="en-US" sz="3200" u="none" cap="none" strike="noStrike">
                  <a:solidFill>
                    <a:srgbClr val="000000"/>
                  </a:solidFill>
                  <a:latin typeface="Antic"/>
                  <a:ea typeface="Antic"/>
                  <a:cs typeface="Antic"/>
                  <a:sym typeface="Antic"/>
                </a:rPr>
                <a:t> FMDV</a:t>
              </a:r>
              <a:endParaRPr/>
            </a:p>
          </p:txBody>
        </p:sp>
      </p:grpSp>
      <p:grpSp>
        <p:nvGrpSpPr>
          <p:cNvPr id="997" name="Google Shape;997;p37"/>
          <p:cNvGrpSpPr/>
          <p:nvPr/>
        </p:nvGrpSpPr>
        <p:grpSpPr>
          <a:xfrm>
            <a:off x="306136" y="6517753"/>
            <a:ext cx="7209135" cy="3101750"/>
            <a:chOff x="0" y="-57150"/>
            <a:chExt cx="1898702" cy="816922"/>
          </a:xfrm>
        </p:grpSpPr>
        <p:sp>
          <p:nvSpPr>
            <p:cNvPr id="998" name="Google Shape;998;p37"/>
            <p:cNvSpPr/>
            <p:nvPr/>
          </p:nvSpPr>
          <p:spPr>
            <a:xfrm>
              <a:off x="0" y="0"/>
              <a:ext cx="1898702" cy="759772"/>
            </a:xfrm>
            <a:custGeom>
              <a:rect b="b" l="l" r="r" t="t"/>
              <a:pathLst>
                <a:path extrusionOk="0" h="759772" w="1898702">
                  <a:moveTo>
                    <a:pt x="54769" y="0"/>
                  </a:moveTo>
                  <a:lnTo>
                    <a:pt x="1843933" y="0"/>
                  </a:lnTo>
                  <a:cubicBezTo>
                    <a:pt x="1874181" y="0"/>
                    <a:pt x="1898702" y="24521"/>
                    <a:pt x="1898702" y="54769"/>
                  </a:cubicBezTo>
                  <a:lnTo>
                    <a:pt x="1898702" y="705003"/>
                  </a:lnTo>
                  <a:cubicBezTo>
                    <a:pt x="1898702" y="735251"/>
                    <a:pt x="1874181" y="759772"/>
                    <a:pt x="1843933" y="759772"/>
                  </a:cubicBezTo>
                  <a:lnTo>
                    <a:pt x="54769" y="759772"/>
                  </a:lnTo>
                  <a:cubicBezTo>
                    <a:pt x="24521" y="759772"/>
                    <a:pt x="0" y="735251"/>
                    <a:pt x="0" y="705003"/>
                  </a:cubicBezTo>
                  <a:lnTo>
                    <a:pt x="0" y="54769"/>
                  </a:lnTo>
                  <a:cubicBezTo>
                    <a:pt x="0" y="24521"/>
                    <a:pt x="24521" y="0"/>
                    <a:pt x="54769" y="0"/>
                  </a:cubicBezTo>
                  <a:close/>
                </a:path>
              </a:pathLst>
            </a:custGeom>
            <a:solidFill>
              <a:srgbClr val="E8CDB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99" name="Google Shape;999;p37"/>
            <p:cNvSpPr txBox="1"/>
            <p:nvPr/>
          </p:nvSpPr>
          <p:spPr>
            <a:xfrm>
              <a:off x="0" y="-57150"/>
              <a:ext cx="1898702" cy="816922"/>
            </a:xfrm>
            <a:prstGeom prst="rect">
              <a:avLst/>
            </a:prstGeom>
            <a:noFill/>
            <a:ln>
              <a:noFill/>
            </a:ln>
          </p:spPr>
          <p:txBody>
            <a:bodyPr anchorCtr="0" anchor="ctr" bIns="50800" lIns="50800" spcFirstLastPara="1" rIns="50800" wrap="square" tIns="50800">
              <a:noAutofit/>
            </a:bodyPr>
            <a:lstStyle/>
            <a:p>
              <a:pPr indent="0" lvl="0" marL="0" marR="0" rtl="0" algn="ctr">
                <a:lnSpc>
                  <a:spcPct val="140000"/>
                </a:lnSpc>
                <a:spcBef>
                  <a:spcPts val="0"/>
                </a:spcBef>
                <a:spcAft>
                  <a:spcPts val="0"/>
                </a:spcAft>
                <a:buNone/>
              </a:pPr>
              <a:r>
                <a:rPr b="0" i="0" lang="en-US" sz="3200" u="none" cap="none" strike="noStrike">
                  <a:solidFill>
                    <a:srgbClr val="000000"/>
                  </a:solidFill>
                  <a:latin typeface="Antic"/>
                  <a:ea typeface="Antic"/>
                  <a:cs typeface="Antic"/>
                  <a:sym typeface="Antic"/>
                </a:rPr>
                <a:t>Influenza virus</a:t>
              </a:r>
              <a:endParaRPr/>
            </a:p>
          </p:txBody>
        </p:sp>
      </p:grpSp>
      <p:grpSp>
        <p:nvGrpSpPr>
          <p:cNvPr id="1000" name="Google Shape;1000;p37"/>
          <p:cNvGrpSpPr/>
          <p:nvPr/>
        </p:nvGrpSpPr>
        <p:grpSpPr>
          <a:xfrm>
            <a:off x="8052185" y="6517753"/>
            <a:ext cx="7209135" cy="3101750"/>
            <a:chOff x="0" y="-57150"/>
            <a:chExt cx="1898702" cy="816922"/>
          </a:xfrm>
        </p:grpSpPr>
        <p:sp>
          <p:nvSpPr>
            <p:cNvPr id="1001" name="Google Shape;1001;p37"/>
            <p:cNvSpPr/>
            <p:nvPr/>
          </p:nvSpPr>
          <p:spPr>
            <a:xfrm>
              <a:off x="0" y="0"/>
              <a:ext cx="1898702" cy="759772"/>
            </a:xfrm>
            <a:custGeom>
              <a:rect b="b" l="l" r="r" t="t"/>
              <a:pathLst>
                <a:path extrusionOk="0" h="759772" w="1898702">
                  <a:moveTo>
                    <a:pt x="54769" y="0"/>
                  </a:moveTo>
                  <a:lnTo>
                    <a:pt x="1843933" y="0"/>
                  </a:lnTo>
                  <a:cubicBezTo>
                    <a:pt x="1874181" y="0"/>
                    <a:pt x="1898702" y="24521"/>
                    <a:pt x="1898702" y="54769"/>
                  </a:cubicBezTo>
                  <a:lnTo>
                    <a:pt x="1898702" y="705003"/>
                  </a:lnTo>
                  <a:cubicBezTo>
                    <a:pt x="1898702" y="735251"/>
                    <a:pt x="1874181" y="759772"/>
                    <a:pt x="1843933" y="759772"/>
                  </a:cubicBezTo>
                  <a:lnTo>
                    <a:pt x="54769" y="759772"/>
                  </a:lnTo>
                  <a:cubicBezTo>
                    <a:pt x="24521" y="759772"/>
                    <a:pt x="0" y="735251"/>
                    <a:pt x="0" y="705003"/>
                  </a:cubicBezTo>
                  <a:lnTo>
                    <a:pt x="0" y="54769"/>
                  </a:lnTo>
                  <a:cubicBezTo>
                    <a:pt x="0" y="24521"/>
                    <a:pt x="24521" y="0"/>
                    <a:pt x="54769" y="0"/>
                  </a:cubicBezTo>
                  <a:close/>
                </a:path>
              </a:pathLst>
            </a:custGeom>
            <a:solidFill>
              <a:srgbClr val="E8CDB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02" name="Google Shape;1002;p37"/>
            <p:cNvSpPr txBox="1"/>
            <p:nvPr/>
          </p:nvSpPr>
          <p:spPr>
            <a:xfrm>
              <a:off x="0" y="-57150"/>
              <a:ext cx="1898702" cy="816922"/>
            </a:xfrm>
            <a:prstGeom prst="rect">
              <a:avLst/>
            </a:prstGeom>
            <a:noFill/>
            <a:ln>
              <a:noFill/>
            </a:ln>
          </p:spPr>
          <p:txBody>
            <a:bodyPr anchorCtr="0" anchor="ctr" bIns="50800" lIns="50800" spcFirstLastPara="1" rIns="50800" wrap="square" tIns="50800">
              <a:noAutofit/>
            </a:bodyPr>
            <a:lstStyle/>
            <a:p>
              <a:pPr indent="0" lvl="0" marL="0" marR="0" rtl="0" algn="ctr">
                <a:lnSpc>
                  <a:spcPct val="140000"/>
                </a:lnSpc>
                <a:spcBef>
                  <a:spcPts val="0"/>
                </a:spcBef>
                <a:spcAft>
                  <a:spcPts val="0"/>
                </a:spcAft>
                <a:buNone/>
              </a:pPr>
              <a:r>
                <a:rPr b="0" i="0" lang="en-US" sz="3200" u="none" cap="none" strike="noStrike">
                  <a:solidFill>
                    <a:srgbClr val="000000"/>
                  </a:solidFill>
                  <a:latin typeface="Antic"/>
                  <a:ea typeface="Antic"/>
                  <a:cs typeface="Antic"/>
                  <a:sym typeface="Antic"/>
                </a:rPr>
                <a:t>PED</a:t>
              </a:r>
              <a:endParaRPr/>
            </a:p>
          </p:txBody>
        </p:sp>
      </p:grpSp>
      <p:grpSp>
        <p:nvGrpSpPr>
          <p:cNvPr id="1003" name="Google Shape;1003;p37"/>
          <p:cNvGrpSpPr/>
          <p:nvPr/>
        </p:nvGrpSpPr>
        <p:grpSpPr>
          <a:xfrm>
            <a:off x="8052185" y="3230262"/>
            <a:ext cx="7209135" cy="3101750"/>
            <a:chOff x="0" y="-57150"/>
            <a:chExt cx="1898702" cy="816922"/>
          </a:xfrm>
        </p:grpSpPr>
        <p:sp>
          <p:nvSpPr>
            <p:cNvPr id="1004" name="Google Shape;1004;p37"/>
            <p:cNvSpPr/>
            <p:nvPr/>
          </p:nvSpPr>
          <p:spPr>
            <a:xfrm>
              <a:off x="0" y="0"/>
              <a:ext cx="1898702" cy="759772"/>
            </a:xfrm>
            <a:custGeom>
              <a:rect b="b" l="l" r="r" t="t"/>
              <a:pathLst>
                <a:path extrusionOk="0" h="759772" w="1898702">
                  <a:moveTo>
                    <a:pt x="54769" y="0"/>
                  </a:moveTo>
                  <a:lnTo>
                    <a:pt x="1843933" y="0"/>
                  </a:lnTo>
                  <a:cubicBezTo>
                    <a:pt x="1874181" y="0"/>
                    <a:pt x="1898702" y="24521"/>
                    <a:pt x="1898702" y="54769"/>
                  </a:cubicBezTo>
                  <a:lnTo>
                    <a:pt x="1898702" y="705003"/>
                  </a:lnTo>
                  <a:cubicBezTo>
                    <a:pt x="1898702" y="735251"/>
                    <a:pt x="1874181" y="759772"/>
                    <a:pt x="1843933" y="759772"/>
                  </a:cubicBezTo>
                  <a:lnTo>
                    <a:pt x="54769" y="759772"/>
                  </a:lnTo>
                  <a:cubicBezTo>
                    <a:pt x="24521" y="759772"/>
                    <a:pt x="0" y="735251"/>
                    <a:pt x="0" y="705003"/>
                  </a:cubicBezTo>
                  <a:lnTo>
                    <a:pt x="0" y="54769"/>
                  </a:lnTo>
                  <a:cubicBezTo>
                    <a:pt x="0" y="24521"/>
                    <a:pt x="24521" y="0"/>
                    <a:pt x="54769" y="0"/>
                  </a:cubicBezTo>
                  <a:close/>
                </a:path>
              </a:pathLst>
            </a:custGeom>
            <a:solidFill>
              <a:srgbClr val="E8CDB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05" name="Google Shape;1005;p37"/>
            <p:cNvSpPr txBox="1"/>
            <p:nvPr/>
          </p:nvSpPr>
          <p:spPr>
            <a:xfrm>
              <a:off x="0" y="-57150"/>
              <a:ext cx="1898702" cy="816922"/>
            </a:xfrm>
            <a:prstGeom prst="rect">
              <a:avLst/>
            </a:prstGeom>
            <a:noFill/>
            <a:ln>
              <a:noFill/>
            </a:ln>
          </p:spPr>
          <p:txBody>
            <a:bodyPr anchorCtr="0" anchor="ctr" bIns="50800" lIns="50800" spcFirstLastPara="1" rIns="50800" wrap="square" tIns="50800">
              <a:noAutofit/>
            </a:bodyPr>
            <a:lstStyle/>
            <a:p>
              <a:pPr indent="0" lvl="0" marL="0" marR="0" rtl="0" algn="ctr">
                <a:lnSpc>
                  <a:spcPct val="140000"/>
                </a:lnSpc>
                <a:spcBef>
                  <a:spcPts val="0"/>
                </a:spcBef>
                <a:spcAft>
                  <a:spcPts val="0"/>
                </a:spcAft>
                <a:buNone/>
              </a:pPr>
              <a:r>
                <a:rPr b="0" i="0" lang="en-US" sz="3200" u="none" cap="none" strike="noStrike">
                  <a:solidFill>
                    <a:srgbClr val="000000"/>
                  </a:solidFill>
                  <a:latin typeface="Antic"/>
                  <a:ea typeface="Antic"/>
                  <a:cs typeface="Antic"/>
                  <a:sym typeface="Antic"/>
                </a:rPr>
                <a:t>PRRSV</a:t>
              </a:r>
              <a:endParaRPr/>
            </a:p>
          </p:txBody>
        </p:sp>
      </p:grpSp>
      <p:sp>
        <p:nvSpPr>
          <p:cNvPr id="1006" name="Google Shape;1006;p37"/>
          <p:cNvSpPr/>
          <p:nvPr/>
        </p:nvSpPr>
        <p:spPr>
          <a:xfrm>
            <a:off x="13017447" y="7581568"/>
            <a:ext cx="1377670" cy="1191111"/>
          </a:xfrm>
          <a:custGeom>
            <a:rect b="b" l="l" r="r" t="t"/>
            <a:pathLst>
              <a:path extrusionOk="0" h="1191111" w="1377670">
                <a:moveTo>
                  <a:pt x="0" y="0"/>
                </a:moveTo>
                <a:lnTo>
                  <a:pt x="1377670" y="0"/>
                </a:lnTo>
                <a:lnTo>
                  <a:pt x="1377670" y="1191111"/>
                </a:lnTo>
                <a:lnTo>
                  <a:pt x="0" y="1191111"/>
                </a:lnTo>
                <a:lnTo>
                  <a:pt x="0" y="0"/>
                </a:lnTo>
                <a:close/>
              </a:path>
            </a:pathLst>
          </a:custGeom>
          <a:blipFill rotWithShape="1">
            <a:blip r:embed="rId6">
              <a:alphaModFix/>
            </a:blip>
            <a:stretch>
              <a:fillRect b="0" l="0" r="0" t="0"/>
            </a:stretch>
          </a:blipFill>
          <a:ln>
            <a:noFill/>
          </a:ln>
        </p:spPr>
      </p:sp>
      <p:sp>
        <p:nvSpPr>
          <p:cNvPr id="1007" name="Google Shape;1007;p37"/>
          <p:cNvSpPr txBox="1"/>
          <p:nvPr/>
        </p:nvSpPr>
        <p:spPr>
          <a:xfrm>
            <a:off x="3220164" y="1441675"/>
            <a:ext cx="10304036" cy="1251368"/>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None/>
            </a:pPr>
            <a:r>
              <a:rPr b="0" i="0" lang="en-US" sz="3600" u="none" cap="none" strike="noStrike">
                <a:solidFill>
                  <a:srgbClr val="5C8791"/>
                </a:solidFill>
                <a:latin typeface="Calistoga"/>
                <a:ea typeface="Calistoga"/>
                <a:cs typeface="Calistoga"/>
                <a:sym typeface="Calistoga"/>
              </a:rPr>
              <a:t>Virus nào gây bệnh tiêu chảy cấp trên heo và có khả năng lây nhiễm mạnh?</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1">
                                  <p:stCondLst>
                                    <p:cond delay="0"/>
                                  </p:stCondLst>
                                  <p:childTnLst>
                                    <p:set>
                                      <p:cBhvr>
                                        <p:cTn dur="1" fill="hold">
                                          <p:stCondLst>
                                            <p:cond delay="0"/>
                                          </p:stCondLst>
                                        </p:cTn>
                                        <p:tgtEl>
                                          <p:spTgt spid="1006"/>
                                        </p:tgtEl>
                                        <p:attrNameLst>
                                          <p:attrName>style.visibility</p:attrName>
                                        </p:attrNameLst>
                                      </p:cBhvr>
                                      <p:to>
                                        <p:strVal val="visible"/>
                                      </p:to>
                                    </p:set>
                                    <p:anim calcmode="lin" valueType="num">
                                      <p:cBhvr additive="base">
                                        <p:cTn dur="1000"/>
                                        <p:tgtEl>
                                          <p:spTgt spid="1006"/>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6D8E6"/>
        </a:solidFill>
      </p:bgPr>
    </p:bg>
    <p:spTree>
      <p:nvGrpSpPr>
        <p:cNvPr id="1011" name="Shape 1011"/>
        <p:cNvGrpSpPr/>
        <p:nvPr/>
      </p:nvGrpSpPr>
      <p:grpSpPr>
        <a:xfrm>
          <a:off x="0" y="0"/>
          <a:ext cx="0" cy="0"/>
          <a:chOff x="0" y="0"/>
          <a:chExt cx="0" cy="0"/>
        </a:xfrm>
      </p:grpSpPr>
      <p:sp>
        <p:nvSpPr>
          <p:cNvPr id="1012" name="Google Shape;1012;p38"/>
          <p:cNvSpPr/>
          <p:nvPr/>
        </p:nvSpPr>
        <p:spPr>
          <a:xfrm>
            <a:off x="-1262374" y="-1234471"/>
            <a:ext cx="4091579" cy="4114800"/>
          </a:xfrm>
          <a:custGeom>
            <a:rect b="b" l="l" r="r" t="t"/>
            <a:pathLst>
              <a:path extrusionOk="0" h="4114800" w="4091579">
                <a:moveTo>
                  <a:pt x="0" y="0"/>
                </a:moveTo>
                <a:lnTo>
                  <a:pt x="4091579" y="0"/>
                </a:lnTo>
                <a:lnTo>
                  <a:pt x="4091579" y="4114800"/>
                </a:lnTo>
                <a:lnTo>
                  <a:pt x="0" y="4114800"/>
                </a:lnTo>
                <a:lnTo>
                  <a:pt x="0" y="0"/>
                </a:lnTo>
                <a:close/>
              </a:path>
            </a:pathLst>
          </a:custGeom>
          <a:blipFill rotWithShape="1">
            <a:blip r:embed="rId3">
              <a:alphaModFix/>
            </a:blip>
            <a:stretch>
              <a:fillRect b="0" l="0" r="0" t="0"/>
            </a:stretch>
          </a:blipFill>
          <a:ln>
            <a:noFill/>
          </a:ln>
        </p:spPr>
      </p:sp>
      <p:sp>
        <p:nvSpPr>
          <p:cNvPr id="1013" name="Google Shape;1013;p38"/>
          <p:cNvSpPr/>
          <p:nvPr/>
        </p:nvSpPr>
        <p:spPr>
          <a:xfrm>
            <a:off x="15798233" y="7372033"/>
            <a:ext cx="4091579" cy="4114800"/>
          </a:xfrm>
          <a:custGeom>
            <a:rect b="b" l="l" r="r" t="t"/>
            <a:pathLst>
              <a:path extrusionOk="0" h="4114800" w="4091579">
                <a:moveTo>
                  <a:pt x="0" y="0"/>
                </a:moveTo>
                <a:lnTo>
                  <a:pt x="4091579" y="0"/>
                </a:lnTo>
                <a:lnTo>
                  <a:pt x="4091579" y="4114800"/>
                </a:lnTo>
                <a:lnTo>
                  <a:pt x="0" y="4114800"/>
                </a:lnTo>
                <a:lnTo>
                  <a:pt x="0" y="0"/>
                </a:lnTo>
                <a:close/>
              </a:path>
            </a:pathLst>
          </a:custGeom>
          <a:blipFill rotWithShape="1">
            <a:blip r:embed="rId3">
              <a:alphaModFix/>
            </a:blip>
            <a:stretch>
              <a:fillRect b="0" l="0" r="0" t="0"/>
            </a:stretch>
          </a:blipFill>
          <a:ln>
            <a:noFill/>
          </a:ln>
        </p:spPr>
      </p:sp>
      <p:sp>
        <p:nvSpPr>
          <p:cNvPr id="1014" name="Google Shape;1014;p38"/>
          <p:cNvSpPr/>
          <p:nvPr/>
        </p:nvSpPr>
        <p:spPr>
          <a:xfrm>
            <a:off x="-1262374" y="7855561"/>
            <a:ext cx="4054948" cy="4114800"/>
          </a:xfrm>
          <a:custGeom>
            <a:rect b="b" l="l" r="r" t="t"/>
            <a:pathLst>
              <a:path extrusionOk="0" h="4114800" w="4054948">
                <a:moveTo>
                  <a:pt x="0" y="0"/>
                </a:moveTo>
                <a:lnTo>
                  <a:pt x="4054948" y="0"/>
                </a:lnTo>
                <a:lnTo>
                  <a:pt x="4054948" y="4114800"/>
                </a:lnTo>
                <a:lnTo>
                  <a:pt x="0" y="4114800"/>
                </a:lnTo>
                <a:lnTo>
                  <a:pt x="0" y="0"/>
                </a:lnTo>
                <a:close/>
              </a:path>
            </a:pathLst>
          </a:custGeom>
          <a:blipFill rotWithShape="1">
            <a:blip r:embed="rId4">
              <a:alphaModFix/>
            </a:blip>
            <a:stretch>
              <a:fillRect b="0" l="0" r="0" t="0"/>
            </a:stretch>
          </a:blipFill>
          <a:ln>
            <a:noFill/>
          </a:ln>
        </p:spPr>
      </p:sp>
      <p:sp>
        <p:nvSpPr>
          <p:cNvPr id="1015" name="Google Shape;1015;p38"/>
          <p:cNvSpPr/>
          <p:nvPr/>
        </p:nvSpPr>
        <p:spPr>
          <a:xfrm>
            <a:off x="15498584" y="-1774110"/>
            <a:ext cx="4054948" cy="4114800"/>
          </a:xfrm>
          <a:custGeom>
            <a:rect b="b" l="l" r="r" t="t"/>
            <a:pathLst>
              <a:path extrusionOk="0" h="4114800" w="4054948">
                <a:moveTo>
                  <a:pt x="0" y="0"/>
                </a:moveTo>
                <a:lnTo>
                  <a:pt x="4054948" y="0"/>
                </a:lnTo>
                <a:lnTo>
                  <a:pt x="4054948" y="4114800"/>
                </a:lnTo>
                <a:lnTo>
                  <a:pt x="0" y="4114800"/>
                </a:lnTo>
                <a:lnTo>
                  <a:pt x="0" y="0"/>
                </a:lnTo>
                <a:close/>
              </a:path>
            </a:pathLst>
          </a:custGeom>
          <a:blipFill rotWithShape="1">
            <a:blip r:embed="rId4">
              <a:alphaModFix/>
            </a:blip>
            <a:stretch>
              <a:fillRect b="0" l="0" r="0" t="0"/>
            </a:stretch>
          </a:blipFill>
          <a:ln>
            <a:noFill/>
          </a:ln>
        </p:spPr>
      </p:sp>
      <p:grpSp>
        <p:nvGrpSpPr>
          <p:cNvPr id="1016" name="Google Shape;1016;p38"/>
          <p:cNvGrpSpPr/>
          <p:nvPr/>
        </p:nvGrpSpPr>
        <p:grpSpPr>
          <a:xfrm>
            <a:off x="14538696" y="-61904"/>
            <a:ext cx="4044233" cy="3925436"/>
            <a:chOff x="-23042" y="66269"/>
            <a:chExt cx="6542159" cy="6349987"/>
          </a:xfrm>
        </p:grpSpPr>
        <p:sp>
          <p:nvSpPr>
            <p:cNvPr id="1017" name="Google Shape;1017;p38"/>
            <p:cNvSpPr/>
            <p:nvPr/>
          </p:nvSpPr>
          <p:spPr>
            <a:xfrm>
              <a:off x="-23042" y="119185"/>
              <a:ext cx="6542159" cy="6244242"/>
            </a:xfrm>
            <a:custGeom>
              <a:rect b="b" l="l" r="r" t="t"/>
              <a:pathLst>
                <a:path extrusionOk="0" h="6244242" w="6542159">
                  <a:moveTo>
                    <a:pt x="3271080" y="4996"/>
                  </a:moveTo>
                  <a:cubicBezTo>
                    <a:pt x="2154117" y="0"/>
                    <a:pt x="1119857" y="593026"/>
                    <a:pt x="559929" y="1559521"/>
                  </a:cubicBezTo>
                  <a:cubicBezTo>
                    <a:pt x="0" y="2526015"/>
                    <a:pt x="0" y="3718228"/>
                    <a:pt x="559929" y="4684723"/>
                  </a:cubicBezTo>
                  <a:cubicBezTo>
                    <a:pt x="1119857" y="5651217"/>
                    <a:pt x="2154117" y="6244243"/>
                    <a:pt x="3271080" y="6239248"/>
                  </a:cubicBezTo>
                  <a:cubicBezTo>
                    <a:pt x="4388043" y="6244243"/>
                    <a:pt x="5422303" y="5651217"/>
                    <a:pt x="5982231" y="4684723"/>
                  </a:cubicBezTo>
                  <a:cubicBezTo>
                    <a:pt x="6542160" y="3718229"/>
                    <a:pt x="6542160" y="2526015"/>
                    <a:pt x="5982231" y="1559521"/>
                  </a:cubicBezTo>
                  <a:cubicBezTo>
                    <a:pt x="5422303" y="593027"/>
                    <a:pt x="4388043" y="1"/>
                    <a:pt x="3271080" y="4996"/>
                  </a:cubicBezTo>
                  <a:close/>
                </a:path>
              </a:pathLst>
            </a:custGeom>
            <a:blipFill rotWithShape="1">
              <a:blip r:embed="rId5">
                <a:alphaModFix/>
              </a:blip>
              <a:stretch>
                <a:fillRect b="0" l="-24711" r="-24711"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8" name="Google Shape;1018;p38"/>
            <p:cNvSpPr/>
            <p:nvPr/>
          </p:nvSpPr>
          <p:spPr>
            <a:xfrm>
              <a:off x="73038" y="66269"/>
              <a:ext cx="6350000" cy="6349987"/>
            </a:xfrm>
            <a:custGeom>
              <a:rect b="b" l="l" r="r" t="t"/>
              <a:pathLst>
                <a:path extrusionOk="0" h="6349987" w="6350000">
                  <a:moveTo>
                    <a:pt x="3175000" y="6349987"/>
                  </a:moveTo>
                  <a:cubicBezTo>
                    <a:pt x="1424279" y="6349987"/>
                    <a:pt x="0" y="4925733"/>
                    <a:pt x="0" y="3175038"/>
                  </a:cubicBezTo>
                  <a:cubicBezTo>
                    <a:pt x="0" y="1424317"/>
                    <a:pt x="1424292" y="0"/>
                    <a:pt x="3175000" y="0"/>
                  </a:cubicBezTo>
                  <a:cubicBezTo>
                    <a:pt x="4925733" y="0"/>
                    <a:pt x="6350000" y="1424330"/>
                    <a:pt x="6350000" y="3175038"/>
                  </a:cubicBezTo>
                  <a:cubicBezTo>
                    <a:pt x="6350000" y="4925720"/>
                    <a:pt x="4925733" y="6349987"/>
                    <a:pt x="3175000" y="6349987"/>
                  </a:cubicBezTo>
                  <a:close/>
                  <a:moveTo>
                    <a:pt x="3175000" y="115760"/>
                  </a:moveTo>
                  <a:cubicBezTo>
                    <a:pt x="1488135" y="115760"/>
                    <a:pt x="115760" y="1488148"/>
                    <a:pt x="115760" y="3175038"/>
                  </a:cubicBezTo>
                  <a:cubicBezTo>
                    <a:pt x="115760" y="4861915"/>
                    <a:pt x="1488135" y="6234265"/>
                    <a:pt x="3175000" y="6234265"/>
                  </a:cubicBezTo>
                  <a:cubicBezTo>
                    <a:pt x="4861852" y="6234265"/>
                    <a:pt x="6234265" y="4861890"/>
                    <a:pt x="6234265" y="3175038"/>
                  </a:cubicBezTo>
                  <a:cubicBezTo>
                    <a:pt x="6234265" y="1488148"/>
                    <a:pt x="4861852" y="115760"/>
                    <a:pt x="3175000" y="115760"/>
                  </a:cubicBezTo>
                  <a:close/>
                </a:path>
              </a:pathLst>
            </a:custGeom>
            <a:solidFill>
              <a:srgbClr val="5C879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019" name="Google Shape;1019;p38"/>
          <p:cNvGrpSpPr/>
          <p:nvPr/>
        </p:nvGrpSpPr>
        <p:grpSpPr>
          <a:xfrm>
            <a:off x="306136" y="3230262"/>
            <a:ext cx="7209135" cy="3101750"/>
            <a:chOff x="0" y="-57150"/>
            <a:chExt cx="1898702" cy="816922"/>
          </a:xfrm>
        </p:grpSpPr>
        <p:sp>
          <p:nvSpPr>
            <p:cNvPr id="1020" name="Google Shape;1020;p38"/>
            <p:cNvSpPr/>
            <p:nvPr/>
          </p:nvSpPr>
          <p:spPr>
            <a:xfrm>
              <a:off x="0" y="0"/>
              <a:ext cx="1898702" cy="759772"/>
            </a:xfrm>
            <a:custGeom>
              <a:rect b="b" l="l" r="r" t="t"/>
              <a:pathLst>
                <a:path extrusionOk="0" h="759772" w="1898702">
                  <a:moveTo>
                    <a:pt x="54769" y="0"/>
                  </a:moveTo>
                  <a:lnTo>
                    <a:pt x="1843933" y="0"/>
                  </a:lnTo>
                  <a:cubicBezTo>
                    <a:pt x="1874181" y="0"/>
                    <a:pt x="1898702" y="24521"/>
                    <a:pt x="1898702" y="54769"/>
                  </a:cubicBezTo>
                  <a:lnTo>
                    <a:pt x="1898702" y="705003"/>
                  </a:lnTo>
                  <a:cubicBezTo>
                    <a:pt x="1898702" y="735251"/>
                    <a:pt x="1874181" y="759772"/>
                    <a:pt x="1843933" y="759772"/>
                  </a:cubicBezTo>
                  <a:lnTo>
                    <a:pt x="54769" y="759772"/>
                  </a:lnTo>
                  <a:cubicBezTo>
                    <a:pt x="24521" y="759772"/>
                    <a:pt x="0" y="735251"/>
                    <a:pt x="0" y="705003"/>
                  </a:cubicBezTo>
                  <a:lnTo>
                    <a:pt x="0" y="54769"/>
                  </a:lnTo>
                  <a:cubicBezTo>
                    <a:pt x="0" y="24521"/>
                    <a:pt x="24521" y="0"/>
                    <a:pt x="54769" y="0"/>
                  </a:cubicBezTo>
                  <a:close/>
                </a:path>
              </a:pathLst>
            </a:custGeom>
            <a:solidFill>
              <a:srgbClr val="E8CDB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1" name="Google Shape;1021;p38"/>
            <p:cNvSpPr txBox="1"/>
            <p:nvPr/>
          </p:nvSpPr>
          <p:spPr>
            <a:xfrm>
              <a:off x="0" y="-57150"/>
              <a:ext cx="1898702" cy="816922"/>
            </a:xfrm>
            <a:prstGeom prst="rect">
              <a:avLst/>
            </a:prstGeom>
            <a:noFill/>
            <a:ln>
              <a:noFill/>
            </a:ln>
          </p:spPr>
          <p:txBody>
            <a:bodyPr anchorCtr="0" anchor="ctr" bIns="50800" lIns="50800" spcFirstLastPara="1" rIns="50800" wrap="square" tIns="50800">
              <a:noAutofit/>
            </a:bodyPr>
            <a:lstStyle/>
            <a:p>
              <a:pPr indent="0" lvl="0" marL="0" marR="0" rtl="0" algn="ctr">
                <a:lnSpc>
                  <a:spcPct val="140000"/>
                </a:lnSpc>
                <a:spcBef>
                  <a:spcPts val="0"/>
                </a:spcBef>
                <a:spcAft>
                  <a:spcPts val="0"/>
                </a:spcAft>
                <a:buNone/>
              </a:pPr>
              <a:r>
                <a:rPr b="0" i="0" lang="en-US" sz="3200" u="none" cap="none" strike="noStrike">
                  <a:solidFill>
                    <a:srgbClr val="000000"/>
                  </a:solidFill>
                  <a:latin typeface="Antic"/>
                  <a:ea typeface="Antic"/>
                  <a:cs typeface="Antic"/>
                  <a:sym typeface="Antic"/>
                </a:rPr>
                <a:t>Macrolide</a:t>
              </a:r>
              <a:endParaRPr/>
            </a:p>
          </p:txBody>
        </p:sp>
      </p:grpSp>
      <p:grpSp>
        <p:nvGrpSpPr>
          <p:cNvPr id="1022" name="Google Shape;1022;p38"/>
          <p:cNvGrpSpPr/>
          <p:nvPr/>
        </p:nvGrpSpPr>
        <p:grpSpPr>
          <a:xfrm>
            <a:off x="306136" y="6517753"/>
            <a:ext cx="7209135" cy="3101750"/>
            <a:chOff x="0" y="-57150"/>
            <a:chExt cx="1898702" cy="816922"/>
          </a:xfrm>
        </p:grpSpPr>
        <p:sp>
          <p:nvSpPr>
            <p:cNvPr id="1023" name="Google Shape;1023;p38"/>
            <p:cNvSpPr/>
            <p:nvPr/>
          </p:nvSpPr>
          <p:spPr>
            <a:xfrm>
              <a:off x="0" y="0"/>
              <a:ext cx="1898702" cy="759772"/>
            </a:xfrm>
            <a:custGeom>
              <a:rect b="b" l="l" r="r" t="t"/>
              <a:pathLst>
                <a:path extrusionOk="0" h="759772" w="1898702">
                  <a:moveTo>
                    <a:pt x="54769" y="0"/>
                  </a:moveTo>
                  <a:lnTo>
                    <a:pt x="1843933" y="0"/>
                  </a:lnTo>
                  <a:cubicBezTo>
                    <a:pt x="1874181" y="0"/>
                    <a:pt x="1898702" y="24521"/>
                    <a:pt x="1898702" y="54769"/>
                  </a:cubicBezTo>
                  <a:lnTo>
                    <a:pt x="1898702" y="705003"/>
                  </a:lnTo>
                  <a:cubicBezTo>
                    <a:pt x="1898702" y="735251"/>
                    <a:pt x="1874181" y="759772"/>
                    <a:pt x="1843933" y="759772"/>
                  </a:cubicBezTo>
                  <a:lnTo>
                    <a:pt x="54769" y="759772"/>
                  </a:lnTo>
                  <a:cubicBezTo>
                    <a:pt x="24521" y="759772"/>
                    <a:pt x="0" y="735251"/>
                    <a:pt x="0" y="705003"/>
                  </a:cubicBezTo>
                  <a:lnTo>
                    <a:pt x="0" y="54769"/>
                  </a:lnTo>
                  <a:cubicBezTo>
                    <a:pt x="0" y="24521"/>
                    <a:pt x="24521" y="0"/>
                    <a:pt x="54769" y="0"/>
                  </a:cubicBezTo>
                  <a:close/>
                </a:path>
              </a:pathLst>
            </a:custGeom>
            <a:solidFill>
              <a:srgbClr val="E8CDB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4" name="Google Shape;1024;p38"/>
            <p:cNvSpPr txBox="1"/>
            <p:nvPr/>
          </p:nvSpPr>
          <p:spPr>
            <a:xfrm>
              <a:off x="0" y="-57150"/>
              <a:ext cx="1898702" cy="816922"/>
            </a:xfrm>
            <a:prstGeom prst="rect">
              <a:avLst/>
            </a:prstGeom>
            <a:noFill/>
            <a:ln>
              <a:noFill/>
            </a:ln>
          </p:spPr>
          <p:txBody>
            <a:bodyPr anchorCtr="0" anchor="ctr" bIns="50800" lIns="50800" spcFirstLastPara="1" rIns="50800" wrap="square" tIns="50800">
              <a:noAutofit/>
            </a:bodyPr>
            <a:lstStyle/>
            <a:p>
              <a:pPr indent="0" lvl="0" marL="0" marR="0" rtl="0" algn="ctr">
                <a:lnSpc>
                  <a:spcPct val="140000"/>
                </a:lnSpc>
                <a:spcBef>
                  <a:spcPts val="0"/>
                </a:spcBef>
                <a:spcAft>
                  <a:spcPts val="0"/>
                </a:spcAft>
                <a:buNone/>
              </a:pPr>
              <a:r>
                <a:rPr b="0" i="0" lang="en-US" sz="3200" u="none" cap="none" strike="noStrike">
                  <a:solidFill>
                    <a:srgbClr val="000000"/>
                  </a:solidFill>
                  <a:latin typeface="Antic"/>
                  <a:ea typeface="Antic"/>
                  <a:cs typeface="Antic"/>
                  <a:sym typeface="Antic"/>
                </a:rPr>
                <a:t>Aminoglycoside</a:t>
              </a:r>
              <a:endParaRPr/>
            </a:p>
          </p:txBody>
        </p:sp>
      </p:grpSp>
      <p:grpSp>
        <p:nvGrpSpPr>
          <p:cNvPr id="1025" name="Google Shape;1025;p38"/>
          <p:cNvGrpSpPr/>
          <p:nvPr/>
        </p:nvGrpSpPr>
        <p:grpSpPr>
          <a:xfrm>
            <a:off x="8052185" y="6517753"/>
            <a:ext cx="7209135" cy="3101750"/>
            <a:chOff x="0" y="-57150"/>
            <a:chExt cx="1898702" cy="816922"/>
          </a:xfrm>
        </p:grpSpPr>
        <p:sp>
          <p:nvSpPr>
            <p:cNvPr id="1026" name="Google Shape;1026;p38"/>
            <p:cNvSpPr/>
            <p:nvPr/>
          </p:nvSpPr>
          <p:spPr>
            <a:xfrm>
              <a:off x="0" y="0"/>
              <a:ext cx="1898702" cy="759772"/>
            </a:xfrm>
            <a:custGeom>
              <a:rect b="b" l="l" r="r" t="t"/>
              <a:pathLst>
                <a:path extrusionOk="0" h="759772" w="1898702">
                  <a:moveTo>
                    <a:pt x="54769" y="0"/>
                  </a:moveTo>
                  <a:lnTo>
                    <a:pt x="1843933" y="0"/>
                  </a:lnTo>
                  <a:cubicBezTo>
                    <a:pt x="1874181" y="0"/>
                    <a:pt x="1898702" y="24521"/>
                    <a:pt x="1898702" y="54769"/>
                  </a:cubicBezTo>
                  <a:lnTo>
                    <a:pt x="1898702" y="705003"/>
                  </a:lnTo>
                  <a:cubicBezTo>
                    <a:pt x="1898702" y="735251"/>
                    <a:pt x="1874181" y="759772"/>
                    <a:pt x="1843933" y="759772"/>
                  </a:cubicBezTo>
                  <a:lnTo>
                    <a:pt x="54769" y="759772"/>
                  </a:lnTo>
                  <a:cubicBezTo>
                    <a:pt x="24521" y="759772"/>
                    <a:pt x="0" y="735251"/>
                    <a:pt x="0" y="705003"/>
                  </a:cubicBezTo>
                  <a:lnTo>
                    <a:pt x="0" y="54769"/>
                  </a:lnTo>
                  <a:cubicBezTo>
                    <a:pt x="0" y="24521"/>
                    <a:pt x="24521" y="0"/>
                    <a:pt x="54769" y="0"/>
                  </a:cubicBezTo>
                  <a:close/>
                </a:path>
              </a:pathLst>
            </a:custGeom>
            <a:solidFill>
              <a:srgbClr val="E8CDB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7" name="Google Shape;1027;p38"/>
            <p:cNvSpPr txBox="1"/>
            <p:nvPr/>
          </p:nvSpPr>
          <p:spPr>
            <a:xfrm>
              <a:off x="0" y="-57150"/>
              <a:ext cx="1898702" cy="816922"/>
            </a:xfrm>
            <a:prstGeom prst="rect">
              <a:avLst/>
            </a:prstGeom>
            <a:noFill/>
            <a:ln>
              <a:noFill/>
            </a:ln>
          </p:spPr>
          <p:txBody>
            <a:bodyPr anchorCtr="0" anchor="ctr" bIns="50800" lIns="50800" spcFirstLastPara="1" rIns="50800" wrap="square" tIns="50800">
              <a:noAutofit/>
            </a:bodyPr>
            <a:lstStyle/>
            <a:p>
              <a:pPr indent="0" lvl="0" marL="0" marR="0" rtl="0" algn="ctr">
                <a:lnSpc>
                  <a:spcPct val="140000"/>
                </a:lnSpc>
                <a:spcBef>
                  <a:spcPts val="0"/>
                </a:spcBef>
                <a:spcAft>
                  <a:spcPts val="0"/>
                </a:spcAft>
                <a:buNone/>
              </a:pPr>
              <a:r>
                <a:rPr b="0" i="0" lang="en-US" sz="3200" u="none" cap="none" strike="noStrike">
                  <a:solidFill>
                    <a:srgbClr val="000000"/>
                  </a:solidFill>
                  <a:latin typeface="Antic"/>
                  <a:ea typeface="Antic"/>
                  <a:cs typeface="Antic"/>
                  <a:sym typeface="Antic"/>
                </a:rPr>
                <a:t> Tetracycline</a:t>
              </a:r>
              <a:endParaRPr/>
            </a:p>
          </p:txBody>
        </p:sp>
      </p:grpSp>
      <p:grpSp>
        <p:nvGrpSpPr>
          <p:cNvPr id="1028" name="Google Shape;1028;p38"/>
          <p:cNvGrpSpPr/>
          <p:nvPr/>
        </p:nvGrpSpPr>
        <p:grpSpPr>
          <a:xfrm>
            <a:off x="8052185" y="3230262"/>
            <a:ext cx="7209135" cy="3101750"/>
            <a:chOff x="0" y="-57150"/>
            <a:chExt cx="1898702" cy="816922"/>
          </a:xfrm>
        </p:grpSpPr>
        <p:sp>
          <p:nvSpPr>
            <p:cNvPr id="1029" name="Google Shape;1029;p38"/>
            <p:cNvSpPr/>
            <p:nvPr/>
          </p:nvSpPr>
          <p:spPr>
            <a:xfrm>
              <a:off x="0" y="0"/>
              <a:ext cx="1898702" cy="759772"/>
            </a:xfrm>
            <a:custGeom>
              <a:rect b="b" l="l" r="r" t="t"/>
              <a:pathLst>
                <a:path extrusionOk="0" h="759772" w="1898702">
                  <a:moveTo>
                    <a:pt x="54769" y="0"/>
                  </a:moveTo>
                  <a:lnTo>
                    <a:pt x="1843933" y="0"/>
                  </a:lnTo>
                  <a:cubicBezTo>
                    <a:pt x="1874181" y="0"/>
                    <a:pt x="1898702" y="24521"/>
                    <a:pt x="1898702" y="54769"/>
                  </a:cubicBezTo>
                  <a:lnTo>
                    <a:pt x="1898702" y="705003"/>
                  </a:lnTo>
                  <a:cubicBezTo>
                    <a:pt x="1898702" y="735251"/>
                    <a:pt x="1874181" y="759772"/>
                    <a:pt x="1843933" y="759772"/>
                  </a:cubicBezTo>
                  <a:lnTo>
                    <a:pt x="54769" y="759772"/>
                  </a:lnTo>
                  <a:cubicBezTo>
                    <a:pt x="24521" y="759772"/>
                    <a:pt x="0" y="735251"/>
                    <a:pt x="0" y="705003"/>
                  </a:cubicBezTo>
                  <a:lnTo>
                    <a:pt x="0" y="54769"/>
                  </a:lnTo>
                  <a:cubicBezTo>
                    <a:pt x="0" y="24521"/>
                    <a:pt x="24521" y="0"/>
                    <a:pt x="54769" y="0"/>
                  </a:cubicBezTo>
                  <a:close/>
                </a:path>
              </a:pathLst>
            </a:custGeom>
            <a:solidFill>
              <a:srgbClr val="E8CDB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0" name="Google Shape;1030;p38"/>
            <p:cNvSpPr txBox="1"/>
            <p:nvPr/>
          </p:nvSpPr>
          <p:spPr>
            <a:xfrm>
              <a:off x="0" y="-57150"/>
              <a:ext cx="1898702" cy="816922"/>
            </a:xfrm>
            <a:prstGeom prst="rect">
              <a:avLst/>
            </a:prstGeom>
            <a:noFill/>
            <a:ln>
              <a:noFill/>
            </a:ln>
          </p:spPr>
          <p:txBody>
            <a:bodyPr anchorCtr="0" anchor="ctr" bIns="50800" lIns="50800" spcFirstLastPara="1" rIns="50800" wrap="square" tIns="50800">
              <a:noAutofit/>
            </a:bodyPr>
            <a:lstStyle/>
            <a:p>
              <a:pPr indent="0" lvl="0" marL="0" marR="0" rtl="0" algn="ctr">
                <a:lnSpc>
                  <a:spcPct val="140000"/>
                </a:lnSpc>
                <a:spcBef>
                  <a:spcPts val="0"/>
                </a:spcBef>
                <a:spcAft>
                  <a:spcPts val="0"/>
                </a:spcAft>
                <a:buNone/>
              </a:pPr>
              <a:r>
                <a:rPr b="0" i="0" lang="en-US" sz="3200" u="none" cap="none" strike="noStrike">
                  <a:solidFill>
                    <a:srgbClr val="000000"/>
                  </a:solidFill>
                  <a:latin typeface="Antic"/>
                  <a:ea typeface="Antic"/>
                  <a:cs typeface="Antic"/>
                  <a:sym typeface="Antic"/>
                </a:rPr>
                <a:t>Beta-lactame</a:t>
              </a:r>
              <a:endParaRPr/>
            </a:p>
          </p:txBody>
        </p:sp>
      </p:grpSp>
      <p:sp>
        <p:nvSpPr>
          <p:cNvPr id="1031" name="Google Shape;1031;p38"/>
          <p:cNvSpPr/>
          <p:nvPr/>
        </p:nvSpPr>
        <p:spPr>
          <a:xfrm>
            <a:off x="13524199" y="4418337"/>
            <a:ext cx="1377670" cy="1191111"/>
          </a:xfrm>
          <a:custGeom>
            <a:rect b="b" l="l" r="r" t="t"/>
            <a:pathLst>
              <a:path extrusionOk="0" h="1191111" w="1377670">
                <a:moveTo>
                  <a:pt x="0" y="0"/>
                </a:moveTo>
                <a:lnTo>
                  <a:pt x="1377671" y="0"/>
                </a:lnTo>
                <a:lnTo>
                  <a:pt x="1377671" y="1191110"/>
                </a:lnTo>
                <a:lnTo>
                  <a:pt x="0" y="1191110"/>
                </a:lnTo>
                <a:lnTo>
                  <a:pt x="0" y="0"/>
                </a:lnTo>
                <a:close/>
              </a:path>
            </a:pathLst>
          </a:custGeom>
          <a:blipFill rotWithShape="1">
            <a:blip r:embed="rId6">
              <a:alphaModFix/>
            </a:blip>
            <a:stretch>
              <a:fillRect b="0" l="0" r="0" t="0"/>
            </a:stretch>
          </a:blipFill>
          <a:ln>
            <a:noFill/>
          </a:ln>
        </p:spPr>
      </p:sp>
      <p:sp>
        <p:nvSpPr>
          <p:cNvPr id="1032" name="Google Shape;1032;p38"/>
          <p:cNvSpPr txBox="1"/>
          <p:nvPr/>
        </p:nvSpPr>
        <p:spPr>
          <a:xfrm>
            <a:off x="3220164" y="1441675"/>
            <a:ext cx="10304036" cy="1251368"/>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None/>
            </a:pPr>
            <a:r>
              <a:rPr b="0" i="0" lang="en-US" sz="3600" u="none" cap="none" strike="noStrike">
                <a:solidFill>
                  <a:srgbClr val="5C8791"/>
                </a:solidFill>
                <a:latin typeface="Calistoga"/>
                <a:ea typeface="Calistoga"/>
                <a:cs typeface="Calistoga"/>
                <a:sym typeface="Calistoga"/>
              </a:rPr>
              <a:t>Kháng sinh nào được sử dụng hiệu quả để điều trị nhiễm trùng do vi khuẩn đóng dấu son?</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1">
                                  <p:stCondLst>
                                    <p:cond delay="0"/>
                                  </p:stCondLst>
                                  <p:childTnLst>
                                    <p:set>
                                      <p:cBhvr>
                                        <p:cTn dur="1" fill="hold">
                                          <p:stCondLst>
                                            <p:cond delay="0"/>
                                          </p:stCondLst>
                                        </p:cTn>
                                        <p:tgtEl>
                                          <p:spTgt spid="1031"/>
                                        </p:tgtEl>
                                        <p:attrNameLst>
                                          <p:attrName>style.visibility</p:attrName>
                                        </p:attrNameLst>
                                      </p:cBhvr>
                                      <p:to>
                                        <p:strVal val="visible"/>
                                      </p:to>
                                    </p:set>
                                    <p:anim calcmode="lin" valueType="num">
                                      <p:cBhvr additive="base">
                                        <p:cTn dur="1000"/>
                                        <p:tgtEl>
                                          <p:spTgt spid="1031"/>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6D8E6"/>
        </a:solidFill>
      </p:bgPr>
    </p:bg>
    <p:spTree>
      <p:nvGrpSpPr>
        <p:cNvPr id="1036" name="Shape 1036"/>
        <p:cNvGrpSpPr/>
        <p:nvPr/>
      </p:nvGrpSpPr>
      <p:grpSpPr>
        <a:xfrm>
          <a:off x="0" y="0"/>
          <a:ext cx="0" cy="0"/>
          <a:chOff x="0" y="0"/>
          <a:chExt cx="0" cy="0"/>
        </a:xfrm>
      </p:grpSpPr>
      <p:sp>
        <p:nvSpPr>
          <p:cNvPr id="1037" name="Google Shape;1037;p39"/>
          <p:cNvSpPr/>
          <p:nvPr/>
        </p:nvSpPr>
        <p:spPr>
          <a:xfrm>
            <a:off x="-1262374" y="-1234471"/>
            <a:ext cx="4091579" cy="4114800"/>
          </a:xfrm>
          <a:custGeom>
            <a:rect b="b" l="l" r="r" t="t"/>
            <a:pathLst>
              <a:path extrusionOk="0" h="4114800" w="4091579">
                <a:moveTo>
                  <a:pt x="0" y="0"/>
                </a:moveTo>
                <a:lnTo>
                  <a:pt x="4091579" y="0"/>
                </a:lnTo>
                <a:lnTo>
                  <a:pt x="4091579" y="4114800"/>
                </a:lnTo>
                <a:lnTo>
                  <a:pt x="0" y="4114800"/>
                </a:lnTo>
                <a:lnTo>
                  <a:pt x="0" y="0"/>
                </a:lnTo>
                <a:close/>
              </a:path>
            </a:pathLst>
          </a:custGeom>
          <a:blipFill rotWithShape="1">
            <a:blip r:embed="rId3">
              <a:alphaModFix/>
            </a:blip>
            <a:stretch>
              <a:fillRect b="0" l="0" r="0" t="0"/>
            </a:stretch>
          </a:blipFill>
          <a:ln>
            <a:noFill/>
          </a:ln>
        </p:spPr>
      </p:sp>
      <p:sp>
        <p:nvSpPr>
          <p:cNvPr id="1038" name="Google Shape;1038;p39"/>
          <p:cNvSpPr/>
          <p:nvPr/>
        </p:nvSpPr>
        <p:spPr>
          <a:xfrm>
            <a:off x="15798233" y="7372033"/>
            <a:ext cx="4091579" cy="4114800"/>
          </a:xfrm>
          <a:custGeom>
            <a:rect b="b" l="l" r="r" t="t"/>
            <a:pathLst>
              <a:path extrusionOk="0" h="4114800" w="4091579">
                <a:moveTo>
                  <a:pt x="0" y="0"/>
                </a:moveTo>
                <a:lnTo>
                  <a:pt x="4091579" y="0"/>
                </a:lnTo>
                <a:lnTo>
                  <a:pt x="4091579" y="4114800"/>
                </a:lnTo>
                <a:lnTo>
                  <a:pt x="0" y="4114800"/>
                </a:lnTo>
                <a:lnTo>
                  <a:pt x="0" y="0"/>
                </a:lnTo>
                <a:close/>
              </a:path>
            </a:pathLst>
          </a:custGeom>
          <a:blipFill rotWithShape="1">
            <a:blip r:embed="rId3">
              <a:alphaModFix/>
            </a:blip>
            <a:stretch>
              <a:fillRect b="0" l="0" r="0" t="0"/>
            </a:stretch>
          </a:blipFill>
          <a:ln>
            <a:noFill/>
          </a:ln>
        </p:spPr>
      </p:sp>
      <p:sp>
        <p:nvSpPr>
          <p:cNvPr id="1039" name="Google Shape;1039;p39"/>
          <p:cNvSpPr/>
          <p:nvPr/>
        </p:nvSpPr>
        <p:spPr>
          <a:xfrm>
            <a:off x="-1262374" y="7855561"/>
            <a:ext cx="4054948" cy="4114800"/>
          </a:xfrm>
          <a:custGeom>
            <a:rect b="b" l="l" r="r" t="t"/>
            <a:pathLst>
              <a:path extrusionOk="0" h="4114800" w="4054948">
                <a:moveTo>
                  <a:pt x="0" y="0"/>
                </a:moveTo>
                <a:lnTo>
                  <a:pt x="4054948" y="0"/>
                </a:lnTo>
                <a:lnTo>
                  <a:pt x="4054948" y="4114800"/>
                </a:lnTo>
                <a:lnTo>
                  <a:pt x="0" y="4114800"/>
                </a:lnTo>
                <a:lnTo>
                  <a:pt x="0" y="0"/>
                </a:lnTo>
                <a:close/>
              </a:path>
            </a:pathLst>
          </a:custGeom>
          <a:blipFill rotWithShape="1">
            <a:blip r:embed="rId4">
              <a:alphaModFix/>
            </a:blip>
            <a:stretch>
              <a:fillRect b="0" l="0" r="0" t="0"/>
            </a:stretch>
          </a:blipFill>
          <a:ln>
            <a:noFill/>
          </a:ln>
        </p:spPr>
      </p:sp>
      <p:sp>
        <p:nvSpPr>
          <p:cNvPr id="1040" name="Google Shape;1040;p39"/>
          <p:cNvSpPr/>
          <p:nvPr/>
        </p:nvSpPr>
        <p:spPr>
          <a:xfrm>
            <a:off x="15498584" y="-1774110"/>
            <a:ext cx="4054948" cy="4114800"/>
          </a:xfrm>
          <a:custGeom>
            <a:rect b="b" l="l" r="r" t="t"/>
            <a:pathLst>
              <a:path extrusionOk="0" h="4114800" w="4054948">
                <a:moveTo>
                  <a:pt x="0" y="0"/>
                </a:moveTo>
                <a:lnTo>
                  <a:pt x="4054948" y="0"/>
                </a:lnTo>
                <a:lnTo>
                  <a:pt x="4054948" y="4114800"/>
                </a:lnTo>
                <a:lnTo>
                  <a:pt x="0" y="4114800"/>
                </a:lnTo>
                <a:lnTo>
                  <a:pt x="0" y="0"/>
                </a:lnTo>
                <a:close/>
              </a:path>
            </a:pathLst>
          </a:custGeom>
          <a:blipFill rotWithShape="1">
            <a:blip r:embed="rId4">
              <a:alphaModFix/>
            </a:blip>
            <a:stretch>
              <a:fillRect b="0" l="0" r="0" t="0"/>
            </a:stretch>
          </a:blipFill>
          <a:ln>
            <a:noFill/>
          </a:ln>
        </p:spPr>
      </p:sp>
      <p:grpSp>
        <p:nvGrpSpPr>
          <p:cNvPr id="1041" name="Google Shape;1041;p39"/>
          <p:cNvGrpSpPr/>
          <p:nvPr/>
        </p:nvGrpSpPr>
        <p:grpSpPr>
          <a:xfrm>
            <a:off x="14538696" y="-61904"/>
            <a:ext cx="4044233" cy="3925436"/>
            <a:chOff x="-23042" y="66269"/>
            <a:chExt cx="6542159" cy="6349987"/>
          </a:xfrm>
        </p:grpSpPr>
        <p:sp>
          <p:nvSpPr>
            <p:cNvPr id="1042" name="Google Shape;1042;p39"/>
            <p:cNvSpPr/>
            <p:nvPr/>
          </p:nvSpPr>
          <p:spPr>
            <a:xfrm>
              <a:off x="-23042" y="119185"/>
              <a:ext cx="6542159" cy="6244242"/>
            </a:xfrm>
            <a:custGeom>
              <a:rect b="b" l="l" r="r" t="t"/>
              <a:pathLst>
                <a:path extrusionOk="0" h="6244242" w="6542159">
                  <a:moveTo>
                    <a:pt x="3271080" y="4996"/>
                  </a:moveTo>
                  <a:cubicBezTo>
                    <a:pt x="2154117" y="0"/>
                    <a:pt x="1119857" y="593026"/>
                    <a:pt x="559929" y="1559521"/>
                  </a:cubicBezTo>
                  <a:cubicBezTo>
                    <a:pt x="0" y="2526015"/>
                    <a:pt x="0" y="3718228"/>
                    <a:pt x="559929" y="4684723"/>
                  </a:cubicBezTo>
                  <a:cubicBezTo>
                    <a:pt x="1119857" y="5651217"/>
                    <a:pt x="2154117" y="6244243"/>
                    <a:pt x="3271080" y="6239248"/>
                  </a:cubicBezTo>
                  <a:cubicBezTo>
                    <a:pt x="4388043" y="6244243"/>
                    <a:pt x="5422303" y="5651217"/>
                    <a:pt x="5982231" y="4684723"/>
                  </a:cubicBezTo>
                  <a:cubicBezTo>
                    <a:pt x="6542160" y="3718229"/>
                    <a:pt x="6542160" y="2526015"/>
                    <a:pt x="5982231" y="1559521"/>
                  </a:cubicBezTo>
                  <a:cubicBezTo>
                    <a:pt x="5422303" y="593027"/>
                    <a:pt x="4388043" y="1"/>
                    <a:pt x="3271080" y="4996"/>
                  </a:cubicBezTo>
                  <a:close/>
                </a:path>
              </a:pathLst>
            </a:custGeom>
            <a:blipFill rotWithShape="1">
              <a:blip r:embed="rId5">
                <a:alphaModFix/>
              </a:blip>
              <a:stretch>
                <a:fillRect b="0" l="-24711" r="-24711"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3" name="Google Shape;1043;p39"/>
            <p:cNvSpPr/>
            <p:nvPr/>
          </p:nvSpPr>
          <p:spPr>
            <a:xfrm>
              <a:off x="73038" y="66269"/>
              <a:ext cx="6350000" cy="6349987"/>
            </a:xfrm>
            <a:custGeom>
              <a:rect b="b" l="l" r="r" t="t"/>
              <a:pathLst>
                <a:path extrusionOk="0" h="6349987" w="6350000">
                  <a:moveTo>
                    <a:pt x="3175000" y="6349987"/>
                  </a:moveTo>
                  <a:cubicBezTo>
                    <a:pt x="1424279" y="6349987"/>
                    <a:pt x="0" y="4925733"/>
                    <a:pt x="0" y="3175038"/>
                  </a:cubicBezTo>
                  <a:cubicBezTo>
                    <a:pt x="0" y="1424317"/>
                    <a:pt x="1424292" y="0"/>
                    <a:pt x="3175000" y="0"/>
                  </a:cubicBezTo>
                  <a:cubicBezTo>
                    <a:pt x="4925733" y="0"/>
                    <a:pt x="6350000" y="1424330"/>
                    <a:pt x="6350000" y="3175038"/>
                  </a:cubicBezTo>
                  <a:cubicBezTo>
                    <a:pt x="6350000" y="4925720"/>
                    <a:pt x="4925733" y="6349987"/>
                    <a:pt x="3175000" y="6349987"/>
                  </a:cubicBezTo>
                  <a:close/>
                  <a:moveTo>
                    <a:pt x="3175000" y="115760"/>
                  </a:moveTo>
                  <a:cubicBezTo>
                    <a:pt x="1488135" y="115760"/>
                    <a:pt x="115760" y="1488148"/>
                    <a:pt x="115760" y="3175038"/>
                  </a:cubicBezTo>
                  <a:cubicBezTo>
                    <a:pt x="115760" y="4861915"/>
                    <a:pt x="1488135" y="6234265"/>
                    <a:pt x="3175000" y="6234265"/>
                  </a:cubicBezTo>
                  <a:cubicBezTo>
                    <a:pt x="4861852" y="6234265"/>
                    <a:pt x="6234265" y="4861890"/>
                    <a:pt x="6234265" y="3175038"/>
                  </a:cubicBezTo>
                  <a:cubicBezTo>
                    <a:pt x="6234265" y="1488148"/>
                    <a:pt x="4861852" y="115760"/>
                    <a:pt x="3175000" y="115760"/>
                  </a:cubicBezTo>
                  <a:close/>
                </a:path>
              </a:pathLst>
            </a:custGeom>
            <a:solidFill>
              <a:srgbClr val="5C879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044" name="Google Shape;1044;p39"/>
          <p:cNvGrpSpPr/>
          <p:nvPr/>
        </p:nvGrpSpPr>
        <p:grpSpPr>
          <a:xfrm>
            <a:off x="306136" y="3230262"/>
            <a:ext cx="7209135" cy="3101750"/>
            <a:chOff x="0" y="-57150"/>
            <a:chExt cx="1898702" cy="816922"/>
          </a:xfrm>
        </p:grpSpPr>
        <p:sp>
          <p:nvSpPr>
            <p:cNvPr id="1045" name="Google Shape;1045;p39"/>
            <p:cNvSpPr/>
            <p:nvPr/>
          </p:nvSpPr>
          <p:spPr>
            <a:xfrm>
              <a:off x="0" y="0"/>
              <a:ext cx="1898702" cy="759772"/>
            </a:xfrm>
            <a:custGeom>
              <a:rect b="b" l="l" r="r" t="t"/>
              <a:pathLst>
                <a:path extrusionOk="0" h="759772" w="1898702">
                  <a:moveTo>
                    <a:pt x="54769" y="0"/>
                  </a:moveTo>
                  <a:lnTo>
                    <a:pt x="1843933" y="0"/>
                  </a:lnTo>
                  <a:cubicBezTo>
                    <a:pt x="1874181" y="0"/>
                    <a:pt x="1898702" y="24521"/>
                    <a:pt x="1898702" y="54769"/>
                  </a:cubicBezTo>
                  <a:lnTo>
                    <a:pt x="1898702" y="705003"/>
                  </a:lnTo>
                  <a:cubicBezTo>
                    <a:pt x="1898702" y="735251"/>
                    <a:pt x="1874181" y="759772"/>
                    <a:pt x="1843933" y="759772"/>
                  </a:cubicBezTo>
                  <a:lnTo>
                    <a:pt x="54769" y="759772"/>
                  </a:lnTo>
                  <a:cubicBezTo>
                    <a:pt x="24521" y="759772"/>
                    <a:pt x="0" y="735251"/>
                    <a:pt x="0" y="705003"/>
                  </a:cubicBezTo>
                  <a:lnTo>
                    <a:pt x="0" y="54769"/>
                  </a:lnTo>
                  <a:cubicBezTo>
                    <a:pt x="0" y="24521"/>
                    <a:pt x="24521" y="0"/>
                    <a:pt x="54769" y="0"/>
                  </a:cubicBezTo>
                  <a:close/>
                </a:path>
              </a:pathLst>
            </a:custGeom>
            <a:solidFill>
              <a:srgbClr val="E8CDB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6" name="Google Shape;1046;p39"/>
            <p:cNvSpPr txBox="1"/>
            <p:nvPr/>
          </p:nvSpPr>
          <p:spPr>
            <a:xfrm>
              <a:off x="0" y="-57150"/>
              <a:ext cx="1898702" cy="816922"/>
            </a:xfrm>
            <a:prstGeom prst="rect">
              <a:avLst/>
            </a:prstGeom>
            <a:noFill/>
            <a:ln>
              <a:noFill/>
            </a:ln>
          </p:spPr>
          <p:txBody>
            <a:bodyPr anchorCtr="0" anchor="ctr" bIns="50800" lIns="50800" spcFirstLastPara="1" rIns="50800" wrap="square" tIns="50800">
              <a:noAutofit/>
            </a:bodyPr>
            <a:lstStyle/>
            <a:p>
              <a:pPr indent="0" lvl="0" marL="0" marR="0" rtl="0" algn="ctr">
                <a:lnSpc>
                  <a:spcPct val="140000"/>
                </a:lnSpc>
                <a:spcBef>
                  <a:spcPts val="0"/>
                </a:spcBef>
                <a:spcAft>
                  <a:spcPts val="0"/>
                </a:spcAft>
                <a:buNone/>
              </a:pPr>
              <a:r>
                <a:rPr b="0" i="0" lang="en-US" sz="3200" u="none" cap="none" strike="noStrike">
                  <a:solidFill>
                    <a:srgbClr val="000000"/>
                  </a:solidFill>
                  <a:latin typeface="Antic"/>
                  <a:ea typeface="Antic"/>
                  <a:cs typeface="Antic"/>
                  <a:sym typeface="Antic"/>
                </a:rPr>
                <a:t>Sưng đau khớp</a:t>
              </a:r>
              <a:endParaRPr/>
            </a:p>
          </p:txBody>
        </p:sp>
      </p:grpSp>
      <p:grpSp>
        <p:nvGrpSpPr>
          <p:cNvPr id="1047" name="Google Shape;1047;p39"/>
          <p:cNvGrpSpPr/>
          <p:nvPr/>
        </p:nvGrpSpPr>
        <p:grpSpPr>
          <a:xfrm>
            <a:off x="306136" y="6517753"/>
            <a:ext cx="7209135" cy="3101750"/>
            <a:chOff x="0" y="-57150"/>
            <a:chExt cx="1898702" cy="816922"/>
          </a:xfrm>
        </p:grpSpPr>
        <p:sp>
          <p:nvSpPr>
            <p:cNvPr id="1048" name="Google Shape;1048;p39"/>
            <p:cNvSpPr/>
            <p:nvPr/>
          </p:nvSpPr>
          <p:spPr>
            <a:xfrm>
              <a:off x="0" y="0"/>
              <a:ext cx="1898702" cy="759772"/>
            </a:xfrm>
            <a:custGeom>
              <a:rect b="b" l="l" r="r" t="t"/>
              <a:pathLst>
                <a:path extrusionOk="0" h="759772" w="1898702">
                  <a:moveTo>
                    <a:pt x="54769" y="0"/>
                  </a:moveTo>
                  <a:lnTo>
                    <a:pt x="1843933" y="0"/>
                  </a:lnTo>
                  <a:cubicBezTo>
                    <a:pt x="1874181" y="0"/>
                    <a:pt x="1898702" y="24521"/>
                    <a:pt x="1898702" y="54769"/>
                  </a:cubicBezTo>
                  <a:lnTo>
                    <a:pt x="1898702" y="705003"/>
                  </a:lnTo>
                  <a:cubicBezTo>
                    <a:pt x="1898702" y="735251"/>
                    <a:pt x="1874181" y="759772"/>
                    <a:pt x="1843933" y="759772"/>
                  </a:cubicBezTo>
                  <a:lnTo>
                    <a:pt x="54769" y="759772"/>
                  </a:lnTo>
                  <a:cubicBezTo>
                    <a:pt x="24521" y="759772"/>
                    <a:pt x="0" y="735251"/>
                    <a:pt x="0" y="705003"/>
                  </a:cubicBezTo>
                  <a:lnTo>
                    <a:pt x="0" y="54769"/>
                  </a:lnTo>
                  <a:cubicBezTo>
                    <a:pt x="0" y="24521"/>
                    <a:pt x="24521" y="0"/>
                    <a:pt x="54769" y="0"/>
                  </a:cubicBezTo>
                  <a:close/>
                </a:path>
              </a:pathLst>
            </a:custGeom>
            <a:solidFill>
              <a:srgbClr val="E8CDB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9" name="Google Shape;1049;p39"/>
            <p:cNvSpPr txBox="1"/>
            <p:nvPr/>
          </p:nvSpPr>
          <p:spPr>
            <a:xfrm>
              <a:off x="0" y="-57150"/>
              <a:ext cx="1898702" cy="816922"/>
            </a:xfrm>
            <a:prstGeom prst="rect">
              <a:avLst/>
            </a:prstGeom>
            <a:noFill/>
            <a:ln>
              <a:noFill/>
            </a:ln>
          </p:spPr>
          <p:txBody>
            <a:bodyPr anchorCtr="0" anchor="ctr" bIns="50800" lIns="50800" spcFirstLastPara="1" rIns="50800" wrap="square" tIns="50800">
              <a:noAutofit/>
            </a:bodyPr>
            <a:lstStyle/>
            <a:p>
              <a:pPr indent="0" lvl="0" marL="0" marR="0" rtl="0" algn="ctr">
                <a:lnSpc>
                  <a:spcPct val="140000"/>
                </a:lnSpc>
                <a:spcBef>
                  <a:spcPts val="0"/>
                </a:spcBef>
                <a:spcAft>
                  <a:spcPts val="0"/>
                </a:spcAft>
                <a:buNone/>
              </a:pPr>
              <a:r>
                <a:rPr b="0" i="0" lang="en-US" sz="3200" u="none" cap="none" strike="noStrike">
                  <a:solidFill>
                    <a:srgbClr val="000000"/>
                  </a:solidFill>
                  <a:latin typeface="Antic"/>
                  <a:ea typeface="Antic"/>
                  <a:cs typeface="Antic"/>
                  <a:sym typeface="Antic"/>
                </a:rPr>
                <a:t>Sưng mắt và viêm kết mạc</a:t>
              </a:r>
              <a:endParaRPr/>
            </a:p>
          </p:txBody>
        </p:sp>
      </p:grpSp>
      <p:grpSp>
        <p:nvGrpSpPr>
          <p:cNvPr id="1050" name="Google Shape;1050;p39"/>
          <p:cNvGrpSpPr/>
          <p:nvPr/>
        </p:nvGrpSpPr>
        <p:grpSpPr>
          <a:xfrm>
            <a:off x="8052185" y="6517753"/>
            <a:ext cx="7209135" cy="3101750"/>
            <a:chOff x="0" y="-57150"/>
            <a:chExt cx="1898702" cy="816922"/>
          </a:xfrm>
        </p:grpSpPr>
        <p:sp>
          <p:nvSpPr>
            <p:cNvPr id="1051" name="Google Shape;1051;p39"/>
            <p:cNvSpPr/>
            <p:nvPr/>
          </p:nvSpPr>
          <p:spPr>
            <a:xfrm>
              <a:off x="0" y="0"/>
              <a:ext cx="1898702" cy="759772"/>
            </a:xfrm>
            <a:custGeom>
              <a:rect b="b" l="l" r="r" t="t"/>
              <a:pathLst>
                <a:path extrusionOk="0" h="759772" w="1898702">
                  <a:moveTo>
                    <a:pt x="54769" y="0"/>
                  </a:moveTo>
                  <a:lnTo>
                    <a:pt x="1843933" y="0"/>
                  </a:lnTo>
                  <a:cubicBezTo>
                    <a:pt x="1874181" y="0"/>
                    <a:pt x="1898702" y="24521"/>
                    <a:pt x="1898702" y="54769"/>
                  </a:cubicBezTo>
                  <a:lnTo>
                    <a:pt x="1898702" y="705003"/>
                  </a:lnTo>
                  <a:cubicBezTo>
                    <a:pt x="1898702" y="735251"/>
                    <a:pt x="1874181" y="759772"/>
                    <a:pt x="1843933" y="759772"/>
                  </a:cubicBezTo>
                  <a:lnTo>
                    <a:pt x="54769" y="759772"/>
                  </a:lnTo>
                  <a:cubicBezTo>
                    <a:pt x="24521" y="759772"/>
                    <a:pt x="0" y="735251"/>
                    <a:pt x="0" y="705003"/>
                  </a:cubicBezTo>
                  <a:lnTo>
                    <a:pt x="0" y="54769"/>
                  </a:lnTo>
                  <a:cubicBezTo>
                    <a:pt x="0" y="24521"/>
                    <a:pt x="24521" y="0"/>
                    <a:pt x="54769" y="0"/>
                  </a:cubicBezTo>
                  <a:close/>
                </a:path>
              </a:pathLst>
            </a:custGeom>
            <a:solidFill>
              <a:srgbClr val="E8CDB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2" name="Google Shape;1052;p39"/>
            <p:cNvSpPr txBox="1"/>
            <p:nvPr/>
          </p:nvSpPr>
          <p:spPr>
            <a:xfrm>
              <a:off x="0" y="-57150"/>
              <a:ext cx="1898702" cy="816922"/>
            </a:xfrm>
            <a:prstGeom prst="rect">
              <a:avLst/>
            </a:prstGeom>
            <a:noFill/>
            <a:ln>
              <a:noFill/>
            </a:ln>
          </p:spPr>
          <p:txBody>
            <a:bodyPr anchorCtr="0" anchor="ctr" bIns="50800" lIns="50800" spcFirstLastPara="1" rIns="50800" wrap="square" tIns="50800">
              <a:noAutofit/>
            </a:bodyPr>
            <a:lstStyle/>
            <a:p>
              <a:pPr indent="0" lvl="0" marL="0" marR="0" rtl="0" algn="ctr">
                <a:lnSpc>
                  <a:spcPct val="140000"/>
                </a:lnSpc>
                <a:spcBef>
                  <a:spcPts val="0"/>
                </a:spcBef>
                <a:spcAft>
                  <a:spcPts val="0"/>
                </a:spcAft>
                <a:buNone/>
              </a:pPr>
              <a:r>
                <a:rPr b="0" i="0" lang="en-US" sz="3200" u="none" cap="none" strike="noStrike">
                  <a:solidFill>
                    <a:srgbClr val="000000"/>
                  </a:solidFill>
                  <a:latin typeface="Antic"/>
                  <a:ea typeface="Antic"/>
                  <a:cs typeface="Antic"/>
                  <a:sym typeface="Antic"/>
                </a:rPr>
                <a:t>Đau bụng và tiêu chảy</a:t>
              </a:r>
              <a:endParaRPr/>
            </a:p>
          </p:txBody>
        </p:sp>
      </p:grpSp>
      <p:grpSp>
        <p:nvGrpSpPr>
          <p:cNvPr id="1053" name="Google Shape;1053;p39"/>
          <p:cNvGrpSpPr/>
          <p:nvPr/>
        </p:nvGrpSpPr>
        <p:grpSpPr>
          <a:xfrm>
            <a:off x="8052185" y="3230262"/>
            <a:ext cx="7209135" cy="3101750"/>
            <a:chOff x="0" y="-57150"/>
            <a:chExt cx="1898702" cy="816922"/>
          </a:xfrm>
        </p:grpSpPr>
        <p:sp>
          <p:nvSpPr>
            <p:cNvPr id="1054" name="Google Shape;1054;p39"/>
            <p:cNvSpPr/>
            <p:nvPr/>
          </p:nvSpPr>
          <p:spPr>
            <a:xfrm>
              <a:off x="0" y="0"/>
              <a:ext cx="1898702" cy="759772"/>
            </a:xfrm>
            <a:custGeom>
              <a:rect b="b" l="l" r="r" t="t"/>
              <a:pathLst>
                <a:path extrusionOk="0" h="759772" w="1898702">
                  <a:moveTo>
                    <a:pt x="54769" y="0"/>
                  </a:moveTo>
                  <a:lnTo>
                    <a:pt x="1843933" y="0"/>
                  </a:lnTo>
                  <a:cubicBezTo>
                    <a:pt x="1874181" y="0"/>
                    <a:pt x="1898702" y="24521"/>
                    <a:pt x="1898702" y="54769"/>
                  </a:cubicBezTo>
                  <a:lnTo>
                    <a:pt x="1898702" y="705003"/>
                  </a:lnTo>
                  <a:cubicBezTo>
                    <a:pt x="1898702" y="735251"/>
                    <a:pt x="1874181" y="759772"/>
                    <a:pt x="1843933" y="759772"/>
                  </a:cubicBezTo>
                  <a:lnTo>
                    <a:pt x="54769" y="759772"/>
                  </a:lnTo>
                  <a:cubicBezTo>
                    <a:pt x="24521" y="759772"/>
                    <a:pt x="0" y="735251"/>
                    <a:pt x="0" y="705003"/>
                  </a:cubicBezTo>
                  <a:lnTo>
                    <a:pt x="0" y="54769"/>
                  </a:lnTo>
                  <a:cubicBezTo>
                    <a:pt x="0" y="24521"/>
                    <a:pt x="24521" y="0"/>
                    <a:pt x="54769" y="0"/>
                  </a:cubicBezTo>
                  <a:close/>
                </a:path>
              </a:pathLst>
            </a:custGeom>
            <a:solidFill>
              <a:srgbClr val="E8CDB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5" name="Google Shape;1055;p39"/>
            <p:cNvSpPr txBox="1"/>
            <p:nvPr/>
          </p:nvSpPr>
          <p:spPr>
            <a:xfrm>
              <a:off x="0" y="-57150"/>
              <a:ext cx="1898702" cy="816922"/>
            </a:xfrm>
            <a:prstGeom prst="rect">
              <a:avLst/>
            </a:prstGeom>
            <a:noFill/>
            <a:ln>
              <a:noFill/>
            </a:ln>
          </p:spPr>
          <p:txBody>
            <a:bodyPr anchorCtr="0" anchor="ctr" bIns="50800" lIns="50800" spcFirstLastPara="1" rIns="50800" wrap="square" tIns="50800">
              <a:noAutofit/>
            </a:bodyPr>
            <a:lstStyle/>
            <a:p>
              <a:pPr indent="0" lvl="0" marL="0" marR="0" rtl="0" algn="ctr">
                <a:lnSpc>
                  <a:spcPct val="140000"/>
                </a:lnSpc>
                <a:spcBef>
                  <a:spcPts val="0"/>
                </a:spcBef>
                <a:spcAft>
                  <a:spcPts val="0"/>
                </a:spcAft>
                <a:buNone/>
              </a:pPr>
              <a:r>
                <a:rPr b="0" i="0" lang="en-US" sz="3200" u="none" cap="none" strike="noStrike">
                  <a:solidFill>
                    <a:srgbClr val="000000"/>
                  </a:solidFill>
                  <a:latin typeface="Antic"/>
                  <a:ea typeface="Antic"/>
                  <a:cs typeface="Antic"/>
                  <a:sym typeface="Antic"/>
                </a:rPr>
                <a:t>Triệu chứng thần kinh và rối loạn vận động</a:t>
              </a:r>
              <a:endParaRPr/>
            </a:p>
          </p:txBody>
        </p:sp>
      </p:grpSp>
      <p:sp>
        <p:nvSpPr>
          <p:cNvPr id="1056" name="Google Shape;1056;p39"/>
          <p:cNvSpPr/>
          <p:nvPr/>
        </p:nvSpPr>
        <p:spPr>
          <a:xfrm>
            <a:off x="6400285" y="5140900"/>
            <a:ext cx="1377670" cy="1191111"/>
          </a:xfrm>
          <a:custGeom>
            <a:rect b="b" l="l" r="r" t="t"/>
            <a:pathLst>
              <a:path extrusionOk="0" h="1191111" w="1377670">
                <a:moveTo>
                  <a:pt x="0" y="0"/>
                </a:moveTo>
                <a:lnTo>
                  <a:pt x="1377671" y="0"/>
                </a:lnTo>
                <a:lnTo>
                  <a:pt x="1377671" y="1191111"/>
                </a:lnTo>
                <a:lnTo>
                  <a:pt x="0" y="1191111"/>
                </a:lnTo>
                <a:lnTo>
                  <a:pt x="0" y="0"/>
                </a:lnTo>
                <a:close/>
              </a:path>
            </a:pathLst>
          </a:custGeom>
          <a:blipFill rotWithShape="1">
            <a:blip r:embed="rId6">
              <a:alphaModFix/>
            </a:blip>
            <a:stretch>
              <a:fillRect b="0" l="0" r="0" t="0"/>
            </a:stretch>
          </a:blipFill>
          <a:ln>
            <a:noFill/>
          </a:ln>
        </p:spPr>
      </p:sp>
      <p:sp>
        <p:nvSpPr>
          <p:cNvPr id="1057" name="Google Shape;1057;p39"/>
          <p:cNvSpPr txBox="1"/>
          <p:nvPr/>
        </p:nvSpPr>
        <p:spPr>
          <a:xfrm>
            <a:off x="3220164" y="1441675"/>
            <a:ext cx="10304036" cy="1251368"/>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None/>
            </a:pPr>
            <a:r>
              <a:rPr b="0" i="0" lang="en-US" sz="3600" u="none" cap="none" strike="noStrike">
                <a:solidFill>
                  <a:srgbClr val="5C8791"/>
                </a:solidFill>
                <a:latin typeface="Calistoga"/>
                <a:ea typeface="Calistoga"/>
                <a:cs typeface="Calistoga"/>
                <a:sym typeface="Calistoga"/>
              </a:rPr>
              <a:t>Đặc điểm nổi bật của viêm khớp do Streptococcus suis ở heo là gì?</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1">
                                  <p:stCondLst>
                                    <p:cond delay="0"/>
                                  </p:stCondLst>
                                  <p:childTnLst>
                                    <p:set>
                                      <p:cBhvr>
                                        <p:cTn dur="1" fill="hold">
                                          <p:stCondLst>
                                            <p:cond delay="0"/>
                                          </p:stCondLst>
                                        </p:cTn>
                                        <p:tgtEl>
                                          <p:spTgt spid="1056"/>
                                        </p:tgtEl>
                                        <p:attrNameLst>
                                          <p:attrName>style.visibility</p:attrName>
                                        </p:attrNameLst>
                                      </p:cBhvr>
                                      <p:to>
                                        <p:strVal val="visible"/>
                                      </p:to>
                                    </p:set>
                                    <p:anim calcmode="lin" valueType="num">
                                      <p:cBhvr additive="base">
                                        <p:cTn dur="1000"/>
                                        <p:tgtEl>
                                          <p:spTgt spid="1056"/>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6D8E6"/>
        </a:solidFill>
      </p:bgPr>
    </p:bg>
    <p:spTree>
      <p:nvGrpSpPr>
        <p:cNvPr id="1061" name="Shape 1061"/>
        <p:cNvGrpSpPr/>
        <p:nvPr/>
      </p:nvGrpSpPr>
      <p:grpSpPr>
        <a:xfrm>
          <a:off x="0" y="0"/>
          <a:ext cx="0" cy="0"/>
          <a:chOff x="0" y="0"/>
          <a:chExt cx="0" cy="0"/>
        </a:xfrm>
      </p:grpSpPr>
      <p:sp>
        <p:nvSpPr>
          <p:cNvPr id="1062" name="Google Shape;1062;p40"/>
          <p:cNvSpPr/>
          <p:nvPr/>
        </p:nvSpPr>
        <p:spPr>
          <a:xfrm>
            <a:off x="-1262374" y="-1234471"/>
            <a:ext cx="4091579" cy="4114800"/>
          </a:xfrm>
          <a:custGeom>
            <a:rect b="b" l="l" r="r" t="t"/>
            <a:pathLst>
              <a:path extrusionOk="0" h="4114800" w="4091579">
                <a:moveTo>
                  <a:pt x="0" y="0"/>
                </a:moveTo>
                <a:lnTo>
                  <a:pt x="4091579" y="0"/>
                </a:lnTo>
                <a:lnTo>
                  <a:pt x="4091579" y="4114800"/>
                </a:lnTo>
                <a:lnTo>
                  <a:pt x="0" y="4114800"/>
                </a:lnTo>
                <a:lnTo>
                  <a:pt x="0" y="0"/>
                </a:lnTo>
                <a:close/>
              </a:path>
            </a:pathLst>
          </a:custGeom>
          <a:blipFill rotWithShape="1">
            <a:blip r:embed="rId3">
              <a:alphaModFix/>
            </a:blip>
            <a:stretch>
              <a:fillRect b="0" l="0" r="0" t="0"/>
            </a:stretch>
          </a:blipFill>
          <a:ln>
            <a:noFill/>
          </a:ln>
        </p:spPr>
      </p:sp>
      <p:sp>
        <p:nvSpPr>
          <p:cNvPr id="1063" name="Google Shape;1063;p40"/>
          <p:cNvSpPr/>
          <p:nvPr/>
        </p:nvSpPr>
        <p:spPr>
          <a:xfrm>
            <a:off x="15798233" y="7372033"/>
            <a:ext cx="4091579" cy="4114800"/>
          </a:xfrm>
          <a:custGeom>
            <a:rect b="b" l="l" r="r" t="t"/>
            <a:pathLst>
              <a:path extrusionOk="0" h="4114800" w="4091579">
                <a:moveTo>
                  <a:pt x="0" y="0"/>
                </a:moveTo>
                <a:lnTo>
                  <a:pt x="4091579" y="0"/>
                </a:lnTo>
                <a:lnTo>
                  <a:pt x="4091579" y="4114800"/>
                </a:lnTo>
                <a:lnTo>
                  <a:pt x="0" y="4114800"/>
                </a:lnTo>
                <a:lnTo>
                  <a:pt x="0" y="0"/>
                </a:lnTo>
                <a:close/>
              </a:path>
            </a:pathLst>
          </a:custGeom>
          <a:blipFill rotWithShape="1">
            <a:blip r:embed="rId3">
              <a:alphaModFix/>
            </a:blip>
            <a:stretch>
              <a:fillRect b="0" l="0" r="0" t="0"/>
            </a:stretch>
          </a:blipFill>
          <a:ln>
            <a:noFill/>
          </a:ln>
        </p:spPr>
      </p:sp>
      <p:sp>
        <p:nvSpPr>
          <p:cNvPr id="1064" name="Google Shape;1064;p40"/>
          <p:cNvSpPr/>
          <p:nvPr/>
        </p:nvSpPr>
        <p:spPr>
          <a:xfrm>
            <a:off x="-1262374" y="7855561"/>
            <a:ext cx="4054948" cy="4114800"/>
          </a:xfrm>
          <a:custGeom>
            <a:rect b="b" l="l" r="r" t="t"/>
            <a:pathLst>
              <a:path extrusionOk="0" h="4114800" w="4054948">
                <a:moveTo>
                  <a:pt x="0" y="0"/>
                </a:moveTo>
                <a:lnTo>
                  <a:pt x="4054948" y="0"/>
                </a:lnTo>
                <a:lnTo>
                  <a:pt x="4054948" y="4114800"/>
                </a:lnTo>
                <a:lnTo>
                  <a:pt x="0" y="4114800"/>
                </a:lnTo>
                <a:lnTo>
                  <a:pt x="0" y="0"/>
                </a:lnTo>
                <a:close/>
              </a:path>
            </a:pathLst>
          </a:custGeom>
          <a:blipFill rotWithShape="1">
            <a:blip r:embed="rId4">
              <a:alphaModFix/>
            </a:blip>
            <a:stretch>
              <a:fillRect b="0" l="0" r="0" t="0"/>
            </a:stretch>
          </a:blipFill>
          <a:ln>
            <a:noFill/>
          </a:ln>
        </p:spPr>
      </p:sp>
      <p:sp>
        <p:nvSpPr>
          <p:cNvPr id="1065" name="Google Shape;1065;p40"/>
          <p:cNvSpPr/>
          <p:nvPr/>
        </p:nvSpPr>
        <p:spPr>
          <a:xfrm>
            <a:off x="15498584" y="-1774110"/>
            <a:ext cx="4054948" cy="4114800"/>
          </a:xfrm>
          <a:custGeom>
            <a:rect b="b" l="l" r="r" t="t"/>
            <a:pathLst>
              <a:path extrusionOk="0" h="4114800" w="4054948">
                <a:moveTo>
                  <a:pt x="0" y="0"/>
                </a:moveTo>
                <a:lnTo>
                  <a:pt x="4054948" y="0"/>
                </a:lnTo>
                <a:lnTo>
                  <a:pt x="4054948" y="4114800"/>
                </a:lnTo>
                <a:lnTo>
                  <a:pt x="0" y="4114800"/>
                </a:lnTo>
                <a:lnTo>
                  <a:pt x="0" y="0"/>
                </a:lnTo>
                <a:close/>
              </a:path>
            </a:pathLst>
          </a:custGeom>
          <a:blipFill rotWithShape="1">
            <a:blip r:embed="rId4">
              <a:alphaModFix/>
            </a:blip>
            <a:stretch>
              <a:fillRect b="0" l="0" r="0" t="0"/>
            </a:stretch>
          </a:blipFill>
          <a:ln>
            <a:noFill/>
          </a:ln>
        </p:spPr>
      </p:sp>
      <p:grpSp>
        <p:nvGrpSpPr>
          <p:cNvPr id="1066" name="Google Shape;1066;p40"/>
          <p:cNvGrpSpPr/>
          <p:nvPr/>
        </p:nvGrpSpPr>
        <p:grpSpPr>
          <a:xfrm>
            <a:off x="14538696" y="-61904"/>
            <a:ext cx="4044233" cy="3925436"/>
            <a:chOff x="-23042" y="66269"/>
            <a:chExt cx="6542159" cy="6349987"/>
          </a:xfrm>
        </p:grpSpPr>
        <p:sp>
          <p:nvSpPr>
            <p:cNvPr id="1067" name="Google Shape;1067;p40"/>
            <p:cNvSpPr/>
            <p:nvPr/>
          </p:nvSpPr>
          <p:spPr>
            <a:xfrm>
              <a:off x="-23042" y="119185"/>
              <a:ext cx="6542159" cy="6244242"/>
            </a:xfrm>
            <a:custGeom>
              <a:rect b="b" l="l" r="r" t="t"/>
              <a:pathLst>
                <a:path extrusionOk="0" h="6244242" w="6542159">
                  <a:moveTo>
                    <a:pt x="3271080" y="4996"/>
                  </a:moveTo>
                  <a:cubicBezTo>
                    <a:pt x="2154117" y="0"/>
                    <a:pt x="1119857" y="593026"/>
                    <a:pt x="559929" y="1559521"/>
                  </a:cubicBezTo>
                  <a:cubicBezTo>
                    <a:pt x="0" y="2526015"/>
                    <a:pt x="0" y="3718228"/>
                    <a:pt x="559929" y="4684723"/>
                  </a:cubicBezTo>
                  <a:cubicBezTo>
                    <a:pt x="1119857" y="5651217"/>
                    <a:pt x="2154117" y="6244243"/>
                    <a:pt x="3271080" y="6239248"/>
                  </a:cubicBezTo>
                  <a:cubicBezTo>
                    <a:pt x="4388043" y="6244243"/>
                    <a:pt x="5422303" y="5651217"/>
                    <a:pt x="5982231" y="4684723"/>
                  </a:cubicBezTo>
                  <a:cubicBezTo>
                    <a:pt x="6542160" y="3718229"/>
                    <a:pt x="6542160" y="2526015"/>
                    <a:pt x="5982231" y="1559521"/>
                  </a:cubicBezTo>
                  <a:cubicBezTo>
                    <a:pt x="5422303" y="593027"/>
                    <a:pt x="4388043" y="1"/>
                    <a:pt x="3271080" y="4996"/>
                  </a:cubicBezTo>
                  <a:close/>
                </a:path>
              </a:pathLst>
            </a:custGeom>
            <a:blipFill rotWithShape="1">
              <a:blip r:embed="rId5">
                <a:alphaModFix/>
              </a:blip>
              <a:stretch>
                <a:fillRect b="0" l="-24711" r="-24711"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68" name="Google Shape;1068;p40"/>
            <p:cNvSpPr/>
            <p:nvPr/>
          </p:nvSpPr>
          <p:spPr>
            <a:xfrm>
              <a:off x="73038" y="66269"/>
              <a:ext cx="6350000" cy="6349987"/>
            </a:xfrm>
            <a:custGeom>
              <a:rect b="b" l="l" r="r" t="t"/>
              <a:pathLst>
                <a:path extrusionOk="0" h="6349987" w="6350000">
                  <a:moveTo>
                    <a:pt x="3175000" y="6349987"/>
                  </a:moveTo>
                  <a:cubicBezTo>
                    <a:pt x="1424279" y="6349987"/>
                    <a:pt x="0" y="4925733"/>
                    <a:pt x="0" y="3175038"/>
                  </a:cubicBezTo>
                  <a:cubicBezTo>
                    <a:pt x="0" y="1424317"/>
                    <a:pt x="1424292" y="0"/>
                    <a:pt x="3175000" y="0"/>
                  </a:cubicBezTo>
                  <a:cubicBezTo>
                    <a:pt x="4925733" y="0"/>
                    <a:pt x="6350000" y="1424330"/>
                    <a:pt x="6350000" y="3175038"/>
                  </a:cubicBezTo>
                  <a:cubicBezTo>
                    <a:pt x="6350000" y="4925720"/>
                    <a:pt x="4925733" y="6349987"/>
                    <a:pt x="3175000" y="6349987"/>
                  </a:cubicBezTo>
                  <a:close/>
                  <a:moveTo>
                    <a:pt x="3175000" y="115760"/>
                  </a:moveTo>
                  <a:cubicBezTo>
                    <a:pt x="1488135" y="115760"/>
                    <a:pt x="115760" y="1488148"/>
                    <a:pt x="115760" y="3175038"/>
                  </a:cubicBezTo>
                  <a:cubicBezTo>
                    <a:pt x="115760" y="4861915"/>
                    <a:pt x="1488135" y="6234265"/>
                    <a:pt x="3175000" y="6234265"/>
                  </a:cubicBezTo>
                  <a:cubicBezTo>
                    <a:pt x="4861852" y="6234265"/>
                    <a:pt x="6234265" y="4861890"/>
                    <a:pt x="6234265" y="3175038"/>
                  </a:cubicBezTo>
                  <a:cubicBezTo>
                    <a:pt x="6234265" y="1488148"/>
                    <a:pt x="4861852" y="115760"/>
                    <a:pt x="3175000" y="115760"/>
                  </a:cubicBezTo>
                  <a:close/>
                </a:path>
              </a:pathLst>
            </a:custGeom>
            <a:solidFill>
              <a:srgbClr val="5C879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069" name="Google Shape;1069;p40"/>
          <p:cNvGrpSpPr/>
          <p:nvPr/>
        </p:nvGrpSpPr>
        <p:grpSpPr>
          <a:xfrm>
            <a:off x="306136" y="3230262"/>
            <a:ext cx="7209135" cy="3101750"/>
            <a:chOff x="0" y="-57150"/>
            <a:chExt cx="1898702" cy="816922"/>
          </a:xfrm>
        </p:grpSpPr>
        <p:sp>
          <p:nvSpPr>
            <p:cNvPr id="1070" name="Google Shape;1070;p40"/>
            <p:cNvSpPr/>
            <p:nvPr/>
          </p:nvSpPr>
          <p:spPr>
            <a:xfrm>
              <a:off x="0" y="0"/>
              <a:ext cx="1898702" cy="759772"/>
            </a:xfrm>
            <a:custGeom>
              <a:rect b="b" l="l" r="r" t="t"/>
              <a:pathLst>
                <a:path extrusionOk="0" h="759772" w="1898702">
                  <a:moveTo>
                    <a:pt x="54769" y="0"/>
                  </a:moveTo>
                  <a:lnTo>
                    <a:pt x="1843933" y="0"/>
                  </a:lnTo>
                  <a:cubicBezTo>
                    <a:pt x="1874181" y="0"/>
                    <a:pt x="1898702" y="24521"/>
                    <a:pt x="1898702" y="54769"/>
                  </a:cubicBezTo>
                  <a:lnTo>
                    <a:pt x="1898702" y="705003"/>
                  </a:lnTo>
                  <a:cubicBezTo>
                    <a:pt x="1898702" y="735251"/>
                    <a:pt x="1874181" y="759772"/>
                    <a:pt x="1843933" y="759772"/>
                  </a:cubicBezTo>
                  <a:lnTo>
                    <a:pt x="54769" y="759772"/>
                  </a:lnTo>
                  <a:cubicBezTo>
                    <a:pt x="24521" y="759772"/>
                    <a:pt x="0" y="735251"/>
                    <a:pt x="0" y="705003"/>
                  </a:cubicBezTo>
                  <a:lnTo>
                    <a:pt x="0" y="54769"/>
                  </a:lnTo>
                  <a:cubicBezTo>
                    <a:pt x="0" y="24521"/>
                    <a:pt x="24521" y="0"/>
                    <a:pt x="54769" y="0"/>
                  </a:cubicBezTo>
                  <a:close/>
                </a:path>
              </a:pathLst>
            </a:custGeom>
            <a:solidFill>
              <a:srgbClr val="E8CDB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1" name="Google Shape;1071;p40"/>
            <p:cNvSpPr txBox="1"/>
            <p:nvPr/>
          </p:nvSpPr>
          <p:spPr>
            <a:xfrm>
              <a:off x="0" y="-57150"/>
              <a:ext cx="1898702" cy="816922"/>
            </a:xfrm>
            <a:prstGeom prst="rect">
              <a:avLst/>
            </a:prstGeom>
            <a:noFill/>
            <a:ln>
              <a:noFill/>
            </a:ln>
          </p:spPr>
          <p:txBody>
            <a:bodyPr anchorCtr="0" anchor="ctr" bIns="50800" lIns="50800" spcFirstLastPara="1" rIns="50800" wrap="square" tIns="50800">
              <a:noAutofit/>
            </a:bodyPr>
            <a:lstStyle/>
            <a:p>
              <a:pPr indent="0" lvl="0" marL="0" marR="0" rtl="0" algn="ctr">
                <a:lnSpc>
                  <a:spcPct val="140000"/>
                </a:lnSpc>
                <a:spcBef>
                  <a:spcPts val="0"/>
                </a:spcBef>
                <a:spcAft>
                  <a:spcPts val="0"/>
                </a:spcAft>
                <a:buNone/>
              </a:pPr>
              <a:r>
                <a:rPr b="0" i="0" lang="en-US" sz="3200" u="none" cap="none" strike="noStrike">
                  <a:solidFill>
                    <a:srgbClr val="000000"/>
                  </a:solidFill>
                  <a:latin typeface="Antic"/>
                  <a:ea typeface="Antic"/>
                  <a:cs typeface="Antic"/>
                  <a:sym typeface="Antic"/>
                </a:rPr>
                <a:t>Virus DNA thường gây nhiễm bệnh cấp tính, virus ARN gây nhiễm bệnh mãn tính.</a:t>
              </a:r>
              <a:endParaRPr/>
            </a:p>
          </p:txBody>
        </p:sp>
      </p:grpSp>
      <p:grpSp>
        <p:nvGrpSpPr>
          <p:cNvPr id="1072" name="Google Shape;1072;p40"/>
          <p:cNvGrpSpPr/>
          <p:nvPr/>
        </p:nvGrpSpPr>
        <p:grpSpPr>
          <a:xfrm>
            <a:off x="306136" y="6517753"/>
            <a:ext cx="7209135" cy="3101750"/>
            <a:chOff x="0" y="-57150"/>
            <a:chExt cx="1898702" cy="816922"/>
          </a:xfrm>
        </p:grpSpPr>
        <p:sp>
          <p:nvSpPr>
            <p:cNvPr id="1073" name="Google Shape;1073;p40"/>
            <p:cNvSpPr/>
            <p:nvPr/>
          </p:nvSpPr>
          <p:spPr>
            <a:xfrm>
              <a:off x="0" y="0"/>
              <a:ext cx="1898702" cy="759772"/>
            </a:xfrm>
            <a:custGeom>
              <a:rect b="b" l="l" r="r" t="t"/>
              <a:pathLst>
                <a:path extrusionOk="0" h="759772" w="1898702">
                  <a:moveTo>
                    <a:pt x="54769" y="0"/>
                  </a:moveTo>
                  <a:lnTo>
                    <a:pt x="1843933" y="0"/>
                  </a:lnTo>
                  <a:cubicBezTo>
                    <a:pt x="1874181" y="0"/>
                    <a:pt x="1898702" y="24521"/>
                    <a:pt x="1898702" y="54769"/>
                  </a:cubicBezTo>
                  <a:lnTo>
                    <a:pt x="1898702" y="705003"/>
                  </a:lnTo>
                  <a:cubicBezTo>
                    <a:pt x="1898702" y="735251"/>
                    <a:pt x="1874181" y="759772"/>
                    <a:pt x="1843933" y="759772"/>
                  </a:cubicBezTo>
                  <a:lnTo>
                    <a:pt x="54769" y="759772"/>
                  </a:lnTo>
                  <a:cubicBezTo>
                    <a:pt x="24521" y="759772"/>
                    <a:pt x="0" y="735251"/>
                    <a:pt x="0" y="705003"/>
                  </a:cubicBezTo>
                  <a:lnTo>
                    <a:pt x="0" y="54769"/>
                  </a:lnTo>
                  <a:cubicBezTo>
                    <a:pt x="0" y="24521"/>
                    <a:pt x="24521" y="0"/>
                    <a:pt x="54769" y="0"/>
                  </a:cubicBezTo>
                  <a:close/>
                </a:path>
              </a:pathLst>
            </a:custGeom>
            <a:solidFill>
              <a:srgbClr val="E8CDB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4" name="Google Shape;1074;p40"/>
            <p:cNvSpPr txBox="1"/>
            <p:nvPr/>
          </p:nvSpPr>
          <p:spPr>
            <a:xfrm>
              <a:off x="0" y="-57150"/>
              <a:ext cx="1898702" cy="816922"/>
            </a:xfrm>
            <a:prstGeom prst="rect">
              <a:avLst/>
            </a:prstGeom>
            <a:noFill/>
            <a:ln>
              <a:noFill/>
            </a:ln>
          </p:spPr>
          <p:txBody>
            <a:bodyPr anchorCtr="0" anchor="ctr" bIns="50800" lIns="50800" spcFirstLastPara="1" rIns="50800" wrap="square" tIns="50800">
              <a:noAutofit/>
            </a:bodyPr>
            <a:lstStyle/>
            <a:p>
              <a:pPr indent="0" lvl="0" marL="0" marR="0" rtl="0" algn="ctr">
                <a:lnSpc>
                  <a:spcPct val="140000"/>
                </a:lnSpc>
                <a:spcBef>
                  <a:spcPts val="0"/>
                </a:spcBef>
                <a:spcAft>
                  <a:spcPts val="0"/>
                </a:spcAft>
                <a:buNone/>
              </a:pPr>
              <a:r>
                <a:rPr b="0" i="0" lang="en-US" sz="3200" u="none" cap="none" strike="noStrike">
                  <a:solidFill>
                    <a:srgbClr val="000000"/>
                  </a:solidFill>
                  <a:latin typeface="Antic"/>
                  <a:ea typeface="Antic"/>
                  <a:cs typeface="Antic"/>
                  <a:sym typeface="Antic"/>
                </a:rPr>
                <a:t>Cả hai đều gây nhiễm bệnh mãn tính.</a:t>
              </a:r>
              <a:endParaRPr/>
            </a:p>
          </p:txBody>
        </p:sp>
      </p:grpSp>
      <p:grpSp>
        <p:nvGrpSpPr>
          <p:cNvPr id="1075" name="Google Shape;1075;p40"/>
          <p:cNvGrpSpPr/>
          <p:nvPr/>
        </p:nvGrpSpPr>
        <p:grpSpPr>
          <a:xfrm>
            <a:off x="8052185" y="6517753"/>
            <a:ext cx="7209135" cy="3101750"/>
            <a:chOff x="0" y="-57150"/>
            <a:chExt cx="1898702" cy="816922"/>
          </a:xfrm>
        </p:grpSpPr>
        <p:sp>
          <p:nvSpPr>
            <p:cNvPr id="1076" name="Google Shape;1076;p40"/>
            <p:cNvSpPr/>
            <p:nvPr/>
          </p:nvSpPr>
          <p:spPr>
            <a:xfrm>
              <a:off x="0" y="0"/>
              <a:ext cx="1898702" cy="759772"/>
            </a:xfrm>
            <a:custGeom>
              <a:rect b="b" l="l" r="r" t="t"/>
              <a:pathLst>
                <a:path extrusionOk="0" h="759772" w="1898702">
                  <a:moveTo>
                    <a:pt x="54769" y="0"/>
                  </a:moveTo>
                  <a:lnTo>
                    <a:pt x="1843933" y="0"/>
                  </a:lnTo>
                  <a:cubicBezTo>
                    <a:pt x="1874181" y="0"/>
                    <a:pt x="1898702" y="24521"/>
                    <a:pt x="1898702" y="54769"/>
                  </a:cubicBezTo>
                  <a:lnTo>
                    <a:pt x="1898702" y="705003"/>
                  </a:lnTo>
                  <a:cubicBezTo>
                    <a:pt x="1898702" y="735251"/>
                    <a:pt x="1874181" y="759772"/>
                    <a:pt x="1843933" y="759772"/>
                  </a:cubicBezTo>
                  <a:lnTo>
                    <a:pt x="54769" y="759772"/>
                  </a:lnTo>
                  <a:cubicBezTo>
                    <a:pt x="24521" y="759772"/>
                    <a:pt x="0" y="735251"/>
                    <a:pt x="0" y="705003"/>
                  </a:cubicBezTo>
                  <a:lnTo>
                    <a:pt x="0" y="54769"/>
                  </a:lnTo>
                  <a:cubicBezTo>
                    <a:pt x="0" y="24521"/>
                    <a:pt x="24521" y="0"/>
                    <a:pt x="54769" y="0"/>
                  </a:cubicBezTo>
                  <a:close/>
                </a:path>
              </a:pathLst>
            </a:custGeom>
            <a:solidFill>
              <a:srgbClr val="E8CDB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7" name="Google Shape;1077;p40"/>
            <p:cNvSpPr txBox="1"/>
            <p:nvPr/>
          </p:nvSpPr>
          <p:spPr>
            <a:xfrm>
              <a:off x="0" y="-57150"/>
              <a:ext cx="1898702" cy="816922"/>
            </a:xfrm>
            <a:prstGeom prst="rect">
              <a:avLst/>
            </a:prstGeom>
            <a:noFill/>
            <a:ln>
              <a:noFill/>
            </a:ln>
          </p:spPr>
          <p:txBody>
            <a:bodyPr anchorCtr="0" anchor="ctr" bIns="50800" lIns="50800" spcFirstLastPara="1" rIns="50800" wrap="square" tIns="50800">
              <a:noAutofit/>
            </a:bodyPr>
            <a:lstStyle/>
            <a:p>
              <a:pPr indent="0" lvl="0" marL="0" marR="0" rtl="0" algn="ctr">
                <a:lnSpc>
                  <a:spcPct val="140000"/>
                </a:lnSpc>
                <a:spcBef>
                  <a:spcPts val="0"/>
                </a:spcBef>
                <a:spcAft>
                  <a:spcPts val="0"/>
                </a:spcAft>
                <a:buNone/>
              </a:pPr>
              <a:r>
                <a:rPr b="0" i="0" lang="en-US" sz="3200" u="none" cap="none" strike="noStrike">
                  <a:solidFill>
                    <a:srgbClr val="000000"/>
                  </a:solidFill>
                  <a:latin typeface="Antic"/>
                  <a:ea typeface="Antic"/>
                  <a:cs typeface="Antic"/>
                  <a:sym typeface="Antic"/>
                </a:rPr>
                <a:t> Cả hai đều gây nhiễm bệnh cấp tính.</a:t>
              </a:r>
              <a:endParaRPr/>
            </a:p>
          </p:txBody>
        </p:sp>
      </p:grpSp>
      <p:grpSp>
        <p:nvGrpSpPr>
          <p:cNvPr id="1078" name="Google Shape;1078;p40"/>
          <p:cNvGrpSpPr/>
          <p:nvPr/>
        </p:nvGrpSpPr>
        <p:grpSpPr>
          <a:xfrm>
            <a:off x="8052185" y="3230262"/>
            <a:ext cx="7209135" cy="3101750"/>
            <a:chOff x="0" y="-57150"/>
            <a:chExt cx="1898702" cy="816922"/>
          </a:xfrm>
        </p:grpSpPr>
        <p:sp>
          <p:nvSpPr>
            <p:cNvPr id="1079" name="Google Shape;1079;p40"/>
            <p:cNvSpPr/>
            <p:nvPr/>
          </p:nvSpPr>
          <p:spPr>
            <a:xfrm>
              <a:off x="0" y="0"/>
              <a:ext cx="1898702" cy="759772"/>
            </a:xfrm>
            <a:custGeom>
              <a:rect b="b" l="l" r="r" t="t"/>
              <a:pathLst>
                <a:path extrusionOk="0" h="759772" w="1898702">
                  <a:moveTo>
                    <a:pt x="54769" y="0"/>
                  </a:moveTo>
                  <a:lnTo>
                    <a:pt x="1843933" y="0"/>
                  </a:lnTo>
                  <a:cubicBezTo>
                    <a:pt x="1874181" y="0"/>
                    <a:pt x="1898702" y="24521"/>
                    <a:pt x="1898702" y="54769"/>
                  </a:cubicBezTo>
                  <a:lnTo>
                    <a:pt x="1898702" y="705003"/>
                  </a:lnTo>
                  <a:cubicBezTo>
                    <a:pt x="1898702" y="735251"/>
                    <a:pt x="1874181" y="759772"/>
                    <a:pt x="1843933" y="759772"/>
                  </a:cubicBezTo>
                  <a:lnTo>
                    <a:pt x="54769" y="759772"/>
                  </a:lnTo>
                  <a:cubicBezTo>
                    <a:pt x="24521" y="759772"/>
                    <a:pt x="0" y="735251"/>
                    <a:pt x="0" y="705003"/>
                  </a:cubicBezTo>
                  <a:lnTo>
                    <a:pt x="0" y="54769"/>
                  </a:lnTo>
                  <a:cubicBezTo>
                    <a:pt x="0" y="24521"/>
                    <a:pt x="24521" y="0"/>
                    <a:pt x="54769" y="0"/>
                  </a:cubicBezTo>
                  <a:close/>
                </a:path>
              </a:pathLst>
            </a:custGeom>
            <a:solidFill>
              <a:srgbClr val="E8CDB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0" name="Google Shape;1080;p40"/>
            <p:cNvSpPr txBox="1"/>
            <p:nvPr/>
          </p:nvSpPr>
          <p:spPr>
            <a:xfrm>
              <a:off x="0" y="-57150"/>
              <a:ext cx="1898702" cy="816922"/>
            </a:xfrm>
            <a:prstGeom prst="rect">
              <a:avLst/>
            </a:prstGeom>
            <a:noFill/>
            <a:ln>
              <a:noFill/>
            </a:ln>
          </p:spPr>
          <p:txBody>
            <a:bodyPr anchorCtr="0" anchor="ctr" bIns="50800" lIns="50800" spcFirstLastPara="1" rIns="50800" wrap="square" tIns="50800">
              <a:noAutofit/>
            </a:bodyPr>
            <a:lstStyle/>
            <a:p>
              <a:pPr indent="0" lvl="0" marL="0" marR="0" rtl="0" algn="ctr">
                <a:lnSpc>
                  <a:spcPct val="140000"/>
                </a:lnSpc>
                <a:spcBef>
                  <a:spcPts val="0"/>
                </a:spcBef>
                <a:spcAft>
                  <a:spcPts val="0"/>
                </a:spcAft>
                <a:buNone/>
              </a:pPr>
              <a:r>
                <a:rPr b="0" i="0" lang="en-US" sz="3200" u="none" cap="none" strike="noStrike">
                  <a:solidFill>
                    <a:srgbClr val="000000"/>
                  </a:solidFill>
                  <a:latin typeface="Antic"/>
                  <a:ea typeface="Antic"/>
                  <a:cs typeface="Antic"/>
                  <a:sym typeface="Antic"/>
                </a:rPr>
                <a:t> Virus DNA thường gây nhiễm bệnh mãn tính, virus ARN gây nhiễm bệnh cấp tính.</a:t>
              </a:r>
              <a:endParaRPr/>
            </a:p>
          </p:txBody>
        </p:sp>
      </p:grpSp>
      <p:sp>
        <p:nvSpPr>
          <p:cNvPr id="1081" name="Google Shape;1081;p40"/>
          <p:cNvSpPr/>
          <p:nvPr/>
        </p:nvSpPr>
        <p:spPr>
          <a:xfrm>
            <a:off x="6419300" y="5543633"/>
            <a:ext cx="1377670" cy="1191111"/>
          </a:xfrm>
          <a:custGeom>
            <a:rect b="b" l="l" r="r" t="t"/>
            <a:pathLst>
              <a:path extrusionOk="0" h="1191111" w="1377670">
                <a:moveTo>
                  <a:pt x="0" y="0"/>
                </a:moveTo>
                <a:lnTo>
                  <a:pt x="1377671" y="0"/>
                </a:lnTo>
                <a:lnTo>
                  <a:pt x="1377671" y="1191111"/>
                </a:lnTo>
                <a:lnTo>
                  <a:pt x="0" y="1191111"/>
                </a:lnTo>
                <a:lnTo>
                  <a:pt x="0" y="0"/>
                </a:lnTo>
                <a:close/>
              </a:path>
            </a:pathLst>
          </a:custGeom>
          <a:blipFill rotWithShape="1">
            <a:blip r:embed="rId6">
              <a:alphaModFix/>
            </a:blip>
            <a:stretch>
              <a:fillRect b="0" l="0" r="0" t="0"/>
            </a:stretch>
          </a:blipFill>
          <a:ln>
            <a:noFill/>
          </a:ln>
        </p:spPr>
      </p:sp>
      <p:sp>
        <p:nvSpPr>
          <p:cNvPr id="1082" name="Google Shape;1082;p40"/>
          <p:cNvSpPr txBox="1"/>
          <p:nvPr/>
        </p:nvSpPr>
        <p:spPr>
          <a:xfrm>
            <a:off x="3220164" y="1441675"/>
            <a:ext cx="10304036" cy="1251368"/>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None/>
            </a:pPr>
            <a:r>
              <a:rPr b="0" i="0" lang="en-US" sz="3600" u="none" cap="none" strike="noStrike">
                <a:solidFill>
                  <a:srgbClr val="5C8791"/>
                </a:solidFill>
                <a:latin typeface="Calistoga"/>
                <a:ea typeface="Calistoga"/>
                <a:cs typeface="Calistoga"/>
                <a:sym typeface="Calistoga"/>
              </a:rPr>
              <a:t>Virus DNA và virus ARN khác nhau như thế nào về chế độ nhiễm bệnh?</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081"/>
                                        </p:tgtEl>
                                        <p:attrNameLst>
                                          <p:attrName>style.visibility</p:attrName>
                                        </p:attrNameLst>
                                      </p:cBhvr>
                                      <p:to>
                                        <p:strVal val="visible"/>
                                      </p:to>
                                    </p:set>
                                    <p:anim calcmode="lin" valueType="num">
                                      <p:cBhvr additive="base">
                                        <p:cTn dur="1000"/>
                                        <p:tgtEl>
                                          <p:spTgt spid="1081"/>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6D8E6"/>
        </a:solidFill>
      </p:bgPr>
    </p:bg>
    <p:spTree>
      <p:nvGrpSpPr>
        <p:cNvPr id="1086" name="Shape 1086"/>
        <p:cNvGrpSpPr/>
        <p:nvPr/>
      </p:nvGrpSpPr>
      <p:grpSpPr>
        <a:xfrm>
          <a:off x="0" y="0"/>
          <a:ext cx="0" cy="0"/>
          <a:chOff x="0" y="0"/>
          <a:chExt cx="0" cy="0"/>
        </a:xfrm>
      </p:grpSpPr>
      <p:sp>
        <p:nvSpPr>
          <p:cNvPr id="1087" name="Google Shape;1087;p41"/>
          <p:cNvSpPr/>
          <p:nvPr/>
        </p:nvSpPr>
        <p:spPr>
          <a:xfrm>
            <a:off x="-1262374" y="-1234471"/>
            <a:ext cx="4091579" cy="4114800"/>
          </a:xfrm>
          <a:custGeom>
            <a:rect b="b" l="l" r="r" t="t"/>
            <a:pathLst>
              <a:path extrusionOk="0" h="4114800" w="4091579">
                <a:moveTo>
                  <a:pt x="0" y="0"/>
                </a:moveTo>
                <a:lnTo>
                  <a:pt x="4091579" y="0"/>
                </a:lnTo>
                <a:lnTo>
                  <a:pt x="4091579" y="4114800"/>
                </a:lnTo>
                <a:lnTo>
                  <a:pt x="0" y="4114800"/>
                </a:lnTo>
                <a:lnTo>
                  <a:pt x="0" y="0"/>
                </a:lnTo>
                <a:close/>
              </a:path>
            </a:pathLst>
          </a:custGeom>
          <a:blipFill rotWithShape="1">
            <a:blip r:embed="rId3">
              <a:alphaModFix/>
            </a:blip>
            <a:stretch>
              <a:fillRect b="0" l="0" r="0" t="0"/>
            </a:stretch>
          </a:blipFill>
          <a:ln>
            <a:noFill/>
          </a:ln>
        </p:spPr>
      </p:sp>
      <p:sp>
        <p:nvSpPr>
          <p:cNvPr id="1088" name="Google Shape;1088;p41"/>
          <p:cNvSpPr/>
          <p:nvPr/>
        </p:nvSpPr>
        <p:spPr>
          <a:xfrm>
            <a:off x="15798233" y="7372033"/>
            <a:ext cx="4091579" cy="4114800"/>
          </a:xfrm>
          <a:custGeom>
            <a:rect b="b" l="l" r="r" t="t"/>
            <a:pathLst>
              <a:path extrusionOk="0" h="4114800" w="4091579">
                <a:moveTo>
                  <a:pt x="0" y="0"/>
                </a:moveTo>
                <a:lnTo>
                  <a:pt x="4091579" y="0"/>
                </a:lnTo>
                <a:lnTo>
                  <a:pt x="4091579" y="4114800"/>
                </a:lnTo>
                <a:lnTo>
                  <a:pt x="0" y="4114800"/>
                </a:lnTo>
                <a:lnTo>
                  <a:pt x="0" y="0"/>
                </a:lnTo>
                <a:close/>
              </a:path>
            </a:pathLst>
          </a:custGeom>
          <a:blipFill rotWithShape="1">
            <a:blip r:embed="rId3">
              <a:alphaModFix/>
            </a:blip>
            <a:stretch>
              <a:fillRect b="0" l="0" r="0" t="0"/>
            </a:stretch>
          </a:blipFill>
          <a:ln>
            <a:noFill/>
          </a:ln>
        </p:spPr>
      </p:sp>
      <p:sp>
        <p:nvSpPr>
          <p:cNvPr id="1089" name="Google Shape;1089;p41"/>
          <p:cNvSpPr/>
          <p:nvPr/>
        </p:nvSpPr>
        <p:spPr>
          <a:xfrm>
            <a:off x="-1262374" y="7855561"/>
            <a:ext cx="4054948" cy="4114800"/>
          </a:xfrm>
          <a:custGeom>
            <a:rect b="b" l="l" r="r" t="t"/>
            <a:pathLst>
              <a:path extrusionOk="0" h="4114800" w="4054948">
                <a:moveTo>
                  <a:pt x="0" y="0"/>
                </a:moveTo>
                <a:lnTo>
                  <a:pt x="4054948" y="0"/>
                </a:lnTo>
                <a:lnTo>
                  <a:pt x="4054948" y="4114800"/>
                </a:lnTo>
                <a:lnTo>
                  <a:pt x="0" y="4114800"/>
                </a:lnTo>
                <a:lnTo>
                  <a:pt x="0" y="0"/>
                </a:lnTo>
                <a:close/>
              </a:path>
            </a:pathLst>
          </a:custGeom>
          <a:blipFill rotWithShape="1">
            <a:blip r:embed="rId4">
              <a:alphaModFix/>
            </a:blip>
            <a:stretch>
              <a:fillRect b="0" l="0" r="0" t="0"/>
            </a:stretch>
          </a:blipFill>
          <a:ln>
            <a:noFill/>
          </a:ln>
        </p:spPr>
      </p:sp>
      <p:sp>
        <p:nvSpPr>
          <p:cNvPr id="1090" name="Google Shape;1090;p41"/>
          <p:cNvSpPr/>
          <p:nvPr/>
        </p:nvSpPr>
        <p:spPr>
          <a:xfrm>
            <a:off x="15498584" y="-1774110"/>
            <a:ext cx="4054948" cy="4114800"/>
          </a:xfrm>
          <a:custGeom>
            <a:rect b="b" l="l" r="r" t="t"/>
            <a:pathLst>
              <a:path extrusionOk="0" h="4114800" w="4054948">
                <a:moveTo>
                  <a:pt x="0" y="0"/>
                </a:moveTo>
                <a:lnTo>
                  <a:pt x="4054948" y="0"/>
                </a:lnTo>
                <a:lnTo>
                  <a:pt x="4054948" y="4114800"/>
                </a:lnTo>
                <a:lnTo>
                  <a:pt x="0" y="4114800"/>
                </a:lnTo>
                <a:lnTo>
                  <a:pt x="0" y="0"/>
                </a:lnTo>
                <a:close/>
              </a:path>
            </a:pathLst>
          </a:custGeom>
          <a:blipFill rotWithShape="1">
            <a:blip r:embed="rId4">
              <a:alphaModFix/>
            </a:blip>
            <a:stretch>
              <a:fillRect b="0" l="0" r="0" t="0"/>
            </a:stretch>
          </a:blipFill>
          <a:ln>
            <a:noFill/>
          </a:ln>
        </p:spPr>
      </p:sp>
      <p:grpSp>
        <p:nvGrpSpPr>
          <p:cNvPr id="1091" name="Google Shape;1091;p41"/>
          <p:cNvGrpSpPr/>
          <p:nvPr/>
        </p:nvGrpSpPr>
        <p:grpSpPr>
          <a:xfrm>
            <a:off x="14538696" y="-61904"/>
            <a:ext cx="4044233" cy="3925436"/>
            <a:chOff x="-23042" y="66269"/>
            <a:chExt cx="6542159" cy="6349987"/>
          </a:xfrm>
        </p:grpSpPr>
        <p:sp>
          <p:nvSpPr>
            <p:cNvPr id="1092" name="Google Shape;1092;p41"/>
            <p:cNvSpPr/>
            <p:nvPr/>
          </p:nvSpPr>
          <p:spPr>
            <a:xfrm>
              <a:off x="-23042" y="119185"/>
              <a:ext cx="6542159" cy="6244242"/>
            </a:xfrm>
            <a:custGeom>
              <a:rect b="b" l="l" r="r" t="t"/>
              <a:pathLst>
                <a:path extrusionOk="0" h="6244242" w="6542159">
                  <a:moveTo>
                    <a:pt x="3271080" y="4996"/>
                  </a:moveTo>
                  <a:cubicBezTo>
                    <a:pt x="2154117" y="0"/>
                    <a:pt x="1119857" y="593026"/>
                    <a:pt x="559929" y="1559521"/>
                  </a:cubicBezTo>
                  <a:cubicBezTo>
                    <a:pt x="0" y="2526015"/>
                    <a:pt x="0" y="3718228"/>
                    <a:pt x="559929" y="4684723"/>
                  </a:cubicBezTo>
                  <a:cubicBezTo>
                    <a:pt x="1119857" y="5651217"/>
                    <a:pt x="2154117" y="6244243"/>
                    <a:pt x="3271080" y="6239248"/>
                  </a:cubicBezTo>
                  <a:cubicBezTo>
                    <a:pt x="4388043" y="6244243"/>
                    <a:pt x="5422303" y="5651217"/>
                    <a:pt x="5982231" y="4684723"/>
                  </a:cubicBezTo>
                  <a:cubicBezTo>
                    <a:pt x="6542160" y="3718229"/>
                    <a:pt x="6542160" y="2526015"/>
                    <a:pt x="5982231" y="1559521"/>
                  </a:cubicBezTo>
                  <a:cubicBezTo>
                    <a:pt x="5422303" y="593027"/>
                    <a:pt x="4388043" y="1"/>
                    <a:pt x="3271080" y="4996"/>
                  </a:cubicBezTo>
                  <a:close/>
                </a:path>
              </a:pathLst>
            </a:custGeom>
            <a:blipFill rotWithShape="1">
              <a:blip r:embed="rId5">
                <a:alphaModFix/>
              </a:blip>
              <a:stretch>
                <a:fillRect b="0" l="-24711" r="-24711"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93" name="Google Shape;1093;p41"/>
            <p:cNvSpPr/>
            <p:nvPr/>
          </p:nvSpPr>
          <p:spPr>
            <a:xfrm>
              <a:off x="73038" y="66269"/>
              <a:ext cx="6350000" cy="6349987"/>
            </a:xfrm>
            <a:custGeom>
              <a:rect b="b" l="l" r="r" t="t"/>
              <a:pathLst>
                <a:path extrusionOk="0" h="6349987" w="6350000">
                  <a:moveTo>
                    <a:pt x="3175000" y="6349987"/>
                  </a:moveTo>
                  <a:cubicBezTo>
                    <a:pt x="1424279" y="6349987"/>
                    <a:pt x="0" y="4925733"/>
                    <a:pt x="0" y="3175038"/>
                  </a:cubicBezTo>
                  <a:cubicBezTo>
                    <a:pt x="0" y="1424317"/>
                    <a:pt x="1424292" y="0"/>
                    <a:pt x="3175000" y="0"/>
                  </a:cubicBezTo>
                  <a:cubicBezTo>
                    <a:pt x="4925733" y="0"/>
                    <a:pt x="6350000" y="1424330"/>
                    <a:pt x="6350000" y="3175038"/>
                  </a:cubicBezTo>
                  <a:cubicBezTo>
                    <a:pt x="6350000" y="4925720"/>
                    <a:pt x="4925733" y="6349987"/>
                    <a:pt x="3175000" y="6349987"/>
                  </a:cubicBezTo>
                  <a:close/>
                  <a:moveTo>
                    <a:pt x="3175000" y="115760"/>
                  </a:moveTo>
                  <a:cubicBezTo>
                    <a:pt x="1488135" y="115760"/>
                    <a:pt x="115760" y="1488148"/>
                    <a:pt x="115760" y="3175038"/>
                  </a:cubicBezTo>
                  <a:cubicBezTo>
                    <a:pt x="115760" y="4861915"/>
                    <a:pt x="1488135" y="6234265"/>
                    <a:pt x="3175000" y="6234265"/>
                  </a:cubicBezTo>
                  <a:cubicBezTo>
                    <a:pt x="4861852" y="6234265"/>
                    <a:pt x="6234265" y="4861890"/>
                    <a:pt x="6234265" y="3175038"/>
                  </a:cubicBezTo>
                  <a:cubicBezTo>
                    <a:pt x="6234265" y="1488148"/>
                    <a:pt x="4861852" y="115760"/>
                    <a:pt x="3175000" y="115760"/>
                  </a:cubicBezTo>
                  <a:close/>
                </a:path>
              </a:pathLst>
            </a:custGeom>
            <a:solidFill>
              <a:srgbClr val="5C879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094" name="Google Shape;1094;p41"/>
          <p:cNvGrpSpPr/>
          <p:nvPr/>
        </p:nvGrpSpPr>
        <p:grpSpPr>
          <a:xfrm>
            <a:off x="306136" y="3230262"/>
            <a:ext cx="7209135" cy="3101750"/>
            <a:chOff x="0" y="-57150"/>
            <a:chExt cx="1898702" cy="816922"/>
          </a:xfrm>
        </p:grpSpPr>
        <p:sp>
          <p:nvSpPr>
            <p:cNvPr id="1095" name="Google Shape;1095;p41"/>
            <p:cNvSpPr/>
            <p:nvPr/>
          </p:nvSpPr>
          <p:spPr>
            <a:xfrm>
              <a:off x="0" y="0"/>
              <a:ext cx="1898702" cy="759772"/>
            </a:xfrm>
            <a:custGeom>
              <a:rect b="b" l="l" r="r" t="t"/>
              <a:pathLst>
                <a:path extrusionOk="0" h="759772" w="1898702">
                  <a:moveTo>
                    <a:pt x="54769" y="0"/>
                  </a:moveTo>
                  <a:lnTo>
                    <a:pt x="1843933" y="0"/>
                  </a:lnTo>
                  <a:cubicBezTo>
                    <a:pt x="1874181" y="0"/>
                    <a:pt x="1898702" y="24521"/>
                    <a:pt x="1898702" y="54769"/>
                  </a:cubicBezTo>
                  <a:lnTo>
                    <a:pt x="1898702" y="705003"/>
                  </a:lnTo>
                  <a:cubicBezTo>
                    <a:pt x="1898702" y="735251"/>
                    <a:pt x="1874181" y="759772"/>
                    <a:pt x="1843933" y="759772"/>
                  </a:cubicBezTo>
                  <a:lnTo>
                    <a:pt x="54769" y="759772"/>
                  </a:lnTo>
                  <a:cubicBezTo>
                    <a:pt x="24521" y="759772"/>
                    <a:pt x="0" y="735251"/>
                    <a:pt x="0" y="705003"/>
                  </a:cubicBezTo>
                  <a:lnTo>
                    <a:pt x="0" y="54769"/>
                  </a:lnTo>
                  <a:cubicBezTo>
                    <a:pt x="0" y="24521"/>
                    <a:pt x="24521" y="0"/>
                    <a:pt x="54769" y="0"/>
                  </a:cubicBezTo>
                  <a:close/>
                </a:path>
              </a:pathLst>
            </a:custGeom>
            <a:solidFill>
              <a:srgbClr val="E8CDB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96" name="Google Shape;1096;p41"/>
            <p:cNvSpPr txBox="1"/>
            <p:nvPr/>
          </p:nvSpPr>
          <p:spPr>
            <a:xfrm>
              <a:off x="0" y="-57150"/>
              <a:ext cx="1898702" cy="816922"/>
            </a:xfrm>
            <a:prstGeom prst="rect">
              <a:avLst/>
            </a:prstGeom>
            <a:noFill/>
            <a:ln>
              <a:noFill/>
            </a:ln>
          </p:spPr>
          <p:txBody>
            <a:bodyPr anchorCtr="0" anchor="ctr" bIns="50800" lIns="50800" spcFirstLastPara="1" rIns="50800" wrap="square" tIns="50800">
              <a:noAutofit/>
            </a:bodyPr>
            <a:lstStyle/>
            <a:p>
              <a:pPr indent="0" lvl="0" marL="0" marR="0" rtl="0" algn="ctr">
                <a:lnSpc>
                  <a:spcPct val="140000"/>
                </a:lnSpc>
                <a:spcBef>
                  <a:spcPts val="0"/>
                </a:spcBef>
                <a:spcAft>
                  <a:spcPts val="0"/>
                </a:spcAft>
                <a:buNone/>
              </a:pPr>
              <a:r>
                <a:rPr b="0" i="0" lang="en-US" sz="3200" u="none" cap="none" strike="noStrike">
                  <a:solidFill>
                    <a:srgbClr val="000000"/>
                  </a:solidFill>
                  <a:latin typeface="Antic"/>
                  <a:ea typeface="Antic"/>
                  <a:cs typeface="Antic"/>
                  <a:sym typeface="Antic"/>
                </a:rPr>
                <a:t>Có vỏ bọc kép</a:t>
              </a:r>
              <a:endParaRPr/>
            </a:p>
          </p:txBody>
        </p:sp>
      </p:grpSp>
      <p:grpSp>
        <p:nvGrpSpPr>
          <p:cNvPr id="1097" name="Google Shape;1097;p41"/>
          <p:cNvGrpSpPr/>
          <p:nvPr/>
        </p:nvGrpSpPr>
        <p:grpSpPr>
          <a:xfrm>
            <a:off x="306136" y="6517753"/>
            <a:ext cx="7209135" cy="3101750"/>
            <a:chOff x="0" y="-57150"/>
            <a:chExt cx="1898702" cy="816922"/>
          </a:xfrm>
        </p:grpSpPr>
        <p:sp>
          <p:nvSpPr>
            <p:cNvPr id="1098" name="Google Shape;1098;p41"/>
            <p:cNvSpPr/>
            <p:nvPr/>
          </p:nvSpPr>
          <p:spPr>
            <a:xfrm>
              <a:off x="0" y="0"/>
              <a:ext cx="1898702" cy="759772"/>
            </a:xfrm>
            <a:custGeom>
              <a:rect b="b" l="l" r="r" t="t"/>
              <a:pathLst>
                <a:path extrusionOk="0" h="759772" w="1898702">
                  <a:moveTo>
                    <a:pt x="54769" y="0"/>
                  </a:moveTo>
                  <a:lnTo>
                    <a:pt x="1843933" y="0"/>
                  </a:lnTo>
                  <a:cubicBezTo>
                    <a:pt x="1874181" y="0"/>
                    <a:pt x="1898702" y="24521"/>
                    <a:pt x="1898702" y="54769"/>
                  </a:cubicBezTo>
                  <a:lnTo>
                    <a:pt x="1898702" y="705003"/>
                  </a:lnTo>
                  <a:cubicBezTo>
                    <a:pt x="1898702" y="735251"/>
                    <a:pt x="1874181" y="759772"/>
                    <a:pt x="1843933" y="759772"/>
                  </a:cubicBezTo>
                  <a:lnTo>
                    <a:pt x="54769" y="759772"/>
                  </a:lnTo>
                  <a:cubicBezTo>
                    <a:pt x="24521" y="759772"/>
                    <a:pt x="0" y="735251"/>
                    <a:pt x="0" y="705003"/>
                  </a:cubicBezTo>
                  <a:lnTo>
                    <a:pt x="0" y="54769"/>
                  </a:lnTo>
                  <a:cubicBezTo>
                    <a:pt x="0" y="24521"/>
                    <a:pt x="24521" y="0"/>
                    <a:pt x="54769" y="0"/>
                  </a:cubicBezTo>
                  <a:close/>
                </a:path>
              </a:pathLst>
            </a:custGeom>
            <a:solidFill>
              <a:srgbClr val="E8CDB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99" name="Google Shape;1099;p41"/>
            <p:cNvSpPr txBox="1"/>
            <p:nvPr/>
          </p:nvSpPr>
          <p:spPr>
            <a:xfrm>
              <a:off x="0" y="-57150"/>
              <a:ext cx="1898702" cy="816922"/>
            </a:xfrm>
            <a:prstGeom prst="rect">
              <a:avLst/>
            </a:prstGeom>
            <a:noFill/>
            <a:ln>
              <a:noFill/>
            </a:ln>
          </p:spPr>
          <p:txBody>
            <a:bodyPr anchorCtr="0" anchor="ctr" bIns="50800" lIns="50800" spcFirstLastPara="1" rIns="50800" wrap="square" tIns="50800">
              <a:noAutofit/>
            </a:bodyPr>
            <a:lstStyle/>
            <a:p>
              <a:pPr indent="0" lvl="0" marL="0" marR="0" rtl="0" algn="ctr">
                <a:lnSpc>
                  <a:spcPct val="140000"/>
                </a:lnSpc>
                <a:spcBef>
                  <a:spcPts val="0"/>
                </a:spcBef>
                <a:spcAft>
                  <a:spcPts val="0"/>
                </a:spcAft>
                <a:buNone/>
              </a:pPr>
              <a:r>
                <a:rPr b="0" i="0" lang="en-US" sz="3200" u="none" cap="none" strike="noStrike">
                  <a:solidFill>
                    <a:srgbClr val="000000"/>
                  </a:solidFill>
                  <a:latin typeface="Antic"/>
                  <a:ea typeface="Antic"/>
                  <a:cs typeface="Antic"/>
                  <a:sym typeface="Antic"/>
                </a:rPr>
                <a:t>Không có vỏ bọc</a:t>
              </a:r>
              <a:endParaRPr/>
            </a:p>
          </p:txBody>
        </p:sp>
      </p:grpSp>
      <p:grpSp>
        <p:nvGrpSpPr>
          <p:cNvPr id="1100" name="Google Shape;1100;p41"/>
          <p:cNvGrpSpPr/>
          <p:nvPr/>
        </p:nvGrpSpPr>
        <p:grpSpPr>
          <a:xfrm>
            <a:off x="8052185" y="6517753"/>
            <a:ext cx="7209135" cy="3101750"/>
            <a:chOff x="0" y="-57150"/>
            <a:chExt cx="1898702" cy="816922"/>
          </a:xfrm>
        </p:grpSpPr>
        <p:sp>
          <p:nvSpPr>
            <p:cNvPr id="1101" name="Google Shape;1101;p41"/>
            <p:cNvSpPr/>
            <p:nvPr/>
          </p:nvSpPr>
          <p:spPr>
            <a:xfrm>
              <a:off x="0" y="0"/>
              <a:ext cx="1898702" cy="759772"/>
            </a:xfrm>
            <a:custGeom>
              <a:rect b="b" l="l" r="r" t="t"/>
              <a:pathLst>
                <a:path extrusionOk="0" h="759772" w="1898702">
                  <a:moveTo>
                    <a:pt x="54769" y="0"/>
                  </a:moveTo>
                  <a:lnTo>
                    <a:pt x="1843933" y="0"/>
                  </a:lnTo>
                  <a:cubicBezTo>
                    <a:pt x="1874181" y="0"/>
                    <a:pt x="1898702" y="24521"/>
                    <a:pt x="1898702" y="54769"/>
                  </a:cubicBezTo>
                  <a:lnTo>
                    <a:pt x="1898702" y="705003"/>
                  </a:lnTo>
                  <a:cubicBezTo>
                    <a:pt x="1898702" y="735251"/>
                    <a:pt x="1874181" y="759772"/>
                    <a:pt x="1843933" y="759772"/>
                  </a:cubicBezTo>
                  <a:lnTo>
                    <a:pt x="54769" y="759772"/>
                  </a:lnTo>
                  <a:cubicBezTo>
                    <a:pt x="24521" y="759772"/>
                    <a:pt x="0" y="735251"/>
                    <a:pt x="0" y="705003"/>
                  </a:cubicBezTo>
                  <a:lnTo>
                    <a:pt x="0" y="54769"/>
                  </a:lnTo>
                  <a:cubicBezTo>
                    <a:pt x="0" y="24521"/>
                    <a:pt x="24521" y="0"/>
                    <a:pt x="54769" y="0"/>
                  </a:cubicBezTo>
                  <a:close/>
                </a:path>
              </a:pathLst>
            </a:custGeom>
            <a:solidFill>
              <a:srgbClr val="E8CDB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2" name="Google Shape;1102;p41"/>
            <p:cNvSpPr txBox="1"/>
            <p:nvPr/>
          </p:nvSpPr>
          <p:spPr>
            <a:xfrm>
              <a:off x="0" y="-57150"/>
              <a:ext cx="1898702" cy="816922"/>
            </a:xfrm>
            <a:prstGeom prst="rect">
              <a:avLst/>
            </a:prstGeom>
            <a:noFill/>
            <a:ln>
              <a:noFill/>
            </a:ln>
          </p:spPr>
          <p:txBody>
            <a:bodyPr anchorCtr="0" anchor="ctr" bIns="50800" lIns="50800" spcFirstLastPara="1" rIns="50800" wrap="square" tIns="50800">
              <a:noAutofit/>
            </a:bodyPr>
            <a:lstStyle/>
            <a:p>
              <a:pPr indent="0" lvl="0" marL="0" marR="0" rtl="0" algn="ctr">
                <a:lnSpc>
                  <a:spcPct val="140000"/>
                </a:lnSpc>
                <a:spcBef>
                  <a:spcPts val="0"/>
                </a:spcBef>
                <a:spcAft>
                  <a:spcPts val="0"/>
                </a:spcAft>
                <a:buNone/>
              </a:pPr>
              <a:r>
                <a:rPr b="0" i="0" lang="en-US" sz="3200" u="none" cap="none" strike="noStrike">
                  <a:solidFill>
                    <a:srgbClr val="000000"/>
                  </a:solidFill>
                  <a:latin typeface="Antic"/>
                  <a:ea typeface="Antic"/>
                  <a:cs typeface="Antic"/>
                  <a:sym typeface="Antic"/>
                </a:rPr>
                <a:t>Có vỏ bọc kép</a:t>
              </a:r>
              <a:endParaRPr/>
            </a:p>
          </p:txBody>
        </p:sp>
      </p:grpSp>
      <p:grpSp>
        <p:nvGrpSpPr>
          <p:cNvPr id="1103" name="Google Shape;1103;p41"/>
          <p:cNvGrpSpPr/>
          <p:nvPr/>
        </p:nvGrpSpPr>
        <p:grpSpPr>
          <a:xfrm>
            <a:off x="8052185" y="3230262"/>
            <a:ext cx="7209135" cy="3101750"/>
            <a:chOff x="0" y="-57150"/>
            <a:chExt cx="1898702" cy="816922"/>
          </a:xfrm>
        </p:grpSpPr>
        <p:sp>
          <p:nvSpPr>
            <p:cNvPr id="1104" name="Google Shape;1104;p41"/>
            <p:cNvSpPr/>
            <p:nvPr/>
          </p:nvSpPr>
          <p:spPr>
            <a:xfrm>
              <a:off x="0" y="0"/>
              <a:ext cx="1898702" cy="759772"/>
            </a:xfrm>
            <a:custGeom>
              <a:rect b="b" l="l" r="r" t="t"/>
              <a:pathLst>
                <a:path extrusionOk="0" h="759772" w="1898702">
                  <a:moveTo>
                    <a:pt x="54769" y="0"/>
                  </a:moveTo>
                  <a:lnTo>
                    <a:pt x="1843933" y="0"/>
                  </a:lnTo>
                  <a:cubicBezTo>
                    <a:pt x="1874181" y="0"/>
                    <a:pt x="1898702" y="24521"/>
                    <a:pt x="1898702" y="54769"/>
                  </a:cubicBezTo>
                  <a:lnTo>
                    <a:pt x="1898702" y="705003"/>
                  </a:lnTo>
                  <a:cubicBezTo>
                    <a:pt x="1898702" y="735251"/>
                    <a:pt x="1874181" y="759772"/>
                    <a:pt x="1843933" y="759772"/>
                  </a:cubicBezTo>
                  <a:lnTo>
                    <a:pt x="54769" y="759772"/>
                  </a:lnTo>
                  <a:cubicBezTo>
                    <a:pt x="24521" y="759772"/>
                    <a:pt x="0" y="735251"/>
                    <a:pt x="0" y="705003"/>
                  </a:cubicBezTo>
                  <a:lnTo>
                    <a:pt x="0" y="54769"/>
                  </a:lnTo>
                  <a:cubicBezTo>
                    <a:pt x="0" y="24521"/>
                    <a:pt x="24521" y="0"/>
                    <a:pt x="54769" y="0"/>
                  </a:cubicBezTo>
                  <a:close/>
                </a:path>
              </a:pathLst>
            </a:custGeom>
            <a:solidFill>
              <a:srgbClr val="E8CDB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5" name="Google Shape;1105;p41"/>
            <p:cNvSpPr txBox="1"/>
            <p:nvPr/>
          </p:nvSpPr>
          <p:spPr>
            <a:xfrm>
              <a:off x="0" y="-57150"/>
              <a:ext cx="1898702" cy="816922"/>
            </a:xfrm>
            <a:prstGeom prst="rect">
              <a:avLst/>
            </a:prstGeom>
            <a:noFill/>
            <a:ln>
              <a:noFill/>
            </a:ln>
          </p:spPr>
          <p:txBody>
            <a:bodyPr anchorCtr="0" anchor="ctr" bIns="50800" lIns="50800" spcFirstLastPara="1" rIns="50800" wrap="square" tIns="50800">
              <a:noAutofit/>
            </a:bodyPr>
            <a:lstStyle/>
            <a:p>
              <a:pPr indent="0" lvl="0" marL="0" marR="0" rtl="0" algn="ctr">
                <a:lnSpc>
                  <a:spcPct val="140000"/>
                </a:lnSpc>
                <a:spcBef>
                  <a:spcPts val="0"/>
                </a:spcBef>
                <a:spcAft>
                  <a:spcPts val="0"/>
                </a:spcAft>
                <a:buNone/>
              </a:pPr>
              <a:r>
                <a:rPr b="0" i="0" lang="en-US" sz="3200" u="none" cap="none" strike="noStrike">
                  <a:solidFill>
                    <a:srgbClr val="000000"/>
                  </a:solidFill>
                  <a:latin typeface="Antic"/>
                  <a:ea typeface="Antic"/>
                  <a:cs typeface="Antic"/>
                  <a:sym typeface="Antic"/>
                </a:rPr>
                <a:t>Có vỏ bọc đơn</a:t>
              </a:r>
              <a:endParaRPr/>
            </a:p>
          </p:txBody>
        </p:sp>
      </p:grpSp>
      <p:sp>
        <p:nvSpPr>
          <p:cNvPr id="1106" name="Google Shape;1106;p41"/>
          <p:cNvSpPr/>
          <p:nvPr/>
        </p:nvSpPr>
        <p:spPr>
          <a:xfrm>
            <a:off x="5943929" y="6986012"/>
            <a:ext cx="1377670" cy="1191111"/>
          </a:xfrm>
          <a:custGeom>
            <a:rect b="b" l="l" r="r" t="t"/>
            <a:pathLst>
              <a:path extrusionOk="0" h="1191111" w="1377670">
                <a:moveTo>
                  <a:pt x="0" y="0"/>
                </a:moveTo>
                <a:lnTo>
                  <a:pt x="1377671" y="0"/>
                </a:lnTo>
                <a:lnTo>
                  <a:pt x="1377671" y="1191111"/>
                </a:lnTo>
                <a:lnTo>
                  <a:pt x="0" y="1191111"/>
                </a:lnTo>
                <a:lnTo>
                  <a:pt x="0" y="0"/>
                </a:lnTo>
                <a:close/>
              </a:path>
            </a:pathLst>
          </a:custGeom>
          <a:blipFill rotWithShape="1">
            <a:blip r:embed="rId6">
              <a:alphaModFix/>
            </a:blip>
            <a:stretch>
              <a:fillRect b="0" l="0" r="0" t="0"/>
            </a:stretch>
          </a:blipFill>
          <a:ln>
            <a:noFill/>
          </a:ln>
        </p:spPr>
      </p:sp>
      <p:sp>
        <p:nvSpPr>
          <p:cNvPr id="1107" name="Google Shape;1107;p41"/>
          <p:cNvSpPr txBox="1"/>
          <p:nvPr/>
        </p:nvSpPr>
        <p:spPr>
          <a:xfrm>
            <a:off x="3220164" y="1441675"/>
            <a:ext cx="10304036" cy="613302"/>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None/>
            </a:pPr>
            <a:r>
              <a:rPr b="0" i="0" lang="en-US" sz="3600" u="none" cap="none" strike="noStrike">
                <a:solidFill>
                  <a:srgbClr val="5C8791"/>
                </a:solidFill>
                <a:latin typeface="Calistoga"/>
                <a:ea typeface="Calistoga"/>
                <a:cs typeface="Calistoga"/>
                <a:sym typeface="Calistoga"/>
              </a:rPr>
              <a:t> PCV2 là loại virus ADN có đặc điểm gì về vỏ bọc?</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1106"/>
                                        </p:tgtEl>
                                        <p:attrNameLst>
                                          <p:attrName>style.visibility</p:attrName>
                                        </p:attrNameLst>
                                      </p:cBhvr>
                                      <p:to>
                                        <p:strVal val="visible"/>
                                      </p:to>
                                    </p:set>
                                    <p:anim calcmode="lin" valueType="num">
                                      <p:cBhvr additive="base">
                                        <p:cTn dur="1000"/>
                                        <p:tgtEl>
                                          <p:spTgt spid="1106"/>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6D8E6"/>
        </a:solidFill>
      </p:bgPr>
    </p:bg>
    <p:spTree>
      <p:nvGrpSpPr>
        <p:cNvPr id="1111" name="Shape 1111"/>
        <p:cNvGrpSpPr/>
        <p:nvPr/>
      </p:nvGrpSpPr>
      <p:grpSpPr>
        <a:xfrm>
          <a:off x="0" y="0"/>
          <a:ext cx="0" cy="0"/>
          <a:chOff x="0" y="0"/>
          <a:chExt cx="0" cy="0"/>
        </a:xfrm>
      </p:grpSpPr>
      <p:sp>
        <p:nvSpPr>
          <p:cNvPr id="1112" name="Google Shape;1112;p42"/>
          <p:cNvSpPr/>
          <p:nvPr/>
        </p:nvSpPr>
        <p:spPr>
          <a:xfrm>
            <a:off x="-1262374" y="-1234471"/>
            <a:ext cx="4091579" cy="4114800"/>
          </a:xfrm>
          <a:custGeom>
            <a:rect b="b" l="l" r="r" t="t"/>
            <a:pathLst>
              <a:path extrusionOk="0" h="4114800" w="4091579">
                <a:moveTo>
                  <a:pt x="0" y="0"/>
                </a:moveTo>
                <a:lnTo>
                  <a:pt x="4091579" y="0"/>
                </a:lnTo>
                <a:lnTo>
                  <a:pt x="4091579" y="4114800"/>
                </a:lnTo>
                <a:lnTo>
                  <a:pt x="0" y="4114800"/>
                </a:lnTo>
                <a:lnTo>
                  <a:pt x="0" y="0"/>
                </a:lnTo>
                <a:close/>
              </a:path>
            </a:pathLst>
          </a:custGeom>
          <a:blipFill rotWithShape="1">
            <a:blip r:embed="rId3">
              <a:alphaModFix/>
            </a:blip>
            <a:stretch>
              <a:fillRect b="0" l="0" r="0" t="0"/>
            </a:stretch>
          </a:blipFill>
          <a:ln>
            <a:noFill/>
          </a:ln>
        </p:spPr>
      </p:sp>
      <p:sp>
        <p:nvSpPr>
          <p:cNvPr id="1113" name="Google Shape;1113;p42"/>
          <p:cNvSpPr/>
          <p:nvPr/>
        </p:nvSpPr>
        <p:spPr>
          <a:xfrm>
            <a:off x="15798233" y="7372033"/>
            <a:ext cx="4091579" cy="4114800"/>
          </a:xfrm>
          <a:custGeom>
            <a:rect b="b" l="l" r="r" t="t"/>
            <a:pathLst>
              <a:path extrusionOk="0" h="4114800" w="4091579">
                <a:moveTo>
                  <a:pt x="0" y="0"/>
                </a:moveTo>
                <a:lnTo>
                  <a:pt x="4091579" y="0"/>
                </a:lnTo>
                <a:lnTo>
                  <a:pt x="4091579" y="4114800"/>
                </a:lnTo>
                <a:lnTo>
                  <a:pt x="0" y="4114800"/>
                </a:lnTo>
                <a:lnTo>
                  <a:pt x="0" y="0"/>
                </a:lnTo>
                <a:close/>
              </a:path>
            </a:pathLst>
          </a:custGeom>
          <a:blipFill rotWithShape="1">
            <a:blip r:embed="rId3">
              <a:alphaModFix/>
            </a:blip>
            <a:stretch>
              <a:fillRect b="0" l="0" r="0" t="0"/>
            </a:stretch>
          </a:blipFill>
          <a:ln>
            <a:noFill/>
          </a:ln>
        </p:spPr>
      </p:sp>
      <p:sp>
        <p:nvSpPr>
          <p:cNvPr id="1114" name="Google Shape;1114;p42"/>
          <p:cNvSpPr/>
          <p:nvPr/>
        </p:nvSpPr>
        <p:spPr>
          <a:xfrm>
            <a:off x="-1262374" y="7855561"/>
            <a:ext cx="4054948" cy="4114800"/>
          </a:xfrm>
          <a:custGeom>
            <a:rect b="b" l="l" r="r" t="t"/>
            <a:pathLst>
              <a:path extrusionOk="0" h="4114800" w="4054948">
                <a:moveTo>
                  <a:pt x="0" y="0"/>
                </a:moveTo>
                <a:lnTo>
                  <a:pt x="4054948" y="0"/>
                </a:lnTo>
                <a:lnTo>
                  <a:pt x="4054948" y="4114800"/>
                </a:lnTo>
                <a:lnTo>
                  <a:pt x="0" y="4114800"/>
                </a:lnTo>
                <a:lnTo>
                  <a:pt x="0" y="0"/>
                </a:lnTo>
                <a:close/>
              </a:path>
            </a:pathLst>
          </a:custGeom>
          <a:blipFill rotWithShape="1">
            <a:blip r:embed="rId4">
              <a:alphaModFix/>
            </a:blip>
            <a:stretch>
              <a:fillRect b="0" l="0" r="0" t="0"/>
            </a:stretch>
          </a:blipFill>
          <a:ln>
            <a:noFill/>
          </a:ln>
        </p:spPr>
      </p:sp>
      <p:sp>
        <p:nvSpPr>
          <p:cNvPr id="1115" name="Google Shape;1115;p42"/>
          <p:cNvSpPr/>
          <p:nvPr/>
        </p:nvSpPr>
        <p:spPr>
          <a:xfrm>
            <a:off x="15498584" y="-1774110"/>
            <a:ext cx="4054948" cy="4114800"/>
          </a:xfrm>
          <a:custGeom>
            <a:rect b="b" l="l" r="r" t="t"/>
            <a:pathLst>
              <a:path extrusionOk="0" h="4114800" w="4054948">
                <a:moveTo>
                  <a:pt x="0" y="0"/>
                </a:moveTo>
                <a:lnTo>
                  <a:pt x="4054948" y="0"/>
                </a:lnTo>
                <a:lnTo>
                  <a:pt x="4054948" y="4114800"/>
                </a:lnTo>
                <a:lnTo>
                  <a:pt x="0" y="4114800"/>
                </a:lnTo>
                <a:lnTo>
                  <a:pt x="0" y="0"/>
                </a:lnTo>
                <a:close/>
              </a:path>
            </a:pathLst>
          </a:custGeom>
          <a:blipFill rotWithShape="1">
            <a:blip r:embed="rId4">
              <a:alphaModFix/>
            </a:blip>
            <a:stretch>
              <a:fillRect b="0" l="0" r="0" t="0"/>
            </a:stretch>
          </a:blipFill>
          <a:ln>
            <a:noFill/>
          </a:ln>
        </p:spPr>
      </p:sp>
      <p:grpSp>
        <p:nvGrpSpPr>
          <p:cNvPr id="1116" name="Google Shape;1116;p42"/>
          <p:cNvGrpSpPr/>
          <p:nvPr/>
        </p:nvGrpSpPr>
        <p:grpSpPr>
          <a:xfrm>
            <a:off x="14538696" y="-61904"/>
            <a:ext cx="4044233" cy="3925436"/>
            <a:chOff x="-23042" y="66269"/>
            <a:chExt cx="6542159" cy="6349987"/>
          </a:xfrm>
        </p:grpSpPr>
        <p:sp>
          <p:nvSpPr>
            <p:cNvPr id="1117" name="Google Shape;1117;p42"/>
            <p:cNvSpPr/>
            <p:nvPr/>
          </p:nvSpPr>
          <p:spPr>
            <a:xfrm>
              <a:off x="-23042" y="119185"/>
              <a:ext cx="6542159" cy="6244242"/>
            </a:xfrm>
            <a:custGeom>
              <a:rect b="b" l="l" r="r" t="t"/>
              <a:pathLst>
                <a:path extrusionOk="0" h="6244242" w="6542159">
                  <a:moveTo>
                    <a:pt x="3271080" y="4996"/>
                  </a:moveTo>
                  <a:cubicBezTo>
                    <a:pt x="2154117" y="0"/>
                    <a:pt x="1119857" y="593026"/>
                    <a:pt x="559929" y="1559521"/>
                  </a:cubicBezTo>
                  <a:cubicBezTo>
                    <a:pt x="0" y="2526015"/>
                    <a:pt x="0" y="3718228"/>
                    <a:pt x="559929" y="4684723"/>
                  </a:cubicBezTo>
                  <a:cubicBezTo>
                    <a:pt x="1119857" y="5651217"/>
                    <a:pt x="2154117" y="6244243"/>
                    <a:pt x="3271080" y="6239248"/>
                  </a:cubicBezTo>
                  <a:cubicBezTo>
                    <a:pt x="4388043" y="6244243"/>
                    <a:pt x="5422303" y="5651217"/>
                    <a:pt x="5982231" y="4684723"/>
                  </a:cubicBezTo>
                  <a:cubicBezTo>
                    <a:pt x="6542160" y="3718229"/>
                    <a:pt x="6542160" y="2526015"/>
                    <a:pt x="5982231" y="1559521"/>
                  </a:cubicBezTo>
                  <a:cubicBezTo>
                    <a:pt x="5422303" y="593027"/>
                    <a:pt x="4388043" y="1"/>
                    <a:pt x="3271080" y="4996"/>
                  </a:cubicBezTo>
                  <a:close/>
                </a:path>
              </a:pathLst>
            </a:custGeom>
            <a:blipFill rotWithShape="1">
              <a:blip r:embed="rId5">
                <a:alphaModFix/>
              </a:blip>
              <a:stretch>
                <a:fillRect b="0" l="-24711" r="-24711" t="0"/>
              </a:stretch>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8" name="Google Shape;1118;p42"/>
            <p:cNvSpPr/>
            <p:nvPr/>
          </p:nvSpPr>
          <p:spPr>
            <a:xfrm>
              <a:off x="73038" y="66269"/>
              <a:ext cx="6350000" cy="6349987"/>
            </a:xfrm>
            <a:custGeom>
              <a:rect b="b" l="l" r="r" t="t"/>
              <a:pathLst>
                <a:path extrusionOk="0" h="6349987" w="6350000">
                  <a:moveTo>
                    <a:pt x="3175000" y="6349987"/>
                  </a:moveTo>
                  <a:cubicBezTo>
                    <a:pt x="1424279" y="6349987"/>
                    <a:pt x="0" y="4925733"/>
                    <a:pt x="0" y="3175038"/>
                  </a:cubicBezTo>
                  <a:cubicBezTo>
                    <a:pt x="0" y="1424317"/>
                    <a:pt x="1424292" y="0"/>
                    <a:pt x="3175000" y="0"/>
                  </a:cubicBezTo>
                  <a:cubicBezTo>
                    <a:pt x="4925733" y="0"/>
                    <a:pt x="6350000" y="1424330"/>
                    <a:pt x="6350000" y="3175038"/>
                  </a:cubicBezTo>
                  <a:cubicBezTo>
                    <a:pt x="6350000" y="4925720"/>
                    <a:pt x="4925733" y="6349987"/>
                    <a:pt x="3175000" y="6349987"/>
                  </a:cubicBezTo>
                  <a:close/>
                  <a:moveTo>
                    <a:pt x="3175000" y="115760"/>
                  </a:moveTo>
                  <a:cubicBezTo>
                    <a:pt x="1488135" y="115760"/>
                    <a:pt x="115760" y="1488148"/>
                    <a:pt x="115760" y="3175038"/>
                  </a:cubicBezTo>
                  <a:cubicBezTo>
                    <a:pt x="115760" y="4861915"/>
                    <a:pt x="1488135" y="6234265"/>
                    <a:pt x="3175000" y="6234265"/>
                  </a:cubicBezTo>
                  <a:cubicBezTo>
                    <a:pt x="4861852" y="6234265"/>
                    <a:pt x="6234265" y="4861890"/>
                    <a:pt x="6234265" y="3175038"/>
                  </a:cubicBezTo>
                  <a:cubicBezTo>
                    <a:pt x="6234265" y="1488148"/>
                    <a:pt x="4861852" y="115760"/>
                    <a:pt x="3175000" y="115760"/>
                  </a:cubicBezTo>
                  <a:close/>
                </a:path>
              </a:pathLst>
            </a:custGeom>
            <a:solidFill>
              <a:srgbClr val="5C879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119" name="Google Shape;1119;p42"/>
          <p:cNvGrpSpPr/>
          <p:nvPr/>
        </p:nvGrpSpPr>
        <p:grpSpPr>
          <a:xfrm>
            <a:off x="306136" y="3230262"/>
            <a:ext cx="7209135" cy="3101750"/>
            <a:chOff x="0" y="-57150"/>
            <a:chExt cx="1898702" cy="816922"/>
          </a:xfrm>
        </p:grpSpPr>
        <p:sp>
          <p:nvSpPr>
            <p:cNvPr id="1120" name="Google Shape;1120;p42"/>
            <p:cNvSpPr/>
            <p:nvPr/>
          </p:nvSpPr>
          <p:spPr>
            <a:xfrm>
              <a:off x="0" y="0"/>
              <a:ext cx="1898702" cy="759772"/>
            </a:xfrm>
            <a:custGeom>
              <a:rect b="b" l="l" r="r" t="t"/>
              <a:pathLst>
                <a:path extrusionOk="0" h="759772" w="1898702">
                  <a:moveTo>
                    <a:pt x="54769" y="0"/>
                  </a:moveTo>
                  <a:lnTo>
                    <a:pt x="1843933" y="0"/>
                  </a:lnTo>
                  <a:cubicBezTo>
                    <a:pt x="1874181" y="0"/>
                    <a:pt x="1898702" y="24521"/>
                    <a:pt x="1898702" y="54769"/>
                  </a:cubicBezTo>
                  <a:lnTo>
                    <a:pt x="1898702" y="705003"/>
                  </a:lnTo>
                  <a:cubicBezTo>
                    <a:pt x="1898702" y="735251"/>
                    <a:pt x="1874181" y="759772"/>
                    <a:pt x="1843933" y="759772"/>
                  </a:cubicBezTo>
                  <a:lnTo>
                    <a:pt x="54769" y="759772"/>
                  </a:lnTo>
                  <a:cubicBezTo>
                    <a:pt x="24521" y="759772"/>
                    <a:pt x="0" y="735251"/>
                    <a:pt x="0" y="705003"/>
                  </a:cubicBezTo>
                  <a:lnTo>
                    <a:pt x="0" y="54769"/>
                  </a:lnTo>
                  <a:cubicBezTo>
                    <a:pt x="0" y="24521"/>
                    <a:pt x="24521" y="0"/>
                    <a:pt x="54769" y="0"/>
                  </a:cubicBezTo>
                  <a:close/>
                </a:path>
              </a:pathLst>
            </a:custGeom>
            <a:solidFill>
              <a:srgbClr val="E8CDB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1" name="Google Shape;1121;p42"/>
            <p:cNvSpPr txBox="1"/>
            <p:nvPr/>
          </p:nvSpPr>
          <p:spPr>
            <a:xfrm>
              <a:off x="0" y="-57150"/>
              <a:ext cx="1898702" cy="816922"/>
            </a:xfrm>
            <a:prstGeom prst="rect">
              <a:avLst/>
            </a:prstGeom>
            <a:noFill/>
            <a:ln>
              <a:noFill/>
            </a:ln>
          </p:spPr>
          <p:txBody>
            <a:bodyPr anchorCtr="0" anchor="ctr" bIns="50800" lIns="50800" spcFirstLastPara="1" rIns="50800" wrap="square" tIns="50800">
              <a:noAutofit/>
            </a:bodyPr>
            <a:lstStyle/>
            <a:p>
              <a:pPr indent="0" lvl="0" marL="0" marR="0" rtl="0" algn="ctr">
                <a:lnSpc>
                  <a:spcPct val="140000"/>
                </a:lnSpc>
                <a:spcBef>
                  <a:spcPts val="0"/>
                </a:spcBef>
                <a:spcAft>
                  <a:spcPts val="0"/>
                </a:spcAft>
                <a:buNone/>
              </a:pPr>
              <a:r>
                <a:rPr b="0" i="0" lang="en-US" sz="3200" u="none" cap="none" strike="noStrike">
                  <a:solidFill>
                    <a:srgbClr val="000000"/>
                  </a:solidFill>
                  <a:latin typeface="Antic"/>
                  <a:ea typeface="Antic"/>
                  <a:cs typeface="Antic"/>
                  <a:sym typeface="Antic"/>
                </a:rPr>
                <a:t> Lò mổ</a:t>
              </a:r>
              <a:endParaRPr/>
            </a:p>
          </p:txBody>
        </p:sp>
      </p:grpSp>
      <p:grpSp>
        <p:nvGrpSpPr>
          <p:cNvPr id="1122" name="Google Shape;1122;p42"/>
          <p:cNvGrpSpPr/>
          <p:nvPr/>
        </p:nvGrpSpPr>
        <p:grpSpPr>
          <a:xfrm>
            <a:off x="306136" y="6517753"/>
            <a:ext cx="7209135" cy="3101750"/>
            <a:chOff x="0" y="-57150"/>
            <a:chExt cx="1898702" cy="816922"/>
          </a:xfrm>
        </p:grpSpPr>
        <p:sp>
          <p:nvSpPr>
            <p:cNvPr id="1123" name="Google Shape;1123;p42"/>
            <p:cNvSpPr/>
            <p:nvPr/>
          </p:nvSpPr>
          <p:spPr>
            <a:xfrm>
              <a:off x="0" y="0"/>
              <a:ext cx="1898702" cy="759772"/>
            </a:xfrm>
            <a:custGeom>
              <a:rect b="b" l="l" r="r" t="t"/>
              <a:pathLst>
                <a:path extrusionOk="0" h="759772" w="1898702">
                  <a:moveTo>
                    <a:pt x="54769" y="0"/>
                  </a:moveTo>
                  <a:lnTo>
                    <a:pt x="1843933" y="0"/>
                  </a:lnTo>
                  <a:cubicBezTo>
                    <a:pt x="1874181" y="0"/>
                    <a:pt x="1898702" y="24521"/>
                    <a:pt x="1898702" y="54769"/>
                  </a:cubicBezTo>
                  <a:lnTo>
                    <a:pt x="1898702" y="705003"/>
                  </a:lnTo>
                  <a:cubicBezTo>
                    <a:pt x="1898702" y="735251"/>
                    <a:pt x="1874181" y="759772"/>
                    <a:pt x="1843933" y="759772"/>
                  </a:cubicBezTo>
                  <a:lnTo>
                    <a:pt x="54769" y="759772"/>
                  </a:lnTo>
                  <a:cubicBezTo>
                    <a:pt x="24521" y="759772"/>
                    <a:pt x="0" y="735251"/>
                    <a:pt x="0" y="705003"/>
                  </a:cubicBezTo>
                  <a:lnTo>
                    <a:pt x="0" y="54769"/>
                  </a:lnTo>
                  <a:cubicBezTo>
                    <a:pt x="0" y="24521"/>
                    <a:pt x="24521" y="0"/>
                    <a:pt x="54769" y="0"/>
                  </a:cubicBezTo>
                  <a:close/>
                </a:path>
              </a:pathLst>
            </a:custGeom>
            <a:solidFill>
              <a:srgbClr val="E8CDB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4" name="Google Shape;1124;p42"/>
            <p:cNvSpPr txBox="1"/>
            <p:nvPr/>
          </p:nvSpPr>
          <p:spPr>
            <a:xfrm>
              <a:off x="0" y="-57150"/>
              <a:ext cx="1898702" cy="816922"/>
            </a:xfrm>
            <a:prstGeom prst="rect">
              <a:avLst/>
            </a:prstGeom>
            <a:noFill/>
            <a:ln>
              <a:noFill/>
            </a:ln>
          </p:spPr>
          <p:txBody>
            <a:bodyPr anchorCtr="0" anchor="ctr" bIns="50800" lIns="50800" spcFirstLastPara="1" rIns="50800" wrap="square" tIns="50800">
              <a:noAutofit/>
            </a:bodyPr>
            <a:lstStyle/>
            <a:p>
              <a:pPr indent="0" lvl="0" marL="0" marR="0" rtl="0" algn="ctr">
                <a:lnSpc>
                  <a:spcPct val="140000"/>
                </a:lnSpc>
                <a:spcBef>
                  <a:spcPts val="0"/>
                </a:spcBef>
                <a:spcAft>
                  <a:spcPts val="0"/>
                </a:spcAft>
                <a:buNone/>
              </a:pPr>
              <a:r>
                <a:rPr b="0" i="0" lang="en-US" sz="3200" u="none" cap="none" strike="noStrike">
                  <a:solidFill>
                    <a:srgbClr val="000000"/>
                  </a:solidFill>
                  <a:latin typeface="Antic"/>
                  <a:ea typeface="Antic"/>
                  <a:cs typeface="Antic"/>
                  <a:sym typeface="Antic"/>
                </a:rPr>
                <a:t> Bảo quản</a:t>
              </a:r>
              <a:endParaRPr/>
            </a:p>
          </p:txBody>
        </p:sp>
      </p:grpSp>
      <p:grpSp>
        <p:nvGrpSpPr>
          <p:cNvPr id="1125" name="Google Shape;1125;p42"/>
          <p:cNvGrpSpPr/>
          <p:nvPr/>
        </p:nvGrpSpPr>
        <p:grpSpPr>
          <a:xfrm>
            <a:off x="8052185" y="6517753"/>
            <a:ext cx="7209135" cy="3101750"/>
            <a:chOff x="0" y="-57150"/>
            <a:chExt cx="1898702" cy="816922"/>
          </a:xfrm>
        </p:grpSpPr>
        <p:sp>
          <p:nvSpPr>
            <p:cNvPr id="1126" name="Google Shape;1126;p42"/>
            <p:cNvSpPr/>
            <p:nvPr/>
          </p:nvSpPr>
          <p:spPr>
            <a:xfrm>
              <a:off x="0" y="0"/>
              <a:ext cx="1898702" cy="759772"/>
            </a:xfrm>
            <a:custGeom>
              <a:rect b="b" l="l" r="r" t="t"/>
              <a:pathLst>
                <a:path extrusionOk="0" h="759772" w="1898702">
                  <a:moveTo>
                    <a:pt x="54769" y="0"/>
                  </a:moveTo>
                  <a:lnTo>
                    <a:pt x="1843933" y="0"/>
                  </a:lnTo>
                  <a:cubicBezTo>
                    <a:pt x="1874181" y="0"/>
                    <a:pt x="1898702" y="24521"/>
                    <a:pt x="1898702" y="54769"/>
                  </a:cubicBezTo>
                  <a:lnTo>
                    <a:pt x="1898702" y="705003"/>
                  </a:lnTo>
                  <a:cubicBezTo>
                    <a:pt x="1898702" y="735251"/>
                    <a:pt x="1874181" y="759772"/>
                    <a:pt x="1843933" y="759772"/>
                  </a:cubicBezTo>
                  <a:lnTo>
                    <a:pt x="54769" y="759772"/>
                  </a:lnTo>
                  <a:cubicBezTo>
                    <a:pt x="24521" y="759772"/>
                    <a:pt x="0" y="735251"/>
                    <a:pt x="0" y="705003"/>
                  </a:cubicBezTo>
                  <a:lnTo>
                    <a:pt x="0" y="54769"/>
                  </a:lnTo>
                  <a:cubicBezTo>
                    <a:pt x="0" y="24521"/>
                    <a:pt x="24521" y="0"/>
                    <a:pt x="54769" y="0"/>
                  </a:cubicBezTo>
                  <a:close/>
                </a:path>
              </a:pathLst>
            </a:custGeom>
            <a:solidFill>
              <a:srgbClr val="E8CDB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7" name="Google Shape;1127;p42"/>
            <p:cNvSpPr txBox="1"/>
            <p:nvPr/>
          </p:nvSpPr>
          <p:spPr>
            <a:xfrm>
              <a:off x="0" y="-57150"/>
              <a:ext cx="1898702" cy="816922"/>
            </a:xfrm>
            <a:prstGeom prst="rect">
              <a:avLst/>
            </a:prstGeom>
            <a:noFill/>
            <a:ln>
              <a:noFill/>
            </a:ln>
          </p:spPr>
          <p:txBody>
            <a:bodyPr anchorCtr="0" anchor="ctr" bIns="50800" lIns="50800" spcFirstLastPara="1" rIns="50800" wrap="square" tIns="50800">
              <a:noAutofit/>
            </a:bodyPr>
            <a:lstStyle/>
            <a:p>
              <a:pPr indent="0" lvl="0" marL="0" marR="0" rtl="0" algn="ctr">
                <a:lnSpc>
                  <a:spcPct val="140000"/>
                </a:lnSpc>
                <a:spcBef>
                  <a:spcPts val="0"/>
                </a:spcBef>
                <a:spcAft>
                  <a:spcPts val="0"/>
                </a:spcAft>
                <a:buNone/>
              </a:pPr>
              <a:r>
                <a:rPr b="0" i="0" lang="en-US" sz="3200" u="none" cap="none" strike="noStrike">
                  <a:solidFill>
                    <a:srgbClr val="000000"/>
                  </a:solidFill>
                  <a:latin typeface="Antic"/>
                  <a:ea typeface="Antic"/>
                  <a:cs typeface="Antic"/>
                  <a:sym typeface="Antic"/>
                </a:rPr>
                <a:t> Thú bệnh</a:t>
              </a:r>
              <a:endParaRPr/>
            </a:p>
          </p:txBody>
        </p:sp>
      </p:grpSp>
      <p:grpSp>
        <p:nvGrpSpPr>
          <p:cNvPr id="1128" name="Google Shape;1128;p42"/>
          <p:cNvGrpSpPr/>
          <p:nvPr/>
        </p:nvGrpSpPr>
        <p:grpSpPr>
          <a:xfrm>
            <a:off x="8052185" y="3230262"/>
            <a:ext cx="7209135" cy="3101750"/>
            <a:chOff x="0" y="-57150"/>
            <a:chExt cx="1898702" cy="816922"/>
          </a:xfrm>
        </p:grpSpPr>
        <p:sp>
          <p:nvSpPr>
            <p:cNvPr id="1129" name="Google Shape;1129;p42"/>
            <p:cNvSpPr/>
            <p:nvPr/>
          </p:nvSpPr>
          <p:spPr>
            <a:xfrm>
              <a:off x="0" y="0"/>
              <a:ext cx="1898702" cy="759772"/>
            </a:xfrm>
            <a:custGeom>
              <a:rect b="b" l="l" r="r" t="t"/>
              <a:pathLst>
                <a:path extrusionOk="0" h="759772" w="1898702">
                  <a:moveTo>
                    <a:pt x="54769" y="0"/>
                  </a:moveTo>
                  <a:lnTo>
                    <a:pt x="1843933" y="0"/>
                  </a:lnTo>
                  <a:cubicBezTo>
                    <a:pt x="1874181" y="0"/>
                    <a:pt x="1898702" y="24521"/>
                    <a:pt x="1898702" y="54769"/>
                  </a:cubicBezTo>
                  <a:lnTo>
                    <a:pt x="1898702" y="705003"/>
                  </a:lnTo>
                  <a:cubicBezTo>
                    <a:pt x="1898702" y="735251"/>
                    <a:pt x="1874181" y="759772"/>
                    <a:pt x="1843933" y="759772"/>
                  </a:cubicBezTo>
                  <a:lnTo>
                    <a:pt x="54769" y="759772"/>
                  </a:lnTo>
                  <a:cubicBezTo>
                    <a:pt x="24521" y="759772"/>
                    <a:pt x="0" y="735251"/>
                    <a:pt x="0" y="705003"/>
                  </a:cubicBezTo>
                  <a:lnTo>
                    <a:pt x="0" y="54769"/>
                  </a:lnTo>
                  <a:cubicBezTo>
                    <a:pt x="0" y="24521"/>
                    <a:pt x="24521" y="0"/>
                    <a:pt x="54769" y="0"/>
                  </a:cubicBezTo>
                  <a:close/>
                </a:path>
              </a:pathLst>
            </a:custGeom>
            <a:solidFill>
              <a:srgbClr val="E8CDB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0" name="Google Shape;1130;p42"/>
            <p:cNvSpPr txBox="1"/>
            <p:nvPr/>
          </p:nvSpPr>
          <p:spPr>
            <a:xfrm>
              <a:off x="0" y="-57150"/>
              <a:ext cx="1898702" cy="816922"/>
            </a:xfrm>
            <a:prstGeom prst="rect">
              <a:avLst/>
            </a:prstGeom>
            <a:noFill/>
            <a:ln>
              <a:noFill/>
            </a:ln>
          </p:spPr>
          <p:txBody>
            <a:bodyPr anchorCtr="0" anchor="ctr" bIns="50800" lIns="50800" spcFirstLastPara="1" rIns="50800" wrap="square" tIns="50800">
              <a:noAutofit/>
            </a:bodyPr>
            <a:lstStyle/>
            <a:p>
              <a:pPr indent="0" lvl="0" marL="0" marR="0" rtl="0" algn="ctr">
                <a:lnSpc>
                  <a:spcPct val="140000"/>
                </a:lnSpc>
                <a:spcBef>
                  <a:spcPts val="0"/>
                </a:spcBef>
                <a:spcAft>
                  <a:spcPts val="0"/>
                </a:spcAft>
                <a:buNone/>
              </a:pPr>
              <a:r>
                <a:rPr b="0" i="0" lang="en-US" sz="3200" u="none" cap="none" strike="noStrike">
                  <a:solidFill>
                    <a:srgbClr val="000000"/>
                  </a:solidFill>
                  <a:latin typeface="Antic"/>
                  <a:ea typeface="Antic"/>
                  <a:cs typeface="Antic"/>
                  <a:sym typeface="Antic"/>
                </a:rPr>
                <a:t>Vận chuyển</a:t>
              </a:r>
              <a:endParaRPr/>
            </a:p>
          </p:txBody>
        </p:sp>
      </p:grpSp>
      <p:sp>
        <p:nvSpPr>
          <p:cNvPr id="1131" name="Google Shape;1131;p42"/>
          <p:cNvSpPr/>
          <p:nvPr/>
        </p:nvSpPr>
        <p:spPr>
          <a:xfrm>
            <a:off x="13644937" y="4722358"/>
            <a:ext cx="1377670" cy="1191111"/>
          </a:xfrm>
          <a:custGeom>
            <a:rect b="b" l="l" r="r" t="t"/>
            <a:pathLst>
              <a:path extrusionOk="0" h="1191111" w="1377670">
                <a:moveTo>
                  <a:pt x="0" y="0"/>
                </a:moveTo>
                <a:lnTo>
                  <a:pt x="1377670" y="0"/>
                </a:lnTo>
                <a:lnTo>
                  <a:pt x="1377670" y="1191111"/>
                </a:lnTo>
                <a:lnTo>
                  <a:pt x="0" y="1191111"/>
                </a:lnTo>
                <a:lnTo>
                  <a:pt x="0" y="0"/>
                </a:lnTo>
                <a:close/>
              </a:path>
            </a:pathLst>
          </a:custGeom>
          <a:blipFill rotWithShape="1">
            <a:blip r:embed="rId6">
              <a:alphaModFix/>
            </a:blip>
            <a:stretch>
              <a:fillRect b="0" l="0" r="0" t="0"/>
            </a:stretch>
          </a:blipFill>
          <a:ln>
            <a:noFill/>
          </a:ln>
        </p:spPr>
      </p:sp>
      <p:sp>
        <p:nvSpPr>
          <p:cNvPr id="1132" name="Google Shape;1132;p42"/>
          <p:cNvSpPr txBox="1"/>
          <p:nvPr/>
        </p:nvSpPr>
        <p:spPr>
          <a:xfrm>
            <a:off x="3220164" y="1441675"/>
            <a:ext cx="10304036" cy="1251368"/>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None/>
            </a:pPr>
            <a:r>
              <a:rPr b="0" i="0" lang="en-US" sz="3600" u="none" cap="none" strike="noStrike">
                <a:solidFill>
                  <a:srgbClr val="5C8791"/>
                </a:solidFill>
                <a:latin typeface="Calistoga"/>
                <a:ea typeface="Calistoga"/>
                <a:cs typeface="Calistoga"/>
                <a:sym typeface="Calistoga"/>
              </a:rPr>
              <a:t>Quá trình nào trong chuỗi cung ứng thịt là nguồn ngoại sinh cho vi sinh vật</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8">
                                  <p:stCondLst>
                                    <p:cond delay="0"/>
                                  </p:stCondLst>
                                  <p:childTnLst>
                                    <p:set>
                                      <p:cBhvr>
                                        <p:cTn dur="1" fill="hold">
                                          <p:stCondLst>
                                            <p:cond delay="0"/>
                                          </p:stCondLst>
                                        </p:cTn>
                                        <p:tgtEl>
                                          <p:spTgt spid="1131"/>
                                        </p:tgtEl>
                                        <p:attrNameLst>
                                          <p:attrName>style.visibility</p:attrName>
                                        </p:attrNameLst>
                                      </p:cBhvr>
                                      <p:to>
                                        <p:strVal val="visible"/>
                                      </p:to>
                                    </p:set>
                                    <p:anim calcmode="lin" valueType="num">
                                      <p:cBhvr additive="base">
                                        <p:cTn dur="1000"/>
                                        <p:tgtEl>
                                          <p:spTgt spid="1131"/>
                                        </p:tgtEl>
                                        <p:attrNameLst>
                                          <p:attrName>ppt_x</p:attrName>
                                        </p:attrNameLst>
                                      </p:cBhvr>
                                      <p:tavLst>
                                        <p:tav fmla="" tm="0">
                                          <p:val>
                                            <p:strVal val="#ppt_x-1"/>
                                          </p:val>
                                        </p:tav>
                                        <p:tav fmla="" tm="100000">
                                          <p:val>
                                            <p:strVal val="#ppt_x"/>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4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6D8E6"/>
        </a:solidFill>
      </p:bgPr>
    </p:bg>
    <p:spTree>
      <p:nvGrpSpPr>
        <p:cNvPr id="1136" name="Shape 1136"/>
        <p:cNvGrpSpPr/>
        <p:nvPr/>
      </p:nvGrpSpPr>
      <p:grpSpPr>
        <a:xfrm>
          <a:off x="0" y="0"/>
          <a:ext cx="0" cy="0"/>
          <a:chOff x="0" y="0"/>
          <a:chExt cx="0" cy="0"/>
        </a:xfrm>
      </p:grpSpPr>
      <p:sp>
        <p:nvSpPr>
          <p:cNvPr id="1137" name="Google Shape;1137;p43"/>
          <p:cNvSpPr/>
          <p:nvPr/>
        </p:nvSpPr>
        <p:spPr>
          <a:xfrm>
            <a:off x="-1262374" y="-1234471"/>
            <a:ext cx="4091579" cy="4114800"/>
          </a:xfrm>
          <a:custGeom>
            <a:rect b="b" l="l" r="r" t="t"/>
            <a:pathLst>
              <a:path extrusionOk="0" h="4114800" w="4091579">
                <a:moveTo>
                  <a:pt x="0" y="0"/>
                </a:moveTo>
                <a:lnTo>
                  <a:pt x="4091579" y="0"/>
                </a:lnTo>
                <a:lnTo>
                  <a:pt x="4091579" y="4114800"/>
                </a:lnTo>
                <a:lnTo>
                  <a:pt x="0" y="4114800"/>
                </a:lnTo>
                <a:lnTo>
                  <a:pt x="0" y="0"/>
                </a:lnTo>
                <a:close/>
              </a:path>
            </a:pathLst>
          </a:custGeom>
          <a:blipFill rotWithShape="1">
            <a:blip r:embed="rId3">
              <a:alphaModFix/>
            </a:blip>
            <a:stretch>
              <a:fillRect b="0" l="0" r="0" t="0"/>
            </a:stretch>
          </a:blipFill>
          <a:ln>
            <a:noFill/>
          </a:ln>
        </p:spPr>
      </p:sp>
      <p:sp>
        <p:nvSpPr>
          <p:cNvPr id="1138" name="Google Shape;1138;p43"/>
          <p:cNvSpPr/>
          <p:nvPr/>
        </p:nvSpPr>
        <p:spPr>
          <a:xfrm>
            <a:off x="15798233" y="7372033"/>
            <a:ext cx="4091579" cy="4114800"/>
          </a:xfrm>
          <a:custGeom>
            <a:rect b="b" l="l" r="r" t="t"/>
            <a:pathLst>
              <a:path extrusionOk="0" h="4114800" w="4091579">
                <a:moveTo>
                  <a:pt x="0" y="0"/>
                </a:moveTo>
                <a:lnTo>
                  <a:pt x="4091579" y="0"/>
                </a:lnTo>
                <a:lnTo>
                  <a:pt x="4091579" y="4114800"/>
                </a:lnTo>
                <a:lnTo>
                  <a:pt x="0" y="4114800"/>
                </a:lnTo>
                <a:lnTo>
                  <a:pt x="0" y="0"/>
                </a:lnTo>
                <a:close/>
              </a:path>
            </a:pathLst>
          </a:custGeom>
          <a:blipFill rotWithShape="1">
            <a:blip r:embed="rId3">
              <a:alphaModFix/>
            </a:blip>
            <a:stretch>
              <a:fillRect b="0" l="0" r="0" t="0"/>
            </a:stretch>
          </a:blipFill>
          <a:ln>
            <a:noFill/>
          </a:ln>
        </p:spPr>
      </p:sp>
      <p:sp>
        <p:nvSpPr>
          <p:cNvPr id="1139" name="Google Shape;1139;p43"/>
          <p:cNvSpPr/>
          <p:nvPr/>
        </p:nvSpPr>
        <p:spPr>
          <a:xfrm>
            <a:off x="15498584" y="-1774110"/>
            <a:ext cx="4054948" cy="4114800"/>
          </a:xfrm>
          <a:custGeom>
            <a:rect b="b" l="l" r="r" t="t"/>
            <a:pathLst>
              <a:path extrusionOk="0" h="4114800" w="4054948">
                <a:moveTo>
                  <a:pt x="0" y="0"/>
                </a:moveTo>
                <a:lnTo>
                  <a:pt x="4054948" y="0"/>
                </a:lnTo>
                <a:lnTo>
                  <a:pt x="4054948" y="4114800"/>
                </a:lnTo>
                <a:lnTo>
                  <a:pt x="0" y="4114800"/>
                </a:lnTo>
                <a:lnTo>
                  <a:pt x="0" y="0"/>
                </a:lnTo>
                <a:close/>
              </a:path>
            </a:pathLst>
          </a:custGeom>
          <a:blipFill rotWithShape="1">
            <a:blip r:embed="rId4">
              <a:alphaModFix/>
            </a:blip>
            <a:stretch>
              <a:fillRect b="0" l="0" r="0" t="0"/>
            </a:stretch>
          </a:blipFill>
          <a:ln>
            <a:noFill/>
          </a:ln>
        </p:spPr>
      </p:sp>
      <p:sp>
        <p:nvSpPr>
          <p:cNvPr id="1140" name="Google Shape;1140;p43"/>
          <p:cNvSpPr/>
          <p:nvPr/>
        </p:nvSpPr>
        <p:spPr>
          <a:xfrm>
            <a:off x="-1262374" y="7855561"/>
            <a:ext cx="4054948" cy="4114800"/>
          </a:xfrm>
          <a:custGeom>
            <a:rect b="b" l="l" r="r" t="t"/>
            <a:pathLst>
              <a:path extrusionOk="0" h="4114800" w="4054948">
                <a:moveTo>
                  <a:pt x="0" y="0"/>
                </a:moveTo>
                <a:lnTo>
                  <a:pt x="4054948" y="0"/>
                </a:lnTo>
                <a:lnTo>
                  <a:pt x="4054948" y="4114800"/>
                </a:lnTo>
                <a:lnTo>
                  <a:pt x="0" y="4114800"/>
                </a:lnTo>
                <a:lnTo>
                  <a:pt x="0" y="0"/>
                </a:lnTo>
                <a:close/>
              </a:path>
            </a:pathLst>
          </a:custGeom>
          <a:blipFill rotWithShape="1">
            <a:blip r:embed="rId4">
              <a:alphaModFix/>
            </a:blip>
            <a:stretch>
              <a:fillRect b="0" l="0" r="0" t="0"/>
            </a:stretch>
          </a:blipFill>
          <a:ln>
            <a:noFill/>
          </a:ln>
        </p:spPr>
      </p:sp>
      <p:sp>
        <p:nvSpPr>
          <p:cNvPr id="1141" name="Google Shape;1141;p43"/>
          <p:cNvSpPr/>
          <p:nvPr/>
        </p:nvSpPr>
        <p:spPr>
          <a:xfrm>
            <a:off x="3182700" y="2588340"/>
            <a:ext cx="1389428" cy="1283326"/>
          </a:xfrm>
          <a:custGeom>
            <a:rect b="b" l="l" r="r" t="t"/>
            <a:pathLst>
              <a:path extrusionOk="0" h="1283326" w="1389428">
                <a:moveTo>
                  <a:pt x="0" y="0"/>
                </a:moveTo>
                <a:lnTo>
                  <a:pt x="1389428" y="0"/>
                </a:lnTo>
                <a:lnTo>
                  <a:pt x="1389428" y="1283327"/>
                </a:lnTo>
                <a:lnTo>
                  <a:pt x="0" y="1283327"/>
                </a:lnTo>
                <a:lnTo>
                  <a:pt x="0" y="0"/>
                </a:lnTo>
                <a:close/>
              </a:path>
            </a:pathLst>
          </a:custGeom>
          <a:blipFill rotWithShape="1">
            <a:blip r:embed="rId5">
              <a:alphaModFix/>
            </a:blip>
            <a:stretch>
              <a:fillRect b="0" l="0" r="0" t="0"/>
            </a:stretch>
          </a:blipFill>
          <a:ln>
            <a:noFill/>
          </a:ln>
        </p:spPr>
      </p:sp>
      <p:sp>
        <p:nvSpPr>
          <p:cNvPr id="1142" name="Google Shape;1142;p43"/>
          <p:cNvSpPr/>
          <p:nvPr/>
        </p:nvSpPr>
        <p:spPr>
          <a:xfrm>
            <a:off x="13533757" y="7193132"/>
            <a:ext cx="1045833" cy="965969"/>
          </a:xfrm>
          <a:custGeom>
            <a:rect b="b" l="l" r="r" t="t"/>
            <a:pathLst>
              <a:path extrusionOk="0" h="965969" w="1045833">
                <a:moveTo>
                  <a:pt x="0" y="0"/>
                </a:moveTo>
                <a:lnTo>
                  <a:pt x="1045833" y="0"/>
                </a:lnTo>
                <a:lnTo>
                  <a:pt x="1045833" y="965969"/>
                </a:lnTo>
                <a:lnTo>
                  <a:pt x="0" y="965969"/>
                </a:lnTo>
                <a:lnTo>
                  <a:pt x="0" y="0"/>
                </a:lnTo>
                <a:close/>
              </a:path>
            </a:pathLst>
          </a:custGeom>
          <a:blipFill rotWithShape="1">
            <a:blip r:embed="rId5">
              <a:alphaModFix/>
            </a:blip>
            <a:stretch>
              <a:fillRect b="0" l="0" r="0" t="0"/>
            </a:stretch>
          </a:blipFill>
          <a:ln>
            <a:noFill/>
          </a:ln>
        </p:spPr>
      </p:sp>
      <p:sp>
        <p:nvSpPr>
          <p:cNvPr id="1143" name="Google Shape;1143;p43"/>
          <p:cNvSpPr/>
          <p:nvPr/>
        </p:nvSpPr>
        <p:spPr>
          <a:xfrm rot="1118164">
            <a:off x="12089725" y="2325548"/>
            <a:ext cx="2115686" cy="1808911"/>
          </a:xfrm>
          <a:custGeom>
            <a:rect b="b" l="l" r="r" t="t"/>
            <a:pathLst>
              <a:path extrusionOk="0" h="1808911" w="2115686">
                <a:moveTo>
                  <a:pt x="0" y="0"/>
                </a:moveTo>
                <a:lnTo>
                  <a:pt x="2115686" y="0"/>
                </a:lnTo>
                <a:lnTo>
                  <a:pt x="2115686" y="1808911"/>
                </a:lnTo>
                <a:lnTo>
                  <a:pt x="0" y="1808911"/>
                </a:lnTo>
                <a:lnTo>
                  <a:pt x="0" y="0"/>
                </a:lnTo>
                <a:close/>
              </a:path>
            </a:pathLst>
          </a:custGeom>
          <a:blipFill rotWithShape="1">
            <a:blip r:embed="rId6">
              <a:alphaModFix/>
            </a:blip>
            <a:stretch>
              <a:fillRect b="0" l="0" r="0" t="0"/>
            </a:stretch>
          </a:blipFill>
          <a:ln>
            <a:noFill/>
          </a:ln>
        </p:spPr>
      </p:sp>
      <p:sp>
        <p:nvSpPr>
          <p:cNvPr id="1144" name="Google Shape;1144;p43"/>
          <p:cNvSpPr txBox="1"/>
          <p:nvPr/>
        </p:nvSpPr>
        <p:spPr>
          <a:xfrm>
            <a:off x="1990811" y="4501276"/>
            <a:ext cx="15059326" cy="1387393"/>
          </a:xfrm>
          <a:prstGeom prst="rect">
            <a:avLst/>
          </a:prstGeom>
          <a:noFill/>
          <a:ln>
            <a:noFill/>
          </a:ln>
        </p:spPr>
        <p:txBody>
          <a:bodyPr anchorCtr="0" anchor="t" bIns="0" lIns="0" spcFirstLastPara="1" rIns="0" wrap="square" tIns="0">
            <a:spAutoFit/>
          </a:bodyPr>
          <a:lstStyle/>
          <a:p>
            <a:pPr indent="0" lvl="0" marL="0" marR="0" rtl="0" algn="ctr">
              <a:lnSpc>
                <a:spcPct val="140000"/>
              </a:lnSpc>
              <a:spcBef>
                <a:spcPts val="0"/>
              </a:spcBef>
              <a:spcAft>
                <a:spcPts val="0"/>
              </a:spcAft>
              <a:buNone/>
            </a:pPr>
            <a:r>
              <a:rPr b="0" i="0" lang="en-US" sz="8000" u="none" cap="none" strike="noStrike">
                <a:solidFill>
                  <a:srgbClr val="B6D8E6"/>
                </a:solidFill>
                <a:latin typeface="Arial"/>
                <a:ea typeface="Arial"/>
                <a:cs typeface="Arial"/>
                <a:sym typeface="Arial"/>
              </a:rPr>
              <a:t>CHÚC MẤY BẠN THI TỐT</a:t>
            </a:r>
            <a:endParaRPr/>
          </a:p>
        </p:txBody>
      </p:sp>
      <p:sp>
        <p:nvSpPr>
          <p:cNvPr id="1145" name="Google Shape;1145;p43"/>
          <p:cNvSpPr/>
          <p:nvPr/>
        </p:nvSpPr>
        <p:spPr>
          <a:xfrm rot="1035449">
            <a:off x="4117321" y="6720996"/>
            <a:ext cx="2200783" cy="863807"/>
          </a:xfrm>
          <a:custGeom>
            <a:rect b="b" l="l" r="r" t="t"/>
            <a:pathLst>
              <a:path extrusionOk="0" h="863807" w="2200783">
                <a:moveTo>
                  <a:pt x="0" y="0"/>
                </a:moveTo>
                <a:lnTo>
                  <a:pt x="2200783" y="0"/>
                </a:lnTo>
                <a:lnTo>
                  <a:pt x="2200783" y="863807"/>
                </a:lnTo>
                <a:lnTo>
                  <a:pt x="0" y="863807"/>
                </a:lnTo>
                <a:lnTo>
                  <a:pt x="0" y="0"/>
                </a:lnTo>
                <a:close/>
              </a:path>
            </a:pathLst>
          </a:custGeom>
          <a:blipFill rotWithShape="1">
            <a:blip r:embed="rId7">
              <a:alphaModFix/>
            </a:blip>
            <a:stretch>
              <a:fillRect b="0" l="0" r="0" t="0"/>
            </a:stretch>
          </a:blipFill>
          <a:ln>
            <a:noFill/>
          </a:ln>
        </p:spPr>
      </p:sp>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2006-08-16T00:00:00Z</dcterms:created>
</cp:coreProperties>
</file>