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4"/>
  </p:notesMasterIdLst>
  <p:sldIdLst>
    <p:sldId id="256" r:id="rId2"/>
    <p:sldId id="290" r:id="rId3"/>
    <p:sldId id="292" r:id="rId4"/>
    <p:sldId id="293" r:id="rId5"/>
    <p:sldId id="294" r:id="rId6"/>
    <p:sldId id="296" r:id="rId7"/>
    <p:sldId id="297" r:id="rId8"/>
    <p:sldId id="276" r:id="rId9"/>
    <p:sldId id="257" r:id="rId10"/>
    <p:sldId id="258" r:id="rId11"/>
    <p:sldId id="278" r:id="rId12"/>
    <p:sldId id="277" r:id="rId13"/>
    <p:sldId id="259" r:id="rId14"/>
    <p:sldId id="260" r:id="rId15"/>
    <p:sldId id="263" r:id="rId16"/>
    <p:sldId id="279" r:id="rId17"/>
    <p:sldId id="281" r:id="rId18"/>
    <p:sldId id="282" r:id="rId19"/>
    <p:sldId id="283" r:id="rId20"/>
    <p:sldId id="284" r:id="rId21"/>
    <p:sldId id="267" r:id="rId22"/>
    <p:sldId id="285" r:id="rId23"/>
    <p:sldId id="286" r:id="rId24"/>
    <p:sldId id="270" r:id="rId25"/>
    <p:sldId id="287" r:id="rId26"/>
    <p:sldId id="271" r:id="rId27"/>
    <p:sldId id="288" r:id="rId28"/>
    <p:sldId id="272" r:id="rId29"/>
    <p:sldId id="273" r:id="rId30"/>
    <p:sldId id="289" r:id="rId31"/>
    <p:sldId id="274" r:id="rId32"/>
    <p:sldId id="275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NI-Times" pitchFamily="2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1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36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47F024-BEED-4E03-9DE7-D64691027D23}" type="doc">
      <dgm:prSet loTypeId="urn:microsoft.com/office/officeart/2005/8/layout/chevron2" loCatId="list" qsTypeId="urn:microsoft.com/office/officeart/2005/8/quickstyle/3d1" qsCatId="3D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43EB8615-2F66-4F70-B3E6-2B6B585C8D00}">
      <dgm:prSet phldrT="[Text]" custT="1"/>
      <dgm:spPr/>
      <dgm:t>
        <a:bodyPr/>
        <a:lstStyle/>
        <a:p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1.1</a:t>
          </a:r>
          <a:endParaRPr lang="en-US" sz="4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55CA83-04A5-47D9-8CC9-5282742AC1D4}" type="parTrans" cxnId="{7D5D4431-839C-4275-A9A6-5EE14B6001D5}">
      <dgm:prSet/>
      <dgm:spPr/>
      <dgm:t>
        <a:bodyPr/>
        <a:lstStyle/>
        <a:p>
          <a:endParaRPr lang="en-US"/>
        </a:p>
      </dgm:t>
    </dgm:pt>
    <dgm:pt modelId="{C70CE568-3F3B-45AC-845A-7EA3142CC64B}" type="sibTrans" cxnId="{7D5D4431-839C-4275-A9A6-5EE14B6001D5}">
      <dgm:prSet/>
      <dgm:spPr/>
      <dgm:t>
        <a:bodyPr/>
        <a:lstStyle/>
        <a:p>
          <a:endParaRPr lang="en-US"/>
        </a:p>
      </dgm:t>
    </dgm:pt>
    <dgm:pt modelId="{BB40EB62-C7E4-4311-9156-F8497EB7C1EB}">
      <dgm:prSet phldrT="[Text]" custT="1"/>
      <dgm:spPr/>
      <dgm:t>
        <a:bodyPr/>
        <a:lstStyle/>
        <a:p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Hệ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môi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trường</a:t>
          </a:r>
          <a:endParaRPr lang="en-US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6DF762-D7BB-4700-8EB3-4DE6BB8A2AC4}" type="parTrans" cxnId="{DC112E98-52CF-4494-B4D6-A1E69E40BBDD}">
      <dgm:prSet/>
      <dgm:spPr/>
      <dgm:t>
        <a:bodyPr/>
        <a:lstStyle/>
        <a:p>
          <a:endParaRPr lang="en-US"/>
        </a:p>
      </dgm:t>
    </dgm:pt>
    <dgm:pt modelId="{AEFB5702-B154-427D-8119-9FEF12AE5018}" type="sibTrans" cxnId="{DC112E98-52CF-4494-B4D6-A1E69E40BBDD}">
      <dgm:prSet/>
      <dgm:spPr/>
      <dgm:t>
        <a:bodyPr/>
        <a:lstStyle/>
        <a:p>
          <a:endParaRPr lang="en-US"/>
        </a:p>
      </dgm:t>
    </dgm:pt>
    <dgm:pt modelId="{6526B878-0D10-46AE-BC3D-F214AE5D1377}">
      <dgm:prSet phldrT="[Text]" custT="1"/>
      <dgm:spPr/>
      <dgm:t>
        <a:bodyPr/>
        <a:lstStyle/>
        <a:p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1.2</a:t>
          </a:r>
          <a:r>
            <a:rPr lang="en-US" sz="2500" dirty="0" smtClean="0"/>
            <a:t> </a:t>
          </a:r>
          <a:endParaRPr lang="en-US" sz="2500" dirty="0"/>
        </a:p>
      </dgm:t>
    </dgm:pt>
    <dgm:pt modelId="{5E2ECDA2-AA0A-47C1-8FEA-745D86D9D7C3}" type="parTrans" cxnId="{F1D88A14-218B-4881-91E4-E15CB22E77D6}">
      <dgm:prSet/>
      <dgm:spPr/>
      <dgm:t>
        <a:bodyPr/>
        <a:lstStyle/>
        <a:p>
          <a:endParaRPr lang="en-US"/>
        </a:p>
      </dgm:t>
    </dgm:pt>
    <dgm:pt modelId="{B2B5A5D9-6225-4E8C-90E8-004C1A2C6FCD}" type="sibTrans" cxnId="{F1D88A14-218B-4881-91E4-E15CB22E77D6}">
      <dgm:prSet/>
      <dgm:spPr/>
      <dgm:t>
        <a:bodyPr/>
        <a:lstStyle/>
        <a:p>
          <a:endParaRPr lang="en-US"/>
        </a:p>
      </dgm:t>
    </dgm:pt>
    <dgm:pt modelId="{E0A69999-16E6-47CC-9610-61386C1CD927}">
      <dgm:prSet phldrT="[Text]" custT="1"/>
      <dgm:spPr/>
      <dgm:t>
        <a:bodyPr/>
        <a:lstStyle/>
        <a:p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Môi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chất</a:t>
          </a:r>
          <a:endParaRPr lang="en-US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A0DC34-9566-421C-980A-A791528DEF8F}" type="parTrans" cxnId="{CADE4963-9DD4-47A7-B8A1-974D31959BC3}">
      <dgm:prSet/>
      <dgm:spPr/>
      <dgm:t>
        <a:bodyPr/>
        <a:lstStyle/>
        <a:p>
          <a:endParaRPr lang="en-US"/>
        </a:p>
      </dgm:t>
    </dgm:pt>
    <dgm:pt modelId="{6E8D9AC2-8591-446E-9092-E17F97F807D1}" type="sibTrans" cxnId="{CADE4963-9DD4-47A7-B8A1-974D31959BC3}">
      <dgm:prSet/>
      <dgm:spPr/>
      <dgm:t>
        <a:bodyPr/>
        <a:lstStyle/>
        <a:p>
          <a:endParaRPr lang="en-US"/>
        </a:p>
      </dgm:t>
    </dgm:pt>
    <dgm:pt modelId="{EA7BFC21-E2A3-44B7-8CE3-A96C2C06A1E7}">
      <dgm:prSet phldrT="[Text]" custT="1"/>
      <dgm:spPr/>
      <dgm:t>
        <a:bodyPr/>
        <a:lstStyle/>
        <a:p>
          <a:r>
            <a: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1.3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515CBC-79A2-4C8F-B90D-94C3E7E73CDC}" type="parTrans" cxnId="{25D34384-448A-4491-8E43-0A12C7F957F1}">
      <dgm:prSet/>
      <dgm:spPr/>
      <dgm:t>
        <a:bodyPr/>
        <a:lstStyle/>
        <a:p>
          <a:endParaRPr lang="en-US"/>
        </a:p>
      </dgm:t>
    </dgm:pt>
    <dgm:pt modelId="{AD65DE4C-D38B-4719-A435-8010651E6EBA}" type="sibTrans" cxnId="{25D34384-448A-4491-8E43-0A12C7F957F1}">
      <dgm:prSet/>
      <dgm:spPr/>
      <dgm:t>
        <a:bodyPr/>
        <a:lstStyle/>
        <a:p>
          <a:endParaRPr lang="en-US"/>
        </a:p>
      </dgm:t>
    </dgm:pt>
    <dgm:pt modelId="{5F966623-FD2B-46E2-BD17-39B672E6886D}">
      <dgm:prSet phldrT="[Text]" custT="1"/>
      <dgm:spPr/>
      <dgm:t>
        <a:bodyPr/>
        <a:lstStyle/>
        <a:p>
          <a:pPr marL="0" indent="0" algn="ctr"/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Trạng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thái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và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thông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số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trạng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thái</a:t>
          </a:r>
          <a:endParaRPr lang="en-US" sz="3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DA5A16-43FD-4F69-9D82-C09CABC6EDBC}" type="parTrans" cxnId="{512AE4BF-253F-4563-86DE-764EA44F59AE}">
      <dgm:prSet/>
      <dgm:spPr/>
      <dgm:t>
        <a:bodyPr/>
        <a:lstStyle/>
        <a:p>
          <a:endParaRPr lang="en-US"/>
        </a:p>
      </dgm:t>
    </dgm:pt>
    <dgm:pt modelId="{68FFDD5E-414F-4DA7-BF79-7AD058FD7EE1}" type="sibTrans" cxnId="{512AE4BF-253F-4563-86DE-764EA44F59AE}">
      <dgm:prSet/>
      <dgm:spPr/>
      <dgm:t>
        <a:bodyPr/>
        <a:lstStyle/>
        <a:p>
          <a:endParaRPr lang="en-US"/>
        </a:p>
      </dgm:t>
    </dgm:pt>
    <dgm:pt modelId="{EFADEE3C-154B-441A-9374-026D6F5E5974}" type="pres">
      <dgm:prSet presAssocID="{E847F024-BEED-4E03-9DE7-D64691027D23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6F5BE3D-6E84-41DD-B811-6D5BA135B536}" type="pres">
      <dgm:prSet presAssocID="{43EB8615-2F66-4F70-B3E6-2B6B585C8D00}" presName="composite" presStyleCnt="0"/>
      <dgm:spPr/>
    </dgm:pt>
    <dgm:pt modelId="{4236D4E9-2301-4FA0-A189-DABE5719AB59}" type="pres">
      <dgm:prSet presAssocID="{43EB8615-2F66-4F70-B3E6-2B6B585C8D00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884A11-D65A-44A0-B48F-9C370BB410D2}" type="pres">
      <dgm:prSet presAssocID="{43EB8615-2F66-4F70-B3E6-2B6B585C8D00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C2E3A8-6688-444E-ABB2-2560D1670C07}" type="pres">
      <dgm:prSet presAssocID="{C70CE568-3F3B-45AC-845A-7EA3142CC64B}" presName="sp" presStyleCnt="0"/>
      <dgm:spPr/>
    </dgm:pt>
    <dgm:pt modelId="{16F46A0B-7938-4FFB-A435-BCF7B86021CE}" type="pres">
      <dgm:prSet presAssocID="{6526B878-0D10-46AE-BC3D-F214AE5D1377}" presName="composite" presStyleCnt="0"/>
      <dgm:spPr/>
    </dgm:pt>
    <dgm:pt modelId="{400874F4-CB4B-4E91-BDDF-B64BF6AB9F87}" type="pres">
      <dgm:prSet presAssocID="{6526B878-0D10-46AE-BC3D-F214AE5D137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552933-6D59-42D5-972B-8D8E2E7F5FAC}" type="pres">
      <dgm:prSet presAssocID="{6526B878-0D10-46AE-BC3D-F214AE5D137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A677DB-A414-47A2-9F08-E2401BD41CED}" type="pres">
      <dgm:prSet presAssocID="{B2B5A5D9-6225-4E8C-90E8-004C1A2C6FCD}" presName="sp" presStyleCnt="0"/>
      <dgm:spPr/>
    </dgm:pt>
    <dgm:pt modelId="{989FADBF-062E-4261-9DC6-3D491059C7AD}" type="pres">
      <dgm:prSet presAssocID="{EA7BFC21-E2A3-44B7-8CE3-A96C2C06A1E7}" presName="composite" presStyleCnt="0"/>
      <dgm:spPr/>
    </dgm:pt>
    <dgm:pt modelId="{185605DC-D209-484B-991D-CEBF3837745A}" type="pres">
      <dgm:prSet presAssocID="{EA7BFC21-E2A3-44B7-8CE3-A96C2C06A1E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CC9E15-72E8-482F-BD4E-93A05E993451}" type="pres">
      <dgm:prSet presAssocID="{EA7BFC21-E2A3-44B7-8CE3-A96C2C06A1E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112E98-52CF-4494-B4D6-A1E69E40BBDD}" srcId="{43EB8615-2F66-4F70-B3E6-2B6B585C8D00}" destId="{BB40EB62-C7E4-4311-9156-F8497EB7C1EB}" srcOrd="0" destOrd="0" parTransId="{D86DF762-D7BB-4700-8EB3-4DE6BB8A2AC4}" sibTransId="{AEFB5702-B154-427D-8119-9FEF12AE5018}"/>
    <dgm:cxn modelId="{D89B5476-B601-4EE3-93D5-B18F8246931F}" type="presOf" srcId="{5F966623-FD2B-46E2-BD17-39B672E6886D}" destId="{E4CC9E15-72E8-482F-BD4E-93A05E993451}" srcOrd="0" destOrd="0" presId="urn:microsoft.com/office/officeart/2005/8/layout/chevron2"/>
    <dgm:cxn modelId="{BA5FBCA1-9503-4E1B-8DE4-4BFE733E3D53}" type="presOf" srcId="{BB40EB62-C7E4-4311-9156-F8497EB7C1EB}" destId="{5B884A11-D65A-44A0-B48F-9C370BB410D2}" srcOrd="0" destOrd="0" presId="urn:microsoft.com/office/officeart/2005/8/layout/chevron2"/>
    <dgm:cxn modelId="{F1D88A14-218B-4881-91E4-E15CB22E77D6}" srcId="{E847F024-BEED-4E03-9DE7-D64691027D23}" destId="{6526B878-0D10-46AE-BC3D-F214AE5D1377}" srcOrd="1" destOrd="0" parTransId="{5E2ECDA2-AA0A-47C1-8FEA-745D86D9D7C3}" sibTransId="{B2B5A5D9-6225-4E8C-90E8-004C1A2C6FCD}"/>
    <dgm:cxn modelId="{7D5D4431-839C-4275-A9A6-5EE14B6001D5}" srcId="{E847F024-BEED-4E03-9DE7-D64691027D23}" destId="{43EB8615-2F66-4F70-B3E6-2B6B585C8D00}" srcOrd="0" destOrd="0" parTransId="{BB55CA83-04A5-47D9-8CC9-5282742AC1D4}" sibTransId="{C70CE568-3F3B-45AC-845A-7EA3142CC64B}"/>
    <dgm:cxn modelId="{EB16DDBA-F0B4-4E7D-B037-79FCB35DECCC}" type="presOf" srcId="{6526B878-0D10-46AE-BC3D-F214AE5D1377}" destId="{400874F4-CB4B-4E91-BDDF-B64BF6AB9F87}" srcOrd="0" destOrd="0" presId="urn:microsoft.com/office/officeart/2005/8/layout/chevron2"/>
    <dgm:cxn modelId="{3CF655C9-1B72-4427-9006-FC6DD240B0BA}" type="presOf" srcId="{E0A69999-16E6-47CC-9610-61386C1CD927}" destId="{32552933-6D59-42D5-972B-8D8E2E7F5FAC}" srcOrd="0" destOrd="0" presId="urn:microsoft.com/office/officeart/2005/8/layout/chevron2"/>
    <dgm:cxn modelId="{512AE4BF-253F-4563-86DE-764EA44F59AE}" srcId="{EA7BFC21-E2A3-44B7-8CE3-A96C2C06A1E7}" destId="{5F966623-FD2B-46E2-BD17-39B672E6886D}" srcOrd="0" destOrd="0" parTransId="{33DA5A16-43FD-4F69-9D82-C09CABC6EDBC}" sibTransId="{68FFDD5E-414F-4DA7-BF79-7AD058FD7EE1}"/>
    <dgm:cxn modelId="{25D34384-448A-4491-8E43-0A12C7F957F1}" srcId="{E847F024-BEED-4E03-9DE7-D64691027D23}" destId="{EA7BFC21-E2A3-44B7-8CE3-A96C2C06A1E7}" srcOrd="2" destOrd="0" parTransId="{52515CBC-79A2-4C8F-B90D-94C3E7E73CDC}" sibTransId="{AD65DE4C-D38B-4719-A435-8010651E6EBA}"/>
    <dgm:cxn modelId="{DDDE3344-1C48-41F5-82AC-5FE52E1692F8}" type="presOf" srcId="{43EB8615-2F66-4F70-B3E6-2B6B585C8D00}" destId="{4236D4E9-2301-4FA0-A189-DABE5719AB59}" srcOrd="0" destOrd="0" presId="urn:microsoft.com/office/officeart/2005/8/layout/chevron2"/>
    <dgm:cxn modelId="{072F3FF3-BA7C-4022-AD5C-2716F5EC28B3}" type="presOf" srcId="{EA7BFC21-E2A3-44B7-8CE3-A96C2C06A1E7}" destId="{185605DC-D209-484B-991D-CEBF3837745A}" srcOrd="0" destOrd="0" presId="urn:microsoft.com/office/officeart/2005/8/layout/chevron2"/>
    <dgm:cxn modelId="{7EEF09EE-9217-4012-95B1-36DB9CED9783}" type="presOf" srcId="{E847F024-BEED-4E03-9DE7-D64691027D23}" destId="{EFADEE3C-154B-441A-9374-026D6F5E5974}" srcOrd="0" destOrd="0" presId="urn:microsoft.com/office/officeart/2005/8/layout/chevron2"/>
    <dgm:cxn modelId="{CADE4963-9DD4-47A7-B8A1-974D31959BC3}" srcId="{6526B878-0D10-46AE-BC3D-F214AE5D1377}" destId="{E0A69999-16E6-47CC-9610-61386C1CD927}" srcOrd="0" destOrd="0" parTransId="{77A0DC34-9566-421C-980A-A791528DEF8F}" sibTransId="{6E8D9AC2-8591-446E-9092-E17F97F807D1}"/>
    <dgm:cxn modelId="{0B439390-2A2B-4F2C-869A-96D40E7B125A}" type="presParOf" srcId="{EFADEE3C-154B-441A-9374-026D6F5E5974}" destId="{66F5BE3D-6E84-41DD-B811-6D5BA135B536}" srcOrd="0" destOrd="0" presId="urn:microsoft.com/office/officeart/2005/8/layout/chevron2"/>
    <dgm:cxn modelId="{1438FAD6-8749-4E47-80EF-4303E06D44B0}" type="presParOf" srcId="{66F5BE3D-6E84-41DD-B811-6D5BA135B536}" destId="{4236D4E9-2301-4FA0-A189-DABE5719AB59}" srcOrd="0" destOrd="0" presId="urn:microsoft.com/office/officeart/2005/8/layout/chevron2"/>
    <dgm:cxn modelId="{C348E81E-6738-4A7E-8521-37A62046C474}" type="presParOf" srcId="{66F5BE3D-6E84-41DD-B811-6D5BA135B536}" destId="{5B884A11-D65A-44A0-B48F-9C370BB410D2}" srcOrd="1" destOrd="0" presId="urn:microsoft.com/office/officeart/2005/8/layout/chevron2"/>
    <dgm:cxn modelId="{4501E083-846A-4014-A165-A3D6F5AF4762}" type="presParOf" srcId="{EFADEE3C-154B-441A-9374-026D6F5E5974}" destId="{8AC2E3A8-6688-444E-ABB2-2560D1670C07}" srcOrd="1" destOrd="0" presId="urn:microsoft.com/office/officeart/2005/8/layout/chevron2"/>
    <dgm:cxn modelId="{056F94F7-A148-40F7-9D5D-EC7A4B2D77E3}" type="presParOf" srcId="{EFADEE3C-154B-441A-9374-026D6F5E5974}" destId="{16F46A0B-7938-4FFB-A435-BCF7B86021CE}" srcOrd="2" destOrd="0" presId="urn:microsoft.com/office/officeart/2005/8/layout/chevron2"/>
    <dgm:cxn modelId="{817D1F54-D00D-4274-9787-BB2096DF222C}" type="presParOf" srcId="{16F46A0B-7938-4FFB-A435-BCF7B86021CE}" destId="{400874F4-CB4B-4E91-BDDF-B64BF6AB9F87}" srcOrd="0" destOrd="0" presId="urn:microsoft.com/office/officeart/2005/8/layout/chevron2"/>
    <dgm:cxn modelId="{F3FF8265-329D-4728-A095-407A6787CD33}" type="presParOf" srcId="{16F46A0B-7938-4FFB-A435-BCF7B86021CE}" destId="{32552933-6D59-42D5-972B-8D8E2E7F5FAC}" srcOrd="1" destOrd="0" presId="urn:microsoft.com/office/officeart/2005/8/layout/chevron2"/>
    <dgm:cxn modelId="{3C6FE53F-D8A9-41CC-ACFE-1160DB340570}" type="presParOf" srcId="{EFADEE3C-154B-441A-9374-026D6F5E5974}" destId="{F6A677DB-A414-47A2-9F08-E2401BD41CED}" srcOrd="3" destOrd="0" presId="urn:microsoft.com/office/officeart/2005/8/layout/chevron2"/>
    <dgm:cxn modelId="{F273C81C-7E65-47AC-8B40-65E8BABC1DE9}" type="presParOf" srcId="{EFADEE3C-154B-441A-9374-026D6F5E5974}" destId="{989FADBF-062E-4261-9DC6-3D491059C7AD}" srcOrd="4" destOrd="0" presId="urn:microsoft.com/office/officeart/2005/8/layout/chevron2"/>
    <dgm:cxn modelId="{B9D66560-6AFC-4021-A521-30AEBD84A3AF}" type="presParOf" srcId="{989FADBF-062E-4261-9DC6-3D491059C7AD}" destId="{185605DC-D209-484B-991D-CEBF3837745A}" srcOrd="0" destOrd="0" presId="urn:microsoft.com/office/officeart/2005/8/layout/chevron2"/>
    <dgm:cxn modelId="{67B02781-8713-4BC9-BD49-41495766DC5E}" type="presParOf" srcId="{989FADBF-062E-4261-9DC6-3D491059C7AD}" destId="{E4CC9E15-72E8-482F-BD4E-93A05E99345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955A604E-801D-4EA1-B89E-1C7E3788BD5A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90A13C4-C621-4269-88E3-EE1A7A55D1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20085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D2CB976-2A53-49A6-B606-13009A3A3CC8}" type="slidenum">
              <a:rPr lang="en-US" altLang="en-US"/>
              <a:pPr eaLnBrk="1" hangingPunct="1"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501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D2CB976-2A53-49A6-B606-13009A3A3CC8}" type="slidenum">
              <a:rPr lang="en-US" altLang="en-US"/>
              <a:pPr eaLnBrk="1" hangingPunct="1"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2161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787C989-59DE-412E-B31E-87F3952FE1A2}" type="slidenum">
              <a:rPr lang="en-US" altLang="en-US"/>
              <a:pPr eaLnBrk="1" hangingPunct="1"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95837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787C989-59DE-412E-B31E-87F3952FE1A2}" type="slidenum">
              <a:rPr lang="en-US" altLang="en-US"/>
              <a:pPr eaLnBrk="1" hangingPunct="1"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56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90420-FC73-4CAA-A4E2-3FDA2D063B5B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65622B48-48BF-4242-B3EB-78B0F61BF2D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53693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226F4F7-BD6C-4D0B-9E53-DA19B371352C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AE786A0-688C-4ACD-AC59-606CD56944E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294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04D2C2-57D3-438B-96AE-6037FE152BA1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fld id="{73321A1A-2867-4A12-A77E-5BE15AFBB0F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09960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054CA-45C2-4AB2-BD26-B78E9E0E98DF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C1E7A3-9BBC-4659-8002-1746C3EAB4C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778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137D7-4413-4EE3-8CEB-508B9F8DF5EF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1575D-E82E-4C70-95BB-26D5C5A0BE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4738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35B8AFB-4EB1-4BB4-B5B6-A9D3FF10F45D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BF4C594-1E0B-43CC-9415-EB98B63B29AD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12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C477F-29C6-402D-A6CC-9BBDD5E9522B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DC7EB-5F84-4C54-A79F-89AC9BC738E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6105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Straight Connector 17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Straight Connector 1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2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AA0CD97-7353-4591-8187-9408C30388C0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946FD5-6051-41E5-BD68-09691479E17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5192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Straight Connector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traight Connector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Straight Connector 23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006C546-11F1-47A8-A93C-52A3F63C2BC7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1D2BE9A-4A83-4499-8538-669C50CD01AB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637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AD3C-52C8-4D0F-AE31-AF31C94EF196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B091B1-5566-4117-B456-E194A59A780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9992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D253C-D150-46C9-B8C7-B7DDA47BA6D1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BC2EB-045A-429A-8992-E68B9E8300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7082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EA4329-E864-4CE6-AC57-526C8C88520C}" type="datetimeFigureOut">
              <a:rPr lang="en-US"/>
              <a:pPr>
                <a:defRPr/>
              </a:pPr>
              <a:t>9/13/2016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32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4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fld id="{8D491F19-BCD5-4433-8C43-1EA3E8D4F80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1" r:id="rId4"/>
    <p:sldLayoutId id="2147483822" r:id="rId5"/>
    <p:sldLayoutId id="2147483829" r:id="rId6"/>
    <p:sldLayoutId id="2147483823" r:id="rId7"/>
    <p:sldLayoutId id="2147483830" r:id="rId8"/>
    <p:sldLayoutId id="2147483831" r:id="rId9"/>
    <p:sldLayoutId id="2147483824" r:id="rId10"/>
    <p:sldLayoutId id="214748382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NI-Jamai" pitchFamily="2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anose="05000000000000000000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anose="05000000000000000000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63688" y="2420888"/>
            <a:ext cx="6984776" cy="1439863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115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1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5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115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1</a:t>
            </a:r>
            <a:endParaRPr lang="en-US" sz="115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5" name="Subtitle 2"/>
          <p:cNvSpPr>
            <a:spLocks noGrp="1"/>
          </p:cNvSpPr>
          <p:nvPr>
            <p:ph type="subTitle" idx="1"/>
          </p:nvPr>
        </p:nvSpPr>
        <p:spPr>
          <a:xfrm>
            <a:off x="4716016" y="5085184"/>
            <a:ext cx="4249117" cy="1655912"/>
          </a:xfrm>
        </p:spPr>
        <p:txBody>
          <a:bodyPr/>
          <a:lstStyle/>
          <a:p>
            <a:pPr eaLnBrk="1" hangingPunct="1"/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PGS.TS</a:t>
            </a:r>
            <a:r>
              <a:rPr lang="en-US" alt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Trương</a:t>
            </a:r>
            <a:r>
              <a:rPr lang="en-US" alt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Vĩnh</a:t>
            </a:r>
            <a:endParaRPr lang="en-US" alt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Th.S</a:t>
            </a:r>
            <a:r>
              <a:rPr lang="en-US" alt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Diệp</a:t>
            </a:r>
            <a:r>
              <a:rPr lang="en-US" alt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alt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Tùng</a:t>
            </a:r>
            <a:endParaRPr lang="en-US" alt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KS. </a:t>
            </a:r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alt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Ngọc</a:t>
            </a:r>
            <a:r>
              <a:rPr lang="en-US" alt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endParaRPr lang="en-US" altLang="en-US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80" y="260648"/>
            <a:ext cx="8748464" cy="634082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TIN CHUNG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894730"/>
            <a:ext cx="7931224" cy="5723238"/>
          </a:xfrm>
        </p:spPr>
        <p:txBody>
          <a:bodyPr/>
          <a:lstStyle/>
          <a:p>
            <a:pPr marL="338138" indent="-338138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</a:p>
          <a:p>
            <a:pPr marL="338138" indent="-338138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Mã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217111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LT </a:t>
            </a:r>
            <a:endParaRPr lang="en-US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ổng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633413" indent="-352425">
              <a:buFont typeface="Wingdings" panose="05000000000000000000" pitchFamily="2" charset="2"/>
              <a:buChar char="v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20</a:t>
            </a:r>
          </a:p>
          <a:p>
            <a:pPr marL="633413" indent="-352425">
              <a:buFont typeface="Wingdings" panose="05000000000000000000" pitchFamily="2" charset="2"/>
              <a:buChar char="v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10</a:t>
            </a:r>
          </a:p>
          <a:p>
            <a:pPr marL="633413" indent="-352425">
              <a:buFont typeface="Wingdings" panose="05000000000000000000" pitchFamily="2" charset="2"/>
              <a:buChar char="v"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90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02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003232" cy="634082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750714"/>
            <a:ext cx="8424936" cy="6107286"/>
          </a:xfrm>
        </p:spPr>
        <p:txBody>
          <a:bodyPr/>
          <a:lstStyle/>
          <a:p>
            <a:pPr marL="280988" indent="-280988" algn="just">
              <a:spcAft>
                <a:spcPts val="600"/>
              </a:spcAft>
            </a:pP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Cung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cấp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kiến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sở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Nhiệt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lực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ứng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khảo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sát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hóa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vấn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đề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kỹ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thuật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280988" indent="-280988" algn="just">
              <a:spcAft>
                <a:spcPts val="600"/>
              </a:spcAft>
            </a:pP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Nắm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chất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nhiệt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vật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chất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thời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áp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chúng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khảo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sát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vấn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đề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tế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kỹ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thuật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0988" indent="-280988" algn="just">
              <a:spcAft>
                <a:spcPts val="600"/>
              </a:spcAft>
            </a:pP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Nắm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ý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nghĩa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nguyên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2.</a:t>
            </a:r>
          </a:p>
          <a:p>
            <a:pPr marL="280988" indent="-280988" algn="just">
              <a:spcAft>
                <a:spcPts val="600"/>
              </a:spcAft>
            </a:pP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Ứng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nguyên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này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khảo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sát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hóa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nhiệt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bị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nhiệt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toán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đơn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giản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bị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này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-179705" algn="just">
              <a:spcAft>
                <a:spcPts val="0"/>
              </a:spcAft>
            </a:pP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44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003232" cy="750714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  <a:endParaRPr lang="en-US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750714"/>
            <a:ext cx="8424936" cy="6107286"/>
          </a:xfrm>
        </p:spPr>
        <p:txBody>
          <a:bodyPr/>
          <a:lstStyle/>
          <a:p>
            <a:pPr marL="338138" indent="-338138">
              <a:spcBef>
                <a:spcPts val="1200"/>
              </a:spcBef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1: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khái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niệm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endParaRPr lang="en-US" sz="3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>
              <a:spcBef>
                <a:spcPts val="1200"/>
              </a:spcBef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2: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hỗn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hợp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lý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tưởng</a:t>
            </a:r>
            <a:endParaRPr lang="en-US" sz="36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38138" indent="-338138">
              <a:spcBef>
                <a:spcPts val="1200"/>
              </a:spcBef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3: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luật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nhiệt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thứ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nhất</a:t>
            </a:r>
            <a:endParaRPr lang="en-US" sz="36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38138" indent="-338138">
              <a:spcBef>
                <a:spcPts val="1200"/>
              </a:spcBef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4: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nhiệt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endParaRPr lang="en-US" sz="36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38138" indent="-338138">
              <a:spcBef>
                <a:spcPts val="1200"/>
              </a:spcBef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5: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luật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nhiệt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thứ</a:t>
            </a:r>
            <a:r>
              <a:rPr lang="en-US" sz="36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hai</a:t>
            </a:r>
            <a:endParaRPr lang="en-US" sz="36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38138" indent="-338138" algn="just">
              <a:spcBef>
                <a:spcPts val="1200"/>
              </a:spcBef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6: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Hơi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nước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&amp;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khí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ẩm</a:t>
            </a:r>
            <a:endParaRPr lang="en-US" sz="36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38138" indent="-338138" algn="just">
              <a:spcBef>
                <a:spcPts val="1200"/>
              </a:spcBef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7: </a:t>
            </a:r>
            <a:r>
              <a:rPr lang="en-US" sz="3600" b="1" i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Nhiên</a:t>
            </a:r>
            <a:r>
              <a:rPr lang="en-US" sz="36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b="1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liệu</a:t>
            </a:r>
            <a:endParaRPr lang="en-US" sz="3600" b="1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63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003232" cy="750714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endParaRPr lang="en-US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620688"/>
            <a:ext cx="8424936" cy="6237312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vi-VN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Học liệu bắt </a:t>
            </a:r>
            <a:r>
              <a:rPr lang="vi-VN" sz="28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buộc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vi-VN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38138" indent="0">
              <a:spcAft>
                <a:spcPts val="600"/>
              </a:spcAft>
              <a:buNone/>
            </a:pP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1.Trương </a:t>
            </a: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Vĩnh (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2006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/2012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Nhiệt kỹ thuật.  Giáo trình Bộ Môn Công Nghệ Hóa Học, Đại học Nông Lâm TP HCM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vi-VN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vi-VN" sz="28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Học liệu tham </a:t>
            </a:r>
            <a:r>
              <a:rPr lang="vi-VN" sz="28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khảo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vi-VN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3550" indent="0" algn="just">
              <a:spcAft>
                <a:spcPts val="600"/>
              </a:spcAft>
              <a:buNone/>
            </a:pP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Haberman </a:t>
            </a: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W. L. , 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John </a:t>
            </a: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J. E. A., (1986). Engineering Thermodynamics with Heat Transfer, Allyn and Bacon, 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Massachusettes.</a:t>
            </a: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3550" indent="0" algn="just">
              <a:spcAft>
                <a:spcPts val="600"/>
              </a:spcAft>
              <a:buNone/>
            </a:pP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3.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McMullan</a:t>
            </a: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J.T. and Morgan, R. (1981). Heat pumps. Adam Hilger Ltd, Briston.</a:t>
            </a:r>
          </a:p>
          <a:p>
            <a:pPr marL="463550" indent="0" algn="just">
              <a:spcAft>
                <a:spcPts val="600"/>
              </a:spcAft>
              <a:buNone/>
            </a:pP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4.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Lydersaen</a:t>
            </a: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A.L. (1979) Fluid Flow and Heat Transfer, John Wiley &amp; Sons, Chichester.</a:t>
            </a:r>
          </a:p>
          <a:p>
            <a:pPr>
              <a:spcAft>
                <a:spcPts val="0"/>
              </a:spcAft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74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91264" cy="90872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919735"/>
            <a:ext cx="7848872" cy="4873752"/>
          </a:xfrm>
        </p:spPr>
        <p:txBody>
          <a:bodyPr/>
          <a:lstStyle/>
          <a:p>
            <a:pPr marL="338138" indent="-338138" algn="just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2/3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38138" indent="-338138" algn="just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72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928" y="1052736"/>
            <a:ext cx="8208912" cy="4873752"/>
          </a:xfrm>
        </p:spPr>
        <p:txBody>
          <a:bodyPr/>
          <a:lstStyle/>
          <a:p>
            <a:pPr marL="338138" indent="-338138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10’ (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marL="338138" indent="-338138">
              <a:spcAft>
                <a:spcPts val="600"/>
              </a:spcAft>
            </a:pP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(10%)</a:t>
            </a:r>
          </a:p>
          <a:p>
            <a:pPr marL="338138" indent="-338138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(30%)</a:t>
            </a:r>
          </a:p>
          <a:p>
            <a:pPr marL="338138" indent="-338138">
              <a:spcAft>
                <a:spcPts val="600"/>
              </a:spcAft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(60%)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559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-108520" y="35565"/>
            <a:ext cx="9144000" cy="849312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1: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BẢN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758044089"/>
              </p:ext>
            </p:extLst>
          </p:nvPr>
        </p:nvGraphicFramePr>
        <p:xfrm>
          <a:off x="323528" y="1038225"/>
          <a:ext cx="8424936" cy="5646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42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8520" y="19828"/>
            <a:ext cx="9144000" cy="849312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CHƯƠNG 1: CÁC KHÁI NIỆM CƠ BẢN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sz="quarter" idx="1"/>
          </p:nvPr>
        </p:nvSpPr>
        <p:spPr>
          <a:xfrm>
            <a:off x="250825" y="869140"/>
            <a:ext cx="8281615" cy="6232267"/>
          </a:xfrm>
        </p:spPr>
        <p:txBody>
          <a:bodyPr/>
          <a:lstStyle/>
          <a:p>
            <a:pPr algn="just" eaLnBrk="1" hangingPunct="1"/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algn="just" eaLnBrk="1" hangingPunct="1"/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ĐL1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hữu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ĐL2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/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phép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2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0"/>
            <a:ext cx="8569325" cy="76470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1.1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620688"/>
            <a:ext cx="8497193" cy="5976664"/>
          </a:xfrm>
        </p:spPr>
        <p:txBody>
          <a:bodyPr/>
          <a:lstStyle/>
          <a:p>
            <a:pPr marL="0" indent="0" algn="just" eaLnBrk="1" hangingPunct="1">
              <a:buNone/>
              <a:defRPr/>
            </a:pP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1.1.1 </a:t>
            </a:r>
            <a:r>
              <a:rPr lang="en-US" sz="3200" b="1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 eaLnBrk="1" hangingPunct="1">
              <a:defRPr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cứu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nằm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1" hangingPunct="1">
              <a:defRPr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63550" indent="-231775" algn="just" eaLnBrk="1" hangingPunct="1"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mở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63550" indent="-231775" algn="just" eaLnBrk="1" hangingPunct="1"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63550" indent="-231775" algn="just" eaLnBrk="1" hangingPunct="1"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463550" indent="-231775" algn="just" eaLnBrk="1" hangingPunct="1"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0"/>
            <a:ext cx="8569325" cy="76470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1.1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442438" y="652280"/>
            <a:ext cx="3286125" cy="26574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1538" y="740767"/>
            <a:ext cx="3390900" cy="27527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998" y="3295649"/>
            <a:ext cx="2619375" cy="356235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7349" y="1476782"/>
            <a:ext cx="1872150" cy="65728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868144" y="3427244"/>
            <a:ext cx="1944216" cy="53479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029358" y="4809429"/>
            <a:ext cx="1102550" cy="53479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935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8593" y="726452"/>
            <a:ext cx="8424863" cy="5870900"/>
          </a:xfrm>
        </p:spPr>
        <p:txBody>
          <a:bodyPr/>
          <a:lstStyle/>
          <a:p>
            <a:pPr marL="0" indent="0" algn="just" eaLnBrk="1" hangingPunct="1">
              <a:buNone/>
              <a:defRPr/>
            </a:pP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1.1.2 </a:t>
            </a:r>
            <a:r>
              <a:rPr lang="en-US" sz="3200" b="1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463550" indent="0" algn="just" eaLnBrk="1" hangingPunct="1">
              <a:buNone/>
              <a:defRPr/>
            </a:pP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hần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vũ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trụ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quanh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78593" y="0"/>
            <a:ext cx="8569325" cy="72082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1.1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&amp;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1" descr="He thong nhie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780928"/>
            <a:ext cx="7067153" cy="3623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5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8593" y="620688"/>
            <a:ext cx="8569325" cy="6336704"/>
          </a:xfrm>
        </p:spPr>
        <p:txBody>
          <a:bodyPr/>
          <a:lstStyle/>
          <a:p>
            <a:pPr algn="just" eaLnBrk="1" hangingPunct="1">
              <a:spcAft>
                <a:spcPts val="600"/>
              </a:spcAft>
              <a:defRPr/>
            </a:pPr>
            <a:r>
              <a:rPr lang="en-US" sz="3000" b="1" i="1" dirty="0" err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hất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tải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i="1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rắn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lỏng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hơi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eaLnBrk="1" hangingPunct="1">
              <a:spcAft>
                <a:spcPts val="600"/>
              </a:spcAft>
              <a:defRPr/>
            </a:pP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lỏng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dàng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nén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ép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eaLnBrk="1" hangingPunct="1">
              <a:spcAft>
                <a:spcPts val="600"/>
              </a:spcAft>
              <a:defRPr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573088" indent="-285750" algn="just" eaLnBrk="1" hangingPunct="1"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3000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000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000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hấp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73088" indent="-285750" algn="just" eaLnBrk="1" hangingPunct="1"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3000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000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thõa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mãn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78593" y="0"/>
            <a:ext cx="8569325" cy="692696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1.2 </a:t>
            </a:r>
            <a:r>
              <a:rPr lang="en-US" sz="3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CHẤT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850" y="1057056"/>
            <a:ext cx="8424863" cy="5800943"/>
          </a:xfrm>
        </p:spPr>
        <p:txBody>
          <a:bodyPr/>
          <a:lstStyle/>
          <a:p>
            <a:pPr algn="just" eaLnBrk="1" hangingPunct="1">
              <a:spcAft>
                <a:spcPts val="600"/>
              </a:spcAft>
              <a:defRPr/>
            </a:pPr>
            <a:r>
              <a:rPr lang="en-US" sz="3200" b="1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b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trưng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eaLnBrk="1" hangingPunct="1">
              <a:spcAft>
                <a:spcPts val="600"/>
              </a:spcAft>
              <a:defRPr/>
            </a:pPr>
            <a:r>
              <a:rPr lang="en-US" sz="3200" b="1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b="1" i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b="1" dirty="0" smtClean="0">
                <a:solidFill>
                  <a:srgbClr val="1E1EB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0850" algn="just" eaLnBrk="1" hangingPunct="1"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suất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0850" algn="just" eaLnBrk="1" hangingPunct="1">
              <a:spcAft>
                <a:spcPts val="600"/>
              </a:spcAft>
              <a:buFont typeface="Wingdings" panose="05000000000000000000" pitchFamily="2" charset="2"/>
              <a:buChar char="v"/>
              <a:defRPr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, enthalpy, entropy,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exergy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	    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toán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khác</a:t>
            </a:r>
            <a:endParaRPr lang="en-US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eaLnBrk="1" hangingPunct="1">
              <a:buFont typeface="Wingdings" panose="05000000000000000000" pitchFamily="2" charset="2"/>
              <a:buNone/>
              <a:defRPr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3669378" y="5085184"/>
            <a:ext cx="792088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31935"/>
            <a:ext cx="8569325" cy="927100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323528" y="908720"/>
                <a:ext cx="8424936" cy="594928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3200" b="1" i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1.3.1 </a:t>
                </a:r>
                <a:r>
                  <a:rPr lang="en-US" sz="3200" b="1" i="1" dirty="0" err="1" smtClean="0">
                    <a:solidFill>
                      <a:srgbClr val="0070C0"/>
                    </a:solidFill>
                    <a:latin typeface="Times New Roman" pitchFamily="18" charset="0"/>
                    <a:cs typeface="Times New Roman" pitchFamily="18" charset="0"/>
                  </a:rPr>
                  <a:t>Nhiệt</a:t>
                </a:r>
                <a:r>
                  <a:rPr lang="en-US" sz="3200" b="1" i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 </a:t>
                </a:r>
                <a:r>
                  <a:rPr lang="en-US" sz="3200" b="1" i="1" dirty="0" err="1" smtClean="0">
                    <a:solidFill>
                      <a:srgbClr val="0070C0"/>
                    </a:solidFill>
                    <a:latin typeface="Times New Roman" pitchFamily="18" charset="0"/>
                    <a:cs typeface="Times New Roman" pitchFamily="18" charset="0"/>
                  </a:rPr>
                  <a:t>độ</a:t>
                </a:r>
                <a:endParaRPr lang="en-US" sz="3200" b="1" i="1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itchFamily="18" charset="0"/>
                </a:endParaRPr>
              </a:p>
              <a:p>
                <a:pPr algn="just"/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mức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nóng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lạnh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vật</a:t>
                </a:r>
                <a:endParaRPr 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endParaRPr 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hướng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dòng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nhiệt</a:t>
                </a:r>
                <a:endParaRPr 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thuyết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học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nhiệt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năng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bình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tịnh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tiến</a:t>
                </a:r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lvl="0" indent="0" algn="just">
                  <a:buClr>
                    <a:srgbClr val="FE8637"/>
                  </a:buClr>
                  <a:buNone/>
                </a:pPr>
                <a:r>
                  <a:rPr lang="en-US" sz="3200" b="1" dirty="0"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smtClean="0">
                    <a:cs typeface="Times New Roman" panose="020206030504050203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US" sz="3600" b="1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 </m:t>
                    </m:r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E</m:t>
                    </m:r>
                    <m:r>
                      <a:rPr lang="en-US" sz="3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3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  <m:sSup>
                          <m:sSupPr>
                            <m:ctrlPr>
                              <a:rPr lang="en-US" sz="36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̅"/>
                                <m:ctrlPr>
                                  <a:rPr lang="en-US" sz="3600" b="1" i="1" smtClean="0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3600" b="1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𝝎</m:t>
                                </m:r>
                              </m:e>
                            </m:acc>
                          </m:e>
                          <m:sup>
                            <m:r>
                              <a:rPr lang="en-US" sz="3600" b="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3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3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3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kT</m:t>
                    </m:r>
                    <m:r>
                      <a:rPr lang="en-US" sz="3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3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f>
                      <m:fPr>
                        <m:ctrlPr>
                          <a:rPr lang="en-US" sz="36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3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R</m:t>
                        </m:r>
                      </m:num>
                      <m:den>
                        <m:sSub>
                          <m:sSubPr>
                            <m:ctrlPr>
                              <a:rPr lang="en-US" sz="360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3600" b="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a</m:t>
                            </m:r>
                          </m:sub>
                        </m:sSub>
                      </m:den>
                    </m:f>
                    <m:r>
                      <m:rPr>
                        <m:sty m:val="p"/>
                      </m:rPr>
                      <a:rPr lang="en-US" sz="3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T</m:t>
                    </m:r>
                  </m:oMath>
                </a14:m>
                <a:r>
                  <a:rPr 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sz="3600" b="1" i="0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𝐓</m:t>
                    </m:r>
                    <m:r>
                      <a:rPr lang="en-US" sz="3600" b="1" i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sz="36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1" i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𝐦</m:t>
                        </m:r>
                        <m:sSup>
                          <m:sSupPr>
                            <m:ctrlPr>
                              <a:rPr lang="en-US" sz="3600" b="1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en-US" sz="3600" b="1" i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𝛚</m:t>
                            </m:r>
                          </m:e>
                          <m:sup>
                            <m:r>
                              <a:rPr lang="en-US" sz="3600" b="1" i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sz="36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𝟑𝐤</m:t>
                        </m:r>
                      </m:den>
                    </m:f>
                  </m:oMath>
                </a14:m>
                <a:endParaRPr lang="en-US" sz="32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just">
                  <a:buClr>
                    <a:srgbClr val="FE8637"/>
                  </a:buClr>
                  <a:buNone/>
                </a:pP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Tốc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trung</a:t>
                </a:r>
                <a:r>
                  <a:rPr 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bình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chuyển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tịnh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tiến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càng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lớn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ì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nhiệt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vật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323528" y="908720"/>
                <a:ext cx="8424936" cy="5949280"/>
              </a:xfrm>
              <a:blipFill rotWithShape="0">
                <a:blip r:embed="rId2"/>
                <a:stretch>
                  <a:fillRect l="-1809" t="-1434" r="-1881" b="-18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5724128" y="5085184"/>
            <a:ext cx="648072" cy="360040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31935"/>
            <a:ext cx="8569325" cy="927100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79512" y="908720"/>
            <a:ext cx="8568952" cy="5949280"/>
          </a:xfrm>
        </p:spPr>
        <p:txBody>
          <a:bodyPr/>
          <a:lstStyle/>
          <a:p>
            <a:pPr marL="0" indent="0">
              <a:buNone/>
            </a:pP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1.3.1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độ</a:t>
            </a:r>
            <a:endParaRPr lang="en-US" sz="3200" b="1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/>
            <a:r>
              <a:rPr lang="en-US" sz="28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bách</a:t>
            </a:r>
            <a:r>
              <a:rPr lang="en-US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Censius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C)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ký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hiệu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là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t,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quy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ước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</a:t>
            </a:r>
          </a:p>
          <a:p>
            <a:pPr indent="7938" algn="just">
              <a:buFont typeface="Wingdings" panose="05000000000000000000" pitchFamily="2" charset="2"/>
              <a:buChar char="Ø"/>
            </a:pP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0C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nhiệt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độ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nước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đá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đang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tan</a:t>
            </a:r>
          </a:p>
          <a:p>
            <a:pPr indent="7938" algn="just">
              <a:buFont typeface="Wingdings" panose="05000000000000000000" pitchFamily="2" charset="2"/>
              <a:buChar char="Ø"/>
            </a:pP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100C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nhiệt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độ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của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nước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nguyên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chất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đang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sôi</a:t>
            </a:r>
            <a:endParaRPr 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520700" indent="-239713" algn="just"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Chia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thang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đo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ra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100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phần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bằng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nhau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thì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tương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ứng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với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1C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algn="just"/>
            <a:r>
              <a:rPr lang="en-US" sz="28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Nhiệt</a:t>
            </a:r>
            <a:r>
              <a:rPr lang="en-US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độ</a:t>
            </a:r>
            <a:r>
              <a:rPr lang="en-US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tuyệt</a:t>
            </a:r>
            <a:r>
              <a:rPr lang="en-US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b="1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đối</a:t>
            </a:r>
            <a:r>
              <a:rPr lang="en-US" sz="28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(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Kelvin,K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ký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hiệu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T,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quy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ước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</a:t>
            </a:r>
          </a:p>
          <a:p>
            <a:pPr marL="463550" indent="-182563" algn="just">
              <a:buFont typeface="Wingdings" panose="05000000000000000000" pitchFamily="2" charset="2"/>
              <a:buChar char="Ø"/>
            </a:pP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Điểm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gốc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của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thang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đo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là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điểm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của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nước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(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tồn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tại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cả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thể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rắn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lỏng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hơi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</a:t>
            </a:r>
          </a:p>
          <a:p>
            <a:pPr marL="463550" indent="-182563" algn="just">
              <a:buFont typeface="Wingdings" panose="05000000000000000000" pitchFamily="2" charset="2"/>
              <a:buChar char="Ø"/>
            </a:pP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Nhiệt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độ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điểm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ba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là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273,16K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còn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nhiệt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độ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nước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đá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đang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tan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là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273,15K</a:t>
            </a:r>
            <a:endParaRPr 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463550" indent="-182563" algn="just">
              <a:buFont typeface="Wingdings" panose="05000000000000000000" pitchFamily="2" charset="2"/>
              <a:buChar char="Ø"/>
            </a:pPr>
            <a:r>
              <a:rPr lang="en-US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 = t + 273,15</a:t>
            </a:r>
          </a:p>
          <a:p>
            <a:pPr marL="463550" indent="-182563" algn="just">
              <a:buFont typeface="Wingdings" panose="05000000000000000000" pitchFamily="2" charset="2"/>
              <a:buChar char="Ø"/>
            </a:pPr>
            <a:endParaRPr 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347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31935"/>
            <a:ext cx="8569325" cy="927100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323528" y="931175"/>
                <a:ext cx="8245797" cy="594928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3200" b="1" i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1.3.2 </a:t>
                </a:r>
                <a:r>
                  <a:rPr lang="en-US" sz="3200" b="1" i="1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Nhiệt</a:t>
                </a:r>
                <a:r>
                  <a:rPr lang="en-US" sz="3200" b="1" i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 </a:t>
                </a:r>
                <a:r>
                  <a:rPr lang="en-US" sz="3200" b="1" i="1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độ</a:t>
                </a:r>
                <a:endParaRPr lang="en-US" sz="3200" b="1" i="1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itchFamily="18" charset="0"/>
                </a:endParaRPr>
              </a:p>
              <a:p>
                <a:pPr marL="338138" indent="-338138" algn="just">
                  <a:spcAft>
                    <a:spcPts val="600"/>
                  </a:spcAft>
                </a:pP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Ngoài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ra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còn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hiệt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Fahrenhei</a:t>
                </a:r>
                <a:r>
                  <a:rPr lang="en-US" sz="32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32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</a:t>
                </a:r>
                <a:r>
                  <a:rPr lang="en-US" sz="3200" b="1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F</a:t>
                </a:r>
                <a:r>
                  <a:rPr lang="en-US" sz="32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)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dirty="0" err="1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và</a:t>
                </a:r>
                <a:r>
                  <a:rPr lang="en-US" sz="32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Rankine (R)</a:t>
                </a:r>
              </a:p>
              <a:p>
                <a:pPr marL="338138" indent="-338138" algn="just"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C</m:t>
                    </m:r>
                    <m:r>
                      <a:rPr lang="en-US" sz="32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=</m:t>
                    </m:r>
                    <m:f>
                      <m:fPr>
                        <m:ctrlPr>
                          <a:rPr lang="en-US" sz="32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F</m:t>
                        </m:r>
                        <m:r>
                          <a:rPr lang="en-US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−32</m:t>
                        </m:r>
                      </m:num>
                      <m:den>
                        <m:r>
                          <a:rPr lang="en-US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1,8</m:t>
                        </m:r>
                      </m:den>
                    </m:f>
                    <m:r>
                      <a:rPr lang="en-US" sz="32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=</m:t>
                    </m:r>
                    <m:f>
                      <m:fPr>
                        <m:ctrlPr>
                          <a:rPr lang="en-US" sz="32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R</m:t>
                        </m:r>
                      </m:num>
                      <m:den>
                        <m:r>
                          <a:rPr lang="en-US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1,8</m:t>
                        </m:r>
                      </m:den>
                    </m:f>
                    <m:r>
                      <a:rPr lang="en-US" sz="32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−273,15</m:t>
                    </m:r>
                  </m:oMath>
                </a14:m>
                <a:endParaRPr lang="en-US" sz="32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marL="338138" indent="-338138" algn="just"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 i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K</m:t>
                    </m:r>
                    <m:r>
                      <a:rPr lang="en-US" sz="32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=</m:t>
                    </m:r>
                    <m:f>
                      <m:fPr>
                        <m:ctrlPr>
                          <a:rPr lang="en-US" sz="32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5</m:t>
                        </m:r>
                      </m:num>
                      <m:den>
                        <m:r>
                          <a:rPr lang="en-US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9</m:t>
                        </m:r>
                      </m:den>
                    </m:f>
                    <m:r>
                      <m:rPr>
                        <m:sty m:val="p"/>
                      </m:rPr>
                      <a:rPr lang="en-US" sz="32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F</m:t>
                    </m:r>
                    <m:r>
                      <a:rPr lang="en-US" sz="32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+255=</m:t>
                    </m:r>
                    <m:f>
                      <m:fPr>
                        <m:ctrlPr>
                          <a:rPr lang="en-US" sz="32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</m:ctrlPr>
                      </m:fPr>
                      <m:num>
                        <m:r>
                          <a:rPr lang="en-US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5</m:t>
                        </m:r>
                      </m:num>
                      <m:den>
                        <m:r>
                          <a:rPr lang="en-US" sz="3200" b="0" i="0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  <a:sym typeface="Symbol" panose="05050102010706020507" pitchFamily="18" charset="2"/>
                          </a:rPr>
                          <m:t>9</m:t>
                        </m:r>
                      </m:den>
                    </m:f>
                    <m:r>
                      <m:rPr>
                        <m:sty m:val="p"/>
                      </m:rPr>
                      <a:rPr lang="en-US" sz="32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R</m:t>
                    </m:r>
                  </m:oMath>
                </a14:m>
                <a:endParaRPr lang="en-US" sz="32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marL="338138" indent="-338138" algn="just"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2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R</m:t>
                    </m:r>
                    <m:r>
                      <a:rPr lang="en-US" sz="320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=</m:t>
                    </m:r>
                    <m:r>
                      <m:rPr>
                        <m:sty m:val="p"/>
                      </m:rPr>
                      <a:rPr lang="en-US" sz="320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F</m:t>
                    </m:r>
                    <m:r>
                      <a:rPr lang="en-US" sz="320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  <a:sym typeface="Symbol" panose="05050102010706020507" pitchFamily="18" charset="2"/>
                      </a:rPr>
                      <m:t>+459,67</m:t>
                    </m:r>
                  </m:oMath>
                </a14:m>
                <a:endParaRPr 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marL="0" indent="0" algn="just">
                  <a:spcAft>
                    <a:spcPts val="600"/>
                  </a:spcAft>
                  <a:buNone/>
                </a:pP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Chỉ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có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nhiệt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độ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tuyệt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đối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là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thông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số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trạng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thái</a:t>
                </a:r>
                <a:endParaRPr lang="en-US" sz="32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indent="0" algn="just">
                  <a:buNone/>
                </a:pPr>
                <a:endParaRPr lang="en-US" sz="28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323528" y="931175"/>
                <a:ext cx="8245797" cy="5949280"/>
              </a:xfrm>
              <a:blipFill rotWithShape="0">
                <a:blip r:embed="rId2"/>
                <a:stretch>
                  <a:fillRect l="-1848" t="-1434" r="-19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23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31935"/>
            <a:ext cx="8569325" cy="927100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ontent Placeholder 1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179512" y="931175"/>
                <a:ext cx="8389813" cy="594928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3200" b="1" i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1.3.2 </a:t>
                </a:r>
                <a:r>
                  <a:rPr lang="en-US" sz="3200" b="1" i="1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Áp</a:t>
                </a:r>
                <a:r>
                  <a:rPr lang="en-US" sz="3200" b="1" i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 </a:t>
                </a:r>
                <a:r>
                  <a:rPr lang="en-US" sz="3200" b="1" i="1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suất</a:t>
                </a:r>
                <a:endParaRPr lang="en-US" sz="3200" b="1" i="1" dirty="0" smtClean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itchFamily="18" charset="0"/>
                </a:endParaRPr>
              </a:p>
              <a:p>
                <a:pPr algn="just">
                  <a:spcAft>
                    <a:spcPts val="600"/>
                  </a:spcAft>
                </a:pPr>
                <a:r>
                  <a:rPr lang="en-US" sz="3200" b="1" i="1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Áp</a:t>
                </a:r>
                <a:r>
                  <a:rPr lang="en-US" sz="3200" b="1" i="1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i="1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sz="3200" b="1" i="1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i="1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tuyệt</a:t>
                </a:r>
                <a:r>
                  <a:rPr lang="en-US" sz="3200" b="1" i="1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b="1" i="1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đối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lực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tác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môi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chất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lên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đơn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vị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bề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ranh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giới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pháp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tuyến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 </a:t>
                </a:r>
                <a:endParaRPr lang="en-US" sz="3200" dirty="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>
                  <a:spcAft>
                    <a:spcPts val="600"/>
                  </a:spcAft>
                </a:pP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Theo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thuyết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động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học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3600" b="1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𝐩</m:t>
                    </m:r>
                    <m:r>
                      <a:rPr lang="en-US" sz="3600" b="1" i="0" smtClean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36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𝛂</m:t>
                    </m:r>
                    <m:r>
                      <a:rPr lang="en-US" sz="36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3600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𝐧</m:t>
                    </m:r>
                    <m:f>
                      <m:fPr>
                        <m:ctrlPr>
                          <a:rPr lang="en-US" sz="36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600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𝐦</m:t>
                        </m:r>
                        <m:sSup>
                          <m:sSupPr>
                            <m:ctrlPr>
                              <a:rPr lang="en-US" sz="36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pPr>
                          <m:e>
                            <m:acc>
                              <m:accPr>
                                <m:chr m:val="̅"/>
                                <m:ctrlPr>
                                  <a:rPr lang="en-US" sz="3600" b="1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3600" b="1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𝛚</m:t>
                                </m:r>
                              </m:e>
                            </m:acc>
                          </m:e>
                          <m:sup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sz="3600" b="1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en-US" sz="3200" b="1" dirty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0" algn="just">
                  <a:buNone/>
                </a:pP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lượng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phân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tử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khí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chứa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đơn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vị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indent="0" algn="just">
                  <a:buNone/>
                </a:pP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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: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hệ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tỉ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lệ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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= 1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khí</a:t>
                </a:r>
                <a:r>
                  <a:rPr lang="en-US" sz="3200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lý</a:t>
                </a:r>
                <a:r>
                  <a:rPr lang="en-US" sz="32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tưởng</a:t>
                </a:r>
                <a:endParaRPr lang="en-US" sz="32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mc:Choice>
        <mc:Fallback xmlns="">
          <p:sp>
            <p:nvSpPr>
              <p:cNvPr id="2" name="Content Placehold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179512" y="931175"/>
                <a:ext cx="8389813" cy="5949280"/>
              </a:xfrm>
              <a:blipFill rotWithShape="0">
                <a:blip r:embed="rId2"/>
                <a:stretch>
                  <a:fillRect l="-1816" t="-1434" r="-18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637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31935"/>
            <a:ext cx="8569325" cy="927100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61131" y="931175"/>
            <a:ext cx="8389813" cy="5949280"/>
          </a:xfrm>
        </p:spPr>
        <p:txBody>
          <a:bodyPr/>
          <a:lstStyle/>
          <a:p>
            <a:pPr marL="0" indent="0">
              <a:buNone/>
            </a:pP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1.3.2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Áp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suất</a:t>
            </a:r>
          </a:p>
          <a:p>
            <a:pPr algn="just">
              <a:spcAft>
                <a:spcPts val="600"/>
              </a:spcAft>
            </a:pP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Đơn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vị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á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suất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là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N/</a:t>
            </a:r>
            <a:r>
              <a:rPr lang="en-US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</a:t>
            </a:r>
            <a:r>
              <a:rPr lang="en-US" sz="3200" b="1" baseline="30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2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hay </a:t>
            </a:r>
            <a:r>
              <a:rPr lang="en-US" sz="3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Pa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(Pascal). </a:t>
            </a:r>
          </a:p>
          <a:p>
            <a:pPr algn="just">
              <a:spcAft>
                <a:spcPts val="600"/>
              </a:spcAft>
            </a:pP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Ngoài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ra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còn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dùng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atmosphere,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độ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cao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cột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chất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lỏng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như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mmH</a:t>
            </a:r>
            <a:r>
              <a:rPr lang="en-US" sz="3200" baseline="-25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2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O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và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mmHg (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torr</a:t>
            </a:r>
            <a:r>
              <a:rPr 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).</a:t>
            </a:r>
          </a:p>
          <a:p>
            <a:pPr algn="just">
              <a:spcAft>
                <a:spcPts val="600"/>
              </a:spcAf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at (atmosphere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= 1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cm</a:t>
            </a:r>
            <a:r>
              <a:rPr lang="en-US" sz="3200" baseline="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98,066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kPa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98066 N/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aseline="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735,5 mmHg</a:t>
            </a:r>
          </a:p>
          <a:p>
            <a:pPr algn="just">
              <a:spcAft>
                <a:spcPts val="600"/>
              </a:spcAft>
              <a:tabLst>
                <a:tab pos="2743200" algn="ctr"/>
                <a:tab pos="5486400" algn="r"/>
                <a:tab pos="457200" algn="l"/>
              </a:tabLst>
            </a:pP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atm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(atmosphere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= 101,325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kPa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1,013x10</a:t>
            </a:r>
            <a:r>
              <a:rPr lang="en-US" sz="3200" baseline="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N/</a:t>
            </a: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aseline="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760 mmHg </a:t>
            </a:r>
          </a:p>
          <a:p>
            <a:pPr algn="just">
              <a:spcAft>
                <a:spcPts val="600"/>
              </a:spcAft>
              <a:tabLst>
                <a:tab pos="2743200" algn="ctr"/>
                <a:tab pos="5486400" algn="r"/>
                <a:tab pos="457200" algn="l"/>
              </a:tabLst>
            </a:pPr>
            <a:r>
              <a:rPr lang="en-US" sz="32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1mmHg</a:t>
            </a:r>
            <a:r>
              <a:rPr lang="en-US" sz="3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=  13,6 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mmH</a:t>
            </a:r>
            <a:r>
              <a:rPr lang="en-US" sz="3200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sz="32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tabLst>
                <a:tab pos="2743200" algn="ctr"/>
                <a:tab pos="5486400" algn="r"/>
                <a:tab pos="457200" algn="l"/>
              </a:tabLst>
            </a:pP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MPa = 10</a:t>
            </a:r>
            <a:r>
              <a:rPr lang="en-US" sz="3200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kPa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10</a:t>
            </a:r>
            <a:r>
              <a:rPr lang="en-US" sz="3200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 = 10</a:t>
            </a:r>
            <a:r>
              <a:rPr lang="en-US" sz="3200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N/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baseline="300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tabLst>
                <a:tab pos="2743200" algn="ctr"/>
                <a:tab pos="5486400" algn="r"/>
                <a:tab pos="457200" algn="l"/>
              </a:tabLst>
            </a:pP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endParaRPr lang="en-US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7"/>
            <a:ext cx="5472732" cy="1044967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66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131935"/>
            <a:ext cx="8569325" cy="927100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61131" y="931175"/>
            <a:ext cx="8389813" cy="5949280"/>
          </a:xfrm>
        </p:spPr>
        <p:txBody>
          <a:bodyPr/>
          <a:lstStyle/>
          <a:p>
            <a:pPr marL="0" indent="0">
              <a:buNone/>
            </a:pP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1.3.2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Áp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suất</a:t>
            </a:r>
          </a:p>
          <a:p>
            <a:pPr algn="just">
              <a:spcAft>
                <a:spcPts val="600"/>
              </a:spcAft>
              <a:tabLst>
                <a:tab pos="2743200" algn="ctr"/>
                <a:tab pos="5486400" algn="r"/>
                <a:tab pos="457200" algn="l"/>
              </a:tabLst>
            </a:pPr>
            <a:endParaRPr 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</a:pPr>
            <a:endParaRPr lang="en-US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7"/>
            <a:ext cx="5472732" cy="1044967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348279"/>
              </p:ext>
            </p:extLst>
          </p:nvPr>
        </p:nvGraphicFramePr>
        <p:xfrm>
          <a:off x="323528" y="1700808"/>
          <a:ext cx="8344814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9880"/>
                <a:gridCol w="1317942"/>
                <a:gridCol w="1249680"/>
                <a:gridCol w="1417955"/>
                <a:gridCol w="1491327"/>
                <a:gridCol w="128803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en-US" sz="2400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 Hg (tor)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at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9,81.10</a:t>
                      </a:r>
                      <a:r>
                        <a:rPr lang="en-US" sz="2400" baseline="30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400" baseline="30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735,56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0,981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Pa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1,02.</a:t>
                      </a: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0,102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7,5.</a:t>
                      </a: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mm H</a:t>
                      </a:r>
                      <a:r>
                        <a:rPr lang="en-US" sz="2400" b="1" baseline="-25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9,81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73,56.</a:t>
                      </a: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9,81.</a:t>
                      </a: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mm Hg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1,36.</a:t>
                      </a: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133,3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13,6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1,33.</a:t>
                      </a: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-3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bar</a:t>
                      </a:r>
                      <a:endParaRPr lang="en-US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1,02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1,02.</a:t>
                      </a: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en-US" sz="2400" b="0" i="0" u="none" strike="noStrike" kern="1200" cap="none" spc="0" normalizeH="0" baseline="3000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750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5772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sz="quarter" idx="1"/>
          </p:nvPr>
        </p:nvSpPr>
        <p:spPr>
          <a:xfrm>
            <a:off x="323851" y="1057056"/>
            <a:ext cx="8280598" cy="5416769"/>
          </a:xfrm>
        </p:spPr>
        <p:txBody>
          <a:bodyPr/>
          <a:lstStyle/>
          <a:p>
            <a:pPr marL="0" lvl="0" indent="0">
              <a:buClr>
                <a:srgbClr val="FE8637"/>
              </a:buClr>
              <a:buNone/>
            </a:pP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1.3.2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Áp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suất</a:t>
            </a:r>
            <a:endParaRPr lang="en-US" sz="32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(p)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quyển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</a:t>
            </a:r>
            <a:r>
              <a:rPr lang="en-US" altLang="en-US" sz="3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32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chứa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(p)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quyển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</a:t>
            </a:r>
            <a:r>
              <a:rPr lang="en-US" altLang="en-US" sz="3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</a:t>
            </a:r>
            <a:r>
              <a:rPr lang="en-US" altLang="en-US" sz="3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 eaLnBrk="1" hangingPunct="1">
              <a:spcAft>
                <a:spcPts val="600"/>
              </a:spcAft>
            </a:pP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quyển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barometer,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manometer,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sz="quarter" idx="1"/>
          </p:nvPr>
        </p:nvSpPr>
        <p:spPr>
          <a:xfrm>
            <a:off x="357672" y="912802"/>
            <a:ext cx="8280598" cy="5879516"/>
          </a:xfrm>
        </p:spPr>
        <p:txBody>
          <a:bodyPr/>
          <a:lstStyle/>
          <a:p>
            <a:pPr marL="0" lvl="0" indent="0">
              <a:buClr>
                <a:srgbClr val="FE8637"/>
              </a:buClr>
              <a:buNone/>
            </a:pP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1.3.2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Áp</a:t>
            </a:r>
            <a:r>
              <a:rPr lang="en-US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itchFamily="18" charset="0"/>
              </a:rPr>
              <a:t>suất</a:t>
            </a:r>
            <a:endParaRPr lang="en-US" sz="32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indent="0" algn="ctr" eaLnBrk="1" hangingPunct="1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p</a:t>
            </a:r>
            <a:r>
              <a:rPr lang="en-US" altLang="en-US" sz="3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32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en-US" sz="3200" baseline="-2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hangingPunct="1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p</a:t>
            </a:r>
            <a:r>
              <a:rPr lang="en-US" altLang="en-US" sz="3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p</a:t>
            </a:r>
            <a:r>
              <a:rPr lang="en-US" altLang="en-US" sz="3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  <a:p>
            <a:pPr marL="0" indent="0" algn="ctr" eaLnBrk="1" hangingPunct="1">
              <a:buNone/>
            </a:pPr>
            <a:endParaRPr lang="en-US" altLang="en-US" sz="36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hangingPunct="1">
              <a:buNone/>
            </a:pPr>
            <a:endParaRPr lang="en-US" altLang="en-US" sz="3600" baseline="-25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hangingPunct="1">
              <a:buNone/>
            </a:pPr>
            <a:endParaRPr lang="en-US" altLang="en-US" sz="36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chênh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lỏng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h:</a:t>
            </a:r>
          </a:p>
          <a:p>
            <a:pPr marL="0" indent="0" algn="ctr" eaLnBrk="1" hangingPunct="1">
              <a:buNone/>
            </a:pP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600" b="1" baseline="-250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 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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</a:t>
            </a:r>
            <a:r>
              <a:rPr lang="en-US" sz="3600" b="1" baseline="-25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hay  p</a:t>
            </a:r>
            <a:r>
              <a:rPr lang="en-US" sz="3600" b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=  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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</a:t>
            </a:r>
            <a:r>
              <a:rPr lang="en-US" sz="3600" b="1" baseline="-25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32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3200" dirty="0" smtClean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spcBef>
                <a:spcPts val="1800"/>
              </a:spcBef>
              <a:spcAft>
                <a:spcPts val="600"/>
              </a:spcAft>
              <a:buClr>
                <a:srgbClr val="FE8637"/>
              </a:buClr>
              <a:buNone/>
            </a:pP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Chỉ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có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áp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suất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tuyệt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đối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là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thông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số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trạng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thái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0" indent="0" algn="ctr" eaLnBrk="1" hangingPunct="1">
              <a:buNone/>
            </a:pPr>
            <a:r>
              <a:rPr lang="en-US" sz="32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7408" name="Group 88"/>
          <p:cNvGrpSpPr>
            <a:grpSpLocks/>
          </p:cNvGrpSpPr>
          <p:nvPr/>
        </p:nvGrpSpPr>
        <p:grpSpPr bwMode="auto">
          <a:xfrm>
            <a:off x="691706" y="1511481"/>
            <a:ext cx="3690304" cy="2454137"/>
            <a:chOff x="1701" y="3805"/>
            <a:chExt cx="2873" cy="2149"/>
          </a:xfrm>
        </p:grpSpPr>
        <p:grpSp>
          <p:nvGrpSpPr>
            <p:cNvPr id="17409" name="Group 103"/>
            <p:cNvGrpSpPr>
              <a:grpSpLocks/>
            </p:cNvGrpSpPr>
            <p:nvPr/>
          </p:nvGrpSpPr>
          <p:grpSpPr bwMode="auto">
            <a:xfrm>
              <a:off x="1701" y="4420"/>
              <a:ext cx="1786" cy="1534"/>
              <a:chOff x="1701" y="3964"/>
              <a:chExt cx="1786" cy="1534"/>
            </a:xfrm>
          </p:grpSpPr>
          <p:graphicFrame>
            <p:nvGraphicFramePr>
              <p:cNvPr id="17425" name="Object 17424"/>
              <p:cNvGraphicFramePr>
                <a:graphicFrameLocks noChangeAspect="1"/>
              </p:cNvGraphicFramePr>
              <p:nvPr/>
            </p:nvGraphicFramePr>
            <p:xfrm>
              <a:off x="2757" y="4128"/>
              <a:ext cx="730" cy="137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221" r:id="rId3" imgW="1190231" imgH="2219246" progId="Visio.Drawing.6">
                      <p:embed/>
                    </p:oleObj>
                  </mc:Choice>
                  <mc:Fallback>
                    <p:oleObj r:id="rId3" imgW="1190231" imgH="2219246" progId="Visio.Drawing.6">
                      <p:embed/>
                      <p:pic>
                        <p:nvPicPr>
                          <p:cNvPr id="0" name="Object 11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757" y="4128"/>
                            <a:ext cx="730" cy="1370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17426" name="Group 104"/>
              <p:cNvGrpSpPr>
                <a:grpSpLocks/>
              </p:cNvGrpSpPr>
              <p:nvPr/>
            </p:nvGrpSpPr>
            <p:grpSpPr bwMode="auto">
              <a:xfrm>
                <a:off x="1701" y="3964"/>
                <a:ext cx="1080" cy="720"/>
                <a:chOff x="1701" y="3964"/>
                <a:chExt cx="1080" cy="720"/>
              </a:xfrm>
            </p:grpSpPr>
            <p:grpSp>
              <p:nvGrpSpPr>
                <p:cNvPr id="17427" name="Group 106"/>
                <p:cNvGrpSpPr>
                  <a:grpSpLocks/>
                </p:cNvGrpSpPr>
                <p:nvPr/>
              </p:nvGrpSpPr>
              <p:grpSpPr bwMode="auto">
                <a:xfrm>
                  <a:off x="1701" y="3964"/>
                  <a:ext cx="1080" cy="720"/>
                  <a:chOff x="1701" y="3964"/>
                  <a:chExt cx="1080" cy="720"/>
                </a:xfrm>
              </p:grpSpPr>
              <p:sp>
                <p:nvSpPr>
                  <p:cNvPr id="17429" name="Line 111"/>
                  <p:cNvSpPr>
                    <a:spLocks noChangeShapeType="1"/>
                  </p:cNvSpPr>
                  <p:nvPr/>
                </p:nvSpPr>
                <p:spPr bwMode="auto">
                  <a:xfrm>
                    <a:off x="1701" y="3964"/>
                    <a:ext cx="108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430" name="Line 110"/>
                  <p:cNvSpPr>
                    <a:spLocks noChangeShapeType="1"/>
                  </p:cNvSpPr>
                  <p:nvPr/>
                </p:nvSpPr>
                <p:spPr bwMode="auto">
                  <a:xfrm>
                    <a:off x="1701" y="4684"/>
                    <a:ext cx="108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431" name="Line 109"/>
                  <p:cNvSpPr>
                    <a:spLocks noChangeShapeType="1"/>
                  </p:cNvSpPr>
                  <p:nvPr/>
                </p:nvSpPr>
                <p:spPr bwMode="auto">
                  <a:xfrm>
                    <a:off x="1701" y="3964"/>
                    <a:ext cx="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432" name="Line 108"/>
                  <p:cNvSpPr>
                    <a:spLocks noChangeShapeType="1"/>
                  </p:cNvSpPr>
                  <p:nvPr/>
                </p:nvSpPr>
                <p:spPr bwMode="auto">
                  <a:xfrm>
                    <a:off x="2781" y="3964"/>
                    <a:ext cx="0" cy="36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433" name="Line 107"/>
                  <p:cNvSpPr>
                    <a:spLocks noChangeShapeType="1"/>
                  </p:cNvSpPr>
                  <p:nvPr/>
                </p:nvSpPr>
                <p:spPr bwMode="auto">
                  <a:xfrm>
                    <a:off x="2781" y="4504"/>
                    <a:ext cx="0" cy="18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sp>
              <p:nvSpPr>
                <p:cNvPr id="17428" name="Line 105"/>
                <p:cNvSpPr>
                  <a:spLocks noChangeShapeType="1"/>
                </p:cNvSpPr>
                <p:nvPr/>
              </p:nvSpPr>
              <p:spPr bwMode="auto">
                <a:xfrm>
                  <a:off x="2781" y="4324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7411" name="Group 95"/>
            <p:cNvGrpSpPr>
              <a:grpSpLocks/>
            </p:cNvGrpSpPr>
            <p:nvPr/>
          </p:nvGrpSpPr>
          <p:grpSpPr bwMode="auto">
            <a:xfrm>
              <a:off x="2921" y="4982"/>
              <a:ext cx="544" cy="941"/>
              <a:chOff x="2921" y="4527"/>
              <a:chExt cx="544" cy="941"/>
            </a:xfrm>
          </p:grpSpPr>
          <p:sp>
            <p:nvSpPr>
              <p:cNvPr id="17418" name="Rectangle 102" descr="5%"/>
              <p:cNvSpPr>
                <a:spLocks noChangeArrowheads="1"/>
              </p:cNvSpPr>
              <p:nvPr/>
            </p:nvSpPr>
            <p:spPr bwMode="auto">
              <a:xfrm>
                <a:off x="3340" y="4527"/>
                <a:ext cx="125" cy="360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19" name="Rectangle 101" descr="5%"/>
              <p:cNvSpPr>
                <a:spLocks noChangeArrowheads="1"/>
              </p:cNvSpPr>
              <p:nvPr/>
            </p:nvSpPr>
            <p:spPr bwMode="auto">
              <a:xfrm>
                <a:off x="3340" y="4856"/>
                <a:ext cx="125" cy="360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20" name="Rectangle 100" descr="5%"/>
              <p:cNvSpPr>
                <a:spLocks noChangeArrowheads="1"/>
              </p:cNvSpPr>
              <p:nvPr/>
            </p:nvSpPr>
            <p:spPr bwMode="auto">
              <a:xfrm>
                <a:off x="2921" y="5067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21" name="Rectangle 99" descr="5%"/>
              <p:cNvSpPr>
                <a:spLocks noChangeArrowheads="1"/>
              </p:cNvSpPr>
              <p:nvPr/>
            </p:nvSpPr>
            <p:spPr bwMode="auto">
              <a:xfrm rot="-1055610">
                <a:off x="2961" y="5228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22" name="Rectangle 98" descr="5%"/>
              <p:cNvSpPr>
                <a:spLocks noChangeArrowheads="1"/>
              </p:cNvSpPr>
              <p:nvPr/>
            </p:nvSpPr>
            <p:spPr bwMode="auto">
              <a:xfrm rot="1254973">
                <a:off x="3061" y="5332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23" name="Rectangle 97" descr="5%"/>
              <p:cNvSpPr>
                <a:spLocks noChangeArrowheads="1"/>
              </p:cNvSpPr>
              <p:nvPr/>
            </p:nvSpPr>
            <p:spPr bwMode="auto">
              <a:xfrm rot="-11344440">
                <a:off x="3193" y="5332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24" name="Rectangle 96" descr="5%"/>
              <p:cNvSpPr>
                <a:spLocks noChangeArrowheads="1"/>
              </p:cNvSpPr>
              <p:nvPr/>
            </p:nvSpPr>
            <p:spPr bwMode="auto">
              <a:xfrm rot="-11344440">
                <a:off x="3321" y="5224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7412" name="Line 94"/>
            <p:cNvSpPr>
              <a:spLocks noChangeShapeType="1"/>
            </p:cNvSpPr>
            <p:nvPr/>
          </p:nvSpPr>
          <p:spPr bwMode="auto">
            <a:xfrm>
              <a:off x="3396" y="4219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13" name="Text Box 93" descr="5%"/>
            <p:cNvSpPr txBox="1">
              <a:spLocks noChangeArrowheads="1"/>
            </p:cNvSpPr>
            <p:nvPr/>
          </p:nvSpPr>
          <p:spPr bwMode="auto">
            <a:xfrm>
              <a:off x="3255" y="3805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pattFill prst="pct5">
                    <a:fgClr>
                      <a:srgbClr val="000000"/>
                    </a:fgClr>
                    <a:bgClr>
                      <a:srgbClr val="FFFFFF"/>
                    </a:bgClr>
                  </a:patt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kumimoji="0" lang="en-US" altLang="en-US" b="0" i="0" u="none" strike="noStrike" cap="none" normalizeH="0" baseline="-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414" name="Line 92"/>
            <p:cNvSpPr>
              <a:spLocks noChangeShapeType="1"/>
            </p:cNvSpPr>
            <p:nvPr/>
          </p:nvSpPr>
          <p:spPr bwMode="auto">
            <a:xfrm>
              <a:off x="3498" y="5524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15" name="Line 91"/>
            <p:cNvSpPr>
              <a:spLocks noChangeShapeType="1"/>
            </p:cNvSpPr>
            <p:nvPr/>
          </p:nvSpPr>
          <p:spPr bwMode="auto">
            <a:xfrm>
              <a:off x="3501" y="4984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16" name="Line 90"/>
            <p:cNvSpPr>
              <a:spLocks noChangeShapeType="1"/>
            </p:cNvSpPr>
            <p:nvPr/>
          </p:nvSpPr>
          <p:spPr bwMode="auto">
            <a:xfrm>
              <a:off x="3861" y="4984"/>
              <a:ext cx="0" cy="5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stealth" w="sm" len="med"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17" name="Text Box 89"/>
            <p:cNvSpPr txBox="1">
              <a:spLocks noChangeArrowheads="1"/>
            </p:cNvSpPr>
            <p:nvPr/>
          </p:nvSpPr>
          <p:spPr bwMode="auto">
            <a:xfrm>
              <a:off x="3854" y="4960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kumimoji="0" lang="en-US" altLang="en-US" b="0" i="0" u="none" strike="noStrike" cap="none" normalizeH="0" baseline="-3000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endPara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7434" name="Group 61"/>
          <p:cNvGrpSpPr>
            <a:grpSpLocks/>
          </p:cNvGrpSpPr>
          <p:nvPr/>
        </p:nvGrpSpPr>
        <p:grpSpPr bwMode="auto">
          <a:xfrm>
            <a:off x="5516356" y="1689248"/>
            <a:ext cx="3563800" cy="2282464"/>
            <a:chOff x="5301" y="3836"/>
            <a:chExt cx="2823" cy="2118"/>
          </a:xfrm>
        </p:grpSpPr>
        <p:grpSp>
          <p:nvGrpSpPr>
            <p:cNvPr id="17435" name="Group 75"/>
            <p:cNvGrpSpPr>
              <a:grpSpLocks/>
            </p:cNvGrpSpPr>
            <p:nvPr/>
          </p:nvGrpSpPr>
          <p:grpSpPr bwMode="auto">
            <a:xfrm>
              <a:off x="5301" y="4420"/>
              <a:ext cx="1786" cy="1534"/>
              <a:chOff x="1701" y="3964"/>
              <a:chExt cx="1786" cy="1534"/>
            </a:xfrm>
          </p:grpSpPr>
          <p:graphicFrame>
            <p:nvGraphicFramePr>
              <p:cNvPr id="17449" name="Object 17448"/>
              <p:cNvGraphicFramePr>
                <a:graphicFrameLocks noChangeAspect="1"/>
              </p:cNvGraphicFramePr>
              <p:nvPr/>
            </p:nvGraphicFramePr>
            <p:xfrm>
              <a:off x="2757" y="4128"/>
              <a:ext cx="730" cy="137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2222" r:id="rId5" imgW="1190231" imgH="2219246" progId="Visio.Drawing.6">
                      <p:embed/>
                    </p:oleObj>
                  </mc:Choice>
                  <mc:Fallback>
                    <p:oleObj r:id="rId5" imgW="1190231" imgH="2219246" progId="Visio.Drawing.6">
                      <p:embed/>
                      <p:pic>
                        <p:nvPicPr>
                          <p:cNvPr id="0" name="Object 8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757" y="4128"/>
                            <a:ext cx="730" cy="1370"/>
                          </a:xfrm>
                          <a:prstGeom prst="rect">
                            <a:avLst/>
                          </a:prstGeom>
                          <a:noFill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pSp>
            <p:nvGrpSpPr>
              <p:cNvPr id="17450" name="Group 76"/>
              <p:cNvGrpSpPr>
                <a:grpSpLocks/>
              </p:cNvGrpSpPr>
              <p:nvPr/>
            </p:nvGrpSpPr>
            <p:grpSpPr bwMode="auto">
              <a:xfrm>
                <a:off x="1701" y="3964"/>
                <a:ext cx="1080" cy="720"/>
                <a:chOff x="1701" y="3964"/>
                <a:chExt cx="1080" cy="720"/>
              </a:xfrm>
            </p:grpSpPr>
            <p:grpSp>
              <p:nvGrpSpPr>
                <p:cNvPr id="17451" name="Group 78"/>
                <p:cNvGrpSpPr>
                  <a:grpSpLocks/>
                </p:cNvGrpSpPr>
                <p:nvPr/>
              </p:nvGrpSpPr>
              <p:grpSpPr bwMode="auto">
                <a:xfrm>
                  <a:off x="1701" y="3964"/>
                  <a:ext cx="1080" cy="720"/>
                  <a:chOff x="1701" y="3964"/>
                  <a:chExt cx="1080" cy="720"/>
                </a:xfrm>
              </p:grpSpPr>
              <p:sp>
                <p:nvSpPr>
                  <p:cNvPr id="17453" name="Line 83"/>
                  <p:cNvSpPr>
                    <a:spLocks noChangeShapeType="1"/>
                  </p:cNvSpPr>
                  <p:nvPr/>
                </p:nvSpPr>
                <p:spPr bwMode="auto">
                  <a:xfrm>
                    <a:off x="1701" y="3964"/>
                    <a:ext cx="108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454" name="Line 82"/>
                  <p:cNvSpPr>
                    <a:spLocks noChangeShapeType="1"/>
                  </p:cNvSpPr>
                  <p:nvPr/>
                </p:nvSpPr>
                <p:spPr bwMode="auto">
                  <a:xfrm>
                    <a:off x="1701" y="4684"/>
                    <a:ext cx="1080" cy="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455" name="Line 81"/>
                  <p:cNvSpPr>
                    <a:spLocks noChangeShapeType="1"/>
                  </p:cNvSpPr>
                  <p:nvPr/>
                </p:nvSpPr>
                <p:spPr bwMode="auto">
                  <a:xfrm>
                    <a:off x="1701" y="3964"/>
                    <a:ext cx="0" cy="7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456" name="Line 80"/>
                  <p:cNvSpPr>
                    <a:spLocks noChangeShapeType="1"/>
                  </p:cNvSpPr>
                  <p:nvPr/>
                </p:nvSpPr>
                <p:spPr bwMode="auto">
                  <a:xfrm>
                    <a:off x="2781" y="3964"/>
                    <a:ext cx="0" cy="36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17457" name="Line 79"/>
                  <p:cNvSpPr>
                    <a:spLocks noChangeShapeType="1"/>
                  </p:cNvSpPr>
                  <p:nvPr/>
                </p:nvSpPr>
                <p:spPr bwMode="auto">
                  <a:xfrm>
                    <a:off x="2781" y="4504"/>
                    <a:ext cx="0" cy="18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sp>
              <p:nvSpPr>
                <p:cNvPr id="17452" name="Line 77"/>
                <p:cNvSpPr>
                  <a:spLocks noChangeShapeType="1"/>
                </p:cNvSpPr>
                <p:nvPr/>
              </p:nvSpPr>
              <p:spPr bwMode="auto">
                <a:xfrm>
                  <a:off x="2781" y="4324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7436" name="Group 68"/>
            <p:cNvGrpSpPr>
              <a:grpSpLocks/>
            </p:cNvGrpSpPr>
            <p:nvPr/>
          </p:nvGrpSpPr>
          <p:grpSpPr bwMode="auto">
            <a:xfrm>
              <a:off x="6532" y="5154"/>
              <a:ext cx="530" cy="777"/>
              <a:chOff x="6532" y="4699"/>
              <a:chExt cx="530" cy="777"/>
            </a:xfrm>
          </p:grpSpPr>
          <p:sp>
            <p:nvSpPr>
              <p:cNvPr id="17443" name="Rectangle 74" descr="5%"/>
              <p:cNvSpPr>
                <a:spLocks noChangeArrowheads="1"/>
              </p:cNvSpPr>
              <p:nvPr/>
            </p:nvSpPr>
            <p:spPr bwMode="auto">
              <a:xfrm>
                <a:off x="6532" y="4699"/>
                <a:ext cx="113" cy="363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44" name="Rectangle 73" descr="5%"/>
              <p:cNvSpPr>
                <a:spLocks noChangeArrowheads="1"/>
              </p:cNvSpPr>
              <p:nvPr/>
            </p:nvSpPr>
            <p:spPr bwMode="auto">
              <a:xfrm>
                <a:off x="6937" y="5052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45" name="Rectangle 72" descr="5%"/>
              <p:cNvSpPr>
                <a:spLocks noChangeArrowheads="1"/>
              </p:cNvSpPr>
              <p:nvPr/>
            </p:nvSpPr>
            <p:spPr bwMode="auto">
              <a:xfrm rot="-1055610">
                <a:off x="6537" y="5176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46" name="Rectangle 71" descr="5%"/>
              <p:cNvSpPr>
                <a:spLocks noChangeArrowheads="1"/>
              </p:cNvSpPr>
              <p:nvPr/>
            </p:nvSpPr>
            <p:spPr bwMode="auto">
              <a:xfrm rot="18511692">
                <a:off x="6625" y="5300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47" name="Rectangle 70" descr="5%"/>
              <p:cNvSpPr>
                <a:spLocks noChangeArrowheads="1"/>
              </p:cNvSpPr>
              <p:nvPr/>
            </p:nvSpPr>
            <p:spPr bwMode="auto">
              <a:xfrm rot="-11344440">
                <a:off x="6757" y="5340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48" name="Rectangle 69" descr="5%"/>
              <p:cNvSpPr>
                <a:spLocks noChangeArrowheads="1"/>
              </p:cNvSpPr>
              <p:nvPr/>
            </p:nvSpPr>
            <p:spPr bwMode="auto">
              <a:xfrm rot="-11344440">
                <a:off x="6921" y="5224"/>
                <a:ext cx="125" cy="136"/>
              </a:xfrm>
              <a:prstGeom prst="rect">
                <a:avLst/>
              </a:prstGeom>
              <a:pattFill prst="pct5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7437" name="Freeform 67"/>
            <p:cNvSpPr>
              <a:spLocks/>
            </p:cNvSpPr>
            <p:nvPr/>
          </p:nvSpPr>
          <p:spPr bwMode="auto">
            <a:xfrm>
              <a:off x="7101" y="5130"/>
              <a:ext cx="654" cy="4"/>
            </a:xfrm>
            <a:custGeom>
              <a:avLst/>
              <a:gdLst>
                <a:gd name="T0" fmla="*/ 0 w 654"/>
                <a:gd name="T1" fmla="*/ 4 h 4"/>
                <a:gd name="T2" fmla="*/ 654 w 654"/>
                <a:gd name="T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54" h="4">
                  <a:moveTo>
                    <a:pt x="0" y="4"/>
                  </a:moveTo>
                  <a:lnTo>
                    <a:pt x="654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38" name="Freeform 66"/>
            <p:cNvSpPr>
              <a:spLocks/>
            </p:cNvSpPr>
            <p:nvPr/>
          </p:nvSpPr>
          <p:spPr bwMode="auto">
            <a:xfrm>
              <a:off x="6936" y="5490"/>
              <a:ext cx="834" cy="4"/>
            </a:xfrm>
            <a:custGeom>
              <a:avLst/>
              <a:gdLst>
                <a:gd name="T0" fmla="*/ 0 w 834"/>
                <a:gd name="T1" fmla="*/ 4 h 4"/>
                <a:gd name="T2" fmla="*/ 834 w 834"/>
                <a:gd name="T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34" h="4">
                  <a:moveTo>
                    <a:pt x="0" y="4"/>
                  </a:moveTo>
                  <a:lnTo>
                    <a:pt x="834" y="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39" name="Freeform 65"/>
            <p:cNvSpPr>
              <a:spLocks/>
            </p:cNvSpPr>
            <p:nvPr/>
          </p:nvSpPr>
          <p:spPr bwMode="auto">
            <a:xfrm>
              <a:off x="7395" y="5123"/>
              <a:ext cx="1" cy="360"/>
            </a:xfrm>
            <a:custGeom>
              <a:avLst/>
              <a:gdLst>
                <a:gd name="T0" fmla="*/ 0 w 1"/>
                <a:gd name="T1" fmla="*/ 0 h 360"/>
                <a:gd name="T2" fmla="*/ 0 w 1"/>
                <a:gd name="T3" fmla="*/ 36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60">
                  <a:moveTo>
                    <a:pt x="0" y="0"/>
                  </a:moveTo>
                  <a:lnTo>
                    <a:pt x="0" y="360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 type="stealth" w="sm" len="med"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40" name="Text Box 64"/>
            <p:cNvSpPr txBox="1">
              <a:spLocks noChangeArrowheads="1"/>
            </p:cNvSpPr>
            <p:nvPr/>
          </p:nvSpPr>
          <p:spPr bwMode="auto">
            <a:xfrm>
              <a:off x="7404" y="5092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2000" b="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h</a:t>
              </a:r>
              <a:r>
                <a:rPr kumimoji="0" lang="en-US" altLang="en-US" sz="2000" b="0" i="0" u="none" strike="noStrike" cap="none" normalizeH="0" baseline="-3000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441" name="Line 63"/>
            <p:cNvSpPr>
              <a:spLocks noChangeShapeType="1"/>
            </p:cNvSpPr>
            <p:nvPr/>
          </p:nvSpPr>
          <p:spPr bwMode="auto">
            <a:xfrm>
              <a:off x="6996" y="4204"/>
              <a:ext cx="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42" name="Text Box 62" descr="5%"/>
            <p:cNvSpPr txBox="1">
              <a:spLocks noChangeArrowheads="1"/>
            </p:cNvSpPr>
            <p:nvPr/>
          </p:nvSpPr>
          <p:spPr bwMode="auto">
            <a:xfrm>
              <a:off x="6890" y="3836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pattFill prst="pct5">
                    <a:fgClr>
                      <a:srgbClr val="000000"/>
                    </a:fgClr>
                    <a:bgClr>
                      <a:srgbClr val="FFFFFF"/>
                    </a:bgClr>
                  </a:patt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r>
                <a:rPr kumimoji="0" lang="en-US" altLang="en-US" sz="2000" b="0" i="0" u="none" strike="noStrike" cap="none" normalizeH="0" baseline="-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VNI-Times" pitchFamily="2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kumimoji="0" lang="en-US" alt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2279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7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uiExpand="1" build="p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410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323851" y="1057056"/>
                <a:ext cx="8280598" cy="5416769"/>
              </a:xfrm>
            </p:spPr>
            <p:txBody>
              <a:bodyPr/>
              <a:lstStyle/>
              <a:p>
                <a:pPr marL="0" lvl="0" indent="0">
                  <a:buClr>
                    <a:srgbClr val="FE8637"/>
                  </a:buClr>
                  <a:buNone/>
                </a:pPr>
                <a:r>
                  <a:rPr lang="en-US" sz="3200" b="1" i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1.3.3 </a:t>
                </a:r>
                <a:r>
                  <a:rPr lang="en-US" sz="3200" b="1" i="1" dirty="0" err="1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T</a:t>
                </a:r>
                <a:r>
                  <a:rPr lang="en-US" sz="3200" b="1" i="1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hể</a:t>
                </a:r>
                <a:r>
                  <a:rPr lang="en-US" sz="3200" b="1" i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 </a:t>
                </a:r>
                <a:r>
                  <a:rPr lang="en-US" sz="3200" b="1" i="1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tích</a:t>
                </a:r>
                <a:r>
                  <a:rPr lang="en-US" sz="3200" b="1" i="1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 </a:t>
                </a:r>
                <a:r>
                  <a:rPr lang="en-US" sz="3200" b="1" i="1" dirty="0" err="1" smtClean="0">
                    <a:solidFill>
                      <a:srgbClr val="0070C0"/>
                    </a:solidFill>
                    <a:latin typeface="Times New Roman" panose="02020603050405020304" pitchFamily="18" charset="0"/>
                    <a:cs typeface="Times New Roman" pitchFamily="18" charset="0"/>
                  </a:rPr>
                  <a:t>riêng</a:t>
                </a:r>
                <a:endParaRPr lang="en-US" sz="3200" b="1" i="1" dirty="0">
                  <a:solidFill>
                    <a:srgbClr val="0070C0"/>
                  </a:solidFill>
                  <a:latin typeface="Times New Roman" panose="02020603050405020304" pitchFamily="18" charset="0"/>
                  <a:cs typeface="Times New Roman" pitchFamily="18" charset="0"/>
                </a:endParaRPr>
              </a:p>
              <a:p>
                <a:pPr marL="338138" indent="-338138" algn="just" eaLnBrk="1" hangingPunct="1"/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Tỉ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alt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choán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chỗ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(V)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khối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lượng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(G)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tương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ứ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vật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chất</a:t>
                </a:r>
                <a:r>
                  <a:rPr lang="en-US" alt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endParaRPr lang="en-US" alt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38138" indent="-338138" algn="just" eaLnBrk="1" hangingPunct="1"/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Nghịch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đảo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khối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lượng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riêng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indent="0" algn="ctr" eaLnBrk="1" hangingPunct="1">
                  <a:buNone/>
                </a:pPr>
                <a:r>
                  <a:rPr lang="en-US" altLang="en-US" sz="4400" b="1" dirty="0" smtClean="0">
                    <a:solidFill>
                      <a:srgbClr val="FF0000"/>
                    </a:solidFill>
                    <a:cs typeface="Times New Roman" panose="02020603050405020304" pitchFamily="18" charset="0"/>
                  </a:rPr>
                  <a:t>		</a:t>
                </a:r>
                <a14:m>
                  <m:oMath xmlns:m="http://schemas.openxmlformats.org/officeDocument/2006/math">
                    <m:r>
                      <a:rPr lang="en-US" altLang="en-US" sz="54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𝐯</m:t>
                    </m:r>
                    <m:r>
                      <a:rPr lang="en-US" altLang="en-US" sz="54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altLang="en-US" sz="5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5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𝐕</m:t>
                        </m:r>
                      </m:num>
                      <m:den>
                        <m:r>
                          <a:rPr lang="en-US" altLang="en-US" sz="5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𝐆</m:t>
                        </m:r>
                      </m:den>
                    </m:f>
                    <m:r>
                      <a:rPr lang="en-US" altLang="en-US" sz="54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n-US" altLang="en-US" sz="5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5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en-US" sz="54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𝛒</m:t>
                        </m:r>
                      </m:den>
                    </m:f>
                  </m:oMath>
                </a14:m>
                <a:r>
                  <a:rPr lang="en-US" altLang="en-US" sz="36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	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altLang="en-US" sz="32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altLang="en-US" sz="3200" baseline="300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</a:t>
                </a:r>
                <a:r>
                  <a:rPr lang="en-US" altLang="en-US" sz="3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/kg)</a:t>
                </a:r>
              </a:p>
              <a:p>
                <a:pPr marL="0" indent="0" algn="ctr" eaLnBrk="1" hangingPunct="1">
                  <a:spcBef>
                    <a:spcPts val="1200"/>
                  </a:spcBef>
                  <a:buNone/>
                </a:pPr>
                <a:r>
                  <a:rPr lang="en-US" sz="32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Chỉ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có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thể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tích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riêng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là</a:t>
                </a:r>
                <a:r>
                  <a:rPr lang="en-US" sz="32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thông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số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trạng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sz="3200" b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thái</a:t>
                </a:r>
                <a:r>
                  <a:rPr lang="en-US" sz="32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 </a:t>
                </a:r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</a:p>
              <a:p>
                <a:pPr marL="0" indent="0" algn="just" eaLnBrk="1" hangingPunct="1">
                  <a:buNone/>
                </a:pPr>
                <a:endParaRPr lang="en-US" altLang="en-US" sz="36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410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323851" y="1057056"/>
                <a:ext cx="8280598" cy="5416769"/>
              </a:xfrm>
              <a:blipFill rotWithShape="0">
                <a:blip r:embed="rId2"/>
                <a:stretch>
                  <a:fillRect l="-1841" t="-1575" r="-19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033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uiExpand="1" build="p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057056"/>
            <a:ext cx="8352928" cy="5324272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endParaRPr lang="en-US" altLang="en-US" sz="3200" b="1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½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Gv</a:t>
            </a:r>
            <a:r>
              <a:rPr lang="en-US" altLang="en-US" sz="3200" baseline="30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v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ổng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ly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hế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 </a:t>
            </a:r>
            <a:r>
              <a:rPr lang="vi-V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liên quan đến lực tương tác giữa các phân 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nên </a:t>
            </a:r>
            <a:r>
              <a:rPr lang="vi-V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nó 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 </a:t>
            </a:r>
            <a:r>
              <a:rPr lang="vi-V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vào 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khoảng </a:t>
            </a:r>
            <a:r>
              <a:rPr lang="vi-V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cách giữa các phân tử</a:t>
            </a:r>
            <a:endParaRPr lang="en-US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sz="quarter" idx="1"/>
          </p:nvPr>
        </p:nvSpPr>
        <p:spPr>
          <a:xfrm>
            <a:off x="323528" y="1057056"/>
            <a:ext cx="8280920" cy="431616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1.3.4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endParaRPr lang="en-US" altLang="en-US" sz="3200" b="1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en-US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xung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tồn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endParaRPr lang="en-US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18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p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sz="quarter" idx="1"/>
          </p:nvPr>
        </p:nvSpPr>
        <p:spPr>
          <a:xfrm>
            <a:off x="251521" y="1051376"/>
            <a:ext cx="8280920" cy="5617984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1.3.5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endParaRPr lang="en-US" altLang="en-US" sz="3200" b="1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à </a:t>
            </a:r>
            <a:r>
              <a:rPr lang="vi-V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năng lượng do chuyển động của 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</a:t>
            </a:r>
            <a:r>
              <a:rPr lang="vi-V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phân 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bên </a:t>
            </a:r>
            <a:r>
              <a:rPr lang="vi-VN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trong vật và lực tương tác giữa chúng. </a:t>
            </a:r>
            <a:endParaRPr lang="en-US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en-US" sz="32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en-US" sz="32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=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en-US" sz="32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u</a:t>
            </a:r>
            <a:r>
              <a:rPr lang="en-US" altLang="en-US" sz="3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38138" lvl="0" indent="-338138" algn="just" eaLnBrk="1" hangingPunct="1">
              <a:spcAft>
                <a:spcPts val="600"/>
              </a:spcAft>
              <a:buClr>
                <a:srgbClr val="FE8637"/>
              </a:buClr>
            </a:pPr>
            <a:r>
              <a:rPr lang="vi-VN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 với khí lý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tưởng,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năng chỉ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 vào nhiệt độ</a:t>
            </a:r>
            <a:r>
              <a:rPr lang="en-US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38138" indent="-338138" algn="just" eaLnBrk="1" hangingPunct="1">
              <a:spcAft>
                <a:spcPts val="600"/>
              </a:spcAft>
            </a:pPr>
            <a:endParaRPr lang="en-US" altLang="en-US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7020272" y="3284984"/>
            <a:ext cx="792088" cy="46589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uiExpand="1" build="p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917108"/>
            <a:ext cx="8280920" cy="594928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1.3.5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endParaRPr lang="en-US" altLang="en-US" sz="3200" b="1" i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lvl="0" indent="-338138" algn="just" eaLnBrk="1" hangingPunct="1">
              <a:spcAft>
                <a:spcPts val="600"/>
              </a:spcAft>
              <a:buClr>
                <a:srgbClr val="FE8637"/>
              </a:buClr>
            </a:pP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1(kg)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=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G.u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G(kg)</a:t>
            </a: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kJ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hay kWh, 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kcal  </a:t>
            </a:r>
          </a:p>
          <a:p>
            <a:pPr marL="338138" indent="-338138" algn="just" eaLnBrk="1" hangingPunct="1">
              <a:spcAft>
                <a:spcPts val="600"/>
              </a:spcAft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1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kcal = 4,185 kJ;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1kJ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277,77x10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-6 kWh.</a:t>
            </a:r>
            <a:endParaRPr lang="en-US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hàm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endParaRPr lang="en-US" alt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</a:pP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sang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buFont typeface="Arial" panose="020B0604020202020204" pitchFamily="34" charset="0"/>
              <a:buChar char="•"/>
            </a:pPr>
            <a:endParaRPr lang="en-US" alt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23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15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build="p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9512" y="908720"/>
            <a:ext cx="8496945" cy="5760640"/>
          </a:xfrm>
        </p:spPr>
        <p:txBody>
          <a:bodyPr/>
          <a:lstStyle/>
          <a:p>
            <a:pPr marL="0" indent="0" algn="just" eaLnBrk="1" hangingPunct="1">
              <a:buNone/>
              <a:defRPr/>
            </a:pP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1.3.6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Enthapy</a:t>
            </a:r>
            <a:endParaRPr lang="en-US" sz="32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38138" indent="-338138" algn="just" eaLnBrk="1" hangingPunct="1"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Enthalpy H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38138" indent="-338138" eaLnBrk="1" hangingPunct="1">
              <a:buNone/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G kg:	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 = U +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pV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(kJ/kg)	</a:t>
            </a:r>
          </a:p>
          <a:p>
            <a:pPr marL="338138" indent="-338138" eaLnBrk="1" hangingPunct="1">
              <a:buNone/>
              <a:defRPr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1 kg: 	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 = u +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	</a:t>
            </a:r>
            <a:r>
              <a:rPr lang="en-US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kJ/kg)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38138" indent="-338138" algn="just" eaLnBrk="1" hangingPunct="1"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Enthalpy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toán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38138" indent="-338138" algn="just" eaLnBrk="1" hangingPunct="1">
              <a:defRPr/>
            </a:pP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Enthalpy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v </a:t>
            </a:r>
          </a:p>
          <a:p>
            <a:pPr marL="338138" indent="-338138" algn="just" eaLnBrk="1" hangingPunct="1">
              <a:defRPr/>
            </a:pPr>
            <a:r>
              <a:rPr lang="vi-VN" sz="3200" dirty="0">
                <a:latin typeface="Times New Roman" pitchFamily="18" charset="0"/>
                <a:cs typeface="Times New Roman" pitchFamily="18" charset="0"/>
              </a:rPr>
              <a:t>Đối với khí lý tưởng, enthalpy </a:t>
            </a:r>
            <a:r>
              <a:rPr lang="vi-VN" sz="3200" dirty="0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200" dirty="0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3200" dirty="0" smtClean="0">
                <a:latin typeface="Times New Roman" pitchFamily="18" charset="0"/>
                <a:cs typeface="Times New Roman" pitchFamily="18" charset="0"/>
              </a:rPr>
              <a:t>thuộc </a:t>
            </a:r>
            <a:r>
              <a:rPr lang="vi-VN" sz="3200" dirty="0">
                <a:latin typeface="Times New Roman" pitchFamily="18" charset="0"/>
                <a:cs typeface="Times New Roman" pitchFamily="18" charset="0"/>
              </a:rPr>
              <a:t>vào nhiệt độ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528" y="980728"/>
            <a:ext cx="8352606" cy="5800944"/>
          </a:xfrm>
        </p:spPr>
        <p:txBody>
          <a:bodyPr/>
          <a:lstStyle/>
          <a:p>
            <a:pPr marL="0" indent="0" algn="just" eaLnBrk="1" hangingPunct="1">
              <a:buNone/>
              <a:defRPr/>
            </a:pP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1.3.7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endParaRPr lang="en-US" sz="32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  <a:defRPr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38138" indent="-338138" algn="just" eaLnBrk="1" hangingPunct="1">
              <a:spcAft>
                <a:spcPts val="600"/>
              </a:spcAft>
              <a:defRPr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  <a:defRPr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trùng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38138" indent="-338138" algn="just" eaLnBrk="1" hangingPunct="1">
              <a:spcAft>
                <a:spcPts val="600"/>
              </a:spcAft>
              <a:defRPr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loạt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38138" indent="-338138" algn="just" eaLnBrk="1" hangingPunct="1">
              <a:spcAft>
                <a:spcPts val="600"/>
              </a:spcAft>
              <a:defRPr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loạt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eaLnBrk="1" hangingPunct="1">
              <a:buFont typeface="Wingdings" panose="05000000000000000000" pitchFamily="2" charset="2"/>
              <a:buNone/>
              <a:defRPr/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Char char="•"/>
              <a:defRPr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23528" y="980728"/>
            <a:ext cx="8280920" cy="5800944"/>
          </a:xfrm>
        </p:spPr>
        <p:txBody>
          <a:bodyPr/>
          <a:lstStyle/>
          <a:p>
            <a:pPr marL="0" indent="0" algn="just" eaLnBrk="1" hangingPunct="1">
              <a:buNone/>
              <a:defRPr/>
            </a:pP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1.3.8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thái</a:t>
            </a:r>
            <a:endParaRPr lang="en-US" sz="3200" b="1" i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  <a:defRPr/>
            </a:pP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  <a:defRPr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p-v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T-v, T-s, p-T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p-v-T </a:t>
            </a:r>
          </a:p>
          <a:p>
            <a:pPr marL="338138" indent="-338138" algn="just" eaLnBrk="1" hangingPunct="1">
              <a:spcAft>
                <a:spcPts val="600"/>
              </a:spcAft>
              <a:defRPr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cân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338138" indent="-338138" algn="just" eaLnBrk="1" hangingPunct="1">
              <a:spcAft>
                <a:spcPts val="600"/>
              </a:spcAft>
              <a:defRPr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charset="0"/>
              <a:buChar char="•"/>
              <a:defRPr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19672" y="14068"/>
            <a:ext cx="5472732" cy="1042988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1.3 TRẠNG THÁI VÀ CÁC THÔNG SỐ TRẠNG THÁI</a:t>
            </a:r>
            <a:endParaRPr lang="en-US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175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9388" y="115888"/>
            <a:ext cx="8569325" cy="927100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ĐỒ THỊ TRẠNG THÁI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042988"/>
            <a:ext cx="7993063" cy="530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79388" y="115888"/>
            <a:ext cx="8569325" cy="927100"/>
          </a:xfrm>
          <a:prstGeom prst="rect">
            <a:avLst/>
          </a:prstGeom>
        </p:spPr>
        <p:txBody>
          <a:bodyPr anchor="b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VNI-Jamai" pitchFamily="2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ĐỒ THỊ TRẠNG THÁI</a:t>
            </a: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090613"/>
            <a:ext cx="6480175" cy="558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1">
      <a:majorFont>
        <a:latin typeface="VNI-Jamai"/>
        <a:ea typeface=""/>
        <a:cs typeface=""/>
      </a:majorFont>
      <a:minorFont>
        <a:latin typeface="VNI-Times"/>
        <a:ea typeface=""/>
        <a:cs typeface="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707</TotalTime>
  <Words>2056</Words>
  <Application>Microsoft Office PowerPoint</Application>
  <PresentationFormat>On-screen Show (4:3)</PresentationFormat>
  <Paragraphs>233</Paragraphs>
  <Slides>32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3" baseType="lpstr">
      <vt:lpstr>Arial</vt:lpstr>
      <vt:lpstr>Calibri</vt:lpstr>
      <vt:lpstr>Cambria Math</vt:lpstr>
      <vt:lpstr>Symbol</vt:lpstr>
      <vt:lpstr>Times New Roman</vt:lpstr>
      <vt:lpstr>VNI-Jamai</vt:lpstr>
      <vt:lpstr>VNI-Times</vt:lpstr>
      <vt:lpstr>Wingdings</vt:lpstr>
      <vt:lpstr>Wingdings 2</vt:lpstr>
      <vt:lpstr>Oriel</vt:lpstr>
      <vt:lpstr>Visio.Drawing.6</vt:lpstr>
      <vt:lpstr>HÓA LÝ 1</vt:lpstr>
      <vt:lpstr>THÔNG TIN CHUNG VỀ MÔN HỌC</vt:lpstr>
      <vt:lpstr>MỤC TIÊU MÔN HỌC</vt:lpstr>
      <vt:lpstr>NỘI DUNG</vt:lpstr>
      <vt:lpstr>HỌC LIỆU</vt:lpstr>
      <vt:lpstr>YÊU CẦU ĐỐI VỚI SINH VIÊN</vt:lpstr>
      <vt:lpstr>ĐÁNH GIÁ KẾT QUẢ</vt:lpstr>
      <vt:lpstr>PowerPoint Presentation</vt:lpstr>
      <vt:lpstr>CHƯƠNG 1: CÁC KHÁI NIỆM CƠ BẢN</vt:lpstr>
      <vt:lpstr>1.1 HỆ &amp; MÔI TRƯỜNG</vt:lpstr>
      <vt:lpstr>1.1 HỆ &amp; MÔI TRƯỜNG</vt:lpstr>
      <vt:lpstr>1.1 HỆ &amp; MÔI TRƯỜNG</vt:lpstr>
      <vt:lpstr>1.2 MÔI CHẤT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NHIỆT KỸ THUẬT</dc:title>
  <dc:creator>ismail - [2010]</dc:creator>
  <cp:lastModifiedBy>Dr Tung</cp:lastModifiedBy>
  <cp:revision>80</cp:revision>
  <dcterms:created xsi:type="dcterms:W3CDTF">2011-08-02T14:02:24Z</dcterms:created>
  <dcterms:modified xsi:type="dcterms:W3CDTF">2016-09-13T08:20:36Z</dcterms:modified>
</cp:coreProperties>
</file>