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0" r:id="rId1"/>
  </p:sldMasterIdLst>
  <p:notesMasterIdLst>
    <p:notesMasterId r:id="rId34"/>
  </p:notesMasterIdLst>
  <p:handoutMasterIdLst>
    <p:handoutMasterId r:id="rId35"/>
  </p:handoutMasterIdLst>
  <p:sldIdLst>
    <p:sldId id="320" r:id="rId2"/>
    <p:sldId id="461" r:id="rId3"/>
    <p:sldId id="745" r:id="rId4"/>
    <p:sldId id="692" r:id="rId5"/>
    <p:sldId id="693" r:id="rId6"/>
    <p:sldId id="694" r:id="rId7"/>
    <p:sldId id="695" r:id="rId8"/>
    <p:sldId id="696" r:id="rId9"/>
    <p:sldId id="697" r:id="rId10"/>
    <p:sldId id="698" r:id="rId11"/>
    <p:sldId id="699" r:id="rId12"/>
    <p:sldId id="700" r:id="rId13"/>
    <p:sldId id="746" r:id="rId14"/>
    <p:sldId id="463" r:id="rId15"/>
    <p:sldId id="747" r:id="rId16"/>
    <p:sldId id="748" r:id="rId17"/>
    <p:sldId id="749" r:id="rId18"/>
    <p:sldId id="750" r:id="rId19"/>
    <p:sldId id="751" r:id="rId20"/>
    <p:sldId id="752" r:id="rId21"/>
    <p:sldId id="753" r:id="rId22"/>
    <p:sldId id="754" r:id="rId23"/>
    <p:sldId id="755" r:id="rId24"/>
    <p:sldId id="756" r:id="rId25"/>
    <p:sldId id="757" r:id="rId26"/>
    <p:sldId id="758" r:id="rId27"/>
    <p:sldId id="759" r:id="rId28"/>
    <p:sldId id="760" r:id="rId29"/>
    <p:sldId id="761" r:id="rId30"/>
    <p:sldId id="762" r:id="rId31"/>
    <p:sldId id="763" r:id="rId32"/>
    <p:sldId id="691" r:id="rId33"/>
  </p:sldIdLst>
  <p:sldSz cx="9144000" cy="6858000" type="screen4x3"/>
  <p:notesSz cx="6881813" cy="9296400"/>
  <p:defaultTextStyle>
    <a:defPPr>
      <a:defRPr lang="en-US"/>
    </a:defPPr>
    <a:lvl1pPr algn="l" rtl="0" fontAlgn="base">
      <a:spcBef>
        <a:spcPct val="0"/>
      </a:spcBef>
      <a:spcAft>
        <a:spcPct val="0"/>
      </a:spcAft>
      <a:defRPr sz="2500" kern="1200">
        <a:solidFill>
          <a:srgbClr val="EBFFC2"/>
        </a:solidFill>
        <a:latin typeface="Corbel" pitchFamily="34" charset="0"/>
        <a:ea typeface="+mn-ea"/>
        <a:cs typeface="+mn-cs"/>
      </a:defRPr>
    </a:lvl1pPr>
    <a:lvl2pPr marL="457200" algn="l" rtl="0" fontAlgn="base">
      <a:spcBef>
        <a:spcPct val="0"/>
      </a:spcBef>
      <a:spcAft>
        <a:spcPct val="0"/>
      </a:spcAft>
      <a:defRPr sz="2500" kern="1200">
        <a:solidFill>
          <a:srgbClr val="EBFFC2"/>
        </a:solidFill>
        <a:latin typeface="Corbel" pitchFamily="34" charset="0"/>
        <a:ea typeface="+mn-ea"/>
        <a:cs typeface="+mn-cs"/>
      </a:defRPr>
    </a:lvl2pPr>
    <a:lvl3pPr marL="914400" algn="l" rtl="0" fontAlgn="base">
      <a:spcBef>
        <a:spcPct val="0"/>
      </a:spcBef>
      <a:spcAft>
        <a:spcPct val="0"/>
      </a:spcAft>
      <a:defRPr sz="2500" kern="1200">
        <a:solidFill>
          <a:srgbClr val="EBFFC2"/>
        </a:solidFill>
        <a:latin typeface="Corbel" pitchFamily="34" charset="0"/>
        <a:ea typeface="+mn-ea"/>
        <a:cs typeface="+mn-cs"/>
      </a:defRPr>
    </a:lvl3pPr>
    <a:lvl4pPr marL="1371600" algn="l" rtl="0" fontAlgn="base">
      <a:spcBef>
        <a:spcPct val="0"/>
      </a:spcBef>
      <a:spcAft>
        <a:spcPct val="0"/>
      </a:spcAft>
      <a:defRPr sz="2500" kern="1200">
        <a:solidFill>
          <a:srgbClr val="EBFFC2"/>
        </a:solidFill>
        <a:latin typeface="Corbel" pitchFamily="34" charset="0"/>
        <a:ea typeface="+mn-ea"/>
        <a:cs typeface="+mn-cs"/>
      </a:defRPr>
    </a:lvl4pPr>
    <a:lvl5pPr marL="1828800" algn="l" rtl="0" fontAlgn="base">
      <a:spcBef>
        <a:spcPct val="0"/>
      </a:spcBef>
      <a:spcAft>
        <a:spcPct val="0"/>
      </a:spcAft>
      <a:defRPr sz="2500" kern="1200">
        <a:solidFill>
          <a:srgbClr val="EBFFC2"/>
        </a:solidFill>
        <a:latin typeface="Corbel" pitchFamily="34" charset="0"/>
        <a:ea typeface="+mn-ea"/>
        <a:cs typeface="+mn-cs"/>
      </a:defRPr>
    </a:lvl5pPr>
    <a:lvl6pPr marL="2286000" algn="l" defTabSz="914400" rtl="0" eaLnBrk="1" latinLnBrk="0" hangingPunct="1">
      <a:defRPr sz="2500" kern="1200">
        <a:solidFill>
          <a:srgbClr val="EBFFC2"/>
        </a:solidFill>
        <a:latin typeface="Corbel" pitchFamily="34" charset="0"/>
        <a:ea typeface="+mn-ea"/>
        <a:cs typeface="+mn-cs"/>
      </a:defRPr>
    </a:lvl6pPr>
    <a:lvl7pPr marL="2743200" algn="l" defTabSz="914400" rtl="0" eaLnBrk="1" latinLnBrk="0" hangingPunct="1">
      <a:defRPr sz="2500" kern="1200">
        <a:solidFill>
          <a:srgbClr val="EBFFC2"/>
        </a:solidFill>
        <a:latin typeface="Corbel" pitchFamily="34" charset="0"/>
        <a:ea typeface="+mn-ea"/>
        <a:cs typeface="+mn-cs"/>
      </a:defRPr>
    </a:lvl7pPr>
    <a:lvl8pPr marL="3200400" algn="l" defTabSz="914400" rtl="0" eaLnBrk="1" latinLnBrk="0" hangingPunct="1">
      <a:defRPr sz="2500" kern="1200">
        <a:solidFill>
          <a:srgbClr val="EBFFC2"/>
        </a:solidFill>
        <a:latin typeface="Corbel" pitchFamily="34" charset="0"/>
        <a:ea typeface="+mn-ea"/>
        <a:cs typeface="+mn-cs"/>
      </a:defRPr>
    </a:lvl8pPr>
    <a:lvl9pPr marL="3657600" algn="l" defTabSz="914400" rtl="0" eaLnBrk="1" latinLnBrk="0" hangingPunct="1">
      <a:defRPr sz="2500" kern="1200">
        <a:solidFill>
          <a:srgbClr val="EBFFC2"/>
        </a:solidFill>
        <a:latin typeface="Corbe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8BE"/>
    <a:srgbClr val="EBFFD2"/>
    <a:srgbClr val="FFFFFF"/>
    <a:srgbClr val="F6AF2E"/>
    <a:srgbClr val="A4F6F0"/>
    <a:srgbClr val="E8FFC8"/>
    <a:srgbClr val="FAF7C8"/>
    <a:srgbClr val="FAF8C8"/>
    <a:srgbClr val="F5FFC2"/>
    <a:srgbClr val="EBFFD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53" autoAdjust="0"/>
    <p:restoredTop sz="81329" autoAdjust="0"/>
  </p:normalViewPr>
  <p:slideViewPr>
    <p:cSldViewPr>
      <p:cViewPr varScale="1">
        <p:scale>
          <a:sx n="57" d="100"/>
          <a:sy n="57" d="100"/>
        </p:scale>
        <p:origin x="1566" y="3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82" d="100"/>
          <a:sy n="82" d="100"/>
        </p:scale>
        <p:origin x="-1998" y="-84"/>
      </p:cViewPr>
      <p:guideLst>
        <p:guide orient="horz" pos="2928"/>
        <p:guide pos="216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_rels/viewProps.xml.rels><?xml version="1.0" encoding="UTF-8" standalone="yes"?>
<Relationships xmlns="http://schemas.openxmlformats.org/package/2006/relationships"><Relationship Id="rId8" Type="http://schemas.openxmlformats.org/officeDocument/2006/relationships/slide" Target="slides/slide19.xml"/><Relationship Id="rId3" Type="http://schemas.openxmlformats.org/officeDocument/2006/relationships/slide" Target="slides/slide14.xml"/><Relationship Id="rId7" Type="http://schemas.openxmlformats.org/officeDocument/2006/relationships/slide" Target="slides/slide18.xml"/><Relationship Id="rId12" Type="http://schemas.openxmlformats.org/officeDocument/2006/relationships/slide" Target="slides/slide23.xml"/><Relationship Id="rId2" Type="http://schemas.openxmlformats.org/officeDocument/2006/relationships/slide" Target="slides/slide3.xml"/><Relationship Id="rId1" Type="http://schemas.openxmlformats.org/officeDocument/2006/relationships/slide" Target="slides/slide2.xml"/><Relationship Id="rId6" Type="http://schemas.openxmlformats.org/officeDocument/2006/relationships/slide" Target="slides/slide17.xml"/><Relationship Id="rId11" Type="http://schemas.openxmlformats.org/officeDocument/2006/relationships/slide" Target="slides/slide22.xml"/><Relationship Id="rId5" Type="http://schemas.openxmlformats.org/officeDocument/2006/relationships/slide" Target="slides/slide16.xml"/><Relationship Id="rId10" Type="http://schemas.openxmlformats.org/officeDocument/2006/relationships/slide" Target="slides/slide21.xml"/><Relationship Id="rId4" Type="http://schemas.openxmlformats.org/officeDocument/2006/relationships/slide" Target="slides/slide15.xml"/><Relationship Id="rId9" Type="http://schemas.openxmlformats.org/officeDocument/2006/relationships/slide" Target="slides/slide2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2982913" cy="465138"/>
          </a:xfrm>
          <a:prstGeom prst="rect">
            <a:avLst/>
          </a:prstGeom>
          <a:noFill/>
          <a:ln w="9525">
            <a:noFill/>
            <a:miter lim="800000"/>
            <a:headEnd/>
            <a:tailEnd/>
          </a:ln>
        </p:spPr>
        <p:txBody>
          <a:bodyPr vert="horz" wrap="square" lIns="92436" tIns="46219" rIns="92436" bIns="46219" numCol="1" anchor="t" anchorCtr="0" compatLnSpc="1">
            <a:prstTxWarp prst="textNoShape">
              <a:avLst/>
            </a:prstTxWarp>
          </a:bodyPr>
          <a:lstStyle>
            <a:lvl1pPr defTabSz="923925">
              <a:defRPr sz="1200">
                <a:solidFill>
                  <a:schemeClr val="tx1"/>
                </a:solidFill>
                <a:latin typeface="Calibri" pitchFamily="34" charset="0"/>
              </a:defRPr>
            </a:lvl1pPr>
          </a:lstStyle>
          <a:p>
            <a:endParaRPr lang="en-US" dirty="0"/>
          </a:p>
        </p:txBody>
      </p:sp>
      <p:sp>
        <p:nvSpPr>
          <p:cNvPr id="3" name="Date Placeholder 2"/>
          <p:cNvSpPr>
            <a:spLocks noGrp="1"/>
          </p:cNvSpPr>
          <p:nvPr>
            <p:ph type="dt" sz="quarter" idx="1"/>
          </p:nvPr>
        </p:nvSpPr>
        <p:spPr bwMode="auto">
          <a:xfrm>
            <a:off x="3897313" y="0"/>
            <a:ext cx="2982912" cy="465138"/>
          </a:xfrm>
          <a:prstGeom prst="rect">
            <a:avLst/>
          </a:prstGeom>
          <a:noFill/>
          <a:ln w="9525">
            <a:noFill/>
            <a:miter lim="800000"/>
            <a:headEnd/>
            <a:tailEnd/>
          </a:ln>
        </p:spPr>
        <p:txBody>
          <a:bodyPr vert="horz" wrap="square" lIns="92436" tIns="46219" rIns="92436" bIns="46219" numCol="1" anchor="t" anchorCtr="0" compatLnSpc="1">
            <a:prstTxWarp prst="textNoShape">
              <a:avLst/>
            </a:prstTxWarp>
          </a:bodyPr>
          <a:lstStyle>
            <a:lvl1pPr algn="r" defTabSz="923925">
              <a:defRPr sz="1200">
                <a:solidFill>
                  <a:schemeClr val="tx1"/>
                </a:solidFill>
                <a:latin typeface="Calibri" pitchFamily="34" charset="0"/>
              </a:defRPr>
            </a:lvl1pPr>
          </a:lstStyle>
          <a:p>
            <a:fld id="{3BF7C7B5-275F-4D1F-9AB4-9255447DBC73}" type="datetimeFigureOut">
              <a:rPr lang="en-US"/>
              <a:pPr/>
              <a:t>1/10/2018</a:t>
            </a:fld>
            <a:endParaRPr lang="en-US" dirty="0"/>
          </a:p>
        </p:txBody>
      </p:sp>
      <p:sp>
        <p:nvSpPr>
          <p:cNvPr id="4" name="Footer Placeholder 3"/>
          <p:cNvSpPr>
            <a:spLocks noGrp="1"/>
          </p:cNvSpPr>
          <p:nvPr>
            <p:ph type="ftr" sz="quarter" idx="2"/>
          </p:nvPr>
        </p:nvSpPr>
        <p:spPr bwMode="auto">
          <a:xfrm>
            <a:off x="0" y="8829675"/>
            <a:ext cx="2982913" cy="465138"/>
          </a:xfrm>
          <a:prstGeom prst="rect">
            <a:avLst/>
          </a:prstGeom>
          <a:noFill/>
          <a:ln w="9525">
            <a:noFill/>
            <a:miter lim="800000"/>
            <a:headEnd/>
            <a:tailEnd/>
          </a:ln>
        </p:spPr>
        <p:txBody>
          <a:bodyPr vert="horz" wrap="square" lIns="92436" tIns="46219" rIns="92436" bIns="46219" numCol="1" anchor="b" anchorCtr="0" compatLnSpc="1">
            <a:prstTxWarp prst="textNoShape">
              <a:avLst/>
            </a:prstTxWarp>
          </a:bodyPr>
          <a:lstStyle>
            <a:lvl1pPr defTabSz="923925">
              <a:defRPr sz="1200">
                <a:solidFill>
                  <a:schemeClr val="tx1"/>
                </a:solidFill>
                <a:latin typeface="Calibri" pitchFamily="34" charset="0"/>
              </a:defRPr>
            </a:lvl1pPr>
          </a:lstStyle>
          <a:p>
            <a:endParaRPr lang="en-US" dirty="0"/>
          </a:p>
        </p:txBody>
      </p:sp>
      <p:sp>
        <p:nvSpPr>
          <p:cNvPr id="5" name="Slide Number Placeholder 4"/>
          <p:cNvSpPr>
            <a:spLocks noGrp="1"/>
          </p:cNvSpPr>
          <p:nvPr>
            <p:ph type="sldNum" sz="quarter" idx="3"/>
          </p:nvPr>
        </p:nvSpPr>
        <p:spPr bwMode="auto">
          <a:xfrm>
            <a:off x="3897313" y="8829675"/>
            <a:ext cx="2982912" cy="465138"/>
          </a:xfrm>
          <a:prstGeom prst="rect">
            <a:avLst/>
          </a:prstGeom>
          <a:noFill/>
          <a:ln w="9525">
            <a:noFill/>
            <a:miter lim="800000"/>
            <a:headEnd/>
            <a:tailEnd/>
          </a:ln>
        </p:spPr>
        <p:txBody>
          <a:bodyPr vert="horz" wrap="square" lIns="92436" tIns="46219" rIns="92436" bIns="46219" numCol="1" anchor="b" anchorCtr="0" compatLnSpc="1">
            <a:prstTxWarp prst="textNoShape">
              <a:avLst/>
            </a:prstTxWarp>
          </a:bodyPr>
          <a:lstStyle>
            <a:lvl1pPr algn="r" defTabSz="923925">
              <a:defRPr sz="1200">
                <a:solidFill>
                  <a:schemeClr val="tx1"/>
                </a:solidFill>
                <a:latin typeface="Calibri" pitchFamily="34" charset="0"/>
              </a:defRPr>
            </a:lvl1pPr>
          </a:lstStyle>
          <a:p>
            <a:fld id="{3DADE544-1278-4EDA-8870-0A169B9A6D6D}" type="slidenum">
              <a:rPr lang="en-US"/>
              <a:pPr/>
              <a:t>‹#›</a:t>
            </a:fld>
            <a:endParaRPr lang="en-US" dirty="0"/>
          </a:p>
        </p:txBody>
      </p:sp>
    </p:spTree>
    <p:extLst>
      <p:ext uri="{BB962C8B-B14F-4D97-AF65-F5344CB8AC3E}">
        <p14:creationId xmlns:p14="http://schemas.microsoft.com/office/powerpoint/2010/main" val="26516306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2982913" cy="465138"/>
          </a:xfrm>
          <a:prstGeom prst="rect">
            <a:avLst/>
          </a:prstGeom>
          <a:noFill/>
          <a:ln w="9525">
            <a:noFill/>
            <a:miter lim="800000"/>
            <a:headEnd/>
            <a:tailEnd/>
          </a:ln>
        </p:spPr>
        <p:txBody>
          <a:bodyPr vert="horz" wrap="square" lIns="92436" tIns="46219" rIns="92436" bIns="46219" numCol="1" anchor="t" anchorCtr="0" compatLnSpc="1">
            <a:prstTxWarp prst="textNoShape">
              <a:avLst/>
            </a:prstTxWarp>
          </a:bodyPr>
          <a:lstStyle>
            <a:lvl1pPr defTabSz="923925">
              <a:defRPr sz="1200">
                <a:solidFill>
                  <a:schemeClr val="tx1"/>
                </a:solidFill>
                <a:latin typeface="Calibri" pitchFamily="34" charset="0"/>
              </a:defRPr>
            </a:lvl1pPr>
          </a:lstStyle>
          <a:p>
            <a:endParaRPr lang="en-US" dirty="0"/>
          </a:p>
        </p:txBody>
      </p:sp>
      <p:sp>
        <p:nvSpPr>
          <p:cNvPr id="3" name="Date Placeholder 2"/>
          <p:cNvSpPr>
            <a:spLocks noGrp="1"/>
          </p:cNvSpPr>
          <p:nvPr>
            <p:ph type="dt" idx="1"/>
          </p:nvPr>
        </p:nvSpPr>
        <p:spPr bwMode="auto">
          <a:xfrm>
            <a:off x="3897313" y="0"/>
            <a:ext cx="2982912" cy="465138"/>
          </a:xfrm>
          <a:prstGeom prst="rect">
            <a:avLst/>
          </a:prstGeom>
          <a:noFill/>
          <a:ln w="9525">
            <a:noFill/>
            <a:miter lim="800000"/>
            <a:headEnd/>
            <a:tailEnd/>
          </a:ln>
        </p:spPr>
        <p:txBody>
          <a:bodyPr vert="horz" wrap="square" lIns="92436" tIns="46219" rIns="92436" bIns="46219" numCol="1" anchor="t" anchorCtr="0" compatLnSpc="1">
            <a:prstTxWarp prst="textNoShape">
              <a:avLst/>
            </a:prstTxWarp>
          </a:bodyPr>
          <a:lstStyle>
            <a:lvl1pPr algn="r" defTabSz="923925">
              <a:defRPr sz="1200">
                <a:solidFill>
                  <a:schemeClr val="tx1"/>
                </a:solidFill>
                <a:latin typeface="Calibri" pitchFamily="34" charset="0"/>
              </a:defRPr>
            </a:lvl1pPr>
          </a:lstStyle>
          <a:p>
            <a:fld id="{9B46F231-FB2B-4655-A644-E2477325E686}" type="datetimeFigureOut">
              <a:rPr lang="en-US"/>
              <a:pPr/>
              <a:t>1/10/2018</a:t>
            </a:fld>
            <a:endParaRPr lang="en-US" dirty="0"/>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bwMode="auto">
          <a:xfrm>
            <a:off x="687388" y="4416425"/>
            <a:ext cx="5507037" cy="4183063"/>
          </a:xfrm>
          <a:prstGeom prst="rect">
            <a:avLst/>
          </a:prstGeom>
          <a:noFill/>
          <a:ln w="9525">
            <a:noFill/>
            <a:miter lim="800000"/>
            <a:headEnd/>
            <a:tailEnd/>
          </a:ln>
        </p:spPr>
        <p:txBody>
          <a:bodyPr vert="horz" wrap="square" lIns="92436" tIns="46219" rIns="92436" bIns="4621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bwMode="auto">
          <a:xfrm>
            <a:off x="0" y="8829675"/>
            <a:ext cx="2982913" cy="465138"/>
          </a:xfrm>
          <a:prstGeom prst="rect">
            <a:avLst/>
          </a:prstGeom>
          <a:noFill/>
          <a:ln w="9525">
            <a:noFill/>
            <a:miter lim="800000"/>
            <a:headEnd/>
            <a:tailEnd/>
          </a:ln>
        </p:spPr>
        <p:txBody>
          <a:bodyPr vert="horz" wrap="square" lIns="92436" tIns="46219" rIns="92436" bIns="46219" numCol="1" anchor="b" anchorCtr="0" compatLnSpc="1">
            <a:prstTxWarp prst="textNoShape">
              <a:avLst/>
            </a:prstTxWarp>
          </a:bodyPr>
          <a:lstStyle>
            <a:lvl1pPr defTabSz="923925">
              <a:defRPr sz="1200">
                <a:solidFill>
                  <a:schemeClr val="tx1"/>
                </a:solidFill>
                <a:latin typeface="Calibri" pitchFamily="34" charset="0"/>
              </a:defRPr>
            </a:lvl1pPr>
          </a:lstStyle>
          <a:p>
            <a:endParaRPr lang="en-US" dirty="0"/>
          </a:p>
        </p:txBody>
      </p:sp>
      <p:sp>
        <p:nvSpPr>
          <p:cNvPr id="7" name="Slide Number Placeholder 6"/>
          <p:cNvSpPr>
            <a:spLocks noGrp="1"/>
          </p:cNvSpPr>
          <p:nvPr>
            <p:ph type="sldNum" sz="quarter" idx="5"/>
          </p:nvPr>
        </p:nvSpPr>
        <p:spPr bwMode="auto">
          <a:xfrm>
            <a:off x="3897313" y="8829675"/>
            <a:ext cx="2982912" cy="465138"/>
          </a:xfrm>
          <a:prstGeom prst="rect">
            <a:avLst/>
          </a:prstGeom>
          <a:noFill/>
          <a:ln w="9525">
            <a:noFill/>
            <a:miter lim="800000"/>
            <a:headEnd/>
            <a:tailEnd/>
          </a:ln>
        </p:spPr>
        <p:txBody>
          <a:bodyPr vert="horz" wrap="square" lIns="92436" tIns="46219" rIns="92436" bIns="46219" numCol="1" anchor="b" anchorCtr="0" compatLnSpc="1">
            <a:prstTxWarp prst="textNoShape">
              <a:avLst/>
            </a:prstTxWarp>
          </a:bodyPr>
          <a:lstStyle>
            <a:lvl1pPr algn="r" defTabSz="923925">
              <a:defRPr sz="1200">
                <a:solidFill>
                  <a:schemeClr val="tx1"/>
                </a:solidFill>
                <a:latin typeface="Calibri" pitchFamily="34" charset="0"/>
              </a:defRPr>
            </a:lvl1pPr>
          </a:lstStyle>
          <a:p>
            <a:fld id="{6FB4F6EA-423E-42DF-9292-215E7D886C4E}" type="slidenum">
              <a:rPr lang="en-US"/>
              <a:pPr/>
              <a:t>‹#›</a:t>
            </a:fld>
            <a:endParaRPr lang="en-US" dirty="0"/>
          </a:p>
        </p:txBody>
      </p:sp>
    </p:spTree>
    <p:extLst>
      <p:ext uri="{BB962C8B-B14F-4D97-AF65-F5344CB8AC3E}">
        <p14:creationId xmlns:p14="http://schemas.microsoft.com/office/powerpoint/2010/main" val="10972034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B4F6EA-423E-42DF-9292-215E7D886C4E}" type="slidenum">
              <a:rPr lang="en-US" smtClean="0"/>
              <a:pPr/>
              <a:t>1</a:t>
            </a:fld>
            <a:endParaRPr lang="en-US" dirty="0"/>
          </a:p>
        </p:txBody>
      </p:sp>
    </p:spTree>
    <p:extLst>
      <p:ext uri="{BB962C8B-B14F-4D97-AF65-F5344CB8AC3E}">
        <p14:creationId xmlns:p14="http://schemas.microsoft.com/office/powerpoint/2010/main" val="2315452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0" fontAlgn="base" latinLnBrk="0" hangingPunct="0">
              <a:lnSpc>
                <a:spcPct val="100000"/>
              </a:lnSpc>
              <a:spcBef>
                <a:spcPct val="30000"/>
              </a:spcBef>
              <a:spcAft>
                <a:spcPct val="0"/>
              </a:spcAft>
              <a:buClrTx/>
              <a:buSzTx/>
              <a:buFontTx/>
              <a:buNone/>
              <a:tabLst/>
              <a:defRPr/>
            </a:pPr>
            <a:r>
              <a:rPr lang="en-US" sz="2800" dirty="0" smtClean="0"/>
              <a:t>Provides a way of accessing information on the Internet.</a:t>
            </a:r>
            <a:endParaRPr lang="en-US" sz="3600" dirty="0" smtClean="0"/>
          </a:p>
          <a:p>
            <a:endParaRPr lang="en-US" dirty="0"/>
          </a:p>
        </p:txBody>
      </p:sp>
      <p:sp>
        <p:nvSpPr>
          <p:cNvPr id="4" name="Slide Number Placeholder 3"/>
          <p:cNvSpPr>
            <a:spLocks noGrp="1"/>
          </p:cNvSpPr>
          <p:nvPr>
            <p:ph type="sldNum" sz="quarter" idx="10"/>
          </p:nvPr>
        </p:nvSpPr>
        <p:spPr/>
        <p:txBody>
          <a:bodyPr/>
          <a:lstStyle/>
          <a:p>
            <a:fld id="{6FB4F6EA-423E-42DF-9292-215E7D886C4E}" type="slidenum">
              <a:rPr lang="en-US" smtClean="0"/>
              <a:pPr/>
              <a:t>3</a:t>
            </a:fld>
            <a:endParaRPr lang="en-US" dirty="0"/>
          </a:p>
        </p:txBody>
      </p:sp>
    </p:spTree>
    <p:extLst>
      <p:ext uri="{BB962C8B-B14F-4D97-AF65-F5344CB8AC3E}">
        <p14:creationId xmlns:p14="http://schemas.microsoft.com/office/powerpoint/2010/main" val="3517994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Static app: non flexible,</a:t>
            </a:r>
            <a:r>
              <a:rPr lang="en-US" baseline="0" dirty="0" smtClean="0"/>
              <a:t> little content, HTML,JS, CSS, …</a:t>
            </a:r>
            <a:endParaRPr lang="en-US" dirty="0" smtClean="0"/>
          </a:p>
          <a:p>
            <a:r>
              <a:rPr lang="en-US" dirty="0" smtClean="0"/>
              <a:t>Dynamic App:</a:t>
            </a:r>
            <a:r>
              <a:rPr lang="en-US" baseline="0" dirty="0" smtClean="0"/>
              <a:t> complex on technical level, use database, operates with an Administrative Panel call CMS (Asp, PHP, JSP,…)</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dirty="0" smtClean="0"/>
              <a:t>Shop online or e-commerce:</a:t>
            </a:r>
            <a:r>
              <a:rPr lang="en-US" sz="1200" baseline="0" dirty="0" smtClean="0"/>
              <a:t> electronic payment, modify product information, fully responsive app, mobile version</a:t>
            </a:r>
            <a:endParaRPr lang="en-US" dirty="0" smtClean="0"/>
          </a:p>
          <a:p>
            <a:r>
              <a:rPr lang="en-US" dirty="0" smtClean="0"/>
              <a:t>Portal</a:t>
            </a:r>
            <a:r>
              <a:rPr lang="en-US" baseline="0" dirty="0" smtClean="0"/>
              <a:t> App: accesses content, various sections or categories through a home page, includes chats, forums, emails, latest content,…</a:t>
            </a:r>
          </a:p>
          <a:p>
            <a:r>
              <a:rPr lang="en-US" baseline="0" dirty="0" smtClean="0"/>
              <a:t>Animated App: animated effects, Flash Tech, not suitable for web position purpose.</a:t>
            </a:r>
          </a:p>
          <a:p>
            <a:r>
              <a:rPr lang="en-US" baseline="0" dirty="0" smtClean="0"/>
              <a:t>CMS App: (</a:t>
            </a:r>
            <a:r>
              <a:rPr lang="en-US" dirty="0" smtClean="0"/>
              <a:t>Content Management System): modify content on the website, </a:t>
            </a:r>
            <a:r>
              <a:rPr lang="en-US" dirty="0" err="1" smtClean="0"/>
              <a:t>Wordpress</a:t>
            </a:r>
            <a:r>
              <a:rPr lang="en-US" dirty="0" smtClean="0"/>
              <a:t>,</a:t>
            </a:r>
            <a:r>
              <a:rPr lang="en-US" baseline="0" dirty="0" smtClean="0"/>
              <a:t> Joomla, Drupal, commonly use for contents page, blogs, news pages, articles, media,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6FB4F6EA-423E-42DF-9292-215E7D886C4E}" type="slidenum">
              <a:rPr lang="en-US" smtClean="0"/>
              <a:pPr/>
              <a:t>13</a:t>
            </a:fld>
            <a:endParaRPr lang="en-US" dirty="0"/>
          </a:p>
        </p:txBody>
      </p:sp>
    </p:spTree>
    <p:extLst>
      <p:ext uri="{BB962C8B-B14F-4D97-AF65-F5344CB8AC3E}">
        <p14:creationId xmlns:p14="http://schemas.microsoft.com/office/powerpoint/2010/main" val="9752843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a:noFill/>
        </p:spPr>
        <p:txBody>
          <a:bodyPr/>
          <a:lstStyle/>
          <a:p>
            <a:r>
              <a:rPr lang="en-US" dirty="0" smtClean="0"/>
              <a:t>*</a:t>
            </a:r>
          </a:p>
        </p:txBody>
      </p:sp>
      <p:sp>
        <p:nvSpPr>
          <p:cNvPr id="81923" name="Rectangle 3"/>
          <p:cNvSpPr>
            <a:spLocks noGrp="1" noChangeArrowheads="1"/>
          </p:cNvSpPr>
          <p:nvPr>
            <p:ph type="dt" sz="quarter" idx="1"/>
          </p:nvPr>
        </p:nvSpPr>
        <p:spPr>
          <a:noFill/>
        </p:spPr>
        <p:txBody>
          <a:bodyPr/>
          <a:lstStyle/>
          <a:p>
            <a:r>
              <a:rPr lang="en-US" dirty="0" smtClean="0"/>
              <a:t>07/16/96</a:t>
            </a:r>
          </a:p>
        </p:txBody>
      </p:sp>
      <p:sp>
        <p:nvSpPr>
          <p:cNvPr id="81924" name="Rectangle 6"/>
          <p:cNvSpPr>
            <a:spLocks noGrp="1" noChangeArrowheads="1"/>
          </p:cNvSpPr>
          <p:nvPr>
            <p:ph type="ftr" sz="quarter" idx="4"/>
          </p:nvPr>
        </p:nvSpPr>
        <p:spPr>
          <a:noFill/>
        </p:spPr>
        <p:txBody>
          <a:bodyPr/>
          <a:lstStyle/>
          <a:p>
            <a:r>
              <a:rPr lang="en-US" dirty="0" smtClean="0"/>
              <a:t>(c) 2007 National Academy for Software Development - http://academy.devbg.org. All rights reserved. Unauthorized copying or re-distribution is strictly prohibited.*</a:t>
            </a:r>
          </a:p>
        </p:txBody>
      </p:sp>
      <p:sp>
        <p:nvSpPr>
          <p:cNvPr id="81925" name="Rectangle 7"/>
          <p:cNvSpPr>
            <a:spLocks noGrp="1" noChangeArrowheads="1"/>
          </p:cNvSpPr>
          <p:nvPr>
            <p:ph type="sldNum" sz="quarter" idx="5"/>
          </p:nvPr>
        </p:nvSpPr>
        <p:spPr>
          <a:noFill/>
        </p:spPr>
        <p:txBody>
          <a:bodyPr/>
          <a:lstStyle/>
          <a:p>
            <a:fld id="{AB530D42-14E7-4D51-A28E-19F625F23506}" type="slidenum">
              <a:rPr lang="en-US" smtClean="0"/>
              <a:pPr/>
              <a:t>14</a:t>
            </a:fld>
            <a:r>
              <a:rPr lang="en-US" dirty="0" smtClean="0"/>
              <a:t>##</a:t>
            </a:r>
          </a:p>
        </p:txBody>
      </p:sp>
      <p:sp>
        <p:nvSpPr>
          <p:cNvPr id="81926" name="Rectangle 2"/>
          <p:cNvSpPr>
            <a:spLocks noGrp="1" noRot="1" noChangeAspect="1" noChangeArrowheads="1" noTextEdit="1"/>
          </p:cNvSpPr>
          <p:nvPr>
            <p:ph type="sldImg"/>
          </p:nvPr>
        </p:nvSpPr>
        <p:spPr>
          <a:ln/>
        </p:spPr>
      </p:sp>
      <p:sp>
        <p:nvSpPr>
          <p:cNvPr id="81927" name="Rectangle 3"/>
          <p:cNvSpPr>
            <a:spLocks noGrp="1" noChangeArrowheads="1"/>
          </p:cNvSpPr>
          <p:nvPr>
            <p:ph type="body" idx="1"/>
          </p:nvPr>
        </p:nvSpPr>
        <p:spPr>
          <a:xfrm>
            <a:off x="687874" y="4415321"/>
            <a:ext cx="5506066" cy="4183164"/>
          </a:xfrm>
          <a:noFill/>
          <a:ln/>
        </p:spPr>
        <p:txBody>
          <a:bodyPr/>
          <a:lstStyle/>
          <a:p>
            <a:pPr eaLnBrk="1" hangingPunct="1"/>
            <a:r>
              <a:rPr lang="en-US" dirty="0" smtClean="0"/>
              <a:t>there are basically two programs running at the same time:</a:t>
            </a:r>
          </a:p>
          <a:p>
            <a:r>
              <a:rPr lang="en-US" dirty="0" smtClean="0"/>
              <a:t>The code that lives on the server and responds to HTTP requests.</a:t>
            </a:r>
          </a:p>
          <a:p>
            <a:r>
              <a:rPr lang="en-US" dirty="0" smtClean="0"/>
              <a:t>The code that lives in the browser and responds to user input.</a:t>
            </a:r>
          </a:p>
          <a:p>
            <a:pPr eaLnBrk="1" hangingPunct="1"/>
            <a:endParaRPr lang="bg-BG" dirty="0" smtClean="0"/>
          </a:p>
        </p:txBody>
      </p:sp>
    </p:spTree>
    <p:extLst>
      <p:ext uri="{BB962C8B-B14F-4D97-AF65-F5344CB8AC3E}">
        <p14:creationId xmlns:p14="http://schemas.microsoft.com/office/powerpoint/2010/main" val="2250156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a:noFill/>
        </p:spPr>
        <p:txBody>
          <a:bodyPr/>
          <a:lstStyle/>
          <a:p>
            <a:r>
              <a:rPr lang="en-US" dirty="0" smtClean="0"/>
              <a:t>*</a:t>
            </a:r>
          </a:p>
        </p:txBody>
      </p:sp>
      <p:sp>
        <p:nvSpPr>
          <p:cNvPr id="81923" name="Rectangle 3"/>
          <p:cNvSpPr>
            <a:spLocks noGrp="1" noChangeArrowheads="1"/>
          </p:cNvSpPr>
          <p:nvPr>
            <p:ph type="dt" sz="quarter" idx="1"/>
          </p:nvPr>
        </p:nvSpPr>
        <p:spPr>
          <a:noFill/>
        </p:spPr>
        <p:txBody>
          <a:bodyPr/>
          <a:lstStyle/>
          <a:p>
            <a:r>
              <a:rPr lang="en-US" dirty="0" smtClean="0"/>
              <a:t>07/16/96</a:t>
            </a:r>
          </a:p>
        </p:txBody>
      </p:sp>
      <p:sp>
        <p:nvSpPr>
          <p:cNvPr id="81924" name="Rectangle 6"/>
          <p:cNvSpPr>
            <a:spLocks noGrp="1" noChangeArrowheads="1"/>
          </p:cNvSpPr>
          <p:nvPr>
            <p:ph type="ftr" sz="quarter" idx="4"/>
          </p:nvPr>
        </p:nvSpPr>
        <p:spPr>
          <a:noFill/>
        </p:spPr>
        <p:txBody>
          <a:bodyPr/>
          <a:lstStyle/>
          <a:p>
            <a:r>
              <a:rPr lang="en-US" dirty="0" smtClean="0"/>
              <a:t>(c) 2007 National Academy for Software Development - http://academy.devbg.org. All rights reserved. Unauthorized copying or re-distribution is strictly prohibited.*</a:t>
            </a:r>
          </a:p>
        </p:txBody>
      </p:sp>
      <p:sp>
        <p:nvSpPr>
          <p:cNvPr id="81925" name="Rectangle 7"/>
          <p:cNvSpPr>
            <a:spLocks noGrp="1" noChangeArrowheads="1"/>
          </p:cNvSpPr>
          <p:nvPr>
            <p:ph type="sldNum" sz="quarter" idx="5"/>
          </p:nvPr>
        </p:nvSpPr>
        <p:spPr>
          <a:noFill/>
        </p:spPr>
        <p:txBody>
          <a:bodyPr/>
          <a:lstStyle/>
          <a:p>
            <a:fld id="{AB530D42-14E7-4D51-A28E-19F625F23506}" type="slidenum">
              <a:rPr lang="en-US" smtClean="0"/>
              <a:pPr/>
              <a:t>15</a:t>
            </a:fld>
            <a:r>
              <a:rPr lang="en-US" dirty="0" smtClean="0"/>
              <a:t>##</a:t>
            </a:r>
          </a:p>
        </p:txBody>
      </p:sp>
      <p:sp>
        <p:nvSpPr>
          <p:cNvPr id="81926" name="Rectangle 2"/>
          <p:cNvSpPr>
            <a:spLocks noGrp="1" noRot="1" noChangeAspect="1" noChangeArrowheads="1" noTextEdit="1"/>
          </p:cNvSpPr>
          <p:nvPr>
            <p:ph type="sldImg"/>
          </p:nvPr>
        </p:nvSpPr>
        <p:spPr>
          <a:ln/>
        </p:spPr>
      </p:sp>
      <p:sp>
        <p:nvSpPr>
          <p:cNvPr id="81927" name="Rectangle 3"/>
          <p:cNvSpPr>
            <a:spLocks noGrp="1" noChangeArrowheads="1"/>
          </p:cNvSpPr>
          <p:nvPr>
            <p:ph type="body" idx="1"/>
          </p:nvPr>
        </p:nvSpPr>
        <p:spPr>
          <a:xfrm>
            <a:off x="687874" y="4415321"/>
            <a:ext cx="5506066" cy="4183164"/>
          </a:xfrm>
          <a:noFill/>
          <a:ln/>
        </p:spPr>
        <p:txBody>
          <a:bodyPr/>
          <a:lstStyle/>
          <a:p>
            <a:pPr eaLnBrk="1" hangingPunct="1"/>
            <a:endParaRPr lang="bg-BG" smtClean="0"/>
          </a:p>
        </p:txBody>
      </p:sp>
    </p:spTree>
    <p:extLst>
      <p:ext uri="{BB962C8B-B14F-4D97-AF65-F5344CB8AC3E}">
        <p14:creationId xmlns:p14="http://schemas.microsoft.com/office/powerpoint/2010/main" val="1240706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a:noFill/>
        </p:spPr>
        <p:txBody>
          <a:bodyPr/>
          <a:lstStyle/>
          <a:p>
            <a:r>
              <a:rPr lang="en-US" dirty="0" smtClean="0"/>
              <a:t>*</a:t>
            </a:r>
          </a:p>
        </p:txBody>
      </p:sp>
      <p:sp>
        <p:nvSpPr>
          <p:cNvPr id="81923" name="Rectangle 3"/>
          <p:cNvSpPr>
            <a:spLocks noGrp="1" noChangeArrowheads="1"/>
          </p:cNvSpPr>
          <p:nvPr>
            <p:ph type="dt" sz="quarter" idx="1"/>
          </p:nvPr>
        </p:nvSpPr>
        <p:spPr>
          <a:noFill/>
        </p:spPr>
        <p:txBody>
          <a:bodyPr/>
          <a:lstStyle/>
          <a:p>
            <a:r>
              <a:rPr lang="en-US" dirty="0" smtClean="0"/>
              <a:t>07/16/96</a:t>
            </a:r>
          </a:p>
        </p:txBody>
      </p:sp>
      <p:sp>
        <p:nvSpPr>
          <p:cNvPr id="81924" name="Rectangle 6"/>
          <p:cNvSpPr>
            <a:spLocks noGrp="1" noChangeArrowheads="1"/>
          </p:cNvSpPr>
          <p:nvPr>
            <p:ph type="ftr" sz="quarter" idx="4"/>
          </p:nvPr>
        </p:nvSpPr>
        <p:spPr>
          <a:noFill/>
        </p:spPr>
        <p:txBody>
          <a:bodyPr/>
          <a:lstStyle/>
          <a:p>
            <a:r>
              <a:rPr lang="en-US" dirty="0" smtClean="0"/>
              <a:t>(c) 2007 National Academy for Software Development - http://academy.devbg.org. All rights reserved. Unauthorized copying or re-distribution is strictly prohibited.*</a:t>
            </a:r>
          </a:p>
        </p:txBody>
      </p:sp>
      <p:sp>
        <p:nvSpPr>
          <p:cNvPr id="81925" name="Rectangle 7"/>
          <p:cNvSpPr>
            <a:spLocks noGrp="1" noChangeArrowheads="1"/>
          </p:cNvSpPr>
          <p:nvPr>
            <p:ph type="sldNum" sz="quarter" idx="5"/>
          </p:nvPr>
        </p:nvSpPr>
        <p:spPr>
          <a:noFill/>
        </p:spPr>
        <p:txBody>
          <a:bodyPr/>
          <a:lstStyle/>
          <a:p>
            <a:fld id="{AB530D42-14E7-4D51-A28E-19F625F23506}" type="slidenum">
              <a:rPr lang="en-US" smtClean="0"/>
              <a:pPr/>
              <a:t>16</a:t>
            </a:fld>
            <a:r>
              <a:rPr lang="en-US" dirty="0" smtClean="0"/>
              <a:t>##</a:t>
            </a:r>
          </a:p>
        </p:txBody>
      </p:sp>
      <p:sp>
        <p:nvSpPr>
          <p:cNvPr id="81926" name="Rectangle 2"/>
          <p:cNvSpPr>
            <a:spLocks noGrp="1" noRot="1" noChangeAspect="1" noChangeArrowheads="1" noTextEdit="1"/>
          </p:cNvSpPr>
          <p:nvPr>
            <p:ph type="sldImg"/>
          </p:nvPr>
        </p:nvSpPr>
        <p:spPr>
          <a:ln/>
        </p:spPr>
      </p:sp>
      <p:sp>
        <p:nvSpPr>
          <p:cNvPr id="81927" name="Rectangle 3"/>
          <p:cNvSpPr>
            <a:spLocks noGrp="1" noChangeArrowheads="1"/>
          </p:cNvSpPr>
          <p:nvPr>
            <p:ph type="body" idx="1"/>
          </p:nvPr>
        </p:nvSpPr>
        <p:spPr>
          <a:xfrm>
            <a:off x="687874" y="4415321"/>
            <a:ext cx="5506066" cy="4183164"/>
          </a:xfrm>
          <a:noFill/>
          <a:ln/>
        </p:spPr>
        <p:txBody>
          <a:bodyPr/>
          <a:lstStyle/>
          <a:p>
            <a:pPr eaLnBrk="1" hangingPunct="1"/>
            <a:endParaRPr lang="bg-BG" smtClean="0"/>
          </a:p>
        </p:txBody>
      </p:sp>
    </p:spTree>
    <p:extLst>
      <p:ext uri="{BB962C8B-B14F-4D97-AF65-F5344CB8AC3E}">
        <p14:creationId xmlns:p14="http://schemas.microsoft.com/office/powerpoint/2010/main" val="30782830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a:noFill/>
        </p:spPr>
        <p:txBody>
          <a:bodyPr/>
          <a:lstStyle/>
          <a:p>
            <a:r>
              <a:rPr lang="en-US" dirty="0" smtClean="0"/>
              <a:t>*</a:t>
            </a:r>
          </a:p>
        </p:txBody>
      </p:sp>
      <p:sp>
        <p:nvSpPr>
          <p:cNvPr id="81923" name="Rectangle 3"/>
          <p:cNvSpPr>
            <a:spLocks noGrp="1" noChangeArrowheads="1"/>
          </p:cNvSpPr>
          <p:nvPr>
            <p:ph type="dt" sz="quarter" idx="1"/>
          </p:nvPr>
        </p:nvSpPr>
        <p:spPr>
          <a:noFill/>
        </p:spPr>
        <p:txBody>
          <a:bodyPr/>
          <a:lstStyle/>
          <a:p>
            <a:r>
              <a:rPr lang="en-US" dirty="0" smtClean="0"/>
              <a:t>07/16/96</a:t>
            </a:r>
          </a:p>
        </p:txBody>
      </p:sp>
      <p:sp>
        <p:nvSpPr>
          <p:cNvPr id="81924" name="Rectangle 6"/>
          <p:cNvSpPr>
            <a:spLocks noGrp="1" noChangeArrowheads="1"/>
          </p:cNvSpPr>
          <p:nvPr>
            <p:ph type="ftr" sz="quarter" idx="4"/>
          </p:nvPr>
        </p:nvSpPr>
        <p:spPr>
          <a:noFill/>
        </p:spPr>
        <p:txBody>
          <a:bodyPr/>
          <a:lstStyle/>
          <a:p>
            <a:r>
              <a:rPr lang="en-US" dirty="0" smtClean="0"/>
              <a:t>(c) 2007 National Academy for Software Development - http://academy.devbg.org. All rights reserved. Unauthorized copying or re-distribution is strictly prohibited.*</a:t>
            </a:r>
          </a:p>
        </p:txBody>
      </p:sp>
      <p:sp>
        <p:nvSpPr>
          <p:cNvPr id="81925" name="Rectangle 7"/>
          <p:cNvSpPr>
            <a:spLocks noGrp="1" noChangeArrowheads="1"/>
          </p:cNvSpPr>
          <p:nvPr>
            <p:ph type="sldNum" sz="quarter" idx="5"/>
          </p:nvPr>
        </p:nvSpPr>
        <p:spPr>
          <a:noFill/>
        </p:spPr>
        <p:txBody>
          <a:bodyPr/>
          <a:lstStyle/>
          <a:p>
            <a:fld id="{AB530D42-14E7-4D51-A28E-19F625F23506}" type="slidenum">
              <a:rPr lang="en-US" smtClean="0"/>
              <a:pPr/>
              <a:t>17</a:t>
            </a:fld>
            <a:r>
              <a:rPr lang="en-US" dirty="0" smtClean="0"/>
              <a:t>##</a:t>
            </a:r>
          </a:p>
        </p:txBody>
      </p:sp>
      <p:sp>
        <p:nvSpPr>
          <p:cNvPr id="81926" name="Rectangle 2"/>
          <p:cNvSpPr>
            <a:spLocks noGrp="1" noRot="1" noChangeAspect="1" noChangeArrowheads="1" noTextEdit="1"/>
          </p:cNvSpPr>
          <p:nvPr>
            <p:ph type="sldImg"/>
          </p:nvPr>
        </p:nvSpPr>
        <p:spPr>
          <a:ln/>
        </p:spPr>
      </p:sp>
      <p:sp>
        <p:nvSpPr>
          <p:cNvPr id="81927" name="Rectangle 3"/>
          <p:cNvSpPr>
            <a:spLocks noGrp="1" noChangeArrowheads="1"/>
          </p:cNvSpPr>
          <p:nvPr>
            <p:ph type="body" idx="1"/>
          </p:nvPr>
        </p:nvSpPr>
        <p:spPr>
          <a:xfrm>
            <a:off x="687874" y="4415321"/>
            <a:ext cx="5506066" cy="4183164"/>
          </a:xfrm>
          <a:noFill/>
          <a:ln/>
        </p:spPr>
        <p:txBody>
          <a:bodyPr/>
          <a:lstStyle/>
          <a:p>
            <a:pPr eaLnBrk="1" hangingPunct="1"/>
            <a:r>
              <a:rPr lang="en-US" dirty="0" smtClean="0"/>
              <a:t>Languages used include: HTML, CSS, and JavaScript. Nothing else. But don’t worry, there’s a million frameworks and </a:t>
            </a:r>
            <a:r>
              <a:rPr lang="en-US" dirty="0" err="1" smtClean="0"/>
              <a:t>transpiles</a:t>
            </a:r>
            <a:r>
              <a:rPr lang="en-US" dirty="0" smtClean="0"/>
              <a:t>-to-[CSS|HTML|JS] languages to choose from (and keep yourself updated on) anyway.</a:t>
            </a:r>
            <a:endParaRPr lang="bg-BG" dirty="0" smtClean="0"/>
          </a:p>
        </p:txBody>
      </p:sp>
    </p:spTree>
    <p:extLst>
      <p:ext uri="{BB962C8B-B14F-4D97-AF65-F5344CB8AC3E}">
        <p14:creationId xmlns:p14="http://schemas.microsoft.com/office/powerpoint/2010/main" val="8927004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a:noFill/>
        </p:spPr>
        <p:txBody>
          <a:bodyPr/>
          <a:lstStyle/>
          <a:p>
            <a:r>
              <a:rPr lang="en-US" dirty="0" smtClean="0"/>
              <a:t>*</a:t>
            </a:r>
          </a:p>
        </p:txBody>
      </p:sp>
      <p:sp>
        <p:nvSpPr>
          <p:cNvPr id="81923" name="Rectangle 3"/>
          <p:cNvSpPr>
            <a:spLocks noGrp="1" noChangeArrowheads="1"/>
          </p:cNvSpPr>
          <p:nvPr>
            <p:ph type="dt" sz="quarter" idx="1"/>
          </p:nvPr>
        </p:nvSpPr>
        <p:spPr>
          <a:noFill/>
        </p:spPr>
        <p:txBody>
          <a:bodyPr/>
          <a:lstStyle/>
          <a:p>
            <a:r>
              <a:rPr lang="en-US" dirty="0" smtClean="0"/>
              <a:t>07/16/96</a:t>
            </a:r>
          </a:p>
        </p:txBody>
      </p:sp>
      <p:sp>
        <p:nvSpPr>
          <p:cNvPr id="81924" name="Rectangle 6"/>
          <p:cNvSpPr>
            <a:spLocks noGrp="1" noChangeArrowheads="1"/>
          </p:cNvSpPr>
          <p:nvPr>
            <p:ph type="ftr" sz="quarter" idx="4"/>
          </p:nvPr>
        </p:nvSpPr>
        <p:spPr>
          <a:noFill/>
        </p:spPr>
        <p:txBody>
          <a:bodyPr/>
          <a:lstStyle/>
          <a:p>
            <a:r>
              <a:rPr lang="en-US" dirty="0" smtClean="0"/>
              <a:t>(c) 2007 National Academy for Software Development - http://academy.devbg.org. All rights reserved. Unauthorized copying or re-distribution is strictly prohibited.*</a:t>
            </a:r>
          </a:p>
        </p:txBody>
      </p:sp>
      <p:sp>
        <p:nvSpPr>
          <p:cNvPr id="81925" name="Rectangle 7"/>
          <p:cNvSpPr>
            <a:spLocks noGrp="1" noChangeArrowheads="1"/>
          </p:cNvSpPr>
          <p:nvPr>
            <p:ph type="sldNum" sz="quarter" idx="5"/>
          </p:nvPr>
        </p:nvSpPr>
        <p:spPr>
          <a:noFill/>
        </p:spPr>
        <p:txBody>
          <a:bodyPr/>
          <a:lstStyle/>
          <a:p>
            <a:fld id="{AB530D42-14E7-4D51-A28E-19F625F23506}" type="slidenum">
              <a:rPr lang="en-US" smtClean="0"/>
              <a:pPr/>
              <a:t>18</a:t>
            </a:fld>
            <a:r>
              <a:rPr lang="en-US" dirty="0" smtClean="0"/>
              <a:t>##</a:t>
            </a:r>
          </a:p>
        </p:txBody>
      </p:sp>
      <p:sp>
        <p:nvSpPr>
          <p:cNvPr id="81926" name="Rectangle 2"/>
          <p:cNvSpPr>
            <a:spLocks noGrp="1" noRot="1" noChangeAspect="1" noChangeArrowheads="1" noTextEdit="1"/>
          </p:cNvSpPr>
          <p:nvPr>
            <p:ph type="sldImg"/>
          </p:nvPr>
        </p:nvSpPr>
        <p:spPr>
          <a:ln/>
        </p:spPr>
      </p:sp>
      <p:sp>
        <p:nvSpPr>
          <p:cNvPr id="81927" name="Rectangle 3"/>
          <p:cNvSpPr>
            <a:spLocks noGrp="1" noChangeArrowheads="1"/>
          </p:cNvSpPr>
          <p:nvPr>
            <p:ph type="body" idx="1"/>
          </p:nvPr>
        </p:nvSpPr>
        <p:spPr>
          <a:xfrm>
            <a:off x="687874" y="4415321"/>
            <a:ext cx="5506066" cy="4183164"/>
          </a:xfrm>
          <a:noFill/>
          <a:ln/>
        </p:spPr>
        <p:txBody>
          <a:bodyPr/>
          <a:lstStyle/>
          <a:p>
            <a:pPr eaLnBrk="1" hangingPunct="1"/>
            <a:endParaRPr lang="bg-BG" smtClean="0"/>
          </a:p>
        </p:txBody>
      </p:sp>
    </p:spTree>
    <p:extLst>
      <p:ext uri="{BB962C8B-B14F-4D97-AF65-F5344CB8AC3E}">
        <p14:creationId xmlns:p14="http://schemas.microsoft.com/office/powerpoint/2010/main" val="11116059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a:noFill/>
        </p:spPr>
        <p:txBody>
          <a:bodyPr/>
          <a:lstStyle/>
          <a:p>
            <a:r>
              <a:rPr lang="en-US" dirty="0" smtClean="0"/>
              <a:t>*</a:t>
            </a:r>
          </a:p>
        </p:txBody>
      </p:sp>
      <p:sp>
        <p:nvSpPr>
          <p:cNvPr id="81923" name="Rectangle 3"/>
          <p:cNvSpPr>
            <a:spLocks noGrp="1" noChangeArrowheads="1"/>
          </p:cNvSpPr>
          <p:nvPr>
            <p:ph type="dt" sz="quarter" idx="1"/>
          </p:nvPr>
        </p:nvSpPr>
        <p:spPr>
          <a:noFill/>
        </p:spPr>
        <p:txBody>
          <a:bodyPr/>
          <a:lstStyle/>
          <a:p>
            <a:r>
              <a:rPr lang="en-US" dirty="0" smtClean="0"/>
              <a:t>07/16/96</a:t>
            </a:r>
          </a:p>
        </p:txBody>
      </p:sp>
      <p:sp>
        <p:nvSpPr>
          <p:cNvPr id="81924" name="Rectangle 6"/>
          <p:cNvSpPr>
            <a:spLocks noGrp="1" noChangeArrowheads="1"/>
          </p:cNvSpPr>
          <p:nvPr>
            <p:ph type="ftr" sz="quarter" idx="4"/>
          </p:nvPr>
        </p:nvSpPr>
        <p:spPr>
          <a:noFill/>
        </p:spPr>
        <p:txBody>
          <a:bodyPr/>
          <a:lstStyle/>
          <a:p>
            <a:r>
              <a:rPr lang="en-US" dirty="0" smtClean="0"/>
              <a:t>(c) 2007 National Academy for Software Development - http://academy.devbg.org. All rights reserved. Unauthorized copying or re-distribution is strictly prohibited.*</a:t>
            </a:r>
          </a:p>
        </p:txBody>
      </p:sp>
      <p:sp>
        <p:nvSpPr>
          <p:cNvPr id="81925" name="Rectangle 7"/>
          <p:cNvSpPr>
            <a:spLocks noGrp="1" noChangeArrowheads="1"/>
          </p:cNvSpPr>
          <p:nvPr>
            <p:ph type="sldNum" sz="quarter" idx="5"/>
          </p:nvPr>
        </p:nvSpPr>
        <p:spPr>
          <a:noFill/>
        </p:spPr>
        <p:txBody>
          <a:bodyPr/>
          <a:lstStyle/>
          <a:p>
            <a:fld id="{AB530D42-14E7-4D51-A28E-19F625F23506}" type="slidenum">
              <a:rPr lang="en-US" smtClean="0"/>
              <a:pPr/>
              <a:t>19</a:t>
            </a:fld>
            <a:r>
              <a:rPr lang="en-US" dirty="0" smtClean="0"/>
              <a:t>##</a:t>
            </a:r>
          </a:p>
        </p:txBody>
      </p:sp>
      <p:sp>
        <p:nvSpPr>
          <p:cNvPr id="81926" name="Rectangle 2"/>
          <p:cNvSpPr>
            <a:spLocks noGrp="1" noRot="1" noChangeAspect="1" noChangeArrowheads="1" noTextEdit="1"/>
          </p:cNvSpPr>
          <p:nvPr>
            <p:ph type="sldImg"/>
          </p:nvPr>
        </p:nvSpPr>
        <p:spPr>
          <a:ln/>
        </p:spPr>
      </p:sp>
      <p:sp>
        <p:nvSpPr>
          <p:cNvPr id="81927" name="Rectangle 3"/>
          <p:cNvSpPr>
            <a:spLocks noGrp="1" noChangeArrowheads="1"/>
          </p:cNvSpPr>
          <p:nvPr>
            <p:ph type="body" idx="1"/>
          </p:nvPr>
        </p:nvSpPr>
        <p:spPr>
          <a:xfrm>
            <a:off x="687874" y="4415321"/>
            <a:ext cx="5506066" cy="4183164"/>
          </a:xfrm>
          <a:noFill/>
          <a:ln/>
        </p:spPr>
        <p:txBody>
          <a:bodyPr/>
          <a:lstStyle/>
          <a:p>
            <a:pPr eaLnBrk="1" hangingPunct="1"/>
            <a:endParaRPr lang="bg-BG" smtClean="0"/>
          </a:p>
        </p:txBody>
      </p:sp>
    </p:spTree>
    <p:extLst>
      <p:ext uri="{BB962C8B-B14F-4D97-AF65-F5344CB8AC3E}">
        <p14:creationId xmlns:p14="http://schemas.microsoft.com/office/powerpoint/2010/main" val="15734692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a:noFill/>
        </p:spPr>
        <p:txBody>
          <a:bodyPr/>
          <a:lstStyle/>
          <a:p>
            <a:r>
              <a:rPr lang="en-US" dirty="0" smtClean="0"/>
              <a:t>*</a:t>
            </a:r>
          </a:p>
        </p:txBody>
      </p:sp>
      <p:sp>
        <p:nvSpPr>
          <p:cNvPr id="81923" name="Rectangle 3"/>
          <p:cNvSpPr>
            <a:spLocks noGrp="1" noChangeArrowheads="1"/>
          </p:cNvSpPr>
          <p:nvPr>
            <p:ph type="dt" sz="quarter" idx="1"/>
          </p:nvPr>
        </p:nvSpPr>
        <p:spPr>
          <a:noFill/>
        </p:spPr>
        <p:txBody>
          <a:bodyPr/>
          <a:lstStyle/>
          <a:p>
            <a:r>
              <a:rPr lang="en-US" dirty="0" smtClean="0"/>
              <a:t>07/16/96</a:t>
            </a:r>
          </a:p>
        </p:txBody>
      </p:sp>
      <p:sp>
        <p:nvSpPr>
          <p:cNvPr id="81924" name="Rectangle 6"/>
          <p:cNvSpPr>
            <a:spLocks noGrp="1" noChangeArrowheads="1"/>
          </p:cNvSpPr>
          <p:nvPr>
            <p:ph type="ftr" sz="quarter" idx="4"/>
          </p:nvPr>
        </p:nvSpPr>
        <p:spPr>
          <a:noFill/>
        </p:spPr>
        <p:txBody>
          <a:bodyPr/>
          <a:lstStyle/>
          <a:p>
            <a:r>
              <a:rPr lang="en-US" dirty="0" smtClean="0"/>
              <a:t>(c) 2007 National Academy for Software Development - http://academy.devbg.org. All rights reserved. Unauthorized copying or re-distribution is strictly prohibited.*</a:t>
            </a:r>
          </a:p>
        </p:txBody>
      </p:sp>
      <p:sp>
        <p:nvSpPr>
          <p:cNvPr id="81925" name="Rectangle 7"/>
          <p:cNvSpPr>
            <a:spLocks noGrp="1" noChangeArrowheads="1"/>
          </p:cNvSpPr>
          <p:nvPr>
            <p:ph type="sldNum" sz="quarter" idx="5"/>
          </p:nvPr>
        </p:nvSpPr>
        <p:spPr>
          <a:noFill/>
        </p:spPr>
        <p:txBody>
          <a:bodyPr/>
          <a:lstStyle/>
          <a:p>
            <a:fld id="{AB530D42-14E7-4D51-A28E-19F625F23506}" type="slidenum">
              <a:rPr lang="en-US" smtClean="0"/>
              <a:pPr/>
              <a:t>20</a:t>
            </a:fld>
            <a:r>
              <a:rPr lang="en-US" dirty="0" smtClean="0"/>
              <a:t>##</a:t>
            </a:r>
          </a:p>
        </p:txBody>
      </p:sp>
      <p:sp>
        <p:nvSpPr>
          <p:cNvPr id="81926" name="Rectangle 2"/>
          <p:cNvSpPr>
            <a:spLocks noGrp="1" noRot="1" noChangeAspect="1" noChangeArrowheads="1" noTextEdit="1"/>
          </p:cNvSpPr>
          <p:nvPr>
            <p:ph type="sldImg"/>
          </p:nvPr>
        </p:nvSpPr>
        <p:spPr>
          <a:ln/>
        </p:spPr>
      </p:sp>
      <p:sp>
        <p:nvSpPr>
          <p:cNvPr id="81927" name="Rectangle 3"/>
          <p:cNvSpPr>
            <a:spLocks noGrp="1" noChangeArrowheads="1"/>
          </p:cNvSpPr>
          <p:nvPr>
            <p:ph type="body" idx="1"/>
          </p:nvPr>
        </p:nvSpPr>
        <p:spPr>
          <a:xfrm>
            <a:off x="687874" y="4415321"/>
            <a:ext cx="5506066" cy="4183164"/>
          </a:xfrm>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effectLst/>
              </a:rPr>
              <a:t>Loosely Coupled: Each service exists independently of the other services that make up the application. Individual pieces of the application to be modified without impacting unrelated areas.</a:t>
            </a:r>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effectLst/>
              </a:rPr>
              <a:t>Ease of Integration: Data is isolated between applications creating ’silos’. Web Services act as glue between these and enable easier communications within and across </a:t>
            </a:r>
            <a:r>
              <a:rPr lang="en-US" dirty="0" err="1" smtClean="0">
                <a:effectLst/>
              </a:rPr>
              <a:t>organisations</a:t>
            </a:r>
            <a:r>
              <a:rPr lang="en-US" dirty="0" smtClean="0">
                <a:effectLst/>
              </a:rPr>
              <a:t>.</a:t>
            </a:r>
          </a:p>
          <a:p>
            <a:pPr marL="0" marR="0" lvl="1" indent="0" algn="l" defTabSz="914400" rtl="0" eaLnBrk="0" fontAlgn="base" latinLnBrk="0" hangingPunct="0">
              <a:lnSpc>
                <a:spcPct val="100000"/>
              </a:lnSpc>
              <a:spcBef>
                <a:spcPct val="30000"/>
              </a:spcBef>
              <a:spcAft>
                <a:spcPct val="0"/>
              </a:spcAft>
              <a:buClrTx/>
              <a:buSzTx/>
              <a:buFontTx/>
              <a:buNone/>
              <a:tabLst/>
              <a:defRPr/>
            </a:pPr>
            <a:r>
              <a:rPr lang="en-US" dirty="0" smtClean="0"/>
              <a:t>Service Reuse: </a:t>
            </a:r>
            <a:r>
              <a:rPr lang="en-US" sz="1200" kern="1200" dirty="0" smtClean="0">
                <a:solidFill>
                  <a:schemeClr val="tx1"/>
                </a:solidFill>
                <a:effectLst/>
                <a:latin typeface="+mn-lt"/>
                <a:ea typeface="+mn-ea"/>
                <a:cs typeface="+mn-cs"/>
              </a:rPr>
              <a:t>Takes code reuse a step further. A specific function within the domain is only ever coded once and used over and over again by consuming applications.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effectLst/>
            </a:endParaRPr>
          </a:p>
          <a:p>
            <a:pPr eaLnBrk="1" hangingPunct="1"/>
            <a:endParaRPr lang="bg-BG" dirty="0" smtClean="0"/>
          </a:p>
        </p:txBody>
      </p:sp>
    </p:spTree>
    <p:extLst>
      <p:ext uri="{BB962C8B-B14F-4D97-AF65-F5344CB8AC3E}">
        <p14:creationId xmlns:p14="http://schemas.microsoft.com/office/powerpoint/2010/main" val="3799770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a:noFill/>
        </p:spPr>
        <p:txBody>
          <a:bodyPr/>
          <a:lstStyle/>
          <a:p>
            <a:r>
              <a:rPr lang="en-US" dirty="0" smtClean="0"/>
              <a:t>*</a:t>
            </a:r>
          </a:p>
        </p:txBody>
      </p:sp>
      <p:sp>
        <p:nvSpPr>
          <p:cNvPr id="81923" name="Rectangle 3"/>
          <p:cNvSpPr>
            <a:spLocks noGrp="1" noChangeArrowheads="1"/>
          </p:cNvSpPr>
          <p:nvPr>
            <p:ph type="dt" sz="quarter" idx="1"/>
          </p:nvPr>
        </p:nvSpPr>
        <p:spPr>
          <a:noFill/>
        </p:spPr>
        <p:txBody>
          <a:bodyPr/>
          <a:lstStyle/>
          <a:p>
            <a:r>
              <a:rPr lang="en-US" dirty="0" smtClean="0"/>
              <a:t>07/16/96</a:t>
            </a:r>
          </a:p>
        </p:txBody>
      </p:sp>
      <p:sp>
        <p:nvSpPr>
          <p:cNvPr id="81924" name="Rectangle 6"/>
          <p:cNvSpPr>
            <a:spLocks noGrp="1" noChangeArrowheads="1"/>
          </p:cNvSpPr>
          <p:nvPr>
            <p:ph type="ftr" sz="quarter" idx="4"/>
          </p:nvPr>
        </p:nvSpPr>
        <p:spPr>
          <a:noFill/>
        </p:spPr>
        <p:txBody>
          <a:bodyPr/>
          <a:lstStyle/>
          <a:p>
            <a:r>
              <a:rPr lang="en-US" dirty="0" smtClean="0"/>
              <a:t>(c) 2007 National Academy for Software Development - http://academy.devbg.org. All rights reserved. Unauthorized copying or re-distribution is strictly prohibited.*</a:t>
            </a:r>
          </a:p>
        </p:txBody>
      </p:sp>
      <p:sp>
        <p:nvSpPr>
          <p:cNvPr id="81925" name="Rectangle 7"/>
          <p:cNvSpPr>
            <a:spLocks noGrp="1" noChangeArrowheads="1"/>
          </p:cNvSpPr>
          <p:nvPr>
            <p:ph type="sldNum" sz="quarter" idx="5"/>
          </p:nvPr>
        </p:nvSpPr>
        <p:spPr>
          <a:noFill/>
        </p:spPr>
        <p:txBody>
          <a:bodyPr/>
          <a:lstStyle/>
          <a:p>
            <a:fld id="{AB530D42-14E7-4D51-A28E-19F625F23506}" type="slidenum">
              <a:rPr lang="en-US" smtClean="0"/>
              <a:pPr/>
              <a:t>21</a:t>
            </a:fld>
            <a:r>
              <a:rPr lang="en-US" dirty="0" smtClean="0"/>
              <a:t>##</a:t>
            </a:r>
          </a:p>
        </p:txBody>
      </p:sp>
      <p:sp>
        <p:nvSpPr>
          <p:cNvPr id="81926" name="Rectangle 2"/>
          <p:cNvSpPr>
            <a:spLocks noGrp="1" noRot="1" noChangeAspect="1" noChangeArrowheads="1" noTextEdit="1"/>
          </p:cNvSpPr>
          <p:nvPr>
            <p:ph type="sldImg"/>
          </p:nvPr>
        </p:nvSpPr>
        <p:spPr>
          <a:ln/>
        </p:spPr>
      </p:sp>
      <p:sp>
        <p:nvSpPr>
          <p:cNvPr id="81927" name="Rectangle 3"/>
          <p:cNvSpPr>
            <a:spLocks noGrp="1" noChangeArrowheads="1"/>
          </p:cNvSpPr>
          <p:nvPr>
            <p:ph type="body" idx="1"/>
          </p:nvPr>
        </p:nvSpPr>
        <p:spPr>
          <a:xfrm>
            <a:off x="687874" y="4415321"/>
            <a:ext cx="5506066" cy="4183164"/>
          </a:xfrm>
          <a:noFill/>
          <a:ln/>
        </p:spPr>
        <p:txBody>
          <a:bodyPr/>
          <a:lstStyle/>
          <a:p>
            <a:pPr eaLnBrk="1" hangingPunct="1"/>
            <a:endParaRPr lang="bg-BG" dirty="0" smtClean="0"/>
          </a:p>
        </p:txBody>
      </p:sp>
    </p:spTree>
    <p:extLst>
      <p:ext uri="{BB962C8B-B14F-4D97-AF65-F5344CB8AC3E}">
        <p14:creationId xmlns:p14="http://schemas.microsoft.com/office/powerpoint/2010/main" val="31601657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a:noFill/>
        </p:spPr>
        <p:txBody>
          <a:bodyPr/>
          <a:lstStyle/>
          <a:p>
            <a:r>
              <a:rPr lang="en-US" dirty="0" smtClean="0"/>
              <a:t>*</a:t>
            </a:r>
          </a:p>
        </p:txBody>
      </p:sp>
      <p:sp>
        <p:nvSpPr>
          <p:cNvPr id="81923" name="Rectangle 3"/>
          <p:cNvSpPr>
            <a:spLocks noGrp="1" noChangeArrowheads="1"/>
          </p:cNvSpPr>
          <p:nvPr>
            <p:ph type="dt" sz="quarter" idx="1"/>
          </p:nvPr>
        </p:nvSpPr>
        <p:spPr>
          <a:noFill/>
        </p:spPr>
        <p:txBody>
          <a:bodyPr/>
          <a:lstStyle/>
          <a:p>
            <a:r>
              <a:rPr lang="en-US" dirty="0" smtClean="0"/>
              <a:t>07/16/96</a:t>
            </a:r>
          </a:p>
        </p:txBody>
      </p:sp>
      <p:sp>
        <p:nvSpPr>
          <p:cNvPr id="81924" name="Rectangle 6"/>
          <p:cNvSpPr>
            <a:spLocks noGrp="1" noChangeArrowheads="1"/>
          </p:cNvSpPr>
          <p:nvPr>
            <p:ph type="ftr" sz="quarter" idx="4"/>
          </p:nvPr>
        </p:nvSpPr>
        <p:spPr>
          <a:noFill/>
        </p:spPr>
        <p:txBody>
          <a:bodyPr/>
          <a:lstStyle/>
          <a:p>
            <a:r>
              <a:rPr lang="en-US" dirty="0" smtClean="0"/>
              <a:t>(c) 2007 National Academy for Software Development - http://academy.devbg.org. All rights reserved. Unauthorized copying or re-distribution is strictly prohibited.*</a:t>
            </a:r>
          </a:p>
        </p:txBody>
      </p:sp>
      <p:sp>
        <p:nvSpPr>
          <p:cNvPr id="81925" name="Rectangle 7"/>
          <p:cNvSpPr>
            <a:spLocks noGrp="1" noChangeArrowheads="1"/>
          </p:cNvSpPr>
          <p:nvPr>
            <p:ph type="sldNum" sz="quarter" idx="5"/>
          </p:nvPr>
        </p:nvSpPr>
        <p:spPr>
          <a:noFill/>
        </p:spPr>
        <p:txBody>
          <a:bodyPr/>
          <a:lstStyle/>
          <a:p>
            <a:fld id="{AB530D42-14E7-4D51-A28E-19F625F23506}" type="slidenum">
              <a:rPr lang="en-US" smtClean="0"/>
              <a:pPr/>
              <a:t>22</a:t>
            </a:fld>
            <a:r>
              <a:rPr lang="en-US" dirty="0" smtClean="0"/>
              <a:t>##</a:t>
            </a:r>
          </a:p>
        </p:txBody>
      </p:sp>
      <p:sp>
        <p:nvSpPr>
          <p:cNvPr id="81926" name="Rectangle 2"/>
          <p:cNvSpPr>
            <a:spLocks noGrp="1" noRot="1" noChangeAspect="1" noChangeArrowheads="1" noTextEdit="1"/>
          </p:cNvSpPr>
          <p:nvPr>
            <p:ph type="sldImg"/>
          </p:nvPr>
        </p:nvSpPr>
        <p:spPr>
          <a:ln/>
        </p:spPr>
      </p:sp>
      <p:sp>
        <p:nvSpPr>
          <p:cNvPr id="81927" name="Rectangle 3"/>
          <p:cNvSpPr>
            <a:spLocks noGrp="1" noChangeArrowheads="1"/>
          </p:cNvSpPr>
          <p:nvPr>
            <p:ph type="body" idx="1"/>
          </p:nvPr>
        </p:nvSpPr>
        <p:spPr>
          <a:xfrm>
            <a:off x="687874" y="4415321"/>
            <a:ext cx="5506066" cy="4183164"/>
          </a:xfrm>
          <a:noFill/>
          <a:ln/>
        </p:spPr>
        <p:txBody>
          <a:bodyPr/>
          <a:lstStyle/>
          <a:p>
            <a:pPr algn="just"/>
            <a:r>
              <a:rPr lang="en-US" dirty="0" smtClean="0"/>
              <a:t>Service Provider</a:t>
            </a:r>
          </a:p>
          <a:p>
            <a:pPr lvl="1" algn="just"/>
            <a:r>
              <a:rPr lang="en-US" dirty="0" smtClean="0"/>
              <a:t>A service is a function or a facility. </a:t>
            </a:r>
          </a:p>
          <a:p>
            <a:pPr lvl="1" algn="just"/>
            <a:r>
              <a:rPr lang="en-US" dirty="0" smtClean="0"/>
              <a:t>A Service provider makes such services available for service consumers to use.</a:t>
            </a:r>
          </a:p>
          <a:p>
            <a:pPr algn="just"/>
            <a:r>
              <a:rPr lang="en-US" dirty="0" smtClean="0"/>
              <a:t>Service Broker</a:t>
            </a:r>
          </a:p>
          <a:p>
            <a:pPr lvl="1" algn="just"/>
            <a:r>
              <a:rPr lang="en-US" dirty="0" smtClean="0"/>
              <a:t>Acts as a common point to publish all service-related information. </a:t>
            </a:r>
          </a:p>
          <a:p>
            <a:pPr lvl="1" algn="just"/>
            <a:r>
              <a:rPr lang="en-US" dirty="0" smtClean="0"/>
              <a:t>Stored information about the organizations and the services they provide. </a:t>
            </a:r>
          </a:p>
          <a:p>
            <a:pPr lvl="1" algn="just"/>
            <a:r>
              <a:rPr lang="en-US" dirty="0" smtClean="0"/>
              <a:t>Stores information about how to access and use the service.</a:t>
            </a:r>
          </a:p>
          <a:p>
            <a:pPr algn="just"/>
            <a:r>
              <a:rPr lang="en-US" dirty="0" smtClean="0"/>
              <a:t>Service Consumer</a:t>
            </a:r>
          </a:p>
          <a:p>
            <a:pPr lvl="1" algn="just"/>
            <a:r>
              <a:rPr lang="en-US" dirty="0" smtClean="0"/>
              <a:t>Is another application or service within the organization or external to the organization. </a:t>
            </a:r>
          </a:p>
          <a:p>
            <a:pPr lvl="1" algn="just"/>
            <a:r>
              <a:rPr lang="en-US" dirty="0" smtClean="0"/>
              <a:t>Uses the service broker to locate one more services. Once a service located, the consumer binds itself to the service provider in order to use the service. </a:t>
            </a:r>
          </a:p>
          <a:p>
            <a:pPr eaLnBrk="1" hangingPunct="1"/>
            <a:endParaRPr lang="bg-BG" dirty="0" smtClean="0"/>
          </a:p>
        </p:txBody>
      </p:sp>
    </p:spTree>
    <p:extLst>
      <p:ext uri="{BB962C8B-B14F-4D97-AF65-F5344CB8AC3E}">
        <p14:creationId xmlns:p14="http://schemas.microsoft.com/office/powerpoint/2010/main" val="21187236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a:noFill/>
        </p:spPr>
        <p:txBody>
          <a:bodyPr/>
          <a:lstStyle/>
          <a:p>
            <a:r>
              <a:rPr lang="en-US" dirty="0" smtClean="0"/>
              <a:t>*</a:t>
            </a:r>
          </a:p>
        </p:txBody>
      </p:sp>
      <p:sp>
        <p:nvSpPr>
          <p:cNvPr id="81923" name="Rectangle 3"/>
          <p:cNvSpPr>
            <a:spLocks noGrp="1" noChangeArrowheads="1"/>
          </p:cNvSpPr>
          <p:nvPr>
            <p:ph type="dt" sz="quarter" idx="1"/>
          </p:nvPr>
        </p:nvSpPr>
        <p:spPr>
          <a:noFill/>
        </p:spPr>
        <p:txBody>
          <a:bodyPr/>
          <a:lstStyle/>
          <a:p>
            <a:r>
              <a:rPr lang="en-US" dirty="0" smtClean="0"/>
              <a:t>07/16/96</a:t>
            </a:r>
          </a:p>
        </p:txBody>
      </p:sp>
      <p:sp>
        <p:nvSpPr>
          <p:cNvPr id="81924" name="Rectangle 6"/>
          <p:cNvSpPr>
            <a:spLocks noGrp="1" noChangeArrowheads="1"/>
          </p:cNvSpPr>
          <p:nvPr>
            <p:ph type="ftr" sz="quarter" idx="4"/>
          </p:nvPr>
        </p:nvSpPr>
        <p:spPr>
          <a:noFill/>
        </p:spPr>
        <p:txBody>
          <a:bodyPr/>
          <a:lstStyle/>
          <a:p>
            <a:r>
              <a:rPr lang="en-US" dirty="0" smtClean="0"/>
              <a:t>(c) 2007 National Academy for Software Development - http://academy.devbg.org. All rights reserved. Unauthorized copying or re-distribution is strictly prohibited.*</a:t>
            </a:r>
          </a:p>
        </p:txBody>
      </p:sp>
      <p:sp>
        <p:nvSpPr>
          <p:cNvPr id="81925" name="Rectangle 7"/>
          <p:cNvSpPr>
            <a:spLocks noGrp="1" noChangeArrowheads="1"/>
          </p:cNvSpPr>
          <p:nvPr>
            <p:ph type="sldNum" sz="quarter" idx="5"/>
          </p:nvPr>
        </p:nvSpPr>
        <p:spPr>
          <a:noFill/>
        </p:spPr>
        <p:txBody>
          <a:bodyPr/>
          <a:lstStyle/>
          <a:p>
            <a:fld id="{AB530D42-14E7-4D51-A28E-19F625F23506}" type="slidenum">
              <a:rPr lang="en-US" smtClean="0"/>
              <a:pPr/>
              <a:t>23</a:t>
            </a:fld>
            <a:r>
              <a:rPr lang="en-US" dirty="0" smtClean="0"/>
              <a:t>##</a:t>
            </a:r>
          </a:p>
        </p:txBody>
      </p:sp>
      <p:sp>
        <p:nvSpPr>
          <p:cNvPr id="81926" name="Rectangle 2"/>
          <p:cNvSpPr>
            <a:spLocks noGrp="1" noRot="1" noChangeAspect="1" noChangeArrowheads="1" noTextEdit="1"/>
          </p:cNvSpPr>
          <p:nvPr>
            <p:ph type="sldImg"/>
          </p:nvPr>
        </p:nvSpPr>
        <p:spPr>
          <a:ln/>
        </p:spPr>
      </p:sp>
      <p:sp>
        <p:nvSpPr>
          <p:cNvPr id="81927" name="Rectangle 3"/>
          <p:cNvSpPr>
            <a:spLocks noGrp="1" noChangeArrowheads="1"/>
          </p:cNvSpPr>
          <p:nvPr>
            <p:ph type="body" idx="1"/>
          </p:nvPr>
        </p:nvSpPr>
        <p:spPr>
          <a:xfrm>
            <a:off x="687874" y="4415321"/>
            <a:ext cx="5506066" cy="4183164"/>
          </a:xfrm>
          <a:noFill/>
          <a:ln/>
        </p:spPr>
        <p:txBody>
          <a:bodyPr/>
          <a:lstStyle/>
          <a:p>
            <a:pPr eaLnBrk="1" hangingPunct="1"/>
            <a:r>
              <a:rPr lang="en-US" dirty="0" smtClean="0"/>
              <a:t>Provider creates WS and host to server (service broker or service Registry in practical)</a:t>
            </a:r>
          </a:p>
          <a:p>
            <a:pPr eaLnBrk="1" hangingPunct="1"/>
            <a:r>
              <a:rPr lang="en-US" dirty="0" smtClean="0"/>
              <a:t>Service Requestor find the service on Registry/ Broker. If found, the requestor binding with Provider to consume WS</a:t>
            </a:r>
          </a:p>
          <a:p>
            <a:pPr eaLnBrk="1" hangingPunct="1"/>
            <a:r>
              <a:rPr lang="en-US" dirty="0" err="1" smtClean="0"/>
              <a:t>UDDI:Universal</a:t>
            </a:r>
            <a:r>
              <a:rPr lang="en-US" dirty="0" smtClean="0"/>
              <a:t> Description, Discovery, and Integration </a:t>
            </a:r>
          </a:p>
          <a:p>
            <a:pPr eaLnBrk="1" hangingPunct="1"/>
            <a:endParaRPr lang="bg-BG" dirty="0" smtClean="0"/>
          </a:p>
        </p:txBody>
      </p:sp>
    </p:spTree>
    <p:extLst>
      <p:ext uri="{BB962C8B-B14F-4D97-AF65-F5344CB8AC3E}">
        <p14:creationId xmlns:p14="http://schemas.microsoft.com/office/powerpoint/2010/main" val="11490999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It is defined in the XML 1.0 Specification produced by the W3C, and several other related specifications, all gratis open standards.</a:t>
            </a:r>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It is a textual data format with strong support via Unicode for the languages of the world. Although the design of XML focuses on documents, it is widely used for the representation of arbitrary data structures, for example in web services.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6FB4F6EA-423E-42DF-9292-215E7D886C4E}" type="slidenum">
              <a:rPr lang="en-US" smtClean="0"/>
              <a:pPr/>
              <a:t>28</a:t>
            </a:fld>
            <a:endParaRPr lang="en-US" dirty="0"/>
          </a:p>
        </p:txBody>
      </p:sp>
    </p:spTree>
    <p:extLst>
      <p:ext uri="{BB962C8B-B14F-4D97-AF65-F5344CB8AC3E}">
        <p14:creationId xmlns:p14="http://schemas.microsoft.com/office/powerpoint/2010/main" val="2236646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Features</a:t>
            </a:r>
          </a:p>
          <a:p>
            <a:pPr lvl="1"/>
            <a:r>
              <a:rPr lang="en-US" dirty="0" smtClean="0"/>
              <a:t>Programming is language-independent</a:t>
            </a:r>
          </a:p>
          <a:p>
            <a:pPr lvl="1"/>
            <a:r>
              <a:rPr lang="en-US" dirty="0" smtClean="0"/>
              <a:t>Platform-independent</a:t>
            </a:r>
          </a:p>
          <a:p>
            <a:pPr lvl="1"/>
            <a:r>
              <a:rPr lang="en-US" dirty="0" smtClean="0"/>
              <a:t>Object-oriented</a:t>
            </a:r>
          </a:p>
          <a:p>
            <a:r>
              <a:rPr lang="en-US" dirty="0" smtClean="0"/>
              <a:t>Elements of a SOAP message:</a:t>
            </a:r>
          </a:p>
          <a:p>
            <a:pPr lvl="1"/>
            <a:r>
              <a:rPr lang="en-US" dirty="0" smtClean="0"/>
              <a:t>SOAP Envelope element</a:t>
            </a:r>
          </a:p>
          <a:p>
            <a:pPr lvl="1"/>
            <a:r>
              <a:rPr lang="en-US" dirty="0" smtClean="0"/>
              <a:t>SOAP Header element</a:t>
            </a:r>
          </a:p>
          <a:p>
            <a:pPr lvl="1"/>
            <a:r>
              <a:rPr lang="en-US" dirty="0" smtClean="0"/>
              <a:t>SOAP Body element</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6FB4F6EA-423E-42DF-9292-215E7D886C4E}" type="slidenum">
              <a:rPr lang="en-US" smtClean="0"/>
              <a:pPr/>
              <a:t>29</a:t>
            </a:fld>
            <a:endParaRPr lang="en-US" dirty="0"/>
          </a:p>
        </p:txBody>
      </p:sp>
    </p:spTree>
    <p:extLst>
      <p:ext uri="{BB962C8B-B14F-4D97-AF65-F5344CB8AC3E}">
        <p14:creationId xmlns:p14="http://schemas.microsoft.com/office/powerpoint/2010/main" val="507921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hyperlink" Target="http://www.telerik.com/"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resentation Title Slide">
    <p:spTree>
      <p:nvGrpSpPr>
        <p:cNvPr id="1" name=""/>
        <p:cNvGrpSpPr/>
        <p:nvPr/>
      </p:nvGrpSpPr>
      <p:grpSpPr>
        <a:xfrm>
          <a:off x="0" y="0"/>
          <a:ext cx="0" cy="0"/>
          <a:chOff x="0" y="0"/>
          <a:chExt cx="0" cy="0"/>
        </a:xfrm>
      </p:grpSpPr>
      <p:sp>
        <p:nvSpPr>
          <p:cNvPr id="6" name="Title 8"/>
          <p:cNvSpPr>
            <a:spLocks noGrp="1"/>
          </p:cNvSpPr>
          <p:nvPr>
            <p:ph type="ctrTitle" hasCustomPrompt="1"/>
          </p:nvPr>
        </p:nvSpPr>
        <p:spPr>
          <a:xfrm>
            <a:off x="457200" y="1524000"/>
            <a:ext cx="8229600" cy="1524000"/>
          </a:xfrm>
          <a:prstGeom prst="rect">
            <a:avLst/>
          </a:prstGeom>
        </p:spPr>
        <p:txBody>
          <a:bodyPr tIns="0" bIns="0" anchor="b" anchorCtr="0"/>
          <a:lstStyle>
            <a:lvl1pPr algn="r">
              <a:lnSpc>
                <a:spcPts val="5400"/>
              </a:lnSpc>
              <a:defRPr sz="5400" cap="none" baseline="0">
                <a:solidFill>
                  <a:srgbClr val="D4FF5B"/>
                </a:solidFill>
                <a:effectLst>
                  <a:outerShdw blurRad="30000" dist="30000" dir="2700000" algn="tl" rotWithShape="0">
                    <a:schemeClr val="bg2">
                      <a:shade val="45000"/>
                      <a:satMod val="150000"/>
                      <a:alpha val="90000"/>
                    </a:schemeClr>
                  </a:outerShdw>
                  <a:reflection blurRad="12000" stA="20000" endPos="50000" dist="12700" dir="5400000" sy="-100000" algn="bl" rotWithShape="0"/>
                </a:effectLst>
              </a:defRPr>
            </a:lvl1pPr>
          </a:lstStyle>
          <a:p>
            <a:r>
              <a:rPr lang="en-US" dirty="0" smtClean="0"/>
              <a:t>Presentation Title</a:t>
            </a:r>
            <a:endParaRPr lang="en-US" dirty="0"/>
          </a:p>
        </p:txBody>
      </p:sp>
      <p:sp>
        <p:nvSpPr>
          <p:cNvPr id="7" name="Subtitle 16"/>
          <p:cNvSpPr>
            <a:spLocks noGrp="1"/>
          </p:cNvSpPr>
          <p:nvPr>
            <p:ph type="subTitle" idx="1" hasCustomPrompt="1"/>
          </p:nvPr>
        </p:nvSpPr>
        <p:spPr>
          <a:xfrm>
            <a:off x="457200" y="3240880"/>
            <a:ext cx="8229600" cy="569120"/>
          </a:xfrm>
          <a:prstGeom prst="rect">
            <a:avLst/>
          </a:prstGeom>
        </p:spPr>
        <p:txBody>
          <a:bodyPr lIns="90000" tIns="0" rIns="90000" bIns="0" anchor="ctr" anchorCtr="0"/>
          <a:lstStyle>
            <a:lvl1pPr marL="0" indent="0" algn="r">
              <a:buNone/>
              <a:defRPr sz="2800">
                <a:solidFill>
                  <a:srgbClr val="FAF8C8"/>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dirty="0" smtClean="0"/>
              <a:t>Presentation Subtitle</a:t>
            </a:r>
            <a:endParaRPr lang="en-US" dirty="0"/>
          </a:p>
        </p:txBody>
      </p:sp>
      <p:cxnSp>
        <p:nvCxnSpPr>
          <p:cNvPr id="11" name="Straight Connector 10"/>
          <p:cNvCxnSpPr/>
          <p:nvPr/>
        </p:nvCxnSpPr>
        <p:spPr>
          <a:xfrm>
            <a:off x="2667000" y="4114800"/>
            <a:ext cx="6248400" cy="0"/>
          </a:xfrm>
          <a:prstGeom prst="line">
            <a:avLst/>
          </a:prstGeom>
          <a:ln w="38100" cap="rnd">
            <a:solidFill>
              <a:schemeClr val="accent5">
                <a:lumMod val="20000"/>
                <a:lumOff val="80000"/>
                <a:alpha val="50000"/>
              </a:schemeClr>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4" name="Text Placeholder 13"/>
          <p:cNvSpPr>
            <a:spLocks noGrp="1"/>
          </p:cNvSpPr>
          <p:nvPr>
            <p:ph type="body" sz="quarter" idx="10" hasCustomPrompt="1"/>
          </p:nvPr>
        </p:nvSpPr>
        <p:spPr>
          <a:xfrm>
            <a:off x="457200" y="5224046"/>
            <a:ext cx="3352800" cy="533400"/>
          </a:xfrm>
          <a:prstGeom prst="rect">
            <a:avLst/>
          </a:prstGeom>
          <a:noFill/>
        </p:spPr>
        <p:txBody>
          <a:bodyPr wrap="square" rtlCol="0">
            <a:spAutoFit/>
          </a:bodyPr>
          <a:lstStyle>
            <a:lvl1pPr algn="l" rtl="0" fontAlgn="base">
              <a:spcBef>
                <a:spcPct val="0"/>
              </a:spcBef>
              <a:spcAft>
                <a:spcPct val="0"/>
              </a:spcAft>
              <a:buNone/>
              <a:defRPr lang="en-US" sz="2800" b="1" kern="1200" dirty="0" smtClean="0">
                <a:solidFill>
                  <a:srgbClr val="DEFF9B"/>
                </a:solidFill>
                <a:effectLst>
                  <a:outerShdw blurRad="38100" dist="38100" dir="2700000" algn="tl">
                    <a:srgbClr val="000000">
                      <a:alpha val="43137"/>
                    </a:srgbClr>
                  </a:outerShdw>
                </a:effectLst>
                <a:latin typeface="Corbel" pitchFamily="34" charset="0"/>
                <a:ea typeface="+mn-ea"/>
                <a:cs typeface="+mn-cs"/>
              </a:defRPr>
            </a:lvl1pPr>
          </a:lstStyle>
          <a:p>
            <a:pPr lvl="0"/>
            <a:r>
              <a:rPr lang="en-US" dirty="0" smtClean="0"/>
              <a:t>Author Name</a:t>
            </a:r>
            <a:endParaRPr lang="en-US" dirty="0"/>
          </a:p>
        </p:txBody>
      </p:sp>
      <p:cxnSp>
        <p:nvCxnSpPr>
          <p:cNvPr id="8" name="Straight Connector 7"/>
          <p:cNvCxnSpPr/>
          <p:nvPr userDrawn="1"/>
        </p:nvCxnSpPr>
        <p:spPr>
          <a:xfrm>
            <a:off x="2667000" y="4114800"/>
            <a:ext cx="6248400" cy="0"/>
          </a:xfrm>
          <a:prstGeom prst="line">
            <a:avLst/>
          </a:prstGeom>
          <a:ln w="38100" cap="rnd">
            <a:solidFill>
              <a:schemeClr val="accent5">
                <a:lumMod val="20000"/>
                <a:lumOff val="80000"/>
                <a:alpha val="50000"/>
              </a:schemeClr>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828800" y="76200"/>
            <a:ext cx="7086600" cy="914400"/>
          </a:xfrm>
          <a:prstGeom prst="rect">
            <a:avLst/>
          </a:prstGeom>
        </p:spPr>
        <p:txBody>
          <a:bodyPr anchor="ctr" anchorCtr="0">
            <a:noAutofit/>
          </a:bodyPr>
          <a:lstStyle>
            <a:lvl1pPr algn="r" rtl="0" eaLnBrk="0" fontAlgn="base" hangingPunct="0">
              <a:lnSpc>
                <a:spcPts val="4000"/>
              </a:lnSpc>
              <a:spcBef>
                <a:spcPct val="0"/>
              </a:spcBef>
              <a:spcAft>
                <a:spcPct val="0"/>
              </a:spcAft>
              <a:defRPr lang="en-US" sz="4000" b="1" kern="1200" baseline="0" dirty="0">
                <a:ln w="500">
                  <a:noFill/>
                </a:ln>
                <a:solidFill>
                  <a:schemeClr val="tx2"/>
                </a:solidFill>
                <a:effectLst>
                  <a:outerShdw blurRad="38100" dist="38100" dir="2700000" algn="tl">
                    <a:srgbClr val="000000">
                      <a:alpha val="43137"/>
                    </a:srgbClr>
                  </a:outerShdw>
                  <a:reflection blurRad="12700" stA="20000" endPos="50000" dist="12700" dir="5400000" sy="-100000" algn="bl" rotWithShape="0"/>
                </a:effectLst>
                <a:latin typeface="+mj-lt"/>
                <a:ea typeface="+mj-ea"/>
                <a:cs typeface="+mj-cs"/>
              </a:defRPr>
            </a:lvl1pPr>
          </a:lstStyle>
          <a:p>
            <a:r>
              <a:rPr lang="en-US" dirty="0" smtClean="0"/>
              <a:t>Slide Title</a:t>
            </a:r>
            <a:endParaRPr lang="en-US" dirty="0"/>
          </a:p>
        </p:txBody>
      </p:sp>
      <p:sp>
        <p:nvSpPr>
          <p:cNvPr id="3" name="Content Placeholder 2"/>
          <p:cNvSpPr>
            <a:spLocks noGrp="1"/>
          </p:cNvSpPr>
          <p:nvPr>
            <p:ph idx="1" hasCustomPrompt="1"/>
          </p:nvPr>
        </p:nvSpPr>
        <p:spPr>
          <a:xfrm>
            <a:off x="228600" y="1066800"/>
            <a:ext cx="8686800" cy="5638800"/>
          </a:xfrm>
          <a:prstGeom prst="rect">
            <a:avLst/>
          </a:prstGeom>
        </p:spPr>
        <p:txBody>
          <a:bodyPr/>
          <a:lstStyle>
            <a:lvl1pPr marL="282575" indent="-282575">
              <a:lnSpc>
                <a:spcPts val="3800"/>
              </a:lnSpc>
              <a:spcBef>
                <a:spcPts val="600"/>
              </a:spcBef>
              <a:spcAft>
                <a:spcPts val="600"/>
              </a:spcAft>
              <a:buClr>
                <a:schemeClr val="accent5">
                  <a:lumMod val="40000"/>
                  <a:lumOff val="60000"/>
                </a:schemeClr>
              </a:buClr>
              <a:tabLst>
                <a:tab pos="282575" algn="l"/>
              </a:tabLst>
              <a:defRPr sz="3200">
                <a:solidFill>
                  <a:srgbClr val="EBFFD2"/>
                </a:solidFill>
              </a:defRPr>
            </a:lvl1pPr>
            <a:lvl2pPr>
              <a:lnSpc>
                <a:spcPts val="3800"/>
              </a:lnSpc>
              <a:spcBef>
                <a:spcPts val="600"/>
              </a:spcBef>
              <a:spcAft>
                <a:spcPts val="600"/>
              </a:spcAft>
              <a:buClr>
                <a:srgbClr val="8FD600"/>
              </a:buClr>
              <a:defRPr sz="3000">
                <a:solidFill>
                  <a:schemeClr val="tx1">
                    <a:lumMod val="40000"/>
                    <a:lumOff val="60000"/>
                  </a:schemeClr>
                </a:solidFill>
              </a:defRPr>
            </a:lvl2pPr>
            <a:lvl3pPr>
              <a:lnSpc>
                <a:spcPts val="3800"/>
              </a:lnSpc>
              <a:spcBef>
                <a:spcPts val="600"/>
              </a:spcBef>
              <a:spcAft>
                <a:spcPts val="600"/>
              </a:spcAft>
              <a:buClr>
                <a:srgbClr val="FFAD9F"/>
              </a:buClr>
              <a:defRPr sz="2800">
                <a:solidFill>
                  <a:srgbClr val="F5FFC2"/>
                </a:solidFill>
              </a:defRPr>
            </a:lvl3pPr>
            <a:lvl4pPr>
              <a:lnSpc>
                <a:spcPts val="3800"/>
              </a:lnSpc>
              <a:spcBef>
                <a:spcPts val="600"/>
              </a:spcBef>
              <a:spcAft>
                <a:spcPts val="600"/>
              </a:spcAft>
              <a:buClr>
                <a:srgbClr val="FACF82"/>
              </a:buClr>
              <a:defRPr sz="2600">
                <a:solidFill>
                  <a:schemeClr val="tx1">
                    <a:lumMod val="40000"/>
                    <a:lumOff val="60000"/>
                  </a:schemeClr>
                </a:solidFill>
              </a:defRPr>
            </a:lvl4pPr>
            <a:lvl5pPr>
              <a:lnSpc>
                <a:spcPts val="3800"/>
              </a:lnSpc>
              <a:spcBef>
                <a:spcPts val="600"/>
              </a:spcBef>
              <a:spcAft>
                <a:spcPts val="600"/>
              </a:spcAft>
              <a:defRPr sz="2400">
                <a:solidFill>
                  <a:schemeClr val="tx1">
                    <a:lumMod val="40000"/>
                    <a:lumOff val="60000"/>
                  </a:schemeClr>
                </a:solidFill>
              </a:defRPr>
            </a:lvl5pPr>
          </a:lstStyle>
          <a:p>
            <a:pPr lvl="0"/>
            <a:r>
              <a:rPr lang="en-US" dirty="0" smtClean="0"/>
              <a:t>First Level</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Slide Number Placeholder 5"/>
          <p:cNvSpPr>
            <a:spLocks noGrp="1"/>
          </p:cNvSpPr>
          <p:nvPr>
            <p:ph type="sldNum" sz="quarter" idx="10"/>
          </p:nvPr>
        </p:nvSpPr>
        <p:spPr>
          <a:xfrm>
            <a:off x="8610600" y="6553200"/>
            <a:ext cx="457200" cy="228600"/>
          </a:xfrm>
          <a:prstGeom prst="rect">
            <a:avLst/>
          </a:prstGeom>
        </p:spPr>
        <p:txBody>
          <a:bodyPr anchor="ctr" anchorCtr="0"/>
          <a:lstStyle>
            <a:lvl1pPr algn="r">
              <a:defRPr sz="1100"/>
            </a:lvl1pPr>
          </a:lstStyle>
          <a:p>
            <a:pPr>
              <a:defRPr/>
            </a:pPr>
            <a:fld id="{3D3C1EBB-4B12-4C6D-856D-066A47BE1185}" type="slidenum">
              <a:rPr lang="en-US" smtClean="0"/>
              <a:pPr>
                <a:defRPr/>
              </a:pPr>
              <a:t>‹#›</a:t>
            </a:fld>
            <a:fld id="{158DE496-B35B-4196-9891-944A4BFF61D1}" type="slidenum">
              <a:rPr lang="en-US" smtClean="0"/>
              <a:pPr>
                <a:defRPr/>
              </a:pPr>
              <a:t>‹#›</a:t>
            </a:fld>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hasCustomPrompt="1"/>
          </p:nvPr>
        </p:nvSpPr>
        <p:spPr>
          <a:xfrm>
            <a:off x="609600" y="2743201"/>
            <a:ext cx="7924800" cy="685800"/>
          </a:xfrm>
          <a:prstGeom prst="rect">
            <a:avLst/>
          </a:prstGeom>
        </p:spPr>
        <p:txBody>
          <a:bodyPr tIns="0" bIns="0" anchor="ctr" anchorCtr="0"/>
          <a:lstStyle>
            <a:lvl1pPr algn="ctr">
              <a:lnSpc>
                <a:spcPts val="5000"/>
              </a:lnSpc>
              <a:defRPr sz="5000" cap="none" baseline="0">
                <a:effectLst>
                  <a:outerShdw blurRad="30000" dist="30000" dir="2700000" algn="tl" rotWithShape="0">
                    <a:schemeClr val="bg2">
                      <a:shade val="45000"/>
                      <a:satMod val="150000"/>
                      <a:alpha val="90000"/>
                    </a:schemeClr>
                  </a:outerShdw>
                  <a:reflection blurRad="12000" stA="20000" endPos="50000" dist="12700" dir="5400000" sy="-100000" algn="bl" rotWithShape="0"/>
                </a:effectLst>
              </a:defRPr>
            </a:lvl1pPr>
          </a:lstStyle>
          <a:p>
            <a:r>
              <a:rPr lang="en-US" dirty="0" smtClean="0"/>
              <a:t>Section Title</a:t>
            </a:r>
            <a:endParaRPr lang="en-US" dirty="0"/>
          </a:p>
        </p:txBody>
      </p:sp>
      <p:sp>
        <p:nvSpPr>
          <p:cNvPr id="17" name="Subtitle 16"/>
          <p:cNvSpPr>
            <a:spLocks noGrp="1"/>
          </p:cNvSpPr>
          <p:nvPr>
            <p:ph type="subTitle" idx="1" hasCustomPrompt="1"/>
          </p:nvPr>
        </p:nvSpPr>
        <p:spPr>
          <a:xfrm>
            <a:off x="609600" y="3469480"/>
            <a:ext cx="7924800" cy="569120"/>
          </a:xfrm>
          <a:prstGeom prst="rect">
            <a:avLst/>
          </a:prstGeom>
        </p:spPr>
        <p:txBody>
          <a:bodyPr lIns="0" tIns="0" rIns="0" bIns="0" anchor="ctr" anchorCtr="0"/>
          <a:lstStyle>
            <a:lvl1pPr marL="0" indent="0" algn="ctr" rtl="0" eaLnBrk="0" fontAlgn="base" hangingPunct="0">
              <a:spcBef>
                <a:spcPct val="20000"/>
              </a:spcBef>
              <a:spcAft>
                <a:spcPct val="0"/>
              </a:spcAft>
              <a:buClr>
                <a:schemeClr val="accent5">
                  <a:lumMod val="40000"/>
                  <a:lumOff val="60000"/>
                </a:schemeClr>
              </a:buClr>
              <a:buSzPct val="70000"/>
              <a:buFont typeface="Wingdings 2" pitchFamily="18" charset="2"/>
              <a:buNone/>
              <a:defRPr lang="en-US" sz="2800" b="1" kern="1200" baseline="0" dirty="0">
                <a:solidFill>
                  <a:srgbClr val="FAF7C8"/>
                </a:solidFill>
                <a:effectLst>
                  <a:outerShdw blurRad="38100" dist="38100" dir="2700000" algn="tl">
                    <a:srgbClr val="000000">
                      <a:alpha val="43137"/>
                    </a:srgbClr>
                  </a:outerShdw>
                </a:effectLst>
                <a:latin typeface="+mn-lt"/>
                <a:ea typeface="+mn-ea"/>
                <a:cs typeface="+mn-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dirty="0" smtClean="0"/>
              <a:t>Section Subtitle</a:t>
            </a:r>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ource Code Example">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1828800" y="76200"/>
            <a:ext cx="7086600" cy="914400"/>
          </a:xfrm>
          <a:prstGeom prst="rect">
            <a:avLst/>
          </a:prstGeom>
        </p:spPr>
        <p:txBody>
          <a:bodyPr anchor="ctr" anchorCtr="0">
            <a:noAutofit/>
          </a:bodyPr>
          <a:lstStyle>
            <a:lvl1pPr>
              <a:lnSpc>
                <a:spcPts val="4000"/>
              </a:lnSpc>
              <a:defRPr sz="4000">
                <a:effectLst>
                  <a:outerShdw blurRad="38100" dist="38100" dir="2700000" algn="tl">
                    <a:srgbClr val="000000">
                      <a:alpha val="43137"/>
                    </a:srgbClr>
                  </a:outerShdw>
                  <a:reflection blurRad="12700" stA="20000" endPos="50000" dist="12700" dir="5400000" sy="-100000" algn="bl" rotWithShape="0"/>
                </a:effectLst>
              </a:defRPr>
            </a:lvl1pPr>
          </a:lstStyle>
          <a:p>
            <a:r>
              <a:rPr lang="en-US" dirty="0" smtClean="0"/>
              <a:t>Slide Title</a:t>
            </a:r>
            <a:endParaRPr lang="en-US" dirty="0"/>
          </a:p>
        </p:txBody>
      </p:sp>
      <p:sp>
        <p:nvSpPr>
          <p:cNvPr id="4" name="Content Placeholder 2"/>
          <p:cNvSpPr>
            <a:spLocks noGrp="1"/>
          </p:cNvSpPr>
          <p:nvPr>
            <p:ph idx="1" hasCustomPrompt="1"/>
          </p:nvPr>
        </p:nvSpPr>
        <p:spPr>
          <a:xfrm>
            <a:off x="228600" y="1066800"/>
            <a:ext cx="8686800" cy="579646"/>
          </a:xfrm>
          <a:prstGeom prst="rect">
            <a:avLst/>
          </a:prstGeom>
        </p:spPr>
        <p:txBody>
          <a:bodyPr>
            <a:spAutoFit/>
          </a:bodyPr>
          <a:lstStyle>
            <a:lvl1pPr marL="319088" marR="0" indent="-319088" algn="l" defTabSz="914400" rtl="0" eaLnBrk="0" fontAlgn="base" latinLnBrk="0" hangingPunct="0">
              <a:lnSpc>
                <a:spcPct val="100000"/>
              </a:lnSpc>
              <a:spcBef>
                <a:spcPct val="20000"/>
              </a:spcBef>
              <a:spcAft>
                <a:spcPct val="0"/>
              </a:spcAft>
              <a:buClr>
                <a:srgbClr val="46A6BD">
                  <a:lumMod val="40000"/>
                  <a:lumOff val="60000"/>
                </a:srgbClr>
              </a:buClr>
              <a:buSzPct val="70000"/>
              <a:buFont typeface="Wingdings 2" pitchFamily="18" charset="2"/>
              <a:buChar char=""/>
              <a:tabLst/>
              <a:defRPr sz="3000" baseline="0">
                <a:solidFill>
                  <a:schemeClr val="tx1">
                    <a:lumMod val="40000"/>
                    <a:lumOff val="60000"/>
                  </a:schemeClr>
                </a:solidFill>
              </a:defRPr>
            </a:lvl1pPr>
            <a:lvl2pPr>
              <a:lnSpc>
                <a:spcPts val="3800"/>
              </a:lnSpc>
              <a:spcBef>
                <a:spcPts val="600"/>
              </a:spcBef>
              <a:spcAft>
                <a:spcPts val="600"/>
              </a:spcAft>
              <a:buClr>
                <a:srgbClr val="8FD600"/>
              </a:buClr>
              <a:defRPr sz="3000">
                <a:solidFill>
                  <a:schemeClr val="tx1">
                    <a:lumMod val="40000"/>
                    <a:lumOff val="60000"/>
                  </a:schemeClr>
                </a:solidFill>
              </a:defRPr>
            </a:lvl2pPr>
            <a:lvl3pPr>
              <a:lnSpc>
                <a:spcPts val="3800"/>
              </a:lnSpc>
              <a:spcBef>
                <a:spcPts val="600"/>
              </a:spcBef>
              <a:spcAft>
                <a:spcPts val="600"/>
              </a:spcAft>
              <a:buClr>
                <a:srgbClr val="FFAD9F"/>
              </a:buClr>
              <a:defRPr sz="2800">
                <a:solidFill>
                  <a:schemeClr val="tx1">
                    <a:lumMod val="40000"/>
                    <a:lumOff val="60000"/>
                  </a:schemeClr>
                </a:solidFill>
              </a:defRPr>
            </a:lvl3pPr>
            <a:lvl4pPr>
              <a:lnSpc>
                <a:spcPts val="3800"/>
              </a:lnSpc>
              <a:spcBef>
                <a:spcPts val="600"/>
              </a:spcBef>
              <a:spcAft>
                <a:spcPts val="600"/>
              </a:spcAft>
              <a:buClr>
                <a:srgbClr val="FACF82"/>
              </a:buClr>
              <a:defRPr sz="2600">
                <a:solidFill>
                  <a:schemeClr val="tx1">
                    <a:lumMod val="40000"/>
                    <a:lumOff val="60000"/>
                  </a:schemeClr>
                </a:solidFill>
              </a:defRPr>
            </a:lvl4pPr>
            <a:lvl5pPr>
              <a:lnSpc>
                <a:spcPts val="3800"/>
              </a:lnSpc>
              <a:spcBef>
                <a:spcPts val="600"/>
              </a:spcBef>
              <a:spcAft>
                <a:spcPts val="600"/>
              </a:spcAft>
              <a:defRPr sz="2400">
                <a:solidFill>
                  <a:schemeClr val="tx1">
                    <a:lumMod val="40000"/>
                    <a:lumOff val="60000"/>
                  </a:schemeClr>
                </a:solidFill>
              </a:defRPr>
            </a:lvl5pPr>
          </a:lstStyle>
          <a:p>
            <a:pPr marL="319088" marR="0" lvl="0" indent="-319088" algn="l" defTabSz="914400" rtl="0" eaLnBrk="0" fontAlgn="base" latinLnBrk="0" hangingPunct="0">
              <a:lnSpc>
                <a:spcPct val="100000"/>
              </a:lnSpc>
              <a:spcBef>
                <a:spcPct val="20000"/>
              </a:spcBef>
              <a:spcAft>
                <a:spcPct val="0"/>
              </a:spcAft>
              <a:buClr>
                <a:srgbClr val="46A6BD">
                  <a:lumMod val="40000"/>
                  <a:lumOff val="60000"/>
                </a:srgbClr>
              </a:buClr>
              <a:buSzPct val="70000"/>
              <a:buFont typeface="Wingdings 2" pitchFamily="18" charset="2"/>
              <a:buChar char=""/>
              <a:tabLst/>
              <a:defRPr/>
            </a:pPr>
            <a:r>
              <a:rPr kumimoji="0" lang="en-US" sz="3200" b="1" i="0" u="none" strike="noStrike" kern="1200" cap="none" spc="0" normalizeH="0" baseline="0" noProof="0" dirty="0" smtClean="0">
                <a:ln>
                  <a:noFill/>
                </a:ln>
                <a:solidFill>
                  <a:srgbClr val="CCFF66">
                    <a:lumMod val="20000"/>
                    <a:lumOff val="80000"/>
                  </a:srgbClr>
                </a:solidFill>
                <a:effectLst>
                  <a:outerShdw blurRad="38100" dist="38100" dir="2700000" algn="tl">
                    <a:srgbClr val="000000">
                      <a:alpha val="43137"/>
                    </a:srgbClr>
                  </a:outerShdw>
                </a:effectLst>
                <a:uLnTx/>
                <a:uFillTx/>
                <a:latin typeface="+mn-lt"/>
                <a:ea typeface="+mn-ea"/>
                <a:cs typeface="+mn-cs"/>
              </a:rPr>
              <a:t>First Level</a:t>
            </a:r>
          </a:p>
        </p:txBody>
      </p:sp>
      <p:sp>
        <p:nvSpPr>
          <p:cNvPr id="6" name="Text Placeholder 5"/>
          <p:cNvSpPr>
            <a:spLocks noGrp="1"/>
          </p:cNvSpPr>
          <p:nvPr>
            <p:ph type="body" sz="quarter" idx="10" hasCustomPrompt="1"/>
          </p:nvPr>
        </p:nvSpPr>
        <p:spPr>
          <a:xfrm>
            <a:off x="457200" y="1828800"/>
            <a:ext cx="8153400" cy="4708981"/>
          </a:xfrm>
          <a:prstGeom prst="rect">
            <a:avLst/>
          </a:prstGeom>
          <a:solidFill>
            <a:schemeClr val="accent5">
              <a:lumMod val="40000"/>
              <a:lumOff val="60000"/>
              <a:alpha val="15000"/>
            </a:schemeClr>
          </a:solidFill>
          <a:ln w="12700">
            <a:solidFill>
              <a:schemeClr val="accent5">
                <a:lumMod val="60000"/>
                <a:lumOff val="40000"/>
              </a:schemeClr>
            </a:solidFill>
          </a:ln>
        </p:spPr>
        <p:txBody>
          <a:bodyPr wrap="square">
            <a:spAutoFit/>
          </a:bodyPr>
          <a:lstStyle>
            <a:lvl1pPr marL="0" indent="0" algn="l">
              <a:spcBef>
                <a:spcPts val="0"/>
              </a:spcBef>
              <a:buNone/>
              <a:defRPr lang="en-US" sz="2000" smtClean="0">
                <a:solidFill>
                  <a:srgbClr val="8CF4F2"/>
                </a:solidFill>
                <a:latin typeface="Consolas" pitchFamily="49" charset="0"/>
                <a:cs typeface="Consolas" pitchFamily="49" charset="0"/>
              </a:defRPr>
            </a:lvl1pPr>
          </a:lstStyle>
          <a:p>
            <a:pPr lvl="0"/>
            <a:r>
              <a:rPr lang="en-US" noProof="1" smtClean="0"/>
              <a:t>Source code box</a:t>
            </a:r>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p:txBody>
      </p:sp>
      <p:sp>
        <p:nvSpPr>
          <p:cNvPr id="8" name="Slide Number Placeholder 7"/>
          <p:cNvSpPr>
            <a:spLocks noGrp="1"/>
          </p:cNvSpPr>
          <p:nvPr>
            <p:ph type="sldNum" sz="quarter" idx="11"/>
          </p:nvPr>
        </p:nvSpPr>
        <p:spPr/>
        <p:txBody>
          <a:bodyPr/>
          <a:lstStyle/>
          <a:p>
            <a:pPr>
              <a:defRPr/>
            </a:pPr>
            <a:fld id="{58452FF4-89E3-4D1B-9927-2DBDC00E58D7}" type="slidenum">
              <a:rPr lang="en-US" smtClean="0"/>
              <a:pPr>
                <a:defRPr/>
              </a:pPr>
              <a:t>‹#›</a:t>
            </a:fld>
            <a:endParaRPr lang="en-US"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Questions Slide">
    <p:spTree>
      <p:nvGrpSpPr>
        <p:cNvPr id="1" name=""/>
        <p:cNvGrpSpPr/>
        <p:nvPr/>
      </p:nvGrpSpPr>
      <p:grpSpPr>
        <a:xfrm>
          <a:off x="0" y="0"/>
          <a:ext cx="0" cy="0"/>
          <a:chOff x="0" y="0"/>
          <a:chExt cx="0" cy="0"/>
        </a:xfrm>
      </p:grpSpPr>
      <p:sp>
        <p:nvSpPr>
          <p:cNvPr id="8" name="Title 1"/>
          <p:cNvSpPr>
            <a:spLocks noGrp="1"/>
          </p:cNvSpPr>
          <p:nvPr>
            <p:ph type="title" hasCustomPrompt="1"/>
          </p:nvPr>
        </p:nvSpPr>
        <p:spPr>
          <a:xfrm>
            <a:off x="1828800" y="152400"/>
            <a:ext cx="7086600" cy="914400"/>
          </a:xfrm>
          <a:prstGeom prst="rect">
            <a:avLst/>
          </a:prstGeom>
        </p:spPr>
        <p:txBody>
          <a:bodyPr anchor="ctr" anchorCtr="0">
            <a:noAutofit/>
          </a:bodyPr>
          <a:lstStyle>
            <a:lvl1pPr algn="r" rtl="0" eaLnBrk="0" fontAlgn="base" hangingPunct="0">
              <a:lnSpc>
                <a:spcPts val="4000"/>
              </a:lnSpc>
              <a:spcBef>
                <a:spcPct val="0"/>
              </a:spcBef>
              <a:spcAft>
                <a:spcPct val="0"/>
              </a:spcAft>
              <a:defRPr lang="en-US" sz="4000" b="1" kern="1200" baseline="0" dirty="0">
                <a:ln w="500">
                  <a:noFill/>
                </a:ln>
                <a:solidFill>
                  <a:schemeClr val="tx2"/>
                </a:solidFill>
                <a:effectLst>
                  <a:outerShdw blurRad="38100" dist="38100" dir="2700000" algn="tl">
                    <a:srgbClr val="000000">
                      <a:alpha val="43137"/>
                    </a:srgbClr>
                  </a:outerShdw>
                  <a:reflection blurRad="12700" stA="20000" endPos="50000" dist="12700" dir="5400000" sy="-100000" algn="bl" rotWithShape="0"/>
                </a:effectLst>
                <a:latin typeface="+mj-lt"/>
                <a:ea typeface="+mj-ea"/>
                <a:cs typeface="+mj-cs"/>
              </a:defRPr>
            </a:lvl1pPr>
          </a:lstStyle>
          <a:p>
            <a:r>
              <a:rPr lang="en-US" dirty="0" smtClean="0"/>
              <a:t>Presentation Title</a:t>
            </a:r>
            <a:endParaRPr lang="en-US" dirty="0"/>
          </a:p>
        </p:txBody>
      </p:sp>
      <p:sp>
        <p:nvSpPr>
          <p:cNvPr id="10" name="TextBox 9"/>
          <p:cNvSpPr txBox="1"/>
          <p:nvPr/>
        </p:nvSpPr>
        <p:spPr>
          <a:xfrm>
            <a:off x="1295400" y="2438400"/>
            <a:ext cx="6400800" cy="2097345"/>
          </a:xfrm>
          <a:prstGeom prst="rect">
            <a:avLst/>
          </a:prstGeom>
        </p:spPr>
        <p:txBody>
          <a:bodyPr anchor="ctr" anchorCtr="0"/>
          <a:lstStyle/>
          <a:p>
            <a:pPr marL="319088" marR="0" lvl="0" indent="-319088" algn="ctr" defTabSz="914400" rtl="0" eaLnBrk="0" fontAlgn="base" latinLnBrk="0" hangingPunct="0">
              <a:lnSpc>
                <a:spcPct val="100000"/>
              </a:lnSpc>
              <a:spcBef>
                <a:spcPct val="20000"/>
              </a:spcBef>
              <a:spcAft>
                <a:spcPct val="0"/>
              </a:spcAft>
              <a:buClr>
                <a:schemeClr val="accent5">
                  <a:lumMod val="40000"/>
                  <a:lumOff val="60000"/>
                </a:schemeClr>
              </a:buClr>
              <a:buSzPct val="70000"/>
              <a:buFont typeface="Wingdings 2" pitchFamily="18" charset="2"/>
              <a:buNone/>
              <a:tabLst/>
              <a:defRPr/>
            </a:pPr>
            <a:r>
              <a:rPr lang="en-US" sz="8000" b="1" kern="1200" dirty="0" smtClean="0">
                <a:solidFill>
                  <a:srgbClr val="E8FFC8"/>
                </a:solidFill>
                <a:effectLst>
                  <a:outerShdw blurRad="38100" dist="38100" dir="2700000" algn="tl">
                    <a:srgbClr val="000000">
                      <a:alpha val="43137"/>
                    </a:srgbClr>
                  </a:outerShdw>
                </a:effectLst>
                <a:latin typeface="+mn-lt"/>
                <a:ea typeface="+mn-ea"/>
                <a:cs typeface="+mn-cs"/>
              </a:rPr>
              <a:t>Questions?</a:t>
            </a:r>
          </a:p>
        </p:txBody>
      </p:sp>
      <p:sp>
        <p:nvSpPr>
          <p:cNvPr id="4" name="TextBox 3"/>
          <p:cNvSpPr txBox="1"/>
          <p:nvPr userDrawn="1"/>
        </p:nvSpPr>
        <p:spPr>
          <a:xfrm>
            <a:off x="1295400" y="2438400"/>
            <a:ext cx="6400800" cy="2097345"/>
          </a:xfrm>
          <a:prstGeom prst="rect">
            <a:avLst/>
          </a:prstGeom>
        </p:spPr>
        <p:txBody>
          <a:bodyPr anchor="ctr" anchorCtr="0"/>
          <a:lstStyle/>
          <a:p>
            <a:pPr marL="319088" marR="0" lvl="0" indent="-319088" algn="ctr" defTabSz="914400" rtl="0" eaLnBrk="0" fontAlgn="base" latinLnBrk="0" hangingPunct="0">
              <a:lnSpc>
                <a:spcPct val="100000"/>
              </a:lnSpc>
              <a:spcBef>
                <a:spcPct val="20000"/>
              </a:spcBef>
              <a:spcAft>
                <a:spcPct val="0"/>
              </a:spcAft>
              <a:buClr>
                <a:schemeClr val="accent5">
                  <a:lumMod val="40000"/>
                  <a:lumOff val="60000"/>
                </a:schemeClr>
              </a:buClr>
              <a:buSzPct val="70000"/>
              <a:buFont typeface="Wingdings 2" pitchFamily="18" charset="2"/>
              <a:buNone/>
              <a:tabLst/>
              <a:defRPr/>
            </a:pPr>
            <a:r>
              <a:rPr lang="en-US" sz="8000" b="1" kern="1200" dirty="0" smtClean="0">
                <a:solidFill>
                  <a:srgbClr val="E8FFC8"/>
                </a:solidFill>
                <a:effectLst>
                  <a:outerShdw blurRad="38100" dist="38100" dir="2700000" algn="tl">
                    <a:srgbClr val="000000">
                      <a:alpha val="43137"/>
                    </a:srgbClr>
                  </a:outerShdw>
                </a:effectLst>
                <a:latin typeface="+mn-lt"/>
                <a:ea typeface="+mn-ea"/>
                <a:cs typeface="+mn-cs"/>
              </a:rPr>
              <a:t>Questions?</a:t>
            </a: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Presentation Title Slide">
    <p:spTree>
      <p:nvGrpSpPr>
        <p:cNvPr id="1" name=""/>
        <p:cNvGrpSpPr/>
        <p:nvPr/>
      </p:nvGrpSpPr>
      <p:grpSpPr>
        <a:xfrm>
          <a:off x="0" y="0"/>
          <a:ext cx="0" cy="0"/>
          <a:chOff x="0" y="0"/>
          <a:chExt cx="0" cy="0"/>
        </a:xfrm>
      </p:grpSpPr>
      <p:sp>
        <p:nvSpPr>
          <p:cNvPr id="6" name="Title 8"/>
          <p:cNvSpPr>
            <a:spLocks noGrp="1"/>
          </p:cNvSpPr>
          <p:nvPr>
            <p:ph type="ctrTitle" hasCustomPrompt="1"/>
          </p:nvPr>
        </p:nvSpPr>
        <p:spPr>
          <a:xfrm>
            <a:off x="457200" y="1524000"/>
            <a:ext cx="8229600" cy="1524000"/>
          </a:xfrm>
          <a:prstGeom prst="rect">
            <a:avLst/>
          </a:prstGeom>
        </p:spPr>
        <p:txBody>
          <a:bodyPr tIns="0" bIns="0" anchor="b" anchorCtr="0"/>
          <a:lstStyle>
            <a:lvl1pPr algn="r">
              <a:lnSpc>
                <a:spcPts val="5400"/>
              </a:lnSpc>
              <a:defRPr sz="5400" cap="none" baseline="0">
                <a:solidFill>
                  <a:srgbClr val="D4FF5B"/>
                </a:solidFill>
                <a:effectLst>
                  <a:outerShdw blurRad="30000" dist="30000" dir="2700000" algn="tl" rotWithShape="0">
                    <a:schemeClr val="bg2">
                      <a:shade val="45000"/>
                      <a:satMod val="150000"/>
                      <a:alpha val="90000"/>
                    </a:schemeClr>
                  </a:outerShdw>
                  <a:reflection blurRad="12000" stA="25000" endPos="49000" dist="5000" dir="5400000" sy="-100000" algn="bl" rotWithShape="0"/>
                </a:effectLst>
              </a:defRPr>
            </a:lvl1pPr>
          </a:lstStyle>
          <a:p>
            <a:r>
              <a:rPr lang="en-US" dirty="0" smtClean="0"/>
              <a:t>Presentation Title</a:t>
            </a:r>
            <a:endParaRPr lang="en-US" dirty="0"/>
          </a:p>
        </p:txBody>
      </p:sp>
      <p:sp>
        <p:nvSpPr>
          <p:cNvPr id="7" name="Subtitle 16"/>
          <p:cNvSpPr>
            <a:spLocks noGrp="1"/>
          </p:cNvSpPr>
          <p:nvPr>
            <p:ph type="subTitle" idx="1" hasCustomPrompt="1"/>
          </p:nvPr>
        </p:nvSpPr>
        <p:spPr>
          <a:xfrm>
            <a:off x="457200" y="3240880"/>
            <a:ext cx="8229600" cy="569120"/>
          </a:xfrm>
          <a:prstGeom prst="rect">
            <a:avLst/>
          </a:prstGeom>
        </p:spPr>
        <p:txBody>
          <a:bodyPr lIns="0" tIns="0" rIns="0" bIns="0" anchor="ctr" anchorCtr="0"/>
          <a:lstStyle>
            <a:lvl1pPr marL="0" indent="0" algn="r">
              <a:buNone/>
              <a:defRPr sz="2800">
                <a:solidFill>
                  <a:srgbClr val="FAF8C8"/>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dirty="0" smtClean="0"/>
              <a:t>Presentation Subtitle</a:t>
            </a:r>
            <a:endParaRPr lang="en-US" dirty="0"/>
          </a:p>
        </p:txBody>
      </p:sp>
      <p:cxnSp>
        <p:nvCxnSpPr>
          <p:cNvPr id="11" name="Straight Connector 10"/>
          <p:cNvCxnSpPr/>
          <p:nvPr userDrawn="1"/>
        </p:nvCxnSpPr>
        <p:spPr>
          <a:xfrm>
            <a:off x="2667000" y="4114800"/>
            <a:ext cx="6248400" cy="0"/>
          </a:xfrm>
          <a:prstGeom prst="line">
            <a:avLst/>
          </a:prstGeom>
          <a:ln w="38100" cap="rnd">
            <a:solidFill>
              <a:schemeClr val="accent5">
                <a:lumMod val="20000"/>
                <a:lumOff val="80000"/>
                <a:alpha val="50000"/>
              </a:schemeClr>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4" name="Text Placeholder 13"/>
          <p:cNvSpPr>
            <a:spLocks noGrp="1"/>
          </p:cNvSpPr>
          <p:nvPr>
            <p:ph type="body" sz="quarter" idx="10" hasCustomPrompt="1"/>
          </p:nvPr>
        </p:nvSpPr>
        <p:spPr>
          <a:xfrm>
            <a:off x="457200" y="5224046"/>
            <a:ext cx="3352800" cy="533400"/>
          </a:xfrm>
          <a:prstGeom prst="rect">
            <a:avLst/>
          </a:prstGeom>
          <a:noFill/>
        </p:spPr>
        <p:txBody>
          <a:bodyPr wrap="square" rtlCol="0">
            <a:spAutoFit/>
          </a:bodyPr>
          <a:lstStyle>
            <a:lvl1pPr algn="l" rtl="0" fontAlgn="base">
              <a:spcBef>
                <a:spcPct val="0"/>
              </a:spcBef>
              <a:spcAft>
                <a:spcPct val="0"/>
              </a:spcAft>
              <a:buNone/>
              <a:defRPr lang="en-US" sz="2800" b="1" kern="1200" dirty="0" smtClean="0">
                <a:solidFill>
                  <a:srgbClr val="DEFF9B"/>
                </a:solidFill>
                <a:effectLst>
                  <a:outerShdw blurRad="38100" dist="38100" dir="2700000" algn="tl">
                    <a:srgbClr val="000000">
                      <a:alpha val="43137"/>
                    </a:srgbClr>
                  </a:outerShdw>
                </a:effectLst>
                <a:latin typeface="Corbel" pitchFamily="34" charset="0"/>
                <a:ea typeface="+mn-ea"/>
                <a:cs typeface="+mn-cs"/>
              </a:defRPr>
            </a:lvl1pPr>
          </a:lstStyle>
          <a:p>
            <a:pPr lvl="0"/>
            <a:r>
              <a:rPr lang="en-US" dirty="0" smtClean="0"/>
              <a:t>Author Name</a:t>
            </a:r>
            <a:endParaRPr lang="en-US" dirty="0"/>
          </a:p>
        </p:txBody>
      </p:sp>
      <p:sp>
        <p:nvSpPr>
          <p:cNvPr id="15" name="Text Placeholder 13"/>
          <p:cNvSpPr>
            <a:spLocks noGrp="1"/>
          </p:cNvSpPr>
          <p:nvPr>
            <p:ph type="body" sz="quarter" idx="11" hasCustomPrompt="1"/>
          </p:nvPr>
        </p:nvSpPr>
        <p:spPr>
          <a:xfrm>
            <a:off x="457200" y="5757446"/>
            <a:ext cx="2090957" cy="369332"/>
          </a:xfrm>
          <a:prstGeom prst="rect">
            <a:avLst/>
          </a:prstGeom>
          <a:noFill/>
        </p:spPr>
        <p:txBody>
          <a:bodyPr wrap="none" rtlCol="0">
            <a:spAutoFit/>
          </a:bodyPr>
          <a:lstStyle>
            <a:lvl1pPr algn="l" rtl="0" fontAlgn="base">
              <a:spcBef>
                <a:spcPct val="0"/>
              </a:spcBef>
              <a:spcAft>
                <a:spcPct val="0"/>
              </a:spcAft>
              <a:buNone/>
              <a:defRPr lang="en-US" sz="1800" b="1" kern="1200" dirty="0" smtClean="0">
                <a:solidFill>
                  <a:srgbClr val="0EFE58"/>
                </a:solidFill>
                <a:effectLst>
                  <a:outerShdw blurRad="38100" dist="38100" dir="2700000" algn="tl">
                    <a:srgbClr val="000000">
                      <a:alpha val="43137"/>
                    </a:srgbClr>
                  </a:outerShdw>
                </a:effectLst>
                <a:latin typeface="Corbel" pitchFamily="34" charset="0"/>
                <a:ea typeface="+mn-ea"/>
                <a:cs typeface="+mn-cs"/>
              </a:defRPr>
            </a:lvl1pPr>
          </a:lstStyle>
          <a:p>
            <a:pPr algn="l"/>
            <a:r>
              <a:rPr lang="en-US" sz="1800" b="1" dirty="0" smtClean="0">
                <a:solidFill>
                  <a:srgbClr val="0EFE58"/>
                </a:solidFill>
                <a:effectLst>
                  <a:outerShdw blurRad="38100" dist="38100" dir="2700000" algn="tl">
                    <a:srgbClr val="000000">
                      <a:alpha val="43137"/>
                    </a:srgbClr>
                  </a:outerShdw>
                </a:effectLst>
              </a:rPr>
              <a:t>Telerik Corporation</a:t>
            </a:r>
            <a:endParaRPr lang="en-US" sz="1800" b="1" dirty="0">
              <a:solidFill>
                <a:srgbClr val="0EFE58"/>
              </a:solidFill>
              <a:effectLst>
                <a:outerShdw blurRad="38100" dist="38100" dir="2700000" algn="tl">
                  <a:srgbClr val="000000">
                    <a:alpha val="43137"/>
                  </a:srgbClr>
                </a:outerShdw>
              </a:effectLst>
            </a:endParaRPr>
          </a:p>
        </p:txBody>
      </p:sp>
      <p:sp>
        <p:nvSpPr>
          <p:cNvPr id="16" name="Text Placeholder 13"/>
          <p:cNvSpPr>
            <a:spLocks noGrp="1"/>
          </p:cNvSpPr>
          <p:nvPr>
            <p:ph type="body" sz="quarter" idx="12" hasCustomPrompt="1"/>
          </p:nvPr>
        </p:nvSpPr>
        <p:spPr>
          <a:xfrm>
            <a:off x="457200" y="6062246"/>
            <a:ext cx="1707903" cy="338554"/>
          </a:xfrm>
          <a:prstGeom prst="rect">
            <a:avLst/>
          </a:prstGeom>
          <a:noFill/>
        </p:spPr>
        <p:txBody>
          <a:bodyPr wrap="square" rtlCol="0">
            <a:spAutoFit/>
          </a:bodyPr>
          <a:lstStyle>
            <a:lvl1pPr algn="l" rtl="0" fontAlgn="base">
              <a:spcBef>
                <a:spcPct val="0"/>
              </a:spcBef>
              <a:spcAft>
                <a:spcPct val="0"/>
              </a:spcAft>
              <a:buNone/>
              <a:defRPr lang="en-US" sz="1600" b="1" kern="1200" dirty="0" smtClean="0">
                <a:solidFill>
                  <a:srgbClr val="0EFE58"/>
                </a:solidFill>
                <a:effectLst>
                  <a:outerShdw blurRad="38100" dist="38100" dir="2700000" algn="tl">
                    <a:srgbClr val="000000">
                      <a:alpha val="43137"/>
                    </a:srgbClr>
                  </a:outerShdw>
                </a:effectLst>
                <a:latin typeface="Corbel" pitchFamily="34" charset="0"/>
                <a:ea typeface="+mn-ea"/>
                <a:cs typeface="+mn-cs"/>
              </a:defRPr>
            </a:lvl1pPr>
          </a:lstStyle>
          <a:p>
            <a:pPr algn="l"/>
            <a:r>
              <a:rPr lang="en-US" sz="1600" b="1" dirty="0" smtClean="0">
                <a:solidFill>
                  <a:schemeClr val="tx1">
                    <a:lumMod val="50000"/>
                  </a:schemeClr>
                </a:solidFill>
                <a:effectLst>
                  <a:outerShdw blurRad="38100" dist="38100" dir="2700000" algn="tl">
                    <a:srgbClr val="000000">
                      <a:alpha val="43137"/>
                    </a:srgbClr>
                  </a:outerShdw>
                </a:effectLst>
                <a:hlinkClick r:id="rId2"/>
              </a:rPr>
              <a:t>www.telerik.com</a:t>
            </a:r>
            <a:endParaRPr lang="en-US" sz="1600" b="1" dirty="0">
              <a:solidFill>
                <a:schemeClr val="tx1">
                  <a:lumMod val="50000"/>
                </a:schemeClr>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Source Code Example">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1828800" y="76200"/>
            <a:ext cx="7086600" cy="914400"/>
          </a:xfrm>
          <a:prstGeom prst="rect">
            <a:avLst/>
          </a:prstGeom>
        </p:spPr>
        <p:txBody>
          <a:bodyPr anchor="ctr" anchorCtr="0">
            <a:noAutofit/>
          </a:bodyPr>
          <a:lstStyle>
            <a:lvl1pPr>
              <a:lnSpc>
                <a:spcPts val="4000"/>
              </a:lnSpc>
              <a:defRPr sz="4000"/>
            </a:lvl1pPr>
          </a:lstStyle>
          <a:p>
            <a:r>
              <a:rPr lang="en-US" dirty="0" smtClean="0"/>
              <a:t>Slide Title</a:t>
            </a:r>
            <a:endParaRPr lang="en-US" dirty="0"/>
          </a:p>
        </p:txBody>
      </p:sp>
      <p:sp>
        <p:nvSpPr>
          <p:cNvPr id="4" name="Content Placeholder 2"/>
          <p:cNvSpPr>
            <a:spLocks noGrp="1"/>
          </p:cNvSpPr>
          <p:nvPr>
            <p:ph idx="1" hasCustomPrompt="1"/>
          </p:nvPr>
        </p:nvSpPr>
        <p:spPr>
          <a:xfrm>
            <a:off x="228600" y="1066800"/>
            <a:ext cx="8686800" cy="579646"/>
          </a:xfrm>
          <a:prstGeom prst="rect">
            <a:avLst/>
          </a:prstGeom>
        </p:spPr>
        <p:txBody>
          <a:bodyPr>
            <a:spAutoFit/>
          </a:bodyPr>
          <a:lstStyle>
            <a:lvl1pPr marL="282575" indent="-282575">
              <a:lnSpc>
                <a:spcPts val="3800"/>
              </a:lnSpc>
              <a:spcBef>
                <a:spcPts val="600"/>
              </a:spcBef>
              <a:spcAft>
                <a:spcPts val="600"/>
              </a:spcAft>
              <a:buClr>
                <a:schemeClr val="accent5">
                  <a:lumMod val="40000"/>
                  <a:lumOff val="60000"/>
                </a:schemeClr>
              </a:buClr>
              <a:buNone/>
              <a:tabLst>
                <a:tab pos="282575" algn="l"/>
              </a:tabLst>
              <a:defRPr sz="3000" baseline="0">
                <a:solidFill>
                  <a:schemeClr val="tx1">
                    <a:lumMod val="40000"/>
                    <a:lumOff val="60000"/>
                  </a:schemeClr>
                </a:solidFill>
              </a:defRPr>
            </a:lvl1pPr>
            <a:lvl2pPr>
              <a:lnSpc>
                <a:spcPts val="3800"/>
              </a:lnSpc>
              <a:spcBef>
                <a:spcPts val="600"/>
              </a:spcBef>
              <a:spcAft>
                <a:spcPts val="600"/>
              </a:spcAft>
              <a:buClr>
                <a:srgbClr val="8FD600"/>
              </a:buClr>
              <a:defRPr sz="3000">
                <a:solidFill>
                  <a:schemeClr val="tx1">
                    <a:lumMod val="40000"/>
                    <a:lumOff val="60000"/>
                  </a:schemeClr>
                </a:solidFill>
              </a:defRPr>
            </a:lvl2pPr>
            <a:lvl3pPr>
              <a:lnSpc>
                <a:spcPts val="3800"/>
              </a:lnSpc>
              <a:spcBef>
                <a:spcPts val="600"/>
              </a:spcBef>
              <a:spcAft>
                <a:spcPts val="600"/>
              </a:spcAft>
              <a:buClr>
                <a:srgbClr val="FFAD9F"/>
              </a:buClr>
              <a:defRPr sz="2800">
                <a:solidFill>
                  <a:schemeClr val="tx1">
                    <a:lumMod val="40000"/>
                    <a:lumOff val="60000"/>
                  </a:schemeClr>
                </a:solidFill>
              </a:defRPr>
            </a:lvl3pPr>
            <a:lvl4pPr>
              <a:lnSpc>
                <a:spcPts val="3800"/>
              </a:lnSpc>
              <a:spcBef>
                <a:spcPts val="600"/>
              </a:spcBef>
              <a:spcAft>
                <a:spcPts val="600"/>
              </a:spcAft>
              <a:buClr>
                <a:srgbClr val="FACF82"/>
              </a:buClr>
              <a:defRPr sz="2600">
                <a:solidFill>
                  <a:schemeClr val="tx1">
                    <a:lumMod val="40000"/>
                    <a:lumOff val="60000"/>
                  </a:schemeClr>
                </a:solidFill>
              </a:defRPr>
            </a:lvl4pPr>
            <a:lvl5pPr>
              <a:lnSpc>
                <a:spcPts val="3800"/>
              </a:lnSpc>
              <a:spcBef>
                <a:spcPts val="600"/>
              </a:spcBef>
              <a:spcAft>
                <a:spcPts val="600"/>
              </a:spcAft>
              <a:defRPr sz="2400">
                <a:solidFill>
                  <a:schemeClr val="tx1">
                    <a:lumMod val="40000"/>
                    <a:lumOff val="60000"/>
                  </a:schemeClr>
                </a:solidFill>
              </a:defRPr>
            </a:lvl5pPr>
          </a:lstStyle>
          <a:p>
            <a:pPr lvl="0"/>
            <a:r>
              <a:rPr lang="en-US" dirty="0" smtClean="0"/>
              <a:t>Example description</a:t>
            </a:r>
            <a:endParaRPr lang="en-US" dirty="0"/>
          </a:p>
        </p:txBody>
      </p:sp>
      <p:sp>
        <p:nvSpPr>
          <p:cNvPr id="6" name="Text Placeholder 5"/>
          <p:cNvSpPr>
            <a:spLocks noGrp="1"/>
          </p:cNvSpPr>
          <p:nvPr>
            <p:ph type="body" sz="quarter" idx="10" hasCustomPrompt="1"/>
          </p:nvPr>
        </p:nvSpPr>
        <p:spPr>
          <a:xfrm>
            <a:off x="342900" y="1828800"/>
            <a:ext cx="8382000" cy="4524315"/>
          </a:xfrm>
          <a:prstGeom prst="rect">
            <a:avLst/>
          </a:prstGeom>
          <a:solidFill>
            <a:schemeClr val="accent5">
              <a:lumMod val="40000"/>
              <a:lumOff val="60000"/>
              <a:alpha val="15000"/>
            </a:schemeClr>
          </a:solidFill>
          <a:ln w="12700">
            <a:solidFill>
              <a:schemeClr val="accent5">
                <a:lumMod val="60000"/>
                <a:lumOff val="40000"/>
              </a:schemeClr>
            </a:solidFill>
          </a:ln>
        </p:spPr>
        <p:txBody>
          <a:bodyPr wrap="square">
            <a:spAutoFit/>
          </a:bodyPr>
          <a:lstStyle>
            <a:lvl1pPr marL="0" indent="0" algn="l">
              <a:spcBef>
                <a:spcPts val="0"/>
              </a:spcBef>
              <a:buNone/>
              <a:defRPr lang="en-US" sz="1800" smtClean="0">
                <a:solidFill>
                  <a:srgbClr val="8CF4F2"/>
                </a:solidFill>
                <a:latin typeface="Consolas" pitchFamily="49" charset="0"/>
                <a:cs typeface="Consolas" pitchFamily="49" charset="0"/>
              </a:defRPr>
            </a:lvl1pPr>
          </a:lstStyle>
          <a:p>
            <a:pPr lvl="0"/>
            <a:r>
              <a:rPr lang="en-US" noProof="1" smtClean="0"/>
              <a:t>Source code box</a:t>
            </a:r>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a:p>
            <a:pPr lvl="0"/>
            <a:endParaRPr lang="en-US" noProof="1" smtClean="0"/>
          </a:p>
        </p:txBody>
      </p:sp>
      <p:sp>
        <p:nvSpPr>
          <p:cNvPr id="8" name="Slide Number Placeholder 7"/>
          <p:cNvSpPr>
            <a:spLocks noGrp="1"/>
          </p:cNvSpPr>
          <p:nvPr>
            <p:ph type="sldNum" sz="quarter" idx="11"/>
          </p:nvPr>
        </p:nvSpPr>
        <p:spPr/>
        <p:txBody>
          <a:bodyPr/>
          <a:lstStyle/>
          <a:p>
            <a:pPr>
              <a:defRPr/>
            </a:pPr>
            <a:fld id="{58452FF4-89E3-4D1B-9927-2DBDC00E58D7}" type="slidenum">
              <a:rPr lang="en-US" smtClean="0"/>
              <a:pPr>
                <a:defRPr/>
              </a:pPr>
              <a:t>‹#›</a:t>
            </a:fld>
            <a:endParaRPr lang="en-US"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Questions Slide">
    <p:spTree>
      <p:nvGrpSpPr>
        <p:cNvPr id="1" name=""/>
        <p:cNvGrpSpPr/>
        <p:nvPr/>
      </p:nvGrpSpPr>
      <p:grpSpPr>
        <a:xfrm>
          <a:off x="0" y="0"/>
          <a:ext cx="0" cy="0"/>
          <a:chOff x="0" y="0"/>
          <a:chExt cx="0" cy="0"/>
        </a:xfrm>
      </p:grpSpPr>
      <p:sp>
        <p:nvSpPr>
          <p:cNvPr id="8" name="Title 1"/>
          <p:cNvSpPr>
            <a:spLocks noGrp="1"/>
          </p:cNvSpPr>
          <p:nvPr>
            <p:ph type="title" hasCustomPrompt="1"/>
          </p:nvPr>
        </p:nvSpPr>
        <p:spPr>
          <a:xfrm>
            <a:off x="1828800" y="152400"/>
            <a:ext cx="7086600" cy="914400"/>
          </a:xfrm>
          <a:prstGeom prst="rect">
            <a:avLst/>
          </a:prstGeom>
        </p:spPr>
        <p:txBody>
          <a:bodyPr anchor="ctr" anchorCtr="0">
            <a:noAutofit/>
          </a:bodyPr>
          <a:lstStyle>
            <a:lvl1pPr>
              <a:lnSpc>
                <a:spcPts val="4000"/>
              </a:lnSpc>
              <a:defRPr sz="4000"/>
            </a:lvl1pPr>
          </a:lstStyle>
          <a:p>
            <a:r>
              <a:rPr lang="en-US" dirty="0" smtClean="0"/>
              <a:t>Presentation Title</a:t>
            </a:r>
            <a:endParaRPr lang="en-US" dirty="0"/>
          </a:p>
        </p:txBody>
      </p:sp>
      <p:sp>
        <p:nvSpPr>
          <p:cNvPr id="10" name="TextBox 9"/>
          <p:cNvSpPr txBox="1"/>
          <p:nvPr userDrawn="1"/>
        </p:nvSpPr>
        <p:spPr>
          <a:xfrm>
            <a:off x="1295400" y="2438400"/>
            <a:ext cx="6400800" cy="2097345"/>
          </a:xfrm>
          <a:prstGeom prst="rect">
            <a:avLst/>
          </a:prstGeom>
        </p:spPr>
        <p:txBody>
          <a:bodyPr anchor="ctr" anchorCtr="0"/>
          <a:lstStyle/>
          <a:p>
            <a:pPr marL="319088" marR="0" lvl="0" indent="-319088" algn="ctr" defTabSz="914400" rtl="0" eaLnBrk="0" fontAlgn="base" latinLnBrk="0" hangingPunct="0">
              <a:lnSpc>
                <a:spcPct val="100000"/>
              </a:lnSpc>
              <a:spcBef>
                <a:spcPct val="20000"/>
              </a:spcBef>
              <a:spcAft>
                <a:spcPct val="0"/>
              </a:spcAft>
              <a:buClr>
                <a:schemeClr val="accent5">
                  <a:lumMod val="40000"/>
                  <a:lumOff val="60000"/>
                </a:schemeClr>
              </a:buClr>
              <a:buSzPct val="70000"/>
              <a:buFont typeface="Wingdings 2" pitchFamily="18" charset="2"/>
              <a:buNone/>
              <a:tabLst/>
              <a:defRPr/>
            </a:pPr>
            <a:r>
              <a:rPr lang="en-US" sz="8000" b="1" kern="1200" dirty="0" smtClean="0">
                <a:solidFill>
                  <a:srgbClr val="E8FFC8"/>
                </a:solidFill>
                <a:effectLst>
                  <a:outerShdw blurRad="38100" dist="38100" dir="2700000" algn="tl">
                    <a:srgbClr val="000000">
                      <a:alpha val="43137"/>
                    </a:srgbClr>
                  </a:outerShdw>
                </a:effectLst>
                <a:latin typeface="+mn-lt"/>
                <a:ea typeface="+mn-ea"/>
                <a:cs typeface="+mn-cs"/>
              </a:rPr>
              <a:t>Questions?</a:t>
            </a:r>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a:prstGeom prst="rect">
            <a:avLst/>
          </a:prstGeom>
        </p:spPr>
        <p:txBody>
          <a:bodyPr anchor="t"/>
          <a:lstStyle>
            <a:lvl1pPr>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p>
        </p:txBody>
      </p:sp>
      <p:sp>
        <p:nvSpPr>
          <p:cNvPr id="2" name="Title 1"/>
          <p:cNvSpPr>
            <a:spLocks noGrp="1"/>
          </p:cNvSpPr>
          <p:nvPr>
            <p:ph type="title"/>
          </p:nvPr>
        </p:nvSpPr>
        <p:spPr>
          <a:xfrm>
            <a:off x="1371600" y="1600200"/>
            <a:ext cx="7620000" cy="990600"/>
          </a:xfrm>
          <a:prstGeom prst="rect">
            <a:avLst/>
          </a:prstGeom>
        </p:spPr>
        <p:txBody>
          <a:bodyPr/>
          <a:lstStyle>
            <a:lvl1pPr algn="l">
              <a:buNone/>
              <a:defRPr sz="4400" b="0" cap="none">
                <a:solidFill>
                  <a:srgbClr val="FFFFFF"/>
                </a:solidFill>
              </a:defRPr>
            </a:lvl1pPr>
          </a:lstStyle>
          <a:p>
            <a:r>
              <a:rPr lang="en-US" smtClean="0"/>
              <a:t>Click to edit Master title style</a:t>
            </a:r>
            <a:endParaRPr lang="en-US" dirty="0"/>
          </a:p>
        </p:txBody>
      </p:sp>
      <p:sp>
        <p:nvSpPr>
          <p:cNvPr id="12" name="Date Placeholder 11"/>
          <p:cNvSpPr>
            <a:spLocks noGrp="1"/>
          </p:cNvSpPr>
          <p:nvPr>
            <p:ph type="dt" sz="half" idx="10"/>
          </p:nvPr>
        </p:nvSpPr>
        <p:spPr>
          <a:xfrm>
            <a:off x="6096000" y="6248400"/>
            <a:ext cx="2667000" cy="365125"/>
          </a:xfrm>
          <a:prstGeom prst="rect">
            <a:avLst/>
          </a:prstGeom>
        </p:spPr>
        <p:txBody>
          <a:bodyPr/>
          <a:lstStyle/>
          <a:p>
            <a:fld id="{1A758CC2-56BB-4810-B77B-CADA4892CBA2}" type="datetime8">
              <a:rPr lang="en-US" smtClean="0"/>
              <a:t>1/10/2018 12:37 PM</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pPr algn="ctr"/>
            <a:fld id="{1AD93096-5B34-4342-9326-69289CEAE4C2}" type="slidenum">
              <a:rPr lang="en-US" smtClean="0"/>
              <a:pPr algn="ctr"/>
              <a:t>‹#›</a:t>
            </a:fld>
            <a:endParaRPr lang="en-US" sz="2400" dirty="0">
              <a:solidFill>
                <a:srgbClr val="FFFFFF"/>
              </a:solidFill>
            </a:endParaRPr>
          </a:p>
        </p:txBody>
      </p:sp>
      <p:sp>
        <p:nvSpPr>
          <p:cNvPr id="14" name="Footer Placeholder 13"/>
          <p:cNvSpPr>
            <a:spLocks noGrp="1"/>
          </p:cNvSpPr>
          <p:nvPr>
            <p:ph type="ftr" sz="quarter" idx="12"/>
          </p:nvPr>
        </p:nvSpPr>
        <p:spPr>
          <a:xfrm>
            <a:off x="609600" y="6248206"/>
            <a:ext cx="5421083" cy="365125"/>
          </a:xfrm>
          <a:prstGeom prst="rect">
            <a:avLst/>
          </a:prstGeom>
        </p:spPr>
        <p:txBody>
          <a:bodyPr/>
          <a:lstStyle/>
          <a:p>
            <a:endParaRPr lang="en-US"/>
          </a:p>
        </p:txBody>
      </p:sp>
    </p:spTree>
    <p:extLst>
      <p:ext uri="{BB962C8B-B14F-4D97-AF65-F5344CB8AC3E}">
        <p14:creationId xmlns:p14="http://schemas.microsoft.com/office/powerpoint/2010/main" val="1398504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7" name="Slide Number Placeholder 5"/>
          <p:cNvSpPr>
            <a:spLocks noGrp="1"/>
          </p:cNvSpPr>
          <p:nvPr>
            <p:ph type="sldNum" sz="quarter" idx="4"/>
          </p:nvPr>
        </p:nvSpPr>
        <p:spPr>
          <a:xfrm>
            <a:off x="8610600" y="6553200"/>
            <a:ext cx="457200" cy="228600"/>
          </a:xfrm>
          <a:prstGeom prst="rect">
            <a:avLst/>
          </a:prstGeom>
        </p:spPr>
        <p:txBody>
          <a:bodyPr anchor="ctr" anchorCtr="0"/>
          <a:lstStyle>
            <a:lvl1pPr algn="r">
              <a:defRPr sz="1100"/>
            </a:lvl1pPr>
          </a:lstStyle>
          <a:p>
            <a:pPr>
              <a:defRPr/>
            </a:pPr>
            <a:fld id="{58452FF4-89E3-4D1B-9927-2DBDC00E58D7}" type="slidenum">
              <a:rPr lang="en-US" smtClean="0"/>
              <a:pPr>
                <a:defRPr/>
              </a:pPr>
              <a:t>‹#›</a:t>
            </a:fld>
            <a:endParaRPr lang="en-US" dirty="0"/>
          </a:p>
        </p:txBody>
      </p:sp>
    </p:spTree>
  </p:cSld>
  <p:clrMap bg1="dk1" tx1="lt1" bg2="dk2" tx2="lt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01" r:id="rId7"/>
    <p:sldLayoutId id="2147483703" r:id="rId8"/>
    <p:sldLayoutId id="2147483702" r:id="rId9"/>
    <p:sldLayoutId id="2147483777" r:id="rId10"/>
  </p:sldLayoutIdLst>
  <p:timing>
    <p:tnLst>
      <p:par>
        <p:cTn id="1" dur="indefinite" restart="never" nodeType="tmRoot"/>
      </p:par>
    </p:tnLst>
  </p:timing>
  <p:hf hdr="0" ftr="0" dt="0"/>
  <p:txStyles>
    <p:titleStyle>
      <a:lvl1pPr algn="r" rtl="0" eaLnBrk="1" fontAlgn="base" hangingPunct="1">
        <a:lnSpc>
          <a:spcPts val="4400"/>
        </a:lnSpc>
        <a:spcBef>
          <a:spcPct val="0"/>
        </a:spcBef>
        <a:spcAft>
          <a:spcPct val="0"/>
        </a:spcAft>
        <a:defRPr sz="4400" b="1" kern="1200" baseline="0">
          <a:ln w="500">
            <a:noFill/>
          </a:ln>
          <a:solidFill>
            <a:schemeClr val="tx2"/>
          </a:solidFill>
          <a:effectLst>
            <a:outerShdw blurRad="38100" dist="38100" dir="2700000" algn="tl">
              <a:srgbClr val="000000">
                <a:alpha val="43137"/>
              </a:srgbClr>
            </a:outerShdw>
            <a:reflection blurRad="6350" stA="55000" endA="300" endPos="45500" dir="5400000" sy="-100000" algn="bl" rotWithShape="0"/>
          </a:effectLst>
          <a:latin typeface="+mj-lt"/>
          <a:ea typeface="+mj-ea"/>
          <a:cs typeface="+mj-cs"/>
        </a:defRPr>
      </a:lvl1pPr>
      <a:lvl2pPr algn="r" rtl="0" eaLnBrk="1" fontAlgn="base" hangingPunct="1">
        <a:spcBef>
          <a:spcPct val="0"/>
        </a:spcBef>
        <a:spcAft>
          <a:spcPct val="0"/>
        </a:spcAft>
        <a:defRPr sz="3000" b="1">
          <a:solidFill>
            <a:schemeClr val="tx2"/>
          </a:solidFill>
          <a:latin typeface="Corbel" pitchFamily="34" charset="0"/>
        </a:defRPr>
      </a:lvl2pPr>
      <a:lvl3pPr algn="r" rtl="0" eaLnBrk="1" fontAlgn="base" hangingPunct="1">
        <a:spcBef>
          <a:spcPct val="0"/>
        </a:spcBef>
        <a:spcAft>
          <a:spcPct val="0"/>
        </a:spcAft>
        <a:defRPr sz="3000" b="1">
          <a:solidFill>
            <a:schemeClr val="tx2"/>
          </a:solidFill>
          <a:latin typeface="Corbel" pitchFamily="34" charset="0"/>
        </a:defRPr>
      </a:lvl3pPr>
      <a:lvl4pPr algn="r" rtl="0" eaLnBrk="1" fontAlgn="base" hangingPunct="1">
        <a:spcBef>
          <a:spcPct val="0"/>
        </a:spcBef>
        <a:spcAft>
          <a:spcPct val="0"/>
        </a:spcAft>
        <a:defRPr sz="3000" b="1">
          <a:solidFill>
            <a:schemeClr val="tx2"/>
          </a:solidFill>
          <a:latin typeface="Corbel" pitchFamily="34" charset="0"/>
        </a:defRPr>
      </a:lvl4pPr>
      <a:lvl5pPr algn="r" rtl="0" eaLnBrk="1" fontAlgn="base" hangingPunct="1">
        <a:spcBef>
          <a:spcPct val="0"/>
        </a:spcBef>
        <a:spcAft>
          <a:spcPct val="0"/>
        </a:spcAft>
        <a:defRPr sz="3000" b="1">
          <a:solidFill>
            <a:schemeClr val="tx2"/>
          </a:solidFill>
          <a:latin typeface="Corbel" pitchFamily="34" charset="0"/>
        </a:defRPr>
      </a:lvl5pPr>
      <a:lvl6pPr marL="457200" algn="r" rtl="0" eaLnBrk="1" fontAlgn="base" hangingPunct="1">
        <a:spcBef>
          <a:spcPct val="0"/>
        </a:spcBef>
        <a:spcAft>
          <a:spcPct val="0"/>
        </a:spcAft>
        <a:defRPr sz="3000" b="1">
          <a:solidFill>
            <a:schemeClr val="tx2"/>
          </a:solidFill>
          <a:latin typeface="Corbel" pitchFamily="34" charset="0"/>
        </a:defRPr>
      </a:lvl6pPr>
      <a:lvl7pPr marL="914400" algn="r" rtl="0" eaLnBrk="1" fontAlgn="base" hangingPunct="1">
        <a:spcBef>
          <a:spcPct val="0"/>
        </a:spcBef>
        <a:spcAft>
          <a:spcPct val="0"/>
        </a:spcAft>
        <a:defRPr sz="3000" b="1">
          <a:solidFill>
            <a:schemeClr val="tx2"/>
          </a:solidFill>
          <a:latin typeface="Corbel" pitchFamily="34" charset="0"/>
        </a:defRPr>
      </a:lvl7pPr>
      <a:lvl8pPr marL="1371600" algn="r" rtl="0" eaLnBrk="1" fontAlgn="base" hangingPunct="1">
        <a:spcBef>
          <a:spcPct val="0"/>
        </a:spcBef>
        <a:spcAft>
          <a:spcPct val="0"/>
        </a:spcAft>
        <a:defRPr sz="3000" b="1">
          <a:solidFill>
            <a:schemeClr val="tx2"/>
          </a:solidFill>
          <a:latin typeface="Corbel" pitchFamily="34" charset="0"/>
        </a:defRPr>
      </a:lvl8pPr>
      <a:lvl9pPr marL="1828800" algn="r" rtl="0" eaLnBrk="1" fontAlgn="base" hangingPunct="1">
        <a:spcBef>
          <a:spcPct val="0"/>
        </a:spcBef>
        <a:spcAft>
          <a:spcPct val="0"/>
        </a:spcAft>
        <a:defRPr sz="3000" b="1">
          <a:solidFill>
            <a:schemeClr val="tx2"/>
          </a:solidFill>
          <a:latin typeface="Corbel" pitchFamily="34" charset="0"/>
        </a:defRPr>
      </a:lvl9pPr>
    </p:titleStyle>
    <p:bodyStyle>
      <a:lvl1pPr marL="319088" indent="-319088" algn="l" rtl="0" eaLnBrk="1" fontAlgn="base" hangingPunct="1">
        <a:spcBef>
          <a:spcPct val="20000"/>
        </a:spcBef>
        <a:spcAft>
          <a:spcPct val="0"/>
        </a:spcAft>
        <a:buClr>
          <a:schemeClr val="accent5">
            <a:lumMod val="40000"/>
            <a:lumOff val="60000"/>
          </a:schemeClr>
        </a:buClr>
        <a:buSzPct val="70000"/>
        <a:buFont typeface="Wingdings 2" pitchFamily="18" charset="2"/>
        <a:buChar char=""/>
        <a:defRPr sz="3200" b="1" kern="1200">
          <a:solidFill>
            <a:schemeClr val="tx1">
              <a:lumMod val="20000"/>
              <a:lumOff val="80000"/>
            </a:schemeClr>
          </a:solidFill>
          <a:effectLst>
            <a:outerShdw blurRad="38100" dist="38100" dir="2700000" algn="tl">
              <a:srgbClr val="000000">
                <a:alpha val="43137"/>
              </a:srgbClr>
            </a:outerShdw>
          </a:effectLst>
          <a:latin typeface="+mn-lt"/>
          <a:ea typeface="+mn-ea"/>
          <a:cs typeface="+mn-cs"/>
        </a:defRPr>
      </a:lvl1pPr>
      <a:lvl2pPr marL="630238" indent="-273050" algn="l" rtl="0" eaLnBrk="1" fontAlgn="base" hangingPunct="1">
        <a:spcBef>
          <a:spcPct val="20000"/>
        </a:spcBef>
        <a:spcAft>
          <a:spcPct val="0"/>
        </a:spcAft>
        <a:buClr>
          <a:schemeClr val="accent2">
            <a:lumMod val="60000"/>
            <a:lumOff val="40000"/>
          </a:schemeClr>
        </a:buClr>
        <a:buFont typeface="Wingdings 2" pitchFamily="18" charset="2"/>
        <a:buChar char=""/>
        <a:defRPr sz="3000" b="1" kern="1200">
          <a:solidFill>
            <a:schemeClr val="tx1">
              <a:lumMod val="20000"/>
              <a:lumOff val="80000"/>
            </a:schemeClr>
          </a:solidFill>
          <a:effectLst>
            <a:outerShdw blurRad="38100" dist="38100" dir="2700000" algn="tl">
              <a:srgbClr val="000000">
                <a:alpha val="43137"/>
              </a:srgbClr>
            </a:outerShdw>
          </a:effectLst>
          <a:latin typeface="+mn-lt"/>
          <a:ea typeface="+mn-ea"/>
          <a:cs typeface="+mn-cs"/>
        </a:defRPr>
      </a:lvl2pPr>
      <a:lvl3pPr marL="922338" indent="-273050" algn="l" rtl="0" eaLnBrk="1" fontAlgn="base" hangingPunct="1">
        <a:spcBef>
          <a:spcPct val="20000"/>
        </a:spcBef>
        <a:spcAft>
          <a:spcPct val="0"/>
        </a:spcAft>
        <a:buClr>
          <a:schemeClr val="tx1">
            <a:lumMod val="50000"/>
          </a:schemeClr>
        </a:buClr>
        <a:buFont typeface="Wingdings 2" pitchFamily="18" charset="2"/>
        <a:buChar char=""/>
        <a:defRPr sz="2800" b="1" kern="1200">
          <a:solidFill>
            <a:schemeClr val="tx1">
              <a:lumMod val="20000"/>
              <a:lumOff val="80000"/>
            </a:schemeClr>
          </a:solidFill>
          <a:effectLst>
            <a:outerShdw blurRad="38100" dist="38100" dir="2700000" algn="tl">
              <a:srgbClr val="000000">
                <a:alpha val="43137"/>
              </a:srgbClr>
            </a:outerShdw>
          </a:effectLst>
          <a:latin typeface="+mn-lt"/>
          <a:ea typeface="+mn-ea"/>
          <a:cs typeface="+mn-cs"/>
        </a:defRPr>
      </a:lvl3pPr>
      <a:lvl4pPr marL="1187450" indent="-228600" algn="l" rtl="0" eaLnBrk="1" fontAlgn="base" hangingPunct="1">
        <a:spcBef>
          <a:spcPct val="20000"/>
        </a:spcBef>
        <a:spcAft>
          <a:spcPct val="0"/>
        </a:spcAft>
        <a:buClr>
          <a:srgbClr val="F8BD52"/>
        </a:buClr>
        <a:buFont typeface="Wingdings 2" pitchFamily="18" charset="2"/>
        <a:buChar char=""/>
        <a:defRPr sz="2600" b="1" kern="1200">
          <a:solidFill>
            <a:schemeClr val="tx1">
              <a:lumMod val="20000"/>
              <a:lumOff val="80000"/>
            </a:schemeClr>
          </a:solidFill>
          <a:effectLst>
            <a:outerShdw blurRad="38100" dist="38100" dir="2700000" algn="tl">
              <a:srgbClr val="000000">
                <a:alpha val="43137"/>
              </a:srgbClr>
            </a:outerShdw>
          </a:effectLst>
          <a:latin typeface="+mn-lt"/>
          <a:ea typeface="+mn-ea"/>
          <a:cs typeface="+mn-cs"/>
        </a:defRPr>
      </a:lvl4pPr>
      <a:lvl5pPr marL="1425575" indent="-228600" algn="l" rtl="0" eaLnBrk="1" fontAlgn="base" hangingPunct="1">
        <a:spcBef>
          <a:spcPct val="20000"/>
        </a:spcBef>
        <a:spcAft>
          <a:spcPct val="0"/>
        </a:spcAft>
        <a:buClr>
          <a:srgbClr val="46A6BD"/>
        </a:buClr>
        <a:buFont typeface="Wingdings 2" pitchFamily="18" charset="2"/>
        <a:buChar char=""/>
        <a:defRPr sz="2400" b="1" kern="1200">
          <a:solidFill>
            <a:schemeClr val="tx1">
              <a:lumMod val="20000"/>
              <a:lumOff val="80000"/>
            </a:schemeClr>
          </a:solidFill>
          <a:effectLst>
            <a:outerShdw blurRad="38100" dist="38100" dir="2700000" algn="tl">
              <a:srgbClr val="000000">
                <a:alpha val="43137"/>
              </a:srgbClr>
            </a:outerShdw>
          </a:effectLst>
          <a:latin typeface="+mn-lt"/>
          <a:ea typeface="+mn-ea"/>
          <a:cs typeface="+mn-cs"/>
        </a:defRPr>
      </a:lvl5pPr>
      <a:lvl6pPr marL="1673352" indent="-228600" algn="l" rtl="0" eaLnBrk="1" latinLnBrk="0" hangingPunct="1">
        <a:spcBef>
          <a:spcPct val="20000"/>
        </a:spcBef>
        <a:buClr>
          <a:schemeClr val="accent6"/>
        </a:buClr>
        <a:buFont typeface="Wingdings 2"/>
        <a:buChar char=""/>
        <a:defRPr sz="1800" kern="1200">
          <a:solidFill>
            <a:schemeClr val="tx1"/>
          </a:solidFill>
          <a:latin typeface="+mn-lt"/>
          <a:ea typeface="+mn-ea"/>
          <a:cs typeface="+mn-cs"/>
        </a:defRPr>
      </a:lvl6pPr>
      <a:lvl7pPr marL="1911096" indent="-228600" algn="l" rtl="0" eaLnBrk="1" latinLnBrk="0" hangingPunct="1">
        <a:spcBef>
          <a:spcPct val="20000"/>
        </a:spcBef>
        <a:buClr>
          <a:schemeClr val="tx2"/>
        </a:buClr>
        <a:buFont typeface="Wingdings 2"/>
        <a:buChar char=""/>
        <a:defRPr sz="1600" kern="1200">
          <a:solidFill>
            <a:schemeClr val="tx1"/>
          </a:solidFill>
          <a:latin typeface="+mn-lt"/>
          <a:ea typeface="+mn-ea"/>
          <a:cs typeface="+mn-cs"/>
        </a:defRPr>
      </a:lvl7pPr>
      <a:lvl8pPr marL="2121408" indent="-182880" algn="l" rtl="0" eaLnBrk="1" latinLnBrk="0" hangingPunct="1">
        <a:spcBef>
          <a:spcPct val="20000"/>
        </a:spcBef>
        <a:buClr>
          <a:schemeClr val="tx2"/>
        </a:buClr>
        <a:buFont typeface="Wingdings 2"/>
        <a:buChar char=""/>
        <a:defRPr sz="1400" kern="1200">
          <a:solidFill>
            <a:schemeClr val="tx1"/>
          </a:solidFill>
          <a:latin typeface="+mn-lt"/>
          <a:ea typeface="+mn-ea"/>
          <a:cs typeface="+mn-cs"/>
        </a:defRPr>
      </a:lvl8pPr>
      <a:lvl9pPr marL="2322576" indent="-182880" algn="l" rtl="0" eaLnBrk="1" latinLnBrk="0" hangingPunct="1">
        <a:spcBef>
          <a:spcPct val="20000"/>
        </a:spcBef>
        <a:buClr>
          <a:schemeClr val="tx2"/>
        </a:buClr>
        <a:buFont typeface="Wingdings 2"/>
        <a:buChar char=""/>
        <a:defRPr sz="1400" kern="1200">
          <a:solidFill>
            <a:schemeClr val="tx1"/>
          </a:solidFill>
          <a:latin typeface="+mn-lt"/>
          <a:ea typeface="+mn-ea"/>
          <a:cs typeface="+mn-cs"/>
        </a:defRPr>
      </a:lvl9pPr>
    </p:bodyStyle>
    <p:otherStyle>
      <a:lvl1pPr marL="0" algn="l" rtl="0" eaLnBrk="1" hangingPunct="1">
        <a:defRPr kern="1200">
          <a:solidFill>
            <a:schemeClr val="tx1"/>
          </a:solidFill>
          <a:latin typeface="+mn-lt"/>
          <a:ea typeface="+mn-ea"/>
          <a:cs typeface="+mn-cs"/>
        </a:defRPr>
      </a:lvl1pPr>
      <a:lvl2pPr marL="457200" algn="l" rtl="0" eaLnBrk="1" hangingPunct="1">
        <a:defRPr kern="1200">
          <a:solidFill>
            <a:schemeClr val="tx1"/>
          </a:solidFill>
          <a:latin typeface="+mn-lt"/>
          <a:ea typeface="+mn-ea"/>
          <a:cs typeface="+mn-cs"/>
        </a:defRPr>
      </a:lvl2pPr>
      <a:lvl3pPr marL="914400" algn="l" rtl="0" eaLnBrk="1" hangingPunct="1">
        <a:defRPr kern="1200">
          <a:solidFill>
            <a:schemeClr val="tx1"/>
          </a:solidFill>
          <a:latin typeface="+mn-lt"/>
          <a:ea typeface="+mn-ea"/>
          <a:cs typeface="+mn-cs"/>
        </a:defRPr>
      </a:lvl3pPr>
      <a:lvl4pPr marL="1371600" algn="l" rtl="0" eaLnBrk="1" hangingPunct="1">
        <a:defRPr kern="1200">
          <a:solidFill>
            <a:schemeClr val="tx1"/>
          </a:solidFill>
          <a:latin typeface="+mn-lt"/>
          <a:ea typeface="+mn-ea"/>
          <a:cs typeface="+mn-cs"/>
        </a:defRPr>
      </a:lvl4pPr>
      <a:lvl5pPr marL="1828800" algn="l" rtl="0" eaLnBrk="1" hangingPunct="1">
        <a:defRPr kern="1200">
          <a:solidFill>
            <a:schemeClr val="tx1"/>
          </a:solidFill>
          <a:latin typeface="+mn-lt"/>
          <a:ea typeface="+mn-ea"/>
          <a:cs typeface="+mn-cs"/>
        </a:defRPr>
      </a:lvl5pPr>
      <a:lvl6pPr marL="2286000" algn="l" rtl="0" eaLnBrk="1" hangingPunct="1">
        <a:defRPr kern="1200">
          <a:solidFill>
            <a:schemeClr val="tx1"/>
          </a:solidFill>
          <a:latin typeface="+mn-lt"/>
          <a:ea typeface="+mn-ea"/>
          <a:cs typeface="+mn-cs"/>
        </a:defRPr>
      </a:lvl6pPr>
      <a:lvl7pPr marL="2743200" algn="l" rtl="0" eaLnBrk="1" hangingPunct="1">
        <a:defRPr kern="1200">
          <a:solidFill>
            <a:schemeClr val="tx1"/>
          </a:solidFill>
          <a:latin typeface="+mn-lt"/>
          <a:ea typeface="+mn-ea"/>
          <a:cs typeface="+mn-cs"/>
        </a:defRPr>
      </a:lvl7pPr>
      <a:lvl8pPr marL="3200400" algn="l" rtl="0" eaLnBrk="1" hangingPunct="1">
        <a:defRPr kern="1200">
          <a:solidFill>
            <a:schemeClr val="tx1"/>
          </a:solidFill>
          <a:latin typeface="+mn-lt"/>
          <a:ea typeface="+mn-ea"/>
          <a:cs typeface="+mn-cs"/>
        </a:defRPr>
      </a:lvl8pPr>
      <a:lvl9pPr marL="3657600" algn="l" rtl="0" eaLnBrk="1" hangingPunct="1">
        <a:defRPr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469" y="2459695"/>
            <a:ext cx="9144000" cy="993352"/>
          </a:xfrm>
        </p:spPr>
        <p:txBody>
          <a:bodyPr/>
          <a:lstStyle/>
          <a:p>
            <a:r>
              <a:rPr lang="en-US" dirty="0" smtClean="0"/>
              <a:t/>
            </a:r>
            <a:br>
              <a:rPr lang="en-US" dirty="0" smtClean="0"/>
            </a:br>
            <a:r>
              <a:rPr lang="en-US" sz="4400" dirty="0" smtClean="0"/>
              <a:t>WEB SYSTEMS &amp; TECHNOLOGIES</a:t>
            </a:r>
            <a:endParaRPr lang="en-US" sz="4400" dirty="0"/>
          </a:p>
        </p:txBody>
      </p:sp>
      <p:sp>
        <p:nvSpPr>
          <p:cNvPr id="8" name="Subtitle 7"/>
          <p:cNvSpPr>
            <a:spLocks noGrp="1"/>
          </p:cNvSpPr>
          <p:nvPr>
            <p:ph type="subTitle" idx="1"/>
          </p:nvPr>
        </p:nvSpPr>
        <p:spPr>
          <a:xfrm>
            <a:off x="469669" y="3408334"/>
            <a:ext cx="8229600" cy="569120"/>
          </a:xfrm>
        </p:spPr>
        <p:txBody>
          <a:bodyPr/>
          <a:lstStyle/>
          <a:p>
            <a:r>
              <a:rPr lang="en-US" sz="3600" dirty="0" smtClean="0"/>
              <a:t>0. Internet and Web</a:t>
            </a:r>
            <a:endParaRPr lang="en-US" sz="3600" dirty="0"/>
          </a:p>
        </p:txBody>
      </p:sp>
      <p:pic>
        <p:nvPicPr>
          <p:cNvPr id="124932" name="Picture 4" descr="http://www.optimiced.com/wp-uploads/2009/07/html-icons-veerle.jpg"/>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46008" y="258383"/>
            <a:ext cx="2422524" cy="2422524"/>
          </a:xfrm>
          <a:prstGeom prst="roundRect">
            <a:avLst>
              <a:gd name="adj" fmla="val 3310"/>
            </a:avLst>
          </a:prstGeom>
          <a:solidFill>
            <a:srgbClr val="FFFFFF">
              <a:shade val="85000"/>
            </a:srgbClr>
          </a:solidFill>
          <a:ln>
            <a:noFill/>
          </a:ln>
          <a:effectLst>
            <a:reflection blurRad="12700" stA="38000" endPos="28000" dist="5000" dir="5400000" sy="-100000" algn="bl" rotWithShape="0"/>
          </a:effectLst>
          <a:scene3d>
            <a:camera prst="perspectiveHeroicExtremeRightFacing"/>
            <a:lightRig rig="threePt" dir="t"/>
          </a:scene3d>
        </p:spPr>
      </p:pic>
      <p:pic>
        <p:nvPicPr>
          <p:cNvPr id="124934" name="Picture 6" descr="http://www.russellheimlich.com/blog/wp-content/uploads/2007/11/html-source-code3.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407086">
            <a:off x="5772896" y="387891"/>
            <a:ext cx="3098386" cy="1660126"/>
          </a:xfrm>
          <a:prstGeom prst="roundRect">
            <a:avLst>
              <a:gd name="adj" fmla="val 3275"/>
            </a:avLst>
          </a:prstGeom>
          <a:solidFill>
            <a:srgbClr val="FFFFFF">
              <a:shade val="85000"/>
            </a:srgbClr>
          </a:solidFill>
          <a:ln>
            <a:noFill/>
          </a:ln>
          <a:effectLst>
            <a:reflection blurRad="12700" stA="38000" endPos="28000" dist="5000" dir="5400000" sy="-100000" algn="bl" rotWithShape="0"/>
          </a:effectLst>
          <a:scene3d>
            <a:camera prst="perspectiveContrastingLeftFacing"/>
            <a:lightRig rig="threePt" dir="t"/>
          </a:scene3d>
        </p:spPr>
      </p:pic>
      <p:pic>
        <p:nvPicPr>
          <p:cNvPr id="12" name="Picture 2" descr="http://www.iconarchive.com/icons/mayosoft/aero-vista/128/Oficina-HTML-icon.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563201">
            <a:off x="3269472" y="479855"/>
            <a:ext cx="1758366" cy="1758368"/>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5090" name="Rectangle 2"/>
          <p:cNvSpPr>
            <a:spLocks noGrp="1" noChangeArrowheads="1"/>
          </p:cNvSpPr>
          <p:nvPr>
            <p:ph type="title"/>
          </p:nvPr>
        </p:nvSpPr>
        <p:spPr/>
        <p:txBody>
          <a:bodyPr/>
          <a:lstStyle/>
          <a:p>
            <a:pPr>
              <a:defRPr/>
            </a:pPr>
            <a:r>
              <a:rPr lang="en-US" dirty="0" smtClean="0"/>
              <a:t>Table of Contents</a:t>
            </a:r>
            <a:endParaRPr lang="bg-BG" dirty="0" smtClean="0"/>
          </a:p>
        </p:txBody>
      </p:sp>
      <p:sp>
        <p:nvSpPr>
          <p:cNvPr id="985091" name="Rectangle 3"/>
          <p:cNvSpPr>
            <a:spLocks noGrp="1" noChangeArrowheads="1"/>
          </p:cNvSpPr>
          <p:nvPr>
            <p:ph idx="1"/>
          </p:nvPr>
        </p:nvSpPr>
        <p:spPr>
          <a:xfrm>
            <a:off x="228600" y="990600"/>
            <a:ext cx="8686800" cy="5715000"/>
          </a:xfrm>
        </p:spPr>
        <p:txBody>
          <a:bodyPr/>
          <a:lstStyle/>
          <a:p>
            <a:pPr marL="446088" indent="-446088">
              <a:lnSpc>
                <a:spcPct val="100000"/>
              </a:lnSpc>
              <a:buFontTx/>
              <a:buAutoNum type="arabicPeriod"/>
              <a:tabLst/>
              <a:defRPr/>
            </a:pPr>
            <a:r>
              <a:rPr lang="en-US" sz="2800" dirty="0" smtClean="0"/>
              <a:t>Introduction </a:t>
            </a:r>
          </a:p>
          <a:p>
            <a:pPr marL="519113" lvl="1" indent="-236538">
              <a:lnSpc>
                <a:spcPct val="100000"/>
              </a:lnSpc>
              <a:defRPr/>
            </a:pPr>
            <a:r>
              <a:rPr lang="en-US" altLang="en-US" sz="2800" dirty="0" smtClean="0"/>
              <a:t>Introduction </a:t>
            </a:r>
            <a:r>
              <a:rPr lang="en-US" altLang="en-US" sz="2800" dirty="0"/>
              <a:t>of </a:t>
            </a:r>
            <a:r>
              <a:rPr lang="en-US" altLang="en-US" sz="2800" dirty="0" smtClean="0"/>
              <a:t>web</a:t>
            </a:r>
            <a:endParaRPr lang="en-US" sz="2800" dirty="0" smtClean="0"/>
          </a:p>
          <a:p>
            <a:pPr marL="519113" lvl="1" indent="-236538">
              <a:lnSpc>
                <a:spcPct val="100000"/>
              </a:lnSpc>
              <a:defRPr/>
            </a:pPr>
            <a:r>
              <a:rPr lang="en-US" altLang="en-US" sz="2800" dirty="0"/>
              <a:t>Evolution of </a:t>
            </a:r>
            <a:r>
              <a:rPr lang="en-US" altLang="en-US" sz="2800" dirty="0" smtClean="0"/>
              <a:t>web</a:t>
            </a:r>
          </a:p>
          <a:p>
            <a:pPr marL="519113" lvl="1" indent="-236538">
              <a:lnSpc>
                <a:spcPct val="100000"/>
              </a:lnSpc>
              <a:defRPr/>
            </a:pPr>
            <a:r>
              <a:rPr lang="en-US" sz="2800" dirty="0" smtClean="0"/>
              <a:t>Types of Web application</a:t>
            </a:r>
          </a:p>
          <a:p>
            <a:pPr marL="446088" indent="-446088">
              <a:lnSpc>
                <a:spcPct val="100000"/>
              </a:lnSpc>
              <a:buFontTx/>
              <a:buAutoNum type="arabicPeriod"/>
              <a:tabLst/>
              <a:defRPr/>
            </a:pPr>
            <a:r>
              <a:rPr lang="en-US" sz="2800" dirty="0" smtClean="0"/>
              <a:t>Web Application architecture</a:t>
            </a:r>
          </a:p>
          <a:p>
            <a:pPr marL="519113" lvl="1" indent="-236538">
              <a:lnSpc>
                <a:spcPct val="100000"/>
              </a:lnSpc>
              <a:defRPr/>
            </a:pPr>
            <a:r>
              <a:rPr lang="en-US" sz="2800" dirty="0" smtClean="0"/>
              <a:t>Web Application components</a:t>
            </a:r>
          </a:p>
          <a:p>
            <a:pPr marL="519113" lvl="1" indent="-236538">
              <a:lnSpc>
                <a:spcPct val="100000"/>
              </a:lnSpc>
              <a:defRPr/>
            </a:pPr>
            <a:r>
              <a:rPr lang="en-US" sz="2800" dirty="0" smtClean="0"/>
              <a:t>Web Client side</a:t>
            </a:r>
            <a:endParaRPr lang="en-US" sz="2800" dirty="0"/>
          </a:p>
          <a:p>
            <a:pPr marL="519113" lvl="1" indent="-236538">
              <a:lnSpc>
                <a:spcPct val="100000"/>
              </a:lnSpc>
              <a:defRPr/>
            </a:pPr>
            <a:r>
              <a:rPr lang="en-US" sz="2800" dirty="0" smtClean="0"/>
              <a:t>Web Server side</a:t>
            </a:r>
          </a:p>
          <a:p>
            <a:pPr marL="519113" lvl="1" indent="-236538">
              <a:lnSpc>
                <a:spcPct val="100000"/>
              </a:lnSpc>
              <a:defRPr/>
            </a:pPr>
            <a:r>
              <a:rPr lang="en-US" sz="2800" dirty="0" smtClean="0"/>
              <a:t>Introduction to Web Services</a:t>
            </a:r>
          </a:p>
        </p:txBody>
      </p:sp>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2</a:t>
            </a:fld>
            <a:endParaRPr lang="en-US"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5090" name="Rectangle 2"/>
          <p:cNvSpPr>
            <a:spLocks noGrp="1" noChangeArrowheads="1"/>
          </p:cNvSpPr>
          <p:nvPr>
            <p:ph type="title"/>
          </p:nvPr>
        </p:nvSpPr>
        <p:spPr/>
        <p:txBody>
          <a:bodyPr/>
          <a:lstStyle/>
          <a:p>
            <a:pPr>
              <a:defRPr/>
            </a:pPr>
            <a:r>
              <a:rPr lang="en-US" dirty="0" smtClean="0"/>
              <a:t>Introduction of Web</a:t>
            </a:r>
            <a:endParaRPr lang="bg-BG" dirty="0" smtClean="0"/>
          </a:p>
        </p:txBody>
      </p:sp>
      <p:sp>
        <p:nvSpPr>
          <p:cNvPr id="985091" name="Rectangle 3"/>
          <p:cNvSpPr>
            <a:spLocks noGrp="1" noChangeArrowheads="1"/>
          </p:cNvSpPr>
          <p:nvPr>
            <p:ph idx="1"/>
          </p:nvPr>
        </p:nvSpPr>
        <p:spPr>
          <a:xfrm>
            <a:off x="228600" y="990600"/>
            <a:ext cx="8686800" cy="5715000"/>
          </a:xfrm>
        </p:spPr>
        <p:txBody>
          <a:bodyPr/>
          <a:lstStyle/>
          <a:p>
            <a:pPr marL="0" indent="0">
              <a:lnSpc>
                <a:spcPct val="100000"/>
              </a:lnSpc>
              <a:buNone/>
              <a:tabLst/>
              <a:defRPr/>
            </a:pPr>
            <a:endParaRPr lang="en-US" sz="2800" dirty="0" smtClean="0"/>
          </a:p>
          <a:p>
            <a:pPr>
              <a:lnSpc>
                <a:spcPct val="90000"/>
              </a:lnSpc>
            </a:pPr>
            <a:r>
              <a:rPr lang="en-US" dirty="0"/>
              <a:t>The Internet is a vast, international network, made up of computers and the physical connections (wires, routers, etc.) allowing them to communicate.</a:t>
            </a:r>
          </a:p>
          <a:p>
            <a:pPr>
              <a:lnSpc>
                <a:spcPct val="90000"/>
              </a:lnSpc>
            </a:pPr>
            <a:r>
              <a:rPr lang="en-US" dirty="0"/>
              <a:t>The World Wide Web (WWW or just the Web) is a collection of software that spans the Internet and enables the interlinking of documents and resources</a:t>
            </a:r>
            <a:r>
              <a:rPr lang="en-US" dirty="0" smtClean="0"/>
              <a:t>.</a:t>
            </a:r>
            <a:endParaRPr lang="en-US" dirty="0"/>
          </a:p>
        </p:txBody>
      </p:sp>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3</a:t>
            </a:fld>
            <a:endParaRPr lang="en-US" dirty="0"/>
          </a:p>
        </p:txBody>
      </p:sp>
    </p:spTree>
    <p:extLst>
      <p:ext uri="{BB962C8B-B14F-4D97-AF65-F5344CB8AC3E}">
        <p14:creationId xmlns:p14="http://schemas.microsoft.com/office/powerpoint/2010/main" val="253761643"/>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altLang="en-US" dirty="0" smtClean="0"/>
              <a:t>Evolution of web</a:t>
            </a:r>
          </a:p>
        </p:txBody>
      </p:sp>
      <p:sp>
        <p:nvSpPr>
          <p:cNvPr id="3" name="Content Placeholder 2"/>
          <p:cNvSpPr>
            <a:spLocks noGrp="1"/>
          </p:cNvSpPr>
          <p:nvPr>
            <p:ph idx="1"/>
          </p:nvPr>
        </p:nvSpPr>
        <p:spPr>
          <a:xfrm>
            <a:off x="609600" y="2057400"/>
            <a:ext cx="4491038" cy="4114800"/>
          </a:xfrm>
        </p:spPr>
        <p:txBody>
          <a:bodyPr>
            <a:normAutofit fontScale="85000" lnSpcReduction="10000"/>
          </a:bodyPr>
          <a:lstStyle/>
          <a:p>
            <a:pPr>
              <a:defRPr/>
            </a:pPr>
            <a:r>
              <a:rPr lang="en-US" dirty="0" smtClean="0"/>
              <a:t>The growth of computing expanded in multiple.</a:t>
            </a:r>
          </a:p>
          <a:p>
            <a:pPr>
              <a:defRPr/>
            </a:pPr>
            <a:r>
              <a:rPr lang="en-US" dirty="0" smtClean="0"/>
              <a:t>Organizations connect together to share data.</a:t>
            </a:r>
          </a:p>
          <a:p>
            <a:pPr>
              <a:defRPr/>
            </a:pPr>
            <a:r>
              <a:rPr lang="en-US" dirty="0" smtClean="0"/>
              <a:t>This makes the beginning of computer networks.</a:t>
            </a:r>
          </a:p>
          <a:p>
            <a:pPr marL="0" indent="0">
              <a:buFont typeface="Wingdings" panose="05000000000000000000" pitchFamily="2" charset="2"/>
              <a:buNone/>
              <a:defRPr/>
            </a:pPr>
            <a:endParaRPr lang="en-US" dirty="0" smtClean="0"/>
          </a:p>
        </p:txBody>
      </p:sp>
      <p:pic>
        <p:nvPicPr>
          <p:cNvPr id="16389" name="Picture 22" descr="C:\Users\Phuong Tuyen\Desktop\10-Sep-2010 11-02-0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5850" y="1676400"/>
            <a:ext cx="405765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4296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ltLang="en-US" smtClean="0"/>
              <a:t>Web and Internet</a:t>
            </a:r>
          </a:p>
        </p:txBody>
      </p:sp>
      <p:sp>
        <p:nvSpPr>
          <p:cNvPr id="17411" name="Content Placeholder 2"/>
          <p:cNvSpPr>
            <a:spLocks noGrp="1"/>
          </p:cNvSpPr>
          <p:nvPr>
            <p:ph idx="1"/>
          </p:nvPr>
        </p:nvSpPr>
        <p:spPr>
          <a:xfrm>
            <a:off x="685800" y="2017713"/>
            <a:ext cx="4191000" cy="4114800"/>
          </a:xfrm>
        </p:spPr>
        <p:txBody>
          <a:bodyPr/>
          <a:lstStyle/>
          <a:p>
            <a:r>
              <a:rPr lang="en-US" altLang="en-US" smtClean="0"/>
              <a:t>WANs raised a strong need about global data sharing</a:t>
            </a:r>
          </a:p>
          <a:p>
            <a:r>
              <a:rPr lang="en-US" altLang="en-US" smtClean="0"/>
              <a:t>This resulted referred as WWW.</a:t>
            </a:r>
          </a:p>
          <a:p>
            <a:r>
              <a:rPr lang="en-US" altLang="en-US" smtClean="0"/>
              <a:t>Internet is known as the largest WAN.</a:t>
            </a:r>
          </a:p>
        </p:txBody>
      </p:sp>
      <p:pic>
        <p:nvPicPr>
          <p:cNvPr id="17413" name="Picture 17" descr="C:\Users\Phuong Tuyen\Desktop\H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6013" y="2122488"/>
            <a:ext cx="3789362" cy="374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36139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altLang="en-US" smtClean="0"/>
              <a:t>Web can be classified</a:t>
            </a:r>
          </a:p>
        </p:txBody>
      </p:sp>
      <p:sp>
        <p:nvSpPr>
          <p:cNvPr id="18435" name="Content Placeholder 2"/>
          <p:cNvSpPr>
            <a:spLocks noGrp="1"/>
          </p:cNvSpPr>
          <p:nvPr>
            <p:ph idx="1"/>
          </p:nvPr>
        </p:nvSpPr>
        <p:spPr/>
        <p:txBody>
          <a:bodyPr/>
          <a:lstStyle/>
          <a:p>
            <a:r>
              <a:rPr lang="en-US" altLang="en-US" smtClean="0"/>
              <a:t>Web 1.0.</a:t>
            </a:r>
          </a:p>
          <a:p>
            <a:r>
              <a:rPr lang="en-US" altLang="en-US" smtClean="0"/>
              <a:t>Web 2.0.</a:t>
            </a:r>
          </a:p>
          <a:p>
            <a:r>
              <a:rPr lang="en-US" altLang="en-US" smtClean="0"/>
              <a:t>Semantic Web.</a:t>
            </a:r>
          </a:p>
        </p:txBody>
      </p:sp>
    </p:spTree>
    <p:extLst>
      <p:ext uri="{BB962C8B-B14F-4D97-AF65-F5344CB8AC3E}">
        <p14:creationId xmlns:p14="http://schemas.microsoft.com/office/powerpoint/2010/main" val="24473897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altLang="en-US" smtClean="0"/>
              <a:t>Web 1.0</a:t>
            </a:r>
          </a:p>
        </p:txBody>
      </p:sp>
      <p:sp>
        <p:nvSpPr>
          <p:cNvPr id="19459" name="Content Placeholder 2"/>
          <p:cNvSpPr>
            <a:spLocks noGrp="1"/>
          </p:cNvSpPr>
          <p:nvPr>
            <p:ph idx="1"/>
          </p:nvPr>
        </p:nvSpPr>
        <p:spPr/>
        <p:txBody>
          <a:bodyPr/>
          <a:lstStyle/>
          <a:p>
            <a:r>
              <a:rPr lang="en-US" altLang="en-US" smtClean="0"/>
              <a:t>To be Known as traditional web.</a:t>
            </a:r>
          </a:p>
          <a:p>
            <a:r>
              <a:rPr lang="en-US" altLang="en-US" smtClean="0"/>
              <a:t>Authors write/publish content on the web.</a:t>
            </a:r>
          </a:p>
          <a:p>
            <a:r>
              <a:rPr lang="en-US" altLang="en-US" smtClean="0"/>
              <a:t>The published content has read-only format.</a:t>
            </a:r>
          </a:p>
          <a:p>
            <a:r>
              <a:rPr lang="en-US" altLang="en-US" smtClean="0"/>
              <a:t>Posing the problem of User interactivity.</a:t>
            </a:r>
          </a:p>
          <a:p>
            <a:endParaRPr lang="en-US" altLang="en-US" smtClean="0"/>
          </a:p>
        </p:txBody>
      </p:sp>
      <p:grpSp>
        <p:nvGrpSpPr>
          <p:cNvPr id="19461" name="Group 17"/>
          <p:cNvGrpSpPr>
            <a:grpSpLocks/>
          </p:cNvGrpSpPr>
          <p:nvPr/>
        </p:nvGrpSpPr>
        <p:grpSpPr bwMode="auto">
          <a:xfrm>
            <a:off x="1219200" y="4162899"/>
            <a:ext cx="6900863" cy="1980725"/>
            <a:chOff x="1058685" y="4013178"/>
            <a:chExt cx="6901218" cy="1981156"/>
          </a:xfrm>
        </p:grpSpPr>
        <p:pic>
          <p:nvPicPr>
            <p:cNvPr id="19463" name="Picture 3" descr="C:\Users\Phuong Tuyen\Desktop\Desktop.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46188" y="4107974"/>
              <a:ext cx="1420812" cy="1508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3" descr="C:\Users\Phuong Tuyen\Desktop\Desktop.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1588" y="4107975"/>
              <a:ext cx="1420812" cy="1508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5" name="TextBox 4"/>
            <p:cNvSpPr txBox="1">
              <a:spLocks noChangeArrowheads="1"/>
            </p:cNvSpPr>
            <p:nvPr/>
          </p:nvSpPr>
          <p:spPr bwMode="auto">
            <a:xfrm>
              <a:off x="1058685" y="5625002"/>
              <a:ext cx="17958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1800"/>
                <a:t>Web Author</a:t>
              </a:r>
            </a:p>
          </p:txBody>
        </p:sp>
        <p:cxnSp>
          <p:nvCxnSpPr>
            <p:cNvPr id="19466" name="Straight Arrow Connector 7"/>
            <p:cNvCxnSpPr>
              <a:cxnSpLocks noChangeShapeType="1"/>
            </p:cNvCxnSpPr>
            <p:nvPr/>
          </p:nvCxnSpPr>
          <p:spPr bwMode="auto">
            <a:xfrm flipV="1">
              <a:off x="2286000" y="4852523"/>
              <a:ext cx="1055119" cy="0"/>
            </a:xfrm>
            <a:prstGeom prst="straightConnector1">
              <a:avLst/>
            </a:prstGeom>
            <a:noFill/>
            <a:ln w="28575" algn="ctr">
              <a:solidFill>
                <a:schemeClr val="tx1"/>
              </a:solidFill>
              <a:miter lim="800000"/>
              <a:headEnd/>
              <a:tailEnd type="arrow" w="med" len="med"/>
            </a:ln>
            <a:extLst>
              <a:ext uri="{909E8E84-426E-40DD-AFC4-6F175D3DCCD1}">
                <a14:hiddenFill xmlns:a14="http://schemas.microsoft.com/office/drawing/2010/main">
                  <a:noFill/>
                </a14:hiddenFill>
              </a:ext>
            </a:extLst>
          </p:spPr>
        </p:cxnSp>
        <p:cxnSp>
          <p:nvCxnSpPr>
            <p:cNvPr id="19467" name="Straight Arrow Connector 10"/>
            <p:cNvCxnSpPr>
              <a:cxnSpLocks noChangeShapeType="1"/>
            </p:cNvCxnSpPr>
            <p:nvPr/>
          </p:nvCxnSpPr>
          <p:spPr bwMode="auto">
            <a:xfrm flipH="1">
              <a:off x="5334001" y="4857455"/>
              <a:ext cx="1066799" cy="0"/>
            </a:xfrm>
            <a:prstGeom prst="straightConnector1">
              <a:avLst/>
            </a:prstGeom>
            <a:noFill/>
            <a:ln w="28575" algn="ctr">
              <a:solidFill>
                <a:schemeClr val="tx1"/>
              </a:solidFill>
              <a:miter lim="800000"/>
              <a:headEnd/>
              <a:tailEnd type="arrow" w="med" len="med"/>
            </a:ln>
            <a:extLst>
              <a:ext uri="{909E8E84-426E-40DD-AFC4-6F175D3DCCD1}">
                <a14:hiddenFill xmlns:a14="http://schemas.microsoft.com/office/drawing/2010/main">
                  <a:noFill/>
                </a14:hiddenFill>
              </a:ext>
            </a:extLst>
          </p:spPr>
        </p:cxnSp>
        <p:sp>
          <p:nvSpPr>
            <p:cNvPr id="19468" name="Cloud Callout 9"/>
            <p:cNvSpPr>
              <a:spLocks noChangeArrowheads="1"/>
            </p:cNvSpPr>
            <p:nvPr/>
          </p:nvSpPr>
          <p:spPr bwMode="auto">
            <a:xfrm>
              <a:off x="3505200" y="4357222"/>
              <a:ext cx="1676400" cy="990600"/>
            </a:xfrm>
            <a:prstGeom prst="cloudCallout">
              <a:avLst>
                <a:gd name="adj1" fmla="val 53259"/>
                <a:gd name="adj2" fmla="val 505"/>
              </a:avLst>
            </a:prstGeom>
            <a:solidFill>
              <a:schemeClr val="bg1"/>
            </a:solidFill>
            <a:ln w="9525" algn="ctr">
              <a:solidFill>
                <a:schemeClr val="tx1"/>
              </a:solidFill>
              <a:miter lim="800000"/>
              <a:headEnd/>
              <a:tailEnd/>
            </a:ln>
          </p:spPr>
          <p:txBody>
            <a:bodyPr wrap="none"/>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endParaRPr lang="en-US" altLang="en-US" sz="800"/>
            </a:p>
            <a:p>
              <a:pPr algn="ctr" eaLnBrk="1" hangingPunct="1"/>
              <a:r>
                <a:rPr lang="en-US" altLang="en-US" sz="2000"/>
                <a:t>Internet</a:t>
              </a:r>
            </a:p>
          </p:txBody>
        </p:sp>
        <p:sp>
          <p:nvSpPr>
            <p:cNvPr id="19469" name="TextBox 13"/>
            <p:cNvSpPr txBox="1">
              <a:spLocks noChangeArrowheads="1"/>
            </p:cNvSpPr>
            <p:nvPr/>
          </p:nvSpPr>
          <p:spPr bwMode="auto">
            <a:xfrm>
              <a:off x="6164085" y="5607402"/>
              <a:ext cx="17958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1800"/>
                <a:t>Web Reader</a:t>
              </a:r>
            </a:p>
          </p:txBody>
        </p:sp>
        <p:sp>
          <p:nvSpPr>
            <p:cNvPr id="19470" name="TextBox 14"/>
            <p:cNvSpPr txBox="1">
              <a:spLocks noChangeArrowheads="1"/>
            </p:cNvSpPr>
            <p:nvPr/>
          </p:nvSpPr>
          <p:spPr bwMode="auto">
            <a:xfrm>
              <a:off x="4916995" y="4013178"/>
              <a:ext cx="10797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1800" dirty="0"/>
                <a:t>read</a:t>
              </a:r>
            </a:p>
          </p:txBody>
        </p:sp>
        <p:sp>
          <p:nvSpPr>
            <p:cNvPr id="19471" name="TextBox 15"/>
            <p:cNvSpPr txBox="1">
              <a:spLocks noChangeArrowheads="1"/>
            </p:cNvSpPr>
            <p:nvPr/>
          </p:nvSpPr>
          <p:spPr bwMode="auto">
            <a:xfrm>
              <a:off x="2705300" y="4075280"/>
              <a:ext cx="9746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1800" dirty="0"/>
                <a:t>write</a:t>
              </a:r>
            </a:p>
          </p:txBody>
        </p:sp>
      </p:grpSp>
      <p:pic>
        <p:nvPicPr>
          <p:cNvPr id="19462" name="Picture 15" descr="C:\Users\Phuong Tuyen\Desktop\H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3984" y="2233211"/>
            <a:ext cx="34575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033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462"/>
                                        </p:tgtEl>
                                        <p:attrNameLst>
                                          <p:attrName>style.visibility</p:attrName>
                                        </p:attrNameLst>
                                      </p:cBhvr>
                                      <p:to>
                                        <p:strVal val="visible"/>
                                      </p:to>
                                    </p:set>
                                    <p:animEffect transition="in" filter="fade">
                                      <p:cBhvr>
                                        <p:cTn id="7"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altLang="en-US" smtClean="0"/>
              <a:t>Web 2.0</a:t>
            </a:r>
          </a:p>
        </p:txBody>
      </p:sp>
      <p:sp>
        <p:nvSpPr>
          <p:cNvPr id="3" name="Content Placeholder 2"/>
          <p:cNvSpPr>
            <a:spLocks noGrp="1"/>
          </p:cNvSpPr>
          <p:nvPr>
            <p:ph idx="1"/>
          </p:nvPr>
        </p:nvSpPr>
        <p:spPr/>
        <p:txBody>
          <a:bodyPr/>
          <a:lstStyle/>
          <a:p>
            <a:pPr>
              <a:defRPr/>
            </a:pPr>
            <a:r>
              <a:rPr lang="en-US" dirty="0" smtClean="0"/>
              <a:t>Web 2.0 also called as the read-write web.</a:t>
            </a:r>
          </a:p>
          <a:p>
            <a:pPr>
              <a:defRPr/>
            </a:pPr>
            <a:r>
              <a:rPr lang="en-US" smtClean="0"/>
              <a:t>Readers </a:t>
            </a:r>
            <a:r>
              <a:rPr lang="en-US" dirty="0" smtClean="0"/>
              <a:t>can interact the authors by providing comments, blogs, queries, rating and so on.</a:t>
            </a:r>
          </a:p>
          <a:p>
            <a:pPr marL="0" indent="0">
              <a:buFont typeface="Wingdings" panose="05000000000000000000" pitchFamily="2" charset="2"/>
              <a:buNone/>
              <a:defRPr/>
            </a:pPr>
            <a:endParaRPr lang="en-US" dirty="0"/>
          </a:p>
        </p:txBody>
      </p:sp>
    </p:spTree>
    <p:extLst>
      <p:ext uri="{BB962C8B-B14F-4D97-AF65-F5344CB8AC3E}">
        <p14:creationId xmlns:p14="http://schemas.microsoft.com/office/powerpoint/2010/main" val="42932592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altLang="en-US" smtClean="0"/>
              <a:t>Web 2.0</a:t>
            </a:r>
          </a:p>
        </p:txBody>
      </p:sp>
      <p:sp>
        <p:nvSpPr>
          <p:cNvPr id="3" name="Content Placeholder 2"/>
          <p:cNvSpPr>
            <a:spLocks noGrp="1"/>
          </p:cNvSpPr>
          <p:nvPr>
            <p:ph idx="1"/>
          </p:nvPr>
        </p:nvSpPr>
        <p:spPr/>
        <p:txBody>
          <a:bodyPr/>
          <a:lstStyle/>
          <a:p>
            <a:pPr>
              <a:defRPr/>
            </a:pPr>
            <a:r>
              <a:rPr lang="en-US" smtClean="0"/>
              <a:t>It’s great platform for the readers to share their viewpoints with the authors.</a:t>
            </a:r>
          </a:p>
          <a:p>
            <a:pPr>
              <a:defRPr/>
            </a:pPr>
            <a:r>
              <a:rPr lang="en-US" smtClean="0"/>
              <a:t>The Web space is limited in web 1.0 and 2.0.</a:t>
            </a:r>
          </a:p>
          <a:p>
            <a:pPr marL="0" indent="0">
              <a:buFont typeface="Wingdings" panose="05000000000000000000" pitchFamily="2" charset="2"/>
              <a:buNone/>
              <a:defRPr/>
            </a:pPr>
            <a:endParaRPr lang="en-US"/>
          </a:p>
        </p:txBody>
      </p:sp>
      <p:grpSp>
        <p:nvGrpSpPr>
          <p:cNvPr id="21509" name="Group 17"/>
          <p:cNvGrpSpPr>
            <a:grpSpLocks/>
          </p:cNvGrpSpPr>
          <p:nvPr/>
        </p:nvGrpSpPr>
        <p:grpSpPr bwMode="auto">
          <a:xfrm>
            <a:off x="1447800" y="3810000"/>
            <a:ext cx="6900863" cy="1885950"/>
            <a:chOff x="1058685" y="4107974"/>
            <a:chExt cx="6901218" cy="1886360"/>
          </a:xfrm>
        </p:grpSpPr>
        <p:pic>
          <p:nvPicPr>
            <p:cNvPr id="21510" name="Picture 3" descr="C:\Users\Phuong Tuyen\Desktop\Desktop.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46188" y="4107974"/>
              <a:ext cx="1420812" cy="1508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3" descr="C:\Users\Phuong Tuyen\Desktop\Desktop.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1588" y="4107975"/>
              <a:ext cx="1420812" cy="1508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TextBox 4"/>
            <p:cNvSpPr txBox="1">
              <a:spLocks noChangeArrowheads="1"/>
            </p:cNvSpPr>
            <p:nvPr/>
          </p:nvSpPr>
          <p:spPr bwMode="auto">
            <a:xfrm>
              <a:off x="1058685" y="5625002"/>
              <a:ext cx="17958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1800"/>
                <a:t>Web Author</a:t>
              </a:r>
            </a:p>
          </p:txBody>
        </p:sp>
        <p:cxnSp>
          <p:nvCxnSpPr>
            <p:cNvPr id="21513" name="Straight Arrow Connector 7"/>
            <p:cNvCxnSpPr>
              <a:cxnSpLocks noChangeShapeType="1"/>
            </p:cNvCxnSpPr>
            <p:nvPr/>
          </p:nvCxnSpPr>
          <p:spPr bwMode="auto">
            <a:xfrm flipV="1">
              <a:off x="2286000" y="4852523"/>
              <a:ext cx="1055119" cy="0"/>
            </a:xfrm>
            <a:prstGeom prst="straightConnector1">
              <a:avLst/>
            </a:prstGeom>
            <a:noFill/>
            <a:ln w="28575" algn="ctr">
              <a:solidFill>
                <a:schemeClr val="tx1"/>
              </a:solidFill>
              <a:miter lim="800000"/>
              <a:headEnd/>
              <a:tailEnd type="arrow" w="med" len="med"/>
            </a:ln>
            <a:extLst>
              <a:ext uri="{909E8E84-426E-40DD-AFC4-6F175D3DCCD1}">
                <a14:hiddenFill xmlns:a14="http://schemas.microsoft.com/office/drawing/2010/main">
                  <a:noFill/>
                </a14:hiddenFill>
              </a:ext>
            </a:extLst>
          </p:spPr>
        </p:cxnSp>
        <p:cxnSp>
          <p:nvCxnSpPr>
            <p:cNvPr id="21514" name="Straight Arrow Connector 10"/>
            <p:cNvCxnSpPr>
              <a:cxnSpLocks noChangeShapeType="1"/>
            </p:cNvCxnSpPr>
            <p:nvPr/>
          </p:nvCxnSpPr>
          <p:spPr bwMode="auto">
            <a:xfrm flipH="1">
              <a:off x="5334001" y="4857455"/>
              <a:ext cx="1066799" cy="0"/>
            </a:xfrm>
            <a:prstGeom prst="straightConnector1">
              <a:avLst/>
            </a:prstGeom>
            <a:noFill/>
            <a:ln w="28575" algn="ctr">
              <a:solidFill>
                <a:schemeClr val="tx1"/>
              </a:solidFill>
              <a:miter lim="800000"/>
              <a:headEnd/>
              <a:tailEnd type="arrow" w="med" len="med"/>
            </a:ln>
            <a:extLst>
              <a:ext uri="{909E8E84-426E-40DD-AFC4-6F175D3DCCD1}">
                <a14:hiddenFill xmlns:a14="http://schemas.microsoft.com/office/drawing/2010/main">
                  <a:noFill/>
                </a14:hiddenFill>
              </a:ext>
            </a:extLst>
          </p:spPr>
        </p:cxnSp>
        <p:sp>
          <p:nvSpPr>
            <p:cNvPr id="21515" name="Cloud Callout 9"/>
            <p:cNvSpPr>
              <a:spLocks noChangeArrowheads="1"/>
            </p:cNvSpPr>
            <p:nvPr/>
          </p:nvSpPr>
          <p:spPr bwMode="auto">
            <a:xfrm>
              <a:off x="3505200" y="4357222"/>
              <a:ext cx="1676400" cy="990600"/>
            </a:xfrm>
            <a:prstGeom prst="cloudCallout">
              <a:avLst>
                <a:gd name="adj1" fmla="val 53259"/>
                <a:gd name="adj2" fmla="val 505"/>
              </a:avLst>
            </a:prstGeom>
            <a:solidFill>
              <a:schemeClr val="bg1"/>
            </a:solidFill>
            <a:ln w="9525" algn="ctr">
              <a:solidFill>
                <a:schemeClr val="tx1"/>
              </a:solidFill>
              <a:miter lim="800000"/>
              <a:headEnd/>
              <a:tailEnd/>
            </a:ln>
          </p:spPr>
          <p:txBody>
            <a:bodyPr wrap="none"/>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endParaRPr lang="en-US" altLang="en-US" sz="800"/>
            </a:p>
            <a:p>
              <a:pPr algn="ctr" eaLnBrk="1" hangingPunct="1"/>
              <a:r>
                <a:rPr lang="en-US" altLang="en-US" sz="2000"/>
                <a:t>Internet</a:t>
              </a:r>
            </a:p>
          </p:txBody>
        </p:sp>
        <p:sp>
          <p:nvSpPr>
            <p:cNvPr id="21516" name="TextBox 13"/>
            <p:cNvSpPr txBox="1">
              <a:spLocks noChangeArrowheads="1"/>
            </p:cNvSpPr>
            <p:nvPr/>
          </p:nvSpPr>
          <p:spPr bwMode="auto">
            <a:xfrm>
              <a:off x="6164085" y="5607402"/>
              <a:ext cx="17958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1800"/>
                <a:t>Web Reader</a:t>
              </a:r>
            </a:p>
          </p:txBody>
        </p:sp>
        <p:sp>
          <p:nvSpPr>
            <p:cNvPr id="21517" name="TextBox 14"/>
            <p:cNvSpPr txBox="1">
              <a:spLocks noChangeArrowheads="1"/>
            </p:cNvSpPr>
            <p:nvPr/>
          </p:nvSpPr>
          <p:spPr bwMode="auto">
            <a:xfrm>
              <a:off x="2143003" y="4325648"/>
              <a:ext cx="1362197" cy="35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1700"/>
                <a:t>read/write</a:t>
              </a:r>
            </a:p>
          </p:txBody>
        </p:sp>
        <p:sp>
          <p:nvSpPr>
            <p:cNvPr id="21518" name="TextBox 15"/>
            <p:cNvSpPr txBox="1">
              <a:spLocks noChangeArrowheads="1"/>
            </p:cNvSpPr>
            <p:nvPr/>
          </p:nvSpPr>
          <p:spPr bwMode="auto">
            <a:xfrm>
              <a:off x="5181601" y="4325648"/>
              <a:ext cx="1219199" cy="35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1700"/>
                <a:t>read/write</a:t>
              </a:r>
            </a:p>
          </p:txBody>
        </p:sp>
      </p:grpSp>
    </p:spTree>
    <p:extLst>
      <p:ext uri="{BB962C8B-B14F-4D97-AF65-F5344CB8AC3E}">
        <p14:creationId xmlns:p14="http://schemas.microsoft.com/office/powerpoint/2010/main" val="20730213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altLang="en-US" smtClean="0"/>
              <a:t>Semantic web</a:t>
            </a:r>
          </a:p>
        </p:txBody>
      </p:sp>
      <p:sp>
        <p:nvSpPr>
          <p:cNvPr id="3" name="Content Placeholder 2"/>
          <p:cNvSpPr>
            <a:spLocks noGrp="1"/>
          </p:cNvSpPr>
          <p:nvPr>
            <p:ph idx="1"/>
          </p:nvPr>
        </p:nvSpPr>
        <p:spPr/>
        <p:txBody>
          <a:bodyPr/>
          <a:lstStyle/>
          <a:p>
            <a:pPr>
              <a:defRPr/>
            </a:pPr>
            <a:r>
              <a:rPr lang="en-US" smtClean="0"/>
              <a:t>Concept to be expected as the future of web.</a:t>
            </a:r>
          </a:p>
          <a:p>
            <a:pPr>
              <a:defRPr/>
            </a:pPr>
            <a:r>
              <a:rPr lang="en-US" smtClean="0"/>
              <a:t>It is the read-write-request web.</a:t>
            </a:r>
          </a:p>
          <a:p>
            <a:pPr>
              <a:defRPr/>
            </a:pPr>
            <a:r>
              <a:rPr lang="en-US" smtClean="0"/>
              <a:t>The user can send the request for Web space.</a:t>
            </a:r>
          </a:p>
          <a:p>
            <a:pPr marL="0" indent="0">
              <a:buFont typeface="Wingdings" panose="05000000000000000000" pitchFamily="2" charset="2"/>
              <a:buNone/>
              <a:defRPr/>
            </a:pPr>
            <a:endParaRPr lang="en-US" smtClean="0"/>
          </a:p>
        </p:txBody>
      </p:sp>
      <p:grpSp>
        <p:nvGrpSpPr>
          <p:cNvPr id="22533" name="Group 31"/>
          <p:cNvGrpSpPr>
            <a:grpSpLocks/>
          </p:cNvGrpSpPr>
          <p:nvPr/>
        </p:nvGrpSpPr>
        <p:grpSpPr bwMode="auto">
          <a:xfrm>
            <a:off x="1165225" y="3733800"/>
            <a:ext cx="7299325" cy="2422525"/>
            <a:chOff x="1128548" y="3967578"/>
            <a:chExt cx="7372777" cy="2445250"/>
          </a:xfrm>
        </p:grpSpPr>
        <p:pic>
          <p:nvPicPr>
            <p:cNvPr id="22534" name="Picture 3" descr="C:\Users\Phuong Tuyen\Desktop\Desktop.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06693" y="4565203"/>
              <a:ext cx="1420739" cy="1508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Picture 3" descr="C:\Users\Phuong Tuyen\Desktop\Desktop.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0400" y="4535077"/>
              <a:ext cx="1420739" cy="1508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6" name="TextBox 4"/>
            <p:cNvSpPr txBox="1">
              <a:spLocks noChangeArrowheads="1"/>
            </p:cNvSpPr>
            <p:nvPr/>
          </p:nvSpPr>
          <p:spPr bwMode="auto">
            <a:xfrm>
              <a:off x="1128548" y="6031548"/>
              <a:ext cx="1795725" cy="369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1800"/>
                <a:t>Web Author</a:t>
              </a:r>
            </a:p>
          </p:txBody>
        </p:sp>
        <p:cxnSp>
          <p:nvCxnSpPr>
            <p:cNvPr id="22537" name="Straight Arrow Connector 7"/>
            <p:cNvCxnSpPr>
              <a:cxnSpLocks noChangeShapeType="1"/>
            </p:cNvCxnSpPr>
            <p:nvPr/>
          </p:nvCxnSpPr>
          <p:spPr bwMode="auto">
            <a:xfrm>
              <a:off x="2426310" y="5387806"/>
              <a:ext cx="401122" cy="1"/>
            </a:xfrm>
            <a:prstGeom prst="straightConnector1">
              <a:avLst/>
            </a:prstGeom>
            <a:noFill/>
            <a:ln w="28575" algn="ctr">
              <a:solidFill>
                <a:schemeClr val="tx1"/>
              </a:solidFill>
              <a:miter lim="800000"/>
              <a:headEnd/>
              <a:tailEnd type="arrow" w="med" len="med"/>
            </a:ln>
            <a:extLst>
              <a:ext uri="{909E8E84-426E-40DD-AFC4-6F175D3DCCD1}">
                <a14:hiddenFill xmlns:a14="http://schemas.microsoft.com/office/drawing/2010/main">
                  <a:noFill/>
                </a14:hiddenFill>
              </a:ext>
            </a:extLst>
          </p:spPr>
        </p:cxnSp>
        <p:cxnSp>
          <p:nvCxnSpPr>
            <p:cNvPr id="22538" name="Straight Arrow Connector 10"/>
            <p:cNvCxnSpPr>
              <a:cxnSpLocks noChangeShapeType="1"/>
            </p:cNvCxnSpPr>
            <p:nvPr/>
          </p:nvCxnSpPr>
          <p:spPr bwMode="auto">
            <a:xfrm flipH="1">
              <a:off x="6705600" y="5393495"/>
              <a:ext cx="457200" cy="0"/>
            </a:xfrm>
            <a:prstGeom prst="straightConnector1">
              <a:avLst/>
            </a:prstGeom>
            <a:noFill/>
            <a:ln w="28575" algn="ctr">
              <a:solidFill>
                <a:schemeClr val="tx1"/>
              </a:solidFill>
              <a:miter lim="800000"/>
              <a:headEnd/>
              <a:tailEnd type="arrow" w="med" len="med"/>
            </a:ln>
            <a:extLst>
              <a:ext uri="{909E8E84-426E-40DD-AFC4-6F175D3DCCD1}">
                <a14:hiddenFill xmlns:a14="http://schemas.microsoft.com/office/drawing/2010/main">
                  <a:noFill/>
                </a14:hiddenFill>
              </a:ext>
            </a:extLst>
          </p:spPr>
        </p:cxnSp>
        <p:sp>
          <p:nvSpPr>
            <p:cNvPr id="22539" name="Cloud Callout 9"/>
            <p:cNvSpPr>
              <a:spLocks noChangeArrowheads="1"/>
            </p:cNvSpPr>
            <p:nvPr/>
          </p:nvSpPr>
          <p:spPr bwMode="auto">
            <a:xfrm>
              <a:off x="4183097" y="3967578"/>
              <a:ext cx="1303303" cy="736227"/>
            </a:xfrm>
            <a:prstGeom prst="cloudCallout">
              <a:avLst>
                <a:gd name="adj1" fmla="val 53259"/>
                <a:gd name="adj2" fmla="val 505"/>
              </a:avLst>
            </a:prstGeom>
            <a:solidFill>
              <a:schemeClr val="bg1"/>
            </a:solidFill>
            <a:ln w="9525" algn="ctr">
              <a:solidFill>
                <a:schemeClr val="tx1"/>
              </a:solidFill>
              <a:miter lim="800000"/>
              <a:headEnd/>
              <a:tailEnd/>
            </a:ln>
          </p:spPr>
          <p:txBody>
            <a:bodyPr wrap="none"/>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2000"/>
                <a:t>Web</a:t>
              </a:r>
              <a:endParaRPr lang="en-US" altLang="en-US" sz="800"/>
            </a:p>
          </p:txBody>
        </p:sp>
        <p:sp>
          <p:nvSpPr>
            <p:cNvPr id="22540" name="TextBox 13"/>
            <p:cNvSpPr txBox="1">
              <a:spLocks noChangeArrowheads="1"/>
            </p:cNvSpPr>
            <p:nvPr/>
          </p:nvSpPr>
          <p:spPr bwMode="auto">
            <a:xfrm>
              <a:off x="6705600" y="6043576"/>
              <a:ext cx="1795725" cy="369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1800"/>
                <a:t>Web Reader</a:t>
              </a:r>
            </a:p>
          </p:txBody>
        </p:sp>
        <p:sp>
          <p:nvSpPr>
            <p:cNvPr id="22541" name="TextBox 14"/>
            <p:cNvSpPr txBox="1">
              <a:spLocks noChangeArrowheads="1"/>
            </p:cNvSpPr>
            <p:nvPr/>
          </p:nvSpPr>
          <p:spPr bwMode="auto">
            <a:xfrm>
              <a:off x="1460485" y="4200251"/>
              <a:ext cx="2192338"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1700"/>
                <a:t>read/write/request</a:t>
              </a:r>
            </a:p>
          </p:txBody>
        </p:sp>
        <p:sp>
          <p:nvSpPr>
            <p:cNvPr id="22542" name="TextBox 14"/>
            <p:cNvSpPr txBox="1">
              <a:spLocks noChangeArrowheads="1"/>
            </p:cNvSpPr>
            <p:nvPr/>
          </p:nvSpPr>
          <p:spPr bwMode="auto">
            <a:xfrm>
              <a:off x="2883259" y="5085719"/>
              <a:ext cx="1460141" cy="61555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1700"/>
                <a:t>Semantic</a:t>
              </a:r>
            </a:p>
            <a:p>
              <a:pPr algn="ctr" eaLnBrk="1" hangingPunct="1"/>
              <a:r>
                <a:rPr lang="en-US" altLang="en-US" sz="1700"/>
                <a:t>Web space</a:t>
              </a:r>
            </a:p>
          </p:txBody>
        </p:sp>
        <p:sp>
          <p:nvSpPr>
            <p:cNvPr id="22543" name="TextBox 14"/>
            <p:cNvSpPr txBox="1">
              <a:spLocks noChangeArrowheads="1"/>
            </p:cNvSpPr>
            <p:nvPr/>
          </p:nvSpPr>
          <p:spPr bwMode="auto">
            <a:xfrm>
              <a:off x="5181600" y="5085719"/>
              <a:ext cx="1460141" cy="61555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1700"/>
                <a:t>Semantic</a:t>
              </a:r>
            </a:p>
            <a:p>
              <a:pPr algn="ctr" eaLnBrk="1" hangingPunct="1"/>
              <a:r>
                <a:rPr lang="en-US" altLang="en-US" sz="1700"/>
                <a:t>Web space</a:t>
              </a:r>
            </a:p>
          </p:txBody>
        </p:sp>
        <p:sp>
          <p:nvSpPr>
            <p:cNvPr id="22544" name="TextBox 14"/>
            <p:cNvSpPr txBox="1">
              <a:spLocks noChangeArrowheads="1"/>
            </p:cNvSpPr>
            <p:nvPr/>
          </p:nvSpPr>
          <p:spPr bwMode="auto">
            <a:xfrm>
              <a:off x="6180861" y="4204186"/>
              <a:ext cx="2192338"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eaLnBrk="1" hangingPunct="1"/>
              <a:r>
                <a:rPr lang="en-US" altLang="en-US" sz="1700"/>
                <a:t>read/write/request</a:t>
              </a:r>
            </a:p>
          </p:txBody>
        </p:sp>
        <p:cxnSp>
          <p:nvCxnSpPr>
            <p:cNvPr id="22545" name="Straight Arrow Connector 21"/>
            <p:cNvCxnSpPr>
              <a:cxnSpLocks noChangeShapeType="1"/>
            </p:cNvCxnSpPr>
            <p:nvPr/>
          </p:nvCxnSpPr>
          <p:spPr bwMode="auto">
            <a:xfrm flipV="1">
              <a:off x="3810000" y="4535077"/>
              <a:ext cx="609600" cy="570324"/>
            </a:xfrm>
            <a:prstGeom prst="straightConnector1">
              <a:avLst/>
            </a:prstGeom>
            <a:noFill/>
            <a:ln w="19050" algn="ctr">
              <a:solidFill>
                <a:schemeClr val="tx1"/>
              </a:solidFill>
              <a:miter lim="800000"/>
              <a:headEnd type="arrow" w="med" len="med"/>
              <a:tailEnd type="arrow" w="med" len="med"/>
            </a:ln>
            <a:extLst>
              <a:ext uri="{909E8E84-426E-40DD-AFC4-6F175D3DCCD1}">
                <a14:hiddenFill xmlns:a14="http://schemas.microsoft.com/office/drawing/2010/main">
                  <a:noFill/>
                </a14:hiddenFill>
              </a:ext>
            </a:extLst>
          </p:spPr>
        </p:cxnSp>
        <p:cxnSp>
          <p:nvCxnSpPr>
            <p:cNvPr id="22546" name="Straight Arrow Connector 23"/>
            <p:cNvCxnSpPr>
              <a:cxnSpLocks noChangeShapeType="1"/>
              <a:endCxn id="22543" idx="0"/>
            </p:cNvCxnSpPr>
            <p:nvPr/>
          </p:nvCxnSpPr>
          <p:spPr bwMode="auto">
            <a:xfrm>
              <a:off x="5334000" y="4535077"/>
              <a:ext cx="577671" cy="550642"/>
            </a:xfrm>
            <a:prstGeom prst="straightConnector1">
              <a:avLst/>
            </a:prstGeom>
            <a:noFill/>
            <a:ln w="19050" algn="ctr">
              <a:solidFill>
                <a:schemeClr val="tx1"/>
              </a:solidFill>
              <a:miter lim="800000"/>
              <a:headEnd type="arrow" w="med" len="med"/>
              <a:tailEnd type="arrow"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2166462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altLang="en-US" smtClean="0"/>
              <a:t>Static web pages</a:t>
            </a:r>
          </a:p>
        </p:txBody>
      </p:sp>
      <p:sp>
        <p:nvSpPr>
          <p:cNvPr id="23555" name="Content Placeholder 2"/>
          <p:cNvSpPr>
            <a:spLocks noGrp="1"/>
          </p:cNvSpPr>
          <p:nvPr>
            <p:ph idx="1"/>
          </p:nvPr>
        </p:nvSpPr>
        <p:spPr/>
        <p:txBody>
          <a:bodyPr/>
          <a:lstStyle/>
          <a:p>
            <a:r>
              <a:rPr lang="en-US" altLang="en-US" dirty="0" smtClean="0"/>
              <a:t>Static web pages have a limitations.</a:t>
            </a:r>
          </a:p>
          <a:p>
            <a:r>
              <a:rPr lang="en-US" altLang="en-US" dirty="0" smtClean="0"/>
              <a:t>Difficult to maintain.</a:t>
            </a:r>
          </a:p>
          <a:p>
            <a:r>
              <a:rPr lang="en-US" altLang="en-US" dirty="0" smtClean="0"/>
              <a:t>Updated manually.</a:t>
            </a:r>
          </a:p>
          <a:p>
            <a:r>
              <a:rPr lang="en-US" altLang="en-US" dirty="0" smtClean="0"/>
              <a:t>Inconsistency.</a:t>
            </a:r>
          </a:p>
          <a:p>
            <a:r>
              <a:rPr lang="en-US" altLang="en-US" dirty="0" smtClean="0"/>
              <a:t>Don’t allow any user interaction.</a:t>
            </a:r>
          </a:p>
        </p:txBody>
      </p:sp>
    </p:spTree>
    <p:extLst>
      <p:ext uri="{BB962C8B-B14F-4D97-AF65-F5344CB8AC3E}">
        <p14:creationId xmlns:p14="http://schemas.microsoft.com/office/powerpoint/2010/main" val="19712168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altLang="en-US" smtClean="0"/>
              <a:t>Dynamic web pages</a:t>
            </a:r>
          </a:p>
        </p:txBody>
      </p:sp>
      <p:sp>
        <p:nvSpPr>
          <p:cNvPr id="3" name="Content Placeholder 2"/>
          <p:cNvSpPr>
            <a:spLocks noGrp="1"/>
          </p:cNvSpPr>
          <p:nvPr>
            <p:ph idx="1"/>
          </p:nvPr>
        </p:nvSpPr>
        <p:spPr>
          <a:xfrm>
            <a:off x="152400" y="1524000"/>
            <a:ext cx="8839200" cy="5029200"/>
          </a:xfrm>
        </p:spPr>
        <p:txBody>
          <a:bodyPr/>
          <a:lstStyle/>
          <a:p>
            <a:pPr>
              <a:defRPr/>
            </a:pPr>
            <a:r>
              <a:rPr lang="en-US" sz="2700" dirty="0"/>
              <a:t>Include static as well as dynamic web pages.</a:t>
            </a:r>
          </a:p>
          <a:p>
            <a:pPr>
              <a:defRPr/>
            </a:pPr>
            <a:r>
              <a:rPr lang="en-US" sz="2700" dirty="0"/>
              <a:t>Allows customizing the content and its appearance in the browser.</a:t>
            </a:r>
          </a:p>
          <a:p>
            <a:pPr>
              <a:defRPr/>
            </a:pPr>
            <a:r>
              <a:rPr lang="en-US" sz="2700" dirty="0" err="1"/>
              <a:t>Geneates</a:t>
            </a:r>
            <a:r>
              <a:rPr lang="en-US" sz="2700" dirty="0"/>
              <a:t> content “on-demand”.</a:t>
            </a:r>
          </a:p>
          <a:p>
            <a:pPr>
              <a:defRPr/>
            </a:pPr>
            <a:r>
              <a:rPr lang="en-US" sz="2700" dirty="0"/>
              <a:t>Accepts the user inputs through web browser.</a:t>
            </a:r>
          </a:p>
          <a:p>
            <a:pPr>
              <a:defRPr/>
            </a:pPr>
            <a:r>
              <a:rPr lang="en-US" sz="2700" dirty="0" err="1"/>
              <a:t>Serveral</a:t>
            </a:r>
            <a:r>
              <a:rPr lang="en-US" sz="2700" dirty="0"/>
              <a:t> technologies </a:t>
            </a:r>
            <a:r>
              <a:rPr lang="en-US" sz="2700" dirty="0" err="1"/>
              <a:t>envoled</a:t>
            </a:r>
            <a:r>
              <a:rPr lang="en-US" sz="2700" dirty="0"/>
              <a:t> to make web sites more flexible and dynamic.</a:t>
            </a:r>
          </a:p>
          <a:p>
            <a:pPr>
              <a:defRPr/>
            </a:pPr>
            <a:r>
              <a:rPr lang="en-US" sz="2700" dirty="0"/>
              <a:t>Variety device such as PDAs, Cell phones, and so on is used XHTML Documents</a:t>
            </a:r>
          </a:p>
          <a:p>
            <a:pPr marL="0" indent="0">
              <a:buFont typeface="Wingdings" panose="05000000000000000000" pitchFamily="2" charset="2"/>
              <a:buNone/>
              <a:defRPr/>
            </a:pPr>
            <a:endParaRPr lang="en-US" sz="2700" dirty="0"/>
          </a:p>
          <a:p>
            <a:pPr>
              <a:defRPr/>
            </a:pPr>
            <a:endParaRPr lang="en-US" sz="2700" dirty="0"/>
          </a:p>
        </p:txBody>
      </p:sp>
    </p:spTree>
    <p:extLst>
      <p:ext uri="{BB962C8B-B14F-4D97-AF65-F5344CB8AC3E}">
        <p14:creationId xmlns:p14="http://schemas.microsoft.com/office/powerpoint/2010/main" val="24180994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altLang="en-US" dirty="0" smtClean="0"/>
              <a:t>Types of Web Application</a:t>
            </a:r>
          </a:p>
        </p:txBody>
      </p:sp>
      <p:sp>
        <p:nvSpPr>
          <p:cNvPr id="3" name="Content Placeholder 2"/>
          <p:cNvSpPr>
            <a:spLocks noGrp="1"/>
          </p:cNvSpPr>
          <p:nvPr>
            <p:ph idx="1"/>
          </p:nvPr>
        </p:nvSpPr>
        <p:spPr>
          <a:xfrm>
            <a:off x="152400" y="1524000"/>
            <a:ext cx="8839200" cy="5029200"/>
          </a:xfrm>
        </p:spPr>
        <p:txBody>
          <a:bodyPr/>
          <a:lstStyle/>
          <a:p>
            <a:pPr>
              <a:defRPr/>
            </a:pPr>
            <a:r>
              <a:rPr lang="en-US" sz="2700" dirty="0" smtClean="0"/>
              <a:t>Static Web Application</a:t>
            </a:r>
          </a:p>
          <a:p>
            <a:pPr>
              <a:defRPr/>
            </a:pPr>
            <a:r>
              <a:rPr lang="en-US" sz="2700" dirty="0" smtClean="0"/>
              <a:t>Dynamic Web Application</a:t>
            </a:r>
          </a:p>
          <a:p>
            <a:pPr>
              <a:defRPr/>
            </a:pPr>
            <a:r>
              <a:rPr lang="en-US" sz="2700" dirty="0" smtClean="0"/>
              <a:t>Shop online or e-commerce</a:t>
            </a:r>
          </a:p>
          <a:p>
            <a:pPr>
              <a:defRPr/>
            </a:pPr>
            <a:r>
              <a:rPr lang="en-US" sz="2700" dirty="0" smtClean="0"/>
              <a:t>Portal Web Application</a:t>
            </a:r>
          </a:p>
          <a:p>
            <a:pPr>
              <a:defRPr/>
            </a:pPr>
            <a:r>
              <a:rPr lang="en-US" sz="2700" dirty="0" smtClean="0"/>
              <a:t>Animation Web Application</a:t>
            </a:r>
          </a:p>
          <a:p>
            <a:pPr>
              <a:defRPr/>
            </a:pPr>
            <a:r>
              <a:rPr lang="en-US" sz="2700" dirty="0" smtClean="0"/>
              <a:t>Web Application with CMS</a:t>
            </a:r>
          </a:p>
          <a:p>
            <a:pPr>
              <a:defRPr/>
            </a:pPr>
            <a:endParaRPr lang="en-US" sz="2700" dirty="0"/>
          </a:p>
          <a:p>
            <a:pPr marL="0" indent="0">
              <a:buFont typeface="Wingdings" panose="05000000000000000000" pitchFamily="2" charset="2"/>
              <a:buNone/>
              <a:defRPr/>
            </a:pPr>
            <a:endParaRPr lang="en-US" sz="2700" dirty="0"/>
          </a:p>
          <a:p>
            <a:pPr>
              <a:defRPr/>
            </a:pPr>
            <a:endParaRPr lang="en-US" sz="2700" dirty="0"/>
          </a:p>
        </p:txBody>
      </p:sp>
    </p:spTree>
    <p:extLst>
      <p:ext uri="{BB962C8B-B14F-4D97-AF65-F5344CB8AC3E}">
        <p14:creationId xmlns:p14="http://schemas.microsoft.com/office/powerpoint/2010/main" val="25581370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4498" name="Rectangle 2"/>
          <p:cNvSpPr>
            <a:spLocks noGrp="1" noChangeArrowheads="1"/>
          </p:cNvSpPr>
          <p:nvPr>
            <p:ph type="title"/>
          </p:nvPr>
        </p:nvSpPr>
        <p:spPr/>
        <p:txBody>
          <a:bodyPr/>
          <a:lstStyle/>
          <a:p>
            <a:pPr>
              <a:lnSpc>
                <a:spcPct val="100000"/>
              </a:lnSpc>
              <a:tabLst/>
              <a:defRPr/>
            </a:pPr>
            <a:r>
              <a:rPr lang="en-US" dirty="0"/>
              <a:t>Web Application architecture</a:t>
            </a:r>
          </a:p>
        </p:txBody>
      </p:sp>
      <p:sp>
        <p:nvSpPr>
          <p:cNvPr id="874499" name="Rectangle 3"/>
          <p:cNvSpPr>
            <a:spLocks noGrp="1" noChangeArrowheads="1"/>
          </p:cNvSpPr>
          <p:nvPr>
            <p:ph idx="1"/>
          </p:nvPr>
        </p:nvSpPr>
        <p:spPr>
          <a:xfrm>
            <a:off x="323850" y="1066800"/>
            <a:ext cx="8496300" cy="1371600"/>
          </a:xfrm>
        </p:spPr>
        <p:txBody>
          <a:bodyPr/>
          <a:lstStyle/>
          <a:p>
            <a:pPr>
              <a:lnSpc>
                <a:spcPct val="100000"/>
              </a:lnSpc>
              <a:defRPr/>
            </a:pPr>
            <a:r>
              <a:rPr lang="en-US" dirty="0" smtClean="0"/>
              <a:t>WWW use classical client / server architecture</a:t>
            </a:r>
          </a:p>
          <a:p>
            <a:pPr lvl="1">
              <a:lnSpc>
                <a:spcPct val="100000"/>
              </a:lnSpc>
              <a:defRPr/>
            </a:pPr>
            <a:r>
              <a:rPr lang="en-US" dirty="0" smtClean="0"/>
              <a:t>HTTP is text-based </a:t>
            </a:r>
            <a:r>
              <a:rPr lang="en-US" dirty="0"/>
              <a:t>request-response </a:t>
            </a:r>
            <a:r>
              <a:rPr lang="en-US" dirty="0" smtClean="0"/>
              <a:t>protocol</a:t>
            </a:r>
          </a:p>
        </p:txBody>
      </p:sp>
      <p:sp>
        <p:nvSpPr>
          <p:cNvPr id="17" name="Slide Number Placeholder 3"/>
          <p:cNvSpPr>
            <a:spLocks noGrp="1"/>
          </p:cNvSpPr>
          <p:nvPr>
            <p:ph type="sldNum" sz="quarter" idx="10"/>
          </p:nvPr>
        </p:nvSpPr>
        <p:spPr/>
        <p:txBody>
          <a:bodyPr/>
          <a:lstStyle/>
          <a:p>
            <a:pPr>
              <a:defRPr/>
            </a:pPr>
            <a:fld id="{58452FF4-89E3-4D1B-9927-2DBDC00E58D7}" type="slidenum">
              <a:rPr lang="en-US" smtClean="0">
                <a:effectLst>
                  <a:outerShdw blurRad="38100" dist="38100" dir="2700000" algn="tl">
                    <a:srgbClr val="000000">
                      <a:alpha val="43137"/>
                    </a:srgbClr>
                  </a:outerShdw>
                </a:effectLst>
              </a:rPr>
              <a:pPr>
                <a:defRPr/>
              </a:pPr>
              <a:t>14</a:t>
            </a:fld>
            <a:endParaRPr lang="en-US" dirty="0">
              <a:effectLst>
                <a:outerShdw blurRad="38100" dist="38100" dir="2700000" algn="tl">
                  <a:srgbClr val="000000">
                    <a:alpha val="43137"/>
                  </a:srgbClr>
                </a:outerShdw>
              </a:effectLst>
            </a:endParaRPr>
          </a:p>
        </p:txBody>
      </p:sp>
      <p:grpSp>
        <p:nvGrpSpPr>
          <p:cNvPr id="2" name="Group 28"/>
          <p:cNvGrpSpPr>
            <a:grpSpLocks/>
          </p:cNvGrpSpPr>
          <p:nvPr/>
        </p:nvGrpSpPr>
        <p:grpSpPr bwMode="auto">
          <a:xfrm>
            <a:off x="2971800" y="3174562"/>
            <a:ext cx="3352800" cy="676629"/>
            <a:chOff x="1776" y="1680"/>
            <a:chExt cx="1728" cy="352"/>
          </a:xfrm>
          <a:solidFill>
            <a:schemeClr val="accent5">
              <a:lumMod val="60000"/>
              <a:lumOff val="40000"/>
              <a:alpha val="30000"/>
            </a:schemeClr>
          </a:solidFill>
        </p:grpSpPr>
        <p:sp>
          <p:nvSpPr>
            <p:cNvPr id="874525" name="AutoShape 29"/>
            <p:cNvSpPr>
              <a:spLocks noChangeArrowheads="1"/>
            </p:cNvSpPr>
            <p:nvPr/>
          </p:nvSpPr>
          <p:spPr bwMode="auto">
            <a:xfrm>
              <a:off x="1776" y="1680"/>
              <a:ext cx="1728" cy="352"/>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pFill/>
            <a:ln w="12700" cap="sq">
              <a:solidFill>
                <a:schemeClr val="accent5">
                  <a:lumMod val="20000"/>
                  <a:lumOff val="80000"/>
                </a:schemeClr>
              </a:solidFill>
              <a:miter lim="800000"/>
              <a:headEnd type="none" w="sm" len="sm"/>
              <a:tailEnd type="none" w="sm" len="sm"/>
            </a:ln>
            <a:effectLst/>
          </p:spPr>
          <p:txBody>
            <a:bodyPr wrap="none" anchor="ctr"/>
            <a:lstStyle/>
            <a:p>
              <a:pPr>
                <a:defRPr/>
              </a:pPr>
              <a:endParaRPr lang="en-US" dirty="0">
                <a:effectLst>
                  <a:outerShdw blurRad="38100" dist="38100" dir="2700000" algn="tl">
                    <a:srgbClr val="000000">
                      <a:alpha val="43137"/>
                    </a:srgbClr>
                  </a:outerShdw>
                </a:effectLst>
              </a:endParaRPr>
            </a:p>
          </p:txBody>
        </p:sp>
        <p:sp>
          <p:nvSpPr>
            <p:cNvPr id="874526" name="Text Box 30"/>
            <p:cNvSpPr txBox="1">
              <a:spLocks noChangeArrowheads="1"/>
            </p:cNvSpPr>
            <p:nvPr/>
          </p:nvSpPr>
          <p:spPr bwMode="auto">
            <a:xfrm>
              <a:off x="2044" y="1751"/>
              <a:ext cx="1008" cy="208"/>
            </a:xfrm>
            <a:prstGeom prst="rect">
              <a:avLst/>
            </a:prstGeom>
            <a:noFill/>
            <a:ln w="12700" cap="sq">
              <a:noFill/>
              <a:miter lim="800000"/>
              <a:headEnd type="none" w="sm" len="sm"/>
              <a:tailEnd type="none" w="sm" len="sm"/>
            </a:ln>
            <a:effectLst/>
          </p:spPr>
          <p:txBody>
            <a:bodyPr>
              <a:spAutoFit/>
            </a:bodyPr>
            <a:lstStyle/>
            <a:p>
              <a:pPr algn="ctr">
                <a:lnSpc>
                  <a:spcPct val="100000"/>
                </a:lnSpc>
                <a:spcBef>
                  <a:spcPct val="50000"/>
                </a:spcBef>
                <a:defRPr/>
              </a:pPr>
              <a:r>
                <a:rPr kumimoji="0" lang="en-US" sz="2000" b="1" dirty="0">
                  <a:effectLst>
                    <a:outerShdw blurRad="38100" dist="38100" dir="2700000" algn="tl">
                      <a:srgbClr val="000000">
                        <a:alpha val="43137"/>
                      </a:srgbClr>
                    </a:outerShdw>
                  </a:effectLst>
                </a:rPr>
                <a:t>Page request</a:t>
              </a:r>
            </a:p>
          </p:txBody>
        </p:sp>
      </p:grpSp>
      <p:sp>
        <p:nvSpPr>
          <p:cNvPr id="874527" name="Text Box 31"/>
          <p:cNvSpPr txBox="1">
            <a:spLocks noChangeArrowheads="1"/>
          </p:cNvSpPr>
          <p:nvPr/>
        </p:nvSpPr>
        <p:spPr bwMode="auto">
          <a:xfrm>
            <a:off x="304800" y="5279648"/>
            <a:ext cx="2851150" cy="892552"/>
          </a:xfrm>
          <a:prstGeom prst="rect">
            <a:avLst/>
          </a:prstGeom>
          <a:noFill/>
          <a:ln w="12700" cap="sq">
            <a:noFill/>
            <a:miter lim="800000"/>
            <a:headEnd type="none" w="sm" len="sm"/>
            <a:tailEnd type="none" w="sm" len="sm"/>
          </a:ln>
          <a:effectLst/>
        </p:spPr>
        <p:txBody>
          <a:bodyPr wrap="square">
            <a:spAutoFit/>
          </a:bodyPr>
          <a:lstStyle/>
          <a:p>
            <a:pPr algn="ctr">
              <a:lnSpc>
                <a:spcPct val="100000"/>
              </a:lnSpc>
              <a:spcBef>
                <a:spcPct val="50000"/>
              </a:spcBef>
              <a:defRPr/>
            </a:pPr>
            <a:r>
              <a:rPr kumimoji="0" lang="en-US" sz="2600" b="1" dirty="0">
                <a:solidFill>
                  <a:srgbClr val="EBFFD2"/>
                </a:solidFill>
                <a:effectLst>
                  <a:outerShdw blurRad="38100" dist="38100" dir="2700000" algn="tl">
                    <a:srgbClr val="000000">
                      <a:alpha val="43137"/>
                    </a:srgbClr>
                  </a:outerShdw>
                </a:effectLst>
              </a:rPr>
              <a:t>Client </a:t>
            </a:r>
            <a:r>
              <a:rPr kumimoji="0" lang="en-US" sz="2600" b="1" dirty="0" smtClean="0">
                <a:solidFill>
                  <a:srgbClr val="EBFFD2"/>
                </a:solidFill>
                <a:effectLst>
                  <a:outerShdw blurRad="38100" dist="38100" dir="2700000" algn="tl">
                    <a:srgbClr val="000000">
                      <a:alpha val="43137"/>
                    </a:srgbClr>
                  </a:outerShdw>
                </a:effectLst>
              </a:rPr>
              <a:t>running a </a:t>
            </a:r>
            <a:r>
              <a:rPr kumimoji="0" lang="en-US" sz="2600" b="1" dirty="0">
                <a:solidFill>
                  <a:srgbClr val="EBFFD2"/>
                </a:solidFill>
                <a:effectLst>
                  <a:outerShdw blurRad="38100" dist="38100" dir="2700000" algn="tl">
                    <a:srgbClr val="000000">
                      <a:alpha val="43137"/>
                    </a:srgbClr>
                  </a:outerShdw>
                </a:effectLst>
              </a:rPr>
              <a:t>Web Browser</a:t>
            </a:r>
          </a:p>
        </p:txBody>
      </p:sp>
      <p:sp>
        <p:nvSpPr>
          <p:cNvPr id="874528" name="Text Box 32"/>
          <p:cNvSpPr txBox="1">
            <a:spLocks noChangeArrowheads="1"/>
          </p:cNvSpPr>
          <p:nvPr/>
        </p:nvSpPr>
        <p:spPr bwMode="auto">
          <a:xfrm>
            <a:off x="5838824" y="5108138"/>
            <a:ext cx="3000376" cy="1292662"/>
          </a:xfrm>
          <a:prstGeom prst="rect">
            <a:avLst/>
          </a:prstGeom>
          <a:noFill/>
          <a:ln w="12700" cap="sq">
            <a:noFill/>
            <a:miter lim="800000"/>
            <a:headEnd type="none" w="sm" len="sm"/>
            <a:tailEnd type="none" w="sm" len="sm"/>
          </a:ln>
          <a:effectLst/>
        </p:spPr>
        <p:txBody>
          <a:bodyPr wrap="square">
            <a:spAutoFit/>
          </a:bodyPr>
          <a:lstStyle/>
          <a:p>
            <a:pPr algn="ctr">
              <a:lnSpc>
                <a:spcPct val="100000"/>
              </a:lnSpc>
              <a:spcBef>
                <a:spcPct val="50000"/>
              </a:spcBef>
              <a:defRPr/>
            </a:pPr>
            <a:r>
              <a:rPr kumimoji="0" lang="en-US" sz="2600" b="1" dirty="0">
                <a:solidFill>
                  <a:srgbClr val="EBFFD2"/>
                </a:solidFill>
                <a:effectLst>
                  <a:outerShdw blurRad="38100" dist="38100" dir="2700000" algn="tl">
                    <a:srgbClr val="000000">
                      <a:alpha val="43137"/>
                    </a:srgbClr>
                  </a:outerShdw>
                </a:effectLst>
              </a:rPr>
              <a:t>Server running Web Server </a:t>
            </a:r>
            <a:r>
              <a:rPr kumimoji="0" lang="en-US" sz="2600" b="1" dirty="0" smtClean="0">
                <a:solidFill>
                  <a:srgbClr val="EBFFD2"/>
                </a:solidFill>
                <a:effectLst>
                  <a:outerShdw blurRad="38100" dist="38100" dir="2700000" algn="tl">
                    <a:srgbClr val="000000">
                      <a:alpha val="43137"/>
                    </a:srgbClr>
                  </a:outerShdw>
                </a:effectLst>
              </a:rPr>
              <a:t>Software   </a:t>
            </a:r>
            <a:r>
              <a:rPr lang="en-US" sz="2600" b="1" dirty="0" smtClean="0">
                <a:solidFill>
                  <a:srgbClr val="EBFFD2"/>
                </a:solidFill>
                <a:effectLst>
                  <a:outerShdw blurRad="38100" dist="38100" dir="2700000" algn="tl">
                    <a:srgbClr val="000000">
                      <a:alpha val="43137"/>
                    </a:srgbClr>
                  </a:outerShdw>
                </a:effectLst>
              </a:rPr>
              <a:t>(IIS, Apache, </a:t>
            </a:r>
            <a:r>
              <a:rPr kumimoji="0" lang="en-US" sz="2600" b="1" dirty="0">
                <a:solidFill>
                  <a:srgbClr val="EBFFD2"/>
                </a:solidFill>
                <a:effectLst>
                  <a:outerShdw blurRad="38100" dist="38100" dir="2700000" algn="tl">
                    <a:srgbClr val="000000">
                      <a:alpha val="43137"/>
                    </a:srgbClr>
                  </a:outerShdw>
                </a:effectLst>
              </a:rPr>
              <a:t>etc.)</a:t>
            </a:r>
          </a:p>
        </p:txBody>
      </p:sp>
      <p:grpSp>
        <p:nvGrpSpPr>
          <p:cNvPr id="4" name="Group 3"/>
          <p:cNvGrpSpPr/>
          <p:nvPr/>
        </p:nvGrpSpPr>
        <p:grpSpPr>
          <a:xfrm>
            <a:off x="2971800" y="4211200"/>
            <a:ext cx="3352800" cy="698748"/>
            <a:chOff x="3200400" y="3962400"/>
            <a:chExt cx="2895600" cy="485775"/>
          </a:xfrm>
        </p:grpSpPr>
        <p:sp>
          <p:nvSpPr>
            <p:cNvPr id="874530" name="AutoShape 34"/>
            <p:cNvSpPr>
              <a:spLocks noChangeArrowheads="1"/>
            </p:cNvSpPr>
            <p:nvPr/>
          </p:nvSpPr>
          <p:spPr bwMode="auto">
            <a:xfrm flipH="1">
              <a:off x="3200400" y="3962400"/>
              <a:ext cx="2895600"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5">
                <a:lumMod val="60000"/>
                <a:lumOff val="40000"/>
                <a:alpha val="30000"/>
              </a:schemeClr>
            </a:solidFill>
            <a:ln w="12700" cap="sq">
              <a:solidFill>
                <a:schemeClr val="accent5">
                  <a:lumMod val="20000"/>
                  <a:lumOff val="80000"/>
                </a:schemeClr>
              </a:solidFill>
              <a:miter lim="800000"/>
              <a:headEnd type="none" w="sm" len="sm"/>
              <a:tailEnd type="none" w="sm" len="sm"/>
            </a:ln>
            <a:effectLst/>
          </p:spPr>
          <p:txBody>
            <a:bodyPr wrap="none" anchor="ctr"/>
            <a:lstStyle/>
            <a:p>
              <a:pPr>
                <a:defRPr/>
              </a:pPr>
              <a:endParaRPr lang="en-US" dirty="0">
                <a:effectLst>
                  <a:outerShdw blurRad="38100" dist="38100" dir="2700000" algn="tl">
                    <a:srgbClr val="000000">
                      <a:alpha val="43137"/>
                    </a:srgbClr>
                  </a:outerShdw>
                </a:effectLst>
              </a:endParaRPr>
            </a:p>
          </p:txBody>
        </p:sp>
        <p:sp>
          <p:nvSpPr>
            <p:cNvPr id="874531" name="Text Box 35"/>
            <p:cNvSpPr txBox="1">
              <a:spLocks noChangeArrowheads="1"/>
            </p:cNvSpPr>
            <p:nvPr/>
          </p:nvSpPr>
          <p:spPr bwMode="auto">
            <a:xfrm>
              <a:off x="3810001" y="4071918"/>
              <a:ext cx="1950068" cy="278160"/>
            </a:xfrm>
            <a:prstGeom prst="rect">
              <a:avLst/>
            </a:prstGeom>
            <a:noFill/>
            <a:ln w="12700" cap="sq">
              <a:noFill/>
              <a:miter lim="800000"/>
              <a:headEnd type="none" w="sm" len="sm"/>
              <a:tailEnd type="none" w="sm" len="sm"/>
            </a:ln>
            <a:effectLst/>
          </p:spPr>
          <p:txBody>
            <a:bodyPr wrap="square">
              <a:spAutoFit/>
            </a:bodyPr>
            <a:lstStyle/>
            <a:p>
              <a:pPr algn="ctr">
                <a:lnSpc>
                  <a:spcPct val="100000"/>
                </a:lnSpc>
                <a:spcBef>
                  <a:spcPct val="50000"/>
                </a:spcBef>
                <a:defRPr/>
              </a:pPr>
              <a:r>
                <a:rPr kumimoji="0" lang="en-US" sz="2000" b="1" dirty="0">
                  <a:effectLst>
                    <a:outerShdw blurRad="38100" dist="38100" dir="2700000" algn="tl">
                      <a:srgbClr val="000000">
                        <a:alpha val="43137"/>
                      </a:srgbClr>
                    </a:outerShdw>
                  </a:effectLst>
                </a:rPr>
                <a:t>Server </a:t>
              </a:r>
              <a:r>
                <a:rPr kumimoji="0" lang="en-US" sz="2000" b="1" dirty="0" smtClean="0">
                  <a:effectLst>
                    <a:outerShdw blurRad="38100" dist="38100" dir="2700000" algn="tl">
                      <a:srgbClr val="000000">
                        <a:alpha val="43137"/>
                      </a:srgbClr>
                    </a:outerShdw>
                  </a:effectLst>
                </a:rPr>
                <a:t>response</a:t>
              </a:r>
              <a:endParaRPr kumimoji="0" lang="en-US" sz="2000" b="1" dirty="0">
                <a:effectLst>
                  <a:outerShdw blurRad="38100" dist="38100" dir="2700000" algn="tl">
                    <a:srgbClr val="000000">
                      <a:alpha val="43137"/>
                    </a:srgbClr>
                  </a:outerShdw>
                </a:effectLst>
              </a:endParaRPr>
            </a:p>
          </p:txBody>
        </p:sp>
      </p:grpSp>
      <p:sp>
        <p:nvSpPr>
          <p:cNvPr id="874533" name="Text Box 37"/>
          <p:cNvSpPr txBox="1">
            <a:spLocks noChangeArrowheads="1"/>
          </p:cNvSpPr>
          <p:nvPr/>
        </p:nvSpPr>
        <p:spPr bwMode="auto">
          <a:xfrm>
            <a:off x="3875088" y="2819400"/>
            <a:ext cx="1293812" cy="461665"/>
          </a:xfrm>
          <a:prstGeom prst="rect">
            <a:avLst/>
          </a:prstGeom>
          <a:noFill/>
          <a:ln w="12700" cap="sq">
            <a:noFill/>
            <a:miter lim="800000"/>
            <a:headEnd type="none" w="sm" len="sm"/>
            <a:tailEnd type="none" w="sm" len="sm"/>
          </a:ln>
          <a:effectLst/>
        </p:spPr>
        <p:txBody>
          <a:bodyPr wrap="square">
            <a:spAutoFit/>
          </a:bodyPr>
          <a:lstStyle/>
          <a:p>
            <a:pPr algn="ctr">
              <a:lnSpc>
                <a:spcPct val="100000"/>
              </a:lnSpc>
              <a:spcBef>
                <a:spcPct val="50000"/>
              </a:spcBef>
              <a:defRPr/>
            </a:pPr>
            <a:r>
              <a:rPr kumimoji="0" lang="en-US" sz="2400" b="1" dirty="0">
                <a:solidFill>
                  <a:srgbClr val="EBFFD2"/>
                </a:solidFill>
                <a:effectLst>
                  <a:outerShdw blurRad="38100" dist="38100" dir="2700000" algn="tl">
                    <a:srgbClr val="000000">
                      <a:alpha val="43137"/>
                    </a:srgbClr>
                  </a:outerShdw>
                </a:effectLst>
              </a:rPr>
              <a:t>HTTP</a:t>
            </a:r>
          </a:p>
        </p:txBody>
      </p:sp>
      <p:sp>
        <p:nvSpPr>
          <p:cNvPr id="874534" name="Text Box 38"/>
          <p:cNvSpPr txBox="1">
            <a:spLocks noChangeArrowheads="1"/>
          </p:cNvSpPr>
          <p:nvPr/>
        </p:nvSpPr>
        <p:spPr bwMode="auto">
          <a:xfrm>
            <a:off x="4310062" y="3971488"/>
            <a:ext cx="947738" cy="400110"/>
          </a:xfrm>
          <a:prstGeom prst="rect">
            <a:avLst/>
          </a:prstGeom>
          <a:noFill/>
          <a:ln w="12700" cap="sq">
            <a:noFill/>
            <a:miter lim="800000"/>
            <a:headEnd type="none" w="sm" len="sm"/>
            <a:tailEnd type="none" w="sm" len="sm"/>
          </a:ln>
          <a:effectLst/>
        </p:spPr>
        <p:txBody>
          <a:bodyPr wrap="square">
            <a:spAutoFit/>
          </a:bodyPr>
          <a:lstStyle/>
          <a:p>
            <a:pPr algn="ctr">
              <a:lnSpc>
                <a:spcPct val="100000"/>
              </a:lnSpc>
              <a:spcBef>
                <a:spcPct val="50000"/>
              </a:spcBef>
              <a:defRPr/>
            </a:pPr>
            <a:r>
              <a:rPr kumimoji="0" lang="en-US" sz="2000" b="1" dirty="0">
                <a:solidFill>
                  <a:srgbClr val="EBFFD2"/>
                </a:solidFill>
                <a:effectLst>
                  <a:outerShdw blurRad="38100" dist="38100" dir="2700000" algn="tl">
                    <a:srgbClr val="000000">
                      <a:alpha val="43137"/>
                    </a:srgbClr>
                  </a:outerShdw>
                </a:effectLst>
              </a:rPr>
              <a:t>HTTP</a:t>
            </a:r>
          </a:p>
        </p:txBody>
      </p:sp>
      <p:grpSp>
        <p:nvGrpSpPr>
          <p:cNvPr id="3" name="Group 2"/>
          <p:cNvGrpSpPr/>
          <p:nvPr/>
        </p:nvGrpSpPr>
        <p:grpSpPr>
          <a:xfrm>
            <a:off x="580803" y="2638165"/>
            <a:ext cx="2438400" cy="2438400"/>
            <a:chOff x="228600" y="224864"/>
            <a:chExt cx="2438400" cy="2438400"/>
          </a:xfrm>
        </p:grpSpPr>
        <p:pic>
          <p:nvPicPr>
            <p:cNvPr id="1026" name="Picture 2" descr="http://askyourpc.com/media/blogs/a/images_2/Computer-256x256.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228600" y="224864"/>
              <a:ext cx="2438400" cy="24384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6" descr="website-windo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975723">
              <a:off x="602640" y="904992"/>
              <a:ext cx="1280241" cy="1065798"/>
            </a:xfrm>
            <a:prstGeom prst="rect">
              <a:avLst/>
            </a:prstGeom>
            <a:noFill/>
            <a:ln w="9525">
              <a:noFill/>
              <a:miter lim="800000"/>
              <a:headEnd/>
              <a:tailEnd/>
            </a:ln>
            <a:scene3d>
              <a:camera prst="perspectiveContrastingRightFacing" fov="300000">
                <a:rot lat="21510460" lon="300467" rev="21477836"/>
              </a:camera>
              <a:lightRig rig="threePt" dir="t"/>
            </a:scene3d>
          </p:spPr>
        </p:pic>
      </p:grpSp>
      <p:pic>
        <p:nvPicPr>
          <p:cNvPr id="1028" name="Picture 4" descr="http://www.iconarchive.com/icons/visualpharm/hardware/256/server-icon.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0800" y="3020134"/>
            <a:ext cx="2011804" cy="20118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4498" name="Rectangle 2"/>
          <p:cNvSpPr>
            <a:spLocks noGrp="1" noChangeArrowheads="1"/>
          </p:cNvSpPr>
          <p:nvPr>
            <p:ph type="title"/>
          </p:nvPr>
        </p:nvSpPr>
        <p:spPr/>
        <p:txBody>
          <a:bodyPr/>
          <a:lstStyle/>
          <a:p>
            <a:r>
              <a:rPr lang="en-US" dirty="0"/>
              <a:t>Server-Side Code</a:t>
            </a:r>
          </a:p>
        </p:txBody>
      </p:sp>
      <p:sp>
        <p:nvSpPr>
          <p:cNvPr id="874499" name="Rectangle 3"/>
          <p:cNvSpPr>
            <a:spLocks noGrp="1" noChangeArrowheads="1"/>
          </p:cNvSpPr>
          <p:nvPr>
            <p:ph idx="1"/>
          </p:nvPr>
        </p:nvSpPr>
        <p:spPr>
          <a:xfrm>
            <a:off x="323850" y="1066800"/>
            <a:ext cx="8496300" cy="5486400"/>
          </a:xfrm>
        </p:spPr>
        <p:txBody>
          <a:bodyPr/>
          <a:lstStyle/>
          <a:p>
            <a:pPr>
              <a:lnSpc>
                <a:spcPct val="100000"/>
              </a:lnSpc>
              <a:defRPr/>
            </a:pPr>
            <a:r>
              <a:rPr lang="en-US" dirty="0"/>
              <a:t>Languages/frameworks include but are not limited to Ruby (Rails), </a:t>
            </a:r>
            <a:r>
              <a:rPr lang="en-US" dirty="0" err="1"/>
              <a:t>Javascript</a:t>
            </a:r>
            <a:r>
              <a:rPr lang="en-US" dirty="0"/>
              <a:t> (Node.js), Python (</a:t>
            </a:r>
            <a:r>
              <a:rPr lang="en-US" dirty="0" err="1"/>
              <a:t>Django</a:t>
            </a:r>
            <a:r>
              <a:rPr lang="en-US" dirty="0"/>
              <a:t>), PHP, C#, and Java; but the list of possibilities is infinite. Any code that can run on a computer and respond to HTTP requests can run a server</a:t>
            </a:r>
            <a:r>
              <a:rPr lang="en-US" dirty="0" smtClean="0"/>
              <a:t>.</a:t>
            </a:r>
          </a:p>
          <a:p>
            <a:pPr>
              <a:lnSpc>
                <a:spcPct val="100000"/>
              </a:lnSpc>
              <a:defRPr/>
            </a:pPr>
            <a:r>
              <a:rPr lang="fr-FR" dirty="0"/>
              <a:t>Stores persistent data (user profiles, </a:t>
            </a:r>
            <a:r>
              <a:rPr lang="fr-FR" dirty="0" err="1"/>
              <a:t>instatweets</a:t>
            </a:r>
            <a:r>
              <a:rPr lang="fr-FR" dirty="0"/>
              <a:t>, </a:t>
            </a:r>
            <a:r>
              <a:rPr lang="fr-FR" dirty="0" err="1"/>
              <a:t>mybook</a:t>
            </a:r>
            <a:r>
              <a:rPr lang="fr-FR" dirty="0"/>
              <a:t> pages, etc</a:t>
            </a:r>
            <a:r>
              <a:rPr lang="fr-FR" dirty="0" smtClean="0"/>
              <a:t>.).</a:t>
            </a:r>
            <a:endParaRPr lang="en-US" dirty="0" smtClean="0"/>
          </a:p>
        </p:txBody>
      </p:sp>
      <p:sp>
        <p:nvSpPr>
          <p:cNvPr id="17" name="Slide Number Placeholder 3"/>
          <p:cNvSpPr>
            <a:spLocks noGrp="1"/>
          </p:cNvSpPr>
          <p:nvPr>
            <p:ph type="sldNum" sz="quarter" idx="10"/>
          </p:nvPr>
        </p:nvSpPr>
        <p:spPr/>
        <p:txBody>
          <a:bodyPr/>
          <a:lstStyle/>
          <a:p>
            <a:pPr>
              <a:defRPr/>
            </a:pPr>
            <a:fld id="{58452FF4-89E3-4D1B-9927-2DBDC00E58D7}" type="slidenum">
              <a:rPr lang="en-US" smtClean="0">
                <a:effectLst>
                  <a:outerShdw blurRad="38100" dist="38100" dir="2700000" algn="tl">
                    <a:srgbClr val="000000">
                      <a:alpha val="43137"/>
                    </a:srgbClr>
                  </a:outerShdw>
                </a:effectLst>
              </a:rPr>
              <a:pPr>
                <a:defRPr/>
              </a:pPr>
              <a:t>15</a:t>
            </a:fld>
            <a:endParaRPr lang="en-US"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142647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4498" name="Rectangle 2"/>
          <p:cNvSpPr>
            <a:spLocks noGrp="1" noChangeArrowheads="1"/>
          </p:cNvSpPr>
          <p:nvPr>
            <p:ph type="title"/>
          </p:nvPr>
        </p:nvSpPr>
        <p:spPr/>
        <p:txBody>
          <a:bodyPr/>
          <a:lstStyle/>
          <a:p>
            <a:r>
              <a:rPr lang="en-US" dirty="0"/>
              <a:t>Server-Side Code</a:t>
            </a:r>
          </a:p>
        </p:txBody>
      </p:sp>
      <p:sp>
        <p:nvSpPr>
          <p:cNvPr id="874499" name="Rectangle 3"/>
          <p:cNvSpPr>
            <a:spLocks noGrp="1" noChangeArrowheads="1"/>
          </p:cNvSpPr>
          <p:nvPr>
            <p:ph idx="1"/>
          </p:nvPr>
        </p:nvSpPr>
        <p:spPr>
          <a:xfrm>
            <a:off x="323850" y="1066800"/>
            <a:ext cx="8496300" cy="5486400"/>
          </a:xfrm>
        </p:spPr>
        <p:txBody>
          <a:bodyPr/>
          <a:lstStyle/>
          <a:p>
            <a:pPr>
              <a:lnSpc>
                <a:spcPct val="100000"/>
              </a:lnSpc>
              <a:defRPr/>
            </a:pPr>
            <a:r>
              <a:rPr lang="en-US" dirty="0"/>
              <a:t>Cannot be seen by the user (unless something is terribly wrong).</a:t>
            </a:r>
            <a:endParaRPr lang="en-US" dirty="0" smtClean="0"/>
          </a:p>
          <a:p>
            <a:pPr>
              <a:lnSpc>
                <a:spcPct val="100000"/>
              </a:lnSpc>
              <a:defRPr/>
            </a:pPr>
            <a:r>
              <a:rPr lang="en-US" dirty="0"/>
              <a:t>Can only respond to HTTP requests for a particular URL, not any kind of user </a:t>
            </a:r>
            <a:r>
              <a:rPr lang="en-US" dirty="0" smtClean="0"/>
              <a:t>input</a:t>
            </a:r>
            <a:r>
              <a:rPr lang="fr-FR" dirty="0" smtClean="0"/>
              <a:t>.</a:t>
            </a:r>
          </a:p>
          <a:p>
            <a:pPr>
              <a:lnSpc>
                <a:spcPct val="100000"/>
              </a:lnSpc>
              <a:defRPr/>
            </a:pPr>
            <a:r>
              <a:rPr lang="en-US" dirty="0"/>
              <a:t>Creates the page that the user finally sees (this is generally only true in web applications that choose to render most of their layouts on the server)</a:t>
            </a:r>
            <a:endParaRPr lang="en-US" dirty="0" smtClean="0"/>
          </a:p>
        </p:txBody>
      </p:sp>
      <p:sp>
        <p:nvSpPr>
          <p:cNvPr id="17" name="Slide Number Placeholder 3"/>
          <p:cNvSpPr>
            <a:spLocks noGrp="1"/>
          </p:cNvSpPr>
          <p:nvPr>
            <p:ph type="sldNum" sz="quarter" idx="10"/>
          </p:nvPr>
        </p:nvSpPr>
        <p:spPr/>
        <p:txBody>
          <a:bodyPr/>
          <a:lstStyle/>
          <a:p>
            <a:pPr>
              <a:defRPr/>
            </a:pPr>
            <a:fld id="{58452FF4-89E3-4D1B-9927-2DBDC00E58D7}" type="slidenum">
              <a:rPr lang="en-US" smtClean="0">
                <a:effectLst>
                  <a:outerShdw blurRad="38100" dist="38100" dir="2700000" algn="tl">
                    <a:srgbClr val="000000">
                      <a:alpha val="43137"/>
                    </a:srgbClr>
                  </a:outerShdw>
                </a:effectLst>
              </a:rPr>
              <a:pPr>
                <a:defRPr/>
              </a:pPr>
              <a:t>16</a:t>
            </a:fld>
            <a:endParaRPr lang="en-US"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091781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4498" name="Rectangle 2"/>
          <p:cNvSpPr>
            <a:spLocks noGrp="1" noChangeArrowheads="1"/>
          </p:cNvSpPr>
          <p:nvPr>
            <p:ph type="title"/>
          </p:nvPr>
        </p:nvSpPr>
        <p:spPr/>
        <p:txBody>
          <a:bodyPr/>
          <a:lstStyle/>
          <a:p>
            <a:r>
              <a:rPr lang="en-US" dirty="0" smtClean="0"/>
              <a:t>Client-Side </a:t>
            </a:r>
            <a:r>
              <a:rPr lang="en-US" dirty="0"/>
              <a:t>Code</a:t>
            </a:r>
          </a:p>
        </p:txBody>
      </p:sp>
      <p:sp>
        <p:nvSpPr>
          <p:cNvPr id="874499" name="Rectangle 3"/>
          <p:cNvSpPr>
            <a:spLocks noGrp="1" noChangeArrowheads="1"/>
          </p:cNvSpPr>
          <p:nvPr>
            <p:ph idx="1"/>
          </p:nvPr>
        </p:nvSpPr>
        <p:spPr>
          <a:xfrm>
            <a:off x="323850" y="1066800"/>
            <a:ext cx="8496300" cy="5486400"/>
          </a:xfrm>
        </p:spPr>
        <p:txBody>
          <a:bodyPr/>
          <a:lstStyle/>
          <a:p>
            <a:pPr>
              <a:lnSpc>
                <a:spcPct val="100000"/>
              </a:lnSpc>
              <a:defRPr/>
            </a:pPr>
            <a:r>
              <a:rPr lang="en-US" dirty="0"/>
              <a:t>Languages used include: HTML, CSS, and </a:t>
            </a:r>
            <a:r>
              <a:rPr lang="en-US" dirty="0" smtClean="0"/>
              <a:t>JavaScript. </a:t>
            </a:r>
          </a:p>
          <a:p>
            <a:pPr>
              <a:lnSpc>
                <a:spcPct val="100000"/>
              </a:lnSpc>
              <a:defRPr/>
            </a:pPr>
            <a:r>
              <a:rPr lang="en-US" dirty="0"/>
              <a:t>Parsed by the user’s browser</a:t>
            </a:r>
            <a:r>
              <a:rPr lang="fr-FR" dirty="0" smtClean="0"/>
              <a:t>.</a:t>
            </a:r>
          </a:p>
          <a:p>
            <a:pPr>
              <a:lnSpc>
                <a:spcPct val="100000"/>
              </a:lnSpc>
              <a:defRPr/>
            </a:pPr>
            <a:r>
              <a:rPr lang="en-US" dirty="0"/>
              <a:t>Reacts to user </a:t>
            </a:r>
            <a:r>
              <a:rPr lang="en-US" dirty="0" smtClean="0"/>
              <a:t>input.</a:t>
            </a:r>
          </a:p>
          <a:p>
            <a:pPr>
              <a:lnSpc>
                <a:spcPct val="100000"/>
              </a:lnSpc>
              <a:defRPr/>
            </a:pPr>
            <a:r>
              <a:rPr lang="en-US" dirty="0"/>
              <a:t>Can be seen and edited by the user in full.</a:t>
            </a:r>
            <a:endParaRPr lang="en-US" dirty="0" smtClean="0"/>
          </a:p>
        </p:txBody>
      </p:sp>
      <p:sp>
        <p:nvSpPr>
          <p:cNvPr id="17" name="Slide Number Placeholder 3"/>
          <p:cNvSpPr>
            <a:spLocks noGrp="1"/>
          </p:cNvSpPr>
          <p:nvPr>
            <p:ph type="sldNum" sz="quarter" idx="10"/>
          </p:nvPr>
        </p:nvSpPr>
        <p:spPr/>
        <p:txBody>
          <a:bodyPr/>
          <a:lstStyle/>
          <a:p>
            <a:pPr>
              <a:defRPr/>
            </a:pPr>
            <a:fld id="{58452FF4-89E3-4D1B-9927-2DBDC00E58D7}" type="slidenum">
              <a:rPr lang="en-US" smtClean="0">
                <a:effectLst>
                  <a:outerShdw blurRad="38100" dist="38100" dir="2700000" algn="tl">
                    <a:srgbClr val="000000">
                      <a:alpha val="43137"/>
                    </a:srgbClr>
                  </a:outerShdw>
                </a:effectLst>
              </a:rPr>
              <a:pPr>
                <a:defRPr/>
              </a:pPr>
              <a:t>17</a:t>
            </a:fld>
            <a:endParaRPr lang="en-US"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212247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4498" name="Rectangle 2"/>
          <p:cNvSpPr>
            <a:spLocks noGrp="1" noChangeArrowheads="1"/>
          </p:cNvSpPr>
          <p:nvPr>
            <p:ph type="title"/>
          </p:nvPr>
        </p:nvSpPr>
        <p:spPr/>
        <p:txBody>
          <a:bodyPr/>
          <a:lstStyle/>
          <a:p>
            <a:r>
              <a:rPr lang="en-US" dirty="0" smtClean="0"/>
              <a:t>Client-Side </a:t>
            </a:r>
            <a:r>
              <a:rPr lang="en-US" dirty="0"/>
              <a:t>Code</a:t>
            </a:r>
          </a:p>
        </p:txBody>
      </p:sp>
      <p:sp>
        <p:nvSpPr>
          <p:cNvPr id="874499" name="Rectangle 3"/>
          <p:cNvSpPr>
            <a:spLocks noGrp="1" noChangeArrowheads="1"/>
          </p:cNvSpPr>
          <p:nvPr>
            <p:ph idx="1"/>
          </p:nvPr>
        </p:nvSpPr>
        <p:spPr>
          <a:xfrm>
            <a:off x="323850" y="1066800"/>
            <a:ext cx="8496300" cy="5486400"/>
          </a:xfrm>
        </p:spPr>
        <p:txBody>
          <a:bodyPr/>
          <a:lstStyle/>
          <a:p>
            <a:pPr>
              <a:lnSpc>
                <a:spcPct val="100000"/>
              </a:lnSpc>
              <a:defRPr/>
            </a:pPr>
            <a:r>
              <a:rPr lang="en-US" dirty="0"/>
              <a:t>Cannot store anything that lasts beyond a page refresh.</a:t>
            </a:r>
            <a:endParaRPr lang="en-US" dirty="0" smtClean="0"/>
          </a:p>
          <a:p>
            <a:pPr>
              <a:lnSpc>
                <a:spcPct val="100000"/>
              </a:lnSpc>
              <a:defRPr/>
            </a:pPr>
            <a:r>
              <a:rPr lang="en-US" dirty="0"/>
              <a:t>Cannot read files off of a server directly, must communicate via HTTP requests</a:t>
            </a:r>
            <a:r>
              <a:rPr lang="fr-FR" dirty="0" smtClean="0"/>
              <a:t>.</a:t>
            </a:r>
          </a:p>
          <a:p>
            <a:pPr>
              <a:lnSpc>
                <a:spcPct val="100000"/>
              </a:lnSpc>
              <a:defRPr/>
            </a:pPr>
            <a:r>
              <a:rPr lang="en-US" dirty="0"/>
              <a:t>Creates the page that the user finally sees (this is generally only true in single page applications</a:t>
            </a:r>
            <a:r>
              <a:rPr lang="en-US" dirty="0" smtClean="0"/>
              <a:t>).</a:t>
            </a:r>
          </a:p>
        </p:txBody>
      </p:sp>
      <p:sp>
        <p:nvSpPr>
          <p:cNvPr id="17" name="Slide Number Placeholder 3"/>
          <p:cNvSpPr>
            <a:spLocks noGrp="1"/>
          </p:cNvSpPr>
          <p:nvPr>
            <p:ph type="sldNum" sz="quarter" idx="10"/>
          </p:nvPr>
        </p:nvSpPr>
        <p:spPr/>
        <p:txBody>
          <a:bodyPr/>
          <a:lstStyle/>
          <a:p>
            <a:pPr>
              <a:defRPr/>
            </a:pPr>
            <a:fld id="{58452FF4-89E3-4D1B-9927-2DBDC00E58D7}" type="slidenum">
              <a:rPr lang="en-US" smtClean="0">
                <a:effectLst>
                  <a:outerShdw blurRad="38100" dist="38100" dir="2700000" algn="tl">
                    <a:srgbClr val="000000">
                      <a:alpha val="43137"/>
                    </a:srgbClr>
                  </a:outerShdw>
                </a:effectLst>
              </a:rPr>
              <a:pPr>
                <a:defRPr/>
              </a:pPr>
              <a:t>18</a:t>
            </a:fld>
            <a:endParaRPr lang="en-US"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454946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4498" name="Rectangle 2"/>
          <p:cNvSpPr>
            <a:spLocks noGrp="1" noChangeArrowheads="1"/>
          </p:cNvSpPr>
          <p:nvPr>
            <p:ph type="title"/>
          </p:nvPr>
        </p:nvSpPr>
        <p:spPr/>
        <p:txBody>
          <a:bodyPr/>
          <a:lstStyle/>
          <a:p>
            <a:pPr marL="519113" lvl="1" indent="-236538" eaLnBrk="0" hangingPunct="0">
              <a:lnSpc>
                <a:spcPts val="4000"/>
              </a:lnSpc>
              <a:defRPr/>
            </a:pPr>
            <a:r>
              <a:rPr lang="en-US" sz="4000" kern="1200" dirty="0" smtClean="0">
                <a:ln w="500">
                  <a:noFill/>
                </a:ln>
                <a:effectLst>
                  <a:outerShdw blurRad="38100" dist="38100" dir="2700000" algn="tl">
                    <a:srgbClr val="000000">
                      <a:alpha val="43137"/>
                    </a:srgbClr>
                  </a:outerShdw>
                  <a:reflection blurRad="12700" stA="20000" endPos="50000" dist="12700" dir="5400000" sy="-100000" algn="bl" rotWithShape="0"/>
                </a:effectLst>
                <a:latin typeface="+mj-lt"/>
                <a:ea typeface="+mj-ea"/>
                <a:cs typeface="+mj-cs"/>
              </a:rPr>
              <a:t>Introduction </a:t>
            </a:r>
            <a:r>
              <a:rPr lang="en-US" sz="4000" kern="1200" dirty="0">
                <a:ln w="500">
                  <a:noFill/>
                </a:ln>
                <a:effectLst>
                  <a:outerShdw blurRad="38100" dist="38100" dir="2700000" algn="tl">
                    <a:srgbClr val="000000">
                      <a:alpha val="43137"/>
                    </a:srgbClr>
                  </a:outerShdw>
                  <a:reflection blurRad="12700" stA="20000" endPos="50000" dist="12700" dir="5400000" sy="-100000" algn="bl" rotWithShape="0"/>
                </a:effectLst>
                <a:latin typeface="+mj-lt"/>
                <a:ea typeface="+mj-ea"/>
                <a:cs typeface="+mj-cs"/>
              </a:rPr>
              <a:t>to Web Services</a:t>
            </a:r>
          </a:p>
        </p:txBody>
      </p:sp>
      <p:sp>
        <p:nvSpPr>
          <p:cNvPr id="874499" name="Rectangle 3"/>
          <p:cNvSpPr>
            <a:spLocks noGrp="1" noChangeArrowheads="1"/>
          </p:cNvSpPr>
          <p:nvPr>
            <p:ph idx="1"/>
          </p:nvPr>
        </p:nvSpPr>
        <p:spPr>
          <a:xfrm>
            <a:off x="323850" y="1066800"/>
            <a:ext cx="8496300" cy="5486400"/>
          </a:xfrm>
        </p:spPr>
        <p:txBody>
          <a:bodyPr/>
          <a:lstStyle/>
          <a:p>
            <a:pPr algn="just"/>
            <a:r>
              <a:rPr lang="en-US" sz="2800" dirty="0"/>
              <a:t>A Web service is a software module that has a URL or an Internet address so they can be called upon to perform a operation via the Internet.</a:t>
            </a:r>
          </a:p>
          <a:p>
            <a:pPr algn="just"/>
            <a:r>
              <a:rPr lang="en-US" sz="2800" dirty="0"/>
              <a:t>One Web service makes a request of another Web service to perform its task or tasks and pass back an answer creating a highly distributed system. </a:t>
            </a:r>
          </a:p>
          <a:p>
            <a:pPr algn="just"/>
            <a:r>
              <a:rPr lang="en-US" sz="2800" dirty="0"/>
              <a:t>using XML based messages via internet-based protocols.</a:t>
            </a:r>
          </a:p>
          <a:p>
            <a:pPr algn="just"/>
            <a:r>
              <a:rPr lang="en-US" sz="2800" dirty="0"/>
              <a:t>Web Services are latest distributed technology</a:t>
            </a:r>
            <a:endParaRPr lang="en-US" dirty="0"/>
          </a:p>
        </p:txBody>
      </p:sp>
      <p:sp>
        <p:nvSpPr>
          <p:cNvPr id="17" name="Slide Number Placeholder 3"/>
          <p:cNvSpPr>
            <a:spLocks noGrp="1"/>
          </p:cNvSpPr>
          <p:nvPr>
            <p:ph type="sldNum" sz="quarter" idx="10"/>
          </p:nvPr>
        </p:nvSpPr>
        <p:spPr/>
        <p:txBody>
          <a:bodyPr/>
          <a:lstStyle/>
          <a:p>
            <a:pPr>
              <a:defRPr/>
            </a:pPr>
            <a:fld id="{58452FF4-89E3-4D1B-9927-2DBDC00E58D7}" type="slidenum">
              <a:rPr lang="en-US" smtClean="0">
                <a:effectLst>
                  <a:outerShdw blurRad="38100" dist="38100" dir="2700000" algn="tl">
                    <a:srgbClr val="000000">
                      <a:alpha val="43137"/>
                    </a:srgbClr>
                  </a:outerShdw>
                </a:effectLst>
              </a:rPr>
              <a:pPr>
                <a:defRPr/>
              </a:pPr>
              <a:t>19</a:t>
            </a:fld>
            <a:endParaRPr lang="en-US"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936080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4498" name="Rectangle 2"/>
          <p:cNvSpPr>
            <a:spLocks noGrp="1" noChangeArrowheads="1"/>
          </p:cNvSpPr>
          <p:nvPr>
            <p:ph type="title"/>
          </p:nvPr>
        </p:nvSpPr>
        <p:spPr/>
        <p:txBody>
          <a:bodyPr/>
          <a:lstStyle/>
          <a:p>
            <a:pPr marL="519113" lvl="1" indent="-236538" eaLnBrk="0" hangingPunct="0">
              <a:lnSpc>
                <a:spcPts val="4000"/>
              </a:lnSpc>
              <a:defRPr/>
            </a:pPr>
            <a:r>
              <a:rPr lang="en-US" sz="4000" kern="1200" dirty="0" smtClean="0">
                <a:ln w="500">
                  <a:noFill/>
                </a:ln>
                <a:effectLst>
                  <a:outerShdw blurRad="38100" dist="38100" dir="2700000" algn="tl">
                    <a:srgbClr val="000000">
                      <a:alpha val="43137"/>
                    </a:srgbClr>
                  </a:outerShdw>
                  <a:reflection blurRad="12700" stA="20000" endPos="50000" dist="12700" dir="5400000" sy="-100000" algn="bl" rotWithShape="0"/>
                </a:effectLst>
                <a:latin typeface="+mj-lt"/>
                <a:ea typeface="+mj-ea"/>
                <a:cs typeface="+mj-cs"/>
              </a:rPr>
              <a:t>Introduction </a:t>
            </a:r>
            <a:r>
              <a:rPr lang="en-US" sz="4000" kern="1200" dirty="0">
                <a:ln w="500">
                  <a:noFill/>
                </a:ln>
                <a:effectLst>
                  <a:outerShdw blurRad="38100" dist="38100" dir="2700000" algn="tl">
                    <a:srgbClr val="000000">
                      <a:alpha val="43137"/>
                    </a:srgbClr>
                  </a:outerShdw>
                  <a:reflection blurRad="12700" stA="20000" endPos="50000" dist="12700" dir="5400000" sy="-100000" algn="bl" rotWithShape="0"/>
                </a:effectLst>
                <a:latin typeface="+mj-lt"/>
                <a:ea typeface="+mj-ea"/>
                <a:cs typeface="+mj-cs"/>
              </a:rPr>
              <a:t>to Web Services</a:t>
            </a:r>
          </a:p>
        </p:txBody>
      </p:sp>
      <p:sp>
        <p:nvSpPr>
          <p:cNvPr id="874499" name="Rectangle 3"/>
          <p:cNvSpPr>
            <a:spLocks noGrp="1" noChangeArrowheads="1"/>
          </p:cNvSpPr>
          <p:nvPr>
            <p:ph idx="1"/>
          </p:nvPr>
        </p:nvSpPr>
        <p:spPr>
          <a:xfrm>
            <a:off x="323850" y="1066800"/>
            <a:ext cx="8496300" cy="5486400"/>
          </a:xfrm>
        </p:spPr>
        <p:txBody>
          <a:bodyPr/>
          <a:lstStyle/>
          <a:p>
            <a:r>
              <a:rPr lang="en-US" dirty="0"/>
              <a:t>Benefits of Web </a:t>
            </a:r>
            <a:r>
              <a:rPr lang="en-US" dirty="0" smtClean="0"/>
              <a:t>Services:</a:t>
            </a:r>
          </a:p>
          <a:p>
            <a:pPr lvl="1"/>
            <a:r>
              <a:rPr lang="en-US" dirty="0">
                <a:effectLst/>
              </a:rPr>
              <a:t>Loosely Coupled</a:t>
            </a:r>
          </a:p>
          <a:p>
            <a:pPr lvl="1"/>
            <a:r>
              <a:rPr lang="en-US" dirty="0" smtClean="0">
                <a:effectLst/>
              </a:rPr>
              <a:t>Ease </a:t>
            </a:r>
            <a:r>
              <a:rPr lang="en-US" dirty="0">
                <a:effectLst/>
              </a:rPr>
              <a:t>of </a:t>
            </a:r>
            <a:r>
              <a:rPr lang="en-US" dirty="0" smtClean="0">
                <a:effectLst/>
              </a:rPr>
              <a:t>Integration</a:t>
            </a:r>
          </a:p>
          <a:p>
            <a:pPr lvl="1"/>
            <a:r>
              <a:rPr lang="en-US" dirty="0"/>
              <a:t>Service Reuse</a:t>
            </a:r>
            <a:endParaRPr lang="en-US" dirty="0">
              <a:effectLst/>
            </a:endParaRPr>
          </a:p>
          <a:p>
            <a:pPr lvl="1"/>
            <a:endParaRPr lang="en-US" dirty="0">
              <a:effectLst/>
            </a:endParaRPr>
          </a:p>
        </p:txBody>
      </p:sp>
      <p:sp>
        <p:nvSpPr>
          <p:cNvPr id="17" name="Slide Number Placeholder 3"/>
          <p:cNvSpPr>
            <a:spLocks noGrp="1"/>
          </p:cNvSpPr>
          <p:nvPr>
            <p:ph type="sldNum" sz="quarter" idx="10"/>
          </p:nvPr>
        </p:nvSpPr>
        <p:spPr/>
        <p:txBody>
          <a:bodyPr/>
          <a:lstStyle/>
          <a:p>
            <a:pPr>
              <a:defRPr/>
            </a:pPr>
            <a:fld id="{58452FF4-89E3-4D1B-9927-2DBDC00E58D7}" type="slidenum">
              <a:rPr lang="en-US" smtClean="0">
                <a:effectLst>
                  <a:outerShdw blurRad="38100" dist="38100" dir="2700000" algn="tl">
                    <a:srgbClr val="000000">
                      <a:alpha val="43137"/>
                    </a:srgbClr>
                  </a:outerShdw>
                </a:effectLst>
              </a:rPr>
              <a:pPr>
                <a:defRPr/>
              </a:pPr>
              <a:t>20</a:t>
            </a:fld>
            <a:endParaRPr lang="en-US"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9360159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4498" name="Rectangle 2"/>
          <p:cNvSpPr>
            <a:spLocks noGrp="1" noChangeArrowheads="1"/>
          </p:cNvSpPr>
          <p:nvPr>
            <p:ph type="title"/>
          </p:nvPr>
        </p:nvSpPr>
        <p:spPr/>
        <p:txBody>
          <a:bodyPr/>
          <a:lstStyle/>
          <a:p>
            <a:pPr marL="519113" lvl="1" indent="-236538" eaLnBrk="0" hangingPunct="0">
              <a:lnSpc>
                <a:spcPts val="4000"/>
              </a:lnSpc>
              <a:defRPr/>
            </a:pPr>
            <a:r>
              <a:rPr lang="en-US" sz="4000" dirty="0"/>
              <a:t>Web Services Architectures</a:t>
            </a:r>
            <a:endParaRPr lang="en-US" sz="4000" kern="1200" dirty="0">
              <a:ln w="500">
                <a:noFill/>
              </a:ln>
              <a:effectLst>
                <a:outerShdw blurRad="38100" dist="38100" dir="2700000" algn="tl">
                  <a:srgbClr val="000000">
                    <a:alpha val="43137"/>
                  </a:srgbClr>
                </a:outerShdw>
                <a:reflection blurRad="12700" stA="20000" endPos="50000" dist="12700" dir="5400000" sy="-100000" algn="bl" rotWithShape="0"/>
              </a:effectLst>
              <a:latin typeface="+mj-lt"/>
              <a:ea typeface="+mj-ea"/>
              <a:cs typeface="+mj-cs"/>
            </a:endParaRPr>
          </a:p>
        </p:txBody>
      </p:sp>
      <p:sp>
        <p:nvSpPr>
          <p:cNvPr id="874499" name="Rectangle 3"/>
          <p:cNvSpPr>
            <a:spLocks noGrp="1" noChangeArrowheads="1"/>
          </p:cNvSpPr>
          <p:nvPr>
            <p:ph idx="1"/>
          </p:nvPr>
        </p:nvSpPr>
        <p:spPr>
          <a:xfrm>
            <a:off x="323850" y="1066800"/>
            <a:ext cx="8496300" cy="5486400"/>
          </a:xfrm>
        </p:spPr>
        <p:txBody>
          <a:bodyPr/>
          <a:lstStyle/>
          <a:p>
            <a:r>
              <a:rPr lang="en-US" dirty="0">
                <a:effectLst/>
              </a:rPr>
              <a:t>The simplest Web service system has two participants:</a:t>
            </a:r>
          </a:p>
          <a:p>
            <a:pPr lvl="1"/>
            <a:r>
              <a:rPr lang="en-US" dirty="0">
                <a:effectLst/>
              </a:rPr>
              <a:t>A </a:t>
            </a:r>
            <a:r>
              <a:rPr lang="en-US" dirty="0" smtClean="0">
                <a:effectLst/>
              </a:rPr>
              <a:t>service producer (provider</a:t>
            </a:r>
            <a:r>
              <a:rPr lang="en-US" dirty="0">
                <a:effectLst/>
              </a:rPr>
              <a:t>)</a:t>
            </a:r>
          </a:p>
          <a:p>
            <a:pPr lvl="1"/>
            <a:r>
              <a:rPr lang="en-US" dirty="0">
                <a:effectLst/>
              </a:rPr>
              <a:t>A </a:t>
            </a:r>
            <a:r>
              <a:rPr lang="en-US" dirty="0" smtClean="0">
                <a:effectLst/>
              </a:rPr>
              <a:t>service consumer(requester</a:t>
            </a:r>
            <a:r>
              <a:rPr lang="en-US" dirty="0">
                <a:effectLst/>
              </a:rPr>
              <a:t>).</a:t>
            </a:r>
          </a:p>
          <a:p>
            <a:r>
              <a:rPr lang="en-US" dirty="0">
                <a:effectLst/>
              </a:rPr>
              <a:t>The provider presents the interface and implementation of </a:t>
            </a:r>
            <a:r>
              <a:rPr lang="en-US" dirty="0" smtClean="0">
                <a:effectLst/>
              </a:rPr>
              <a:t>the service</a:t>
            </a:r>
            <a:r>
              <a:rPr lang="en-US" dirty="0">
                <a:effectLst/>
              </a:rPr>
              <a:t>, and the requester uses the Web service.</a:t>
            </a:r>
          </a:p>
          <a:p>
            <a:pPr lvl="1"/>
            <a:endParaRPr lang="en-US" dirty="0">
              <a:effectLst/>
            </a:endParaRPr>
          </a:p>
        </p:txBody>
      </p:sp>
      <p:sp>
        <p:nvSpPr>
          <p:cNvPr id="17" name="Slide Number Placeholder 3"/>
          <p:cNvSpPr>
            <a:spLocks noGrp="1"/>
          </p:cNvSpPr>
          <p:nvPr>
            <p:ph type="sldNum" sz="quarter" idx="10"/>
          </p:nvPr>
        </p:nvSpPr>
        <p:spPr/>
        <p:txBody>
          <a:bodyPr/>
          <a:lstStyle/>
          <a:p>
            <a:pPr>
              <a:defRPr/>
            </a:pPr>
            <a:fld id="{58452FF4-89E3-4D1B-9927-2DBDC00E58D7}" type="slidenum">
              <a:rPr lang="en-US" smtClean="0">
                <a:effectLst>
                  <a:outerShdw blurRad="38100" dist="38100" dir="2700000" algn="tl">
                    <a:srgbClr val="000000">
                      <a:alpha val="43137"/>
                    </a:srgbClr>
                  </a:outerShdw>
                </a:effectLst>
              </a:rPr>
              <a:pPr>
                <a:defRPr/>
              </a:pPr>
              <a:t>21</a:t>
            </a:fld>
            <a:endParaRPr lang="en-US" dirty="0">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3"/>
          <a:stretch>
            <a:fillRect/>
          </a:stretch>
        </p:blipFill>
        <p:spPr>
          <a:xfrm>
            <a:off x="1143000" y="3048000"/>
            <a:ext cx="7265504" cy="3276600"/>
          </a:xfrm>
          <a:prstGeom prst="rect">
            <a:avLst/>
          </a:prstGeom>
        </p:spPr>
      </p:pic>
    </p:spTree>
    <p:extLst>
      <p:ext uri="{BB962C8B-B14F-4D97-AF65-F5344CB8AC3E}">
        <p14:creationId xmlns:p14="http://schemas.microsoft.com/office/powerpoint/2010/main" val="3788865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4498" name="Rectangle 2"/>
          <p:cNvSpPr>
            <a:spLocks noGrp="1" noChangeArrowheads="1"/>
          </p:cNvSpPr>
          <p:nvPr>
            <p:ph type="title"/>
          </p:nvPr>
        </p:nvSpPr>
        <p:spPr/>
        <p:txBody>
          <a:bodyPr/>
          <a:lstStyle/>
          <a:p>
            <a:pPr marL="519113" lvl="1" indent="-236538" eaLnBrk="0" hangingPunct="0">
              <a:lnSpc>
                <a:spcPts val="4000"/>
              </a:lnSpc>
              <a:defRPr/>
            </a:pPr>
            <a:r>
              <a:rPr lang="en-US" sz="4000" dirty="0"/>
              <a:t>Web Services Architectures</a:t>
            </a:r>
            <a:endParaRPr lang="en-US" sz="4000" kern="1200" dirty="0">
              <a:ln w="500">
                <a:noFill/>
              </a:ln>
              <a:effectLst>
                <a:outerShdw blurRad="38100" dist="38100" dir="2700000" algn="tl">
                  <a:srgbClr val="000000">
                    <a:alpha val="43137"/>
                  </a:srgbClr>
                </a:outerShdw>
                <a:reflection blurRad="12700" stA="20000" endPos="50000" dist="12700" dir="5400000" sy="-100000" algn="bl" rotWithShape="0"/>
              </a:effectLst>
              <a:latin typeface="+mj-lt"/>
              <a:ea typeface="+mj-ea"/>
              <a:cs typeface="+mj-cs"/>
            </a:endParaRPr>
          </a:p>
        </p:txBody>
      </p:sp>
      <p:sp>
        <p:nvSpPr>
          <p:cNvPr id="874499" name="Rectangle 3"/>
          <p:cNvSpPr>
            <a:spLocks noGrp="1" noChangeArrowheads="1"/>
          </p:cNvSpPr>
          <p:nvPr>
            <p:ph idx="1"/>
          </p:nvPr>
        </p:nvSpPr>
        <p:spPr>
          <a:xfrm>
            <a:off x="323850" y="1066800"/>
            <a:ext cx="8496300" cy="5486400"/>
          </a:xfrm>
        </p:spPr>
        <p:txBody>
          <a:bodyPr/>
          <a:lstStyle/>
          <a:p>
            <a:r>
              <a:rPr lang="en-US" dirty="0"/>
              <a:t>Service-Oriented Architecture </a:t>
            </a:r>
            <a:endParaRPr lang="en-US" dirty="0" smtClean="0"/>
          </a:p>
          <a:p>
            <a:pPr lvl="1"/>
            <a:r>
              <a:rPr lang="en-US" dirty="0" smtClean="0">
                <a:effectLst/>
              </a:rPr>
              <a:t>A broker, </a:t>
            </a:r>
            <a:r>
              <a:rPr lang="en-US" dirty="0">
                <a:effectLst/>
              </a:rPr>
              <a:t>acts as </a:t>
            </a:r>
            <a:r>
              <a:rPr lang="en-US" dirty="0" smtClean="0">
                <a:effectLst/>
              </a:rPr>
              <a:t>a broker </a:t>
            </a:r>
            <a:r>
              <a:rPr lang="en-US" dirty="0">
                <a:effectLst/>
              </a:rPr>
              <a:t>for Web services.</a:t>
            </a:r>
          </a:p>
          <a:p>
            <a:pPr lvl="1"/>
            <a:r>
              <a:rPr lang="en-US" dirty="0" smtClean="0">
                <a:effectLst/>
              </a:rPr>
              <a:t>A provider, </a:t>
            </a:r>
            <a:r>
              <a:rPr lang="en-US" dirty="0">
                <a:effectLst/>
              </a:rPr>
              <a:t>can </a:t>
            </a:r>
            <a:r>
              <a:rPr lang="en-US" dirty="0" smtClean="0">
                <a:effectLst/>
              </a:rPr>
              <a:t>publish services </a:t>
            </a:r>
            <a:r>
              <a:rPr lang="en-US" dirty="0">
                <a:effectLst/>
              </a:rPr>
              <a:t>to the registry</a:t>
            </a:r>
          </a:p>
          <a:p>
            <a:pPr lvl="1"/>
            <a:r>
              <a:rPr lang="en-US" dirty="0" smtClean="0">
                <a:effectLst/>
              </a:rPr>
              <a:t>A consumer, </a:t>
            </a:r>
            <a:r>
              <a:rPr lang="en-US" dirty="0">
                <a:effectLst/>
              </a:rPr>
              <a:t>can </a:t>
            </a:r>
            <a:r>
              <a:rPr lang="en-US" dirty="0" smtClean="0">
                <a:effectLst/>
              </a:rPr>
              <a:t>then discover </a:t>
            </a:r>
            <a:r>
              <a:rPr lang="en-US" dirty="0">
                <a:effectLst/>
              </a:rPr>
              <a:t>services in </a:t>
            </a:r>
            <a:r>
              <a:rPr lang="en-US" dirty="0" smtClean="0">
                <a:effectLst/>
              </a:rPr>
              <a:t>the registry</a:t>
            </a:r>
            <a:endParaRPr lang="en-US" dirty="0">
              <a:effectLst/>
            </a:endParaRPr>
          </a:p>
          <a:p>
            <a:endParaRPr lang="en-US" dirty="0">
              <a:effectLst/>
            </a:endParaRPr>
          </a:p>
          <a:p>
            <a:pPr lvl="1"/>
            <a:endParaRPr lang="en-US" dirty="0">
              <a:effectLst/>
            </a:endParaRPr>
          </a:p>
        </p:txBody>
      </p:sp>
      <p:sp>
        <p:nvSpPr>
          <p:cNvPr id="17" name="Slide Number Placeholder 3"/>
          <p:cNvSpPr>
            <a:spLocks noGrp="1"/>
          </p:cNvSpPr>
          <p:nvPr>
            <p:ph type="sldNum" sz="quarter" idx="10"/>
          </p:nvPr>
        </p:nvSpPr>
        <p:spPr/>
        <p:txBody>
          <a:bodyPr/>
          <a:lstStyle/>
          <a:p>
            <a:pPr>
              <a:defRPr/>
            </a:pPr>
            <a:fld id="{58452FF4-89E3-4D1B-9927-2DBDC00E58D7}" type="slidenum">
              <a:rPr lang="en-US" smtClean="0">
                <a:effectLst>
                  <a:outerShdw blurRad="38100" dist="38100" dir="2700000" algn="tl">
                    <a:srgbClr val="000000">
                      <a:alpha val="43137"/>
                    </a:srgbClr>
                  </a:outerShdw>
                </a:effectLst>
              </a:rPr>
              <a:pPr>
                <a:defRPr/>
              </a:pPr>
              <a:t>22</a:t>
            </a:fld>
            <a:endParaRPr lang="en-US"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945007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4498" name="Rectangle 2"/>
          <p:cNvSpPr>
            <a:spLocks noGrp="1" noChangeArrowheads="1"/>
          </p:cNvSpPr>
          <p:nvPr>
            <p:ph type="title"/>
          </p:nvPr>
        </p:nvSpPr>
        <p:spPr/>
        <p:txBody>
          <a:bodyPr/>
          <a:lstStyle/>
          <a:p>
            <a:pPr marL="519113" lvl="1" indent="-236538" eaLnBrk="0" hangingPunct="0">
              <a:lnSpc>
                <a:spcPts val="4000"/>
              </a:lnSpc>
              <a:defRPr/>
            </a:pPr>
            <a:r>
              <a:rPr lang="en-US" sz="4000" dirty="0"/>
              <a:t>Web Services Architectures</a:t>
            </a:r>
            <a:endParaRPr lang="en-US" sz="4000" kern="1200" dirty="0">
              <a:ln w="500">
                <a:noFill/>
              </a:ln>
              <a:effectLst>
                <a:outerShdw blurRad="38100" dist="38100" dir="2700000" algn="tl">
                  <a:srgbClr val="000000">
                    <a:alpha val="43137"/>
                  </a:srgbClr>
                </a:outerShdw>
                <a:reflection blurRad="12700" stA="20000" endPos="50000" dist="12700" dir="5400000" sy="-100000" algn="bl" rotWithShape="0"/>
              </a:effectLst>
              <a:latin typeface="+mj-lt"/>
              <a:ea typeface="+mj-ea"/>
              <a:cs typeface="+mj-cs"/>
            </a:endParaRPr>
          </a:p>
        </p:txBody>
      </p:sp>
      <p:sp>
        <p:nvSpPr>
          <p:cNvPr id="874499" name="Rectangle 3"/>
          <p:cNvSpPr>
            <a:spLocks noGrp="1" noChangeArrowheads="1"/>
          </p:cNvSpPr>
          <p:nvPr>
            <p:ph idx="1"/>
          </p:nvPr>
        </p:nvSpPr>
        <p:spPr>
          <a:xfrm>
            <a:off x="323850" y="1066800"/>
            <a:ext cx="8496300" cy="5486400"/>
          </a:xfrm>
        </p:spPr>
        <p:txBody>
          <a:bodyPr/>
          <a:lstStyle/>
          <a:p>
            <a:endParaRPr lang="en-US" dirty="0">
              <a:effectLst/>
            </a:endParaRPr>
          </a:p>
          <a:p>
            <a:pPr lvl="1"/>
            <a:endParaRPr lang="en-US" dirty="0">
              <a:effectLst/>
            </a:endParaRPr>
          </a:p>
        </p:txBody>
      </p:sp>
      <p:sp>
        <p:nvSpPr>
          <p:cNvPr id="17" name="Slide Number Placeholder 3"/>
          <p:cNvSpPr>
            <a:spLocks noGrp="1"/>
          </p:cNvSpPr>
          <p:nvPr>
            <p:ph type="sldNum" sz="quarter" idx="10"/>
          </p:nvPr>
        </p:nvSpPr>
        <p:spPr/>
        <p:txBody>
          <a:bodyPr/>
          <a:lstStyle/>
          <a:p>
            <a:pPr>
              <a:defRPr/>
            </a:pPr>
            <a:fld id="{58452FF4-89E3-4D1B-9927-2DBDC00E58D7}" type="slidenum">
              <a:rPr lang="en-US" smtClean="0">
                <a:effectLst>
                  <a:outerShdw blurRad="38100" dist="38100" dir="2700000" algn="tl">
                    <a:srgbClr val="000000">
                      <a:alpha val="43137"/>
                    </a:srgbClr>
                  </a:outerShdw>
                </a:effectLst>
              </a:rPr>
              <a:pPr>
                <a:defRPr/>
              </a:pPr>
              <a:t>23</a:t>
            </a:fld>
            <a:endParaRPr lang="en-US" dirty="0">
              <a:effectLst>
                <a:outerShdw blurRad="38100" dist="38100" dir="2700000" algn="tl">
                  <a:srgbClr val="000000">
                    <a:alpha val="43137"/>
                  </a:srgbClr>
                </a:outerShdw>
              </a:effectLst>
            </a:endParaRPr>
          </a:p>
        </p:txBody>
      </p:sp>
      <p:sp>
        <p:nvSpPr>
          <p:cNvPr id="6" name="AutoShape 4"/>
          <p:cNvSpPr>
            <a:spLocks noChangeArrowheads="1"/>
          </p:cNvSpPr>
          <p:nvPr/>
        </p:nvSpPr>
        <p:spPr bwMode="auto">
          <a:xfrm rot="2589408">
            <a:off x="5341937" y="3511550"/>
            <a:ext cx="1800225" cy="288925"/>
          </a:xfrm>
          <a:prstGeom prst="leftRightArrow">
            <a:avLst>
              <a:gd name="adj1" fmla="val 50000"/>
              <a:gd name="adj2" fmla="val 124615"/>
            </a:avLst>
          </a:prstGeom>
          <a:solidFill>
            <a:srgbClr val="CC99FF">
              <a:alpha val="39999"/>
            </a:srgbClr>
          </a:solidFill>
          <a:ln w="9525" algn="ctr">
            <a:noFill/>
            <a:miter lim="800000"/>
            <a:headEnd/>
            <a:tailEnd/>
          </a:ln>
          <a:effectLst>
            <a:prstShdw prst="shdw17" dist="17961" dir="2700000">
              <a:srgbClr val="7A5C99"/>
            </a:prstShdw>
          </a:effectLst>
        </p:spPr>
        <p:txBody>
          <a:bodyPr wrap="none" anchor="ctr"/>
          <a:lstStyle/>
          <a:p>
            <a:endParaRPr lang="en-US">
              <a:cs typeface="Times New Roman" pitchFamily="18" charset="0"/>
            </a:endParaRPr>
          </a:p>
        </p:txBody>
      </p:sp>
      <p:grpSp>
        <p:nvGrpSpPr>
          <p:cNvPr id="7" name="Group 5"/>
          <p:cNvGrpSpPr>
            <a:grpSpLocks/>
          </p:cNvGrpSpPr>
          <p:nvPr/>
        </p:nvGrpSpPr>
        <p:grpSpPr bwMode="auto">
          <a:xfrm>
            <a:off x="3468687" y="1854200"/>
            <a:ext cx="2160588" cy="1727200"/>
            <a:chOff x="2381" y="709"/>
            <a:chExt cx="1134" cy="914"/>
          </a:xfrm>
        </p:grpSpPr>
        <p:sp>
          <p:nvSpPr>
            <p:cNvPr id="8" name="AutoShape 6"/>
            <p:cNvSpPr>
              <a:spLocks noChangeArrowheads="1"/>
            </p:cNvSpPr>
            <p:nvPr/>
          </p:nvSpPr>
          <p:spPr bwMode="auto">
            <a:xfrm>
              <a:off x="2381" y="709"/>
              <a:ext cx="881" cy="812"/>
            </a:xfrm>
            <a:prstGeom prst="octagon">
              <a:avLst>
                <a:gd name="adj" fmla="val 29287"/>
              </a:avLst>
            </a:prstGeom>
            <a:gradFill rotWithShape="1">
              <a:gsLst>
                <a:gs pos="0">
                  <a:srgbClr val="FFCCFF">
                    <a:alpha val="89000"/>
                  </a:srgbClr>
                </a:gs>
                <a:gs pos="100000">
                  <a:srgbClr val="8F728F"/>
                </a:gs>
              </a:gsLst>
              <a:path path="shape">
                <a:fillToRect l="50000" t="50000" r="50000" b="50000"/>
              </a:path>
            </a:gradFill>
            <a:ln w="9525" algn="ctr">
              <a:noFill/>
              <a:miter lim="800000"/>
              <a:headEnd/>
              <a:tailEnd/>
            </a:ln>
          </p:spPr>
          <p:txBody>
            <a:bodyPr wrap="none" anchor="ctr"/>
            <a:lstStyle/>
            <a:p>
              <a:endParaRPr lang="en-US">
                <a:cs typeface="Times New Roman" pitchFamily="18" charset="0"/>
              </a:endParaRPr>
            </a:p>
          </p:txBody>
        </p:sp>
        <p:sp>
          <p:nvSpPr>
            <p:cNvPr id="9" name="AutoShape 7"/>
            <p:cNvSpPr>
              <a:spLocks noChangeArrowheads="1"/>
            </p:cNvSpPr>
            <p:nvPr/>
          </p:nvSpPr>
          <p:spPr bwMode="auto">
            <a:xfrm>
              <a:off x="2480" y="756"/>
              <a:ext cx="899" cy="811"/>
            </a:xfrm>
            <a:prstGeom prst="octagon">
              <a:avLst>
                <a:gd name="adj" fmla="val 29287"/>
              </a:avLst>
            </a:prstGeom>
            <a:gradFill rotWithShape="1">
              <a:gsLst>
                <a:gs pos="0">
                  <a:srgbClr val="FFCCFF">
                    <a:alpha val="89000"/>
                  </a:srgbClr>
                </a:gs>
                <a:gs pos="100000">
                  <a:srgbClr val="8F728F"/>
                </a:gs>
              </a:gsLst>
              <a:path path="shape">
                <a:fillToRect l="50000" t="50000" r="50000" b="50000"/>
              </a:path>
            </a:gradFill>
            <a:ln w="9525" algn="ctr">
              <a:noFill/>
              <a:miter lim="800000"/>
              <a:headEnd/>
              <a:tailEnd/>
            </a:ln>
          </p:spPr>
          <p:txBody>
            <a:bodyPr wrap="none" anchor="ctr"/>
            <a:lstStyle/>
            <a:p>
              <a:endParaRPr lang="en-US">
                <a:cs typeface="Times New Roman" pitchFamily="18" charset="0"/>
              </a:endParaRPr>
            </a:p>
          </p:txBody>
        </p:sp>
        <p:sp>
          <p:nvSpPr>
            <p:cNvPr id="10" name="AutoShape 8"/>
            <p:cNvSpPr>
              <a:spLocks noChangeArrowheads="1"/>
            </p:cNvSpPr>
            <p:nvPr/>
          </p:nvSpPr>
          <p:spPr bwMode="auto">
            <a:xfrm>
              <a:off x="2585" y="811"/>
              <a:ext cx="930" cy="812"/>
            </a:xfrm>
            <a:prstGeom prst="octagon">
              <a:avLst>
                <a:gd name="adj" fmla="val 29287"/>
              </a:avLst>
            </a:prstGeom>
            <a:gradFill rotWithShape="1">
              <a:gsLst>
                <a:gs pos="0">
                  <a:srgbClr val="FFCCFF">
                    <a:alpha val="89000"/>
                  </a:srgbClr>
                </a:gs>
                <a:gs pos="100000">
                  <a:srgbClr val="8F728F"/>
                </a:gs>
              </a:gsLst>
              <a:path path="shape">
                <a:fillToRect l="50000" t="50000" r="50000" b="50000"/>
              </a:path>
            </a:gradFill>
            <a:ln w="9525" algn="ctr">
              <a:noFill/>
              <a:miter lim="800000"/>
              <a:headEnd/>
              <a:tailEnd/>
            </a:ln>
          </p:spPr>
          <p:txBody>
            <a:bodyPr wrap="none" anchor="ctr"/>
            <a:lstStyle/>
            <a:p>
              <a:pPr algn="ctr"/>
              <a:r>
                <a:rPr lang="en-US" b="1">
                  <a:solidFill>
                    <a:srgbClr val="008000"/>
                  </a:solidFill>
                  <a:ea typeface="宋体" pitchFamily="2" charset="-122"/>
                  <a:cs typeface="Times New Roman" pitchFamily="18" charset="0"/>
                </a:rPr>
                <a:t>   </a:t>
              </a:r>
              <a:r>
                <a:rPr lang="en-US" b="1">
                  <a:solidFill>
                    <a:schemeClr val="hlink"/>
                  </a:solidFill>
                  <a:ea typeface="宋体" pitchFamily="2" charset="-122"/>
                  <a:cs typeface="Times New Roman" pitchFamily="18" charset="0"/>
                </a:rPr>
                <a:t>Service </a:t>
              </a:r>
            </a:p>
            <a:p>
              <a:pPr algn="ctr"/>
              <a:r>
                <a:rPr lang="en-US" b="1">
                  <a:solidFill>
                    <a:schemeClr val="hlink"/>
                  </a:solidFill>
                  <a:ea typeface="宋体" pitchFamily="2" charset="-122"/>
                  <a:cs typeface="Times New Roman" pitchFamily="18" charset="0"/>
                </a:rPr>
                <a:t>   </a:t>
              </a:r>
              <a:r>
                <a:rPr lang="en-US" b="1" smtClean="0">
                  <a:solidFill>
                    <a:schemeClr val="hlink"/>
                  </a:solidFill>
                  <a:ea typeface="宋体" pitchFamily="2" charset="-122"/>
                  <a:cs typeface="Times New Roman" pitchFamily="18" charset="0"/>
                </a:rPr>
                <a:t>Provider</a:t>
              </a:r>
              <a:endParaRPr lang="en-US" b="1">
                <a:solidFill>
                  <a:schemeClr val="hlink"/>
                </a:solidFill>
                <a:ea typeface="宋体" pitchFamily="2" charset="-122"/>
                <a:cs typeface="Times New Roman" pitchFamily="18" charset="0"/>
              </a:endParaRPr>
            </a:p>
          </p:txBody>
        </p:sp>
      </p:grpSp>
      <p:grpSp>
        <p:nvGrpSpPr>
          <p:cNvPr id="11" name="Group 9"/>
          <p:cNvGrpSpPr>
            <a:grpSpLocks/>
          </p:cNvGrpSpPr>
          <p:nvPr/>
        </p:nvGrpSpPr>
        <p:grpSpPr bwMode="auto">
          <a:xfrm>
            <a:off x="6061075" y="4157662"/>
            <a:ext cx="2160587" cy="1727200"/>
            <a:chOff x="2381" y="709"/>
            <a:chExt cx="1134" cy="914"/>
          </a:xfrm>
        </p:grpSpPr>
        <p:sp>
          <p:nvSpPr>
            <p:cNvPr id="12" name="AutoShape 10"/>
            <p:cNvSpPr>
              <a:spLocks noChangeArrowheads="1"/>
            </p:cNvSpPr>
            <p:nvPr/>
          </p:nvSpPr>
          <p:spPr bwMode="auto">
            <a:xfrm>
              <a:off x="2381" y="709"/>
              <a:ext cx="881" cy="812"/>
            </a:xfrm>
            <a:prstGeom prst="octagon">
              <a:avLst>
                <a:gd name="adj" fmla="val 29287"/>
              </a:avLst>
            </a:prstGeom>
            <a:gradFill rotWithShape="1">
              <a:gsLst>
                <a:gs pos="0">
                  <a:srgbClr val="FF6600">
                    <a:alpha val="84000"/>
                  </a:srgbClr>
                </a:gs>
                <a:gs pos="100000">
                  <a:srgbClr val="8F3900"/>
                </a:gs>
              </a:gsLst>
              <a:path path="shape">
                <a:fillToRect l="50000" t="50000" r="50000" b="50000"/>
              </a:path>
            </a:gradFill>
            <a:ln w="9525" algn="ctr">
              <a:noFill/>
              <a:miter lim="800000"/>
              <a:headEnd/>
              <a:tailEnd/>
            </a:ln>
          </p:spPr>
          <p:txBody>
            <a:bodyPr wrap="none" anchor="ctr"/>
            <a:lstStyle/>
            <a:p>
              <a:endParaRPr lang="en-US">
                <a:cs typeface="Times New Roman" pitchFamily="18" charset="0"/>
              </a:endParaRPr>
            </a:p>
          </p:txBody>
        </p:sp>
        <p:sp>
          <p:nvSpPr>
            <p:cNvPr id="13" name="AutoShape 11"/>
            <p:cNvSpPr>
              <a:spLocks noChangeArrowheads="1"/>
            </p:cNvSpPr>
            <p:nvPr/>
          </p:nvSpPr>
          <p:spPr bwMode="auto">
            <a:xfrm>
              <a:off x="2480" y="756"/>
              <a:ext cx="899" cy="811"/>
            </a:xfrm>
            <a:prstGeom prst="octagon">
              <a:avLst>
                <a:gd name="adj" fmla="val 29287"/>
              </a:avLst>
            </a:prstGeom>
            <a:gradFill rotWithShape="1">
              <a:gsLst>
                <a:gs pos="0">
                  <a:srgbClr val="FF6600">
                    <a:alpha val="84000"/>
                  </a:srgbClr>
                </a:gs>
                <a:gs pos="100000">
                  <a:srgbClr val="8F3900"/>
                </a:gs>
              </a:gsLst>
              <a:path path="shape">
                <a:fillToRect l="50000" t="50000" r="50000" b="50000"/>
              </a:path>
            </a:gradFill>
            <a:ln w="9525" algn="ctr">
              <a:noFill/>
              <a:miter lim="800000"/>
              <a:headEnd/>
              <a:tailEnd/>
            </a:ln>
          </p:spPr>
          <p:txBody>
            <a:bodyPr wrap="none" anchor="ctr"/>
            <a:lstStyle/>
            <a:p>
              <a:endParaRPr lang="en-US">
                <a:cs typeface="Times New Roman" pitchFamily="18" charset="0"/>
              </a:endParaRPr>
            </a:p>
          </p:txBody>
        </p:sp>
        <p:sp>
          <p:nvSpPr>
            <p:cNvPr id="14" name="AutoShape 12"/>
            <p:cNvSpPr>
              <a:spLocks noChangeArrowheads="1"/>
            </p:cNvSpPr>
            <p:nvPr/>
          </p:nvSpPr>
          <p:spPr bwMode="auto">
            <a:xfrm>
              <a:off x="2585" y="811"/>
              <a:ext cx="930" cy="812"/>
            </a:xfrm>
            <a:prstGeom prst="octagon">
              <a:avLst>
                <a:gd name="adj" fmla="val 29287"/>
              </a:avLst>
            </a:prstGeom>
            <a:gradFill rotWithShape="1">
              <a:gsLst>
                <a:gs pos="0">
                  <a:srgbClr val="FF6600">
                    <a:alpha val="84000"/>
                  </a:srgbClr>
                </a:gs>
                <a:gs pos="100000">
                  <a:srgbClr val="8F3900"/>
                </a:gs>
              </a:gsLst>
              <a:path path="shape">
                <a:fillToRect l="50000" t="50000" r="50000" b="50000"/>
              </a:path>
            </a:gradFill>
            <a:ln w="9525" algn="ctr">
              <a:noFill/>
              <a:miter lim="800000"/>
              <a:headEnd/>
              <a:tailEnd/>
            </a:ln>
          </p:spPr>
          <p:txBody>
            <a:bodyPr wrap="none" anchor="ctr"/>
            <a:lstStyle/>
            <a:p>
              <a:pPr algn="ctr"/>
              <a:r>
                <a:rPr lang="en-US" b="1">
                  <a:solidFill>
                    <a:schemeClr val="folHlink"/>
                  </a:solidFill>
                  <a:ea typeface="宋体" pitchFamily="2" charset="-122"/>
                  <a:cs typeface="Times New Roman" pitchFamily="18" charset="0"/>
                </a:rPr>
                <a:t>   Service </a:t>
              </a:r>
            </a:p>
            <a:p>
              <a:pPr algn="ctr"/>
              <a:r>
                <a:rPr lang="en-US" b="1">
                  <a:solidFill>
                    <a:schemeClr val="folHlink"/>
                  </a:solidFill>
                  <a:ea typeface="宋体" pitchFamily="2" charset="-122"/>
                  <a:cs typeface="Times New Roman" pitchFamily="18" charset="0"/>
                </a:rPr>
                <a:t>   Requestor</a:t>
              </a:r>
            </a:p>
          </p:txBody>
        </p:sp>
      </p:grpSp>
      <p:grpSp>
        <p:nvGrpSpPr>
          <p:cNvPr id="15" name="Group 13"/>
          <p:cNvGrpSpPr>
            <a:grpSpLocks/>
          </p:cNvGrpSpPr>
          <p:nvPr/>
        </p:nvGrpSpPr>
        <p:grpSpPr bwMode="auto">
          <a:xfrm>
            <a:off x="1452562" y="4187825"/>
            <a:ext cx="2160588" cy="1727200"/>
            <a:chOff x="2381" y="709"/>
            <a:chExt cx="1134" cy="914"/>
          </a:xfrm>
        </p:grpSpPr>
        <p:sp>
          <p:nvSpPr>
            <p:cNvPr id="16" name="AutoShape 14"/>
            <p:cNvSpPr>
              <a:spLocks noChangeArrowheads="1"/>
            </p:cNvSpPr>
            <p:nvPr/>
          </p:nvSpPr>
          <p:spPr bwMode="auto">
            <a:xfrm>
              <a:off x="2381" y="709"/>
              <a:ext cx="881" cy="812"/>
            </a:xfrm>
            <a:prstGeom prst="octagon">
              <a:avLst>
                <a:gd name="adj" fmla="val 29287"/>
              </a:avLst>
            </a:prstGeom>
            <a:gradFill rotWithShape="1">
              <a:gsLst>
                <a:gs pos="0">
                  <a:schemeClr val="folHlink">
                    <a:alpha val="86000"/>
                  </a:schemeClr>
                </a:gs>
                <a:gs pos="100000">
                  <a:schemeClr val="folHlink">
                    <a:gamma/>
                    <a:shade val="45882"/>
                    <a:invGamma/>
                  </a:schemeClr>
                </a:gs>
              </a:gsLst>
              <a:path path="shape">
                <a:fillToRect l="50000" t="50000" r="50000" b="50000"/>
              </a:path>
            </a:gradFill>
            <a:ln w="9525" algn="ctr">
              <a:noFill/>
              <a:miter lim="800000"/>
              <a:headEnd/>
              <a:tailEnd/>
            </a:ln>
            <a:effectLst/>
          </p:spPr>
          <p:txBody>
            <a:bodyPr wrap="none" anchor="ctr"/>
            <a:lstStyle/>
            <a:p>
              <a:pPr>
                <a:defRPr/>
              </a:pPr>
              <a:endParaRPr lang="en-US">
                <a:cs typeface="Times New Roman" pitchFamily="18" charset="0"/>
              </a:endParaRPr>
            </a:p>
          </p:txBody>
        </p:sp>
        <p:sp>
          <p:nvSpPr>
            <p:cNvPr id="18" name="AutoShape 15"/>
            <p:cNvSpPr>
              <a:spLocks noChangeArrowheads="1"/>
            </p:cNvSpPr>
            <p:nvPr/>
          </p:nvSpPr>
          <p:spPr bwMode="auto">
            <a:xfrm>
              <a:off x="2480" y="756"/>
              <a:ext cx="899" cy="811"/>
            </a:xfrm>
            <a:prstGeom prst="octagon">
              <a:avLst>
                <a:gd name="adj" fmla="val 29287"/>
              </a:avLst>
            </a:prstGeom>
            <a:gradFill rotWithShape="1">
              <a:gsLst>
                <a:gs pos="0">
                  <a:schemeClr val="folHlink">
                    <a:alpha val="86000"/>
                  </a:schemeClr>
                </a:gs>
                <a:gs pos="100000">
                  <a:schemeClr val="folHlink">
                    <a:gamma/>
                    <a:shade val="45882"/>
                    <a:invGamma/>
                  </a:schemeClr>
                </a:gs>
              </a:gsLst>
              <a:path path="shape">
                <a:fillToRect l="50000" t="50000" r="50000" b="50000"/>
              </a:path>
            </a:gradFill>
            <a:ln w="9525" algn="ctr">
              <a:noFill/>
              <a:miter lim="800000"/>
              <a:headEnd/>
              <a:tailEnd/>
            </a:ln>
            <a:effectLst/>
          </p:spPr>
          <p:txBody>
            <a:bodyPr wrap="none" anchor="ctr"/>
            <a:lstStyle/>
            <a:p>
              <a:pPr>
                <a:defRPr/>
              </a:pPr>
              <a:endParaRPr lang="en-US">
                <a:cs typeface="Times New Roman" pitchFamily="18" charset="0"/>
              </a:endParaRPr>
            </a:p>
          </p:txBody>
        </p:sp>
        <p:sp>
          <p:nvSpPr>
            <p:cNvPr id="19" name="AutoShape 16"/>
            <p:cNvSpPr>
              <a:spLocks noChangeArrowheads="1"/>
            </p:cNvSpPr>
            <p:nvPr/>
          </p:nvSpPr>
          <p:spPr bwMode="auto">
            <a:xfrm>
              <a:off x="2585" y="811"/>
              <a:ext cx="930" cy="812"/>
            </a:xfrm>
            <a:prstGeom prst="octagon">
              <a:avLst>
                <a:gd name="adj" fmla="val 29287"/>
              </a:avLst>
            </a:prstGeom>
            <a:gradFill rotWithShape="1">
              <a:gsLst>
                <a:gs pos="0">
                  <a:schemeClr val="folHlink">
                    <a:alpha val="49001"/>
                  </a:schemeClr>
                </a:gs>
                <a:gs pos="100000">
                  <a:schemeClr val="folHlink">
                    <a:gamma/>
                    <a:shade val="45882"/>
                    <a:invGamma/>
                  </a:schemeClr>
                </a:gs>
              </a:gsLst>
              <a:path path="shape">
                <a:fillToRect l="50000" t="50000" r="50000" b="50000"/>
              </a:path>
            </a:gradFill>
            <a:ln w="9525" algn="ctr">
              <a:noFill/>
              <a:miter lim="800000"/>
              <a:headEnd/>
              <a:tailEnd/>
            </a:ln>
            <a:effectLst/>
          </p:spPr>
          <p:txBody>
            <a:bodyPr wrap="none" anchor="ctr"/>
            <a:lstStyle/>
            <a:p>
              <a:pPr algn="ctr">
                <a:defRPr/>
              </a:pPr>
              <a:r>
                <a:rPr lang="en-US" b="1">
                  <a:solidFill>
                    <a:srgbClr val="7C1B9F"/>
                  </a:solidFill>
                  <a:ea typeface="宋体" pitchFamily="2" charset="-122"/>
                  <a:cs typeface="Times New Roman" pitchFamily="18" charset="0"/>
                </a:rPr>
                <a:t>   Service </a:t>
              </a:r>
            </a:p>
            <a:p>
              <a:pPr algn="ctr">
                <a:defRPr/>
              </a:pPr>
              <a:r>
                <a:rPr lang="en-US" b="1">
                  <a:solidFill>
                    <a:srgbClr val="7C1B9F"/>
                  </a:solidFill>
                  <a:ea typeface="宋体" pitchFamily="2" charset="-122"/>
                  <a:cs typeface="Times New Roman" pitchFamily="18" charset="0"/>
                </a:rPr>
                <a:t>   Broker</a:t>
              </a:r>
            </a:p>
          </p:txBody>
        </p:sp>
      </p:grpSp>
      <p:sp>
        <p:nvSpPr>
          <p:cNvPr id="20" name="AutoShape 17"/>
          <p:cNvSpPr>
            <a:spLocks noChangeArrowheads="1"/>
          </p:cNvSpPr>
          <p:nvPr/>
        </p:nvSpPr>
        <p:spPr bwMode="auto">
          <a:xfrm rot="-2662224">
            <a:off x="2459037" y="3548062"/>
            <a:ext cx="1512888" cy="287338"/>
          </a:xfrm>
          <a:prstGeom prst="leftArrow">
            <a:avLst>
              <a:gd name="adj1" fmla="val 50000"/>
              <a:gd name="adj2" fmla="val 131630"/>
            </a:avLst>
          </a:prstGeom>
          <a:solidFill>
            <a:srgbClr val="CC99FF">
              <a:alpha val="39999"/>
            </a:srgbClr>
          </a:solidFill>
          <a:ln w="9525" algn="ctr">
            <a:noFill/>
            <a:miter lim="800000"/>
            <a:headEnd/>
            <a:tailEnd/>
          </a:ln>
          <a:effectLst>
            <a:prstShdw prst="shdw17" dist="17961" dir="2700000">
              <a:srgbClr val="7A5C99"/>
            </a:prstShdw>
          </a:effectLst>
        </p:spPr>
        <p:txBody>
          <a:bodyPr wrap="none" anchor="ctr"/>
          <a:lstStyle/>
          <a:p>
            <a:endParaRPr lang="en-US">
              <a:cs typeface="Times New Roman" pitchFamily="18" charset="0"/>
            </a:endParaRPr>
          </a:p>
        </p:txBody>
      </p:sp>
      <p:sp>
        <p:nvSpPr>
          <p:cNvPr id="21" name="AutoShape 18"/>
          <p:cNvSpPr>
            <a:spLocks noChangeArrowheads="1"/>
          </p:cNvSpPr>
          <p:nvPr/>
        </p:nvSpPr>
        <p:spPr bwMode="auto">
          <a:xfrm>
            <a:off x="3397250" y="5526087"/>
            <a:ext cx="3168650" cy="287338"/>
          </a:xfrm>
          <a:prstGeom prst="leftRightArrow">
            <a:avLst>
              <a:gd name="adj1" fmla="val 50000"/>
              <a:gd name="adj2" fmla="val 220552"/>
            </a:avLst>
          </a:prstGeom>
          <a:solidFill>
            <a:srgbClr val="CC99FF">
              <a:alpha val="39999"/>
            </a:srgbClr>
          </a:solidFill>
          <a:ln w="9525" algn="ctr">
            <a:noFill/>
            <a:miter lim="800000"/>
            <a:headEnd/>
            <a:tailEnd/>
          </a:ln>
          <a:effectLst>
            <a:prstShdw prst="shdw17" dist="17961" dir="2700000">
              <a:srgbClr val="7A5C99"/>
            </a:prstShdw>
          </a:effectLst>
        </p:spPr>
        <p:txBody>
          <a:bodyPr wrap="none" anchor="ctr"/>
          <a:lstStyle/>
          <a:p>
            <a:endParaRPr lang="en-US">
              <a:cs typeface="Times New Roman" pitchFamily="18" charset="0"/>
            </a:endParaRPr>
          </a:p>
        </p:txBody>
      </p:sp>
      <p:sp>
        <p:nvSpPr>
          <p:cNvPr id="22" name="AutoShape 19"/>
          <p:cNvSpPr>
            <a:spLocks noChangeArrowheads="1"/>
          </p:cNvSpPr>
          <p:nvPr/>
        </p:nvSpPr>
        <p:spPr bwMode="auto">
          <a:xfrm>
            <a:off x="228600" y="4735512"/>
            <a:ext cx="1295400" cy="1512888"/>
          </a:xfrm>
          <a:prstGeom prst="can">
            <a:avLst>
              <a:gd name="adj" fmla="val 29197"/>
            </a:avLst>
          </a:prstGeom>
          <a:solidFill>
            <a:srgbClr val="CFE11F">
              <a:alpha val="39999"/>
            </a:srgbClr>
          </a:solidFill>
          <a:ln w="9525">
            <a:solidFill>
              <a:srgbClr val="996633"/>
            </a:solidFill>
            <a:round/>
            <a:headEnd/>
            <a:tailEnd/>
          </a:ln>
        </p:spPr>
        <p:txBody>
          <a:bodyPr wrap="none" anchor="ctr"/>
          <a:lstStyle/>
          <a:p>
            <a:pPr algn="ctr"/>
            <a:r>
              <a:rPr lang="en-US" b="1">
                <a:solidFill>
                  <a:srgbClr val="996633"/>
                </a:solidFill>
                <a:ea typeface="宋体" pitchFamily="2" charset="-122"/>
                <a:cs typeface="Times New Roman" pitchFamily="18" charset="0"/>
              </a:rPr>
              <a:t>Service</a:t>
            </a:r>
          </a:p>
          <a:p>
            <a:pPr algn="ctr"/>
            <a:r>
              <a:rPr lang="en-US" b="1">
                <a:solidFill>
                  <a:srgbClr val="996633"/>
                </a:solidFill>
                <a:ea typeface="宋体" pitchFamily="2" charset="-122"/>
                <a:cs typeface="Times New Roman" pitchFamily="18" charset="0"/>
              </a:rPr>
              <a:t>Registry</a:t>
            </a:r>
          </a:p>
          <a:p>
            <a:pPr algn="ctr"/>
            <a:r>
              <a:rPr lang="en-US" b="1">
                <a:solidFill>
                  <a:srgbClr val="996633"/>
                </a:solidFill>
                <a:ea typeface="宋体" pitchFamily="2" charset="-122"/>
                <a:cs typeface="Times New Roman" pitchFamily="18" charset="0"/>
              </a:rPr>
              <a:t>(UDDI)</a:t>
            </a:r>
          </a:p>
        </p:txBody>
      </p:sp>
      <p:sp>
        <p:nvSpPr>
          <p:cNvPr id="23" name="Text Box 20"/>
          <p:cNvSpPr txBox="1">
            <a:spLocks noChangeArrowheads="1"/>
          </p:cNvSpPr>
          <p:nvPr/>
        </p:nvSpPr>
        <p:spPr bwMode="auto">
          <a:xfrm>
            <a:off x="2100262" y="3294062"/>
            <a:ext cx="1225550" cy="366713"/>
          </a:xfrm>
          <a:prstGeom prst="rect">
            <a:avLst/>
          </a:prstGeom>
          <a:noFill/>
          <a:ln w="9525" algn="ctr">
            <a:noFill/>
            <a:miter lim="800000"/>
            <a:headEnd/>
            <a:tailEnd/>
          </a:ln>
        </p:spPr>
        <p:txBody>
          <a:bodyPr>
            <a:spAutoFit/>
          </a:bodyPr>
          <a:lstStyle/>
          <a:p>
            <a:pPr algn="ctr">
              <a:spcBef>
                <a:spcPct val="50000"/>
              </a:spcBef>
            </a:pPr>
            <a:r>
              <a:rPr lang="en-US" b="1">
                <a:solidFill>
                  <a:srgbClr val="996633"/>
                </a:solidFill>
                <a:ea typeface="宋体" pitchFamily="2" charset="-122"/>
                <a:cs typeface="Times New Roman" pitchFamily="18" charset="0"/>
              </a:rPr>
              <a:t>Publish</a:t>
            </a:r>
          </a:p>
        </p:txBody>
      </p:sp>
      <p:sp>
        <p:nvSpPr>
          <p:cNvPr id="24" name="Text Box 21"/>
          <p:cNvSpPr txBox="1">
            <a:spLocks noChangeArrowheads="1"/>
          </p:cNvSpPr>
          <p:nvPr/>
        </p:nvSpPr>
        <p:spPr bwMode="auto">
          <a:xfrm>
            <a:off x="6288087" y="3367087"/>
            <a:ext cx="2349500" cy="366713"/>
          </a:xfrm>
          <a:prstGeom prst="rect">
            <a:avLst/>
          </a:prstGeom>
          <a:noFill/>
          <a:ln w="9525" algn="ctr">
            <a:noFill/>
            <a:miter lim="800000"/>
            <a:headEnd/>
            <a:tailEnd/>
          </a:ln>
        </p:spPr>
        <p:txBody>
          <a:bodyPr>
            <a:spAutoFit/>
          </a:bodyPr>
          <a:lstStyle/>
          <a:p>
            <a:pPr algn="ctr">
              <a:spcBef>
                <a:spcPct val="50000"/>
              </a:spcBef>
            </a:pPr>
            <a:r>
              <a:rPr lang="en-US" b="1">
                <a:solidFill>
                  <a:srgbClr val="996633"/>
                </a:solidFill>
                <a:ea typeface="宋体" pitchFamily="2" charset="-122"/>
                <a:cs typeface="Times New Roman" pitchFamily="18" charset="0"/>
              </a:rPr>
              <a:t>Bind/ Communication</a:t>
            </a:r>
          </a:p>
        </p:txBody>
      </p:sp>
      <p:sp>
        <p:nvSpPr>
          <p:cNvPr id="25" name="Text Box 22"/>
          <p:cNvSpPr txBox="1">
            <a:spLocks noChangeArrowheads="1"/>
          </p:cNvSpPr>
          <p:nvPr/>
        </p:nvSpPr>
        <p:spPr bwMode="auto">
          <a:xfrm>
            <a:off x="4260850" y="5702300"/>
            <a:ext cx="1616075" cy="366712"/>
          </a:xfrm>
          <a:prstGeom prst="rect">
            <a:avLst/>
          </a:prstGeom>
          <a:noFill/>
          <a:ln w="9525" algn="ctr">
            <a:noFill/>
            <a:miter lim="800000"/>
            <a:headEnd/>
            <a:tailEnd/>
          </a:ln>
        </p:spPr>
        <p:txBody>
          <a:bodyPr>
            <a:spAutoFit/>
          </a:bodyPr>
          <a:lstStyle/>
          <a:p>
            <a:pPr algn="ctr">
              <a:spcBef>
                <a:spcPct val="50000"/>
              </a:spcBef>
            </a:pPr>
            <a:r>
              <a:rPr lang="en-US" b="1">
                <a:solidFill>
                  <a:srgbClr val="996633"/>
                </a:solidFill>
                <a:ea typeface="宋体" pitchFamily="2" charset="-122"/>
                <a:cs typeface="Times New Roman" pitchFamily="18" charset="0"/>
              </a:rPr>
              <a:t>Find/Look up</a:t>
            </a:r>
          </a:p>
        </p:txBody>
      </p:sp>
    </p:spTree>
    <p:extLst>
      <p:ext uri="{BB962C8B-B14F-4D97-AF65-F5344CB8AC3E}">
        <p14:creationId xmlns:p14="http://schemas.microsoft.com/office/powerpoint/2010/main" val="2747945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up)">
                                      <p:cBhvr>
                                        <p:cTn id="13" dur="500"/>
                                        <p:tgtEl>
                                          <p:spTgt spid="20"/>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randombar(horizontal)">
                                      <p:cBhvr>
                                        <p:cTn id="16" dur="500"/>
                                        <p:tgtEl>
                                          <p:spTgt spid="23"/>
                                        </p:tgtEl>
                                      </p:cBhvr>
                                    </p:animEffect>
                                  </p:childTnLst>
                                </p:cTn>
                              </p:par>
                            </p:childTnLst>
                          </p:cTn>
                        </p:par>
                        <p:par>
                          <p:cTn id="17" fill="hold">
                            <p:stCondLst>
                              <p:cond delay="500"/>
                            </p:stCondLst>
                            <p:childTnLst>
                              <p:par>
                                <p:cTn id="18" presetID="23" presetClass="entr" presetSubtype="16"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p:cTn id="20" dur="1000" fill="hold"/>
                                        <p:tgtEl>
                                          <p:spTgt spid="15"/>
                                        </p:tgtEl>
                                        <p:attrNameLst>
                                          <p:attrName>ppt_w</p:attrName>
                                        </p:attrNameLst>
                                      </p:cBhvr>
                                      <p:tavLst>
                                        <p:tav tm="0">
                                          <p:val>
                                            <p:fltVal val="0"/>
                                          </p:val>
                                        </p:tav>
                                        <p:tav tm="100000">
                                          <p:val>
                                            <p:strVal val="#ppt_w"/>
                                          </p:val>
                                        </p:tav>
                                      </p:tavLst>
                                    </p:anim>
                                    <p:anim calcmode="lin" valueType="num">
                                      <p:cBhvr>
                                        <p:cTn id="21" dur="1000" fill="hold"/>
                                        <p:tgtEl>
                                          <p:spTgt spid="15"/>
                                        </p:tgtEl>
                                        <p:attrNameLst>
                                          <p:attrName>ppt_h</p:attrName>
                                        </p:attrNameLst>
                                      </p:cBhvr>
                                      <p:tavLst>
                                        <p:tav tm="0">
                                          <p:val>
                                            <p:fltVal val="0"/>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down)">
                                      <p:cBhvr>
                                        <p:cTn id="26" dur="1000"/>
                                        <p:tgtEl>
                                          <p:spTgt spid="22"/>
                                        </p:tgtEl>
                                      </p:cBhvr>
                                    </p:animEffect>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childTnLst>
                                </p:cTn>
                              </p:par>
                            </p:childTnLst>
                          </p:cTn>
                        </p:par>
                        <p:par>
                          <p:cTn id="33" fill="hold">
                            <p:stCondLst>
                              <p:cond delay="1000"/>
                            </p:stCondLst>
                            <p:childTnLst>
                              <p:par>
                                <p:cTn id="34" presetID="55"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p:cTn id="36" dur="1000" fill="hold"/>
                                        <p:tgtEl>
                                          <p:spTgt spid="21"/>
                                        </p:tgtEl>
                                        <p:attrNameLst>
                                          <p:attrName>ppt_w</p:attrName>
                                        </p:attrNameLst>
                                      </p:cBhvr>
                                      <p:tavLst>
                                        <p:tav tm="0">
                                          <p:val>
                                            <p:strVal val="#ppt_w*0.70"/>
                                          </p:val>
                                        </p:tav>
                                        <p:tav tm="100000">
                                          <p:val>
                                            <p:strVal val="#ppt_w"/>
                                          </p:val>
                                        </p:tav>
                                      </p:tavLst>
                                    </p:anim>
                                    <p:anim calcmode="lin" valueType="num">
                                      <p:cBhvr>
                                        <p:cTn id="37" dur="1000" fill="hold"/>
                                        <p:tgtEl>
                                          <p:spTgt spid="21"/>
                                        </p:tgtEl>
                                        <p:attrNameLst>
                                          <p:attrName>ppt_h</p:attrName>
                                        </p:attrNameLst>
                                      </p:cBhvr>
                                      <p:tavLst>
                                        <p:tav tm="0">
                                          <p:val>
                                            <p:strVal val="#ppt_h"/>
                                          </p:val>
                                        </p:tav>
                                        <p:tav tm="100000">
                                          <p:val>
                                            <p:strVal val="#ppt_h"/>
                                          </p:val>
                                        </p:tav>
                                      </p:tavLst>
                                    </p:anim>
                                    <p:animEffect transition="in" filter="fade">
                                      <p:cBhvr>
                                        <p:cTn id="38" dur="1000"/>
                                        <p:tgtEl>
                                          <p:spTgt spid="21"/>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randombar(horizontal)">
                                      <p:cBhvr>
                                        <p:cTn id="41" dur="500"/>
                                        <p:tgtEl>
                                          <p:spTgt spid="25"/>
                                        </p:tgtEl>
                                      </p:cBhvr>
                                    </p:animEffect>
                                  </p:childTnLst>
                                </p:cTn>
                              </p:par>
                            </p:childTnLst>
                          </p:cTn>
                        </p:par>
                      </p:childTnLst>
                    </p:cTn>
                  </p:par>
                  <p:par>
                    <p:cTn id="42" fill="hold">
                      <p:stCondLst>
                        <p:cond delay="indefinite"/>
                      </p:stCondLst>
                      <p:childTnLst>
                        <p:par>
                          <p:cTn id="43" fill="hold">
                            <p:stCondLst>
                              <p:cond delay="0"/>
                            </p:stCondLst>
                            <p:childTnLst>
                              <p:par>
                                <p:cTn id="44" presetID="55" presetClass="entr" presetSubtype="0" fill="hold" grpId="0" nodeType="click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1000" fill="hold"/>
                                        <p:tgtEl>
                                          <p:spTgt spid="6"/>
                                        </p:tgtEl>
                                        <p:attrNameLst>
                                          <p:attrName>ppt_w</p:attrName>
                                        </p:attrNameLst>
                                      </p:cBhvr>
                                      <p:tavLst>
                                        <p:tav tm="0">
                                          <p:val>
                                            <p:strVal val="#ppt_w*0.70"/>
                                          </p:val>
                                        </p:tav>
                                        <p:tav tm="100000">
                                          <p:val>
                                            <p:strVal val="#ppt_w"/>
                                          </p:val>
                                        </p:tav>
                                      </p:tavLst>
                                    </p:anim>
                                    <p:anim calcmode="lin" valueType="num">
                                      <p:cBhvr>
                                        <p:cTn id="47" dur="1000" fill="hold"/>
                                        <p:tgtEl>
                                          <p:spTgt spid="6"/>
                                        </p:tgtEl>
                                        <p:attrNameLst>
                                          <p:attrName>ppt_h</p:attrName>
                                        </p:attrNameLst>
                                      </p:cBhvr>
                                      <p:tavLst>
                                        <p:tav tm="0">
                                          <p:val>
                                            <p:strVal val="#ppt_h"/>
                                          </p:val>
                                        </p:tav>
                                        <p:tav tm="100000">
                                          <p:val>
                                            <p:strVal val="#ppt_h"/>
                                          </p:val>
                                        </p:tav>
                                      </p:tavLst>
                                    </p:anim>
                                    <p:animEffect transition="in" filter="fade">
                                      <p:cBhvr>
                                        <p:cTn id="48" dur="1000"/>
                                        <p:tgtEl>
                                          <p:spTgt spid="6"/>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randombar(horizontal)">
                                      <p:cBhvr>
                                        <p:cTn id="5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animBg="1"/>
      <p:bldP spid="21" grpId="0" animBg="1"/>
      <p:bldP spid="22" grpId="0" animBg="1"/>
      <p:bldP spid="23" grpId="0"/>
      <p:bldP spid="24" grpId="0"/>
      <p:bldP spid="2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
            <a:ext cx="7772400" cy="914400"/>
          </a:xfrm>
        </p:spPr>
        <p:txBody>
          <a:bodyPr/>
          <a:lstStyle/>
          <a:p>
            <a:r>
              <a:rPr lang="en-US" dirty="0" smtClean="0"/>
              <a:t>Web </a:t>
            </a:r>
            <a:r>
              <a:rPr lang="en-US" dirty="0"/>
              <a:t>Services Conceptual Model</a:t>
            </a:r>
          </a:p>
        </p:txBody>
      </p:sp>
      <p:sp>
        <p:nvSpPr>
          <p:cNvPr id="3" name="Slide Number Placeholder 2"/>
          <p:cNvSpPr>
            <a:spLocks noGrp="1"/>
          </p:cNvSpPr>
          <p:nvPr>
            <p:ph type="sldNum" sz="quarter" idx="4294967295"/>
          </p:nvPr>
        </p:nvSpPr>
        <p:spPr>
          <a:xfrm>
            <a:off x="0" y="1272222"/>
            <a:ext cx="533400" cy="244476"/>
          </a:xfrm>
          <a:prstGeom prst="rect">
            <a:avLst/>
          </a:prstGeom>
        </p:spPr>
        <p:txBody>
          <a:bodyPr>
            <a:normAutofit lnSpcReduction="10000"/>
          </a:bodyPr>
          <a:lstStyle/>
          <a:p>
            <a:fld id="{1AD93096-5B34-4342-9326-69289CEAE4C2}" type="slidenum">
              <a:rPr lang="en-US" smtClean="0"/>
              <a:pPr/>
              <a:t>24</a:t>
            </a:fld>
            <a:endParaRPr lang="en-US" dirty="0">
              <a:solidFill>
                <a:srgbClr val="FFFFFF"/>
              </a:solidFill>
            </a:endParaRPr>
          </a:p>
        </p:txBody>
      </p:sp>
      <p:pic>
        <p:nvPicPr>
          <p:cNvPr id="5" name="Picture 4"/>
          <p:cNvPicPr>
            <a:picLocks noChangeAspect="1"/>
          </p:cNvPicPr>
          <p:nvPr/>
        </p:nvPicPr>
        <p:blipFill>
          <a:blip r:embed="rId2"/>
          <a:stretch>
            <a:fillRect/>
          </a:stretch>
        </p:blipFill>
        <p:spPr>
          <a:xfrm>
            <a:off x="511629" y="1600200"/>
            <a:ext cx="8435009" cy="5105400"/>
          </a:xfrm>
          <a:prstGeom prst="rect">
            <a:avLst/>
          </a:prstGeom>
        </p:spPr>
      </p:pic>
    </p:spTree>
    <p:extLst>
      <p:ext uri="{BB962C8B-B14F-4D97-AF65-F5344CB8AC3E}">
        <p14:creationId xmlns:p14="http://schemas.microsoft.com/office/powerpoint/2010/main" val="24475043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Life cycle of Web Service</a:t>
            </a:r>
            <a:endParaRPr lang="en-US"/>
          </a:p>
        </p:txBody>
      </p:sp>
      <p:sp>
        <p:nvSpPr>
          <p:cNvPr id="3" name="Slide Number Placeholder 2"/>
          <p:cNvSpPr>
            <a:spLocks noGrp="1"/>
          </p:cNvSpPr>
          <p:nvPr>
            <p:ph type="sldNum" sz="quarter" idx="4294967295"/>
          </p:nvPr>
        </p:nvSpPr>
        <p:spPr>
          <a:xfrm>
            <a:off x="0" y="1272222"/>
            <a:ext cx="533400" cy="244476"/>
          </a:xfrm>
          <a:prstGeom prst="rect">
            <a:avLst/>
          </a:prstGeom>
        </p:spPr>
        <p:txBody>
          <a:bodyPr>
            <a:normAutofit lnSpcReduction="10000"/>
          </a:bodyPr>
          <a:lstStyle/>
          <a:p>
            <a:fld id="{1AD93096-5B34-4342-9326-69289CEAE4C2}" type="slidenum">
              <a:rPr lang="en-US" smtClean="0"/>
              <a:pPr/>
              <a:t>25</a:t>
            </a:fld>
            <a:endParaRPr lang="en-US" dirty="0">
              <a:solidFill>
                <a:srgbClr val="FFFFFF"/>
              </a:solidFill>
            </a:endParaRPr>
          </a:p>
        </p:txBody>
      </p:sp>
      <p:sp>
        <p:nvSpPr>
          <p:cNvPr id="5" name="Text Box 4"/>
          <p:cNvSpPr txBox="1">
            <a:spLocks noChangeArrowheads="1"/>
          </p:cNvSpPr>
          <p:nvPr/>
        </p:nvSpPr>
        <p:spPr bwMode="auto">
          <a:xfrm>
            <a:off x="3495676" y="2733167"/>
            <a:ext cx="1566604" cy="332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Times New Roman" panose="02020603050405020304" pitchFamily="18" charset="0"/>
                <a:cs typeface="Arial" panose="020B0604020202020204" pitchFamily="34" charset="0"/>
              </a:defRPr>
            </a:lvl1pPr>
            <a:lvl2pPr marL="742950" indent="-285750" eaLnBrk="0" hangingPunct="0">
              <a:defRPr>
                <a:solidFill>
                  <a:schemeClr val="tx1"/>
                </a:solidFill>
                <a:latin typeface="Times New Roman" panose="02020603050405020304" pitchFamily="18" charset="0"/>
                <a:cs typeface="Arial" panose="020B0604020202020204" pitchFamily="34" charset="0"/>
              </a:defRPr>
            </a:lvl2pPr>
            <a:lvl3pPr marL="1143000" indent="-228600" eaLnBrk="0" hangingPunct="0">
              <a:defRPr>
                <a:solidFill>
                  <a:schemeClr val="tx1"/>
                </a:solidFill>
                <a:latin typeface="Times New Roman" panose="02020603050405020304" pitchFamily="18" charset="0"/>
                <a:cs typeface="Arial" panose="020B0604020202020204" pitchFamily="34" charset="0"/>
              </a:defRPr>
            </a:lvl3pPr>
            <a:lvl4pPr marL="1600200" indent="-228600" eaLnBrk="0" hangingPunct="0">
              <a:defRPr>
                <a:solidFill>
                  <a:schemeClr val="tx1"/>
                </a:solidFill>
                <a:latin typeface="Times New Roman" panose="02020603050405020304" pitchFamily="18" charset="0"/>
                <a:cs typeface="Arial" panose="020B0604020202020204" pitchFamily="34" charset="0"/>
              </a:defRPr>
            </a:lvl4pPr>
            <a:lvl5pPr marL="2057400" indent="-228600" eaLnBrk="0" hangingPunct="0">
              <a:defRPr>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9pPr>
          </a:lstStyle>
          <a:p>
            <a:pPr algn="ctr" eaLnBrk="1" hangingPunct="1">
              <a:spcBef>
                <a:spcPct val="50000"/>
              </a:spcBef>
            </a:pPr>
            <a:endParaRPr lang="en-US" sz="2200">
              <a:latin typeface="Arial" panose="020B0604020202020204" pitchFamily="34" charset="0"/>
              <a:ea typeface="SimSun" panose="02010600030101010101" pitchFamily="2" charset="-122"/>
            </a:endParaRPr>
          </a:p>
        </p:txBody>
      </p:sp>
      <p:grpSp>
        <p:nvGrpSpPr>
          <p:cNvPr id="6" name="Group 5"/>
          <p:cNvGrpSpPr>
            <a:grpSpLocks/>
          </p:cNvGrpSpPr>
          <p:nvPr/>
        </p:nvGrpSpPr>
        <p:grpSpPr bwMode="auto">
          <a:xfrm>
            <a:off x="6361114" y="4368316"/>
            <a:ext cx="1627726" cy="1345454"/>
            <a:chOff x="1470" y="1165"/>
            <a:chExt cx="1759" cy="1602"/>
          </a:xfrm>
        </p:grpSpPr>
        <p:sp>
          <p:nvSpPr>
            <p:cNvPr id="7" name="AutoShape 6"/>
            <p:cNvSpPr>
              <a:spLocks noChangeArrowheads="1"/>
            </p:cNvSpPr>
            <p:nvPr/>
          </p:nvSpPr>
          <p:spPr bwMode="auto">
            <a:xfrm>
              <a:off x="1470" y="1165"/>
              <a:ext cx="1759" cy="1602"/>
            </a:xfrm>
            <a:prstGeom prst="flowChartConnector">
              <a:avLst/>
            </a:prstGeom>
            <a:solidFill>
              <a:srgbClr val="FF6600">
                <a:alpha val="52940"/>
              </a:srgbClr>
            </a:solidFill>
            <a:ln w="9525" algn="ctr">
              <a:solidFill>
                <a:srgbClr val="00CC99"/>
              </a:solidFill>
              <a:round/>
              <a:headEnd/>
              <a:tailEnd/>
            </a:ln>
          </p:spPr>
          <p:txBody>
            <a:bodyPr wrap="none" anchor="ctr"/>
            <a:lstStyle>
              <a:lvl1pPr eaLnBrk="0" hangingPunct="0">
                <a:defRPr>
                  <a:solidFill>
                    <a:schemeClr val="tx1"/>
                  </a:solidFill>
                  <a:latin typeface="Times New Roman" panose="02020603050405020304" pitchFamily="18" charset="0"/>
                  <a:cs typeface="Arial" panose="020B0604020202020204" pitchFamily="34" charset="0"/>
                </a:defRPr>
              </a:lvl1pPr>
              <a:lvl2pPr marL="742950" indent="-285750" eaLnBrk="0" hangingPunct="0">
                <a:defRPr>
                  <a:solidFill>
                    <a:schemeClr val="tx1"/>
                  </a:solidFill>
                  <a:latin typeface="Times New Roman" panose="02020603050405020304" pitchFamily="18" charset="0"/>
                  <a:cs typeface="Arial" panose="020B0604020202020204" pitchFamily="34" charset="0"/>
                </a:defRPr>
              </a:lvl2pPr>
              <a:lvl3pPr marL="1143000" indent="-228600" eaLnBrk="0" hangingPunct="0">
                <a:defRPr>
                  <a:solidFill>
                    <a:schemeClr val="tx1"/>
                  </a:solidFill>
                  <a:latin typeface="Times New Roman" panose="02020603050405020304" pitchFamily="18" charset="0"/>
                  <a:cs typeface="Arial" panose="020B0604020202020204" pitchFamily="34" charset="0"/>
                </a:defRPr>
              </a:lvl3pPr>
              <a:lvl4pPr marL="1600200" indent="-228600" eaLnBrk="0" hangingPunct="0">
                <a:defRPr>
                  <a:solidFill>
                    <a:schemeClr val="tx1"/>
                  </a:solidFill>
                  <a:latin typeface="Times New Roman" panose="02020603050405020304" pitchFamily="18" charset="0"/>
                  <a:cs typeface="Arial" panose="020B0604020202020204" pitchFamily="34" charset="0"/>
                </a:defRPr>
              </a:lvl4pPr>
              <a:lvl5pPr marL="2057400" indent="-228600" eaLnBrk="0" hangingPunct="0">
                <a:defRPr>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9pPr>
            </a:lstStyle>
            <a:p>
              <a:pPr eaLnBrk="1" hangingPunct="1"/>
              <a:endParaRPr lang="en-US" sz="1500">
                <a:latin typeface="Arial" panose="020B0604020202020204" pitchFamily="34" charset="0"/>
              </a:endParaRPr>
            </a:p>
          </p:txBody>
        </p:sp>
        <p:sp>
          <p:nvSpPr>
            <p:cNvPr id="8" name="Text Box 7"/>
            <p:cNvSpPr txBox="1">
              <a:spLocks noChangeArrowheads="1"/>
            </p:cNvSpPr>
            <p:nvPr/>
          </p:nvSpPr>
          <p:spPr bwMode="auto">
            <a:xfrm>
              <a:off x="1560" y="1362"/>
              <a:ext cx="1636" cy="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cs typeface="Arial" panose="020B0604020202020204" pitchFamily="34" charset="0"/>
                </a:defRPr>
              </a:lvl1pPr>
              <a:lvl2pPr marL="742950" indent="-285750" eaLnBrk="0" hangingPunct="0">
                <a:defRPr>
                  <a:solidFill>
                    <a:schemeClr val="tx1"/>
                  </a:solidFill>
                  <a:latin typeface="Times New Roman" panose="02020603050405020304" pitchFamily="18" charset="0"/>
                  <a:cs typeface="Arial" panose="020B0604020202020204" pitchFamily="34" charset="0"/>
                </a:defRPr>
              </a:lvl2pPr>
              <a:lvl3pPr marL="1143000" indent="-228600" eaLnBrk="0" hangingPunct="0">
                <a:defRPr>
                  <a:solidFill>
                    <a:schemeClr val="tx1"/>
                  </a:solidFill>
                  <a:latin typeface="Times New Roman" panose="02020603050405020304" pitchFamily="18" charset="0"/>
                  <a:cs typeface="Arial" panose="020B0604020202020204" pitchFamily="34" charset="0"/>
                </a:defRPr>
              </a:lvl3pPr>
              <a:lvl4pPr marL="1600200" indent="-228600" eaLnBrk="0" hangingPunct="0">
                <a:defRPr>
                  <a:solidFill>
                    <a:schemeClr val="tx1"/>
                  </a:solidFill>
                  <a:latin typeface="Times New Roman" panose="02020603050405020304" pitchFamily="18" charset="0"/>
                  <a:cs typeface="Arial" panose="020B0604020202020204" pitchFamily="34" charset="0"/>
                </a:defRPr>
              </a:lvl4pPr>
              <a:lvl5pPr marL="2057400" indent="-228600" eaLnBrk="0" hangingPunct="0">
                <a:defRPr>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9pPr>
            </a:lstStyle>
            <a:p>
              <a:pPr algn="ctr" eaLnBrk="1" hangingPunct="1">
                <a:spcBef>
                  <a:spcPct val="50000"/>
                </a:spcBef>
              </a:pPr>
              <a:r>
                <a:rPr lang="en-US" sz="1500" b="1">
                  <a:solidFill>
                    <a:schemeClr val="accent2"/>
                  </a:solidFill>
                  <a:latin typeface="Verdana" panose="020B0604030504040204" pitchFamily="34" charset="0"/>
                  <a:ea typeface="SimSun" panose="02010600030101010101" pitchFamily="2" charset="-122"/>
                </a:rPr>
                <a:t>Publish Web Service on Internet or Intranet</a:t>
              </a:r>
            </a:p>
          </p:txBody>
        </p:sp>
      </p:grpSp>
      <p:grpSp>
        <p:nvGrpSpPr>
          <p:cNvPr id="9" name="Group 8"/>
          <p:cNvGrpSpPr>
            <a:grpSpLocks/>
          </p:cNvGrpSpPr>
          <p:nvPr/>
        </p:nvGrpSpPr>
        <p:grpSpPr bwMode="auto">
          <a:xfrm>
            <a:off x="3810000" y="1466048"/>
            <a:ext cx="1610453" cy="1321959"/>
            <a:chOff x="2977" y="1117"/>
            <a:chExt cx="1759" cy="1602"/>
          </a:xfrm>
        </p:grpSpPr>
        <p:sp>
          <p:nvSpPr>
            <p:cNvPr id="10" name="AutoShape 9"/>
            <p:cNvSpPr>
              <a:spLocks noChangeArrowheads="1"/>
            </p:cNvSpPr>
            <p:nvPr/>
          </p:nvSpPr>
          <p:spPr bwMode="auto">
            <a:xfrm>
              <a:off x="2977" y="1117"/>
              <a:ext cx="1759" cy="1602"/>
            </a:xfrm>
            <a:prstGeom prst="flowChartConnector">
              <a:avLst/>
            </a:prstGeom>
            <a:solidFill>
              <a:srgbClr val="00CC99">
                <a:alpha val="56078"/>
              </a:srgbClr>
            </a:solidFill>
            <a:ln w="9525" algn="ctr">
              <a:solidFill>
                <a:schemeClr val="accent2"/>
              </a:solidFill>
              <a:round/>
              <a:headEnd/>
              <a:tailEnd/>
            </a:ln>
          </p:spPr>
          <p:txBody>
            <a:bodyPr wrap="none" anchor="ctr"/>
            <a:lstStyle>
              <a:lvl1pPr eaLnBrk="0" hangingPunct="0">
                <a:defRPr>
                  <a:solidFill>
                    <a:schemeClr val="tx1"/>
                  </a:solidFill>
                  <a:latin typeface="Times New Roman" panose="02020603050405020304" pitchFamily="18" charset="0"/>
                  <a:cs typeface="Arial" panose="020B0604020202020204" pitchFamily="34" charset="0"/>
                </a:defRPr>
              </a:lvl1pPr>
              <a:lvl2pPr marL="742950" indent="-285750" eaLnBrk="0" hangingPunct="0">
                <a:defRPr>
                  <a:solidFill>
                    <a:schemeClr val="tx1"/>
                  </a:solidFill>
                  <a:latin typeface="Times New Roman" panose="02020603050405020304" pitchFamily="18" charset="0"/>
                  <a:cs typeface="Arial" panose="020B0604020202020204" pitchFamily="34" charset="0"/>
                </a:defRPr>
              </a:lvl2pPr>
              <a:lvl3pPr marL="1143000" indent="-228600" eaLnBrk="0" hangingPunct="0">
                <a:defRPr>
                  <a:solidFill>
                    <a:schemeClr val="tx1"/>
                  </a:solidFill>
                  <a:latin typeface="Times New Roman" panose="02020603050405020304" pitchFamily="18" charset="0"/>
                  <a:cs typeface="Arial" panose="020B0604020202020204" pitchFamily="34" charset="0"/>
                </a:defRPr>
              </a:lvl3pPr>
              <a:lvl4pPr marL="1600200" indent="-228600" eaLnBrk="0" hangingPunct="0">
                <a:defRPr>
                  <a:solidFill>
                    <a:schemeClr val="tx1"/>
                  </a:solidFill>
                  <a:latin typeface="Times New Roman" panose="02020603050405020304" pitchFamily="18" charset="0"/>
                  <a:cs typeface="Arial" panose="020B0604020202020204" pitchFamily="34" charset="0"/>
                </a:defRPr>
              </a:lvl4pPr>
              <a:lvl5pPr marL="2057400" indent="-228600" eaLnBrk="0" hangingPunct="0">
                <a:defRPr>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9pPr>
            </a:lstStyle>
            <a:p>
              <a:pPr eaLnBrk="1" hangingPunct="1"/>
              <a:endParaRPr lang="en-US" sz="1500">
                <a:latin typeface="Arial" panose="020B0604020202020204" pitchFamily="34" charset="0"/>
              </a:endParaRPr>
            </a:p>
          </p:txBody>
        </p:sp>
        <p:sp>
          <p:nvSpPr>
            <p:cNvPr id="11" name="Text Box 10"/>
            <p:cNvSpPr txBox="1">
              <a:spLocks noChangeArrowheads="1"/>
            </p:cNvSpPr>
            <p:nvPr/>
          </p:nvSpPr>
          <p:spPr bwMode="auto">
            <a:xfrm>
              <a:off x="3076" y="1346"/>
              <a:ext cx="1631" cy="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cs typeface="Arial" panose="020B0604020202020204" pitchFamily="34" charset="0"/>
                </a:defRPr>
              </a:lvl1pPr>
              <a:lvl2pPr marL="742950" indent="-285750" eaLnBrk="0" hangingPunct="0">
                <a:defRPr>
                  <a:solidFill>
                    <a:schemeClr val="tx1"/>
                  </a:solidFill>
                  <a:latin typeface="Times New Roman" panose="02020603050405020304" pitchFamily="18" charset="0"/>
                  <a:cs typeface="Arial" panose="020B0604020202020204" pitchFamily="34" charset="0"/>
                </a:defRPr>
              </a:lvl2pPr>
              <a:lvl3pPr marL="1143000" indent="-228600" eaLnBrk="0" hangingPunct="0">
                <a:defRPr>
                  <a:solidFill>
                    <a:schemeClr val="tx1"/>
                  </a:solidFill>
                  <a:latin typeface="Times New Roman" panose="02020603050405020304" pitchFamily="18" charset="0"/>
                  <a:cs typeface="Arial" panose="020B0604020202020204" pitchFamily="34" charset="0"/>
                </a:defRPr>
              </a:lvl3pPr>
              <a:lvl4pPr marL="1600200" indent="-228600" eaLnBrk="0" hangingPunct="0">
                <a:defRPr>
                  <a:solidFill>
                    <a:schemeClr val="tx1"/>
                  </a:solidFill>
                  <a:latin typeface="Times New Roman" panose="02020603050405020304" pitchFamily="18" charset="0"/>
                  <a:cs typeface="Arial" panose="020B0604020202020204" pitchFamily="34" charset="0"/>
                </a:defRPr>
              </a:lvl4pPr>
              <a:lvl5pPr marL="2057400" indent="-228600" eaLnBrk="0" hangingPunct="0">
                <a:defRPr>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9pPr>
            </a:lstStyle>
            <a:p>
              <a:pPr algn="ctr" eaLnBrk="1" hangingPunct="1">
                <a:spcBef>
                  <a:spcPct val="50000"/>
                </a:spcBef>
              </a:pPr>
              <a:r>
                <a:rPr lang="en-US" sz="1500" b="1">
                  <a:solidFill>
                    <a:srgbClr val="333399"/>
                  </a:solidFill>
                  <a:latin typeface="Verdana" panose="020B0604030504040204" pitchFamily="34" charset="0"/>
                  <a:ea typeface="SimSun" panose="02010600030101010101" pitchFamily="2" charset="-122"/>
                </a:rPr>
                <a:t> Create    Web Service</a:t>
              </a:r>
            </a:p>
          </p:txBody>
        </p:sp>
      </p:grpSp>
      <p:grpSp>
        <p:nvGrpSpPr>
          <p:cNvPr id="12" name="Group 11"/>
          <p:cNvGrpSpPr>
            <a:grpSpLocks/>
          </p:cNvGrpSpPr>
          <p:nvPr/>
        </p:nvGrpSpPr>
        <p:grpSpPr bwMode="auto">
          <a:xfrm>
            <a:off x="6105525" y="2234717"/>
            <a:ext cx="1650315" cy="1371490"/>
            <a:chOff x="2273" y="2282"/>
            <a:chExt cx="1759" cy="1633"/>
          </a:xfrm>
        </p:grpSpPr>
        <p:sp>
          <p:nvSpPr>
            <p:cNvPr id="13" name="AutoShape 12"/>
            <p:cNvSpPr>
              <a:spLocks noChangeArrowheads="1"/>
            </p:cNvSpPr>
            <p:nvPr/>
          </p:nvSpPr>
          <p:spPr bwMode="auto">
            <a:xfrm>
              <a:off x="2273" y="2282"/>
              <a:ext cx="1759" cy="1602"/>
            </a:xfrm>
            <a:prstGeom prst="flowChartConnector">
              <a:avLst/>
            </a:prstGeom>
            <a:solidFill>
              <a:srgbClr val="CC99FF">
                <a:alpha val="59999"/>
              </a:srgbClr>
            </a:solidFill>
            <a:ln w="9525" algn="ctr">
              <a:solidFill>
                <a:srgbClr val="FF6600"/>
              </a:solidFill>
              <a:round/>
              <a:headEnd/>
              <a:tailEnd/>
            </a:ln>
          </p:spPr>
          <p:txBody>
            <a:bodyPr wrap="none" anchor="ctr"/>
            <a:lstStyle>
              <a:lvl1pPr eaLnBrk="0" hangingPunct="0">
                <a:defRPr>
                  <a:solidFill>
                    <a:schemeClr val="tx1"/>
                  </a:solidFill>
                  <a:latin typeface="Times New Roman" panose="02020603050405020304" pitchFamily="18" charset="0"/>
                  <a:cs typeface="Arial" panose="020B0604020202020204" pitchFamily="34" charset="0"/>
                </a:defRPr>
              </a:lvl1pPr>
              <a:lvl2pPr marL="742950" indent="-285750" eaLnBrk="0" hangingPunct="0">
                <a:defRPr>
                  <a:solidFill>
                    <a:schemeClr val="tx1"/>
                  </a:solidFill>
                  <a:latin typeface="Times New Roman" panose="02020603050405020304" pitchFamily="18" charset="0"/>
                  <a:cs typeface="Arial" panose="020B0604020202020204" pitchFamily="34" charset="0"/>
                </a:defRPr>
              </a:lvl2pPr>
              <a:lvl3pPr marL="1143000" indent="-228600" eaLnBrk="0" hangingPunct="0">
                <a:defRPr>
                  <a:solidFill>
                    <a:schemeClr val="tx1"/>
                  </a:solidFill>
                  <a:latin typeface="Times New Roman" panose="02020603050405020304" pitchFamily="18" charset="0"/>
                  <a:cs typeface="Arial" panose="020B0604020202020204" pitchFamily="34" charset="0"/>
                </a:defRPr>
              </a:lvl3pPr>
              <a:lvl4pPr marL="1600200" indent="-228600" eaLnBrk="0" hangingPunct="0">
                <a:defRPr>
                  <a:solidFill>
                    <a:schemeClr val="tx1"/>
                  </a:solidFill>
                  <a:latin typeface="Times New Roman" panose="02020603050405020304" pitchFamily="18" charset="0"/>
                  <a:cs typeface="Arial" panose="020B0604020202020204" pitchFamily="34" charset="0"/>
                </a:defRPr>
              </a:lvl4pPr>
              <a:lvl5pPr marL="2057400" indent="-228600" eaLnBrk="0" hangingPunct="0">
                <a:defRPr>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9pPr>
            </a:lstStyle>
            <a:p>
              <a:pPr eaLnBrk="1" hangingPunct="1"/>
              <a:endParaRPr lang="en-US" sz="1500">
                <a:latin typeface="Arial" panose="020B0604020202020204" pitchFamily="34" charset="0"/>
              </a:endParaRPr>
            </a:p>
          </p:txBody>
        </p:sp>
        <p:sp>
          <p:nvSpPr>
            <p:cNvPr id="14" name="Text Box 13"/>
            <p:cNvSpPr txBox="1">
              <a:spLocks noChangeArrowheads="1"/>
            </p:cNvSpPr>
            <p:nvPr/>
          </p:nvSpPr>
          <p:spPr bwMode="auto">
            <a:xfrm>
              <a:off x="2332" y="2431"/>
              <a:ext cx="1632" cy="1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cs typeface="Arial" panose="020B0604020202020204" pitchFamily="34" charset="0"/>
                </a:defRPr>
              </a:lvl1pPr>
              <a:lvl2pPr marL="742950" indent="-285750" eaLnBrk="0" hangingPunct="0">
                <a:defRPr>
                  <a:solidFill>
                    <a:schemeClr val="tx1"/>
                  </a:solidFill>
                  <a:latin typeface="Times New Roman" panose="02020603050405020304" pitchFamily="18" charset="0"/>
                  <a:cs typeface="Arial" panose="020B0604020202020204" pitchFamily="34" charset="0"/>
                </a:defRPr>
              </a:lvl2pPr>
              <a:lvl3pPr marL="1143000" indent="-228600" eaLnBrk="0" hangingPunct="0">
                <a:defRPr>
                  <a:solidFill>
                    <a:schemeClr val="tx1"/>
                  </a:solidFill>
                  <a:latin typeface="Times New Roman" panose="02020603050405020304" pitchFamily="18" charset="0"/>
                  <a:cs typeface="Arial" panose="020B0604020202020204" pitchFamily="34" charset="0"/>
                </a:defRPr>
              </a:lvl3pPr>
              <a:lvl4pPr marL="1600200" indent="-228600" eaLnBrk="0" hangingPunct="0">
                <a:defRPr>
                  <a:solidFill>
                    <a:schemeClr val="tx1"/>
                  </a:solidFill>
                  <a:latin typeface="Times New Roman" panose="02020603050405020304" pitchFamily="18" charset="0"/>
                  <a:cs typeface="Arial" panose="020B0604020202020204" pitchFamily="34" charset="0"/>
                </a:defRPr>
              </a:lvl4pPr>
              <a:lvl5pPr marL="2057400" indent="-228600" eaLnBrk="0" hangingPunct="0">
                <a:defRPr>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9pPr>
            </a:lstStyle>
            <a:p>
              <a:pPr algn="ctr" eaLnBrk="1" hangingPunct="1">
                <a:spcBef>
                  <a:spcPct val="50000"/>
                </a:spcBef>
              </a:pPr>
              <a:r>
                <a:rPr lang="en-US" sz="1500" b="1">
                  <a:solidFill>
                    <a:schemeClr val="accent2"/>
                  </a:solidFill>
                  <a:latin typeface="Verdana" panose="020B0604030504040204" pitchFamily="34" charset="0"/>
                  <a:ea typeface="SimSun" panose="02010600030101010101" pitchFamily="2" charset="-122"/>
                </a:rPr>
                <a:t>  Define Service Interface &amp; Invocation Methods</a:t>
              </a:r>
            </a:p>
          </p:txBody>
        </p:sp>
      </p:grpSp>
      <p:grpSp>
        <p:nvGrpSpPr>
          <p:cNvPr id="15" name="Group 14"/>
          <p:cNvGrpSpPr>
            <a:grpSpLocks/>
          </p:cNvGrpSpPr>
          <p:nvPr/>
        </p:nvGrpSpPr>
        <p:grpSpPr bwMode="auto">
          <a:xfrm>
            <a:off x="4114800" y="5384316"/>
            <a:ext cx="1650315" cy="1345454"/>
            <a:chOff x="2273" y="2282"/>
            <a:chExt cx="1759" cy="1602"/>
          </a:xfrm>
        </p:grpSpPr>
        <p:sp>
          <p:nvSpPr>
            <p:cNvPr id="16" name="AutoShape 15"/>
            <p:cNvSpPr>
              <a:spLocks noChangeArrowheads="1"/>
            </p:cNvSpPr>
            <p:nvPr/>
          </p:nvSpPr>
          <p:spPr bwMode="auto">
            <a:xfrm>
              <a:off x="2273" y="2282"/>
              <a:ext cx="1759" cy="1602"/>
            </a:xfrm>
            <a:prstGeom prst="flowChartConnector">
              <a:avLst/>
            </a:prstGeom>
            <a:solidFill>
              <a:srgbClr val="CC99FF">
                <a:alpha val="59999"/>
              </a:srgbClr>
            </a:solidFill>
            <a:ln w="9525" algn="ctr">
              <a:solidFill>
                <a:srgbClr val="FF6600"/>
              </a:solidFill>
              <a:round/>
              <a:headEnd/>
              <a:tailEnd/>
            </a:ln>
          </p:spPr>
          <p:txBody>
            <a:bodyPr wrap="none" anchor="ctr"/>
            <a:lstStyle>
              <a:lvl1pPr eaLnBrk="0" hangingPunct="0">
                <a:defRPr>
                  <a:solidFill>
                    <a:schemeClr val="tx1"/>
                  </a:solidFill>
                  <a:latin typeface="Times New Roman" panose="02020603050405020304" pitchFamily="18" charset="0"/>
                  <a:cs typeface="Arial" panose="020B0604020202020204" pitchFamily="34" charset="0"/>
                </a:defRPr>
              </a:lvl1pPr>
              <a:lvl2pPr marL="742950" indent="-285750" eaLnBrk="0" hangingPunct="0">
                <a:defRPr>
                  <a:solidFill>
                    <a:schemeClr val="tx1"/>
                  </a:solidFill>
                  <a:latin typeface="Times New Roman" panose="02020603050405020304" pitchFamily="18" charset="0"/>
                  <a:cs typeface="Arial" panose="020B0604020202020204" pitchFamily="34" charset="0"/>
                </a:defRPr>
              </a:lvl2pPr>
              <a:lvl3pPr marL="1143000" indent="-228600" eaLnBrk="0" hangingPunct="0">
                <a:defRPr>
                  <a:solidFill>
                    <a:schemeClr val="tx1"/>
                  </a:solidFill>
                  <a:latin typeface="Times New Roman" panose="02020603050405020304" pitchFamily="18" charset="0"/>
                  <a:cs typeface="Arial" panose="020B0604020202020204" pitchFamily="34" charset="0"/>
                </a:defRPr>
              </a:lvl3pPr>
              <a:lvl4pPr marL="1600200" indent="-228600" eaLnBrk="0" hangingPunct="0">
                <a:defRPr>
                  <a:solidFill>
                    <a:schemeClr val="tx1"/>
                  </a:solidFill>
                  <a:latin typeface="Times New Roman" panose="02020603050405020304" pitchFamily="18" charset="0"/>
                  <a:cs typeface="Arial" panose="020B0604020202020204" pitchFamily="34" charset="0"/>
                </a:defRPr>
              </a:lvl4pPr>
              <a:lvl5pPr marL="2057400" indent="-228600" eaLnBrk="0" hangingPunct="0">
                <a:defRPr>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9pPr>
            </a:lstStyle>
            <a:p>
              <a:pPr eaLnBrk="1" hangingPunct="1"/>
              <a:endParaRPr lang="en-US" sz="1500">
                <a:latin typeface="Arial" panose="020B0604020202020204" pitchFamily="34" charset="0"/>
              </a:endParaRPr>
            </a:p>
          </p:txBody>
        </p:sp>
        <p:sp>
          <p:nvSpPr>
            <p:cNvPr id="17" name="Text Box 16"/>
            <p:cNvSpPr txBox="1">
              <a:spLocks noChangeArrowheads="1"/>
            </p:cNvSpPr>
            <p:nvPr/>
          </p:nvSpPr>
          <p:spPr bwMode="auto">
            <a:xfrm>
              <a:off x="2332" y="2431"/>
              <a:ext cx="1632" cy="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cs typeface="Arial" panose="020B0604020202020204" pitchFamily="34" charset="0"/>
                </a:defRPr>
              </a:lvl1pPr>
              <a:lvl2pPr marL="742950" indent="-285750" eaLnBrk="0" hangingPunct="0">
                <a:defRPr>
                  <a:solidFill>
                    <a:schemeClr val="tx1"/>
                  </a:solidFill>
                  <a:latin typeface="Times New Roman" panose="02020603050405020304" pitchFamily="18" charset="0"/>
                  <a:cs typeface="Arial" panose="020B0604020202020204" pitchFamily="34" charset="0"/>
                </a:defRPr>
              </a:lvl2pPr>
              <a:lvl3pPr marL="1143000" indent="-228600" eaLnBrk="0" hangingPunct="0">
                <a:defRPr>
                  <a:solidFill>
                    <a:schemeClr val="tx1"/>
                  </a:solidFill>
                  <a:latin typeface="Times New Roman" panose="02020603050405020304" pitchFamily="18" charset="0"/>
                  <a:cs typeface="Arial" panose="020B0604020202020204" pitchFamily="34" charset="0"/>
                </a:defRPr>
              </a:lvl3pPr>
              <a:lvl4pPr marL="1600200" indent="-228600" eaLnBrk="0" hangingPunct="0">
                <a:defRPr>
                  <a:solidFill>
                    <a:schemeClr val="tx1"/>
                  </a:solidFill>
                  <a:latin typeface="Times New Roman" panose="02020603050405020304" pitchFamily="18" charset="0"/>
                  <a:cs typeface="Arial" panose="020B0604020202020204" pitchFamily="34" charset="0"/>
                </a:defRPr>
              </a:lvl4pPr>
              <a:lvl5pPr marL="2057400" indent="-228600" eaLnBrk="0" hangingPunct="0">
                <a:defRPr>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9pPr>
            </a:lstStyle>
            <a:p>
              <a:pPr algn="ctr" eaLnBrk="1" hangingPunct="1">
                <a:spcBef>
                  <a:spcPct val="50000"/>
                </a:spcBef>
              </a:pPr>
              <a:r>
                <a:rPr lang="en-US" sz="1500" b="1">
                  <a:solidFill>
                    <a:schemeClr val="accent2"/>
                  </a:solidFill>
                  <a:latin typeface="Verdana" panose="020B0604030504040204" pitchFamily="34" charset="0"/>
                  <a:ea typeface="SimSun" panose="02010600030101010101" pitchFamily="2" charset="-122"/>
                </a:rPr>
                <a:t>  Web users should find Web Service to use </a:t>
              </a:r>
            </a:p>
          </p:txBody>
        </p:sp>
      </p:grpSp>
      <p:grpSp>
        <p:nvGrpSpPr>
          <p:cNvPr id="18" name="Group 17"/>
          <p:cNvGrpSpPr>
            <a:grpSpLocks/>
          </p:cNvGrpSpPr>
          <p:nvPr/>
        </p:nvGrpSpPr>
        <p:grpSpPr bwMode="auto">
          <a:xfrm>
            <a:off x="1371600" y="2387116"/>
            <a:ext cx="1627727" cy="1345454"/>
            <a:chOff x="1470" y="1165"/>
            <a:chExt cx="1759" cy="1602"/>
          </a:xfrm>
        </p:grpSpPr>
        <p:sp>
          <p:nvSpPr>
            <p:cNvPr id="19" name="AutoShape 18"/>
            <p:cNvSpPr>
              <a:spLocks noChangeArrowheads="1"/>
            </p:cNvSpPr>
            <p:nvPr/>
          </p:nvSpPr>
          <p:spPr bwMode="auto">
            <a:xfrm>
              <a:off x="1470" y="1165"/>
              <a:ext cx="1759" cy="1602"/>
            </a:xfrm>
            <a:prstGeom prst="flowChartConnector">
              <a:avLst/>
            </a:prstGeom>
            <a:solidFill>
              <a:srgbClr val="FF6600">
                <a:alpha val="52940"/>
              </a:srgbClr>
            </a:solidFill>
            <a:ln w="9525" algn="ctr">
              <a:solidFill>
                <a:srgbClr val="00CC99"/>
              </a:solidFill>
              <a:round/>
              <a:headEnd/>
              <a:tailEnd/>
            </a:ln>
          </p:spPr>
          <p:txBody>
            <a:bodyPr wrap="none" anchor="ctr"/>
            <a:lstStyle>
              <a:lvl1pPr eaLnBrk="0" hangingPunct="0">
                <a:defRPr>
                  <a:solidFill>
                    <a:schemeClr val="tx1"/>
                  </a:solidFill>
                  <a:latin typeface="Times New Roman" panose="02020603050405020304" pitchFamily="18" charset="0"/>
                  <a:cs typeface="Arial" panose="020B0604020202020204" pitchFamily="34" charset="0"/>
                </a:defRPr>
              </a:lvl1pPr>
              <a:lvl2pPr marL="742950" indent="-285750" eaLnBrk="0" hangingPunct="0">
                <a:defRPr>
                  <a:solidFill>
                    <a:schemeClr val="tx1"/>
                  </a:solidFill>
                  <a:latin typeface="Times New Roman" panose="02020603050405020304" pitchFamily="18" charset="0"/>
                  <a:cs typeface="Arial" panose="020B0604020202020204" pitchFamily="34" charset="0"/>
                </a:defRPr>
              </a:lvl2pPr>
              <a:lvl3pPr marL="1143000" indent="-228600" eaLnBrk="0" hangingPunct="0">
                <a:defRPr>
                  <a:solidFill>
                    <a:schemeClr val="tx1"/>
                  </a:solidFill>
                  <a:latin typeface="Times New Roman" panose="02020603050405020304" pitchFamily="18" charset="0"/>
                  <a:cs typeface="Arial" panose="020B0604020202020204" pitchFamily="34" charset="0"/>
                </a:defRPr>
              </a:lvl3pPr>
              <a:lvl4pPr marL="1600200" indent="-228600" eaLnBrk="0" hangingPunct="0">
                <a:defRPr>
                  <a:solidFill>
                    <a:schemeClr val="tx1"/>
                  </a:solidFill>
                  <a:latin typeface="Times New Roman" panose="02020603050405020304" pitchFamily="18" charset="0"/>
                  <a:cs typeface="Arial" panose="020B0604020202020204" pitchFamily="34" charset="0"/>
                </a:defRPr>
              </a:lvl4pPr>
              <a:lvl5pPr marL="2057400" indent="-228600" eaLnBrk="0" hangingPunct="0">
                <a:defRPr>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9pPr>
            </a:lstStyle>
            <a:p>
              <a:pPr eaLnBrk="1" hangingPunct="1"/>
              <a:endParaRPr lang="en-US" sz="1500">
                <a:latin typeface="Arial" panose="020B0604020202020204" pitchFamily="34" charset="0"/>
              </a:endParaRPr>
            </a:p>
          </p:txBody>
        </p:sp>
        <p:sp>
          <p:nvSpPr>
            <p:cNvPr id="20" name="Text Box 19"/>
            <p:cNvSpPr txBox="1">
              <a:spLocks noChangeArrowheads="1"/>
            </p:cNvSpPr>
            <p:nvPr/>
          </p:nvSpPr>
          <p:spPr bwMode="auto">
            <a:xfrm>
              <a:off x="1560" y="1362"/>
              <a:ext cx="1636" cy="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cs typeface="Arial" panose="020B0604020202020204" pitchFamily="34" charset="0"/>
                </a:defRPr>
              </a:lvl1pPr>
              <a:lvl2pPr marL="742950" indent="-285750" eaLnBrk="0" hangingPunct="0">
                <a:defRPr>
                  <a:solidFill>
                    <a:schemeClr val="tx1"/>
                  </a:solidFill>
                  <a:latin typeface="Times New Roman" panose="02020603050405020304" pitchFamily="18" charset="0"/>
                  <a:cs typeface="Arial" panose="020B0604020202020204" pitchFamily="34" charset="0"/>
                </a:defRPr>
              </a:lvl2pPr>
              <a:lvl3pPr marL="1143000" indent="-228600" eaLnBrk="0" hangingPunct="0">
                <a:defRPr>
                  <a:solidFill>
                    <a:schemeClr val="tx1"/>
                  </a:solidFill>
                  <a:latin typeface="Times New Roman" panose="02020603050405020304" pitchFamily="18" charset="0"/>
                  <a:cs typeface="Arial" panose="020B0604020202020204" pitchFamily="34" charset="0"/>
                </a:defRPr>
              </a:lvl3pPr>
              <a:lvl4pPr marL="1600200" indent="-228600" eaLnBrk="0" hangingPunct="0">
                <a:defRPr>
                  <a:solidFill>
                    <a:schemeClr val="tx1"/>
                  </a:solidFill>
                  <a:latin typeface="Times New Roman" panose="02020603050405020304" pitchFamily="18" charset="0"/>
                  <a:cs typeface="Arial" panose="020B0604020202020204" pitchFamily="34" charset="0"/>
                </a:defRPr>
              </a:lvl4pPr>
              <a:lvl5pPr marL="2057400" indent="-228600" eaLnBrk="0" hangingPunct="0">
                <a:defRPr>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9pPr>
            </a:lstStyle>
            <a:p>
              <a:pPr algn="ctr" eaLnBrk="1" hangingPunct="1">
                <a:spcBef>
                  <a:spcPct val="50000"/>
                </a:spcBef>
              </a:pPr>
              <a:r>
                <a:rPr lang="en-US" sz="1500" b="1">
                  <a:solidFill>
                    <a:schemeClr val="accent2"/>
                  </a:solidFill>
                  <a:latin typeface="Verdana" panose="020B0604030504040204" pitchFamily="34" charset="0"/>
                  <a:ea typeface="SimSun" panose="02010600030101010101" pitchFamily="2" charset="-122"/>
                </a:rPr>
                <a:t>Unpublish Web Service if not needed</a:t>
              </a:r>
            </a:p>
          </p:txBody>
        </p:sp>
      </p:grpSp>
      <p:grpSp>
        <p:nvGrpSpPr>
          <p:cNvPr id="21" name="Group 20"/>
          <p:cNvGrpSpPr>
            <a:grpSpLocks/>
          </p:cNvGrpSpPr>
          <p:nvPr/>
        </p:nvGrpSpPr>
        <p:grpSpPr bwMode="auto">
          <a:xfrm>
            <a:off x="1504950" y="4874412"/>
            <a:ext cx="1610453" cy="1321958"/>
            <a:chOff x="2977" y="1117"/>
            <a:chExt cx="1759" cy="1602"/>
          </a:xfrm>
        </p:grpSpPr>
        <p:sp>
          <p:nvSpPr>
            <p:cNvPr id="22" name="AutoShape 21"/>
            <p:cNvSpPr>
              <a:spLocks noChangeArrowheads="1"/>
            </p:cNvSpPr>
            <p:nvPr/>
          </p:nvSpPr>
          <p:spPr bwMode="auto">
            <a:xfrm>
              <a:off x="2977" y="1117"/>
              <a:ext cx="1759" cy="1602"/>
            </a:xfrm>
            <a:prstGeom prst="flowChartConnector">
              <a:avLst/>
            </a:prstGeom>
            <a:solidFill>
              <a:srgbClr val="00CC99">
                <a:alpha val="56078"/>
              </a:srgbClr>
            </a:solidFill>
            <a:ln w="9525" algn="ctr">
              <a:solidFill>
                <a:schemeClr val="accent2"/>
              </a:solidFill>
              <a:round/>
              <a:headEnd/>
              <a:tailEnd/>
            </a:ln>
          </p:spPr>
          <p:txBody>
            <a:bodyPr wrap="none" anchor="ctr"/>
            <a:lstStyle>
              <a:lvl1pPr eaLnBrk="0" hangingPunct="0">
                <a:defRPr>
                  <a:solidFill>
                    <a:schemeClr val="tx1"/>
                  </a:solidFill>
                  <a:latin typeface="Times New Roman" panose="02020603050405020304" pitchFamily="18" charset="0"/>
                  <a:cs typeface="Arial" panose="020B0604020202020204" pitchFamily="34" charset="0"/>
                </a:defRPr>
              </a:lvl1pPr>
              <a:lvl2pPr marL="742950" indent="-285750" eaLnBrk="0" hangingPunct="0">
                <a:defRPr>
                  <a:solidFill>
                    <a:schemeClr val="tx1"/>
                  </a:solidFill>
                  <a:latin typeface="Times New Roman" panose="02020603050405020304" pitchFamily="18" charset="0"/>
                  <a:cs typeface="Arial" panose="020B0604020202020204" pitchFamily="34" charset="0"/>
                </a:defRPr>
              </a:lvl2pPr>
              <a:lvl3pPr marL="1143000" indent="-228600" eaLnBrk="0" hangingPunct="0">
                <a:defRPr>
                  <a:solidFill>
                    <a:schemeClr val="tx1"/>
                  </a:solidFill>
                  <a:latin typeface="Times New Roman" panose="02020603050405020304" pitchFamily="18" charset="0"/>
                  <a:cs typeface="Arial" panose="020B0604020202020204" pitchFamily="34" charset="0"/>
                </a:defRPr>
              </a:lvl3pPr>
              <a:lvl4pPr marL="1600200" indent="-228600" eaLnBrk="0" hangingPunct="0">
                <a:defRPr>
                  <a:solidFill>
                    <a:schemeClr val="tx1"/>
                  </a:solidFill>
                  <a:latin typeface="Times New Roman" panose="02020603050405020304" pitchFamily="18" charset="0"/>
                  <a:cs typeface="Arial" panose="020B0604020202020204" pitchFamily="34" charset="0"/>
                </a:defRPr>
              </a:lvl4pPr>
              <a:lvl5pPr marL="2057400" indent="-228600" eaLnBrk="0" hangingPunct="0">
                <a:defRPr>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9pPr>
            </a:lstStyle>
            <a:p>
              <a:pPr eaLnBrk="1" hangingPunct="1"/>
              <a:endParaRPr lang="en-US" sz="1500">
                <a:latin typeface="Arial" panose="020B0604020202020204" pitchFamily="34" charset="0"/>
              </a:endParaRPr>
            </a:p>
          </p:txBody>
        </p:sp>
        <p:sp>
          <p:nvSpPr>
            <p:cNvPr id="23" name="Text Box 22"/>
            <p:cNvSpPr txBox="1">
              <a:spLocks noChangeArrowheads="1"/>
            </p:cNvSpPr>
            <p:nvPr/>
          </p:nvSpPr>
          <p:spPr bwMode="auto">
            <a:xfrm>
              <a:off x="3076" y="1346"/>
              <a:ext cx="1631" cy="1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cs typeface="Arial" panose="020B0604020202020204" pitchFamily="34" charset="0"/>
                </a:defRPr>
              </a:lvl1pPr>
              <a:lvl2pPr marL="742950" indent="-285750" eaLnBrk="0" hangingPunct="0">
                <a:defRPr>
                  <a:solidFill>
                    <a:schemeClr val="tx1"/>
                  </a:solidFill>
                  <a:latin typeface="Times New Roman" panose="02020603050405020304" pitchFamily="18" charset="0"/>
                  <a:cs typeface="Arial" panose="020B0604020202020204" pitchFamily="34" charset="0"/>
                </a:defRPr>
              </a:lvl2pPr>
              <a:lvl3pPr marL="1143000" indent="-228600" eaLnBrk="0" hangingPunct="0">
                <a:defRPr>
                  <a:solidFill>
                    <a:schemeClr val="tx1"/>
                  </a:solidFill>
                  <a:latin typeface="Times New Roman" panose="02020603050405020304" pitchFamily="18" charset="0"/>
                  <a:cs typeface="Arial" panose="020B0604020202020204" pitchFamily="34" charset="0"/>
                </a:defRPr>
              </a:lvl3pPr>
              <a:lvl4pPr marL="1600200" indent="-228600" eaLnBrk="0" hangingPunct="0">
                <a:defRPr>
                  <a:solidFill>
                    <a:schemeClr val="tx1"/>
                  </a:solidFill>
                  <a:latin typeface="Times New Roman" panose="02020603050405020304" pitchFamily="18" charset="0"/>
                  <a:cs typeface="Arial" panose="020B0604020202020204" pitchFamily="34" charset="0"/>
                </a:defRPr>
              </a:lvl4pPr>
              <a:lvl5pPr marL="2057400" indent="-228600" eaLnBrk="0" hangingPunct="0">
                <a:defRPr>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Arial" panose="020B0604020202020204" pitchFamily="34" charset="0"/>
                </a:defRPr>
              </a:lvl9pPr>
            </a:lstStyle>
            <a:p>
              <a:pPr algn="ctr" eaLnBrk="1" hangingPunct="1">
                <a:spcBef>
                  <a:spcPct val="50000"/>
                </a:spcBef>
              </a:pPr>
              <a:r>
                <a:rPr lang="en-US" sz="1500" b="1">
                  <a:solidFill>
                    <a:schemeClr val="accent2"/>
                  </a:solidFill>
                  <a:latin typeface="Verdana" panose="020B0604030504040204" pitchFamily="34" charset="0"/>
                  <a:ea typeface="SimSun" panose="02010600030101010101" pitchFamily="2" charset="-122"/>
                </a:rPr>
                <a:t>Invoke Web Service to be used by web users</a:t>
              </a:r>
            </a:p>
          </p:txBody>
        </p:sp>
      </p:grpSp>
      <p:sp>
        <p:nvSpPr>
          <p:cNvPr id="24" name="AutoShape 23"/>
          <p:cNvSpPr>
            <a:spLocks noChangeArrowheads="1"/>
          </p:cNvSpPr>
          <p:nvPr/>
        </p:nvSpPr>
        <p:spPr bwMode="auto">
          <a:xfrm>
            <a:off x="5292725" y="1395770"/>
            <a:ext cx="1565275" cy="16002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8762" y="7224"/>
                </a:moveTo>
                <a:cubicBezTo>
                  <a:pt x="17354" y="4088"/>
                  <a:pt x="14237" y="2071"/>
                  <a:pt x="10800" y="2071"/>
                </a:cubicBezTo>
                <a:cubicBezTo>
                  <a:pt x="8190" y="2070"/>
                  <a:pt x="5718" y="3238"/>
                  <a:pt x="4060" y="5252"/>
                </a:cubicBezTo>
                <a:lnTo>
                  <a:pt x="2461" y="3936"/>
                </a:lnTo>
                <a:cubicBezTo>
                  <a:pt x="4513" y="1443"/>
                  <a:pt x="7571" y="-1"/>
                  <a:pt x="10800" y="0"/>
                </a:cubicBezTo>
                <a:cubicBezTo>
                  <a:pt x="15052" y="0"/>
                  <a:pt x="18909" y="2495"/>
                  <a:pt x="20652" y="6375"/>
                </a:cubicBezTo>
                <a:lnTo>
                  <a:pt x="23115" y="5269"/>
                </a:lnTo>
                <a:lnTo>
                  <a:pt x="21238" y="10207"/>
                </a:lnTo>
                <a:lnTo>
                  <a:pt x="16299" y="8330"/>
                </a:lnTo>
                <a:lnTo>
                  <a:pt x="18762" y="7224"/>
                </a:lnTo>
                <a:close/>
              </a:path>
            </a:pathLst>
          </a:custGeom>
          <a:solidFill>
            <a:srgbClr val="9999FF">
              <a:alpha val="81960"/>
            </a:srgbClr>
          </a:solidFill>
          <a:ln w="9525" algn="ctr">
            <a:solidFill>
              <a:srgbClr val="9999FF"/>
            </a:solidFill>
            <a:miter lim="800000"/>
            <a:headEnd/>
            <a:tailEnd/>
          </a:ln>
        </p:spPr>
        <p:txBody>
          <a:bodyPr wrap="none" anchor="ctr"/>
          <a:lstStyle/>
          <a:p>
            <a:endParaRPr lang="en-US"/>
          </a:p>
        </p:txBody>
      </p:sp>
      <p:sp>
        <p:nvSpPr>
          <p:cNvPr id="25" name="AutoShape 24"/>
          <p:cNvSpPr>
            <a:spLocks noChangeArrowheads="1"/>
          </p:cNvSpPr>
          <p:nvPr/>
        </p:nvSpPr>
        <p:spPr bwMode="auto">
          <a:xfrm rot="3823603">
            <a:off x="6810634" y="2907910"/>
            <a:ext cx="1325668" cy="186823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8762" y="7224"/>
                </a:moveTo>
                <a:cubicBezTo>
                  <a:pt x="17354" y="4088"/>
                  <a:pt x="14237" y="2071"/>
                  <a:pt x="10800" y="2071"/>
                </a:cubicBezTo>
                <a:cubicBezTo>
                  <a:pt x="8846" y="2070"/>
                  <a:pt x="6950" y="2726"/>
                  <a:pt x="5413" y="3931"/>
                </a:cubicBezTo>
                <a:lnTo>
                  <a:pt x="4135" y="2301"/>
                </a:lnTo>
                <a:cubicBezTo>
                  <a:pt x="6036" y="810"/>
                  <a:pt x="8383" y="-1"/>
                  <a:pt x="10800" y="0"/>
                </a:cubicBezTo>
                <a:cubicBezTo>
                  <a:pt x="15052" y="0"/>
                  <a:pt x="18909" y="2495"/>
                  <a:pt x="20652" y="6375"/>
                </a:cubicBezTo>
                <a:lnTo>
                  <a:pt x="23115" y="5269"/>
                </a:lnTo>
                <a:lnTo>
                  <a:pt x="21238" y="10207"/>
                </a:lnTo>
                <a:lnTo>
                  <a:pt x="16299" y="8330"/>
                </a:lnTo>
                <a:lnTo>
                  <a:pt x="18762" y="7224"/>
                </a:lnTo>
                <a:close/>
              </a:path>
            </a:pathLst>
          </a:custGeom>
          <a:solidFill>
            <a:srgbClr val="9999FF">
              <a:alpha val="81960"/>
            </a:srgbClr>
          </a:solidFill>
          <a:ln w="9525" algn="ctr">
            <a:solidFill>
              <a:srgbClr val="9999FF"/>
            </a:solidFill>
            <a:miter lim="800000"/>
            <a:headEnd/>
            <a:tailEnd/>
          </a:ln>
        </p:spPr>
        <p:txBody>
          <a:bodyPr wrap="none" anchor="ctr"/>
          <a:lstStyle/>
          <a:p>
            <a:endParaRPr lang="en-US"/>
          </a:p>
        </p:txBody>
      </p:sp>
      <p:sp>
        <p:nvSpPr>
          <p:cNvPr id="26" name="AutoShape 25"/>
          <p:cNvSpPr>
            <a:spLocks noChangeArrowheads="1"/>
          </p:cNvSpPr>
          <p:nvPr/>
        </p:nvSpPr>
        <p:spPr bwMode="auto">
          <a:xfrm rot="6982028">
            <a:off x="5170821" y="4891842"/>
            <a:ext cx="1305882" cy="1868231"/>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8762" y="7224"/>
                </a:moveTo>
                <a:cubicBezTo>
                  <a:pt x="17354" y="4088"/>
                  <a:pt x="14237" y="2071"/>
                  <a:pt x="10800" y="2071"/>
                </a:cubicBezTo>
                <a:cubicBezTo>
                  <a:pt x="8759" y="2070"/>
                  <a:pt x="6783" y="2785"/>
                  <a:pt x="5215" y="4091"/>
                </a:cubicBezTo>
                <a:lnTo>
                  <a:pt x="3890" y="2499"/>
                </a:lnTo>
                <a:cubicBezTo>
                  <a:pt x="5830" y="884"/>
                  <a:pt x="8275" y="-1"/>
                  <a:pt x="10800" y="0"/>
                </a:cubicBezTo>
                <a:cubicBezTo>
                  <a:pt x="15052" y="0"/>
                  <a:pt x="18909" y="2495"/>
                  <a:pt x="20652" y="6375"/>
                </a:cubicBezTo>
                <a:lnTo>
                  <a:pt x="23115" y="5269"/>
                </a:lnTo>
                <a:lnTo>
                  <a:pt x="21238" y="10207"/>
                </a:lnTo>
                <a:lnTo>
                  <a:pt x="16299" y="8330"/>
                </a:lnTo>
                <a:lnTo>
                  <a:pt x="18762" y="7224"/>
                </a:lnTo>
                <a:close/>
              </a:path>
            </a:pathLst>
          </a:custGeom>
          <a:solidFill>
            <a:srgbClr val="9999FF">
              <a:alpha val="81960"/>
            </a:srgbClr>
          </a:solidFill>
          <a:ln w="9525" algn="ctr">
            <a:solidFill>
              <a:srgbClr val="9999FF"/>
            </a:solidFill>
            <a:miter lim="800000"/>
            <a:headEnd/>
            <a:tailEnd/>
          </a:ln>
        </p:spPr>
        <p:txBody>
          <a:bodyPr wrap="none" anchor="ctr"/>
          <a:lstStyle/>
          <a:p>
            <a:endParaRPr lang="en-US"/>
          </a:p>
        </p:txBody>
      </p:sp>
      <p:sp>
        <p:nvSpPr>
          <p:cNvPr id="27" name="AutoShape 26"/>
          <p:cNvSpPr>
            <a:spLocks noChangeArrowheads="1"/>
          </p:cNvSpPr>
          <p:nvPr/>
        </p:nvSpPr>
        <p:spPr bwMode="auto">
          <a:xfrm rot="11204772">
            <a:off x="2952792" y="5601301"/>
            <a:ext cx="1211826" cy="1189639"/>
          </a:xfrm>
          <a:custGeom>
            <a:avLst/>
            <a:gdLst>
              <a:gd name="T0" fmla="*/ 2147483647 w 21600"/>
              <a:gd name="T1" fmla="*/ 25094242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11" y="6942"/>
                </a:moveTo>
                <a:cubicBezTo>
                  <a:pt x="17703" y="3653"/>
                  <a:pt x="14417" y="1546"/>
                  <a:pt x="10800" y="1546"/>
                </a:cubicBezTo>
                <a:cubicBezTo>
                  <a:pt x="7084" y="1545"/>
                  <a:pt x="3728" y="3768"/>
                  <a:pt x="2279" y="7190"/>
                </a:cubicBezTo>
                <a:lnTo>
                  <a:pt x="855" y="6587"/>
                </a:lnTo>
                <a:cubicBezTo>
                  <a:pt x="2547" y="2593"/>
                  <a:pt x="6463" y="-1"/>
                  <a:pt x="10800" y="0"/>
                </a:cubicBezTo>
                <a:cubicBezTo>
                  <a:pt x="15021" y="0"/>
                  <a:pt x="18856" y="2460"/>
                  <a:pt x="20616" y="6297"/>
                </a:cubicBezTo>
                <a:lnTo>
                  <a:pt x="23070" y="5172"/>
                </a:lnTo>
                <a:lnTo>
                  <a:pt x="21362" y="9776"/>
                </a:lnTo>
                <a:lnTo>
                  <a:pt x="16757" y="8067"/>
                </a:lnTo>
                <a:lnTo>
                  <a:pt x="19211" y="6942"/>
                </a:lnTo>
                <a:close/>
              </a:path>
            </a:pathLst>
          </a:custGeom>
          <a:solidFill>
            <a:srgbClr val="9999FF">
              <a:alpha val="81960"/>
            </a:srgbClr>
          </a:solidFill>
          <a:ln w="9525" algn="ctr">
            <a:solidFill>
              <a:srgbClr val="9999FF"/>
            </a:solidFill>
            <a:miter lim="800000"/>
            <a:headEnd/>
            <a:tailEnd/>
          </a:ln>
        </p:spPr>
        <p:txBody>
          <a:bodyPr wrap="none" anchor="ctr"/>
          <a:lstStyle/>
          <a:p>
            <a:endParaRPr lang="en-US"/>
          </a:p>
        </p:txBody>
      </p:sp>
      <p:sp>
        <p:nvSpPr>
          <p:cNvPr id="28" name="AutoShape 27"/>
          <p:cNvSpPr>
            <a:spLocks noChangeArrowheads="1"/>
          </p:cNvSpPr>
          <p:nvPr/>
        </p:nvSpPr>
        <p:spPr bwMode="auto">
          <a:xfrm rot="14281896">
            <a:off x="1437405" y="3577086"/>
            <a:ext cx="1189639" cy="140582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8762" y="7224"/>
                </a:moveTo>
                <a:cubicBezTo>
                  <a:pt x="17354" y="4088"/>
                  <a:pt x="14237" y="2071"/>
                  <a:pt x="10800" y="2071"/>
                </a:cubicBezTo>
                <a:cubicBezTo>
                  <a:pt x="8775" y="2070"/>
                  <a:pt x="6813" y="2774"/>
                  <a:pt x="5251" y="4061"/>
                </a:cubicBezTo>
                <a:lnTo>
                  <a:pt x="3934" y="2463"/>
                </a:lnTo>
                <a:cubicBezTo>
                  <a:pt x="5868" y="870"/>
                  <a:pt x="8295" y="-1"/>
                  <a:pt x="10800" y="0"/>
                </a:cubicBezTo>
                <a:cubicBezTo>
                  <a:pt x="15052" y="0"/>
                  <a:pt x="18909" y="2495"/>
                  <a:pt x="20652" y="6375"/>
                </a:cubicBezTo>
                <a:lnTo>
                  <a:pt x="23115" y="5269"/>
                </a:lnTo>
                <a:lnTo>
                  <a:pt x="21238" y="10207"/>
                </a:lnTo>
                <a:lnTo>
                  <a:pt x="16299" y="8330"/>
                </a:lnTo>
                <a:lnTo>
                  <a:pt x="18762" y="7224"/>
                </a:lnTo>
                <a:close/>
              </a:path>
            </a:pathLst>
          </a:custGeom>
          <a:solidFill>
            <a:srgbClr val="9999FF">
              <a:alpha val="81960"/>
            </a:srgbClr>
          </a:solidFill>
          <a:ln w="9525" algn="ctr">
            <a:solidFill>
              <a:srgbClr val="9999FF"/>
            </a:solidFill>
            <a:miter lim="800000"/>
            <a:headEnd/>
            <a:tailEnd/>
          </a:ln>
        </p:spPr>
        <p:txBody>
          <a:bodyPr wrap="none" anchor="ctr"/>
          <a:lstStyle/>
          <a:p>
            <a:endParaRPr lang="en-US"/>
          </a:p>
        </p:txBody>
      </p:sp>
      <p:sp>
        <p:nvSpPr>
          <p:cNvPr id="29" name="AutoShape 28"/>
          <p:cNvSpPr>
            <a:spLocks noChangeArrowheads="1"/>
          </p:cNvSpPr>
          <p:nvPr/>
        </p:nvSpPr>
        <p:spPr bwMode="auto">
          <a:xfrm rot="19539302">
            <a:off x="2637594" y="1506437"/>
            <a:ext cx="1432399" cy="1232920"/>
          </a:xfrm>
          <a:custGeom>
            <a:avLst/>
            <a:gdLst>
              <a:gd name="T0" fmla="*/ 2147483647 w 21600"/>
              <a:gd name="T1" fmla="*/ 547653329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8762" y="7224"/>
                </a:moveTo>
                <a:cubicBezTo>
                  <a:pt x="17354" y="4088"/>
                  <a:pt x="14237" y="2071"/>
                  <a:pt x="10800" y="2071"/>
                </a:cubicBezTo>
                <a:cubicBezTo>
                  <a:pt x="6982" y="2070"/>
                  <a:pt x="3607" y="4551"/>
                  <a:pt x="2468" y="8195"/>
                </a:cubicBezTo>
                <a:lnTo>
                  <a:pt x="491" y="7577"/>
                </a:lnTo>
                <a:cubicBezTo>
                  <a:pt x="1901" y="3069"/>
                  <a:pt x="6076" y="-1"/>
                  <a:pt x="10800" y="0"/>
                </a:cubicBezTo>
                <a:cubicBezTo>
                  <a:pt x="15052" y="0"/>
                  <a:pt x="18909" y="2495"/>
                  <a:pt x="20652" y="6375"/>
                </a:cubicBezTo>
                <a:lnTo>
                  <a:pt x="23115" y="5269"/>
                </a:lnTo>
                <a:lnTo>
                  <a:pt x="21238" y="10207"/>
                </a:lnTo>
                <a:lnTo>
                  <a:pt x="16299" y="8330"/>
                </a:lnTo>
                <a:lnTo>
                  <a:pt x="18762" y="7224"/>
                </a:lnTo>
                <a:close/>
              </a:path>
            </a:pathLst>
          </a:custGeom>
          <a:solidFill>
            <a:srgbClr val="9999FF">
              <a:alpha val="81960"/>
            </a:srgbClr>
          </a:solidFill>
          <a:ln w="9525" algn="ctr">
            <a:solidFill>
              <a:srgbClr val="9999FF"/>
            </a:solidFill>
            <a:miter lim="800000"/>
            <a:headEnd/>
            <a:tailEnd/>
          </a:ln>
        </p:spPr>
        <p:txBody>
          <a:bodyPr wrap="none" anchor="ctr"/>
          <a:lstStyle/>
          <a:p>
            <a:endParaRPr lang="en-US"/>
          </a:p>
        </p:txBody>
      </p:sp>
    </p:spTree>
    <p:extLst>
      <p:ext uri="{BB962C8B-B14F-4D97-AF65-F5344CB8AC3E}">
        <p14:creationId xmlns:p14="http://schemas.microsoft.com/office/powerpoint/2010/main" val="1546355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1000"/>
                                        <p:tgtEl>
                                          <p:spTgt spid="6"/>
                                        </p:tgtEl>
                                      </p:cBhvr>
                                    </p:animEffect>
                                  </p:childTnLst>
                                </p:cTn>
                              </p:par>
                              <p:par>
                                <p:cTn id="8" presetID="21" presetClass="entr" presetSubtype="1"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heel(1)">
                                      <p:cBhvr>
                                        <p:cTn id="10" dur="1000"/>
                                        <p:tgtEl>
                                          <p:spTgt spid="9"/>
                                        </p:tgtEl>
                                      </p:cBhvr>
                                    </p:animEffect>
                                  </p:childTnLst>
                                </p:cTn>
                              </p:par>
                              <p:par>
                                <p:cTn id="11" presetID="21" presetClass="entr" presetSubtype="1"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heel(1)">
                                      <p:cBhvr>
                                        <p:cTn id="13" dur="1000"/>
                                        <p:tgtEl>
                                          <p:spTgt spid="12"/>
                                        </p:tgtEl>
                                      </p:cBhvr>
                                    </p:animEffect>
                                  </p:childTnLst>
                                </p:cTn>
                              </p:par>
                              <p:par>
                                <p:cTn id="14" presetID="21" presetClass="entr" presetSubtype="1"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heel(1)">
                                      <p:cBhvr>
                                        <p:cTn id="16" dur="1000"/>
                                        <p:tgtEl>
                                          <p:spTgt spid="15"/>
                                        </p:tgtEl>
                                      </p:cBhvr>
                                    </p:animEffect>
                                  </p:childTnLst>
                                </p:cTn>
                              </p:par>
                              <p:par>
                                <p:cTn id="17" presetID="21" presetClass="entr" presetSubtype="1"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heel(1)">
                                      <p:cBhvr>
                                        <p:cTn id="19" dur="1000"/>
                                        <p:tgtEl>
                                          <p:spTgt spid="18"/>
                                        </p:tgtEl>
                                      </p:cBhvr>
                                    </p:animEffect>
                                  </p:childTnLst>
                                </p:cTn>
                              </p:par>
                              <p:par>
                                <p:cTn id="20" presetID="21" presetClass="entr" presetSubtype="1"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heel(1)">
                                      <p:cBhvr>
                                        <p:cTn id="22" dur="10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1000"/>
                                        <p:tgtEl>
                                          <p:spTgt spid="24"/>
                                        </p:tgtEl>
                                      </p:cBhvr>
                                    </p:animEffect>
                                  </p:childTnLst>
                                </p:cTn>
                              </p:par>
                            </p:childTnLst>
                          </p:cTn>
                        </p:par>
                        <p:par>
                          <p:cTn id="28" fill="hold">
                            <p:stCondLst>
                              <p:cond delay="1000"/>
                            </p:stCondLst>
                            <p:childTnLst>
                              <p:par>
                                <p:cTn id="29" presetID="22" presetClass="entr" presetSubtype="1"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up)">
                                      <p:cBhvr>
                                        <p:cTn id="31" dur="1000"/>
                                        <p:tgtEl>
                                          <p:spTgt spid="25"/>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up)">
                                      <p:cBhvr>
                                        <p:cTn id="35" dur="1000"/>
                                        <p:tgtEl>
                                          <p:spTgt spid="26"/>
                                        </p:tgtEl>
                                      </p:cBhvr>
                                    </p:animEffect>
                                  </p:childTnLst>
                                </p:cTn>
                              </p:par>
                            </p:childTnLst>
                          </p:cTn>
                        </p:par>
                        <p:par>
                          <p:cTn id="36" fill="hold">
                            <p:stCondLst>
                              <p:cond delay="3000"/>
                            </p:stCondLst>
                            <p:childTnLst>
                              <p:par>
                                <p:cTn id="37" presetID="22" presetClass="entr" presetSubtype="2"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wipe(right)">
                                      <p:cBhvr>
                                        <p:cTn id="39" dur="1000"/>
                                        <p:tgtEl>
                                          <p:spTgt spid="27"/>
                                        </p:tgtEl>
                                      </p:cBhvr>
                                    </p:animEffect>
                                  </p:childTnLst>
                                </p:cTn>
                              </p:par>
                            </p:childTnLst>
                          </p:cTn>
                        </p:par>
                        <p:par>
                          <p:cTn id="40" fill="hold">
                            <p:stCondLst>
                              <p:cond delay="4000"/>
                            </p:stCondLst>
                            <p:childTnLst>
                              <p:par>
                                <p:cTn id="41" presetID="22" presetClass="entr" presetSubtype="4"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1000"/>
                                        <p:tgtEl>
                                          <p:spTgt spid="28"/>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down)">
                                      <p:cBhvr>
                                        <p:cTn id="47"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lstStyle/>
          <a:p>
            <a:r>
              <a:rPr lang="en-US" smtClean="0"/>
              <a:t>Web Service Standard</a:t>
            </a:r>
            <a:endParaRPr lang="en-US"/>
          </a:p>
        </p:txBody>
      </p:sp>
    </p:spTree>
    <p:extLst>
      <p:ext uri="{BB962C8B-B14F-4D97-AF65-F5344CB8AC3E}">
        <p14:creationId xmlns:p14="http://schemas.microsoft.com/office/powerpoint/2010/main" val="20250506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Web Service standard</a:t>
            </a:r>
            <a:endParaRPr lang="en-US"/>
          </a:p>
        </p:txBody>
      </p:sp>
      <p:sp>
        <p:nvSpPr>
          <p:cNvPr id="4" name="Content Placeholder 3"/>
          <p:cNvSpPr>
            <a:spLocks noGrp="1"/>
          </p:cNvSpPr>
          <p:nvPr>
            <p:ph sz="quarter" idx="1"/>
          </p:nvPr>
        </p:nvSpPr>
        <p:spPr/>
        <p:txBody>
          <a:bodyPr/>
          <a:lstStyle/>
          <a:p>
            <a:pPr algn="just"/>
            <a:r>
              <a:rPr lang="en-US"/>
              <a:t>Web services are a set of specifications formulated and accepted by the leading enterprises that provide or avail Web services.</a:t>
            </a:r>
          </a:p>
          <a:p>
            <a:r>
              <a:rPr lang="en-US"/>
              <a:t>Various Web services standards are:</a:t>
            </a:r>
          </a:p>
          <a:p>
            <a:pPr lvl="1"/>
            <a:r>
              <a:rPr lang="en-US"/>
              <a:t>XML: Represents data in a standard format</a:t>
            </a:r>
          </a:p>
          <a:p>
            <a:pPr lvl="1"/>
            <a:r>
              <a:rPr lang="en-US"/>
              <a:t>SOAP: Common, extensible, message format</a:t>
            </a:r>
          </a:p>
          <a:p>
            <a:pPr lvl="1"/>
            <a:r>
              <a:rPr lang="en-US"/>
              <a:t>WSDL: Common, extensible, service description language</a:t>
            </a:r>
          </a:p>
          <a:p>
            <a:pPr lvl="1"/>
            <a:r>
              <a:rPr lang="en-US"/>
              <a:t>UDDI: Maintains registries storing information about service providers and their services </a:t>
            </a:r>
          </a:p>
        </p:txBody>
      </p:sp>
    </p:spTree>
    <p:extLst>
      <p:ext uri="{BB962C8B-B14F-4D97-AF65-F5344CB8AC3E}">
        <p14:creationId xmlns:p14="http://schemas.microsoft.com/office/powerpoint/2010/main" val="7902039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76200"/>
            <a:ext cx="7696200" cy="914400"/>
          </a:xfrm>
        </p:spPr>
        <p:txBody>
          <a:bodyPr/>
          <a:lstStyle/>
          <a:p>
            <a:r>
              <a:rPr lang="en-US" dirty="0" smtClean="0"/>
              <a:t>XML – </a:t>
            </a:r>
            <a:r>
              <a:rPr lang="en-US" dirty="0" err="1" smtClean="0"/>
              <a:t>eXtensible</a:t>
            </a:r>
            <a:r>
              <a:rPr lang="en-US" dirty="0" smtClean="0"/>
              <a:t> Markup Language</a:t>
            </a:r>
            <a:endParaRPr lang="en-US" dirty="0"/>
          </a:p>
        </p:txBody>
      </p:sp>
      <p:sp>
        <p:nvSpPr>
          <p:cNvPr id="4" name="Content Placeholder 3"/>
          <p:cNvSpPr>
            <a:spLocks noGrp="1"/>
          </p:cNvSpPr>
          <p:nvPr>
            <p:ph sz="quarter" idx="1"/>
          </p:nvPr>
        </p:nvSpPr>
        <p:spPr/>
        <p:txBody>
          <a:bodyPr>
            <a:normAutofit fontScale="85000" lnSpcReduction="10000"/>
          </a:bodyPr>
          <a:lstStyle/>
          <a:p>
            <a:pPr algn="just"/>
            <a:r>
              <a:rPr lang="en-US" dirty="0"/>
              <a:t>Extensible Markup Language (XML) is a markup language that defines a set of rules for encoding documents in a format that is both human-readable and machine-readable. </a:t>
            </a:r>
            <a:endParaRPr lang="en-US" dirty="0" smtClean="0"/>
          </a:p>
          <a:p>
            <a:pPr algn="just"/>
            <a:r>
              <a:rPr lang="en-US" dirty="0" smtClean="0"/>
              <a:t>The </a:t>
            </a:r>
            <a:r>
              <a:rPr lang="en-US" dirty="0"/>
              <a:t>design goals of XML emphasize simplicity, generality, and usability over the Internet</a:t>
            </a:r>
            <a:r>
              <a:rPr lang="en-US" dirty="0" smtClean="0"/>
              <a:t>.</a:t>
            </a:r>
          </a:p>
          <a:p>
            <a:pPr algn="just"/>
            <a:r>
              <a:rPr lang="en-US" dirty="0" smtClean="0"/>
              <a:t>Many </a:t>
            </a:r>
            <a:r>
              <a:rPr lang="en-US" dirty="0"/>
              <a:t>application programming interfaces (APIs) have been developed to aid software developers with processing XML data, and several schema systems exist to aid in the definition of XML-based languages.</a:t>
            </a:r>
          </a:p>
        </p:txBody>
      </p:sp>
    </p:spTree>
    <p:extLst>
      <p:ext uri="{BB962C8B-B14F-4D97-AF65-F5344CB8AC3E}">
        <p14:creationId xmlns:p14="http://schemas.microsoft.com/office/powerpoint/2010/main" val="1808608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76200"/>
            <a:ext cx="8686800" cy="914400"/>
          </a:xfrm>
        </p:spPr>
        <p:txBody>
          <a:bodyPr>
            <a:normAutofit/>
          </a:bodyPr>
          <a:lstStyle/>
          <a:p>
            <a:r>
              <a:rPr lang="en-US" dirty="0"/>
              <a:t>SOAP - Simple Object Access Protocol</a:t>
            </a:r>
          </a:p>
        </p:txBody>
      </p:sp>
      <p:sp>
        <p:nvSpPr>
          <p:cNvPr id="4" name="Content Placeholder 3"/>
          <p:cNvSpPr>
            <a:spLocks noGrp="1"/>
          </p:cNvSpPr>
          <p:nvPr>
            <p:ph sz="quarter" idx="1"/>
          </p:nvPr>
        </p:nvSpPr>
        <p:spPr/>
        <p:txBody>
          <a:bodyPr>
            <a:normAutofit/>
          </a:bodyPr>
          <a:lstStyle/>
          <a:p>
            <a:r>
              <a:rPr lang="en-US" dirty="0"/>
              <a:t>Is an text-based standard protocol of WS.</a:t>
            </a:r>
          </a:p>
          <a:p>
            <a:r>
              <a:rPr lang="en-US" dirty="0"/>
              <a:t>Enables communication between Web services and Web service clients.</a:t>
            </a:r>
          </a:p>
          <a:p>
            <a:r>
              <a:rPr lang="en-US" dirty="0"/>
              <a:t>Allows different enterprises to communicate and exchange information as SOAP </a:t>
            </a:r>
            <a:r>
              <a:rPr lang="en-US" dirty="0" smtClean="0"/>
              <a:t>messages</a:t>
            </a:r>
            <a:endParaRPr lang="en-US" dirty="0"/>
          </a:p>
        </p:txBody>
      </p:sp>
    </p:spTree>
    <p:extLst>
      <p:ext uri="{BB962C8B-B14F-4D97-AF65-F5344CB8AC3E}">
        <p14:creationId xmlns:p14="http://schemas.microsoft.com/office/powerpoint/2010/main" val="221071226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Web Services Registry</a:t>
            </a:r>
          </a:p>
        </p:txBody>
      </p:sp>
      <p:pic>
        <p:nvPicPr>
          <p:cNvPr id="6" name="Picture 2"/>
          <p:cNvPicPr>
            <a:picLocks noChangeAspect="1" noChangeArrowheads="1"/>
          </p:cNvPicPr>
          <p:nvPr/>
        </p:nvPicPr>
        <p:blipFill>
          <a:blip r:embed="rId2" cstate="print"/>
          <a:srcRect/>
          <a:stretch>
            <a:fillRect/>
          </a:stretch>
        </p:blipFill>
        <p:spPr bwMode="auto">
          <a:xfrm>
            <a:off x="914400" y="1603782"/>
            <a:ext cx="7315200" cy="5105400"/>
          </a:xfrm>
          <a:prstGeom prst="rect">
            <a:avLst/>
          </a:prstGeom>
          <a:noFill/>
          <a:ln w="3175">
            <a:solidFill>
              <a:schemeClr val="tx1"/>
            </a:solidFill>
            <a:miter lim="800000"/>
            <a:headEnd/>
            <a:tailEnd/>
          </a:ln>
        </p:spPr>
      </p:pic>
    </p:spTree>
    <p:extLst>
      <p:ext uri="{BB962C8B-B14F-4D97-AF65-F5344CB8AC3E}">
        <p14:creationId xmlns:p14="http://schemas.microsoft.com/office/powerpoint/2010/main" val="397868574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200" smtClean="0"/>
              <a:t>WSDL - Web </a:t>
            </a:r>
            <a:r>
              <a:rPr lang="en-US" sz="3200"/>
              <a:t>Services Description Language</a:t>
            </a:r>
          </a:p>
        </p:txBody>
      </p:sp>
      <p:pic>
        <p:nvPicPr>
          <p:cNvPr id="5" name="Picture 2"/>
          <p:cNvPicPr>
            <a:picLocks noGrp="1" noChangeAspect="1" noChangeArrowheads="1"/>
          </p:cNvPicPr>
          <p:nvPr>
            <p:ph sz="quarter" idx="1"/>
          </p:nvPr>
        </p:nvPicPr>
        <p:blipFill>
          <a:blip r:embed="rId2" cstate="print"/>
          <a:srcRect/>
          <a:stretch>
            <a:fillRect/>
          </a:stretch>
        </p:blipFill>
        <p:spPr bwMode="auto">
          <a:xfrm>
            <a:off x="1371600" y="1123604"/>
            <a:ext cx="6385367" cy="5701145"/>
          </a:xfrm>
          <a:prstGeom prst="rect">
            <a:avLst/>
          </a:prstGeom>
          <a:noFill/>
          <a:ln w="9525">
            <a:noFill/>
            <a:miter lim="800000"/>
            <a:headEnd/>
            <a:tailEnd/>
          </a:ln>
        </p:spPr>
      </p:pic>
    </p:spTree>
    <p:extLst>
      <p:ext uri="{BB962C8B-B14F-4D97-AF65-F5344CB8AC3E}">
        <p14:creationId xmlns:p14="http://schemas.microsoft.com/office/powerpoint/2010/main" val="88912933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1748416" y="2971799"/>
            <a:ext cx="5642984" cy="1219201"/>
          </a:xfrm>
        </p:spPr>
        <p:txBody>
          <a:bodyPr wrap="none" lIns="0" tIns="0" rIns="0" bIns="0" anchor="ctr" anchorCtr="0">
            <a:noAutofit/>
          </a:bodyPr>
          <a:lstStyle/>
          <a:p>
            <a:pPr marL="0" indent="0" algn="ctr">
              <a:lnSpc>
                <a:spcPct val="100000"/>
              </a:lnSpc>
              <a:spcBef>
                <a:spcPts val="0"/>
              </a:spcBef>
              <a:spcAft>
                <a:spcPts val="0"/>
              </a:spcAft>
              <a:buNone/>
            </a:pPr>
            <a:r>
              <a:rPr lang="en-US" sz="7200" dirty="0" smtClean="0"/>
              <a:t>Questions?</a:t>
            </a:r>
            <a:endParaRPr lang="en-US" sz="7200" dirty="0"/>
          </a:p>
        </p:txBody>
      </p:sp>
      <p:sp>
        <p:nvSpPr>
          <p:cNvPr id="6" name="TextBox 5"/>
          <p:cNvSpPr txBox="1"/>
          <p:nvPr/>
        </p:nvSpPr>
        <p:spPr>
          <a:xfrm rot="12041701" flipH="1">
            <a:off x="7298514" y="4376807"/>
            <a:ext cx="949687" cy="1803953"/>
          </a:xfrm>
          <a:prstGeom prst="rect">
            <a:avLst/>
          </a:prstGeom>
          <a:noFill/>
        </p:spPr>
        <p:txBody>
          <a:bodyPr wrap="square" rtlCol="0">
            <a:spAutoFit/>
            <a:scene3d>
              <a:camera prst="orthographicFront"/>
              <a:lightRig rig="threePt" dir="t"/>
            </a:scene3d>
            <a:sp3d extrusionH="57150">
              <a:bevelT w="38100" h="38100" prst="angle"/>
            </a:sp3d>
          </a:bodyPr>
          <a:lstStyle/>
          <a:p>
            <a:r>
              <a:rPr lang="en-US" sz="11500" b="1" dirty="0" smtClean="0">
                <a:solidFill>
                  <a:schemeClr val="tx1">
                    <a:lumMod val="75000"/>
                  </a:schemeClr>
                </a:solidFill>
                <a:effectLst>
                  <a:reflection blurRad="6350" stA="55000" endA="300" endPos="45500" dir="5400000" sy="-100000" algn="bl" rotWithShape="0"/>
                </a:effectLst>
              </a:rPr>
              <a:t>?</a:t>
            </a:r>
            <a:endParaRPr lang="en-US" sz="11500" b="1" dirty="0">
              <a:solidFill>
                <a:schemeClr val="tx1">
                  <a:lumMod val="75000"/>
                </a:schemeClr>
              </a:solidFill>
              <a:effectLst>
                <a:reflection blurRad="6350" stA="55000" endA="300" endPos="45500" dir="5400000" sy="-100000" algn="bl" rotWithShape="0"/>
              </a:effectLst>
            </a:endParaRPr>
          </a:p>
        </p:txBody>
      </p:sp>
      <p:sp>
        <p:nvSpPr>
          <p:cNvPr id="7" name="TextBox 6"/>
          <p:cNvSpPr txBox="1"/>
          <p:nvPr/>
        </p:nvSpPr>
        <p:spPr>
          <a:xfrm rot="2456848" flipH="1">
            <a:off x="968763" y="4574331"/>
            <a:ext cx="859648" cy="2404656"/>
          </a:xfrm>
          <a:prstGeom prst="rect">
            <a:avLst/>
          </a:prstGeom>
          <a:noFill/>
        </p:spPr>
        <p:txBody>
          <a:bodyPr wrap="square" rtlCol="0">
            <a:spAutoFit/>
            <a:scene3d>
              <a:camera prst="orthographicFront"/>
              <a:lightRig rig="threePt" dir="t"/>
            </a:scene3d>
            <a:sp3d extrusionH="57150">
              <a:bevelT w="38100" h="38100"/>
            </a:sp3d>
          </a:bodyPr>
          <a:lstStyle/>
          <a:p>
            <a:r>
              <a:rPr lang="en-US" sz="14000" b="1" dirty="0" smtClean="0">
                <a:solidFill>
                  <a:srgbClr val="FFBF8B"/>
                </a:solidFill>
                <a:effectLst>
                  <a:reflection blurRad="6350" stA="55000" endA="300" endPos="45500" dir="5400000" sy="-100000" algn="bl" rotWithShape="0"/>
                </a:effectLst>
                <a:latin typeface="Cambria" pitchFamily="18" charset="0"/>
              </a:rPr>
              <a:t>?</a:t>
            </a:r>
            <a:endParaRPr lang="en-US" sz="14000" b="1" dirty="0">
              <a:solidFill>
                <a:srgbClr val="FFBF8B"/>
              </a:solidFill>
              <a:effectLst>
                <a:reflection blurRad="6350" stA="55000" endA="300" endPos="45500" dir="5400000" sy="-100000" algn="bl" rotWithShape="0"/>
              </a:effectLst>
              <a:latin typeface="Cambria" pitchFamily="18" charset="0"/>
            </a:endParaRPr>
          </a:p>
        </p:txBody>
      </p:sp>
      <p:sp>
        <p:nvSpPr>
          <p:cNvPr id="8" name="TextBox 7"/>
          <p:cNvSpPr txBox="1"/>
          <p:nvPr/>
        </p:nvSpPr>
        <p:spPr>
          <a:xfrm rot="9535351" flipH="1">
            <a:off x="793612" y="1974335"/>
            <a:ext cx="949687" cy="1401418"/>
          </a:xfrm>
          <a:prstGeom prst="rect">
            <a:avLst/>
          </a:prstGeom>
          <a:noFill/>
        </p:spPr>
        <p:txBody>
          <a:bodyPr wrap="square" rtlCol="0">
            <a:spAutoFit/>
            <a:scene3d>
              <a:camera prst="isometricOffAxis1Right"/>
              <a:lightRig rig="threePt" dir="t"/>
            </a:scene3d>
            <a:sp3d extrusionH="57150">
              <a:bevelT w="38100" h="38100"/>
            </a:sp3d>
          </a:bodyPr>
          <a:lstStyle/>
          <a:p>
            <a:r>
              <a:rPr lang="en-US" sz="8800" dirty="0" smtClean="0">
                <a:solidFill>
                  <a:schemeClr val="accent5">
                    <a:lumMod val="60000"/>
                    <a:lumOff val="40000"/>
                  </a:schemeClr>
                </a:solidFill>
                <a:effectLst>
                  <a:reflection blurRad="6350" stA="55000" endA="300" endPos="45500" dir="5400000" sy="-100000" algn="bl" rotWithShape="0"/>
                </a:effectLst>
              </a:rPr>
              <a:t>?</a:t>
            </a:r>
            <a:endParaRPr lang="en-US" sz="8800" dirty="0">
              <a:solidFill>
                <a:schemeClr val="accent5">
                  <a:lumMod val="60000"/>
                  <a:lumOff val="40000"/>
                </a:schemeClr>
              </a:solidFill>
              <a:effectLst>
                <a:reflection blurRad="6350" stA="55000" endA="300" endPos="45500" dir="5400000" sy="-100000" algn="bl" rotWithShape="0"/>
              </a:effectLst>
            </a:endParaRPr>
          </a:p>
        </p:txBody>
      </p:sp>
      <p:sp>
        <p:nvSpPr>
          <p:cNvPr id="9" name="TextBox 8"/>
          <p:cNvSpPr txBox="1"/>
          <p:nvPr/>
        </p:nvSpPr>
        <p:spPr>
          <a:xfrm rot="16938170" flipH="1">
            <a:off x="4905823" y="1007426"/>
            <a:ext cx="859648" cy="1992899"/>
          </a:xfrm>
          <a:prstGeom prst="rect">
            <a:avLst/>
          </a:prstGeom>
          <a:noFill/>
        </p:spPr>
        <p:txBody>
          <a:bodyPr wrap="square" rtlCol="0">
            <a:spAutoFit/>
            <a:scene3d>
              <a:camera prst="orthographicFront"/>
              <a:lightRig rig="threePt" dir="t"/>
            </a:scene3d>
            <a:sp3d extrusionH="57150">
              <a:bevelT w="38100" h="38100"/>
            </a:sp3d>
          </a:bodyPr>
          <a:lstStyle/>
          <a:p>
            <a:r>
              <a:rPr lang="en-US" sz="11500" b="1" dirty="0" smtClean="0">
                <a:solidFill>
                  <a:srgbClr val="FF831D"/>
                </a:solidFill>
                <a:effectLst>
                  <a:reflection blurRad="6350" stA="55000" endA="300" endPos="45500" dir="5400000" sy="-100000" algn="bl" rotWithShape="0"/>
                </a:effectLst>
              </a:rPr>
              <a:t>?</a:t>
            </a:r>
            <a:endParaRPr lang="en-US" sz="11500" b="1" dirty="0">
              <a:solidFill>
                <a:srgbClr val="FF831D"/>
              </a:solidFill>
              <a:effectLst>
                <a:reflection blurRad="6350" stA="55000" endA="300" endPos="45500" dir="5400000" sy="-100000" algn="bl" rotWithShape="0"/>
              </a:effectLst>
            </a:endParaRPr>
          </a:p>
        </p:txBody>
      </p:sp>
      <p:sp>
        <p:nvSpPr>
          <p:cNvPr id="10" name="TextBox 9"/>
          <p:cNvSpPr txBox="1"/>
          <p:nvPr/>
        </p:nvSpPr>
        <p:spPr>
          <a:xfrm rot="19836951" flipH="1">
            <a:off x="7434275" y="1104110"/>
            <a:ext cx="949687" cy="2492990"/>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n-US" sz="15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innerShdw blurRad="63500" dist="50800" dir="8100000">
                    <a:prstClr val="black">
                      <a:alpha val="50000"/>
                    </a:prstClr>
                  </a:innerShdw>
                  <a:reflection blurRad="6350" stA="55000" endA="300" endPos="45500" dir="5400000" sy="-100000" algn="bl" rotWithShape="0"/>
                </a:effectLst>
              </a:rPr>
              <a:t>?</a:t>
            </a:r>
            <a:endParaRPr lang="en-US" sz="15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innerShdw blurRad="63500" dist="50800" dir="8100000">
                  <a:prstClr val="black">
                    <a:alpha val="50000"/>
                  </a:prstClr>
                </a:innerShdw>
                <a:reflection blurRad="6350" stA="55000" endA="300" endPos="45500" dir="5400000" sy="-100000" algn="bl" rotWithShape="0"/>
              </a:effectLst>
            </a:endParaRPr>
          </a:p>
        </p:txBody>
      </p:sp>
      <p:sp>
        <p:nvSpPr>
          <p:cNvPr id="11" name="TextBox 10"/>
          <p:cNvSpPr txBox="1"/>
          <p:nvPr/>
        </p:nvSpPr>
        <p:spPr>
          <a:xfrm rot="2233443" flipH="1">
            <a:off x="2277485" y="1202946"/>
            <a:ext cx="584096" cy="924339"/>
          </a:xfrm>
          <a:prstGeom prst="rect">
            <a:avLst/>
          </a:prstGeom>
          <a:noFill/>
        </p:spPr>
        <p:txBody>
          <a:bodyPr wrap="square" rtlCol="0">
            <a:spAutoFit/>
            <a:scene3d>
              <a:camera prst="perspectiveHeroicExtremeLeftFacing"/>
              <a:lightRig rig="threePt" dir="t"/>
            </a:scene3d>
            <a:sp3d extrusionH="57150">
              <a:bevelT w="38100" h="38100"/>
            </a:sp3d>
          </a:bodyPr>
          <a:lstStyle/>
          <a:p>
            <a:r>
              <a:rPr lang="en-US" sz="5600" dirty="0" smtClean="0">
                <a:solidFill>
                  <a:schemeClr val="tx2">
                    <a:lumMod val="75000"/>
                  </a:schemeClr>
                </a:solidFill>
                <a:effectLst>
                  <a:reflection blurRad="6350" stA="55000" endA="300" endPos="45500" dir="5400000" sy="-100000" algn="bl" rotWithShape="0"/>
                </a:effectLst>
              </a:rPr>
              <a:t>?</a:t>
            </a:r>
            <a:endParaRPr lang="en-US" sz="5600" dirty="0">
              <a:solidFill>
                <a:schemeClr val="tx2">
                  <a:lumMod val="75000"/>
                </a:schemeClr>
              </a:solidFill>
              <a:effectLst>
                <a:reflection blurRad="6350" stA="55000" endA="300" endPos="45500" dir="5400000" sy="-100000" algn="bl" rotWithShape="0"/>
              </a:effectLst>
            </a:endParaRPr>
          </a:p>
        </p:txBody>
      </p:sp>
      <p:sp>
        <p:nvSpPr>
          <p:cNvPr id="12" name="TextBox 11"/>
          <p:cNvSpPr txBox="1"/>
          <p:nvPr/>
        </p:nvSpPr>
        <p:spPr>
          <a:xfrm rot="8530737" flipH="1">
            <a:off x="4871755" y="4604327"/>
            <a:ext cx="643173" cy="1569660"/>
          </a:xfrm>
          <a:prstGeom prst="rect">
            <a:avLst/>
          </a:prstGeom>
          <a:noFill/>
        </p:spPr>
        <p:txBody>
          <a:bodyPr wrap="square" rtlCol="0">
            <a:spAutoFit/>
            <a:scene3d>
              <a:camera prst="orthographicFront"/>
              <a:lightRig rig="threePt" dir="t"/>
            </a:scene3d>
            <a:sp3d extrusionH="57150">
              <a:bevelT w="38100" h="38100"/>
            </a:sp3d>
          </a:bodyPr>
          <a:lstStyle/>
          <a:p>
            <a:r>
              <a:rPr lang="en-US" sz="9600" dirty="0" smtClean="0">
                <a:solidFill>
                  <a:srgbClr val="FF4A37"/>
                </a:solidFill>
                <a:effectLst>
                  <a:reflection blurRad="6350" stA="60000" endA="900" endPos="60000" dist="29997" dir="5400000" sy="-100000" algn="bl" rotWithShape="0"/>
                </a:effectLst>
              </a:rPr>
              <a:t>?</a:t>
            </a:r>
            <a:endParaRPr lang="en-US" sz="9600" dirty="0">
              <a:solidFill>
                <a:srgbClr val="FF4A37"/>
              </a:solidFill>
              <a:effectLst>
                <a:reflection blurRad="6350" stA="60000" endA="900" endPos="60000" dist="29997" dir="5400000" sy="-100000" algn="bl" rotWithShape="0"/>
              </a:effectLst>
            </a:endParaRPr>
          </a:p>
        </p:txBody>
      </p:sp>
      <p:sp>
        <p:nvSpPr>
          <p:cNvPr id="13" name="TextBox 12"/>
          <p:cNvSpPr txBox="1"/>
          <p:nvPr/>
        </p:nvSpPr>
        <p:spPr>
          <a:xfrm rot="12627025" flipH="1">
            <a:off x="2726518" y="4222010"/>
            <a:ext cx="584096" cy="626166"/>
          </a:xfrm>
          <a:prstGeom prst="rect">
            <a:avLst/>
          </a:prstGeom>
          <a:noFill/>
        </p:spPr>
        <p:txBody>
          <a:bodyPr wrap="square" rtlCol="0">
            <a:spAutoFit/>
            <a:scene3d>
              <a:camera prst="orthographicFront"/>
              <a:lightRig rig="threePt" dir="t"/>
            </a:scene3d>
            <a:sp3d extrusionH="57150">
              <a:bevelT w="38100" h="38100"/>
            </a:sp3d>
          </a:bodyPr>
          <a:lstStyle/>
          <a:p>
            <a:r>
              <a:rPr lang="en-US" sz="3600" dirty="0" smtClean="0">
                <a:solidFill>
                  <a:schemeClr val="tx2">
                    <a:lumMod val="40000"/>
                    <a:lumOff val="60000"/>
                  </a:schemeClr>
                </a:solidFill>
                <a:effectLst>
                  <a:reflection blurRad="6350" stA="55000" endA="300" endPos="45500" dir="5400000" sy="-100000" algn="bl" rotWithShape="0"/>
                </a:effectLst>
              </a:rPr>
              <a:t>?</a:t>
            </a:r>
            <a:endParaRPr lang="en-US" sz="3600" dirty="0">
              <a:solidFill>
                <a:schemeClr val="tx2">
                  <a:lumMod val="40000"/>
                  <a:lumOff val="60000"/>
                </a:schemeClr>
              </a:solidFill>
              <a:effectLst>
                <a:reflection blurRad="6350" stA="55000" endA="300" endPos="45500" dir="5400000" sy="-100000" algn="bl" rotWithShape="0"/>
              </a:effectLst>
            </a:endParaRPr>
          </a:p>
        </p:txBody>
      </p:sp>
      <p:sp>
        <p:nvSpPr>
          <p:cNvPr id="15" name="TextBox 14"/>
          <p:cNvSpPr txBox="1"/>
          <p:nvPr/>
        </p:nvSpPr>
        <p:spPr>
          <a:xfrm rot="1186146" flipH="1">
            <a:off x="6185957" y="4166602"/>
            <a:ext cx="499379" cy="1107996"/>
          </a:xfrm>
          <a:prstGeom prst="rect">
            <a:avLst/>
          </a:prstGeom>
          <a:noFill/>
        </p:spPr>
        <p:txBody>
          <a:bodyPr wrap="square" rtlCol="0">
            <a:spAutoFit/>
            <a:scene3d>
              <a:camera prst="orthographicFront"/>
              <a:lightRig rig="threePt" dir="t"/>
            </a:scene3d>
            <a:sp3d extrusionH="57150">
              <a:bevelT w="69850" h="69850" prst="divot"/>
            </a:sp3d>
          </a:bodyPr>
          <a:lstStyle/>
          <a:p>
            <a:r>
              <a:rPr lang="en-US" sz="6600" dirty="0" smtClean="0">
                <a:solidFill>
                  <a:srgbClr val="9966FF"/>
                </a:solidFill>
                <a:effectLst>
                  <a:reflection blurRad="6350" stA="55000" endA="300" endPos="45500" dir="5400000" sy="-100000" algn="bl" rotWithShape="0"/>
                </a:effectLst>
              </a:rPr>
              <a:t>?</a:t>
            </a:r>
            <a:endParaRPr lang="en-US" sz="6600" dirty="0">
              <a:solidFill>
                <a:srgbClr val="9966FF"/>
              </a:solidFill>
              <a:effectLst>
                <a:reflection blurRad="6350" stA="55000" endA="300" endPos="45500" dir="5400000" sy="-100000" algn="bl" rotWithShape="0"/>
              </a:effectLst>
            </a:endParaRPr>
          </a:p>
        </p:txBody>
      </p:sp>
      <p:sp>
        <p:nvSpPr>
          <p:cNvPr id="14" name="TextBox 13"/>
          <p:cNvSpPr txBox="1"/>
          <p:nvPr/>
        </p:nvSpPr>
        <p:spPr>
          <a:xfrm rot="19460650" flipH="1">
            <a:off x="3142397" y="2204058"/>
            <a:ext cx="489197" cy="769441"/>
          </a:xfrm>
          <a:prstGeom prst="rect">
            <a:avLst/>
          </a:prstGeom>
          <a:noFill/>
        </p:spPr>
        <p:txBody>
          <a:bodyPr wrap="square" rtlCol="0">
            <a:prstTxWarp prst="textInflate">
              <a:avLst/>
            </a:prstTxWarp>
            <a:spAutoFit/>
            <a:scene3d>
              <a:camera prst="perspectiveRelaxedModerately"/>
              <a:lightRig rig="threePt" dir="t"/>
            </a:scene3d>
            <a:sp3d extrusionH="57150">
              <a:bevelT w="38100" h="38100"/>
            </a:sp3d>
          </a:bodyPr>
          <a:lstStyle/>
          <a:p>
            <a:r>
              <a:rPr lang="en-US" sz="4400" dirty="0" smtClean="0">
                <a:solidFill>
                  <a:srgbClr val="FF6699"/>
                </a:solidFill>
                <a:effectLst>
                  <a:reflection blurRad="6350" stA="55000" endA="300" endPos="45500" dir="5400000" sy="-100000" algn="bl" rotWithShape="0"/>
                </a:effectLst>
              </a:rPr>
              <a:t>?</a:t>
            </a:r>
            <a:endParaRPr lang="en-US" sz="4400" dirty="0">
              <a:solidFill>
                <a:srgbClr val="FF6699"/>
              </a:solidFill>
              <a:effectLst>
                <a:reflection blurRad="6350" stA="55000" endA="300" endPos="45500" dir="5400000" sy="-100000" algn="bl" rotWithShape="0"/>
              </a:effectLst>
            </a:endParaRPr>
          </a:p>
        </p:txBody>
      </p:sp>
      <p:sp>
        <p:nvSpPr>
          <p:cNvPr id="17" name="TextBox 16"/>
          <p:cNvSpPr txBox="1"/>
          <p:nvPr/>
        </p:nvSpPr>
        <p:spPr>
          <a:xfrm rot="18277140" flipH="1">
            <a:off x="438513" y="3116670"/>
            <a:ext cx="891282" cy="646331"/>
          </a:xfrm>
          <a:prstGeom prst="rect">
            <a:avLst/>
          </a:prstGeom>
          <a:noFill/>
        </p:spPr>
        <p:txBody>
          <a:bodyPr wrap="square" rtlCol="0">
            <a:spAutoFit/>
            <a:scene3d>
              <a:camera prst="orthographicFront"/>
              <a:lightRig rig="threePt" dir="t"/>
            </a:scene3d>
            <a:sp3d extrusionH="57150">
              <a:bevelT w="38100" h="38100"/>
            </a:sp3d>
          </a:bodyPr>
          <a:lstStyle/>
          <a:p>
            <a:r>
              <a:rPr lang="en-US" sz="3600" dirty="0" smtClean="0">
                <a:solidFill>
                  <a:schemeClr val="tx2">
                    <a:lumMod val="40000"/>
                    <a:lumOff val="60000"/>
                  </a:schemeClr>
                </a:solidFill>
                <a:effectLst>
                  <a:reflection blurRad="6350" stA="55000" endA="300" endPos="45500" dir="5400000" sy="-100000" algn="bl" rotWithShape="0"/>
                </a:effectLst>
              </a:rPr>
              <a:t>?</a:t>
            </a:r>
            <a:endParaRPr lang="en-US" sz="3600" dirty="0">
              <a:solidFill>
                <a:schemeClr val="tx2">
                  <a:lumMod val="40000"/>
                  <a:lumOff val="60000"/>
                </a:schemeClr>
              </a:solidFill>
              <a:effectLst>
                <a:reflection blurRad="6350" stA="55000" endA="300" endPos="45500" dir="5400000" sy="-100000" algn="bl" rotWithShape="0"/>
              </a:effectLst>
            </a:endParaRPr>
          </a:p>
        </p:txBody>
      </p:sp>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32370991"/>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Telerik-PowerPoint-Theme">
  <a:themeElements>
    <a:clrScheme name="Telerik Colors Theme">
      <a:dk1>
        <a:sysClr val="windowText" lastClr="000000"/>
      </a:dk1>
      <a:lt1>
        <a:srgbClr val="CCFF66"/>
      </a:lt1>
      <a:dk2>
        <a:srgbClr val="30356E"/>
      </a:dk2>
      <a:lt2>
        <a:srgbClr val="CCFF33"/>
      </a:lt2>
      <a:accent1>
        <a:srgbClr val="CC4757"/>
      </a:accent1>
      <a:accent2>
        <a:srgbClr val="FF6F61"/>
      </a:accent2>
      <a:accent3>
        <a:srgbClr val="FF953E"/>
      </a:accent3>
      <a:accent4>
        <a:srgbClr val="F8BD52"/>
      </a:accent4>
      <a:accent5>
        <a:srgbClr val="46A6BD"/>
      </a:accent5>
      <a:accent6>
        <a:srgbClr val="5488BC"/>
      </a:accent6>
      <a:hlink>
        <a:srgbClr val="76B200"/>
      </a:hlink>
      <a:folHlink>
        <a:srgbClr val="FFCF3E"/>
      </a:folHlink>
    </a:clrScheme>
    <a:fontScheme name="Deluxe">
      <a:majorFont>
        <a:latin typeface="Corbel"/>
        <a:ea typeface=""/>
        <a:cs typeface=""/>
        <a:font script="Jpan" typeface="HGｺﾞｼｯｸM"/>
        <a:font script="Hang" typeface="HY엽서L"/>
        <a:font script="Hans" typeface="华文新魏"/>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新魏"/>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Deluxe">
      <a:fillStyleLst>
        <a:solidFill>
          <a:schemeClr val="phClr"/>
        </a:solidFill>
        <a:gradFill rotWithShape="1">
          <a:gsLst>
            <a:gs pos="0">
              <a:schemeClr val="phClr">
                <a:tint val="20000"/>
                <a:satMod val="280000"/>
              </a:schemeClr>
            </a:gs>
            <a:gs pos="14000">
              <a:schemeClr val="phClr">
                <a:tint val="37000"/>
                <a:satMod val="250000"/>
              </a:schemeClr>
            </a:gs>
            <a:gs pos="45000">
              <a:schemeClr val="phClr">
                <a:tint val="53000"/>
                <a:satMod val="220000"/>
              </a:schemeClr>
            </a:gs>
            <a:gs pos="65000">
              <a:schemeClr val="phClr">
                <a:tint val="53000"/>
                <a:satMod val="220000"/>
              </a:schemeClr>
            </a:gs>
            <a:gs pos="86000">
              <a:schemeClr val="phClr">
                <a:tint val="42000"/>
                <a:satMod val="240000"/>
              </a:schemeClr>
            </a:gs>
            <a:gs pos="100000">
              <a:schemeClr val="phClr">
                <a:tint val="20000"/>
                <a:satMod val="230000"/>
              </a:schemeClr>
            </a:gs>
          </a:gsLst>
          <a:lin ang="16200000" scaled="1"/>
        </a:gradFill>
        <a:gradFill rotWithShape="1">
          <a:gsLst>
            <a:gs pos="0">
              <a:schemeClr val="phClr">
                <a:shade val="75000"/>
                <a:satMod val="160000"/>
              </a:schemeClr>
            </a:gs>
            <a:gs pos="60000">
              <a:schemeClr val="phClr">
                <a:satMod val="150000"/>
              </a:schemeClr>
            </a:gs>
            <a:gs pos="100000">
              <a:schemeClr val="phClr">
                <a:tint val="75000"/>
                <a:satMod val="200000"/>
              </a:schemeClr>
            </a:gs>
          </a:gsLst>
          <a:lin ang="16200000" scaled="1"/>
        </a:gradFill>
      </a:fillStyleLst>
      <a:lnStyleLst>
        <a:ln w="9525" cap="flat" cmpd="sng" algn="ctr">
          <a:solidFill>
            <a:schemeClr val="phClr">
              <a:satMod val="140000"/>
            </a:schemeClr>
          </a:solidFill>
          <a:prstDash val="solid"/>
        </a:ln>
        <a:ln w="25400" cap="flat" cmpd="sng" algn="ctr">
          <a:solidFill>
            <a:schemeClr val="phClr"/>
          </a:solidFill>
          <a:prstDash val="solid"/>
        </a:ln>
        <a:ln w="31750" cap="flat" cmpd="sng" algn="ctr">
          <a:solidFill>
            <a:schemeClr val="phClr"/>
          </a:solidFill>
          <a:prstDash val="solid"/>
        </a:ln>
      </a:lnStyleLst>
      <a:effectStyleLst>
        <a:effectStyle>
          <a:effectLst>
            <a:outerShdw blurRad="50800" dist="25400" dir="5400000" rotWithShape="0">
              <a:srgbClr val="000000">
                <a:alpha val="43137"/>
              </a:srgbClr>
            </a:outerShdw>
          </a:effectLst>
        </a:effectStyle>
        <a:effectStyle>
          <a:effectLst>
            <a:outerShdw blurRad="50800" dist="25400" dir="5400000" rotWithShape="0">
              <a:srgbClr val="000000">
                <a:alpha val="43137"/>
              </a:srgbClr>
            </a:outerShdw>
          </a:effectLst>
          <a:scene3d>
            <a:camera prst="orthographicFront" fov="0">
              <a:rot lat="0" lon="0" rev="0"/>
            </a:camera>
            <a:lightRig rig="contrasting" dir="t">
              <a:rot lat="0" lon="0" rev="16500000"/>
            </a:lightRig>
          </a:scene3d>
          <a:sp3d prstMaterial="powder">
            <a:bevelT w="152400"/>
            <a:contourClr>
              <a:schemeClr val="phClr"/>
            </a:contourClr>
          </a:sp3d>
        </a:effectStyle>
        <a:effectStyle>
          <a:effectLst>
            <a:reflection blurRad="12700" stA="26000" endPos="28000" dist="38100" dir="5400000" sy="-100000"/>
          </a:effectLst>
          <a:scene3d>
            <a:camera prst="orthographicFront" fov="0">
              <a:rot lat="0" lon="0" rev="0"/>
            </a:camera>
            <a:lightRig rig="contrasting" dir="t">
              <a:rot lat="0" lon="0" rev="16500000"/>
            </a:lightRig>
          </a:scene3d>
          <a:sp3d prstMaterial="powder">
            <a:bevelT w="190500" h="101600"/>
            <a:contourClr>
              <a:schemeClr val="phClr"/>
            </a:contourClr>
          </a:sp3d>
        </a:effectStyle>
      </a:effectStyleLst>
      <a:bgFillStyleLst>
        <a:solidFill>
          <a:schemeClr val="phClr"/>
        </a:solidFill>
        <a:gradFill rotWithShape="1">
          <a:gsLst>
            <a:gs pos="0">
              <a:schemeClr val="phClr">
                <a:tint val="43000"/>
                <a:satMod val="1550000"/>
              </a:schemeClr>
            </a:gs>
            <a:gs pos="1000">
              <a:schemeClr val="phClr">
                <a:tint val="48000"/>
                <a:satMod val="1550000"/>
              </a:schemeClr>
            </a:gs>
            <a:gs pos="90000">
              <a:schemeClr val="phClr">
                <a:shade val="18000"/>
                <a:satMod val="275000"/>
              </a:schemeClr>
            </a:gs>
          </a:gsLst>
          <a:path path="circle">
            <a:fillToRect r="210000" b="300000"/>
          </a:path>
        </a:gradFill>
        <a:gradFill rotWithShape="1">
          <a:gsLst>
            <a:gs pos="5000">
              <a:schemeClr val="phClr">
                <a:tint val="38000"/>
                <a:satMod val="1800000"/>
              </a:schemeClr>
            </a:gs>
            <a:gs pos="5000">
              <a:schemeClr val="phClr">
                <a:tint val="40000"/>
                <a:satMod val="1800000"/>
              </a:schemeClr>
            </a:gs>
            <a:gs pos="90000">
              <a:schemeClr val="phClr">
                <a:shade val="18000"/>
                <a:satMod val="275000"/>
              </a:schemeClr>
            </a:gs>
          </a:gsLst>
          <a:path path="circle">
            <a:fillToRect l="20000" t="30000" r="135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20607</TotalTime>
  <Words>1985</Words>
  <Application>Microsoft Office PowerPoint</Application>
  <PresentationFormat>On-screen Show (4:3)</PresentationFormat>
  <Paragraphs>277</Paragraphs>
  <Slides>32</Slides>
  <Notes>15</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32</vt:i4>
      </vt:variant>
    </vt:vector>
  </HeadingPairs>
  <TitlesOfParts>
    <vt:vector size="45" baseType="lpstr">
      <vt:lpstr>宋体</vt:lpstr>
      <vt:lpstr>宋体</vt:lpstr>
      <vt:lpstr>Arial</vt:lpstr>
      <vt:lpstr>Calibri</vt:lpstr>
      <vt:lpstr>Cambria</vt:lpstr>
      <vt:lpstr>Consolas</vt:lpstr>
      <vt:lpstr>Corbel</vt:lpstr>
      <vt:lpstr>Tahoma</vt:lpstr>
      <vt:lpstr>Times New Roman</vt:lpstr>
      <vt:lpstr>Verdana</vt:lpstr>
      <vt:lpstr>Wingdings</vt:lpstr>
      <vt:lpstr>Wingdings 2</vt:lpstr>
      <vt:lpstr>Telerik-PowerPoint-Theme</vt:lpstr>
      <vt:lpstr> WEB SYSTEMS &amp; TECHNOLOGIES</vt:lpstr>
      <vt:lpstr>Table of Contents</vt:lpstr>
      <vt:lpstr>Introduction of Web</vt:lpstr>
      <vt:lpstr>Evolution of web</vt:lpstr>
      <vt:lpstr>Web and Internet</vt:lpstr>
      <vt:lpstr>Web can be classified</vt:lpstr>
      <vt:lpstr>Web 1.0</vt:lpstr>
      <vt:lpstr>Web 2.0</vt:lpstr>
      <vt:lpstr>Web 2.0</vt:lpstr>
      <vt:lpstr>Semantic web</vt:lpstr>
      <vt:lpstr>Static web pages</vt:lpstr>
      <vt:lpstr>Dynamic web pages</vt:lpstr>
      <vt:lpstr>Types of Web Application</vt:lpstr>
      <vt:lpstr>Web Application architecture</vt:lpstr>
      <vt:lpstr>Server-Side Code</vt:lpstr>
      <vt:lpstr>Server-Side Code</vt:lpstr>
      <vt:lpstr>Client-Side Code</vt:lpstr>
      <vt:lpstr>Client-Side Code</vt:lpstr>
      <vt:lpstr>Introduction to Web Services</vt:lpstr>
      <vt:lpstr>Introduction to Web Services</vt:lpstr>
      <vt:lpstr>Web Services Architectures</vt:lpstr>
      <vt:lpstr>Web Services Architectures</vt:lpstr>
      <vt:lpstr>Web Services Architectures</vt:lpstr>
      <vt:lpstr>Web Services Conceptual Model</vt:lpstr>
      <vt:lpstr>Life cycle of Web Service</vt:lpstr>
      <vt:lpstr>Web Service Standard</vt:lpstr>
      <vt:lpstr>Web Service standard</vt:lpstr>
      <vt:lpstr>XML – eXtensible Markup Language</vt:lpstr>
      <vt:lpstr>SOAP - Simple Object Access Protocol</vt:lpstr>
      <vt:lpstr>Web Services Registry</vt:lpstr>
      <vt:lpstr>WSDL - Web Services Description Language</vt:lpstr>
      <vt:lpstr>PowerPoint Presentation</vt:lpstr>
    </vt:vector>
  </TitlesOfParts>
  <Company>Telerik Corporation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HTML Basics - HTML, Text, Images, Tables, Forms</dc:title>
  <dc:creator>Svetlin Nakov</dc:creator>
  <cp:lastModifiedBy>minh</cp:lastModifiedBy>
  <cp:revision>818</cp:revision>
  <dcterms:created xsi:type="dcterms:W3CDTF">2007-12-08T16:03:35Z</dcterms:created>
  <dcterms:modified xsi:type="dcterms:W3CDTF">2018-01-10T05:38:24Z</dcterms:modified>
</cp:coreProperties>
</file>